
<file path=[Content_Types].xml><?xml version="1.0" encoding="utf-8"?>
<Types xmlns="http://schemas.openxmlformats.org/package/2006/content-types">
  <Default Extension="gif" ContentType="image/gif"/>
  <Default Extension="jpeg" ContentType="image/jpeg"/>
  <Default Extension="jpg" ContentType="image/jpeg"/>
  <Default Extension="mov" ContentType="video/quicktime"/>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26.xml" ContentType="application/vnd.openxmlformats-officedocument.presentationml.notesSlide+xml"/>
  <Override PartName="/ppt/charts/chart2.xml" ContentType="application/vnd.openxmlformats-officedocument.drawingml.chart+xml"/>
  <Override PartName="/ppt/theme/themeOverride2.xml" ContentType="application/vnd.openxmlformats-officedocument.themeOverride+xml"/>
  <Override PartName="/ppt/notesSlides/notesSlide27.xml" ContentType="application/vnd.openxmlformats-officedocument.presentationml.notesSlide+xml"/>
  <Override PartName="/ppt/charts/chart3.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28.xml" ContentType="application/vnd.openxmlformats-officedocument.presentationml.notesSlide+xml"/>
  <Override PartName="/ppt/charts/chart4.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2.xml" ContentType="application/vnd.openxmlformats-officedocument.drawingml.chartshapes+xml"/>
  <Override PartName="/ppt/notesSlides/notesSlide29.xml" ContentType="application/vnd.openxmlformats-officedocument.presentationml.notesSlide+xml"/>
  <Override PartName="/ppt/charts/chart5.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30.xml" ContentType="application/vnd.openxmlformats-officedocument.presentationml.notesSlide+xml"/>
  <Override PartName="/ppt/charts/chart6.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31.xml" ContentType="application/vnd.openxmlformats-officedocument.presentationml.notesSlide+xml"/>
  <Override PartName="/ppt/charts/chart7.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32.xml" ContentType="application/vnd.openxmlformats-officedocument.presentationml.notesSlide+xml"/>
  <Override PartName="/ppt/charts/chart8.xml" ContentType="application/vnd.openxmlformats-officedocument.drawingml.chart+xml"/>
  <Override PartName="/ppt/charts/style6.xml" ContentType="application/vnd.ms-office.chartstyle+xml"/>
  <Override PartName="/ppt/charts/colors6.xml" ContentType="application/vnd.ms-office.chartcolorstyle+xml"/>
  <Override PartName="/ppt/drawings/drawing3.xml" ContentType="application/vnd.openxmlformats-officedocument.drawingml.chartshapes+xml"/>
  <Override PartName="/ppt/notesSlides/notesSlide33.xml" ContentType="application/vnd.openxmlformats-officedocument.presentationml.notesSlide+xml"/>
  <Override PartName="/ppt/charts/chart9.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34.xml" ContentType="application/vnd.openxmlformats-officedocument.presentationml.notesSlide+xml"/>
  <Override PartName="/ppt/charts/chart10.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charts/chart11.xml" ContentType="application/vnd.openxmlformats-officedocument.drawingml.chart+xml"/>
  <Override PartName="/ppt/charts/style9.xml" ContentType="application/vnd.ms-office.chartstyle+xml"/>
  <Override PartName="/ppt/charts/colors9.xml" ContentType="application/vnd.ms-office.chartcolorstyle+xml"/>
  <Override PartName="/ppt/drawings/drawing4.xml" ContentType="application/vnd.openxmlformats-officedocument.drawingml.chartshapes+xml"/>
  <Override PartName="/ppt/notesSlides/notesSlide42.xml" ContentType="application/vnd.openxmlformats-officedocument.presentationml.notesSlide+xml"/>
  <Override PartName="/ppt/charts/chart12.xml" ContentType="application/vnd.openxmlformats-officedocument.drawingml.chart+xml"/>
  <Override PartName="/ppt/charts/style10.xml" ContentType="application/vnd.ms-office.chartstyle+xml"/>
  <Override PartName="/ppt/charts/colors10.xml" ContentType="application/vnd.ms-office.chartcolorstyle+xml"/>
  <Override PartName="/ppt/drawings/drawing5.xml" ContentType="application/vnd.openxmlformats-officedocument.drawingml.chartshapes+xml"/>
  <Override PartName="/ppt/notesSlides/notesSlide43.xml" ContentType="application/vnd.openxmlformats-officedocument.presentationml.notesSlide+xml"/>
  <Override PartName="/ppt/charts/chart13.xml" ContentType="application/vnd.openxmlformats-officedocument.drawingml.chart+xml"/>
  <Override PartName="/ppt/charts/style11.xml" ContentType="application/vnd.ms-office.chartstyle+xml"/>
  <Override PartName="/ppt/charts/colors11.xml" ContentType="application/vnd.ms-office.chartcolorstyle+xml"/>
  <Override PartName="/ppt/drawings/drawing6.xml" ContentType="application/vnd.openxmlformats-officedocument.drawingml.chartshapes+xml"/>
  <Override PartName="/ppt/notesSlides/notesSlide44.xml" ContentType="application/vnd.openxmlformats-officedocument.presentationml.notesSlide+xml"/>
  <Override PartName="/ppt/charts/chart14.xml" ContentType="application/vnd.openxmlformats-officedocument.drawingml.chart+xml"/>
  <Override PartName="/ppt/charts/style12.xml" ContentType="application/vnd.ms-office.chartstyle+xml"/>
  <Override PartName="/ppt/charts/colors12.xml" ContentType="application/vnd.ms-office.chartcolorstyle+xml"/>
  <Override PartName="/ppt/drawings/drawing7.xml" ContentType="application/vnd.openxmlformats-officedocument.drawingml.chartshapes+xml"/>
  <Override PartName="/ppt/notesSlides/notesSlide45.xml" ContentType="application/vnd.openxmlformats-officedocument.presentationml.notesSlide+xml"/>
  <Override PartName="/ppt/charts/chart15.xml" ContentType="application/vnd.openxmlformats-officedocument.drawingml.chart+xml"/>
  <Override PartName="/ppt/charts/style13.xml" ContentType="application/vnd.ms-office.chartstyle+xml"/>
  <Override PartName="/ppt/charts/colors13.xml" ContentType="application/vnd.ms-office.chartcolorstyle+xml"/>
  <Override PartName="/ppt/drawings/drawing8.xml" ContentType="application/vnd.openxmlformats-officedocument.drawingml.chartshapes+xml"/>
  <Override PartName="/ppt/notesSlides/notesSlide46.xml" ContentType="application/vnd.openxmlformats-officedocument.presentationml.notesSlide+xml"/>
  <Override PartName="/ppt/charts/chart16.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47.xml" ContentType="application/vnd.openxmlformats-officedocument.presentationml.notesSlide+xml"/>
  <Override PartName="/ppt/charts/chart17.xml" ContentType="application/vnd.openxmlformats-officedocument.drawingml.chart+xml"/>
  <Override PartName="/ppt/charts/style15.xml" ContentType="application/vnd.ms-office.chartstyle+xml"/>
  <Override PartName="/ppt/charts/colors15.xml" ContentType="application/vnd.ms-office.chartcolorstyle+xml"/>
  <Override PartName="/ppt/theme/themeOverride3.xml" ContentType="application/vnd.openxmlformats-officedocument.themeOverride+xml"/>
  <Override PartName="/ppt/notesSlides/notesSlide48.xml" ContentType="application/vnd.openxmlformats-officedocument.presentationml.notesSlide+xml"/>
  <Override PartName="/ppt/charts/chart18.xml" ContentType="application/vnd.openxmlformats-officedocument.drawingml.chart+xml"/>
  <Override PartName="/ppt/charts/style16.xml" ContentType="application/vnd.ms-office.chartstyle+xml"/>
  <Override PartName="/ppt/charts/colors16.xml" ContentType="application/vnd.ms-office.chartcolorstyle+xml"/>
  <Override PartName="/ppt/theme/themeOverride4.xml" ContentType="application/vnd.openxmlformats-officedocument.themeOverride+xml"/>
  <Override PartName="/ppt/drawings/drawing9.xml" ContentType="application/vnd.openxmlformats-officedocument.drawingml.chartshapes+xml"/>
  <Override PartName="/ppt/notesSlides/notesSlide49.xml" ContentType="application/vnd.openxmlformats-officedocument.presentationml.notesSlide+xml"/>
  <Override PartName="/ppt/charts/chart19.xml" ContentType="application/vnd.openxmlformats-officedocument.drawingml.chart+xml"/>
  <Override PartName="/ppt/charts/style17.xml" ContentType="application/vnd.ms-office.chartstyle+xml"/>
  <Override PartName="/ppt/charts/colors17.xml" ContentType="application/vnd.ms-office.chartcolorstyle+xml"/>
  <Override PartName="/ppt/theme/themeOverride5.xml" ContentType="application/vnd.openxmlformats-officedocument.themeOverride+xml"/>
  <Override PartName="/ppt/drawings/drawing10.xml" ContentType="application/vnd.openxmlformats-officedocument.drawingml.chartshapes+xml"/>
  <Override PartName="/ppt/notesSlides/notesSlide50.xml" ContentType="application/vnd.openxmlformats-officedocument.presentationml.notesSlide+xml"/>
  <Override PartName="/ppt/charts/chart20.xml" ContentType="application/vnd.openxmlformats-officedocument.drawingml.chart+xml"/>
  <Override PartName="/ppt/theme/themeOverride6.xml" ContentType="application/vnd.openxmlformats-officedocument.themeOverride+xml"/>
  <Override PartName="/ppt/notesSlides/notesSlide51.xml" ContentType="application/vnd.openxmlformats-officedocument.presentationml.notesSlide+xml"/>
  <Override PartName="/ppt/charts/chart21.xml" ContentType="application/vnd.openxmlformats-officedocument.drawingml.chart+xml"/>
  <Override PartName="/ppt/charts/style18.xml" ContentType="application/vnd.ms-office.chartstyle+xml"/>
  <Override PartName="/ppt/charts/colors18.xml" ContentType="application/vnd.ms-office.chartcolorstyle+xml"/>
  <Override PartName="/ppt/notesSlides/notesSlide52.xml" ContentType="application/vnd.openxmlformats-officedocument.presentationml.notesSlide+xml"/>
  <Override PartName="/ppt/charts/chart22.xml" ContentType="application/vnd.openxmlformats-officedocument.drawingml.chart+xml"/>
  <Override PartName="/ppt/charts/style19.xml" ContentType="application/vnd.ms-office.chartstyle+xml"/>
  <Override PartName="/ppt/charts/colors19.xml" ContentType="application/vnd.ms-office.chartcolorstyle+xml"/>
  <Override PartName="/ppt/notesSlides/notesSlide53.xml" ContentType="application/vnd.openxmlformats-officedocument.presentationml.notesSlide+xml"/>
  <Override PartName="/ppt/charts/chart23.xml" ContentType="application/vnd.openxmlformats-officedocument.drawingml.chart+xml"/>
  <Override PartName="/ppt/charts/style20.xml" ContentType="application/vnd.ms-office.chartstyle+xml"/>
  <Override PartName="/ppt/charts/colors20.xml" ContentType="application/vnd.ms-office.chartcolorstyle+xml"/>
  <Override PartName="/ppt/notesSlides/notesSlide54.xml" ContentType="application/vnd.openxmlformats-officedocument.presentationml.notesSlide+xml"/>
  <Override PartName="/ppt/charts/chart24.xml" ContentType="application/vnd.openxmlformats-officedocument.drawingml.chart+xml"/>
  <Override PartName="/ppt/charts/style21.xml" ContentType="application/vnd.ms-office.chartstyle+xml"/>
  <Override PartName="/ppt/charts/colors21.xml" ContentType="application/vnd.ms-office.chartcolorstyle+xml"/>
  <Override PartName="/ppt/drawings/drawing11.xml" ContentType="application/vnd.openxmlformats-officedocument.drawingml.chartshapes+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charts/chart25.xml" ContentType="application/vnd.openxmlformats-officedocument.drawingml.chart+xml"/>
  <Override PartName="/ppt/charts/style22.xml" ContentType="application/vnd.ms-office.chartstyle+xml"/>
  <Override PartName="/ppt/charts/colors22.xml" ContentType="application/vnd.ms-office.chartcolorstyle+xml"/>
  <Override PartName="/ppt/theme/themeOverride7.xml" ContentType="application/vnd.openxmlformats-officedocument.themeOverride+xml"/>
  <Override PartName="/ppt/notesSlides/notesSlide58.xml" ContentType="application/vnd.openxmlformats-officedocument.presentationml.notesSlide+xml"/>
  <Override PartName="/ppt/charts/chart26.xml" ContentType="application/vnd.openxmlformats-officedocument.drawingml.chart+xml"/>
  <Override PartName="/ppt/charts/style23.xml" ContentType="application/vnd.ms-office.chartstyle+xml"/>
  <Override PartName="/ppt/charts/colors23.xml" ContentType="application/vnd.ms-office.chartcolorstyle+xml"/>
  <Override PartName="/ppt/theme/themeOverride8.xml" ContentType="application/vnd.openxmlformats-officedocument.themeOverr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charts/chart27.xml" ContentType="application/vnd.openxmlformats-officedocument.drawingml.chart+xml"/>
  <Override PartName="/ppt/charts/style24.xml" ContentType="application/vnd.ms-office.chartstyle+xml"/>
  <Override PartName="/ppt/charts/colors24.xml" ContentType="application/vnd.ms-office.chartcolorstyl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charts/chart28.xml" ContentType="application/vnd.openxmlformats-officedocument.drawingml.chart+xml"/>
  <Override PartName="/ppt/charts/style25.xml" ContentType="application/vnd.ms-office.chartstyle+xml"/>
  <Override PartName="/ppt/charts/colors25.xml" ContentType="application/vnd.ms-office.chartcolorstyle+xml"/>
  <Override PartName="/ppt/theme/themeOverride9.xml" ContentType="application/vnd.openxmlformats-officedocument.themeOverride+xml"/>
  <Override PartName="/ppt/notesSlides/notesSlide65.xml" ContentType="application/vnd.openxmlformats-officedocument.presentationml.notesSlide+xml"/>
  <Override PartName="/ppt/charts/chart29.xml" ContentType="application/vnd.openxmlformats-officedocument.drawingml.chart+xml"/>
  <Override PartName="/ppt/charts/style26.xml" ContentType="application/vnd.ms-office.chartstyle+xml"/>
  <Override PartName="/ppt/charts/colors26.xml" ContentType="application/vnd.ms-office.chartcolorstyle+xml"/>
  <Override PartName="/ppt/theme/themeOverride10.xml" ContentType="application/vnd.openxmlformats-officedocument.themeOverride+xml"/>
  <Override PartName="/ppt/notesSlides/notesSlide66.xml" ContentType="application/vnd.openxmlformats-officedocument.presentationml.notesSlide+xml"/>
  <Override PartName="/ppt/charts/chart30.xml" ContentType="application/vnd.openxmlformats-officedocument.drawingml.chart+xml"/>
  <Override PartName="/ppt/charts/style27.xml" ContentType="application/vnd.ms-office.chartstyle+xml"/>
  <Override PartName="/ppt/charts/colors27.xml" ContentType="application/vnd.ms-office.chartcolorstyle+xml"/>
  <Override PartName="/ppt/theme/themeOverride11.xml" ContentType="application/vnd.openxmlformats-officedocument.themeOverride+xml"/>
  <Override PartName="/ppt/notesSlides/notesSlide67.xml" ContentType="application/vnd.openxmlformats-officedocument.presentationml.notesSlide+xml"/>
  <Override PartName="/ppt/charts/chart31.xml" ContentType="application/vnd.openxmlformats-officedocument.drawingml.chart+xml"/>
  <Override PartName="/ppt/charts/style28.xml" ContentType="application/vnd.ms-office.chartstyle+xml"/>
  <Override PartName="/ppt/charts/colors28.xml" ContentType="application/vnd.ms-office.chartcolorstyle+xml"/>
  <Override PartName="/ppt/theme/themeOverride12.xml" ContentType="application/vnd.openxmlformats-officedocument.themeOverride+xml"/>
  <Override PartName="/ppt/notesSlides/notesSlide68.xml" ContentType="application/vnd.openxmlformats-officedocument.presentationml.notesSlide+xml"/>
  <Override PartName="/ppt/charts/chart32.xml" ContentType="application/vnd.openxmlformats-officedocument.drawingml.chart+xml"/>
  <Override PartName="/ppt/charts/style29.xml" ContentType="application/vnd.ms-office.chartstyle+xml"/>
  <Override PartName="/ppt/charts/colors29.xml" ContentType="application/vnd.ms-office.chartcolorstyle+xml"/>
  <Override PartName="/ppt/theme/themeOverride13.xml" ContentType="application/vnd.openxmlformats-officedocument.themeOverr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charts/chart33.xml" ContentType="application/vnd.openxmlformats-officedocument.drawingml.chart+xml"/>
  <Override PartName="/ppt/charts/style30.xml" ContentType="application/vnd.ms-office.chartstyle+xml"/>
  <Override PartName="/ppt/charts/colors30.xml" ContentType="application/vnd.ms-office.chartcolorstyle+xml"/>
  <Override PartName="/ppt/theme/themeOverride14.xml" ContentType="application/vnd.openxmlformats-officedocument.themeOverride+xml"/>
  <Override PartName="/ppt/notesSlides/notesSlide72.xml" ContentType="application/vnd.openxmlformats-officedocument.presentationml.notesSlide+xml"/>
  <Override PartName="/ppt/charts/chart34.xml" ContentType="application/vnd.openxmlformats-officedocument.drawingml.chart+xml"/>
  <Override PartName="/ppt/charts/style31.xml" ContentType="application/vnd.ms-office.chartstyle+xml"/>
  <Override PartName="/ppt/charts/colors31.xml" ContentType="application/vnd.ms-office.chartcolorstyle+xml"/>
  <Override PartName="/ppt/theme/themeOverride15.xml" ContentType="application/vnd.openxmlformats-officedocument.themeOverr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charts/chart35.xml" ContentType="application/vnd.openxmlformats-officedocument.drawingml.chart+xml"/>
  <Override PartName="/ppt/charts/style32.xml" ContentType="application/vnd.ms-office.chartstyle+xml"/>
  <Override PartName="/ppt/charts/colors32.xml" ContentType="application/vnd.ms-office.chartcolorstyle+xml"/>
  <Override PartName="/ppt/theme/themeOverride16.xml" ContentType="application/vnd.openxmlformats-officedocument.themeOverride+xml"/>
  <Override PartName="/ppt/notesSlides/notesSlide75.xml" ContentType="application/vnd.openxmlformats-officedocument.presentationml.notesSlide+xml"/>
  <Override PartName="/ppt/charts/chart36.xml" ContentType="application/vnd.openxmlformats-officedocument.drawingml.chart+xml"/>
  <Override PartName="/ppt/charts/style33.xml" ContentType="application/vnd.ms-office.chartstyle+xml"/>
  <Override PartName="/ppt/charts/colors33.xml" ContentType="application/vnd.ms-office.chartcolorstyle+xml"/>
  <Override PartName="/ppt/theme/themeOverride17.xml" ContentType="application/vnd.openxmlformats-officedocument.themeOverride+xml"/>
  <Override PartName="/ppt/notesSlides/notesSlide76.xml" ContentType="application/vnd.openxmlformats-officedocument.presentationml.notesSlide+xml"/>
  <Override PartName="/ppt/charts/chart37.xml" ContentType="application/vnd.openxmlformats-officedocument.drawingml.chart+xml"/>
  <Override PartName="/ppt/charts/style34.xml" ContentType="application/vnd.ms-office.chartstyle+xml"/>
  <Override PartName="/ppt/charts/colors34.xml" ContentType="application/vnd.ms-office.chartcolorstyle+xml"/>
  <Override PartName="/ppt/theme/themeOverride18.xml" ContentType="application/vnd.openxmlformats-officedocument.themeOverride+xml"/>
  <Override PartName="/ppt/notesSlides/notesSlide77.xml" ContentType="application/vnd.openxmlformats-officedocument.presentationml.notesSlide+xml"/>
  <Override PartName="/ppt/charts/chart38.xml" ContentType="application/vnd.openxmlformats-officedocument.drawingml.chart+xml"/>
  <Override PartName="/ppt/charts/style35.xml" ContentType="application/vnd.ms-office.chartstyle+xml"/>
  <Override PartName="/ppt/charts/colors35.xml" ContentType="application/vnd.ms-office.chartcolorstyle+xml"/>
  <Override PartName="/ppt/theme/themeOverride19.xml" ContentType="application/vnd.openxmlformats-officedocument.themeOverr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charts/chart39.xml" ContentType="application/vnd.openxmlformats-officedocument.drawingml.chart+xml"/>
  <Override PartName="/ppt/charts/style36.xml" ContentType="application/vnd.ms-office.chartstyle+xml"/>
  <Override PartName="/ppt/charts/colors36.xml" ContentType="application/vnd.ms-office.chartcolorstyle+xml"/>
  <Override PartName="/ppt/theme/themeOverride20.xml" ContentType="application/vnd.openxmlformats-officedocument.themeOverr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62" r:id="rId2"/>
  </p:sldMasterIdLst>
  <p:notesMasterIdLst>
    <p:notesMasterId r:id="rId115"/>
  </p:notesMasterIdLst>
  <p:sldIdLst>
    <p:sldId id="803" r:id="rId3"/>
    <p:sldId id="256" r:id="rId4"/>
    <p:sldId id="3103" r:id="rId5"/>
    <p:sldId id="3130" r:id="rId6"/>
    <p:sldId id="267" r:id="rId7"/>
    <p:sldId id="2928" r:id="rId8"/>
    <p:sldId id="3104" r:id="rId9"/>
    <p:sldId id="257" r:id="rId10"/>
    <p:sldId id="258" r:id="rId11"/>
    <p:sldId id="259" r:id="rId12"/>
    <p:sldId id="260" r:id="rId13"/>
    <p:sldId id="261" r:id="rId14"/>
    <p:sldId id="262" r:id="rId15"/>
    <p:sldId id="263" r:id="rId16"/>
    <p:sldId id="264" r:id="rId17"/>
    <p:sldId id="265" r:id="rId18"/>
    <p:sldId id="266" r:id="rId19"/>
    <p:sldId id="268" r:id="rId20"/>
    <p:sldId id="3105" r:id="rId21"/>
    <p:sldId id="269" r:id="rId22"/>
    <p:sldId id="273" r:id="rId23"/>
    <p:sldId id="270" r:id="rId24"/>
    <p:sldId id="271" r:id="rId25"/>
    <p:sldId id="272" r:id="rId26"/>
    <p:sldId id="2952" r:id="rId27"/>
    <p:sldId id="2930" r:id="rId28"/>
    <p:sldId id="3107" r:id="rId29"/>
    <p:sldId id="2951" r:id="rId30"/>
    <p:sldId id="275" r:id="rId31"/>
    <p:sldId id="3157" r:id="rId32"/>
    <p:sldId id="276" r:id="rId33"/>
    <p:sldId id="277" r:id="rId34"/>
    <p:sldId id="278" r:id="rId35"/>
    <p:sldId id="279" r:id="rId36"/>
    <p:sldId id="3162" r:id="rId37"/>
    <p:sldId id="3163" r:id="rId38"/>
    <p:sldId id="282" r:id="rId39"/>
    <p:sldId id="283" r:id="rId40"/>
    <p:sldId id="284" r:id="rId41"/>
    <p:sldId id="3158" r:id="rId42"/>
    <p:sldId id="3147" r:id="rId43"/>
    <p:sldId id="3148" r:id="rId44"/>
    <p:sldId id="3159" r:id="rId45"/>
    <p:sldId id="3150" r:id="rId46"/>
    <p:sldId id="3151" r:id="rId47"/>
    <p:sldId id="3152" r:id="rId48"/>
    <p:sldId id="3153" r:id="rId49"/>
    <p:sldId id="3139" r:id="rId50"/>
    <p:sldId id="3140" r:id="rId51"/>
    <p:sldId id="3141" r:id="rId52"/>
    <p:sldId id="285" r:id="rId53"/>
    <p:sldId id="286" r:id="rId54"/>
    <p:sldId id="287" r:id="rId55"/>
    <p:sldId id="288" r:id="rId56"/>
    <p:sldId id="289" r:id="rId57"/>
    <p:sldId id="290" r:id="rId58"/>
    <p:sldId id="291" r:id="rId59"/>
    <p:sldId id="292" r:id="rId60"/>
    <p:sldId id="293" r:id="rId61"/>
    <p:sldId id="2929" r:id="rId62"/>
    <p:sldId id="3125" r:id="rId63"/>
    <p:sldId id="3146" r:id="rId64"/>
    <p:sldId id="3144" r:id="rId65"/>
    <p:sldId id="3155" r:id="rId66"/>
    <p:sldId id="3145" r:id="rId67"/>
    <p:sldId id="3156" r:id="rId68"/>
    <p:sldId id="3154" r:id="rId69"/>
    <p:sldId id="3131" r:id="rId70"/>
    <p:sldId id="294" r:id="rId71"/>
    <p:sldId id="295" r:id="rId72"/>
    <p:sldId id="3135" r:id="rId73"/>
    <p:sldId id="297" r:id="rId74"/>
    <p:sldId id="298" r:id="rId75"/>
    <p:sldId id="299" r:id="rId76"/>
    <p:sldId id="300" r:id="rId77"/>
    <p:sldId id="301" r:id="rId78"/>
    <p:sldId id="302" r:id="rId79"/>
    <p:sldId id="3132" r:id="rId80"/>
    <p:sldId id="303" r:id="rId81"/>
    <p:sldId id="3136" r:id="rId82"/>
    <p:sldId id="304" r:id="rId83"/>
    <p:sldId id="3160" r:id="rId84"/>
    <p:sldId id="305" r:id="rId85"/>
    <p:sldId id="3161" r:id="rId86"/>
    <p:sldId id="3100" r:id="rId87"/>
    <p:sldId id="3101" r:id="rId88"/>
    <p:sldId id="3133" r:id="rId89"/>
    <p:sldId id="309" r:id="rId90"/>
    <p:sldId id="3137" r:id="rId91"/>
    <p:sldId id="311" r:id="rId92"/>
    <p:sldId id="312" r:id="rId93"/>
    <p:sldId id="313" r:id="rId94"/>
    <p:sldId id="314" r:id="rId95"/>
    <p:sldId id="315" r:id="rId96"/>
    <p:sldId id="316" r:id="rId97"/>
    <p:sldId id="317" r:id="rId98"/>
    <p:sldId id="318" r:id="rId99"/>
    <p:sldId id="3134" r:id="rId100"/>
    <p:sldId id="319" r:id="rId101"/>
    <p:sldId id="3138" r:id="rId102"/>
    <p:sldId id="320" r:id="rId103"/>
    <p:sldId id="3142" r:id="rId104"/>
    <p:sldId id="3128" r:id="rId105"/>
    <p:sldId id="322" r:id="rId106"/>
    <p:sldId id="323" r:id="rId107"/>
    <p:sldId id="324" r:id="rId108"/>
    <p:sldId id="325" r:id="rId109"/>
    <p:sldId id="326" r:id="rId110"/>
    <p:sldId id="327" r:id="rId111"/>
    <p:sldId id="328" r:id="rId112"/>
    <p:sldId id="1476" r:id="rId113"/>
    <p:sldId id="2927" r:id="rId114"/>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r:id="rId116" roundtripDataSignature="AMtx7mhMLkDg3FzSB5jg3QBBMx1ZHBDf/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DA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64" autoAdjust="0"/>
    <p:restoredTop sz="78105" autoAdjust="0"/>
  </p:normalViewPr>
  <p:slideViewPr>
    <p:cSldViewPr snapToGrid="0" snapToObjects="1">
      <p:cViewPr varScale="1">
        <p:scale>
          <a:sx n="49" d="100"/>
          <a:sy n="49" d="100"/>
        </p:scale>
        <p:origin x="1228" y="40"/>
      </p:cViewPr>
      <p:guideLst/>
    </p:cSldViewPr>
  </p:slideViewPr>
  <p:outlineViewPr>
    <p:cViewPr>
      <p:scale>
        <a:sx n="33" d="100"/>
        <a:sy n="33" d="100"/>
      </p:scale>
      <p:origin x="0" y="-6816"/>
    </p:cViewPr>
  </p:outlineViewPr>
  <p:notesTextViewPr>
    <p:cViewPr>
      <p:scale>
        <a:sx n="1" d="1"/>
        <a:sy n="1" d="1"/>
      </p:scale>
      <p:origin x="0" y="0"/>
    </p:cViewPr>
  </p:notesTextViewPr>
  <p:sorterViewPr>
    <p:cViewPr>
      <p:scale>
        <a:sx n="67" d="100"/>
        <a:sy n="67" d="100"/>
      </p:scale>
      <p:origin x="0" y="-1321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presProps" Target="presProps.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102" Type="http://schemas.openxmlformats.org/officeDocument/2006/relationships/slide" Target="slides/slide100.xml"/><Relationship Id="rId110" Type="http://schemas.openxmlformats.org/officeDocument/2006/relationships/slide" Target="slides/slide108.xml"/><Relationship Id="rId115" Type="http://schemas.openxmlformats.org/officeDocument/2006/relationships/notesMaster" Target="notesMasters/notesMaster1.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slide" Target="slides/slide9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13" Type="http://schemas.openxmlformats.org/officeDocument/2006/relationships/slide" Target="slides/slide111.xml"/><Relationship Id="rId118"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slide" Target="slides/slide101.xml"/><Relationship Id="rId108" Type="http://schemas.openxmlformats.org/officeDocument/2006/relationships/slide" Target="slides/slide106.xml"/><Relationship Id="rId116" Type="http://customschemas.google.com/relationships/presentationmetadata" Target="meta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11" Type="http://schemas.openxmlformats.org/officeDocument/2006/relationships/slide" Target="slides/slide109.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14" Type="http://schemas.openxmlformats.org/officeDocument/2006/relationships/slide" Target="slides/slide112.xml"/><Relationship Id="rId119" Type="http://schemas.openxmlformats.org/officeDocument/2006/relationships/theme" Target="theme/theme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_rels/chart10.xml.rels><?xml version="1.0" encoding="UTF-8" standalone="yes"?>
<Relationships xmlns="http://schemas.openxmlformats.org/package/2006/relationships"><Relationship Id="rId3" Type="http://schemas.openxmlformats.org/officeDocument/2006/relationships/oleObject" Target="file:///C:\Users\rakestraw1\Desktop\STEM\LLNL%20Labs\Dynamic%20Friction%20%20just%20iphone.xls" TargetMode="External"/><Relationship Id="rId2" Type="http://schemas.microsoft.com/office/2011/relationships/chartColorStyle" Target="colors8.xml"/><Relationship Id="rId1" Type="http://schemas.microsoft.com/office/2011/relationships/chartStyle" Target="style8.xml"/></Relationships>
</file>

<file path=ppt/charts/_rels/chart11.xml.rels><?xml version="1.0" encoding="UTF-8" standalone="yes"?>
<Relationships xmlns="http://schemas.openxmlformats.org/package/2006/relationships"><Relationship Id="rId3" Type="http://schemas.openxmlformats.org/officeDocument/2006/relationships/oleObject" Target="file:///C:\Users\rakestraw1\Desktop\STEM\LLNL%20Labs\Dynamic%20Friction%20%20just%20iphone.xls" TargetMode="External"/><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chartUserShapes" Target="../drawings/drawing4.xml"/></Relationships>
</file>

<file path=ppt/charts/_rels/chart12.xml.rels><?xml version="1.0" encoding="UTF-8" standalone="yes"?>
<Relationships xmlns="http://schemas.openxmlformats.org/package/2006/relationships"><Relationship Id="rId3" Type="http://schemas.openxmlformats.org/officeDocument/2006/relationships/oleObject" Target="file:///C:\Users\rakestraw1\Desktop\STEM\LLNL%20Labs\Dynamic%20Friction%20%20just%20iphone.xls" TargetMode="External"/><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chartUserShapes" Target="../drawings/drawing5.xml"/></Relationships>
</file>

<file path=ppt/charts/_rels/chart13.xml.rels><?xml version="1.0" encoding="UTF-8" standalone="yes"?>
<Relationships xmlns="http://schemas.openxmlformats.org/package/2006/relationships"><Relationship Id="rId3" Type="http://schemas.openxmlformats.org/officeDocument/2006/relationships/oleObject" Target="file:///C:\Users\rakestraw1\Desktop\STEM\LLNL%20Labs\Dynamic%20Friction%20%20just%20iphone.xls" TargetMode="External"/><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chartUserShapes" Target="../drawings/drawing6.xml"/></Relationships>
</file>

<file path=ppt/charts/_rels/chart14.xml.rels><?xml version="1.0" encoding="UTF-8" standalone="yes"?>
<Relationships xmlns="http://schemas.openxmlformats.org/package/2006/relationships"><Relationship Id="rId3" Type="http://schemas.openxmlformats.org/officeDocument/2006/relationships/oleObject" Target="file:///C:\Users\rakestraw1\Desktop\STEM\LLNL%20Labs\Dynamic%20Friction%20%20just%20iphone.xls" TargetMode="External"/><Relationship Id="rId2" Type="http://schemas.microsoft.com/office/2011/relationships/chartColorStyle" Target="colors12.xml"/><Relationship Id="rId1" Type="http://schemas.microsoft.com/office/2011/relationships/chartStyle" Target="style12.xml"/><Relationship Id="rId4" Type="http://schemas.openxmlformats.org/officeDocument/2006/relationships/chartUserShapes" Target="../drawings/drawing7.xml"/></Relationships>
</file>

<file path=ppt/charts/_rels/chart15.xml.rels><?xml version="1.0" encoding="UTF-8" standalone="yes"?>
<Relationships xmlns="http://schemas.openxmlformats.org/package/2006/relationships"><Relationship Id="rId3" Type="http://schemas.openxmlformats.org/officeDocument/2006/relationships/oleObject" Target="file:///C:\Users\rakestraw1\Desktop\STEM\LLNL%20Labs\Dynamic%20Friction%20%20just%20iphone.xls" TargetMode="External"/><Relationship Id="rId2" Type="http://schemas.microsoft.com/office/2011/relationships/chartColorStyle" Target="colors13.xml"/><Relationship Id="rId1" Type="http://schemas.microsoft.com/office/2011/relationships/chartStyle" Target="style13.xml"/><Relationship Id="rId4" Type="http://schemas.openxmlformats.org/officeDocument/2006/relationships/chartUserShapes" Target="../drawings/drawing8.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14.xml"/><Relationship Id="rId1" Type="http://schemas.microsoft.com/office/2011/relationships/chartStyle" Target="style14.xml"/></Relationships>
</file>

<file path=ppt/charts/_rels/chart17.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15.xml"/><Relationship Id="rId1" Type="http://schemas.microsoft.com/office/2011/relationships/chartStyle" Target="style15.xml"/><Relationship Id="rId4" Type="http://schemas.openxmlformats.org/officeDocument/2006/relationships/oleObject" Target="file:///C:\Users\rakestraw1\Desktop\STEM\LLNL%20Labs\Dynamic%20Friction%20%20just%20iphone.xls" TargetMode="External"/></Relationships>
</file>

<file path=ppt/charts/_rels/chart18.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16.xml"/><Relationship Id="rId1" Type="http://schemas.microsoft.com/office/2011/relationships/chartStyle" Target="style16.xml"/><Relationship Id="rId5" Type="http://schemas.openxmlformats.org/officeDocument/2006/relationships/chartUserShapes" Target="../drawings/drawing9.xml"/><Relationship Id="rId4" Type="http://schemas.openxmlformats.org/officeDocument/2006/relationships/oleObject" Target="file:///C:\Users\rakestraw1\Desktop\STEM\LLNL%20Labs\Dynamic%20Friction%20%20just%20iphone.xls" TargetMode="External"/></Relationships>
</file>

<file path=ppt/charts/_rels/chart19.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17.xml"/><Relationship Id="rId1" Type="http://schemas.microsoft.com/office/2011/relationships/chartStyle" Target="style17.xml"/><Relationship Id="rId5" Type="http://schemas.openxmlformats.org/officeDocument/2006/relationships/chartUserShapes" Target="../drawings/drawing10.xml"/><Relationship Id="rId4" Type="http://schemas.openxmlformats.org/officeDocument/2006/relationships/oleObject" Target="file:///C:\Users\rakestraw1\Desktop\STEM\LLNL%20Labs\Dynamic%20Friction%20%20just%20iphone.xls" TargetMode="External"/></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2.xml"/></Relationships>
</file>

<file path=ppt/charts/_rels/chart20.xml.rels><?xml version="1.0" encoding="UTF-8" standalone="yes"?>
<Relationships xmlns="http://schemas.openxmlformats.org/package/2006/relationships"><Relationship Id="rId2" Type="http://schemas.openxmlformats.org/officeDocument/2006/relationships/package" Target="../embeddings/Microsoft_Excel_Worksheet3.xlsx"/><Relationship Id="rId1" Type="http://schemas.openxmlformats.org/officeDocument/2006/relationships/themeOverride" Target="../theme/themeOverride6.xml"/></Relationships>
</file>

<file path=ppt/charts/_rels/chart21.xml.rels><?xml version="1.0" encoding="UTF-8" standalone="yes"?>
<Relationships xmlns="http://schemas.openxmlformats.org/package/2006/relationships"><Relationship Id="rId3" Type="http://schemas.openxmlformats.org/officeDocument/2006/relationships/oleObject" Target="file:///C:\Users\rakestraw1\Desktop\Phone%20Physics\Friction_Test_Your_Knowledge.xls" TargetMode="External"/><Relationship Id="rId2" Type="http://schemas.microsoft.com/office/2011/relationships/chartColorStyle" Target="colors18.xml"/><Relationship Id="rId1" Type="http://schemas.microsoft.com/office/2011/relationships/chartStyle" Target="style18.xml"/></Relationships>
</file>

<file path=ppt/charts/_rels/chart22.xml.rels><?xml version="1.0" encoding="UTF-8" standalone="yes"?>
<Relationships xmlns="http://schemas.openxmlformats.org/package/2006/relationships"><Relationship Id="rId3" Type="http://schemas.openxmlformats.org/officeDocument/2006/relationships/oleObject" Target="file:///C:\Users\rakestraw1\Desktop\Phone%20Physics\Friction_Test_Your_Knowledge.xls" TargetMode="External"/><Relationship Id="rId2" Type="http://schemas.microsoft.com/office/2011/relationships/chartColorStyle" Target="colors19.xml"/><Relationship Id="rId1" Type="http://schemas.microsoft.com/office/2011/relationships/chartStyle" Target="style19.xml"/></Relationships>
</file>

<file path=ppt/charts/_rels/chart23.xml.rels><?xml version="1.0" encoding="UTF-8" standalone="yes"?>
<Relationships xmlns="http://schemas.openxmlformats.org/package/2006/relationships"><Relationship Id="rId3" Type="http://schemas.openxmlformats.org/officeDocument/2006/relationships/oleObject" Target="file:///C:\Users\rakestraw1\Desktop\Phone%20Physics\Friction_Test_Your_Knowledge.xls" TargetMode="External"/><Relationship Id="rId2" Type="http://schemas.microsoft.com/office/2011/relationships/chartColorStyle" Target="colors20.xml"/><Relationship Id="rId1" Type="http://schemas.microsoft.com/office/2011/relationships/chartStyle" Target="style20.xml"/></Relationships>
</file>

<file path=ppt/charts/_rels/chart24.xml.rels><?xml version="1.0" encoding="UTF-8" standalone="yes"?>
<Relationships xmlns="http://schemas.openxmlformats.org/package/2006/relationships"><Relationship Id="rId3" Type="http://schemas.openxmlformats.org/officeDocument/2006/relationships/oleObject" Target="file:///C:\Users\rakestraw1\Desktop\Phone%20Physics\Friction_Test_Your_Knowledge.xls" TargetMode="External"/><Relationship Id="rId2" Type="http://schemas.microsoft.com/office/2011/relationships/chartColorStyle" Target="colors21.xml"/><Relationship Id="rId1" Type="http://schemas.microsoft.com/office/2011/relationships/chartStyle" Target="style21.xml"/><Relationship Id="rId4" Type="http://schemas.openxmlformats.org/officeDocument/2006/relationships/chartUserShapes" Target="../drawings/drawing11.xml"/></Relationships>
</file>

<file path=ppt/charts/_rels/chart25.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22.xml"/><Relationship Id="rId1" Type="http://schemas.microsoft.com/office/2011/relationships/chartStyle" Target="style22.xml"/><Relationship Id="rId4" Type="http://schemas.openxmlformats.org/officeDocument/2006/relationships/oleObject" Target="file:///C:\Users\rakestraw1\Desktop\STEM\LLNL%20Labs\Dynamic%20Friction%20with%202x%20weight.xls" TargetMode="External"/></Relationships>
</file>

<file path=ppt/charts/_rels/chart26.xml.rels><?xml version="1.0" encoding="UTF-8" standalone="yes"?>
<Relationships xmlns="http://schemas.openxmlformats.org/package/2006/relationships"><Relationship Id="rId3" Type="http://schemas.openxmlformats.org/officeDocument/2006/relationships/themeOverride" Target="../theme/themeOverride8.xml"/><Relationship Id="rId2" Type="http://schemas.microsoft.com/office/2011/relationships/chartColorStyle" Target="colors23.xml"/><Relationship Id="rId1" Type="http://schemas.microsoft.com/office/2011/relationships/chartStyle" Target="style23.xml"/><Relationship Id="rId4" Type="http://schemas.openxmlformats.org/officeDocument/2006/relationships/oleObject" Target="file:///C:\Users\rakestraw1\Desktop\STEM\LLNL%20Labs\Dynamic%20Friction%20with%202x%20weight.xls" TargetMode="External"/></Relationships>
</file>

<file path=ppt/charts/_rels/chart27.xml.rels><?xml version="1.0" encoding="UTF-8" standalone="yes"?>
<Relationships xmlns="http://schemas.openxmlformats.org/package/2006/relationships"><Relationship Id="rId3" Type="http://schemas.openxmlformats.org/officeDocument/2006/relationships/oleObject" Target="file:///C:\Users\rakestraw1\AppData\Local\Microsoft\Windows\INetCache\Content.Outlook\Z4AWJ1ZT\Acceleration%20without%20g%202019-11-04%2014-43-54.xls" TargetMode="External"/><Relationship Id="rId2" Type="http://schemas.microsoft.com/office/2011/relationships/chartColorStyle" Target="colors24.xml"/><Relationship Id="rId1" Type="http://schemas.microsoft.com/office/2011/relationships/chartStyle" Target="style24.xml"/></Relationships>
</file>

<file path=ppt/charts/_rels/chart28.xml.rels><?xml version="1.0" encoding="UTF-8" standalone="yes"?>
<Relationships xmlns="http://schemas.openxmlformats.org/package/2006/relationships"><Relationship Id="rId3" Type="http://schemas.openxmlformats.org/officeDocument/2006/relationships/themeOverride" Target="../theme/themeOverride9.xml"/><Relationship Id="rId2" Type="http://schemas.microsoft.com/office/2011/relationships/chartColorStyle" Target="colors25.xml"/><Relationship Id="rId1" Type="http://schemas.microsoft.com/office/2011/relationships/chartStyle" Target="style25.xml"/><Relationship Id="rId4" Type="http://schemas.openxmlformats.org/officeDocument/2006/relationships/oleObject" Target="file:///C:\Users\rakestraw1\AppData\Local\Microsoft\Windows\INetCache\Content.Outlook\Z4AWJ1ZT\Acceleration%20without%20g%202019-10-31%2010-26-48.xls" TargetMode="External"/></Relationships>
</file>

<file path=ppt/charts/_rels/chart29.xml.rels><?xml version="1.0" encoding="UTF-8" standalone="yes"?>
<Relationships xmlns="http://schemas.openxmlformats.org/package/2006/relationships"><Relationship Id="rId3" Type="http://schemas.openxmlformats.org/officeDocument/2006/relationships/themeOverride" Target="../theme/themeOverride10.xml"/><Relationship Id="rId2" Type="http://schemas.microsoft.com/office/2011/relationships/chartColorStyle" Target="colors26.xml"/><Relationship Id="rId1" Type="http://schemas.microsoft.com/office/2011/relationships/chartStyle" Target="style26.xml"/><Relationship Id="rId4" Type="http://schemas.openxmlformats.org/officeDocument/2006/relationships/oleObject" Target="file:///C:\Users\rakestraw1\AppData\Local\Microsoft\Windows\INetCache\Content.Outlook\Z4AWJ1ZT\Acceleration%20without%20g%202019-10-31%2010-26-48.xls" TargetMode="External"/></Relationships>
</file>

<file path=ppt/charts/_rels/chart3.xml.rels><?xml version="1.0" encoding="UTF-8" standalone="yes"?>
<Relationships xmlns="http://schemas.openxmlformats.org/package/2006/relationships"><Relationship Id="rId3" Type="http://schemas.openxmlformats.org/officeDocument/2006/relationships/oleObject" Target="file:///C:\Users\rakestraw1\Desktop\STEM\LLNL%20Labs\Dynamic%20Friction%20%20just%20iphone.xls"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30.xml.rels><?xml version="1.0" encoding="UTF-8" standalone="yes"?>
<Relationships xmlns="http://schemas.openxmlformats.org/package/2006/relationships"><Relationship Id="rId3" Type="http://schemas.openxmlformats.org/officeDocument/2006/relationships/themeOverride" Target="../theme/themeOverride11.xml"/><Relationship Id="rId2" Type="http://schemas.microsoft.com/office/2011/relationships/chartColorStyle" Target="colors27.xml"/><Relationship Id="rId1" Type="http://schemas.microsoft.com/office/2011/relationships/chartStyle" Target="style27.xml"/><Relationship Id="rId4" Type="http://schemas.openxmlformats.org/officeDocument/2006/relationships/oleObject" Target="file:///C:\Users\rakestraw1\AppData\Local\Microsoft\Windows\INetCache\Content.Outlook\Z4AWJ1ZT\Acceleration%20without%20g%202019-10-31%2011-36-15.xls" TargetMode="External"/></Relationships>
</file>

<file path=ppt/charts/_rels/chart31.xml.rels><?xml version="1.0" encoding="UTF-8" standalone="yes"?>
<Relationships xmlns="http://schemas.openxmlformats.org/package/2006/relationships"><Relationship Id="rId3" Type="http://schemas.openxmlformats.org/officeDocument/2006/relationships/themeOverride" Target="../theme/themeOverride12.xml"/><Relationship Id="rId2" Type="http://schemas.microsoft.com/office/2011/relationships/chartColorStyle" Target="colors28.xml"/><Relationship Id="rId1" Type="http://schemas.microsoft.com/office/2011/relationships/chartStyle" Target="style28.xml"/><Relationship Id="rId4" Type="http://schemas.openxmlformats.org/officeDocument/2006/relationships/oleObject" Target="file:///C:\Users\rakestraw1\AppData\Local\Microsoft\Windows\INetCache\Content.Outlook\Z4AWJ1ZT\Acceleration%20without%20g%202019-10-31%2011-36-15.xls" TargetMode="External"/></Relationships>
</file>

<file path=ppt/charts/_rels/chart32.xml.rels><?xml version="1.0" encoding="UTF-8" standalone="yes"?>
<Relationships xmlns="http://schemas.openxmlformats.org/package/2006/relationships"><Relationship Id="rId3" Type="http://schemas.openxmlformats.org/officeDocument/2006/relationships/themeOverride" Target="../theme/themeOverride13.xml"/><Relationship Id="rId2" Type="http://schemas.microsoft.com/office/2011/relationships/chartColorStyle" Target="colors29.xml"/><Relationship Id="rId1" Type="http://schemas.microsoft.com/office/2011/relationships/chartStyle" Target="style29.xml"/><Relationship Id="rId4" Type="http://schemas.openxmlformats.org/officeDocument/2006/relationships/oleObject" Target="file:///C:\Users\rakestraw1\Desktop\Phone%20Physics\Kinetic%20Friction%20for%20Multple%20Surfaces%20Modified.xlsx" TargetMode="External"/></Relationships>
</file>

<file path=ppt/charts/_rels/chart33.xml.rels><?xml version="1.0" encoding="UTF-8" standalone="yes"?>
<Relationships xmlns="http://schemas.openxmlformats.org/package/2006/relationships"><Relationship Id="rId3" Type="http://schemas.openxmlformats.org/officeDocument/2006/relationships/themeOverride" Target="../theme/themeOverride14.xml"/><Relationship Id="rId2" Type="http://schemas.microsoft.com/office/2011/relationships/chartColorStyle" Target="colors30.xml"/><Relationship Id="rId1" Type="http://schemas.microsoft.com/office/2011/relationships/chartStyle" Target="style30.xml"/><Relationship Id="rId4" Type="http://schemas.openxmlformats.org/officeDocument/2006/relationships/oleObject" Target="file:///C:\Users\rakestraw1\AppData\Local\Microsoft\Windows\INetCache\Content.Outlook\Z4AWJ1ZT\Acceleration%20with%20g%202019-11-07%2008-06-17.xls" TargetMode="External"/></Relationships>
</file>

<file path=ppt/charts/_rels/chart34.xml.rels><?xml version="1.0" encoding="UTF-8" standalone="yes"?>
<Relationships xmlns="http://schemas.openxmlformats.org/package/2006/relationships"><Relationship Id="rId3" Type="http://schemas.openxmlformats.org/officeDocument/2006/relationships/themeOverride" Target="../theme/themeOverride15.xml"/><Relationship Id="rId2" Type="http://schemas.microsoft.com/office/2011/relationships/chartColorStyle" Target="colors31.xml"/><Relationship Id="rId1" Type="http://schemas.microsoft.com/office/2011/relationships/chartStyle" Target="style31.xml"/><Relationship Id="rId4" Type="http://schemas.openxmlformats.org/officeDocument/2006/relationships/oleObject" Target="file:///C:\Users\rakestraw1\AppData\Local\Microsoft\Windows\INetCache\Content.Outlook\Z4AWJ1ZT\Acceleration%20with%20g%202019-11-07%2008-06-17.xls" TargetMode="External"/></Relationships>
</file>

<file path=ppt/charts/_rels/chart35.xml.rels><?xml version="1.0" encoding="UTF-8" standalone="yes"?>
<Relationships xmlns="http://schemas.openxmlformats.org/package/2006/relationships"><Relationship Id="rId3" Type="http://schemas.openxmlformats.org/officeDocument/2006/relationships/themeOverride" Target="../theme/themeOverride16.xml"/><Relationship Id="rId2" Type="http://schemas.microsoft.com/office/2011/relationships/chartColorStyle" Target="colors32.xml"/><Relationship Id="rId1" Type="http://schemas.microsoft.com/office/2011/relationships/chartStyle" Target="style32.xml"/><Relationship Id="rId4" Type="http://schemas.openxmlformats.org/officeDocument/2006/relationships/oleObject" Target="file:///C:\Users\rakestraw1\AppData\Local\Microsoft\Windows\INetCache\Content.Outlook\Z4AWJ1ZT\Acceleration%20with%20g%202019-11-07%2008-06-17.xls" TargetMode="External"/></Relationships>
</file>

<file path=ppt/charts/_rels/chart36.xml.rels><?xml version="1.0" encoding="UTF-8" standalone="yes"?>
<Relationships xmlns="http://schemas.openxmlformats.org/package/2006/relationships"><Relationship Id="rId3" Type="http://schemas.openxmlformats.org/officeDocument/2006/relationships/themeOverride" Target="../theme/themeOverride17.xml"/><Relationship Id="rId2" Type="http://schemas.microsoft.com/office/2011/relationships/chartColorStyle" Target="colors33.xml"/><Relationship Id="rId1" Type="http://schemas.microsoft.com/office/2011/relationships/chartStyle" Target="style33.xml"/><Relationship Id="rId4" Type="http://schemas.openxmlformats.org/officeDocument/2006/relationships/oleObject" Target="file:///C:\Users\rakestraw1\AppData\Local\Microsoft\Windows\INetCache\Content.Outlook\Z4AWJ1ZT\Acceleration%20with%20g%202019-11-07%2008-06-17.xls" TargetMode="External"/></Relationships>
</file>

<file path=ppt/charts/_rels/chart37.xml.rels><?xml version="1.0" encoding="UTF-8" standalone="yes"?>
<Relationships xmlns="http://schemas.openxmlformats.org/package/2006/relationships"><Relationship Id="rId3" Type="http://schemas.openxmlformats.org/officeDocument/2006/relationships/themeOverride" Target="../theme/themeOverride18.xml"/><Relationship Id="rId2" Type="http://schemas.microsoft.com/office/2011/relationships/chartColorStyle" Target="colors34.xml"/><Relationship Id="rId1" Type="http://schemas.microsoft.com/office/2011/relationships/chartStyle" Target="style34.xml"/><Relationship Id="rId4" Type="http://schemas.openxmlformats.org/officeDocument/2006/relationships/oleObject" Target="file:///C:\Users\rakestraw1\AppData\Local\Microsoft\Windows\INetCache\Content.Outlook\Z4AWJ1ZT\Acceleration%20with%20g%202019-11-07%2008-06-17.xls" TargetMode="External"/></Relationships>
</file>

<file path=ppt/charts/_rels/chart38.xml.rels><?xml version="1.0" encoding="UTF-8" standalone="yes"?>
<Relationships xmlns="http://schemas.openxmlformats.org/package/2006/relationships"><Relationship Id="rId3" Type="http://schemas.openxmlformats.org/officeDocument/2006/relationships/themeOverride" Target="../theme/themeOverride19.xml"/><Relationship Id="rId2" Type="http://schemas.microsoft.com/office/2011/relationships/chartColorStyle" Target="colors35.xml"/><Relationship Id="rId1" Type="http://schemas.microsoft.com/office/2011/relationships/chartStyle" Target="style35.xml"/><Relationship Id="rId4" Type="http://schemas.openxmlformats.org/officeDocument/2006/relationships/oleObject" Target="file:///C:\Users\rakestraw1\AppData\Local\Microsoft\Windows\INetCache\Content.Outlook\Z4AWJ1ZT\Acceleration%20with%20g%202019-11-07%2008-13-03.xls" TargetMode="External"/></Relationships>
</file>

<file path=ppt/charts/_rels/chart39.xml.rels><?xml version="1.0" encoding="UTF-8" standalone="yes"?>
<Relationships xmlns="http://schemas.openxmlformats.org/package/2006/relationships"><Relationship Id="rId3" Type="http://schemas.openxmlformats.org/officeDocument/2006/relationships/themeOverride" Target="../theme/themeOverride20.xml"/><Relationship Id="rId2" Type="http://schemas.microsoft.com/office/2011/relationships/chartColorStyle" Target="colors36.xml"/><Relationship Id="rId1" Type="http://schemas.microsoft.com/office/2011/relationships/chartStyle" Target="style36.xml"/><Relationship Id="rId4" Type="http://schemas.openxmlformats.org/officeDocument/2006/relationships/oleObject" Target="file:///C:\Users\rakestraw1\Desktop\STEM\LLNL%20Labs\Friction%20%20Sliding%20down%20long%20table%20%20Hand%20pushed.xls" TargetMode="External"/></Relationships>
</file>

<file path=ppt/charts/_rels/chart4.xml.rels><?xml version="1.0" encoding="UTF-8" standalone="yes"?>
<Relationships xmlns="http://schemas.openxmlformats.org/package/2006/relationships"><Relationship Id="rId3" Type="http://schemas.openxmlformats.org/officeDocument/2006/relationships/oleObject" Target="file:///C:\Users\rakestraw1\Desktop\STEM\LLNL%20Labs\Dynamic%20Friction%20%20just%20iphone.xls" TargetMode="Externa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2.xml"/></Relationships>
</file>

<file path=ppt/charts/_rels/chart5.xml.rels><?xml version="1.0" encoding="UTF-8" standalone="yes"?>
<Relationships xmlns="http://schemas.openxmlformats.org/package/2006/relationships"><Relationship Id="rId3" Type="http://schemas.openxmlformats.org/officeDocument/2006/relationships/oleObject" Target="file:///C:\Users\rakestraw1\Desktop\STEM\LLNL%20Labs\Dynamic%20Friction%20%20just%20iphone.xls" TargetMode="External"/><Relationship Id="rId2" Type="http://schemas.microsoft.com/office/2011/relationships/chartColorStyle" Target="colors3.xml"/><Relationship Id="rId1" Type="http://schemas.microsoft.com/office/2011/relationships/chartStyle" Target="style3.xml"/></Relationships>
</file>

<file path=ppt/charts/_rels/chart6.xml.rels><?xml version="1.0" encoding="UTF-8" standalone="yes"?>
<Relationships xmlns="http://schemas.openxmlformats.org/package/2006/relationships"><Relationship Id="rId3" Type="http://schemas.openxmlformats.org/officeDocument/2006/relationships/oleObject" Target="file:///C:\Users\rakestraw1\Desktop\STEM\LLNL%20Labs\Dynamic%20Friction%20%20just%20iphone.xls" TargetMode="External"/><Relationship Id="rId2" Type="http://schemas.microsoft.com/office/2011/relationships/chartColorStyle" Target="colors4.xml"/><Relationship Id="rId1" Type="http://schemas.microsoft.com/office/2011/relationships/chartStyle" Target="style4.xml"/></Relationships>
</file>

<file path=ppt/charts/_rels/chart7.xml.rels><?xml version="1.0" encoding="UTF-8" standalone="yes"?>
<Relationships xmlns="http://schemas.openxmlformats.org/package/2006/relationships"><Relationship Id="rId3" Type="http://schemas.openxmlformats.org/officeDocument/2006/relationships/oleObject" Target="file:///C:\Users\rakestraw1\Desktop\STEM\LLNL%20Labs\Dynamic%20Friction%20%20just%20iphone.xls" TargetMode="External"/><Relationship Id="rId2" Type="http://schemas.microsoft.com/office/2011/relationships/chartColorStyle" Target="colors5.xml"/><Relationship Id="rId1" Type="http://schemas.microsoft.com/office/2011/relationships/chartStyle" Target="style5.xml"/></Relationships>
</file>

<file path=ppt/charts/_rels/chart8.xml.rels><?xml version="1.0" encoding="UTF-8" standalone="yes"?>
<Relationships xmlns="http://schemas.openxmlformats.org/package/2006/relationships"><Relationship Id="rId3" Type="http://schemas.openxmlformats.org/officeDocument/2006/relationships/oleObject" Target="file:///C:\Users\rakestraw1\Desktop\STEM\LLNL%20Labs\Dynamic%20Friction%20%20just%20iphone.xls" TargetMode="Externa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chartUserShapes" Target="../drawings/drawing3.xml"/></Relationships>
</file>

<file path=ppt/charts/_rels/chart9.xml.rels><?xml version="1.0" encoding="UTF-8" standalone="yes"?>
<Relationships xmlns="http://schemas.openxmlformats.org/package/2006/relationships"><Relationship Id="rId3" Type="http://schemas.openxmlformats.org/officeDocument/2006/relationships/oleObject" Target="file:///C:\Users\rakestraw1\Desktop\STEM\LLNL%20Labs\Dynamic%20Friction%20%20just%20iphone.xls" TargetMode="External"/><Relationship Id="rId2" Type="http://schemas.microsoft.com/office/2011/relationships/chartColorStyle" Target="colors7.xml"/><Relationship Id="rId1" Type="http://schemas.microsoft.com/office/2011/relationships/chartStyle" Target="style7.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dirty="0"/>
              <a:t>Linear Acceleration of</a:t>
            </a:r>
            <a:r>
              <a:rPr lang="en-US" baseline="0" dirty="0"/>
              <a:t> Phone Moving along Surface with Chain of Rubber Bands</a:t>
            </a:r>
            <a:endParaRPr lang="en-US" dirty="0"/>
          </a:p>
        </c:rich>
      </c:tx>
      <c:overlay val="0"/>
    </c:title>
    <c:autoTitleDeleted val="0"/>
    <c:plotArea>
      <c:layout/>
      <c:scatterChart>
        <c:scatterStyle val="lineMarker"/>
        <c:varyColors val="0"/>
        <c:ser>
          <c:idx val="0"/>
          <c:order val="0"/>
          <c:tx>
            <c:strRef>
              <c:f>'Raw Data'!$B$1</c:f>
              <c:strCache>
                <c:ptCount val="1"/>
                <c:pt idx="0">
                  <c:v>Linear Acceleration x (m/s^2)</c:v>
                </c:pt>
              </c:strCache>
            </c:strRef>
          </c:tx>
          <c:spPr>
            <a:ln w="19050">
              <a:noFill/>
            </a:ln>
          </c:spPr>
          <c:marker>
            <c:symbol val="circle"/>
            <c:size val="5"/>
            <c:spPr>
              <a:solidFill>
                <a:schemeClr val="accent1"/>
              </a:solidFill>
              <a:ln w="9525">
                <a:solidFill>
                  <a:schemeClr val="accent1"/>
                </a:solidFill>
              </a:ln>
              <a:effectLst/>
            </c:spPr>
          </c:marker>
          <c:xVal>
            <c:numRef>
              <c:f>'Raw Data'!$A$2:$A$709</c:f>
              <c:numCache>
                <c:formatCode>General</c:formatCode>
                <c:ptCount val="708"/>
                <c:pt idx="0">
                  <c:v>0</c:v>
                </c:pt>
                <c:pt idx="1">
                  <c:v>9.9310000005061738E-3</c:v>
                </c:pt>
                <c:pt idx="2">
                  <c:v>1.9862000001012348E-2</c:v>
                </c:pt>
                <c:pt idx="3">
                  <c:v>2.9793000001518521E-2</c:v>
                </c:pt>
                <c:pt idx="4">
                  <c:v>3.972300000168616E-2</c:v>
                </c:pt>
                <c:pt idx="5">
                  <c:v>4.9654000002192333E-2</c:v>
                </c:pt>
                <c:pt idx="6">
                  <c:v>5.9585000002698507E-2</c:v>
                </c:pt>
                <c:pt idx="7">
                  <c:v>6.9516000003204681E-2</c:v>
                </c:pt>
                <c:pt idx="8">
                  <c:v>7.9447000003710855E-2</c:v>
                </c:pt>
                <c:pt idx="9">
                  <c:v>8.9377000003878493E-2</c:v>
                </c:pt>
                <c:pt idx="10">
                  <c:v>9.9308000004384667E-2</c:v>
                </c:pt>
                <c:pt idx="11">
                  <c:v>0.10923900000489084</c:v>
                </c:pt>
                <c:pt idx="12">
                  <c:v>0.11916999999812106</c:v>
                </c:pt>
                <c:pt idx="13">
                  <c:v>0.12910099999862723</c:v>
                </c:pt>
                <c:pt idx="14">
                  <c:v>0.13903099999879487</c:v>
                </c:pt>
                <c:pt idx="15">
                  <c:v>0.14896199999930104</c:v>
                </c:pt>
                <c:pt idx="16">
                  <c:v>0.15889299999980722</c:v>
                </c:pt>
                <c:pt idx="17">
                  <c:v>0.16882400000031339</c:v>
                </c:pt>
                <c:pt idx="18">
                  <c:v>0.17875500000081956</c:v>
                </c:pt>
                <c:pt idx="19">
                  <c:v>0.1886850000009872</c:v>
                </c:pt>
                <c:pt idx="20">
                  <c:v>0.19861600000149338</c:v>
                </c:pt>
                <c:pt idx="21">
                  <c:v>0.20854700000199955</c:v>
                </c:pt>
                <c:pt idx="22">
                  <c:v>0.21847800000250572</c:v>
                </c:pt>
                <c:pt idx="23">
                  <c:v>0.2284090000030119</c:v>
                </c:pt>
                <c:pt idx="24">
                  <c:v>0.23833900000317954</c:v>
                </c:pt>
                <c:pt idx="25">
                  <c:v>0.24827000000368571</c:v>
                </c:pt>
                <c:pt idx="26">
                  <c:v>0.25820100000419188</c:v>
                </c:pt>
                <c:pt idx="27">
                  <c:v>0.26813200000469806</c:v>
                </c:pt>
                <c:pt idx="28">
                  <c:v>0.27806299999792827</c:v>
                </c:pt>
                <c:pt idx="29">
                  <c:v>0.28799299999809591</c:v>
                </c:pt>
                <c:pt idx="30">
                  <c:v>0.29792399999860208</c:v>
                </c:pt>
                <c:pt idx="31">
                  <c:v>0.30785499999910826</c:v>
                </c:pt>
                <c:pt idx="32">
                  <c:v>0.31778599999961443</c:v>
                </c:pt>
                <c:pt idx="33">
                  <c:v>0.32771700000012061</c:v>
                </c:pt>
                <c:pt idx="34">
                  <c:v>0.33764700000028824</c:v>
                </c:pt>
                <c:pt idx="35">
                  <c:v>0.34757800000079442</c:v>
                </c:pt>
                <c:pt idx="36">
                  <c:v>0.35750900000130059</c:v>
                </c:pt>
                <c:pt idx="37">
                  <c:v>0.36744000000180677</c:v>
                </c:pt>
                <c:pt idx="38">
                  <c:v>0.37737100000231294</c:v>
                </c:pt>
                <c:pt idx="39">
                  <c:v>0.38730100000248058</c:v>
                </c:pt>
                <c:pt idx="40">
                  <c:v>0.39723200000298675</c:v>
                </c:pt>
                <c:pt idx="41">
                  <c:v>0.40716300000349293</c:v>
                </c:pt>
                <c:pt idx="42">
                  <c:v>0.4170940000039991</c:v>
                </c:pt>
                <c:pt idx="43">
                  <c:v>0.42702400000416674</c:v>
                </c:pt>
                <c:pt idx="44">
                  <c:v>0.43695500000467291</c:v>
                </c:pt>
                <c:pt idx="45">
                  <c:v>0.44688599999790313</c:v>
                </c:pt>
                <c:pt idx="46">
                  <c:v>0.4568169999984093</c:v>
                </c:pt>
                <c:pt idx="47">
                  <c:v>0.46674799999891547</c:v>
                </c:pt>
                <c:pt idx="48">
                  <c:v>0.47667799999908311</c:v>
                </c:pt>
                <c:pt idx="49">
                  <c:v>0.48660899999958929</c:v>
                </c:pt>
                <c:pt idx="50">
                  <c:v>0.49654000000009546</c:v>
                </c:pt>
                <c:pt idx="51">
                  <c:v>0.50647100000060163</c:v>
                </c:pt>
                <c:pt idx="52">
                  <c:v>0.51640200000110781</c:v>
                </c:pt>
                <c:pt idx="53">
                  <c:v>0.52633200000127545</c:v>
                </c:pt>
                <c:pt idx="54">
                  <c:v>0.53626300000178162</c:v>
                </c:pt>
                <c:pt idx="55">
                  <c:v>0.54619400000228779</c:v>
                </c:pt>
                <c:pt idx="56">
                  <c:v>0.55612500000279397</c:v>
                </c:pt>
                <c:pt idx="57">
                  <c:v>0.56605600000330014</c:v>
                </c:pt>
                <c:pt idx="58">
                  <c:v>0.57598600000346778</c:v>
                </c:pt>
                <c:pt idx="59">
                  <c:v>0.58591700000397395</c:v>
                </c:pt>
                <c:pt idx="60">
                  <c:v>0.59584800000448013</c:v>
                </c:pt>
                <c:pt idx="61">
                  <c:v>0.6057790000049863</c:v>
                </c:pt>
                <c:pt idx="62">
                  <c:v>0.61570999999821652</c:v>
                </c:pt>
                <c:pt idx="63">
                  <c:v>0.62563999999838416</c:v>
                </c:pt>
                <c:pt idx="64">
                  <c:v>0.63557099999889033</c:v>
                </c:pt>
                <c:pt idx="65">
                  <c:v>0.6455019999993965</c:v>
                </c:pt>
                <c:pt idx="66">
                  <c:v>0.65543299999990268</c:v>
                </c:pt>
                <c:pt idx="67">
                  <c:v>0.66536400000040885</c:v>
                </c:pt>
                <c:pt idx="68">
                  <c:v>0.67529400000057649</c:v>
                </c:pt>
                <c:pt idx="69">
                  <c:v>0.68522500000108266</c:v>
                </c:pt>
                <c:pt idx="70">
                  <c:v>0.69515600000158884</c:v>
                </c:pt>
                <c:pt idx="71">
                  <c:v>0.70508700000209501</c:v>
                </c:pt>
                <c:pt idx="72">
                  <c:v>0.71501800000260118</c:v>
                </c:pt>
                <c:pt idx="73">
                  <c:v>0.72494800000276882</c:v>
                </c:pt>
                <c:pt idx="74">
                  <c:v>0.734879000003275</c:v>
                </c:pt>
                <c:pt idx="75">
                  <c:v>0.74481000000378117</c:v>
                </c:pt>
                <c:pt idx="76">
                  <c:v>0.75474100000428734</c:v>
                </c:pt>
                <c:pt idx="77">
                  <c:v>0.76467100000445498</c:v>
                </c:pt>
                <c:pt idx="78">
                  <c:v>0.77460200000496116</c:v>
                </c:pt>
                <c:pt idx="79">
                  <c:v>0.78453299999819137</c:v>
                </c:pt>
                <c:pt idx="80">
                  <c:v>0.79446399999869755</c:v>
                </c:pt>
                <c:pt idx="81">
                  <c:v>0.80439499999920372</c:v>
                </c:pt>
                <c:pt idx="82">
                  <c:v>0.81432499999937136</c:v>
                </c:pt>
                <c:pt idx="83">
                  <c:v>0.82425599999987753</c:v>
                </c:pt>
                <c:pt idx="84">
                  <c:v>0.8341870000003837</c:v>
                </c:pt>
                <c:pt idx="85">
                  <c:v>0.84411800000088988</c:v>
                </c:pt>
                <c:pt idx="86">
                  <c:v>0.85404900000139605</c:v>
                </c:pt>
                <c:pt idx="87">
                  <c:v>0.86397900000156369</c:v>
                </c:pt>
                <c:pt idx="88">
                  <c:v>0.87391000000206986</c:v>
                </c:pt>
                <c:pt idx="89">
                  <c:v>0.88384100000257604</c:v>
                </c:pt>
                <c:pt idx="90">
                  <c:v>0.89377200000308221</c:v>
                </c:pt>
                <c:pt idx="91">
                  <c:v>0.90370300000358839</c:v>
                </c:pt>
                <c:pt idx="92">
                  <c:v>0.91363300000375602</c:v>
                </c:pt>
                <c:pt idx="93">
                  <c:v>0.9235640000042622</c:v>
                </c:pt>
                <c:pt idx="94">
                  <c:v>0.93349500000476837</c:v>
                </c:pt>
                <c:pt idx="95">
                  <c:v>0.94342599999799859</c:v>
                </c:pt>
                <c:pt idx="96">
                  <c:v>0.95335691666696221</c:v>
                </c:pt>
                <c:pt idx="97">
                  <c:v>0.96328691666712984</c:v>
                </c:pt>
                <c:pt idx="98">
                  <c:v>0.97321791666763602</c:v>
                </c:pt>
                <c:pt idx="99">
                  <c:v>0.98314891666814219</c:v>
                </c:pt>
                <c:pt idx="100">
                  <c:v>0.99307991666864837</c:v>
                </c:pt>
                <c:pt idx="101">
                  <c:v>1.003009916668816</c:v>
                </c:pt>
                <c:pt idx="102">
                  <c:v>1.0129409166693222</c:v>
                </c:pt>
                <c:pt idx="103">
                  <c:v>1.0228719166698284</c:v>
                </c:pt>
                <c:pt idx="104">
                  <c:v>1.0328029166703345</c:v>
                </c:pt>
                <c:pt idx="105">
                  <c:v>1.0427339166708407</c:v>
                </c:pt>
                <c:pt idx="106">
                  <c:v>1.0526639166710083</c:v>
                </c:pt>
                <c:pt idx="107">
                  <c:v>1.0625949166715145</c:v>
                </c:pt>
                <c:pt idx="108">
                  <c:v>1.0725259166647447</c:v>
                </c:pt>
                <c:pt idx="109">
                  <c:v>1.0824569166652509</c:v>
                </c:pt>
                <c:pt idx="110">
                  <c:v>1.0923879166657571</c:v>
                </c:pt>
                <c:pt idx="111">
                  <c:v>1.1023179166659247</c:v>
                </c:pt>
                <c:pt idx="112">
                  <c:v>1.1122489166664309</c:v>
                </c:pt>
                <c:pt idx="113">
                  <c:v>1.1221799166669371</c:v>
                </c:pt>
                <c:pt idx="114">
                  <c:v>1.1321109166674432</c:v>
                </c:pt>
                <c:pt idx="115">
                  <c:v>1.1420419166679494</c:v>
                </c:pt>
                <c:pt idx="116">
                  <c:v>1.151971916668117</c:v>
                </c:pt>
                <c:pt idx="117">
                  <c:v>1.1619029166686232</c:v>
                </c:pt>
                <c:pt idx="118">
                  <c:v>1.1718339166691294</c:v>
                </c:pt>
                <c:pt idx="119">
                  <c:v>1.1817649166696356</c:v>
                </c:pt>
                <c:pt idx="120">
                  <c:v>1.1916959166701417</c:v>
                </c:pt>
                <c:pt idx="121">
                  <c:v>1.2016259166703094</c:v>
                </c:pt>
                <c:pt idx="122">
                  <c:v>1.2115569166708156</c:v>
                </c:pt>
                <c:pt idx="123">
                  <c:v>1.2214879166713217</c:v>
                </c:pt>
                <c:pt idx="124">
                  <c:v>1.2314189166645519</c:v>
                </c:pt>
                <c:pt idx="125">
                  <c:v>1.2413499166650581</c:v>
                </c:pt>
                <c:pt idx="126">
                  <c:v>1.2512799166652258</c:v>
                </c:pt>
                <c:pt idx="127">
                  <c:v>1.2612109166657319</c:v>
                </c:pt>
                <c:pt idx="128">
                  <c:v>1.2711419166662381</c:v>
                </c:pt>
                <c:pt idx="129">
                  <c:v>1.2810729166667443</c:v>
                </c:pt>
                <c:pt idx="130">
                  <c:v>1.2910029166669119</c:v>
                </c:pt>
                <c:pt idx="131">
                  <c:v>1.3009339166674181</c:v>
                </c:pt>
                <c:pt idx="132">
                  <c:v>1.3108649166679243</c:v>
                </c:pt>
                <c:pt idx="133">
                  <c:v>1.3207959166684304</c:v>
                </c:pt>
                <c:pt idx="134">
                  <c:v>1.3307269166689366</c:v>
                </c:pt>
                <c:pt idx="135">
                  <c:v>1.3406569166691042</c:v>
                </c:pt>
                <c:pt idx="136">
                  <c:v>1.3505879166696104</c:v>
                </c:pt>
                <c:pt idx="137">
                  <c:v>1.3605189166701166</c:v>
                </c:pt>
                <c:pt idx="138">
                  <c:v>1.3704499166706228</c:v>
                </c:pt>
                <c:pt idx="139">
                  <c:v>1.3803809166711289</c:v>
                </c:pt>
                <c:pt idx="140">
                  <c:v>1.3903109166712966</c:v>
                </c:pt>
                <c:pt idx="141">
                  <c:v>1.4002419166645268</c:v>
                </c:pt>
                <c:pt idx="142">
                  <c:v>1.410172916665033</c:v>
                </c:pt>
                <c:pt idx="143">
                  <c:v>1.4201039166655391</c:v>
                </c:pt>
                <c:pt idx="144">
                  <c:v>1.4300349166660453</c:v>
                </c:pt>
                <c:pt idx="145">
                  <c:v>1.439964916666213</c:v>
                </c:pt>
                <c:pt idx="146">
                  <c:v>1.4498959166667191</c:v>
                </c:pt>
                <c:pt idx="147">
                  <c:v>1.4598269166672253</c:v>
                </c:pt>
                <c:pt idx="148">
                  <c:v>1.4697579166677315</c:v>
                </c:pt>
                <c:pt idx="149">
                  <c:v>1.4796889166682377</c:v>
                </c:pt>
                <c:pt idx="150">
                  <c:v>1.4896189166684053</c:v>
                </c:pt>
                <c:pt idx="151">
                  <c:v>1.4995499166689115</c:v>
                </c:pt>
                <c:pt idx="152">
                  <c:v>1.5094809166694176</c:v>
                </c:pt>
                <c:pt idx="153">
                  <c:v>1.5194119166699238</c:v>
                </c:pt>
                <c:pt idx="154">
                  <c:v>1.52934291667043</c:v>
                </c:pt>
                <c:pt idx="155">
                  <c:v>1.5392729166705976</c:v>
                </c:pt>
                <c:pt idx="156">
                  <c:v>1.5492039166711038</c:v>
                </c:pt>
                <c:pt idx="157">
                  <c:v>1.55913491667161</c:v>
                </c:pt>
                <c:pt idx="158">
                  <c:v>1.5690659166648402</c:v>
                </c:pt>
                <c:pt idx="159">
                  <c:v>1.5789969166653464</c:v>
                </c:pt>
                <c:pt idx="160">
                  <c:v>1.588926916665514</c:v>
                </c:pt>
                <c:pt idx="161">
                  <c:v>1.5988579166660202</c:v>
                </c:pt>
                <c:pt idx="162">
                  <c:v>1.6087889166665263</c:v>
                </c:pt>
                <c:pt idx="163">
                  <c:v>1.6187199166670325</c:v>
                </c:pt>
                <c:pt idx="164">
                  <c:v>1.6286499166672002</c:v>
                </c:pt>
                <c:pt idx="165">
                  <c:v>1.6385809166677063</c:v>
                </c:pt>
                <c:pt idx="166">
                  <c:v>1.6485119166682125</c:v>
                </c:pt>
                <c:pt idx="167">
                  <c:v>1.6584429166687187</c:v>
                </c:pt>
                <c:pt idx="168">
                  <c:v>1.6683739166692249</c:v>
                </c:pt>
                <c:pt idx="169">
                  <c:v>1.678304916669731</c:v>
                </c:pt>
                <c:pt idx="170">
                  <c:v>1.6882349166698987</c:v>
                </c:pt>
                <c:pt idx="171">
                  <c:v>1.6981659166704048</c:v>
                </c:pt>
                <c:pt idx="172">
                  <c:v>1.708096916670911</c:v>
                </c:pt>
                <c:pt idx="173">
                  <c:v>1.7180279166714172</c:v>
                </c:pt>
                <c:pt idx="174">
                  <c:v>1.7279579166715848</c:v>
                </c:pt>
                <c:pt idx="175">
                  <c:v>1.737888916664815</c:v>
                </c:pt>
                <c:pt idx="176">
                  <c:v>1.7478199166653212</c:v>
                </c:pt>
                <c:pt idx="177">
                  <c:v>1.7577509166658274</c:v>
                </c:pt>
                <c:pt idx="178">
                  <c:v>1.7676819166663336</c:v>
                </c:pt>
                <c:pt idx="179">
                  <c:v>1.7776119166665012</c:v>
                </c:pt>
                <c:pt idx="180">
                  <c:v>1.7875429166670074</c:v>
                </c:pt>
                <c:pt idx="181">
                  <c:v>1.7974739166675135</c:v>
                </c:pt>
                <c:pt idx="182">
                  <c:v>1.8074049166680197</c:v>
                </c:pt>
                <c:pt idx="183">
                  <c:v>1.8173359166685259</c:v>
                </c:pt>
                <c:pt idx="184">
                  <c:v>1.8272659166686935</c:v>
                </c:pt>
                <c:pt idx="185">
                  <c:v>1.8371969166691997</c:v>
                </c:pt>
                <c:pt idx="186">
                  <c:v>1.8471279166697059</c:v>
                </c:pt>
                <c:pt idx="187">
                  <c:v>1.8570589166702121</c:v>
                </c:pt>
                <c:pt idx="188">
                  <c:v>1.8669899166707182</c:v>
                </c:pt>
                <c:pt idx="189">
                  <c:v>1.8769199166708859</c:v>
                </c:pt>
                <c:pt idx="190">
                  <c:v>1.886850916671392</c:v>
                </c:pt>
                <c:pt idx="191">
                  <c:v>1.8967819166646223</c:v>
                </c:pt>
                <c:pt idx="192">
                  <c:v>1.9067129166651284</c:v>
                </c:pt>
                <c:pt idx="193">
                  <c:v>1.9166439166656346</c:v>
                </c:pt>
                <c:pt idx="194">
                  <c:v>1.9265739166658022</c:v>
                </c:pt>
                <c:pt idx="195">
                  <c:v>1.9365049166663084</c:v>
                </c:pt>
                <c:pt idx="196">
                  <c:v>1.9464352499999222</c:v>
                </c:pt>
                <c:pt idx="197">
                  <c:v>1.9563662500004284</c:v>
                </c:pt>
                <c:pt idx="198">
                  <c:v>1.9662972500009346</c:v>
                </c:pt>
                <c:pt idx="199">
                  <c:v>1.9762272500011022</c:v>
                </c:pt>
                <c:pt idx="200">
                  <c:v>1.9861582500016084</c:v>
                </c:pt>
                <c:pt idx="201">
                  <c:v>1.9960892500021146</c:v>
                </c:pt>
                <c:pt idx="202">
                  <c:v>2.0060202500026207</c:v>
                </c:pt>
                <c:pt idx="203">
                  <c:v>2.0159512500031269</c:v>
                </c:pt>
                <c:pt idx="204">
                  <c:v>2.0258812500032946</c:v>
                </c:pt>
                <c:pt idx="205">
                  <c:v>2.0358122500038007</c:v>
                </c:pt>
                <c:pt idx="206">
                  <c:v>2.0457432500043069</c:v>
                </c:pt>
                <c:pt idx="207">
                  <c:v>2.0556742500048131</c:v>
                </c:pt>
                <c:pt idx="208">
                  <c:v>2.0656052499980433</c:v>
                </c:pt>
                <c:pt idx="209">
                  <c:v>2.0755352499982109</c:v>
                </c:pt>
                <c:pt idx="210">
                  <c:v>2.0854662499987171</c:v>
                </c:pt>
                <c:pt idx="211">
                  <c:v>2.0953972499992233</c:v>
                </c:pt>
                <c:pt idx="212">
                  <c:v>2.1053282499997295</c:v>
                </c:pt>
                <c:pt idx="213">
                  <c:v>2.1152592500002356</c:v>
                </c:pt>
                <c:pt idx="214">
                  <c:v>2.1251892500004033</c:v>
                </c:pt>
                <c:pt idx="215">
                  <c:v>2.1351202500009094</c:v>
                </c:pt>
                <c:pt idx="216">
                  <c:v>2.1450512500014156</c:v>
                </c:pt>
                <c:pt idx="217">
                  <c:v>2.1549822500019218</c:v>
                </c:pt>
                <c:pt idx="218">
                  <c:v>2.164913250002428</c:v>
                </c:pt>
                <c:pt idx="219">
                  <c:v>2.1748432500025956</c:v>
                </c:pt>
                <c:pt idx="220">
                  <c:v>2.1847742500031018</c:v>
                </c:pt>
                <c:pt idx="221">
                  <c:v>2.1947052500036079</c:v>
                </c:pt>
                <c:pt idx="222">
                  <c:v>2.2046362500041141</c:v>
                </c:pt>
                <c:pt idx="223">
                  <c:v>2.2145672500046203</c:v>
                </c:pt>
                <c:pt idx="224">
                  <c:v>2.2244972500047879</c:v>
                </c:pt>
                <c:pt idx="225">
                  <c:v>2.2344282499980181</c:v>
                </c:pt>
                <c:pt idx="226">
                  <c:v>2.2443592499985243</c:v>
                </c:pt>
                <c:pt idx="227">
                  <c:v>2.2542902499990305</c:v>
                </c:pt>
                <c:pt idx="228">
                  <c:v>2.2642212499995367</c:v>
                </c:pt>
                <c:pt idx="229">
                  <c:v>2.2741512499997043</c:v>
                </c:pt>
                <c:pt idx="230">
                  <c:v>2.2840822500002105</c:v>
                </c:pt>
                <c:pt idx="231">
                  <c:v>2.2940132500007167</c:v>
                </c:pt>
                <c:pt idx="232">
                  <c:v>2.3039442500012228</c:v>
                </c:pt>
                <c:pt idx="233">
                  <c:v>2.313875250001729</c:v>
                </c:pt>
                <c:pt idx="234">
                  <c:v>2.3238052500018966</c:v>
                </c:pt>
                <c:pt idx="235">
                  <c:v>2.3337362500024028</c:v>
                </c:pt>
                <c:pt idx="236">
                  <c:v>2.343667250002909</c:v>
                </c:pt>
                <c:pt idx="237">
                  <c:v>2.3535982500034152</c:v>
                </c:pt>
                <c:pt idx="238">
                  <c:v>2.3635292500039213</c:v>
                </c:pt>
                <c:pt idx="239">
                  <c:v>2.373459250004089</c:v>
                </c:pt>
                <c:pt idx="240">
                  <c:v>2.3833902500045951</c:v>
                </c:pt>
                <c:pt idx="241">
                  <c:v>2.3933212500051013</c:v>
                </c:pt>
                <c:pt idx="242">
                  <c:v>2.4032522499983315</c:v>
                </c:pt>
                <c:pt idx="243">
                  <c:v>2.4131832499988377</c:v>
                </c:pt>
                <c:pt idx="244">
                  <c:v>2.4231132499990053</c:v>
                </c:pt>
                <c:pt idx="245">
                  <c:v>2.4330442499995115</c:v>
                </c:pt>
                <c:pt idx="246">
                  <c:v>2.4429752500000177</c:v>
                </c:pt>
                <c:pt idx="247">
                  <c:v>2.4529062500005239</c:v>
                </c:pt>
                <c:pt idx="248">
                  <c:v>2.46283725000103</c:v>
                </c:pt>
                <c:pt idx="249">
                  <c:v>2.4727672500011977</c:v>
                </c:pt>
                <c:pt idx="250">
                  <c:v>2.4826982500017039</c:v>
                </c:pt>
                <c:pt idx="251">
                  <c:v>2.49262925000221</c:v>
                </c:pt>
                <c:pt idx="252">
                  <c:v>2.5025602500027162</c:v>
                </c:pt>
                <c:pt idx="253">
                  <c:v>2.5124912500032224</c:v>
                </c:pt>
                <c:pt idx="254">
                  <c:v>2.52242125000339</c:v>
                </c:pt>
                <c:pt idx="255">
                  <c:v>2.5323522500038962</c:v>
                </c:pt>
                <c:pt idx="256">
                  <c:v>2.5422832500044024</c:v>
                </c:pt>
                <c:pt idx="257">
                  <c:v>2.5522142500049085</c:v>
                </c:pt>
                <c:pt idx="258">
                  <c:v>2.5621452499981388</c:v>
                </c:pt>
                <c:pt idx="259">
                  <c:v>2.5720752499983064</c:v>
                </c:pt>
                <c:pt idx="260">
                  <c:v>2.5820062499988126</c:v>
                </c:pt>
                <c:pt idx="261">
                  <c:v>2.5919372499993187</c:v>
                </c:pt>
                <c:pt idx="262">
                  <c:v>2.6018682499998249</c:v>
                </c:pt>
                <c:pt idx="263">
                  <c:v>2.6117992500003311</c:v>
                </c:pt>
                <c:pt idx="264">
                  <c:v>2.6217292500004987</c:v>
                </c:pt>
                <c:pt idx="265">
                  <c:v>2.6316602500010049</c:v>
                </c:pt>
                <c:pt idx="266">
                  <c:v>2.6415912500015111</c:v>
                </c:pt>
                <c:pt idx="267">
                  <c:v>2.6515222500020172</c:v>
                </c:pt>
                <c:pt idx="268">
                  <c:v>2.6614532500025234</c:v>
                </c:pt>
                <c:pt idx="269">
                  <c:v>2.6713842500030296</c:v>
                </c:pt>
                <c:pt idx="270">
                  <c:v>2.6813142500031972</c:v>
                </c:pt>
                <c:pt idx="271">
                  <c:v>2.6912452500037034</c:v>
                </c:pt>
                <c:pt idx="272">
                  <c:v>2.7011762500042096</c:v>
                </c:pt>
                <c:pt idx="273">
                  <c:v>2.7111072500047158</c:v>
                </c:pt>
                <c:pt idx="274">
                  <c:v>2.721038249997946</c:v>
                </c:pt>
                <c:pt idx="275">
                  <c:v>2.7309682499981136</c:v>
                </c:pt>
                <c:pt idx="276">
                  <c:v>2.7408992499986198</c:v>
                </c:pt>
                <c:pt idx="277">
                  <c:v>2.750830249999126</c:v>
                </c:pt>
                <c:pt idx="278">
                  <c:v>2.7607612499996321</c:v>
                </c:pt>
                <c:pt idx="279">
                  <c:v>2.7706922500001383</c:v>
                </c:pt>
                <c:pt idx="280">
                  <c:v>2.7806222500003059</c:v>
                </c:pt>
                <c:pt idx="281">
                  <c:v>2.7905532500008121</c:v>
                </c:pt>
                <c:pt idx="282">
                  <c:v>2.8004842500013183</c:v>
                </c:pt>
                <c:pt idx="283">
                  <c:v>2.8104152500018245</c:v>
                </c:pt>
                <c:pt idx="284">
                  <c:v>2.8203462500023306</c:v>
                </c:pt>
                <c:pt idx="285">
                  <c:v>2.8302762500024983</c:v>
                </c:pt>
                <c:pt idx="286">
                  <c:v>2.8402072500030044</c:v>
                </c:pt>
                <c:pt idx="287">
                  <c:v>2.8501382500035106</c:v>
                </c:pt>
                <c:pt idx="288">
                  <c:v>2.8600692500040168</c:v>
                </c:pt>
                <c:pt idx="289">
                  <c:v>2.870000250004523</c:v>
                </c:pt>
                <c:pt idx="290">
                  <c:v>2.8799302500046906</c:v>
                </c:pt>
                <c:pt idx="291">
                  <c:v>2.8898612499979208</c:v>
                </c:pt>
                <c:pt idx="292">
                  <c:v>2.899792249998427</c:v>
                </c:pt>
                <c:pt idx="293">
                  <c:v>2.9097232499989332</c:v>
                </c:pt>
                <c:pt idx="294">
                  <c:v>2.9196542499994393</c:v>
                </c:pt>
                <c:pt idx="295">
                  <c:v>2.9295852499999455</c:v>
                </c:pt>
                <c:pt idx="296">
                  <c:v>2.9395152500001132</c:v>
                </c:pt>
                <c:pt idx="297">
                  <c:v>2.9494466250034748</c:v>
                </c:pt>
                <c:pt idx="298">
                  <c:v>2.9593776250039809</c:v>
                </c:pt>
                <c:pt idx="299">
                  <c:v>2.9693086250044871</c:v>
                </c:pt>
                <c:pt idx="300">
                  <c:v>2.9792396250049933</c:v>
                </c:pt>
                <c:pt idx="301">
                  <c:v>2.989169624997885</c:v>
                </c:pt>
                <c:pt idx="302">
                  <c:v>2.9991006249983911</c:v>
                </c:pt>
                <c:pt idx="303">
                  <c:v>3.0090316249988973</c:v>
                </c:pt>
                <c:pt idx="304">
                  <c:v>3.0189626249994035</c:v>
                </c:pt>
                <c:pt idx="305">
                  <c:v>3.0288936249999097</c:v>
                </c:pt>
                <c:pt idx="306">
                  <c:v>3.0388236250000773</c:v>
                </c:pt>
                <c:pt idx="307">
                  <c:v>3.0487546250005835</c:v>
                </c:pt>
                <c:pt idx="308">
                  <c:v>3.0586856250010896</c:v>
                </c:pt>
                <c:pt idx="309">
                  <c:v>3.0686166250015958</c:v>
                </c:pt>
                <c:pt idx="310">
                  <c:v>3.078547625002102</c:v>
                </c:pt>
                <c:pt idx="311">
                  <c:v>3.0884776250022696</c:v>
                </c:pt>
                <c:pt idx="312">
                  <c:v>3.0984086250027758</c:v>
                </c:pt>
                <c:pt idx="313">
                  <c:v>3.108339625003282</c:v>
                </c:pt>
                <c:pt idx="314">
                  <c:v>3.1182706250037882</c:v>
                </c:pt>
                <c:pt idx="315">
                  <c:v>3.1282016250042943</c:v>
                </c:pt>
                <c:pt idx="316">
                  <c:v>3.1381326250048005</c:v>
                </c:pt>
                <c:pt idx="317">
                  <c:v>3.1480626250049681</c:v>
                </c:pt>
                <c:pt idx="318">
                  <c:v>3.1579936249981984</c:v>
                </c:pt>
                <c:pt idx="319">
                  <c:v>3.1679246249987045</c:v>
                </c:pt>
                <c:pt idx="320">
                  <c:v>3.1778556249992107</c:v>
                </c:pt>
                <c:pt idx="321">
                  <c:v>3.1877866249997169</c:v>
                </c:pt>
                <c:pt idx="322">
                  <c:v>3.1977166249998845</c:v>
                </c:pt>
                <c:pt idx="323">
                  <c:v>3.2076476250003907</c:v>
                </c:pt>
                <c:pt idx="324">
                  <c:v>3.2175786250008969</c:v>
                </c:pt>
                <c:pt idx="325">
                  <c:v>3.227509625001403</c:v>
                </c:pt>
                <c:pt idx="326">
                  <c:v>3.2374406250019092</c:v>
                </c:pt>
                <c:pt idx="327">
                  <c:v>3.2473706250020768</c:v>
                </c:pt>
                <c:pt idx="328">
                  <c:v>3.257301625002583</c:v>
                </c:pt>
                <c:pt idx="329">
                  <c:v>3.2672326250030892</c:v>
                </c:pt>
                <c:pt idx="330">
                  <c:v>3.2771636250035954</c:v>
                </c:pt>
                <c:pt idx="331">
                  <c:v>3.2870946250041015</c:v>
                </c:pt>
                <c:pt idx="332">
                  <c:v>3.2970256250046077</c:v>
                </c:pt>
                <c:pt idx="333">
                  <c:v>3.3069556250047754</c:v>
                </c:pt>
                <c:pt idx="334">
                  <c:v>3.3168866249980056</c:v>
                </c:pt>
                <c:pt idx="335">
                  <c:v>3.3268176249985117</c:v>
                </c:pt>
                <c:pt idx="336">
                  <c:v>3.3367486249990179</c:v>
                </c:pt>
                <c:pt idx="337">
                  <c:v>3.3466796249995241</c:v>
                </c:pt>
                <c:pt idx="338">
                  <c:v>3.3566096249996917</c:v>
                </c:pt>
                <c:pt idx="339">
                  <c:v>3.3665406250001979</c:v>
                </c:pt>
                <c:pt idx="340">
                  <c:v>3.3764716250007041</c:v>
                </c:pt>
                <c:pt idx="341">
                  <c:v>3.3864026250012103</c:v>
                </c:pt>
                <c:pt idx="342">
                  <c:v>3.3963336250017164</c:v>
                </c:pt>
                <c:pt idx="343">
                  <c:v>3.4062646250022226</c:v>
                </c:pt>
                <c:pt idx="344">
                  <c:v>3.4161946250023902</c:v>
                </c:pt>
                <c:pt idx="345">
                  <c:v>3.4261256250028964</c:v>
                </c:pt>
                <c:pt idx="346">
                  <c:v>3.4360566250034026</c:v>
                </c:pt>
                <c:pt idx="347">
                  <c:v>3.4459876250039088</c:v>
                </c:pt>
                <c:pt idx="348">
                  <c:v>3.4559186250044149</c:v>
                </c:pt>
                <c:pt idx="349">
                  <c:v>3.4658486250045826</c:v>
                </c:pt>
                <c:pt idx="350">
                  <c:v>3.4757796250050887</c:v>
                </c:pt>
                <c:pt idx="351">
                  <c:v>3.485710624998319</c:v>
                </c:pt>
                <c:pt idx="352">
                  <c:v>3.4956416249988251</c:v>
                </c:pt>
                <c:pt idx="353">
                  <c:v>3.5055726249993313</c:v>
                </c:pt>
                <c:pt idx="354">
                  <c:v>3.5155036249998375</c:v>
                </c:pt>
                <c:pt idx="355">
                  <c:v>3.5254336250000051</c:v>
                </c:pt>
                <c:pt idx="356">
                  <c:v>3.5353646250005113</c:v>
                </c:pt>
                <c:pt idx="357">
                  <c:v>3.5452956250010175</c:v>
                </c:pt>
                <c:pt idx="358">
                  <c:v>3.5552266250015236</c:v>
                </c:pt>
                <c:pt idx="359">
                  <c:v>3.5651576250020298</c:v>
                </c:pt>
                <c:pt idx="360">
                  <c:v>3.5750876250021975</c:v>
                </c:pt>
                <c:pt idx="361">
                  <c:v>3.5850186250027036</c:v>
                </c:pt>
                <c:pt idx="362">
                  <c:v>3.5949496250032098</c:v>
                </c:pt>
                <c:pt idx="363">
                  <c:v>3.604880625003716</c:v>
                </c:pt>
                <c:pt idx="364">
                  <c:v>3.6148116250042222</c:v>
                </c:pt>
                <c:pt idx="365">
                  <c:v>3.6247416250043898</c:v>
                </c:pt>
                <c:pt idx="366">
                  <c:v>3.634672625004896</c:v>
                </c:pt>
                <c:pt idx="367">
                  <c:v>3.6446036249981262</c:v>
                </c:pt>
                <c:pt idx="368">
                  <c:v>3.6545346249986324</c:v>
                </c:pt>
                <c:pt idx="369">
                  <c:v>3.6644656249991385</c:v>
                </c:pt>
                <c:pt idx="370">
                  <c:v>3.6743966249996447</c:v>
                </c:pt>
                <c:pt idx="371">
                  <c:v>3.6843266249998123</c:v>
                </c:pt>
                <c:pt idx="372">
                  <c:v>3.6942576250003185</c:v>
                </c:pt>
                <c:pt idx="373">
                  <c:v>3.7041886250008247</c:v>
                </c:pt>
                <c:pt idx="374">
                  <c:v>3.7141196250013309</c:v>
                </c:pt>
                <c:pt idx="375">
                  <c:v>3.724050625001837</c:v>
                </c:pt>
                <c:pt idx="376">
                  <c:v>3.7339816250023432</c:v>
                </c:pt>
                <c:pt idx="377">
                  <c:v>3.7439116250025108</c:v>
                </c:pt>
                <c:pt idx="378">
                  <c:v>3.753842625003017</c:v>
                </c:pt>
                <c:pt idx="379">
                  <c:v>3.7637736250035232</c:v>
                </c:pt>
                <c:pt idx="380">
                  <c:v>3.7737046250040294</c:v>
                </c:pt>
                <c:pt idx="381">
                  <c:v>3.7836356250045355</c:v>
                </c:pt>
                <c:pt idx="382">
                  <c:v>3.7935656250047032</c:v>
                </c:pt>
                <c:pt idx="383">
                  <c:v>3.8034966249979334</c:v>
                </c:pt>
                <c:pt idx="384">
                  <c:v>3.8134276249984396</c:v>
                </c:pt>
                <c:pt idx="385">
                  <c:v>3.8233586249989457</c:v>
                </c:pt>
                <c:pt idx="386">
                  <c:v>3.8332896249994519</c:v>
                </c:pt>
                <c:pt idx="387">
                  <c:v>3.8432206249999581</c:v>
                </c:pt>
                <c:pt idx="388">
                  <c:v>3.8531506250001257</c:v>
                </c:pt>
                <c:pt idx="389">
                  <c:v>3.8630816250006319</c:v>
                </c:pt>
                <c:pt idx="390">
                  <c:v>3.8730126250011381</c:v>
                </c:pt>
                <c:pt idx="391">
                  <c:v>3.8829436250016443</c:v>
                </c:pt>
                <c:pt idx="392">
                  <c:v>3.8928746250021504</c:v>
                </c:pt>
                <c:pt idx="393">
                  <c:v>3.9028046250023181</c:v>
                </c:pt>
                <c:pt idx="394">
                  <c:v>3.9127356250028242</c:v>
                </c:pt>
                <c:pt idx="395">
                  <c:v>3.9226666250033304</c:v>
                </c:pt>
                <c:pt idx="396">
                  <c:v>3.9325976250038366</c:v>
                </c:pt>
                <c:pt idx="397">
                  <c:v>3.9425286250043428</c:v>
                </c:pt>
                <c:pt idx="398">
                  <c:v>3.9524596250048489</c:v>
                </c:pt>
                <c:pt idx="399">
                  <c:v>3.9623896250050166</c:v>
                </c:pt>
                <c:pt idx="400">
                  <c:v>3.9723206249982468</c:v>
                </c:pt>
                <c:pt idx="401">
                  <c:v>3.982251624998753</c:v>
                </c:pt>
                <c:pt idx="402">
                  <c:v>3.9921826249992591</c:v>
                </c:pt>
                <c:pt idx="403">
                  <c:v>4.0021136249997653</c:v>
                </c:pt>
                <c:pt idx="404">
                  <c:v>4.0120446250002715</c:v>
                </c:pt>
                <c:pt idx="405">
                  <c:v>4.0219746250004391</c:v>
                </c:pt>
                <c:pt idx="406">
                  <c:v>4.0319056250009453</c:v>
                </c:pt>
                <c:pt idx="407">
                  <c:v>4.0418366250014515</c:v>
                </c:pt>
                <c:pt idx="408">
                  <c:v>4.0517676250019576</c:v>
                </c:pt>
                <c:pt idx="409">
                  <c:v>4.0616986250024638</c:v>
                </c:pt>
                <c:pt idx="410">
                  <c:v>4.07162962500297</c:v>
                </c:pt>
                <c:pt idx="411">
                  <c:v>4.0815596250031376</c:v>
                </c:pt>
                <c:pt idx="412">
                  <c:v>4.0914906250036438</c:v>
                </c:pt>
                <c:pt idx="413">
                  <c:v>4.10142162500415</c:v>
                </c:pt>
                <c:pt idx="414">
                  <c:v>4.1113526250046561</c:v>
                </c:pt>
                <c:pt idx="415">
                  <c:v>4.1212836249978864</c:v>
                </c:pt>
                <c:pt idx="416">
                  <c:v>4.131213624998054</c:v>
                </c:pt>
                <c:pt idx="417">
                  <c:v>4.1411446249985602</c:v>
                </c:pt>
                <c:pt idx="418">
                  <c:v>4.1510756249990663</c:v>
                </c:pt>
                <c:pt idx="419">
                  <c:v>4.1610066249995725</c:v>
                </c:pt>
                <c:pt idx="420">
                  <c:v>4.1709376250000787</c:v>
                </c:pt>
                <c:pt idx="421">
                  <c:v>4.1808686250005849</c:v>
                </c:pt>
                <c:pt idx="422">
                  <c:v>4.1907986250007525</c:v>
                </c:pt>
                <c:pt idx="423">
                  <c:v>4.2007296250012587</c:v>
                </c:pt>
                <c:pt idx="424">
                  <c:v>4.2106606250017649</c:v>
                </c:pt>
                <c:pt idx="425">
                  <c:v>4.220591625002271</c:v>
                </c:pt>
                <c:pt idx="426">
                  <c:v>4.2305226250027772</c:v>
                </c:pt>
                <c:pt idx="427">
                  <c:v>4.2404536250032834</c:v>
                </c:pt>
                <c:pt idx="428">
                  <c:v>4.250383625003451</c:v>
                </c:pt>
                <c:pt idx="429">
                  <c:v>4.2603146250039572</c:v>
                </c:pt>
                <c:pt idx="430">
                  <c:v>4.2702456250044634</c:v>
                </c:pt>
                <c:pt idx="431">
                  <c:v>4.2801766250049695</c:v>
                </c:pt>
                <c:pt idx="432">
                  <c:v>4.2901076249981998</c:v>
                </c:pt>
                <c:pt idx="433">
                  <c:v>4.3000386249987059</c:v>
                </c:pt>
                <c:pt idx="434">
                  <c:v>4.3099686249988736</c:v>
                </c:pt>
                <c:pt idx="435">
                  <c:v>4.3198996249993797</c:v>
                </c:pt>
                <c:pt idx="436">
                  <c:v>4.3298306249998859</c:v>
                </c:pt>
                <c:pt idx="437">
                  <c:v>4.3397616250003921</c:v>
                </c:pt>
                <c:pt idx="438">
                  <c:v>4.3496926250008983</c:v>
                </c:pt>
                <c:pt idx="439">
                  <c:v>4.3596236250014044</c:v>
                </c:pt>
                <c:pt idx="440">
                  <c:v>4.3695536250015721</c:v>
                </c:pt>
                <c:pt idx="441">
                  <c:v>4.3794846250020782</c:v>
                </c:pt>
                <c:pt idx="442">
                  <c:v>4.3894156250025844</c:v>
                </c:pt>
                <c:pt idx="443">
                  <c:v>4.3993466250030906</c:v>
                </c:pt>
                <c:pt idx="444">
                  <c:v>4.4092776250035968</c:v>
                </c:pt>
                <c:pt idx="445">
                  <c:v>4.4192086250041029</c:v>
                </c:pt>
                <c:pt idx="446">
                  <c:v>4.4291386250042706</c:v>
                </c:pt>
                <c:pt idx="447">
                  <c:v>4.4390696250047768</c:v>
                </c:pt>
                <c:pt idx="448">
                  <c:v>4.449000624998007</c:v>
                </c:pt>
                <c:pt idx="449">
                  <c:v>4.4589316249985131</c:v>
                </c:pt>
                <c:pt idx="450">
                  <c:v>4.4688626249990193</c:v>
                </c:pt>
                <c:pt idx="451">
                  <c:v>4.4787936249995255</c:v>
                </c:pt>
                <c:pt idx="452">
                  <c:v>4.4887236249996931</c:v>
                </c:pt>
                <c:pt idx="453">
                  <c:v>4.4986546250001993</c:v>
                </c:pt>
                <c:pt idx="454">
                  <c:v>4.5085856250007055</c:v>
                </c:pt>
                <c:pt idx="455">
                  <c:v>4.5185166250012117</c:v>
                </c:pt>
                <c:pt idx="456">
                  <c:v>4.5284476250017178</c:v>
                </c:pt>
                <c:pt idx="457">
                  <c:v>4.5383776250018855</c:v>
                </c:pt>
                <c:pt idx="458">
                  <c:v>4.5483086250023916</c:v>
                </c:pt>
                <c:pt idx="459">
                  <c:v>4.5582396250028978</c:v>
                </c:pt>
                <c:pt idx="460">
                  <c:v>4.568170625003404</c:v>
                </c:pt>
                <c:pt idx="461">
                  <c:v>4.5781016250039102</c:v>
                </c:pt>
                <c:pt idx="462">
                  <c:v>4.5880326250044163</c:v>
                </c:pt>
                <c:pt idx="463">
                  <c:v>4.597962625004584</c:v>
                </c:pt>
                <c:pt idx="464">
                  <c:v>4.6078936250050901</c:v>
                </c:pt>
                <c:pt idx="465">
                  <c:v>4.6178246249983204</c:v>
                </c:pt>
                <c:pt idx="466">
                  <c:v>4.6277556249988265</c:v>
                </c:pt>
                <c:pt idx="467">
                  <c:v>4.6376866249993327</c:v>
                </c:pt>
                <c:pt idx="468">
                  <c:v>4.6476176249998389</c:v>
                </c:pt>
                <c:pt idx="469">
                  <c:v>4.6575486250003451</c:v>
                </c:pt>
                <c:pt idx="470">
                  <c:v>4.6674786250005127</c:v>
                </c:pt>
                <c:pt idx="471">
                  <c:v>4.6774096250010189</c:v>
                </c:pt>
                <c:pt idx="472">
                  <c:v>4.687340625001525</c:v>
                </c:pt>
                <c:pt idx="473">
                  <c:v>4.6972716250020312</c:v>
                </c:pt>
                <c:pt idx="474">
                  <c:v>4.7072026250025374</c:v>
                </c:pt>
                <c:pt idx="475">
                  <c:v>4.717132625002705</c:v>
                </c:pt>
                <c:pt idx="476">
                  <c:v>4.7270636250032112</c:v>
                </c:pt>
                <c:pt idx="477">
                  <c:v>4.7369946250037174</c:v>
                </c:pt>
                <c:pt idx="478">
                  <c:v>4.7469256250042235</c:v>
                </c:pt>
                <c:pt idx="479">
                  <c:v>4.7568566250047297</c:v>
                </c:pt>
                <c:pt idx="480">
                  <c:v>4.7667876249979599</c:v>
                </c:pt>
                <c:pt idx="481">
                  <c:v>4.7767176249981276</c:v>
                </c:pt>
                <c:pt idx="482">
                  <c:v>4.7866486249986337</c:v>
                </c:pt>
                <c:pt idx="483">
                  <c:v>4.7965796249991399</c:v>
                </c:pt>
                <c:pt idx="484">
                  <c:v>4.8065106249996461</c:v>
                </c:pt>
                <c:pt idx="485">
                  <c:v>4.8164416250001523</c:v>
                </c:pt>
                <c:pt idx="486">
                  <c:v>4.8263726250006584</c:v>
                </c:pt>
                <c:pt idx="487">
                  <c:v>4.8363036250011646</c:v>
                </c:pt>
                <c:pt idx="488">
                  <c:v>4.8462336250013323</c:v>
                </c:pt>
                <c:pt idx="489">
                  <c:v>4.8561646250018384</c:v>
                </c:pt>
                <c:pt idx="490">
                  <c:v>4.8660956250023446</c:v>
                </c:pt>
                <c:pt idx="491">
                  <c:v>4.8760266250028508</c:v>
                </c:pt>
                <c:pt idx="492">
                  <c:v>4.885957625003357</c:v>
                </c:pt>
                <c:pt idx="493">
                  <c:v>4.8958886250038631</c:v>
                </c:pt>
                <c:pt idx="494">
                  <c:v>4.9058186250040308</c:v>
                </c:pt>
                <c:pt idx="495">
                  <c:v>4.9157496250045369</c:v>
                </c:pt>
                <c:pt idx="496">
                  <c:v>4.9256806250050431</c:v>
                </c:pt>
                <c:pt idx="497">
                  <c:v>4.9356116249982733</c:v>
                </c:pt>
                <c:pt idx="498">
                  <c:v>4.9455426249987795</c:v>
                </c:pt>
                <c:pt idx="499">
                  <c:v>4.9554737500002375</c:v>
                </c:pt>
                <c:pt idx="500">
                  <c:v>4.9654037500004051</c:v>
                </c:pt>
                <c:pt idx="501">
                  <c:v>4.9753347500009113</c:v>
                </c:pt>
                <c:pt idx="502">
                  <c:v>4.9852657500014175</c:v>
                </c:pt>
                <c:pt idx="503">
                  <c:v>4.9951967500019236</c:v>
                </c:pt>
                <c:pt idx="504">
                  <c:v>5.0051277500024298</c:v>
                </c:pt>
                <c:pt idx="505">
                  <c:v>5.015058750002936</c:v>
                </c:pt>
                <c:pt idx="506">
                  <c:v>5.0249887500031036</c:v>
                </c:pt>
                <c:pt idx="507">
                  <c:v>5.0349197500036098</c:v>
                </c:pt>
                <c:pt idx="508">
                  <c:v>5.044850750004116</c:v>
                </c:pt>
                <c:pt idx="509">
                  <c:v>5.0547817500046222</c:v>
                </c:pt>
                <c:pt idx="510">
                  <c:v>5.0647127499978524</c:v>
                </c:pt>
                <c:pt idx="511">
                  <c:v>5.0746437499983585</c:v>
                </c:pt>
                <c:pt idx="512">
                  <c:v>5.0845737499985262</c:v>
                </c:pt>
                <c:pt idx="513">
                  <c:v>5.0945047499990324</c:v>
                </c:pt>
                <c:pt idx="514">
                  <c:v>5.1044357499995385</c:v>
                </c:pt>
                <c:pt idx="515">
                  <c:v>5.1143667500000447</c:v>
                </c:pt>
                <c:pt idx="516">
                  <c:v>5.1242977500005509</c:v>
                </c:pt>
                <c:pt idx="517">
                  <c:v>5.1342287500010571</c:v>
                </c:pt>
                <c:pt idx="518">
                  <c:v>5.1441597500015632</c:v>
                </c:pt>
                <c:pt idx="519">
                  <c:v>5.1540897500017309</c:v>
                </c:pt>
                <c:pt idx="520">
                  <c:v>5.164020750002237</c:v>
                </c:pt>
                <c:pt idx="521">
                  <c:v>5.1739517500027432</c:v>
                </c:pt>
                <c:pt idx="522">
                  <c:v>5.1838827500032494</c:v>
                </c:pt>
                <c:pt idx="523">
                  <c:v>5.1938137500037556</c:v>
                </c:pt>
                <c:pt idx="524">
                  <c:v>5.2037447500042617</c:v>
                </c:pt>
                <c:pt idx="525">
                  <c:v>5.2136747500044294</c:v>
                </c:pt>
                <c:pt idx="526">
                  <c:v>5.2236057500049355</c:v>
                </c:pt>
                <c:pt idx="527">
                  <c:v>5.2335367499981658</c:v>
                </c:pt>
                <c:pt idx="528">
                  <c:v>5.2434677499986719</c:v>
                </c:pt>
                <c:pt idx="529">
                  <c:v>5.2533987499991781</c:v>
                </c:pt>
                <c:pt idx="530">
                  <c:v>5.2633297499996843</c:v>
                </c:pt>
                <c:pt idx="531">
                  <c:v>5.2732607500001905</c:v>
                </c:pt>
                <c:pt idx="532">
                  <c:v>5.2831907500003581</c:v>
                </c:pt>
                <c:pt idx="533">
                  <c:v>5.2931217500008643</c:v>
                </c:pt>
                <c:pt idx="534">
                  <c:v>5.3030527500013704</c:v>
                </c:pt>
                <c:pt idx="535">
                  <c:v>5.3129837500018766</c:v>
                </c:pt>
                <c:pt idx="536">
                  <c:v>5.3229147500023828</c:v>
                </c:pt>
                <c:pt idx="537">
                  <c:v>5.332845750002889</c:v>
                </c:pt>
                <c:pt idx="538">
                  <c:v>5.3427757500030566</c:v>
                </c:pt>
                <c:pt idx="539">
                  <c:v>5.3527067500035628</c:v>
                </c:pt>
                <c:pt idx="540">
                  <c:v>5.3626377500040689</c:v>
                </c:pt>
                <c:pt idx="541">
                  <c:v>5.3725687500045751</c:v>
                </c:pt>
                <c:pt idx="542">
                  <c:v>5.3824997500050813</c:v>
                </c:pt>
                <c:pt idx="543">
                  <c:v>5.3924307499983115</c:v>
                </c:pt>
                <c:pt idx="544">
                  <c:v>5.4023607499984792</c:v>
                </c:pt>
                <c:pt idx="545">
                  <c:v>5.4122917499989853</c:v>
                </c:pt>
                <c:pt idx="546">
                  <c:v>5.4222227499994915</c:v>
                </c:pt>
                <c:pt idx="547">
                  <c:v>5.4321537499999977</c:v>
                </c:pt>
                <c:pt idx="548">
                  <c:v>5.4420847500005038</c:v>
                </c:pt>
                <c:pt idx="549">
                  <c:v>5.45201575000101</c:v>
                </c:pt>
                <c:pt idx="550">
                  <c:v>5.4619467500015162</c:v>
                </c:pt>
                <c:pt idx="551">
                  <c:v>5.4718767500016838</c:v>
                </c:pt>
                <c:pt idx="552">
                  <c:v>5.48180775000219</c:v>
                </c:pt>
                <c:pt idx="553">
                  <c:v>5.4917387500026962</c:v>
                </c:pt>
                <c:pt idx="554">
                  <c:v>5.5016697500032024</c:v>
                </c:pt>
                <c:pt idx="555">
                  <c:v>5.5116007500037085</c:v>
                </c:pt>
                <c:pt idx="556">
                  <c:v>5.5215317500042147</c:v>
                </c:pt>
                <c:pt idx="557">
                  <c:v>5.5314617500043823</c:v>
                </c:pt>
                <c:pt idx="558">
                  <c:v>5.5413927500048885</c:v>
                </c:pt>
                <c:pt idx="559">
                  <c:v>5.5513237499981187</c:v>
                </c:pt>
                <c:pt idx="560">
                  <c:v>5.5612547499986249</c:v>
                </c:pt>
                <c:pt idx="561">
                  <c:v>5.5711857499991311</c:v>
                </c:pt>
                <c:pt idx="562">
                  <c:v>5.5811167499996372</c:v>
                </c:pt>
                <c:pt idx="563">
                  <c:v>5.5910477500001434</c:v>
                </c:pt>
                <c:pt idx="564">
                  <c:v>5.6009777500003111</c:v>
                </c:pt>
                <c:pt idx="565">
                  <c:v>5.6109087500008172</c:v>
                </c:pt>
                <c:pt idx="566">
                  <c:v>5.6208397500013234</c:v>
                </c:pt>
                <c:pt idx="567">
                  <c:v>5.6307707500018296</c:v>
                </c:pt>
                <c:pt idx="568">
                  <c:v>5.6407017500023358</c:v>
                </c:pt>
                <c:pt idx="569">
                  <c:v>5.6506327500028419</c:v>
                </c:pt>
                <c:pt idx="570">
                  <c:v>5.6605637500033481</c:v>
                </c:pt>
                <c:pt idx="571">
                  <c:v>5.6704937500035157</c:v>
                </c:pt>
                <c:pt idx="572">
                  <c:v>5.6804247500040219</c:v>
                </c:pt>
                <c:pt idx="573">
                  <c:v>5.6903557500045281</c:v>
                </c:pt>
                <c:pt idx="574">
                  <c:v>5.7002867500050343</c:v>
                </c:pt>
                <c:pt idx="575">
                  <c:v>5.7102177499982645</c:v>
                </c:pt>
                <c:pt idx="576">
                  <c:v>5.7201487499987707</c:v>
                </c:pt>
                <c:pt idx="577">
                  <c:v>5.7300787499989383</c:v>
                </c:pt>
                <c:pt idx="578">
                  <c:v>5.7400097499994445</c:v>
                </c:pt>
                <c:pt idx="579">
                  <c:v>5.7499407499999506</c:v>
                </c:pt>
                <c:pt idx="580">
                  <c:v>5.7598717500004568</c:v>
                </c:pt>
                <c:pt idx="581">
                  <c:v>5.769802750000963</c:v>
                </c:pt>
                <c:pt idx="582">
                  <c:v>5.7797337500014692</c:v>
                </c:pt>
                <c:pt idx="583">
                  <c:v>5.7896647500019753</c:v>
                </c:pt>
                <c:pt idx="584">
                  <c:v>5.799594750002143</c:v>
                </c:pt>
                <c:pt idx="585">
                  <c:v>5.8095257500026491</c:v>
                </c:pt>
                <c:pt idx="586">
                  <c:v>5.8194567500031553</c:v>
                </c:pt>
                <c:pt idx="587">
                  <c:v>5.8293877500036615</c:v>
                </c:pt>
                <c:pt idx="588">
                  <c:v>5.8393187500041677</c:v>
                </c:pt>
                <c:pt idx="589">
                  <c:v>5.8492497500046738</c:v>
                </c:pt>
                <c:pt idx="590">
                  <c:v>5.8591797500048415</c:v>
                </c:pt>
                <c:pt idx="591">
                  <c:v>5.8691107499980717</c:v>
                </c:pt>
                <c:pt idx="592">
                  <c:v>5.8790417499985779</c:v>
                </c:pt>
                <c:pt idx="593">
                  <c:v>5.888972749999084</c:v>
                </c:pt>
                <c:pt idx="594">
                  <c:v>5.8989037499995902</c:v>
                </c:pt>
                <c:pt idx="595">
                  <c:v>5.9088347500000964</c:v>
                </c:pt>
                <c:pt idx="596">
                  <c:v>5.9187657500006026</c:v>
                </c:pt>
                <c:pt idx="597">
                  <c:v>5.9286957500007702</c:v>
                </c:pt>
                <c:pt idx="598">
                  <c:v>5.9386267500012764</c:v>
                </c:pt>
                <c:pt idx="599">
                  <c:v>5.9485577500017826</c:v>
                </c:pt>
                <c:pt idx="600">
                  <c:v>5.9584882499984815</c:v>
                </c:pt>
                <c:pt idx="601">
                  <c:v>5.9684192499989877</c:v>
                </c:pt>
                <c:pt idx="602">
                  <c:v>5.9783502499994938</c:v>
                </c:pt>
                <c:pt idx="603">
                  <c:v>5.98828125</c:v>
                </c:pt>
                <c:pt idx="604">
                  <c:v>5.9982112500001676</c:v>
                </c:pt>
                <c:pt idx="605">
                  <c:v>6.0081422500006738</c:v>
                </c:pt>
                <c:pt idx="606">
                  <c:v>6.01807325000118</c:v>
                </c:pt>
                <c:pt idx="607">
                  <c:v>6.0280042500016862</c:v>
                </c:pt>
                <c:pt idx="608">
                  <c:v>6.0379352500021923</c:v>
                </c:pt>
                <c:pt idx="609">
                  <c:v>6.0478662500026985</c:v>
                </c:pt>
                <c:pt idx="610">
                  <c:v>6.0577972500032047</c:v>
                </c:pt>
                <c:pt idx="611">
                  <c:v>6.0677272500033723</c:v>
                </c:pt>
                <c:pt idx="612">
                  <c:v>6.0776582500038785</c:v>
                </c:pt>
                <c:pt idx="613">
                  <c:v>6.0875892500043847</c:v>
                </c:pt>
                <c:pt idx="614">
                  <c:v>6.0975202500048908</c:v>
                </c:pt>
                <c:pt idx="615">
                  <c:v>6.1074512499981211</c:v>
                </c:pt>
                <c:pt idx="616">
                  <c:v>6.1173822499986272</c:v>
                </c:pt>
                <c:pt idx="617">
                  <c:v>6.1273132499991334</c:v>
                </c:pt>
                <c:pt idx="618">
                  <c:v>6.137243249999301</c:v>
                </c:pt>
                <c:pt idx="619">
                  <c:v>6.1471742499998072</c:v>
                </c:pt>
                <c:pt idx="620">
                  <c:v>6.1571052500003134</c:v>
                </c:pt>
                <c:pt idx="621">
                  <c:v>6.1670362500008196</c:v>
                </c:pt>
                <c:pt idx="622">
                  <c:v>6.1769672500013257</c:v>
                </c:pt>
                <c:pt idx="623">
                  <c:v>6.1868982500018319</c:v>
                </c:pt>
                <c:pt idx="624">
                  <c:v>6.1968292500023381</c:v>
                </c:pt>
                <c:pt idx="625">
                  <c:v>6.2067592500025057</c:v>
                </c:pt>
                <c:pt idx="626">
                  <c:v>6.2166902500030119</c:v>
                </c:pt>
                <c:pt idx="627">
                  <c:v>6.2266212500035181</c:v>
                </c:pt>
                <c:pt idx="628">
                  <c:v>6.2365522500040242</c:v>
                </c:pt>
                <c:pt idx="629">
                  <c:v>6.2464832500045304</c:v>
                </c:pt>
                <c:pt idx="630">
                  <c:v>6.2564142500050366</c:v>
                </c:pt>
                <c:pt idx="631">
                  <c:v>6.2663452499982668</c:v>
                </c:pt>
                <c:pt idx="632">
                  <c:v>6.2762752499984344</c:v>
                </c:pt>
                <c:pt idx="633">
                  <c:v>6.2862062499989406</c:v>
                </c:pt>
                <c:pt idx="634">
                  <c:v>6.2961372499994468</c:v>
                </c:pt>
                <c:pt idx="635">
                  <c:v>6.306068249999953</c:v>
                </c:pt>
                <c:pt idx="636">
                  <c:v>6.3159992500004591</c:v>
                </c:pt>
                <c:pt idx="637">
                  <c:v>6.3259302500009653</c:v>
                </c:pt>
                <c:pt idx="638">
                  <c:v>6.3358612500014715</c:v>
                </c:pt>
                <c:pt idx="639">
                  <c:v>6.3457912500016391</c:v>
                </c:pt>
                <c:pt idx="640">
                  <c:v>6.3557222500021453</c:v>
                </c:pt>
                <c:pt idx="641">
                  <c:v>6.3656532500026515</c:v>
                </c:pt>
                <c:pt idx="642">
                  <c:v>6.3755842500031576</c:v>
                </c:pt>
                <c:pt idx="643">
                  <c:v>6.3855152500036638</c:v>
                </c:pt>
                <c:pt idx="644">
                  <c:v>6.39544625000417</c:v>
                </c:pt>
                <c:pt idx="645">
                  <c:v>6.4053772500046762</c:v>
                </c:pt>
                <c:pt idx="646">
                  <c:v>6.4153072500048438</c:v>
                </c:pt>
                <c:pt idx="647">
                  <c:v>6.425238249998074</c:v>
                </c:pt>
                <c:pt idx="648">
                  <c:v>6.4351692499985802</c:v>
                </c:pt>
                <c:pt idx="649">
                  <c:v>6.4451002499990864</c:v>
                </c:pt>
                <c:pt idx="650">
                  <c:v>6.4550312499995925</c:v>
                </c:pt>
                <c:pt idx="651">
                  <c:v>6.4649622500000987</c:v>
                </c:pt>
                <c:pt idx="652">
                  <c:v>6.4748932500006049</c:v>
                </c:pt>
                <c:pt idx="653">
                  <c:v>6.4848232500007725</c:v>
                </c:pt>
                <c:pt idx="654">
                  <c:v>6.4947542500012787</c:v>
                </c:pt>
                <c:pt idx="655">
                  <c:v>6.5046852500017849</c:v>
                </c:pt>
                <c:pt idx="656">
                  <c:v>6.5146162500022911</c:v>
                </c:pt>
                <c:pt idx="657">
                  <c:v>6.5245472500027972</c:v>
                </c:pt>
                <c:pt idx="658">
                  <c:v>6.5344782500033034</c:v>
                </c:pt>
                <c:pt idx="659">
                  <c:v>6.5444092500038096</c:v>
                </c:pt>
                <c:pt idx="660">
                  <c:v>6.5543392500039772</c:v>
                </c:pt>
                <c:pt idx="661">
                  <c:v>6.5642702500044834</c:v>
                </c:pt>
                <c:pt idx="662">
                  <c:v>6.5742012500049896</c:v>
                </c:pt>
                <c:pt idx="663">
                  <c:v>6.5841322499982198</c:v>
                </c:pt>
                <c:pt idx="664">
                  <c:v>6.594063249998726</c:v>
                </c:pt>
                <c:pt idx="665">
                  <c:v>6.6039942499992321</c:v>
                </c:pt>
                <c:pt idx="666">
                  <c:v>6.6139252499997383</c:v>
                </c:pt>
                <c:pt idx="667">
                  <c:v>6.6238562500002445</c:v>
                </c:pt>
                <c:pt idx="668">
                  <c:v>6.6337862500004121</c:v>
                </c:pt>
                <c:pt idx="669">
                  <c:v>6.6437172500009183</c:v>
                </c:pt>
                <c:pt idx="670">
                  <c:v>6.6536482500014245</c:v>
                </c:pt>
                <c:pt idx="671">
                  <c:v>6.6635792500019306</c:v>
                </c:pt>
                <c:pt idx="672">
                  <c:v>6.6735102500024368</c:v>
                </c:pt>
                <c:pt idx="673">
                  <c:v>6.683441250002943</c:v>
                </c:pt>
                <c:pt idx="674">
                  <c:v>6.6933722500034492</c:v>
                </c:pt>
                <c:pt idx="675">
                  <c:v>6.7033022500036168</c:v>
                </c:pt>
                <c:pt idx="676">
                  <c:v>6.713233250004123</c:v>
                </c:pt>
                <c:pt idx="677">
                  <c:v>6.7231642500046291</c:v>
                </c:pt>
                <c:pt idx="678">
                  <c:v>6.7330952499978594</c:v>
                </c:pt>
                <c:pt idx="679">
                  <c:v>6.7430262499983655</c:v>
                </c:pt>
                <c:pt idx="680">
                  <c:v>6.7529572499988717</c:v>
                </c:pt>
                <c:pt idx="681">
                  <c:v>6.7628882499993779</c:v>
                </c:pt>
                <c:pt idx="682">
                  <c:v>6.7728182499995455</c:v>
                </c:pt>
                <c:pt idx="683">
                  <c:v>6.7827492500000517</c:v>
                </c:pt>
                <c:pt idx="684">
                  <c:v>6.7926802500005579</c:v>
                </c:pt>
                <c:pt idx="685">
                  <c:v>6.802611250001064</c:v>
                </c:pt>
                <c:pt idx="686">
                  <c:v>6.8125422500015702</c:v>
                </c:pt>
                <c:pt idx="687">
                  <c:v>6.8224732500020764</c:v>
                </c:pt>
                <c:pt idx="688">
                  <c:v>6.8324042500025826</c:v>
                </c:pt>
                <c:pt idx="689">
                  <c:v>6.8423342500027502</c:v>
                </c:pt>
                <c:pt idx="690">
                  <c:v>6.8522652500032564</c:v>
                </c:pt>
                <c:pt idx="691">
                  <c:v>6.8621962500037625</c:v>
                </c:pt>
                <c:pt idx="692">
                  <c:v>6.8721272500042687</c:v>
                </c:pt>
                <c:pt idx="693">
                  <c:v>6.8820582500047749</c:v>
                </c:pt>
                <c:pt idx="694">
                  <c:v>6.8919892499980051</c:v>
                </c:pt>
                <c:pt idx="695">
                  <c:v>6.9019202499985113</c:v>
                </c:pt>
                <c:pt idx="696">
                  <c:v>6.9118512499990175</c:v>
                </c:pt>
                <c:pt idx="697">
                  <c:v>6.9217812499991851</c:v>
                </c:pt>
                <c:pt idx="698">
                  <c:v>6.9317122499996913</c:v>
                </c:pt>
                <c:pt idx="699">
                  <c:v>6.9416432500001974</c:v>
                </c:pt>
                <c:pt idx="700">
                  <c:v>6.951574625003559</c:v>
                </c:pt>
                <c:pt idx="701">
                  <c:v>6.9615056250040652</c:v>
                </c:pt>
                <c:pt idx="702">
                  <c:v>6.9714366250045714</c:v>
                </c:pt>
                <c:pt idx="703">
                  <c:v>6.9813676250050776</c:v>
                </c:pt>
                <c:pt idx="704">
                  <c:v>6.9912986249983078</c:v>
                </c:pt>
                <c:pt idx="705">
                  <c:v>7.0012286249984754</c:v>
                </c:pt>
                <c:pt idx="706">
                  <c:v>7.0111596249989816</c:v>
                </c:pt>
                <c:pt idx="707">
                  <c:v>7.0210906249994878</c:v>
                </c:pt>
              </c:numCache>
            </c:numRef>
          </c:xVal>
          <c:yVal>
            <c:numRef>
              <c:f>'Raw Data'!$B$2:$B$709</c:f>
              <c:numCache>
                <c:formatCode>General</c:formatCode>
                <c:ptCount val="708"/>
                <c:pt idx="0">
                  <c:v>9.6072146873921155E-2</c:v>
                </c:pt>
                <c:pt idx="1">
                  <c:v>9.0931832185015091E-2</c:v>
                </c:pt>
                <c:pt idx="2">
                  <c:v>0.10606407911516727</c:v>
                </c:pt>
                <c:pt idx="3">
                  <c:v>9.0000032689422374E-2</c:v>
                </c:pt>
                <c:pt idx="4">
                  <c:v>9.7338799964636569E-2</c:v>
                </c:pt>
                <c:pt idx="5">
                  <c:v>9.3013377003371714E-2</c:v>
                </c:pt>
                <c:pt idx="6">
                  <c:v>9.1623941520228985E-2</c:v>
                </c:pt>
                <c:pt idx="7">
                  <c:v>9.8769440045580276E-2</c:v>
                </c:pt>
                <c:pt idx="8">
                  <c:v>8.996396267786623E-2</c:v>
                </c:pt>
                <c:pt idx="9">
                  <c:v>9.1296287309378388E-2</c:v>
                </c:pt>
                <c:pt idx="10">
                  <c:v>0.10052717702463269</c:v>
                </c:pt>
                <c:pt idx="11">
                  <c:v>9.796855422668159E-2</c:v>
                </c:pt>
                <c:pt idx="12">
                  <c:v>9.4612115398049354E-2</c:v>
                </c:pt>
                <c:pt idx="13">
                  <c:v>9.7115143965929754E-2</c:v>
                </c:pt>
                <c:pt idx="14">
                  <c:v>9.1851480435580016E-2</c:v>
                </c:pt>
                <c:pt idx="15">
                  <c:v>8.4971600817516452E-2</c:v>
                </c:pt>
                <c:pt idx="16">
                  <c:v>9.6143245361745358E-2</c:v>
                </c:pt>
                <c:pt idx="17">
                  <c:v>0.10190637074410916</c:v>
                </c:pt>
                <c:pt idx="18">
                  <c:v>0.10231571238487959</c:v>
                </c:pt>
                <c:pt idx="19">
                  <c:v>9.734766215085984E-2</c:v>
                </c:pt>
                <c:pt idx="20">
                  <c:v>9.9361644219607123E-2</c:v>
                </c:pt>
                <c:pt idx="21">
                  <c:v>9.0748083433136353E-2</c:v>
                </c:pt>
                <c:pt idx="22">
                  <c:v>8.9184894282370808E-2</c:v>
                </c:pt>
                <c:pt idx="23">
                  <c:v>8.7764733508229262E-2</c:v>
                </c:pt>
                <c:pt idx="24">
                  <c:v>9.2649278193712242E-2</c:v>
                </c:pt>
                <c:pt idx="25">
                  <c:v>9.535397174768151E-2</c:v>
                </c:pt>
                <c:pt idx="26">
                  <c:v>0.10056188573129475</c:v>
                </c:pt>
                <c:pt idx="27">
                  <c:v>9.8838455462828281E-2</c:v>
                </c:pt>
                <c:pt idx="28">
                  <c:v>9.5751134734600785E-2</c:v>
                </c:pt>
                <c:pt idx="29">
                  <c:v>9.180391699075699E-2</c:v>
                </c:pt>
                <c:pt idx="30">
                  <c:v>9.7579924520105124E-2</c:v>
                </c:pt>
                <c:pt idx="31">
                  <c:v>9.2342317644506691E-2</c:v>
                </c:pt>
                <c:pt idx="32">
                  <c:v>9.4638775046914828E-2</c:v>
                </c:pt>
                <c:pt idx="33">
                  <c:v>9.6539467312395572E-2</c:v>
                </c:pt>
                <c:pt idx="34">
                  <c:v>9.9237317796796565E-2</c:v>
                </c:pt>
                <c:pt idx="35">
                  <c:v>8.6081539392471318E-2</c:v>
                </c:pt>
                <c:pt idx="36">
                  <c:v>9.0004061786457895E-2</c:v>
                </c:pt>
                <c:pt idx="37">
                  <c:v>9.6920075369998818E-2</c:v>
                </c:pt>
                <c:pt idx="38">
                  <c:v>9.1861091796308761E-2</c:v>
                </c:pt>
                <c:pt idx="39">
                  <c:v>9.8509156722575431E-2</c:v>
                </c:pt>
                <c:pt idx="40">
                  <c:v>9.6428936664015058E-2</c:v>
                </c:pt>
                <c:pt idx="41">
                  <c:v>9.3354315357282766E-2</c:v>
                </c:pt>
                <c:pt idx="42">
                  <c:v>9.8622126756235967E-2</c:v>
                </c:pt>
                <c:pt idx="43">
                  <c:v>9.9940774384886036E-2</c:v>
                </c:pt>
                <c:pt idx="44">
                  <c:v>0.10107891663908959</c:v>
                </c:pt>
                <c:pt idx="45">
                  <c:v>9.8790691019967208E-2</c:v>
                </c:pt>
                <c:pt idx="46">
                  <c:v>9.1555099692195663E-2</c:v>
                </c:pt>
                <c:pt idx="47">
                  <c:v>9.3148904498666529E-2</c:v>
                </c:pt>
                <c:pt idx="48">
                  <c:v>9.1011701496317987E-2</c:v>
                </c:pt>
                <c:pt idx="49">
                  <c:v>9.2805526759475468E-2</c:v>
                </c:pt>
                <c:pt idx="50">
                  <c:v>9.6937881968915465E-2</c:v>
                </c:pt>
                <c:pt idx="51">
                  <c:v>0.10244711028411985</c:v>
                </c:pt>
                <c:pt idx="52">
                  <c:v>9.6544327810406685E-2</c:v>
                </c:pt>
                <c:pt idx="53">
                  <c:v>9.7120589185506104E-2</c:v>
                </c:pt>
                <c:pt idx="54">
                  <c:v>9.2336196340620527E-2</c:v>
                </c:pt>
                <c:pt idx="55">
                  <c:v>9.4143205247819425E-2</c:v>
                </c:pt>
                <c:pt idx="56">
                  <c:v>9.0204118788242346E-2</c:v>
                </c:pt>
                <c:pt idx="57">
                  <c:v>9.4253297355026008E-2</c:v>
                </c:pt>
                <c:pt idx="58">
                  <c:v>9.2987969024106859E-2</c:v>
                </c:pt>
                <c:pt idx="59">
                  <c:v>9.7890786258503795E-2</c:v>
                </c:pt>
                <c:pt idx="60">
                  <c:v>9.7559139495715499E-2</c:v>
                </c:pt>
                <c:pt idx="61">
                  <c:v>9.9834345923736703E-2</c:v>
                </c:pt>
                <c:pt idx="62">
                  <c:v>9.2335383212193853E-2</c:v>
                </c:pt>
                <c:pt idx="63">
                  <c:v>9.2211120743304495E-2</c:v>
                </c:pt>
                <c:pt idx="64">
                  <c:v>9.6405401621013881E-2</c:v>
                </c:pt>
                <c:pt idx="65">
                  <c:v>9.2876204978674659E-2</c:v>
                </c:pt>
                <c:pt idx="66">
                  <c:v>8.7896944535896193E-2</c:v>
                </c:pt>
                <c:pt idx="67">
                  <c:v>8.9458196796476847E-2</c:v>
                </c:pt>
                <c:pt idx="68">
                  <c:v>0.10208955304697157</c:v>
                </c:pt>
                <c:pt idx="69">
                  <c:v>9.4705762211233377E-2</c:v>
                </c:pt>
                <c:pt idx="70">
                  <c:v>8.8174806050956248E-2</c:v>
                </c:pt>
                <c:pt idx="71">
                  <c:v>9.1638495605438949E-2</c:v>
                </c:pt>
                <c:pt idx="72">
                  <c:v>8.8588898554444323E-2</c:v>
                </c:pt>
                <c:pt idx="73">
                  <c:v>8.6284200232476002E-2</c:v>
                </c:pt>
                <c:pt idx="74">
                  <c:v>9.4268856430426248E-2</c:v>
                </c:pt>
                <c:pt idx="75">
                  <c:v>9.1394374351948499E-2</c:v>
                </c:pt>
                <c:pt idx="76">
                  <c:v>9.8870797874405988E-2</c:v>
                </c:pt>
                <c:pt idx="77">
                  <c:v>9.4862814769148832E-2</c:v>
                </c:pt>
                <c:pt idx="78">
                  <c:v>8.420904166996479E-2</c:v>
                </c:pt>
                <c:pt idx="79">
                  <c:v>8.5769581301137807E-2</c:v>
                </c:pt>
                <c:pt idx="80">
                  <c:v>8.7347397627308976E-2</c:v>
                </c:pt>
                <c:pt idx="81">
                  <c:v>8.8360318103805194E-2</c:v>
                </c:pt>
                <c:pt idx="82">
                  <c:v>8.9515700507909066E-2</c:v>
                </c:pt>
                <c:pt idx="83">
                  <c:v>9.5541000422090294E-2</c:v>
                </c:pt>
                <c:pt idx="84">
                  <c:v>9.9237061981111777E-2</c:v>
                </c:pt>
                <c:pt idx="85">
                  <c:v>9.1831581629812725E-2</c:v>
                </c:pt>
                <c:pt idx="86">
                  <c:v>9.0848317500203848E-2</c:v>
                </c:pt>
                <c:pt idx="87">
                  <c:v>8.8401093296706687E-2</c:v>
                </c:pt>
                <c:pt idx="88">
                  <c:v>9.0777502236887811E-2</c:v>
                </c:pt>
                <c:pt idx="89">
                  <c:v>8.983012539334595E-2</c:v>
                </c:pt>
                <c:pt idx="90">
                  <c:v>9.2124517997726807E-2</c:v>
                </c:pt>
                <c:pt idx="91">
                  <c:v>9.9470274522900581E-2</c:v>
                </c:pt>
                <c:pt idx="92">
                  <c:v>9.5338558852672575E-2</c:v>
                </c:pt>
                <c:pt idx="93">
                  <c:v>9.1062051504850389E-2</c:v>
                </c:pt>
                <c:pt idx="94">
                  <c:v>9.1782519835978751E-2</c:v>
                </c:pt>
                <c:pt idx="95">
                  <c:v>8.7826056182384496E-2</c:v>
                </c:pt>
                <c:pt idx="96">
                  <c:v>8.8874480221420527E-2</c:v>
                </c:pt>
                <c:pt idx="97">
                  <c:v>9.3259499100968243E-2</c:v>
                </c:pt>
                <c:pt idx="98">
                  <c:v>9.721448267810047E-2</c:v>
                </c:pt>
                <c:pt idx="99">
                  <c:v>9.3828926542773847E-2</c:v>
                </c:pt>
                <c:pt idx="100">
                  <c:v>9.3509878702461718E-2</c:v>
                </c:pt>
                <c:pt idx="101">
                  <c:v>9.4909692993387584E-2</c:v>
                </c:pt>
                <c:pt idx="102">
                  <c:v>8.998064551502466E-2</c:v>
                </c:pt>
                <c:pt idx="103">
                  <c:v>8.7244230816140772E-2</c:v>
                </c:pt>
                <c:pt idx="104">
                  <c:v>9.081811297684908E-2</c:v>
                </c:pt>
                <c:pt idx="105">
                  <c:v>8.4629200659692289E-2</c:v>
                </c:pt>
                <c:pt idx="106">
                  <c:v>9.0703854728490116E-2</c:v>
                </c:pt>
                <c:pt idx="107">
                  <c:v>9.122825860977174E-2</c:v>
                </c:pt>
                <c:pt idx="108">
                  <c:v>9.5036184713244445E-2</c:v>
                </c:pt>
                <c:pt idx="109">
                  <c:v>9.6261596661061058E-2</c:v>
                </c:pt>
                <c:pt idx="110">
                  <c:v>9.4764846498146663E-2</c:v>
                </c:pt>
                <c:pt idx="111">
                  <c:v>9.2716996259987361E-2</c:v>
                </c:pt>
                <c:pt idx="112">
                  <c:v>9.0770092718303205E-2</c:v>
                </c:pt>
                <c:pt idx="113">
                  <c:v>8.9616784248501072E-2</c:v>
                </c:pt>
                <c:pt idx="114">
                  <c:v>8.9425214845687162E-2</c:v>
                </c:pt>
                <c:pt idx="115">
                  <c:v>8.8059835173189646E-2</c:v>
                </c:pt>
                <c:pt idx="116">
                  <c:v>9.0217658746987589E-2</c:v>
                </c:pt>
                <c:pt idx="117">
                  <c:v>8.8592827152460821E-2</c:v>
                </c:pt>
                <c:pt idx="118">
                  <c:v>8.9657276216894399E-2</c:v>
                </c:pt>
                <c:pt idx="119">
                  <c:v>8.5224620802327997E-2</c:v>
                </c:pt>
                <c:pt idx="120">
                  <c:v>9.2496921680867678E-2</c:v>
                </c:pt>
                <c:pt idx="121">
                  <c:v>0.10069358512759209</c:v>
                </c:pt>
                <c:pt idx="122">
                  <c:v>9.0536898449063305E-2</c:v>
                </c:pt>
                <c:pt idx="123">
                  <c:v>9.2794325686991225E-2</c:v>
                </c:pt>
                <c:pt idx="124">
                  <c:v>8.4983048569411038E-2</c:v>
                </c:pt>
                <c:pt idx="125">
                  <c:v>9.0080267451703555E-2</c:v>
                </c:pt>
                <c:pt idx="126">
                  <c:v>9.1747555313631893E-2</c:v>
                </c:pt>
                <c:pt idx="127">
                  <c:v>8.5749362725764514E-2</c:v>
                </c:pt>
                <c:pt idx="128">
                  <c:v>9.358620313927532E-2</c:v>
                </c:pt>
                <c:pt idx="129">
                  <c:v>9.2838682299479849E-2</c:v>
                </c:pt>
                <c:pt idx="130">
                  <c:v>8.4172259029000995E-2</c:v>
                </c:pt>
                <c:pt idx="131">
                  <c:v>9.3137694289907813E-2</c:v>
                </c:pt>
                <c:pt idx="132">
                  <c:v>9.3772665364667773E-2</c:v>
                </c:pt>
                <c:pt idx="133">
                  <c:v>8.3347079856321227E-2</c:v>
                </c:pt>
                <c:pt idx="134">
                  <c:v>8.1469968315213928E-2</c:v>
                </c:pt>
                <c:pt idx="135">
                  <c:v>8.4980234596878299E-2</c:v>
                </c:pt>
                <c:pt idx="136">
                  <c:v>8.5263276379555469E-2</c:v>
                </c:pt>
                <c:pt idx="137">
                  <c:v>9.3656442817300567E-2</c:v>
                </c:pt>
                <c:pt idx="138">
                  <c:v>9.3089820211753257E-2</c:v>
                </c:pt>
                <c:pt idx="139">
                  <c:v>8.8768883161246787E-2</c:v>
                </c:pt>
                <c:pt idx="140">
                  <c:v>8.6666133049875499E-2</c:v>
                </c:pt>
                <c:pt idx="141">
                  <c:v>8.4854784412309536E-2</c:v>
                </c:pt>
                <c:pt idx="142">
                  <c:v>8.3971407171338802E-2</c:v>
                </c:pt>
                <c:pt idx="143">
                  <c:v>9.294653601944447E-2</c:v>
                </c:pt>
                <c:pt idx="144">
                  <c:v>9.9843381699174644E-2</c:v>
                </c:pt>
                <c:pt idx="145">
                  <c:v>9.4601700045168408E-2</c:v>
                </c:pt>
                <c:pt idx="146">
                  <c:v>9.9074034299701463E-2</c:v>
                </c:pt>
                <c:pt idx="147">
                  <c:v>8.9648989615961919E-2</c:v>
                </c:pt>
                <c:pt idx="148">
                  <c:v>8.9977447818964718E-2</c:v>
                </c:pt>
                <c:pt idx="149">
                  <c:v>8.599883783608675E-2</c:v>
                </c:pt>
                <c:pt idx="150">
                  <c:v>9.929972768761218E-2</c:v>
                </c:pt>
                <c:pt idx="151">
                  <c:v>9.1587040107697248E-2</c:v>
                </c:pt>
                <c:pt idx="152">
                  <c:v>9.6068401001393799E-2</c:v>
                </c:pt>
                <c:pt idx="153">
                  <c:v>9.3758458457887175E-2</c:v>
                </c:pt>
                <c:pt idx="154">
                  <c:v>8.6035711839795123E-2</c:v>
                </c:pt>
                <c:pt idx="155">
                  <c:v>8.3615439645946033E-2</c:v>
                </c:pt>
                <c:pt idx="156">
                  <c:v>9.5458499863743787E-2</c:v>
                </c:pt>
                <c:pt idx="157">
                  <c:v>9.6066244840621956E-2</c:v>
                </c:pt>
                <c:pt idx="158">
                  <c:v>9.181080574169756E-2</c:v>
                </c:pt>
                <c:pt idx="159">
                  <c:v>9.232022613286972E-2</c:v>
                </c:pt>
                <c:pt idx="160">
                  <c:v>8.9584377883002164E-2</c:v>
                </c:pt>
                <c:pt idx="161">
                  <c:v>9.3541197851300245E-2</c:v>
                </c:pt>
                <c:pt idx="162">
                  <c:v>9.4826434124261144E-2</c:v>
                </c:pt>
                <c:pt idx="163">
                  <c:v>9.0140749588608751E-2</c:v>
                </c:pt>
                <c:pt idx="164">
                  <c:v>8.7989887855947024E-2</c:v>
                </c:pt>
                <c:pt idx="165">
                  <c:v>8.437954282388091E-2</c:v>
                </c:pt>
                <c:pt idx="166">
                  <c:v>8.926878355443478E-2</c:v>
                </c:pt>
                <c:pt idx="167">
                  <c:v>8.6704505402594806E-2</c:v>
                </c:pt>
                <c:pt idx="168">
                  <c:v>9.0295317079871901E-2</c:v>
                </c:pt>
                <c:pt idx="169">
                  <c:v>9.4998013358563185E-2</c:v>
                </c:pt>
                <c:pt idx="170">
                  <c:v>9.3373218309134254E-2</c:v>
                </c:pt>
                <c:pt idx="171">
                  <c:v>9.1502072755247355E-2</c:v>
                </c:pt>
                <c:pt idx="172">
                  <c:v>8.9805557951331147E-2</c:v>
                </c:pt>
                <c:pt idx="173">
                  <c:v>8.5478691458702086E-2</c:v>
                </c:pt>
                <c:pt idx="174">
                  <c:v>8.6257549719885002E-2</c:v>
                </c:pt>
                <c:pt idx="175">
                  <c:v>9.4010747540742165E-2</c:v>
                </c:pt>
                <c:pt idx="176">
                  <c:v>9.8090505218133339E-2</c:v>
                </c:pt>
                <c:pt idx="177">
                  <c:v>0.10419174584560097</c:v>
                </c:pt>
                <c:pt idx="178">
                  <c:v>9.9027548935264359E-2</c:v>
                </c:pt>
                <c:pt idx="179">
                  <c:v>9.4299682220444089E-2</c:v>
                </c:pt>
                <c:pt idx="180">
                  <c:v>8.745843077078462E-2</c:v>
                </c:pt>
                <c:pt idx="181">
                  <c:v>8.5203634779900311E-2</c:v>
                </c:pt>
                <c:pt idx="182">
                  <c:v>8.466112280264497E-2</c:v>
                </c:pt>
                <c:pt idx="183">
                  <c:v>9.6815327983349561E-2</c:v>
                </c:pt>
                <c:pt idx="184">
                  <c:v>9.5564498919993648E-2</c:v>
                </c:pt>
                <c:pt idx="185">
                  <c:v>9.3635602975264201E-2</c:v>
                </c:pt>
                <c:pt idx="186">
                  <c:v>9.0598476938903341E-2</c:v>
                </c:pt>
                <c:pt idx="187">
                  <c:v>8.7943585216999062E-2</c:v>
                </c:pt>
                <c:pt idx="188">
                  <c:v>0.10725879318080843</c:v>
                </c:pt>
                <c:pt idx="189">
                  <c:v>0.32419803131371738</c:v>
                </c:pt>
                <c:pt idx="190">
                  <c:v>0.19538028907030822</c:v>
                </c:pt>
                <c:pt idx="191">
                  <c:v>-3.4264281727373599E-2</c:v>
                </c:pt>
                <c:pt idx="192">
                  <c:v>2.3539446685463192E-2</c:v>
                </c:pt>
                <c:pt idx="193">
                  <c:v>3.7349071707576516E-2</c:v>
                </c:pt>
                <c:pt idx="194">
                  <c:v>5.7050899397581817E-2</c:v>
                </c:pt>
                <c:pt idx="195">
                  <c:v>4.0036177933216094E-2</c:v>
                </c:pt>
                <c:pt idx="196">
                  <c:v>5.9757063891738654E-2</c:v>
                </c:pt>
                <c:pt idx="197">
                  <c:v>9.3677766881883145E-2</c:v>
                </c:pt>
                <c:pt idx="198">
                  <c:v>8.7440843442454938E-2</c:v>
                </c:pt>
                <c:pt idx="199">
                  <c:v>8.7845224086195231E-2</c:v>
                </c:pt>
                <c:pt idx="200">
                  <c:v>9.1470899786800147E-2</c:v>
                </c:pt>
                <c:pt idx="201">
                  <c:v>9.2107442300766715E-2</c:v>
                </c:pt>
                <c:pt idx="202">
                  <c:v>9.0390297789126633E-2</c:v>
                </c:pt>
                <c:pt idx="203">
                  <c:v>9.4760844809934505E-2</c:v>
                </c:pt>
                <c:pt idx="204">
                  <c:v>8.9478588961064823E-2</c:v>
                </c:pt>
                <c:pt idx="205">
                  <c:v>9.6666900068521508E-2</c:v>
                </c:pt>
                <c:pt idx="206">
                  <c:v>9.1276726545766004E-2</c:v>
                </c:pt>
                <c:pt idx="207">
                  <c:v>8.9454021519050006E-2</c:v>
                </c:pt>
                <c:pt idx="208">
                  <c:v>8.4479530211538076E-2</c:v>
                </c:pt>
                <c:pt idx="209">
                  <c:v>7.7337201973423364E-2</c:v>
                </c:pt>
                <c:pt idx="210">
                  <c:v>4.7341524716466667E-2</c:v>
                </c:pt>
                <c:pt idx="211">
                  <c:v>3.1647058865055443E-2</c:v>
                </c:pt>
                <c:pt idx="212">
                  <c:v>6.8480835556983949E-2</c:v>
                </c:pt>
                <c:pt idx="213">
                  <c:v>0.10279052456840873</c:v>
                </c:pt>
                <c:pt idx="214">
                  <c:v>5.6739672208204868E-2</c:v>
                </c:pt>
                <c:pt idx="215">
                  <c:v>5.8659888692200186E-2</c:v>
                </c:pt>
                <c:pt idx="216">
                  <c:v>9.9527979232370861E-2</c:v>
                </c:pt>
                <c:pt idx="217">
                  <c:v>0.11188829876482487</c:v>
                </c:pt>
                <c:pt idx="218">
                  <c:v>8.9503567535430192E-2</c:v>
                </c:pt>
                <c:pt idx="219">
                  <c:v>7.4509515892714262E-2</c:v>
                </c:pt>
                <c:pt idx="220">
                  <c:v>7.7522549573332072E-2</c:v>
                </c:pt>
                <c:pt idx="221">
                  <c:v>0.11572798255831004</c:v>
                </c:pt>
                <c:pt idx="222">
                  <c:v>0.16022452622652056</c:v>
                </c:pt>
                <c:pt idx="223">
                  <c:v>0.16665531227365138</c:v>
                </c:pt>
                <c:pt idx="224">
                  <c:v>0.15162900958210232</c:v>
                </c:pt>
                <c:pt idx="225">
                  <c:v>8.6659006755799059E-2</c:v>
                </c:pt>
                <c:pt idx="226">
                  <c:v>8.6883704289793973E-2</c:v>
                </c:pt>
                <c:pt idx="227">
                  <c:v>9.5579062141478072E-2</c:v>
                </c:pt>
                <c:pt idx="228">
                  <c:v>8.792232510633767E-2</c:v>
                </c:pt>
                <c:pt idx="229">
                  <c:v>8.6494325408712033E-2</c:v>
                </c:pt>
                <c:pt idx="230">
                  <c:v>9.2970728874206543E-2</c:v>
                </c:pt>
                <c:pt idx="231">
                  <c:v>8.5438354806974537E-2</c:v>
                </c:pt>
                <c:pt idx="232">
                  <c:v>9.3068633191287525E-2</c:v>
                </c:pt>
                <c:pt idx="233">
                  <c:v>9.3442325089126824E-2</c:v>
                </c:pt>
                <c:pt idx="234">
                  <c:v>9.4146293308585885E-2</c:v>
                </c:pt>
                <c:pt idx="235">
                  <c:v>9.1686716862022885E-2</c:v>
                </c:pt>
                <c:pt idx="236">
                  <c:v>8.6599657516926526E-2</c:v>
                </c:pt>
                <c:pt idx="237">
                  <c:v>8.541629070416093E-2</c:v>
                </c:pt>
                <c:pt idx="238">
                  <c:v>8.8391025122255093E-2</c:v>
                </c:pt>
                <c:pt idx="239">
                  <c:v>8.9138664733618506E-2</c:v>
                </c:pt>
                <c:pt idx="240">
                  <c:v>8.984040370211005E-2</c:v>
                </c:pt>
                <c:pt idx="241">
                  <c:v>9.192585884593428E-2</c:v>
                </c:pt>
                <c:pt idx="242">
                  <c:v>9.5880705378949646E-2</c:v>
                </c:pt>
                <c:pt idx="243">
                  <c:v>8.6346674077212818E-2</c:v>
                </c:pt>
                <c:pt idx="244">
                  <c:v>8.2369032539427289E-2</c:v>
                </c:pt>
                <c:pt idx="245">
                  <c:v>9.5044717993587255E-2</c:v>
                </c:pt>
                <c:pt idx="246">
                  <c:v>8.7990627894178039E-2</c:v>
                </c:pt>
                <c:pt idx="247">
                  <c:v>8.4390414990484719E-2</c:v>
                </c:pt>
                <c:pt idx="248">
                  <c:v>8.8817689139395958E-2</c:v>
                </c:pt>
                <c:pt idx="249">
                  <c:v>9.6561494870111356E-2</c:v>
                </c:pt>
                <c:pt idx="250">
                  <c:v>9.5476772412657743E-2</c:v>
                </c:pt>
                <c:pt idx="251">
                  <c:v>9.6421865187585359E-2</c:v>
                </c:pt>
                <c:pt idx="252">
                  <c:v>9.506416912190617E-2</c:v>
                </c:pt>
                <c:pt idx="253">
                  <c:v>8.3536301236599692E-2</c:v>
                </c:pt>
                <c:pt idx="254">
                  <c:v>8.8867646288126712E-2</c:v>
                </c:pt>
                <c:pt idx="255">
                  <c:v>9.1709292596206068E-2</c:v>
                </c:pt>
                <c:pt idx="256">
                  <c:v>9.5533472131937747E-2</c:v>
                </c:pt>
                <c:pt idx="257">
                  <c:v>9.204920768737794E-2</c:v>
                </c:pt>
                <c:pt idx="258">
                  <c:v>7.3524735141545533E-2</c:v>
                </c:pt>
                <c:pt idx="259">
                  <c:v>8.7623614612966777E-2</c:v>
                </c:pt>
                <c:pt idx="260">
                  <c:v>9.1265479791909465E-2</c:v>
                </c:pt>
                <c:pt idx="261">
                  <c:v>9.4557562703266748E-2</c:v>
                </c:pt>
                <c:pt idx="262">
                  <c:v>8.8698204942047595E-2</c:v>
                </c:pt>
                <c:pt idx="263">
                  <c:v>8.7166453711688519E-2</c:v>
                </c:pt>
                <c:pt idx="264">
                  <c:v>8.5889458358287818E-2</c:v>
                </c:pt>
                <c:pt idx="265">
                  <c:v>8.4488483760505925E-2</c:v>
                </c:pt>
                <c:pt idx="266">
                  <c:v>8.3530070297420031E-2</c:v>
                </c:pt>
                <c:pt idx="267">
                  <c:v>9.0697587244212632E-2</c:v>
                </c:pt>
                <c:pt idx="268">
                  <c:v>8.6614604461938152E-2</c:v>
                </c:pt>
                <c:pt idx="269">
                  <c:v>9.7223244365304717E-2</c:v>
                </c:pt>
                <c:pt idx="270">
                  <c:v>8.6084444727748635E-2</c:v>
                </c:pt>
                <c:pt idx="271">
                  <c:v>8.6193312574177991E-2</c:v>
                </c:pt>
                <c:pt idx="272">
                  <c:v>8.5497749727219352E-2</c:v>
                </c:pt>
                <c:pt idx="273">
                  <c:v>9.4467999804764988E-2</c:v>
                </c:pt>
                <c:pt idx="274">
                  <c:v>9.0915999021381144E-2</c:v>
                </c:pt>
                <c:pt idx="275">
                  <c:v>7.7884062817320229E-2</c:v>
                </c:pt>
                <c:pt idx="276">
                  <c:v>8.3860383164137603E-2</c:v>
                </c:pt>
                <c:pt idx="277">
                  <c:v>8.78374582529068E-2</c:v>
                </c:pt>
                <c:pt idx="278">
                  <c:v>8.143410843797029E-2</c:v>
                </c:pt>
                <c:pt idx="279">
                  <c:v>8.8909243745729338E-2</c:v>
                </c:pt>
                <c:pt idx="280">
                  <c:v>8.9550856892019512E-2</c:v>
                </c:pt>
                <c:pt idx="281">
                  <c:v>8.4116399846971043E-2</c:v>
                </c:pt>
                <c:pt idx="282">
                  <c:v>8.0503149479627611E-2</c:v>
                </c:pt>
                <c:pt idx="283">
                  <c:v>8.3493351610377436E-2</c:v>
                </c:pt>
                <c:pt idx="284">
                  <c:v>8.6159024136140946E-2</c:v>
                </c:pt>
                <c:pt idx="285">
                  <c:v>9.7566201835870753E-2</c:v>
                </c:pt>
                <c:pt idx="286">
                  <c:v>9.4947151718661194E-2</c:v>
                </c:pt>
                <c:pt idx="287">
                  <c:v>8.3823289889842278E-2</c:v>
                </c:pt>
                <c:pt idx="288">
                  <c:v>8.1327661704272039E-2</c:v>
                </c:pt>
                <c:pt idx="289">
                  <c:v>8.9240771736949692E-2</c:v>
                </c:pt>
                <c:pt idx="290">
                  <c:v>9.0806308910250669E-2</c:v>
                </c:pt>
                <c:pt idx="291">
                  <c:v>9.0052237361669549E-2</c:v>
                </c:pt>
                <c:pt idx="292">
                  <c:v>8.4142502183094631E-2</c:v>
                </c:pt>
                <c:pt idx="293">
                  <c:v>8.9316301317885524E-2</c:v>
                </c:pt>
                <c:pt idx="294">
                  <c:v>8.9766308516263965E-2</c:v>
                </c:pt>
                <c:pt idx="295">
                  <c:v>8.2090330487117169E-2</c:v>
                </c:pt>
                <c:pt idx="296">
                  <c:v>7.8614672413095832E-2</c:v>
                </c:pt>
                <c:pt idx="297">
                  <c:v>8.8320748899132023E-2</c:v>
                </c:pt>
                <c:pt idx="298">
                  <c:v>9.9828398209065208E-2</c:v>
                </c:pt>
                <c:pt idx="299">
                  <c:v>9.7234299257397655E-2</c:v>
                </c:pt>
                <c:pt idx="300">
                  <c:v>8.7833292111754419E-2</c:v>
                </c:pt>
                <c:pt idx="301">
                  <c:v>8.6059265155345205E-2</c:v>
                </c:pt>
                <c:pt idx="302">
                  <c:v>9.2832396542653448E-2</c:v>
                </c:pt>
                <c:pt idx="303">
                  <c:v>9.056994435377419E-2</c:v>
                </c:pt>
                <c:pt idx="304">
                  <c:v>8.8710922636091719E-2</c:v>
                </c:pt>
                <c:pt idx="305">
                  <c:v>8.7172556743025778E-2</c:v>
                </c:pt>
                <c:pt idx="306">
                  <c:v>8.4623901620507244E-2</c:v>
                </c:pt>
                <c:pt idx="307">
                  <c:v>8.4204546622931961E-2</c:v>
                </c:pt>
                <c:pt idx="308">
                  <c:v>9.0655871015042078E-2</c:v>
                </c:pt>
                <c:pt idx="309">
                  <c:v>8.411447209306061E-2</c:v>
                </c:pt>
                <c:pt idx="310">
                  <c:v>0.12947530732490123</c:v>
                </c:pt>
                <c:pt idx="311">
                  <c:v>1.225459602624178</c:v>
                </c:pt>
                <c:pt idx="312">
                  <c:v>4.1282731220126152</c:v>
                </c:pt>
                <c:pt idx="313">
                  <c:v>4.4256057921051983</c:v>
                </c:pt>
                <c:pt idx="314">
                  <c:v>4.3582987850904464</c:v>
                </c:pt>
                <c:pt idx="315">
                  <c:v>4.5973695060610771</c:v>
                </c:pt>
                <c:pt idx="316">
                  <c:v>4.4033834490180022</c:v>
                </c:pt>
                <c:pt idx="317">
                  <c:v>4.2905929979681972</c:v>
                </c:pt>
                <c:pt idx="318">
                  <c:v>4.3497671127319339</c:v>
                </c:pt>
                <c:pt idx="319">
                  <c:v>3.9732005774974826</c:v>
                </c:pt>
                <c:pt idx="320">
                  <c:v>4.0840243175625801</c:v>
                </c:pt>
                <c:pt idx="321">
                  <c:v>3.9555291223526003</c:v>
                </c:pt>
                <c:pt idx="322">
                  <c:v>3.8209548693895341</c:v>
                </c:pt>
                <c:pt idx="323">
                  <c:v>3.6806526839733125</c:v>
                </c:pt>
                <c:pt idx="324">
                  <c:v>3.3925340563058857</c:v>
                </c:pt>
                <c:pt idx="325">
                  <c:v>3.1646809262037281</c:v>
                </c:pt>
                <c:pt idx="326">
                  <c:v>2.8553909924626351</c:v>
                </c:pt>
                <c:pt idx="327">
                  <c:v>2.6278056648373607</c:v>
                </c:pt>
                <c:pt idx="328">
                  <c:v>2.5176531851291659</c:v>
                </c:pt>
                <c:pt idx="329">
                  <c:v>2.3225672668218613</c:v>
                </c:pt>
                <c:pt idx="330">
                  <c:v>2.0492252840101721</c:v>
                </c:pt>
                <c:pt idx="331">
                  <c:v>1.6846834015846253</c:v>
                </c:pt>
                <c:pt idx="332">
                  <c:v>1.2920541264116765</c:v>
                </c:pt>
                <c:pt idx="333">
                  <c:v>1.0605681212246418</c:v>
                </c:pt>
                <c:pt idx="334">
                  <c:v>0.789226909428835</c:v>
                </c:pt>
                <c:pt idx="335">
                  <c:v>0.61053022496402265</c:v>
                </c:pt>
                <c:pt idx="336">
                  <c:v>0.36858406260609627</c:v>
                </c:pt>
                <c:pt idx="337">
                  <c:v>3.1933334888890386E-4</c:v>
                </c:pt>
                <c:pt idx="338">
                  <c:v>-0.38421023480594158</c:v>
                </c:pt>
                <c:pt idx="339">
                  <c:v>-0.72148779317736633</c:v>
                </c:pt>
                <c:pt idx="340">
                  <c:v>-1.0320869915932418</c:v>
                </c:pt>
                <c:pt idx="341">
                  <c:v>-1.1907336466759444</c:v>
                </c:pt>
                <c:pt idx="342">
                  <c:v>-1.2629604278504849</c:v>
                </c:pt>
                <c:pt idx="343">
                  <c:v>-1.4828095968067647</c:v>
                </c:pt>
                <c:pt idx="344">
                  <c:v>-1.6166566023230553</c:v>
                </c:pt>
                <c:pt idx="345">
                  <c:v>-1.61888497620821</c:v>
                </c:pt>
                <c:pt idx="346">
                  <c:v>-1.6226440049707891</c:v>
                </c:pt>
                <c:pt idx="347">
                  <c:v>-1.7013981060683727</c:v>
                </c:pt>
                <c:pt idx="348">
                  <c:v>-1.633528012186289</c:v>
                </c:pt>
                <c:pt idx="349">
                  <c:v>-1.6216569949686528</c:v>
                </c:pt>
                <c:pt idx="350">
                  <c:v>-1.5262240035831929</c:v>
                </c:pt>
                <c:pt idx="351">
                  <c:v>-1.5269863343238832</c:v>
                </c:pt>
                <c:pt idx="352">
                  <c:v>-1.6543071162700653</c:v>
                </c:pt>
                <c:pt idx="353">
                  <c:v>-1.7057601289451123</c:v>
                </c:pt>
                <c:pt idx="354">
                  <c:v>-1.7503707298636437</c:v>
                </c:pt>
                <c:pt idx="355">
                  <c:v>-1.6214823094010353</c:v>
                </c:pt>
                <c:pt idx="356">
                  <c:v>-1.5006399500370027</c:v>
                </c:pt>
                <c:pt idx="357">
                  <c:v>-1.4951111152768135</c:v>
                </c:pt>
                <c:pt idx="358">
                  <c:v>-1.5418369464576245</c:v>
                </c:pt>
                <c:pt idx="359">
                  <c:v>-1.5545657502114774</c:v>
                </c:pt>
                <c:pt idx="360">
                  <c:v>-1.634841443002224</c:v>
                </c:pt>
                <c:pt idx="361">
                  <c:v>-1.6212340950965882</c:v>
                </c:pt>
                <c:pt idx="362">
                  <c:v>-1.5812120966613294</c:v>
                </c:pt>
                <c:pt idx="363">
                  <c:v>-1.5627807958424091</c:v>
                </c:pt>
                <c:pt idx="364">
                  <c:v>-1.6974369098246098</c:v>
                </c:pt>
                <c:pt idx="365">
                  <c:v>-1.7412835720181465</c:v>
                </c:pt>
                <c:pt idx="366">
                  <c:v>-1.6210779744386674</c:v>
                </c:pt>
                <c:pt idx="367">
                  <c:v>-1.5990218384563923</c:v>
                </c:pt>
                <c:pt idx="368">
                  <c:v>-1.6099083307385444</c:v>
                </c:pt>
                <c:pt idx="369">
                  <c:v>-1.6710367311537266</c:v>
                </c:pt>
                <c:pt idx="370">
                  <c:v>-1.6004295556247234</c:v>
                </c:pt>
                <c:pt idx="371">
                  <c:v>-1.5182298365235329</c:v>
                </c:pt>
                <c:pt idx="372">
                  <c:v>-1.5592068314552308</c:v>
                </c:pt>
                <c:pt idx="373">
                  <c:v>-1.5311418043076992</c:v>
                </c:pt>
                <c:pt idx="374">
                  <c:v>-1.4840385353565217</c:v>
                </c:pt>
                <c:pt idx="375">
                  <c:v>-1.3865395765006543</c:v>
                </c:pt>
                <c:pt idx="376">
                  <c:v>-1.4936605672538281</c:v>
                </c:pt>
                <c:pt idx="377">
                  <c:v>-1.6089654672145843</c:v>
                </c:pt>
                <c:pt idx="378">
                  <c:v>-1.5005623282492162</c:v>
                </c:pt>
                <c:pt idx="379">
                  <c:v>-1.510043296068907</c:v>
                </c:pt>
                <c:pt idx="380">
                  <c:v>-1.5417388594150545</c:v>
                </c:pt>
                <c:pt idx="381">
                  <c:v>-1.4974055626988412</c:v>
                </c:pt>
                <c:pt idx="382">
                  <c:v>-1.3349327820539476</c:v>
                </c:pt>
                <c:pt idx="383">
                  <c:v>-1.3243042981624604</c:v>
                </c:pt>
                <c:pt idx="384">
                  <c:v>-0.95465574994683267</c:v>
                </c:pt>
                <c:pt idx="385">
                  <c:v>0.18381402142345907</c:v>
                </c:pt>
                <c:pt idx="386">
                  <c:v>0.13511187703348698</c:v>
                </c:pt>
                <c:pt idx="387">
                  <c:v>0.12062191933393479</c:v>
                </c:pt>
                <c:pt idx="388">
                  <c:v>0.12489747650921346</c:v>
                </c:pt>
                <c:pt idx="389">
                  <c:v>0.1009796966984868</c:v>
                </c:pt>
                <c:pt idx="390">
                  <c:v>9.7406408395618205E-2</c:v>
                </c:pt>
                <c:pt idx="391">
                  <c:v>0.107093983925879</c:v>
                </c:pt>
                <c:pt idx="392">
                  <c:v>0.11386208122596145</c:v>
                </c:pt>
                <c:pt idx="393">
                  <c:v>0.12328838671557606</c:v>
                </c:pt>
                <c:pt idx="394">
                  <c:v>0.12942835601046682</c:v>
                </c:pt>
                <c:pt idx="395">
                  <c:v>0.11513333899900317</c:v>
                </c:pt>
                <c:pt idx="396">
                  <c:v>0.11259025700390339</c:v>
                </c:pt>
                <c:pt idx="397">
                  <c:v>0.11797493962571025</c:v>
                </c:pt>
                <c:pt idx="398">
                  <c:v>0.11848198458552361</c:v>
                </c:pt>
                <c:pt idx="399">
                  <c:v>0.11977590031921864</c:v>
                </c:pt>
                <c:pt idx="400">
                  <c:v>0.12363498955965042</c:v>
                </c:pt>
                <c:pt idx="401">
                  <c:v>0.11027655945159495</c:v>
                </c:pt>
                <c:pt idx="402">
                  <c:v>0.10992036351934076</c:v>
                </c:pt>
                <c:pt idx="403">
                  <c:v>0.10980219494551421</c:v>
                </c:pt>
                <c:pt idx="404">
                  <c:v>0.12032902864739299</c:v>
                </c:pt>
                <c:pt idx="405">
                  <c:v>0.12089145770296456</c:v>
                </c:pt>
                <c:pt idx="406">
                  <c:v>0.12446751429699363</c:v>
                </c:pt>
                <c:pt idx="407">
                  <c:v>0.11589249031618239</c:v>
                </c:pt>
                <c:pt idx="408">
                  <c:v>0.11253389532677829</c:v>
                </c:pt>
                <c:pt idx="409">
                  <c:v>0.11791653142310679</c:v>
                </c:pt>
                <c:pt idx="410">
                  <c:v>0.11079671496525408</c:v>
                </c:pt>
                <c:pt idx="411">
                  <c:v>0.11914420003071428</c:v>
                </c:pt>
                <c:pt idx="412">
                  <c:v>0.12207162681967021</c:v>
                </c:pt>
                <c:pt idx="413">
                  <c:v>0.11416623693890871</c:v>
                </c:pt>
                <c:pt idx="414">
                  <c:v>0.11487215118482709</c:v>
                </c:pt>
                <c:pt idx="415">
                  <c:v>0.10966933524236083</c:v>
                </c:pt>
                <c:pt idx="416">
                  <c:v>0.11399650323204696</c:v>
                </c:pt>
                <c:pt idx="417">
                  <c:v>0.11575189218856395</c:v>
                </c:pt>
                <c:pt idx="418">
                  <c:v>0.1161835720203817</c:v>
                </c:pt>
                <c:pt idx="419">
                  <c:v>0.1155085566546768</c:v>
                </c:pt>
                <c:pt idx="420">
                  <c:v>0.11475299589335919</c:v>
                </c:pt>
                <c:pt idx="421">
                  <c:v>0.11347109436057509</c:v>
                </c:pt>
                <c:pt idx="422">
                  <c:v>0.10930684441700578</c:v>
                </c:pt>
                <c:pt idx="423">
                  <c:v>0.10885544850490989</c:v>
                </c:pt>
                <c:pt idx="424">
                  <c:v>0.11012539065442981</c:v>
                </c:pt>
                <c:pt idx="425">
                  <c:v>0.11302624002099038</c:v>
                </c:pt>
                <c:pt idx="426">
                  <c:v>0.11285899138078094</c:v>
                </c:pt>
                <c:pt idx="427">
                  <c:v>0.11541457179933787</c:v>
                </c:pt>
                <c:pt idx="428">
                  <c:v>0.11582163850776851</c:v>
                </c:pt>
                <c:pt idx="429">
                  <c:v>0.11685039214789868</c:v>
                </c:pt>
                <c:pt idx="430">
                  <c:v>0.10406167270615697</c:v>
                </c:pt>
                <c:pt idx="431">
                  <c:v>0.10190558502450586</c:v>
                </c:pt>
                <c:pt idx="432">
                  <c:v>0.10781087083742023</c:v>
                </c:pt>
                <c:pt idx="433">
                  <c:v>0.10782645732164384</c:v>
                </c:pt>
                <c:pt idx="434">
                  <c:v>0.11447053883224727</c:v>
                </c:pt>
                <c:pt idx="435">
                  <c:v>0.12429028884507716</c:v>
                </c:pt>
                <c:pt idx="436">
                  <c:v>0.12601239435374736</c:v>
                </c:pt>
                <c:pt idx="437">
                  <c:v>0.12453377969563008</c:v>
                </c:pt>
                <c:pt idx="438">
                  <c:v>0.11580507444217801</c:v>
                </c:pt>
                <c:pt idx="439">
                  <c:v>0.10529305977746845</c:v>
                </c:pt>
                <c:pt idx="440">
                  <c:v>0.10749426238238811</c:v>
                </c:pt>
                <c:pt idx="441">
                  <c:v>0.11367631335742773</c:v>
                </c:pt>
                <c:pt idx="442">
                  <c:v>0.10704547944478691</c:v>
                </c:pt>
                <c:pt idx="443">
                  <c:v>0.11566984844394029</c:v>
                </c:pt>
                <c:pt idx="444">
                  <c:v>0.11435744089074433</c:v>
                </c:pt>
                <c:pt idx="445">
                  <c:v>0.11577333502471447</c:v>
                </c:pt>
                <c:pt idx="446">
                  <c:v>0.11346169313415885</c:v>
                </c:pt>
                <c:pt idx="447">
                  <c:v>0.11129886288195849</c:v>
                </c:pt>
                <c:pt idx="448">
                  <c:v>0.10103712731972338</c:v>
                </c:pt>
                <c:pt idx="449">
                  <c:v>0.101781112421304</c:v>
                </c:pt>
                <c:pt idx="450">
                  <c:v>0.10625097074545921</c:v>
                </c:pt>
                <c:pt idx="451">
                  <c:v>0.12085524151101709</c:v>
                </c:pt>
                <c:pt idx="452">
                  <c:v>0.12428012017160654</c:v>
                </c:pt>
                <c:pt idx="453">
                  <c:v>0.12566414698027076</c:v>
                </c:pt>
                <c:pt idx="454">
                  <c:v>0.11741673152893782</c:v>
                </c:pt>
                <c:pt idx="455">
                  <c:v>0.10712824495509267</c:v>
                </c:pt>
                <c:pt idx="456">
                  <c:v>0.10709476050920785</c:v>
                </c:pt>
                <c:pt idx="457">
                  <c:v>0.10455384381115437</c:v>
                </c:pt>
                <c:pt idx="458">
                  <c:v>0.10681720049120487</c:v>
                </c:pt>
                <c:pt idx="459">
                  <c:v>0.1080258747842163</c:v>
                </c:pt>
                <c:pt idx="460">
                  <c:v>0.1150445252750069</c:v>
                </c:pt>
                <c:pt idx="461">
                  <c:v>0.11243921611458063</c:v>
                </c:pt>
                <c:pt idx="462">
                  <c:v>0.11506774054840208</c:v>
                </c:pt>
                <c:pt idx="463">
                  <c:v>0.11285133518278599</c:v>
                </c:pt>
                <c:pt idx="464">
                  <c:v>0.10606871120631696</c:v>
                </c:pt>
                <c:pt idx="465">
                  <c:v>0.11096648521721364</c:v>
                </c:pt>
                <c:pt idx="466">
                  <c:v>0.11203558464534581</c:v>
                </c:pt>
                <c:pt idx="467">
                  <c:v>0.11563178672455252</c:v>
                </c:pt>
                <c:pt idx="468">
                  <c:v>0.12145579623989762</c:v>
                </c:pt>
                <c:pt idx="469">
                  <c:v>0.11613164143636823</c:v>
                </c:pt>
                <c:pt idx="470">
                  <c:v>0.1163288479205221</c:v>
                </c:pt>
                <c:pt idx="471">
                  <c:v>0.11767097577452661</c:v>
                </c:pt>
                <c:pt idx="472">
                  <c:v>0.11492709673941136</c:v>
                </c:pt>
                <c:pt idx="473">
                  <c:v>0.10566220181062819</c:v>
                </c:pt>
                <c:pt idx="474">
                  <c:v>0.10720649714581669</c:v>
                </c:pt>
                <c:pt idx="475">
                  <c:v>0.11131555485539139</c:v>
                </c:pt>
                <c:pt idx="476">
                  <c:v>0.11543571313843132</c:v>
                </c:pt>
                <c:pt idx="477">
                  <c:v>0.1232927081733942</c:v>
                </c:pt>
                <c:pt idx="478">
                  <c:v>0.11785603101365269</c:v>
                </c:pt>
                <c:pt idx="479">
                  <c:v>0.11363230392336846</c:v>
                </c:pt>
                <c:pt idx="480">
                  <c:v>0.11290664618834853</c:v>
                </c:pt>
                <c:pt idx="481">
                  <c:v>0.10604635474272073</c:v>
                </c:pt>
                <c:pt idx="482">
                  <c:v>0.10291348055005074</c:v>
                </c:pt>
                <c:pt idx="483">
                  <c:v>0.10723952477797867</c:v>
                </c:pt>
                <c:pt idx="484">
                  <c:v>0.10991680037230253</c:v>
                </c:pt>
                <c:pt idx="485">
                  <c:v>0.12307177478447558</c:v>
                </c:pt>
                <c:pt idx="486">
                  <c:v>0.12152834739536048</c:v>
                </c:pt>
                <c:pt idx="487">
                  <c:v>0.12401594479568304</c:v>
                </c:pt>
                <c:pt idx="488">
                  <c:v>0.11133599270135165</c:v>
                </c:pt>
                <c:pt idx="489">
                  <c:v>9.9363462338224059E-2</c:v>
                </c:pt>
                <c:pt idx="490">
                  <c:v>0.10562843414023519</c:v>
                </c:pt>
                <c:pt idx="491">
                  <c:v>0.11123041391372682</c:v>
                </c:pt>
                <c:pt idx="492">
                  <c:v>0.11762401532381773</c:v>
                </c:pt>
                <c:pt idx="493">
                  <c:v>0.12118927284143866</c:v>
                </c:pt>
                <c:pt idx="494">
                  <c:v>0.11955478420481086</c:v>
                </c:pt>
                <c:pt idx="495">
                  <c:v>0.11559193429537118</c:v>
                </c:pt>
                <c:pt idx="496">
                  <c:v>0.10902332754805685</c:v>
                </c:pt>
                <c:pt idx="497">
                  <c:v>0.10923349840566517</c:v>
                </c:pt>
                <c:pt idx="498">
                  <c:v>0.11491144630126655</c:v>
                </c:pt>
                <c:pt idx="499">
                  <c:v>0.12459055250510574</c:v>
                </c:pt>
                <c:pt idx="500">
                  <c:v>0.11943140795454384</c:v>
                </c:pt>
                <c:pt idx="501">
                  <c:v>0.11946652779355646</c:v>
                </c:pt>
                <c:pt idx="502">
                  <c:v>0.11795279329642654</c:v>
                </c:pt>
                <c:pt idx="503">
                  <c:v>0.10714967865496874</c:v>
                </c:pt>
                <c:pt idx="504">
                  <c:v>0.10629540958441794</c:v>
                </c:pt>
                <c:pt idx="505">
                  <c:v>0.10930851635523141</c:v>
                </c:pt>
                <c:pt idx="506">
                  <c:v>0.1032550949882716</c:v>
                </c:pt>
                <c:pt idx="507">
                  <c:v>0.11155517192557454</c:v>
                </c:pt>
                <c:pt idx="508">
                  <c:v>0.11280369864776731</c:v>
                </c:pt>
                <c:pt idx="509">
                  <c:v>0.11042262107133866</c:v>
                </c:pt>
                <c:pt idx="510">
                  <c:v>0.10869321567937733</c:v>
                </c:pt>
                <c:pt idx="511">
                  <c:v>0.11379767049103975</c:v>
                </c:pt>
                <c:pt idx="512">
                  <c:v>0.11902115268632771</c:v>
                </c:pt>
                <c:pt idx="513">
                  <c:v>0.11513873853720726</c:v>
                </c:pt>
                <c:pt idx="514">
                  <c:v>0.11545404050499201</c:v>
                </c:pt>
                <c:pt idx="515">
                  <c:v>0.10582354841753841</c:v>
                </c:pt>
                <c:pt idx="516">
                  <c:v>0.1191808090824634</c:v>
                </c:pt>
                <c:pt idx="517">
                  <c:v>0.11769399918615818</c:v>
                </c:pt>
                <c:pt idx="518">
                  <c:v>0.1142606968805194</c:v>
                </c:pt>
                <c:pt idx="519">
                  <c:v>0.10996821018867195</c:v>
                </c:pt>
                <c:pt idx="520">
                  <c:v>0.1059502685442567</c:v>
                </c:pt>
                <c:pt idx="521">
                  <c:v>0.11077573807910085</c:v>
                </c:pt>
                <c:pt idx="522">
                  <c:v>0.11227505553513766</c:v>
                </c:pt>
                <c:pt idx="523">
                  <c:v>0.11372416916303338</c:v>
                </c:pt>
                <c:pt idx="524">
                  <c:v>0.11140535529702902</c:v>
                </c:pt>
                <c:pt idx="525">
                  <c:v>0.11330624856054783</c:v>
                </c:pt>
                <c:pt idx="526">
                  <c:v>0.10580438051372767</c:v>
                </c:pt>
                <c:pt idx="527">
                  <c:v>0.10587247316725552</c:v>
                </c:pt>
                <c:pt idx="528">
                  <c:v>0.1058363574743271</c:v>
                </c:pt>
                <c:pt idx="529">
                  <c:v>0.11316843699663878</c:v>
                </c:pt>
                <c:pt idx="530">
                  <c:v>0.11072012557648123</c:v>
                </c:pt>
                <c:pt idx="531">
                  <c:v>0.11486806727014483</c:v>
                </c:pt>
                <c:pt idx="532">
                  <c:v>0.10509974534623326</c:v>
                </c:pt>
                <c:pt idx="533">
                  <c:v>0.10560177449136973</c:v>
                </c:pt>
                <c:pt idx="534">
                  <c:v>0.11072608242742718</c:v>
                </c:pt>
                <c:pt idx="535">
                  <c:v>0.11039968902245165</c:v>
                </c:pt>
                <c:pt idx="536">
                  <c:v>0.1065928958170116</c:v>
                </c:pt>
                <c:pt idx="537">
                  <c:v>0.11302825000137091</c:v>
                </c:pt>
                <c:pt idx="538">
                  <c:v>0.12110453389585019</c:v>
                </c:pt>
                <c:pt idx="539">
                  <c:v>0.10927201693877578</c:v>
                </c:pt>
                <c:pt idx="540">
                  <c:v>0.11083378083072604</c:v>
                </c:pt>
                <c:pt idx="541">
                  <c:v>0.10548766242340207</c:v>
                </c:pt>
                <c:pt idx="542">
                  <c:v>0.11495227631181479</c:v>
                </c:pt>
                <c:pt idx="543">
                  <c:v>0.12048036189749838</c:v>
                </c:pt>
                <c:pt idx="544">
                  <c:v>0.1148079962655902</c:v>
                </c:pt>
                <c:pt idx="545">
                  <c:v>0.10557328758761288</c:v>
                </c:pt>
                <c:pt idx="546">
                  <c:v>0.10505563541315496</c:v>
                </c:pt>
                <c:pt idx="547">
                  <c:v>9.8231039391830574E-2</c:v>
                </c:pt>
                <c:pt idx="548">
                  <c:v>9.554039742797614E-2</c:v>
                </c:pt>
                <c:pt idx="549">
                  <c:v>0.10233032128773629</c:v>
                </c:pt>
                <c:pt idx="550">
                  <c:v>0.10916426371783018</c:v>
                </c:pt>
                <c:pt idx="551">
                  <c:v>0.10950224191881716</c:v>
                </c:pt>
                <c:pt idx="552">
                  <c:v>0.10897610214538873</c:v>
                </c:pt>
                <c:pt idx="553">
                  <c:v>0.11002104526385666</c:v>
                </c:pt>
                <c:pt idx="554">
                  <c:v>0.10315154445357622</c:v>
                </c:pt>
                <c:pt idx="555">
                  <c:v>0.11410508785396815</c:v>
                </c:pt>
                <c:pt idx="556">
                  <c:v>0.10625827976502479</c:v>
                </c:pt>
                <c:pt idx="557">
                  <c:v>0.10676308633759618</c:v>
                </c:pt>
                <c:pt idx="558">
                  <c:v>0.10724586535245181</c:v>
                </c:pt>
                <c:pt idx="559">
                  <c:v>0.10645026030018927</c:v>
                </c:pt>
                <c:pt idx="560">
                  <c:v>0.10946159463375807</c:v>
                </c:pt>
                <c:pt idx="561">
                  <c:v>0.1090954127535224</c:v>
                </c:pt>
                <c:pt idx="562">
                  <c:v>0.10664633388631047</c:v>
                </c:pt>
                <c:pt idx="563">
                  <c:v>0.10790795288980008</c:v>
                </c:pt>
                <c:pt idx="564">
                  <c:v>9.4684072695672514E-2</c:v>
                </c:pt>
                <c:pt idx="565">
                  <c:v>9.5462547233328227E-2</c:v>
                </c:pt>
                <c:pt idx="566">
                  <c:v>0.10169440004043281</c:v>
                </c:pt>
                <c:pt idx="567">
                  <c:v>9.996906029060483E-2</c:v>
                </c:pt>
                <c:pt idx="568">
                  <c:v>8.3040192397311335E-2</c:v>
                </c:pt>
                <c:pt idx="569">
                  <c:v>0.11055758211761714</c:v>
                </c:pt>
                <c:pt idx="570">
                  <c:v>0.14491260532289743</c:v>
                </c:pt>
                <c:pt idx="571">
                  <c:v>0.11981481171213092</c:v>
                </c:pt>
                <c:pt idx="572">
                  <c:v>0.10783230453729629</c:v>
                </c:pt>
                <c:pt idx="573">
                  <c:v>9.9657266652211557E-2</c:v>
                </c:pt>
                <c:pt idx="574">
                  <c:v>0.10317262183874847</c:v>
                </c:pt>
                <c:pt idx="575">
                  <c:v>0.11606607953086497</c:v>
                </c:pt>
                <c:pt idx="576">
                  <c:v>0.11251309202983976</c:v>
                </c:pt>
                <c:pt idx="577">
                  <c:v>0.11132672851905227</c:v>
                </c:pt>
                <c:pt idx="578">
                  <c:v>0.11920115556567908</c:v>
                </c:pt>
                <c:pt idx="579">
                  <c:v>0.10432120685465635</c:v>
                </c:pt>
                <c:pt idx="580">
                  <c:v>0.10876954011619092</c:v>
                </c:pt>
                <c:pt idx="581">
                  <c:v>0.10427405454218389</c:v>
                </c:pt>
                <c:pt idx="582">
                  <c:v>0.10209201070480049</c:v>
                </c:pt>
                <c:pt idx="583">
                  <c:v>0.10947593858465553</c:v>
                </c:pt>
                <c:pt idx="584">
                  <c:v>0.10662162026390434</c:v>
                </c:pt>
                <c:pt idx="585">
                  <c:v>9.9448155602440247E-2</c:v>
                </c:pt>
                <c:pt idx="586">
                  <c:v>0.10386462153866888</c:v>
                </c:pt>
                <c:pt idx="587">
                  <c:v>0.10568262138403953</c:v>
                </c:pt>
                <c:pt idx="588">
                  <c:v>0.10334991124458612</c:v>
                </c:pt>
                <c:pt idx="589">
                  <c:v>0.10219565260224045</c:v>
                </c:pt>
                <c:pt idx="590">
                  <c:v>0.10597820727154614</c:v>
                </c:pt>
                <c:pt idx="591">
                  <c:v>9.8296162756159905E-2</c:v>
                </c:pt>
                <c:pt idx="592">
                  <c:v>0.10220015678554774</c:v>
                </c:pt>
                <c:pt idx="593">
                  <c:v>9.5665317708626393E-2</c:v>
                </c:pt>
                <c:pt idx="594">
                  <c:v>0.11041011351160705</c:v>
                </c:pt>
                <c:pt idx="595">
                  <c:v>0.11572394432500005</c:v>
                </c:pt>
                <c:pt idx="596">
                  <c:v>0.11760617217980326</c:v>
                </c:pt>
                <c:pt idx="597">
                  <c:v>0.11045280732214452</c:v>
                </c:pt>
                <c:pt idx="598">
                  <c:v>0.10725107302889228</c:v>
                </c:pt>
                <c:pt idx="599">
                  <c:v>9.7158093592152009E-2</c:v>
                </c:pt>
                <c:pt idx="600">
                  <c:v>9.2987868525087836E-2</c:v>
                </c:pt>
                <c:pt idx="601">
                  <c:v>0.11118756478652358</c:v>
                </c:pt>
                <c:pt idx="602">
                  <c:v>0.11297377953305841</c:v>
                </c:pt>
                <c:pt idx="603">
                  <c:v>0.10909682887606323</c:v>
                </c:pt>
                <c:pt idx="604">
                  <c:v>0.11224264916963876</c:v>
                </c:pt>
                <c:pt idx="605">
                  <c:v>0.10195919668301941</c:v>
                </c:pt>
                <c:pt idx="606">
                  <c:v>9.1279997332021592E-2</c:v>
                </c:pt>
                <c:pt idx="607">
                  <c:v>0.10602001486346126</c:v>
                </c:pt>
                <c:pt idx="608">
                  <c:v>0.10506633399054409</c:v>
                </c:pt>
                <c:pt idx="609">
                  <c:v>0.1032131320796907</c:v>
                </c:pt>
                <c:pt idx="610">
                  <c:v>0.10713263950310647</c:v>
                </c:pt>
                <c:pt idx="611">
                  <c:v>0.10512634104117752</c:v>
                </c:pt>
                <c:pt idx="612">
                  <c:v>9.9980535451322794E-2</c:v>
                </c:pt>
                <c:pt idx="613">
                  <c:v>0.1105687192361802</c:v>
                </c:pt>
                <c:pt idx="614">
                  <c:v>0.10605366376228631</c:v>
                </c:pt>
                <c:pt idx="615">
                  <c:v>0.10744320888072253</c:v>
                </c:pt>
                <c:pt idx="616">
                  <c:v>0.10512470564804972</c:v>
                </c:pt>
                <c:pt idx="617">
                  <c:v>0.11157693453133107</c:v>
                </c:pt>
                <c:pt idx="618">
                  <c:v>0.11111394468694925</c:v>
                </c:pt>
                <c:pt idx="619">
                  <c:v>0.10966194399632515</c:v>
                </c:pt>
                <c:pt idx="620">
                  <c:v>0.10665157810784877</c:v>
                </c:pt>
                <c:pt idx="621">
                  <c:v>0.10199679245240986</c:v>
                </c:pt>
                <c:pt idx="622">
                  <c:v>0.10234890446998179</c:v>
                </c:pt>
                <c:pt idx="623">
                  <c:v>0.1031374471820891</c:v>
                </c:pt>
                <c:pt idx="624">
                  <c:v>0.10800467862747611</c:v>
                </c:pt>
                <c:pt idx="625">
                  <c:v>0.10281178467907012</c:v>
                </c:pt>
                <c:pt idx="626">
                  <c:v>9.9485504692420373E-2</c:v>
                </c:pt>
                <c:pt idx="627">
                  <c:v>0.1016279975976795</c:v>
                </c:pt>
                <c:pt idx="628">
                  <c:v>0.10149098088964821</c:v>
                </c:pt>
                <c:pt idx="629">
                  <c:v>0.1036901186965406</c:v>
                </c:pt>
                <c:pt idx="630">
                  <c:v>0.1096941036824137</c:v>
                </c:pt>
                <c:pt idx="631">
                  <c:v>0.10188570449128748</c:v>
                </c:pt>
                <c:pt idx="632">
                  <c:v>0.10267057442106307</c:v>
                </c:pt>
                <c:pt idx="633">
                  <c:v>0.11272067732177675</c:v>
                </c:pt>
                <c:pt idx="634">
                  <c:v>0.10251925944350661</c:v>
                </c:pt>
                <c:pt idx="635">
                  <c:v>0.10273748849518598</c:v>
                </c:pt>
                <c:pt idx="636">
                  <c:v>0.1043436181358993</c:v>
                </c:pt>
                <c:pt idx="637">
                  <c:v>0.10350073286332191</c:v>
                </c:pt>
                <c:pt idx="638">
                  <c:v>0.10353728709742427</c:v>
                </c:pt>
                <c:pt idx="639">
                  <c:v>0.11342657329514623</c:v>
                </c:pt>
                <c:pt idx="640">
                  <c:v>0.10330320660956205</c:v>
                </c:pt>
                <c:pt idx="641">
                  <c:v>0.10179773130454124</c:v>
                </c:pt>
                <c:pt idx="642">
                  <c:v>0.10811096090823412</c:v>
                </c:pt>
                <c:pt idx="643">
                  <c:v>0.10709662430919707</c:v>
                </c:pt>
                <c:pt idx="644">
                  <c:v>0.10951931761577725</c:v>
                </c:pt>
                <c:pt idx="645">
                  <c:v>0.10481265619397163</c:v>
                </c:pt>
                <c:pt idx="646">
                  <c:v>9.4846205022186048E-2</c:v>
                </c:pt>
                <c:pt idx="647">
                  <c:v>0.10739465871825815</c:v>
                </c:pt>
                <c:pt idx="648">
                  <c:v>0.10704865886829794</c:v>
                </c:pt>
                <c:pt idx="649">
                  <c:v>0.10460921877063811</c:v>
                </c:pt>
                <c:pt idx="650">
                  <c:v>0.10205764004029334</c:v>
                </c:pt>
                <c:pt idx="651">
                  <c:v>9.8230874938890336E-2</c:v>
                </c:pt>
                <c:pt idx="652">
                  <c:v>0.10347909816540778</c:v>
                </c:pt>
                <c:pt idx="653">
                  <c:v>0.10216424209065736</c:v>
                </c:pt>
                <c:pt idx="654">
                  <c:v>0.10407287377864123</c:v>
                </c:pt>
                <c:pt idx="655">
                  <c:v>0.10081134256906808</c:v>
                </c:pt>
                <c:pt idx="656">
                  <c:v>0.10529798422940076</c:v>
                </c:pt>
                <c:pt idx="657">
                  <c:v>9.7921721683815133E-2</c:v>
                </c:pt>
                <c:pt idx="658">
                  <c:v>0.11241293105296792</c:v>
                </c:pt>
                <c:pt idx="659">
                  <c:v>0.11361554799601437</c:v>
                </c:pt>
                <c:pt idx="660">
                  <c:v>0.10780338822863997</c:v>
                </c:pt>
                <c:pt idx="661">
                  <c:v>0.10230156029574573</c:v>
                </c:pt>
                <c:pt idx="662">
                  <c:v>0.10727940461598337</c:v>
                </c:pt>
                <c:pt idx="663">
                  <c:v>0.10225787976756692</c:v>
                </c:pt>
                <c:pt idx="664">
                  <c:v>0.10750311543233693</c:v>
                </c:pt>
                <c:pt idx="665">
                  <c:v>0.10994710539467634</c:v>
                </c:pt>
                <c:pt idx="666">
                  <c:v>0.10022916088812053</c:v>
                </c:pt>
                <c:pt idx="667">
                  <c:v>0.10167678530327977</c:v>
                </c:pt>
                <c:pt idx="668">
                  <c:v>0.10169532280415297</c:v>
                </c:pt>
                <c:pt idx="669">
                  <c:v>9.9897011630237106E-2</c:v>
                </c:pt>
                <c:pt idx="670">
                  <c:v>0.10053127921186387</c:v>
                </c:pt>
                <c:pt idx="671">
                  <c:v>0.10820381286554039</c:v>
                </c:pt>
                <c:pt idx="672">
                  <c:v>0.10125648926943541</c:v>
                </c:pt>
                <c:pt idx="673">
                  <c:v>0.10061383458785714</c:v>
                </c:pt>
                <c:pt idx="674">
                  <c:v>0.1009972383454442</c:v>
                </c:pt>
                <c:pt idx="675">
                  <c:v>0.10673939597792924</c:v>
                </c:pt>
                <c:pt idx="676">
                  <c:v>0.10831425215117634</c:v>
                </c:pt>
                <c:pt idx="677">
                  <c:v>0.10378265088424087</c:v>
                </c:pt>
                <c:pt idx="678">
                  <c:v>0.1002294441126287</c:v>
                </c:pt>
                <c:pt idx="679">
                  <c:v>0.10443825166672469</c:v>
                </c:pt>
                <c:pt idx="680">
                  <c:v>0.11174107683822514</c:v>
                </c:pt>
                <c:pt idx="681">
                  <c:v>0.10174515204504132</c:v>
                </c:pt>
                <c:pt idx="682">
                  <c:v>0.10812472013756633</c:v>
                </c:pt>
                <c:pt idx="683">
                  <c:v>0.10984166365116835</c:v>
                </c:pt>
                <c:pt idx="684">
                  <c:v>0.10228284006938339</c:v>
                </c:pt>
                <c:pt idx="685">
                  <c:v>0.10045230525545776</c:v>
                </c:pt>
                <c:pt idx="686">
                  <c:v>0.10087058217264712</c:v>
                </c:pt>
                <c:pt idx="687">
                  <c:v>0.10530810722149909</c:v>
                </c:pt>
                <c:pt idx="688">
                  <c:v>0.10870262604206801</c:v>
                </c:pt>
                <c:pt idx="689">
                  <c:v>0.10325251855887473</c:v>
                </c:pt>
                <c:pt idx="690">
                  <c:v>0.11118396509438754</c:v>
                </c:pt>
                <c:pt idx="691">
                  <c:v>0.10437368561513723</c:v>
                </c:pt>
                <c:pt idx="692">
                  <c:v>0.10912658572196961</c:v>
                </c:pt>
                <c:pt idx="693">
                  <c:v>0.10500659189186991</c:v>
                </c:pt>
                <c:pt idx="694">
                  <c:v>0.10544971947558225</c:v>
                </c:pt>
                <c:pt idx="695">
                  <c:v>0.11143005978316069</c:v>
                </c:pt>
                <c:pt idx="696">
                  <c:v>0.12209082213230432</c:v>
                </c:pt>
                <c:pt idx="697">
                  <c:v>0.12466094749979675</c:v>
                </c:pt>
                <c:pt idx="698">
                  <c:v>0.111992963925004</c:v>
                </c:pt>
                <c:pt idx="699">
                  <c:v>9.9426201134920122E-2</c:v>
                </c:pt>
                <c:pt idx="700">
                  <c:v>9.0115889785811309E-2</c:v>
                </c:pt>
                <c:pt idx="701">
                  <c:v>0.12855607934296132</c:v>
                </c:pt>
                <c:pt idx="702">
                  <c:v>8.3728473633527756E-2</c:v>
                </c:pt>
                <c:pt idx="703">
                  <c:v>0.10735064014792443</c:v>
                </c:pt>
                <c:pt idx="704">
                  <c:v>6.9035215554758916E-2</c:v>
                </c:pt>
                <c:pt idx="705">
                  <c:v>5.4931073589250451E-2</c:v>
                </c:pt>
                <c:pt idx="706">
                  <c:v>0.11764300050213934</c:v>
                </c:pt>
                <c:pt idx="707">
                  <c:v>0.12371895192191006</c:v>
                </c:pt>
              </c:numCache>
            </c:numRef>
          </c:yVal>
          <c:smooth val="0"/>
          <c:extLst>
            <c:ext xmlns:c16="http://schemas.microsoft.com/office/drawing/2014/chart" uri="{C3380CC4-5D6E-409C-BE32-E72D297353CC}">
              <c16:uniqueId val="{00000000-18DC-48E2-AAAB-87FB36B7C7E7}"/>
            </c:ext>
          </c:extLst>
        </c:ser>
        <c:dLbls>
          <c:showLegendKey val="0"/>
          <c:showVal val="0"/>
          <c:showCatName val="0"/>
          <c:showSerName val="0"/>
          <c:showPercent val="0"/>
          <c:showBubbleSize val="0"/>
        </c:dLbls>
        <c:axId val="705575632"/>
        <c:axId val="1"/>
      </c:scatterChart>
      <c:valAx>
        <c:axId val="705575632"/>
        <c:scaling>
          <c:orientation val="minMax"/>
          <c:max val="4.3"/>
          <c:min val="2.7"/>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400"/>
                  <a:t>Time (s)</a:t>
                </a:r>
              </a:p>
            </c:rich>
          </c:tx>
          <c:overlay val="0"/>
          <c:spPr>
            <a:noFill/>
            <a:ln w="25400">
              <a:noFill/>
            </a:ln>
          </c:spPr>
        </c:title>
        <c:numFmt formatCode="#,##0.00" sourceLinked="0"/>
        <c:majorTickMark val="none"/>
        <c:minorTickMark val="none"/>
        <c:tickLblPos val="low"/>
        <c:spPr>
          <a:noFill/>
          <a:ln w="9525" cap="flat" cmpd="sng" algn="ctr">
            <a:solidFill>
              <a:schemeClr val="tx1">
                <a:lumMod val="25000"/>
                <a:lumOff val="75000"/>
              </a:schemeClr>
            </a:solidFill>
            <a:round/>
          </a:ln>
          <a:effectLst/>
        </c:spPr>
        <c:txPr>
          <a:bodyPr rot="0" vert="horz"/>
          <a:lstStyle/>
          <a:p>
            <a:pPr>
              <a:defRPr sz="1800" b="0" i="0" u="none" strike="noStrike" baseline="0">
                <a:solidFill>
                  <a:srgbClr val="333333"/>
                </a:solidFill>
                <a:latin typeface="Calibri"/>
                <a:ea typeface="Calibri"/>
                <a:cs typeface="Calibri"/>
              </a:defRPr>
            </a:pPr>
            <a:endParaRPr lang="en-US"/>
          </a:p>
        </c:txPr>
        <c:crossAx val="1"/>
        <c:crosses val="autoZero"/>
        <c:crossBetween val="midCat"/>
      </c:valAx>
      <c:valAx>
        <c:axId val="1"/>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400" baseline="0"/>
                  <a:t>Acceleration (m/s</a:t>
                </a:r>
                <a:r>
                  <a:rPr lang="en-US" sz="2400" baseline="30000"/>
                  <a:t>2</a:t>
                </a:r>
                <a:r>
                  <a:rPr lang="en-US" sz="2400" baseline="0"/>
                  <a:t>)</a:t>
                </a:r>
              </a:p>
            </c:rich>
          </c:tx>
          <c:overlay val="0"/>
          <c:spPr>
            <a:noFill/>
            <a:ln w="25400">
              <a:noFill/>
            </a:ln>
          </c:spPr>
        </c:title>
        <c:numFmt formatCode="#,##0.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705575632"/>
        <c:crosses val="autoZero"/>
        <c:crossBetween val="midCat"/>
      </c:valAx>
      <c:spPr>
        <a:noFill/>
        <a:ln w="25400">
          <a:noFill/>
        </a:ln>
      </c:spPr>
    </c:plotArea>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n-US"/>
    </a:p>
  </c:txPr>
  <c:externalData r:id="rId2">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tx>
            <c:strRef>
              <c:f>'Raw Data'!$G$1</c:f>
              <c:strCache>
                <c:ptCount val="1"/>
              </c:strCache>
            </c:strRef>
          </c:tx>
          <c:spPr>
            <a:ln w="19050" cap="rnd">
              <a:noFill/>
              <a:round/>
            </a:ln>
            <a:effectLst/>
          </c:spPr>
          <c:marker>
            <c:symbol val="circle"/>
            <c:size val="5"/>
            <c:spPr>
              <a:solidFill>
                <a:schemeClr val="accent1"/>
              </a:solidFill>
              <a:ln w="9525">
                <a:solidFill>
                  <a:schemeClr val="accent1"/>
                </a:solidFill>
              </a:ln>
              <a:effectLst/>
            </c:spPr>
          </c:marker>
          <c:xVal>
            <c:numRef>
              <c:f>'Raw Data'!$F$2:$F$709</c:f>
              <c:numCache>
                <c:formatCode>General</c:formatCode>
                <c:ptCount val="708"/>
                <c:pt idx="0">
                  <c:v>0</c:v>
                </c:pt>
                <c:pt idx="1">
                  <c:v>9.9310000005061738E-3</c:v>
                </c:pt>
                <c:pt idx="2">
                  <c:v>1.9862000001012348E-2</c:v>
                </c:pt>
                <c:pt idx="3">
                  <c:v>2.9793000001518521E-2</c:v>
                </c:pt>
                <c:pt idx="4">
                  <c:v>3.972300000168616E-2</c:v>
                </c:pt>
                <c:pt idx="5">
                  <c:v>4.9654000002192333E-2</c:v>
                </c:pt>
                <c:pt idx="6">
                  <c:v>5.9585000002698507E-2</c:v>
                </c:pt>
                <c:pt idx="7">
                  <c:v>6.9516000003204681E-2</c:v>
                </c:pt>
                <c:pt idx="8">
                  <c:v>7.9447000003710855E-2</c:v>
                </c:pt>
                <c:pt idx="9">
                  <c:v>8.9377000003878493E-2</c:v>
                </c:pt>
                <c:pt idx="10">
                  <c:v>9.9308000004384667E-2</c:v>
                </c:pt>
                <c:pt idx="11">
                  <c:v>0.10923900000489084</c:v>
                </c:pt>
                <c:pt idx="12">
                  <c:v>0.11916999999812106</c:v>
                </c:pt>
                <c:pt idx="13">
                  <c:v>0.12910099999862723</c:v>
                </c:pt>
                <c:pt idx="14">
                  <c:v>0.13903099999879487</c:v>
                </c:pt>
                <c:pt idx="15">
                  <c:v>0.14896199999930104</c:v>
                </c:pt>
                <c:pt idx="16">
                  <c:v>0.15889299999980722</c:v>
                </c:pt>
                <c:pt idx="17">
                  <c:v>0.16882400000031339</c:v>
                </c:pt>
                <c:pt idx="18">
                  <c:v>0.17875500000081956</c:v>
                </c:pt>
                <c:pt idx="19">
                  <c:v>0.1886850000009872</c:v>
                </c:pt>
                <c:pt idx="20">
                  <c:v>0.19861600000149338</c:v>
                </c:pt>
                <c:pt idx="21">
                  <c:v>0.20854700000199955</c:v>
                </c:pt>
                <c:pt idx="22">
                  <c:v>0.21847800000250572</c:v>
                </c:pt>
                <c:pt idx="23">
                  <c:v>0.2284090000030119</c:v>
                </c:pt>
                <c:pt idx="24">
                  <c:v>0.23833900000317954</c:v>
                </c:pt>
                <c:pt idx="25">
                  <c:v>0.24827000000368571</c:v>
                </c:pt>
                <c:pt idx="26">
                  <c:v>0.25820100000419188</c:v>
                </c:pt>
                <c:pt idx="27">
                  <c:v>0.26813200000469806</c:v>
                </c:pt>
                <c:pt idx="28">
                  <c:v>0.27806299999792827</c:v>
                </c:pt>
                <c:pt idx="29">
                  <c:v>0.28799299999809591</c:v>
                </c:pt>
                <c:pt idx="30">
                  <c:v>0.29792399999860208</c:v>
                </c:pt>
                <c:pt idx="31">
                  <c:v>0.30785499999910826</c:v>
                </c:pt>
                <c:pt idx="32">
                  <c:v>0.31778599999961443</c:v>
                </c:pt>
                <c:pt idx="33">
                  <c:v>0.32771700000012061</c:v>
                </c:pt>
                <c:pt idx="34">
                  <c:v>0.33764700000028824</c:v>
                </c:pt>
                <c:pt idx="35">
                  <c:v>0.34757800000079442</c:v>
                </c:pt>
                <c:pt idx="36">
                  <c:v>0.35750900000130059</c:v>
                </c:pt>
                <c:pt idx="37">
                  <c:v>0.36744000000180677</c:v>
                </c:pt>
                <c:pt idx="38">
                  <c:v>0.37737100000231294</c:v>
                </c:pt>
                <c:pt idx="39">
                  <c:v>0.38730100000248058</c:v>
                </c:pt>
                <c:pt idx="40">
                  <c:v>0.39723200000298675</c:v>
                </c:pt>
                <c:pt idx="41">
                  <c:v>0.40716300000349293</c:v>
                </c:pt>
                <c:pt idx="42">
                  <c:v>0.4170940000039991</c:v>
                </c:pt>
                <c:pt idx="43">
                  <c:v>0.42702400000416674</c:v>
                </c:pt>
                <c:pt idx="44">
                  <c:v>0.43695500000467291</c:v>
                </c:pt>
                <c:pt idx="45">
                  <c:v>0.44688599999790313</c:v>
                </c:pt>
                <c:pt idx="46">
                  <c:v>0.4568169999984093</c:v>
                </c:pt>
                <c:pt idx="47">
                  <c:v>0.46674799999891547</c:v>
                </c:pt>
                <c:pt idx="48">
                  <c:v>0.47667799999908311</c:v>
                </c:pt>
                <c:pt idx="49">
                  <c:v>0.48660899999958929</c:v>
                </c:pt>
                <c:pt idx="50">
                  <c:v>0.49654000000009546</c:v>
                </c:pt>
                <c:pt idx="51">
                  <c:v>0.50647100000060163</c:v>
                </c:pt>
                <c:pt idx="52">
                  <c:v>0.51640200000110781</c:v>
                </c:pt>
                <c:pt idx="53">
                  <c:v>0.52633200000127545</c:v>
                </c:pt>
                <c:pt idx="54">
                  <c:v>0.53626300000178162</c:v>
                </c:pt>
                <c:pt idx="55">
                  <c:v>0.54619400000228779</c:v>
                </c:pt>
                <c:pt idx="56">
                  <c:v>0.55612500000279397</c:v>
                </c:pt>
                <c:pt idx="57">
                  <c:v>0.56605600000330014</c:v>
                </c:pt>
                <c:pt idx="58">
                  <c:v>0.57598600000346778</c:v>
                </c:pt>
                <c:pt idx="59">
                  <c:v>0.58591700000397395</c:v>
                </c:pt>
                <c:pt idx="60">
                  <c:v>0.59584800000448013</c:v>
                </c:pt>
                <c:pt idx="61">
                  <c:v>0.6057790000049863</c:v>
                </c:pt>
                <c:pt idx="62">
                  <c:v>0.61570999999821652</c:v>
                </c:pt>
                <c:pt idx="63">
                  <c:v>0.62563999999838416</c:v>
                </c:pt>
                <c:pt idx="64">
                  <c:v>0.63557099999889033</c:v>
                </c:pt>
                <c:pt idx="65">
                  <c:v>0.6455019999993965</c:v>
                </c:pt>
                <c:pt idx="66">
                  <c:v>0.65543299999990268</c:v>
                </c:pt>
                <c:pt idx="67">
                  <c:v>0.66536400000040885</c:v>
                </c:pt>
                <c:pt idx="68">
                  <c:v>0.67529400000057649</c:v>
                </c:pt>
                <c:pt idx="69">
                  <c:v>0.68522500000108266</c:v>
                </c:pt>
                <c:pt idx="70">
                  <c:v>0.69515600000158884</c:v>
                </c:pt>
                <c:pt idx="71">
                  <c:v>0.70508700000209501</c:v>
                </c:pt>
                <c:pt idx="72">
                  <c:v>0.71501800000260118</c:v>
                </c:pt>
                <c:pt idx="73">
                  <c:v>0.72494800000276882</c:v>
                </c:pt>
                <c:pt idx="74">
                  <c:v>0.734879000003275</c:v>
                </c:pt>
                <c:pt idx="75">
                  <c:v>0.74481000000378117</c:v>
                </c:pt>
                <c:pt idx="76">
                  <c:v>0.75474100000428734</c:v>
                </c:pt>
                <c:pt idx="77">
                  <c:v>0.76467100000445498</c:v>
                </c:pt>
                <c:pt idx="78">
                  <c:v>0.77460200000496116</c:v>
                </c:pt>
                <c:pt idx="79">
                  <c:v>0.78453299999819137</c:v>
                </c:pt>
                <c:pt idx="80">
                  <c:v>0.79446399999869755</c:v>
                </c:pt>
                <c:pt idx="81">
                  <c:v>0.80439499999920372</c:v>
                </c:pt>
                <c:pt idx="82">
                  <c:v>0.81432499999937136</c:v>
                </c:pt>
                <c:pt idx="83">
                  <c:v>0.82425599999987753</c:v>
                </c:pt>
                <c:pt idx="84">
                  <c:v>0.8341870000003837</c:v>
                </c:pt>
                <c:pt idx="85">
                  <c:v>0.84411800000088988</c:v>
                </c:pt>
                <c:pt idx="86">
                  <c:v>0.85404900000139605</c:v>
                </c:pt>
                <c:pt idx="87">
                  <c:v>0.86397900000156369</c:v>
                </c:pt>
                <c:pt idx="88">
                  <c:v>0.87391000000206986</c:v>
                </c:pt>
                <c:pt idx="89">
                  <c:v>0.88384100000257604</c:v>
                </c:pt>
                <c:pt idx="90">
                  <c:v>0.89377200000308221</c:v>
                </c:pt>
                <c:pt idx="91">
                  <c:v>0.90370300000358839</c:v>
                </c:pt>
                <c:pt idx="92">
                  <c:v>0.91363300000375602</c:v>
                </c:pt>
                <c:pt idx="93">
                  <c:v>0.9235640000042622</c:v>
                </c:pt>
                <c:pt idx="94">
                  <c:v>0.93349500000476837</c:v>
                </c:pt>
                <c:pt idx="95">
                  <c:v>0.94342599999799859</c:v>
                </c:pt>
                <c:pt idx="96">
                  <c:v>0.95335691666696221</c:v>
                </c:pt>
                <c:pt idx="97">
                  <c:v>0.96328691666712984</c:v>
                </c:pt>
                <c:pt idx="98">
                  <c:v>0.97321791666763602</c:v>
                </c:pt>
                <c:pt idx="99">
                  <c:v>0.98314891666814219</c:v>
                </c:pt>
                <c:pt idx="100">
                  <c:v>0.99307991666864837</c:v>
                </c:pt>
                <c:pt idx="101">
                  <c:v>1.003009916668816</c:v>
                </c:pt>
                <c:pt idx="102">
                  <c:v>1.0129409166693222</c:v>
                </c:pt>
                <c:pt idx="103">
                  <c:v>1.0228719166698284</c:v>
                </c:pt>
                <c:pt idx="104">
                  <c:v>1.0328029166703345</c:v>
                </c:pt>
                <c:pt idx="105">
                  <c:v>1.0427339166708407</c:v>
                </c:pt>
                <c:pt idx="106">
                  <c:v>1.0526639166710083</c:v>
                </c:pt>
                <c:pt idx="107">
                  <c:v>1.0625949166715145</c:v>
                </c:pt>
                <c:pt idx="108">
                  <c:v>1.0725259166647447</c:v>
                </c:pt>
                <c:pt idx="109">
                  <c:v>1.0824569166652509</c:v>
                </c:pt>
                <c:pt idx="110">
                  <c:v>1.0923879166657571</c:v>
                </c:pt>
                <c:pt idx="111">
                  <c:v>1.1023179166659247</c:v>
                </c:pt>
                <c:pt idx="112">
                  <c:v>1.1122489166664309</c:v>
                </c:pt>
                <c:pt idx="113">
                  <c:v>1.1221799166669371</c:v>
                </c:pt>
                <c:pt idx="114">
                  <c:v>1.1321109166674432</c:v>
                </c:pt>
                <c:pt idx="115">
                  <c:v>1.1420419166679494</c:v>
                </c:pt>
                <c:pt idx="116">
                  <c:v>1.151971916668117</c:v>
                </c:pt>
                <c:pt idx="117">
                  <c:v>1.1619029166686232</c:v>
                </c:pt>
                <c:pt idx="118">
                  <c:v>1.1718339166691294</c:v>
                </c:pt>
                <c:pt idx="119">
                  <c:v>1.1817649166696356</c:v>
                </c:pt>
                <c:pt idx="120">
                  <c:v>1.1916959166701417</c:v>
                </c:pt>
                <c:pt idx="121">
                  <c:v>1.2016259166703094</c:v>
                </c:pt>
                <c:pt idx="122">
                  <c:v>1.2115569166708156</c:v>
                </c:pt>
                <c:pt idx="123">
                  <c:v>1.2214879166713217</c:v>
                </c:pt>
                <c:pt idx="124">
                  <c:v>1.2314189166645519</c:v>
                </c:pt>
                <c:pt idx="125">
                  <c:v>1.2413499166650581</c:v>
                </c:pt>
                <c:pt idx="126">
                  <c:v>1.2512799166652258</c:v>
                </c:pt>
                <c:pt idx="127">
                  <c:v>1.2612109166657319</c:v>
                </c:pt>
                <c:pt idx="128">
                  <c:v>1.2711419166662381</c:v>
                </c:pt>
                <c:pt idx="129">
                  <c:v>1.2810729166667443</c:v>
                </c:pt>
                <c:pt idx="130">
                  <c:v>1.2910029166669119</c:v>
                </c:pt>
                <c:pt idx="131">
                  <c:v>1.3009339166674181</c:v>
                </c:pt>
                <c:pt idx="132">
                  <c:v>1.3108649166679243</c:v>
                </c:pt>
                <c:pt idx="133">
                  <c:v>1.3207959166684304</c:v>
                </c:pt>
                <c:pt idx="134">
                  <c:v>1.3307269166689366</c:v>
                </c:pt>
                <c:pt idx="135">
                  <c:v>1.3406569166691042</c:v>
                </c:pt>
                <c:pt idx="136">
                  <c:v>1.3505879166696104</c:v>
                </c:pt>
                <c:pt idx="137">
                  <c:v>1.3605189166701166</c:v>
                </c:pt>
                <c:pt idx="138">
                  <c:v>1.3704499166706228</c:v>
                </c:pt>
                <c:pt idx="139">
                  <c:v>1.3803809166711289</c:v>
                </c:pt>
                <c:pt idx="140">
                  <c:v>1.3903109166712966</c:v>
                </c:pt>
                <c:pt idx="141">
                  <c:v>1.4002419166645268</c:v>
                </c:pt>
                <c:pt idx="142">
                  <c:v>1.410172916665033</c:v>
                </c:pt>
                <c:pt idx="143">
                  <c:v>1.4201039166655391</c:v>
                </c:pt>
                <c:pt idx="144">
                  <c:v>1.4300349166660453</c:v>
                </c:pt>
                <c:pt idx="145">
                  <c:v>1.439964916666213</c:v>
                </c:pt>
                <c:pt idx="146">
                  <c:v>1.4498959166667191</c:v>
                </c:pt>
                <c:pt idx="147">
                  <c:v>1.4598269166672253</c:v>
                </c:pt>
                <c:pt idx="148">
                  <c:v>1.4697579166677315</c:v>
                </c:pt>
                <c:pt idx="149">
                  <c:v>1.4796889166682377</c:v>
                </c:pt>
                <c:pt idx="150">
                  <c:v>1.4896189166684053</c:v>
                </c:pt>
                <c:pt idx="151">
                  <c:v>1.4995499166689115</c:v>
                </c:pt>
                <c:pt idx="152">
                  <c:v>1.5094809166694176</c:v>
                </c:pt>
                <c:pt idx="153">
                  <c:v>1.5194119166699238</c:v>
                </c:pt>
                <c:pt idx="154">
                  <c:v>1.52934291667043</c:v>
                </c:pt>
                <c:pt idx="155">
                  <c:v>1.5392729166705976</c:v>
                </c:pt>
                <c:pt idx="156">
                  <c:v>1.5492039166711038</c:v>
                </c:pt>
                <c:pt idx="157">
                  <c:v>1.55913491667161</c:v>
                </c:pt>
                <c:pt idx="158">
                  <c:v>1.5690659166648402</c:v>
                </c:pt>
                <c:pt idx="159">
                  <c:v>1.5789969166653464</c:v>
                </c:pt>
                <c:pt idx="160">
                  <c:v>1.588926916665514</c:v>
                </c:pt>
                <c:pt idx="161">
                  <c:v>1.5988579166660202</c:v>
                </c:pt>
                <c:pt idx="162">
                  <c:v>1.6087889166665263</c:v>
                </c:pt>
                <c:pt idx="163">
                  <c:v>1.6187199166670325</c:v>
                </c:pt>
                <c:pt idx="164">
                  <c:v>1.6286499166672002</c:v>
                </c:pt>
                <c:pt idx="165">
                  <c:v>1.6385809166677063</c:v>
                </c:pt>
                <c:pt idx="166">
                  <c:v>1.6485119166682125</c:v>
                </c:pt>
                <c:pt idx="167">
                  <c:v>1.6584429166687187</c:v>
                </c:pt>
                <c:pt idx="168">
                  <c:v>1.6683739166692249</c:v>
                </c:pt>
                <c:pt idx="169">
                  <c:v>1.678304916669731</c:v>
                </c:pt>
                <c:pt idx="170">
                  <c:v>1.6882349166698987</c:v>
                </c:pt>
                <c:pt idx="171">
                  <c:v>1.6981659166704048</c:v>
                </c:pt>
                <c:pt idx="172">
                  <c:v>1.708096916670911</c:v>
                </c:pt>
                <c:pt idx="173">
                  <c:v>1.7180279166714172</c:v>
                </c:pt>
                <c:pt idx="174">
                  <c:v>1.7279579166715848</c:v>
                </c:pt>
                <c:pt idx="175">
                  <c:v>1.737888916664815</c:v>
                </c:pt>
                <c:pt idx="176">
                  <c:v>1.7478199166653212</c:v>
                </c:pt>
                <c:pt idx="177">
                  <c:v>1.7577509166658274</c:v>
                </c:pt>
                <c:pt idx="178">
                  <c:v>1.7676819166663336</c:v>
                </c:pt>
                <c:pt idx="179">
                  <c:v>1.7776119166665012</c:v>
                </c:pt>
                <c:pt idx="180">
                  <c:v>1.7875429166670074</c:v>
                </c:pt>
                <c:pt idx="181">
                  <c:v>1.7974739166675135</c:v>
                </c:pt>
                <c:pt idx="182">
                  <c:v>1.8074049166680197</c:v>
                </c:pt>
                <c:pt idx="183">
                  <c:v>1.8173359166685259</c:v>
                </c:pt>
                <c:pt idx="184">
                  <c:v>1.8272659166686935</c:v>
                </c:pt>
                <c:pt idx="185">
                  <c:v>1.8371969166691997</c:v>
                </c:pt>
                <c:pt idx="186">
                  <c:v>1.8471279166697059</c:v>
                </c:pt>
                <c:pt idx="187">
                  <c:v>1.8570589166702121</c:v>
                </c:pt>
                <c:pt idx="188">
                  <c:v>1.8669899166707182</c:v>
                </c:pt>
                <c:pt idx="189">
                  <c:v>1.8769199166708859</c:v>
                </c:pt>
                <c:pt idx="190">
                  <c:v>1.886850916671392</c:v>
                </c:pt>
                <c:pt idx="191">
                  <c:v>1.8967819166646223</c:v>
                </c:pt>
                <c:pt idx="192">
                  <c:v>1.9067129166651284</c:v>
                </c:pt>
                <c:pt idx="193">
                  <c:v>1.9166439166656346</c:v>
                </c:pt>
                <c:pt idx="194">
                  <c:v>1.9265739166658022</c:v>
                </c:pt>
                <c:pt idx="195">
                  <c:v>1.9365049166663084</c:v>
                </c:pt>
                <c:pt idx="196">
                  <c:v>1.9464352499999222</c:v>
                </c:pt>
                <c:pt idx="197">
                  <c:v>1.9563662500004284</c:v>
                </c:pt>
                <c:pt idx="198">
                  <c:v>1.9662972500009346</c:v>
                </c:pt>
                <c:pt idx="199">
                  <c:v>1.9762272500011022</c:v>
                </c:pt>
                <c:pt idx="200">
                  <c:v>1.9861582500016084</c:v>
                </c:pt>
                <c:pt idx="201">
                  <c:v>1.9960892500021146</c:v>
                </c:pt>
                <c:pt idx="202">
                  <c:v>2.0060202500026207</c:v>
                </c:pt>
                <c:pt idx="203">
                  <c:v>2.0159512500031269</c:v>
                </c:pt>
                <c:pt idx="204">
                  <c:v>2.0258812500032946</c:v>
                </c:pt>
                <c:pt idx="205">
                  <c:v>2.0358122500038007</c:v>
                </c:pt>
                <c:pt idx="206">
                  <c:v>2.0457432500043069</c:v>
                </c:pt>
                <c:pt idx="207">
                  <c:v>2.0556742500048131</c:v>
                </c:pt>
                <c:pt idx="208">
                  <c:v>2.0656052499980433</c:v>
                </c:pt>
                <c:pt idx="209">
                  <c:v>2.0755352499982109</c:v>
                </c:pt>
                <c:pt idx="210">
                  <c:v>2.0854662499987171</c:v>
                </c:pt>
                <c:pt idx="211">
                  <c:v>2.0953972499992233</c:v>
                </c:pt>
                <c:pt idx="212">
                  <c:v>2.1053282499997295</c:v>
                </c:pt>
                <c:pt idx="213">
                  <c:v>2.1152592500002356</c:v>
                </c:pt>
                <c:pt idx="214">
                  <c:v>2.1251892500004033</c:v>
                </c:pt>
                <c:pt idx="215">
                  <c:v>2.1351202500009094</c:v>
                </c:pt>
                <c:pt idx="216">
                  <c:v>2.1450512500014156</c:v>
                </c:pt>
                <c:pt idx="217">
                  <c:v>2.1549822500019218</c:v>
                </c:pt>
                <c:pt idx="218">
                  <c:v>2.164913250002428</c:v>
                </c:pt>
                <c:pt idx="219">
                  <c:v>2.1748432500025956</c:v>
                </c:pt>
                <c:pt idx="220">
                  <c:v>2.1847742500031018</c:v>
                </c:pt>
                <c:pt idx="221">
                  <c:v>2.1947052500036079</c:v>
                </c:pt>
                <c:pt idx="222">
                  <c:v>2.2046362500041141</c:v>
                </c:pt>
                <c:pt idx="223">
                  <c:v>2.2145672500046203</c:v>
                </c:pt>
                <c:pt idx="224">
                  <c:v>2.2244972500047879</c:v>
                </c:pt>
                <c:pt idx="225">
                  <c:v>2.2344282499980181</c:v>
                </c:pt>
                <c:pt idx="226">
                  <c:v>2.2443592499985243</c:v>
                </c:pt>
                <c:pt idx="227">
                  <c:v>2.2542902499990305</c:v>
                </c:pt>
                <c:pt idx="228">
                  <c:v>2.2642212499995367</c:v>
                </c:pt>
                <c:pt idx="229">
                  <c:v>2.2741512499997043</c:v>
                </c:pt>
                <c:pt idx="230">
                  <c:v>2.2840822500002105</c:v>
                </c:pt>
                <c:pt idx="231">
                  <c:v>2.2940132500007167</c:v>
                </c:pt>
                <c:pt idx="232">
                  <c:v>2.3039442500012228</c:v>
                </c:pt>
                <c:pt idx="233">
                  <c:v>2.313875250001729</c:v>
                </c:pt>
                <c:pt idx="234">
                  <c:v>2.3238052500018966</c:v>
                </c:pt>
                <c:pt idx="235">
                  <c:v>2.3337362500024028</c:v>
                </c:pt>
                <c:pt idx="236">
                  <c:v>2.343667250002909</c:v>
                </c:pt>
                <c:pt idx="237">
                  <c:v>2.3535982500034152</c:v>
                </c:pt>
                <c:pt idx="238">
                  <c:v>2.3635292500039213</c:v>
                </c:pt>
                <c:pt idx="239">
                  <c:v>2.373459250004089</c:v>
                </c:pt>
                <c:pt idx="240">
                  <c:v>2.3833902500045951</c:v>
                </c:pt>
                <c:pt idx="241">
                  <c:v>2.3933212500051013</c:v>
                </c:pt>
                <c:pt idx="242">
                  <c:v>2.4032522499983315</c:v>
                </c:pt>
                <c:pt idx="243">
                  <c:v>2.4131832499988377</c:v>
                </c:pt>
                <c:pt idx="244">
                  <c:v>2.4231132499990053</c:v>
                </c:pt>
                <c:pt idx="245">
                  <c:v>2.4330442499995115</c:v>
                </c:pt>
                <c:pt idx="246">
                  <c:v>2.4429752500000177</c:v>
                </c:pt>
                <c:pt idx="247">
                  <c:v>2.4529062500005239</c:v>
                </c:pt>
                <c:pt idx="248">
                  <c:v>2.46283725000103</c:v>
                </c:pt>
                <c:pt idx="249">
                  <c:v>2.4727672500011977</c:v>
                </c:pt>
                <c:pt idx="250">
                  <c:v>2.4826982500017039</c:v>
                </c:pt>
                <c:pt idx="251">
                  <c:v>2.49262925000221</c:v>
                </c:pt>
                <c:pt idx="252">
                  <c:v>2.5025602500027162</c:v>
                </c:pt>
                <c:pt idx="253">
                  <c:v>2.5124912500032224</c:v>
                </c:pt>
                <c:pt idx="254">
                  <c:v>2.52242125000339</c:v>
                </c:pt>
                <c:pt idx="255">
                  <c:v>2.5323522500038962</c:v>
                </c:pt>
                <c:pt idx="256">
                  <c:v>2.5422832500044024</c:v>
                </c:pt>
                <c:pt idx="257">
                  <c:v>2.5522142500049085</c:v>
                </c:pt>
                <c:pt idx="258">
                  <c:v>2.5621452499981388</c:v>
                </c:pt>
                <c:pt idx="259">
                  <c:v>2.5720752499983064</c:v>
                </c:pt>
                <c:pt idx="260">
                  <c:v>2.5820062499988126</c:v>
                </c:pt>
                <c:pt idx="261">
                  <c:v>2.5919372499993187</c:v>
                </c:pt>
                <c:pt idx="262">
                  <c:v>2.6018682499998249</c:v>
                </c:pt>
                <c:pt idx="263">
                  <c:v>2.6117992500003311</c:v>
                </c:pt>
                <c:pt idx="264">
                  <c:v>2.6217292500004987</c:v>
                </c:pt>
                <c:pt idx="265">
                  <c:v>2.6316602500010049</c:v>
                </c:pt>
                <c:pt idx="266">
                  <c:v>2.6415912500015111</c:v>
                </c:pt>
                <c:pt idx="267">
                  <c:v>2.6515222500020172</c:v>
                </c:pt>
                <c:pt idx="268">
                  <c:v>2.6614532500025234</c:v>
                </c:pt>
                <c:pt idx="269">
                  <c:v>2.6713842500030296</c:v>
                </c:pt>
                <c:pt idx="270">
                  <c:v>2.6813142500031972</c:v>
                </c:pt>
                <c:pt idx="271">
                  <c:v>2.6912452500037034</c:v>
                </c:pt>
                <c:pt idx="272">
                  <c:v>2.7011762500042096</c:v>
                </c:pt>
                <c:pt idx="273">
                  <c:v>2.7111072500047158</c:v>
                </c:pt>
                <c:pt idx="274">
                  <c:v>2.721038249997946</c:v>
                </c:pt>
                <c:pt idx="275">
                  <c:v>2.7309682499981136</c:v>
                </c:pt>
                <c:pt idx="276">
                  <c:v>2.7408992499986198</c:v>
                </c:pt>
                <c:pt idx="277">
                  <c:v>2.750830249999126</c:v>
                </c:pt>
                <c:pt idx="278">
                  <c:v>2.7607612499996321</c:v>
                </c:pt>
                <c:pt idx="279">
                  <c:v>2.7706922500001383</c:v>
                </c:pt>
                <c:pt idx="280">
                  <c:v>2.7806222500003059</c:v>
                </c:pt>
                <c:pt idx="281">
                  <c:v>2.7905532500008121</c:v>
                </c:pt>
                <c:pt idx="282">
                  <c:v>2.8004842500013183</c:v>
                </c:pt>
                <c:pt idx="283">
                  <c:v>2.8104152500018245</c:v>
                </c:pt>
                <c:pt idx="284">
                  <c:v>2.8203462500023306</c:v>
                </c:pt>
                <c:pt idx="285">
                  <c:v>2.8302762500024983</c:v>
                </c:pt>
                <c:pt idx="286">
                  <c:v>2.8402072500030044</c:v>
                </c:pt>
                <c:pt idx="287">
                  <c:v>2.8501382500035106</c:v>
                </c:pt>
                <c:pt idx="288">
                  <c:v>2.8600692500040168</c:v>
                </c:pt>
                <c:pt idx="289">
                  <c:v>2.870000250004523</c:v>
                </c:pt>
                <c:pt idx="290">
                  <c:v>2.8799302500046906</c:v>
                </c:pt>
                <c:pt idx="291">
                  <c:v>2.8898612499979208</c:v>
                </c:pt>
                <c:pt idx="292">
                  <c:v>2.899792249998427</c:v>
                </c:pt>
                <c:pt idx="293">
                  <c:v>2.9097232499989332</c:v>
                </c:pt>
                <c:pt idx="294">
                  <c:v>2.9196542499994393</c:v>
                </c:pt>
                <c:pt idx="295">
                  <c:v>2.9295852499999455</c:v>
                </c:pt>
                <c:pt idx="296">
                  <c:v>2.9395152500001132</c:v>
                </c:pt>
                <c:pt idx="297">
                  <c:v>2.9494466250034748</c:v>
                </c:pt>
                <c:pt idx="298">
                  <c:v>2.9593776250039809</c:v>
                </c:pt>
                <c:pt idx="299">
                  <c:v>2.9693086250044871</c:v>
                </c:pt>
                <c:pt idx="300">
                  <c:v>2.9792396250049933</c:v>
                </c:pt>
                <c:pt idx="301">
                  <c:v>2.989169624997885</c:v>
                </c:pt>
                <c:pt idx="302">
                  <c:v>2.9991006249983911</c:v>
                </c:pt>
                <c:pt idx="303">
                  <c:v>3.0090316249988973</c:v>
                </c:pt>
                <c:pt idx="304">
                  <c:v>3.0189626249994035</c:v>
                </c:pt>
                <c:pt idx="305">
                  <c:v>3.0288936249999097</c:v>
                </c:pt>
                <c:pt idx="306">
                  <c:v>3.0388236250000773</c:v>
                </c:pt>
                <c:pt idx="307">
                  <c:v>3.0487546250005835</c:v>
                </c:pt>
                <c:pt idx="308">
                  <c:v>3.0586856250010896</c:v>
                </c:pt>
                <c:pt idx="309">
                  <c:v>3.0686166250015958</c:v>
                </c:pt>
                <c:pt idx="310">
                  <c:v>3.078547625002102</c:v>
                </c:pt>
                <c:pt idx="311">
                  <c:v>3.0884776250022696</c:v>
                </c:pt>
                <c:pt idx="312">
                  <c:v>3.0984086250027758</c:v>
                </c:pt>
                <c:pt idx="313">
                  <c:v>3.108339625003282</c:v>
                </c:pt>
                <c:pt idx="314">
                  <c:v>3.1182706250037882</c:v>
                </c:pt>
                <c:pt idx="315">
                  <c:v>3.1282016250042943</c:v>
                </c:pt>
                <c:pt idx="316">
                  <c:v>3.1381326250048005</c:v>
                </c:pt>
                <c:pt idx="317">
                  <c:v>3.1480626250049681</c:v>
                </c:pt>
                <c:pt idx="318">
                  <c:v>3.1579936249981984</c:v>
                </c:pt>
                <c:pt idx="319">
                  <c:v>3.1679246249987045</c:v>
                </c:pt>
                <c:pt idx="320">
                  <c:v>3.1778556249992107</c:v>
                </c:pt>
                <c:pt idx="321">
                  <c:v>3.1877866249997169</c:v>
                </c:pt>
                <c:pt idx="322">
                  <c:v>3.1977166249998845</c:v>
                </c:pt>
                <c:pt idx="323">
                  <c:v>3.2076476250003907</c:v>
                </c:pt>
                <c:pt idx="324">
                  <c:v>3.2175786250008969</c:v>
                </c:pt>
                <c:pt idx="325">
                  <c:v>3.227509625001403</c:v>
                </c:pt>
                <c:pt idx="326">
                  <c:v>3.2374406250019092</c:v>
                </c:pt>
                <c:pt idx="327">
                  <c:v>3.2473706250020768</c:v>
                </c:pt>
                <c:pt idx="328">
                  <c:v>3.257301625002583</c:v>
                </c:pt>
                <c:pt idx="329">
                  <c:v>3.2672326250030892</c:v>
                </c:pt>
                <c:pt idx="330">
                  <c:v>3.2771636250035954</c:v>
                </c:pt>
                <c:pt idx="331">
                  <c:v>3.2870946250041015</c:v>
                </c:pt>
                <c:pt idx="332">
                  <c:v>3.2970256250046077</c:v>
                </c:pt>
                <c:pt idx="333">
                  <c:v>3.3069556250047754</c:v>
                </c:pt>
                <c:pt idx="334">
                  <c:v>3.3168866249980056</c:v>
                </c:pt>
                <c:pt idx="335">
                  <c:v>3.3268176249985117</c:v>
                </c:pt>
                <c:pt idx="336">
                  <c:v>3.3367486249990179</c:v>
                </c:pt>
                <c:pt idx="337">
                  <c:v>3.3466796249995241</c:v>
                </c:pt>
                <c:pt idx="338">
                  <c:v>3.3566096249996917</c:v>
                </c:pt>
                <c:pt idx="339">
                  <c:v>3.3665406250001979</c:v>
                </c:pt>
                <c:pt idx="340">
                  <c:v>3.3764716250007041</c:v>
                </c:pt>
                <c:pt idx="341">
                  <c:v>3.3864026250012103</c:v>
                </c:pt>
                <c:pt idx="342">
                  <c:v>3.3963336250017164</c:v>
                </c:pt>
                <c:pt idx="343">
                  <c:v>3.4062646250022226</c:v>
                </c:pt>
                <c:pt idx="344">
                  <c:v>3.4161946250023902</c:v>
                </c:pt>
                <c:pt idx="345">
                  <c:v>3.4261256250028964</c:v>
                </c:pt>
                <c:pt idx="346">
                  <c:v>3.4360566250034026</c:v>
                </c:pt>
                <c:pt idx="347">
                  <c:v>3.4459876250039088</c:v>
                </c:pt>
                <c:pt idx="348">
                  <c:v>3.4559186250044149</c:v>
                </c:pt>
                <c:pt idx="349">
                  <c:v>3.4658486250045826</c:v>
                </c:pt>
                <c:pt idx="350">
                  <c:v>3.4757796250050887</c:v>
                </c:pt>
                <c:pt idx="351">
                  <c:v>3.485710624998319</c:v>
                </c:pt>
                <c:pt idx="352">
                  <c:v>3.4956416249988251</c:v>
                </c:pt>
                <c:pt idx="353">
                  <c:v>3.5055726249993313</c:v>
                </c:pt>
                <c:pt idx="354">
                  <c:v>3.5155036249998375</c:v>
                </c:pt>
                <c:pt idx="355">
                  <c:v>3.5254336250000051</c:v>
                </c:pt>
                <c:pt idx="356">
                  <c:v>3.5353646250005113</c:v>
                </c:pt>
                <c:pt idx="357">
                  <c:v>3.5452956250010175</c:v>
                </c:pt>
                <c:pt idx="358">
                  <c:v>3.5552266250015236</c:v>
                </c:pt>
                <c:pt idx="359">
                  <c:v>3.5651576250020298</c:v>
                </c:pt>
                <c:pt idx="360">
                  <c:v>3.5750876250021975</c:v>
                </c:pt>
                <c:pt idx="361">
                  <c:v>3.5850186250027036</c:v>
                </c:pt>
                <c:pt idx="362">
                  <c:v>3.5949496250032098</c:v>
                </c:pt>
                <c:pt idx="363">
                  <c:v>3.604880625003716</c:v>
                </c:pt>
                <c:pt idx="364">
                  <c:v>3.6148116250042222</c:v>
                </c:pt>
                <c:pt idx="365">
                  <c:v>3.6247416250043898</c:v>
                </c:pt>
                <c:pt idx="366">
                  <c:v>3.634672625004896</c:v>
                </c:pt>
                <c:pt idx="367">
                  <c:v>3.6446036249981262</c:v>
                </c:pt>
                <c:pt idx="368">
                  <c:v>3.6545346249986324</c:v>
                </c:pt>
                <c:pt idx="369">
                  <c:v>3.6644656249991385</c:v>
                </c:pt>
                <c:pt idx="370">
                  <c:v>3.6743966249996447</c:v>
                </c:pt>
                <c:pt idx="371">
                  <c:v>3.6843266249998123</c:v>
                </c:pt>
                <c:pt idx="372">
                  <c:v>3.6942576250003185</c:v>
                </c:pt>
                <c:pt idx="373">
                  <c:v>3.7041886250008247</c:v>
                </c:pt>
                <c:pt idx="374">
                  <c:v>3.7141196250013309</c:v>
                </c:pt>
                <c:pt idx="375">
                  <c:v>3.724050625001837</c:v>
                </c:pt>
                <c:pt idx="376">
                  <c:v>3.7339816250023432</c:v>
                </c:pt>
                <c:pt idx="377">
                  <c:v>3.7439116250025108</c:v>
                </c:pt>
                <c:pt idx="378">
                  <c:v>3.753842625003017</c:v>
                </c:pt>
                <c:pt idx="379">
                  <c:v>3.7637736250035232</c:v>
                </c:pt>
                <c:pt idx="380">
                  <c:v>3.7737046250040294</c:v>
                </c:pt>
                <c:pt idx="381">
                  <c:v>3.7836356250045355</c:v>
                </c:pt>
                <c:pt idx="382">
                  <c:v>3.7935656250047032</c:v>
                </c:pt>
                <c:pt idx="383">
                  <c:v>3.8034966249979334</c:v>
                </c:pt>
                <c:pt idx="384">
                  <c:v>3.8134276249984396</c:v>
                </c:pt>
                <c:pt idx="385">
                  <c:v>3.8233586249989457</c:v>
                </c:pt>
                <c:pt idx="386">
                  <c:v>3.8332896249994519</c:v>
                </c:pt>
                <c:pt idx="387">
                  <c:v>3.8432206249999581</c:v>
                </c:pt>
                <c:pt idx="388">
                  <c:v>3.8531506250001257</c:v>
                </c:pt>
                <c:pt idx="389">
                  <c:v>3.8630816250006319</c:v>
                </c:pt>
                <c:pt idx="390">
                  <c:v>3.8730126250011381</c:v>
                </c:pt>
                <c:pt idx="391">
                  <c:v>3.8829436250016443</c:v>
                </c:pt>
                <c:pt idx="392">
                  <c:v>3.8928746250021504</c:v>
                </c:pt>
                <c:pt idx="393">
                  <c:v>3.9028046250023181</c:v>
                </c:pt>
                <c:pt idx="394">
                  <c:v>3.9127356250028242</c:v>
                </c:pt>
                <c:pt idx="395">
                  <c:v>3.9226666250033304</c:v>
                </c:pt>
                <c:pt idx="396">
                  <c:v>3.9325976250038366</c:v>
                </c:pt>
                <c:pt idx="397">
                  <c:v>3.9425286250043428</c:v>
                </c:pt>
                <c:pt idx="398">
                  <c:v>3.9524596250048489</c:v>
                </c:pt>
                <c:pt idx="399">
                  <c:v>3.9623896250050166</c:v>
                </c:pt>
                <c:pt idx="400">
                  <c:v>3.9723206249982468</c:v>
                </c:pt>
                <c:pt idx="401">
                  <c:v>3.982251624998753</c:v>
                </c:pt>
                <c:pt idx="402">
                  <c:v>3.9921826249992591</c:v>
                </c:pt>
                <c:pt idx="403">
                  <c:v>4.0021136249997653</c:v>
                </c:pt>
                <c:pt idx="404">
                  <c:v>4.0120446250002715</c:v>
                </c:pt>
                <c:pt idx="405">
                  <c:v>4.0219746250004391</c:v>
                </c:pt>
                <c:pt idx="406">
                  <c:v>4.0319056250009453</c:v>
                </c:pt>
                <c:pt idx="407">
                  <c:v>4.0418366250014515</c:v>
                </c:pt>
                <c:pt idx="408">
                  <c:v>4.0517676250019576</c:v>
                </c:pt>
                <c:pt idx="409">
                  <c:v>4.0616986250024638</c:v>
                </c:pt>
                <c:pt idx="410">
                  <c:v>4.07162962500297</c:v>
                </c:pt>
                <c:pt idx="411">
                  <c:v>4.0815596250031376</c:v>
                </c:pt>
                <c:pt idx="412">
                  <c:v>4.0914906250036438</c:v>
                </c:pt>
                <c:pt idx="413">
                  <c:v>4.10142162500415</c:v>
                </c:pt>
                <c:pt idx="414">
                  <c:v>4.1113526250046561</c:v>
                </c:pt>
                <c:pt idx="415">
                  <c:v>4.1212836249978864</c:v>
                </c:pt>
                <c:pt idx="416">
                  <c:v>4.131213624998054</c:v>
                </c:pt>
                <c:pt idx="417">
                  <c:v>4.1411446249985602</c:v>
                </c:pt>
                <c:pt idx="418">
                  <c:v>4.1510756249990663</c:v>
                </c:pt>
                <c:pt idx="419">
                  <c:v>4.1610066249995725</c:v>
                </c:pt>
                <c:pt idx="420">
                  <c:v>4.1709376250000787</c:v>
                </c:pt>
                <c:pt idx="421">
                  <c:v>4.1808686250005849</c:v>
                </c:pt>
                <c:pt idx="422">
                  <c:v>4.1907986250007525</c:v>
                </c:pt>
                <c:pt idx="423">
                  <c:v>4.2007296250012587</c:v>
                </c:pt>
                <c:pt idx="424">
                  <c:v>4.2106606250017649</c:v>
                </c:pt>
                <c:pt idx="425">
                  <c:v>4.220591625002271</c:v>
                </c:pt>
                <c:pt idx="426">
                  <c:v>4.2305226250027772</c:v>
                </c:pt>
                <c:pt idx="427">
                  <c:v>4.2404536250032834</c:v>
                </c:pt>
                <c:pt idx="428">
                  <c:v>4.250383625003451</c:v>
                </c:pt>
                <c:pt idx="429">
                  <c:v>4.2603146250039572</c:v>
                </c:pt>
                <c:pt idx="430">
                  <c:v>4.2702456250044634</c:v>
                </c:pt>
                <c:pt idx="431">
                  <c:v>4.2801766250049695</c:v>
                </c:pt>
                <c:pt idx="432">
                  <c:v>4.2901076249981998</c:v>
                </c:pt>
                <c:pt idx="433">
                  <c:v>4.3000386249987059</c:v>
                </c:pt>
                <c:pt idx="434">
                  <c:v>4.3099686249988736</c:v>
                </c:pt>
                <c:pt idx="435">
                  <c:v>4.3198996249993797</c:v>
                </c:pt>
                <c:pt idx="436">
                  <c:v>4.3298306249998859</c:v>
                </c:pt>
                <c:pt idx="437">
                  <c:v>4.3397616250003921</c:v>
                </c:pt>
                <c:pt idx="438">
                  <c:v>4.3496926250008983</c:v>
                </c:pt>
                <c:pt idx="439">
                  <c:v>4.3596236250014044</c:v>
                </c:pt>
                <c:pt idx="440">
                  <c:v>4.3695536250015721</c:v>
                </c:pt>
                <c:pt idx="441">
                  <c:v>4.3794846250020782</c:v>
                </c:pt>
                <c:pt idx="442">
                  <c:v>4.3894156250025844</c:v>
                </c:pt>
                <c:pt idx="443">
                  <c:v>4.3993466250030906</c:v>
                </c:pt>
                <c:pt idx="444">
                  <c:v>4.4092776250035968</c:v>
                </c:pt>
                <c:pt idx="445">
                  <c:v>4.4192086250041029</c:v>
                </c:pt>
                <c:pt idx="446">
                  <c:v>4.4291386250042706</c:v>
                </c:pt>
                <c:pt idx="447">
                  <c:v>4.4390696250047768</c:v>
                </c:pt>
                <c:pt idx="448">
                  <c:v>4.449000624998007</c:v>
                </c:pt>
                <c:pt idx="449">
                  <c:v>4.4589316249985131</c:v>
                </c:pt>
                <c:pt idx="450">
                  <c:v>4.4688626249990193</c:v>
                </c:pt>
                <c:pt idx="451">
                  <c:v>4.4787936249995255</c:v>
                </c:pt>
                <c:pt idx="452">
                  <c:v>4.4887236249996931</c:v>
                </c:pt>
                <c:pt idx="453">
                  <c:v>4.4986546250001993</c:v>
                </c:pt>
                <c:pt idx="454">
                  <c:v>4.5085856250007055</c:v>
                </c:pt>
                <c:pt idx="455">
                  <c:v>4.5185166250012117</c:v>
                </c:pt>
                <c:pt idx="456">
                  <c:v>4.5284476250017178</c:v>
                </c:pt>
                <c:pt idx="457">
                  <c:v>4.5383776250018855</c:v>
                </c:pt>
                <c:pt idx="458">
                  <c:v>4.5483086250023916</c:v>
                </c:pt>
                <c:pt idx="459">
                  <c:v>4.5582396250028978</c:v>
                </c:pt>
                <c:pt idx="460">
                  <c:v>4.568170625003404</c:v>
                </c:pt>
                <c:pt idx="461">
                  <c:v>4.5781016250039102</c:v>
                </c:pt>
                <c:pt idx="462">
                  <c:v>4.5880326250044163</c:v>
                </c:pt>
                <c:pt idx="463">
                  <c:v>4.597962625004584</c:v>
                </c:pt>
                <c:pt idx="464">
                  <c:v>4.6078936250050901</c:v>
                </c:pt>
                <c:pt idx="465">
                  <c:v>4.6178246249983204</c:v>
                </c:pt>
                <c:pt idx="466">
                  <c:v>4.6277556249988265</c:v>
                </c:pt>
                <c:pt idx="467">
                  <c:v>4.6376866249993327</c:v>
                </c:pt>
                <c:pt idx="468">
                  <c:v>4.6476176249998389</c:v>
                </c:pt>
                <c:pt idx="469">
                  <c:v>4.6575486250003451</c:v>
                </c:pt>
                <c:pt idx="470">
                  <c:v>4.6674786250005127</c:v>
                </c:pt>
                <c:pt idx="471">
                  <c:v>4.6774096250010189</c:v>
                </c:pt>
                <c:pt idx="472">
                  <c:v>4.687340625001525</c:v>
                </c:pt>
                <c:pt idx="473">
                  <c:v>4.6972716250020312</c:v>
                </c:pt>
                <c:pt idx="474">
                  <c:v>4.7072026250025374</c:v>
                </c:pt>
                <c:pt idx="475">
                  <c:v>4.717132625002705</c:v>
                </c:pt>
                <c:pt idx="476">
                  <c:v>4.7270636250032112</c:v>
                </c:pt>
                <c:pt idx="477">
                  <c:v>4.7369946250037174</c:v>
                </c:pt>
                <c:pt idx="478">
                  <c:v>4.7469256250042235</c:v>
                </c:pt>
                <c:pt idx="479">
                  <c:v>4.7568566250047297</c:v>
                </c:pt>
                <c:pt idx="480">
                  <c:v>4.7667876249979599</c:v>
                </c:pt>
                <c:pt idx="481">
                  <c:v>4.7767176249981276</c:v>
                </c:pt>
                <c:pt idx="482">
                  <c:v>4.7866486249986337</c:v>
                </c:pt>
                <c:pt idx="483">
                  <c:v>4.7965796249991399</c:v>
                </c:pt>
                <c:pt idx="484">
                  <c:v>4.8065106249996461</c:v>
                </c:pt>
                <c:pt idx="485">
                  <c:v>4.8164416250001523</c:v>
                </c:pt>
                <c:pt idx="486">
                  <c:v>4.8263726250006584</c:v>
                </c:pt>
                <c:pt idx="487">
                  <c:v>4.8363036250011646</c:v>
                </c:pt>
                <c:pt idx="488">
                  <c:v>4.8462336250013323</c:v>
                </c:pt>
                <c:pt idx="489">
                  <c:v>4.8561646250018384</c:v>
                </c:pt>
                <c:pt idx="490">
                  <c:v>4.8660956250023446</c:v>
                </c:pt>
                <c:pt idx="491">
                  <c:v>4.8760266250028508</c:v>
                </c:pt>
                <c:pt idx="492">
                  <c:v>4.885957625003357</c:v>
                </c:pt>
                <c:pt idx="493">
                  <c:v>4.8958886250038631</c:v>
                </c:pt>
                <c:pt idx="494">
                  <c:v>4.9058186250040308</c:v>
                </c:pt>
                <c:pt idx="495">
                  <c:v>4.9157496250045369</c:v>
                </c:pt>
                <c:pt idx="496">
                  <c:v>4.9256806250050431</c:v>
                </c:pt>
                <c:pt idx="497">
                  <c:v>4.9356116249982733</c:v>
                </c:pt>
                <c:pt idx="498">
                  <c:v>4.9455426249987795</c:v>
                </c:pt>
                <c:pt idx="499">
                  <c:v>4.9554737500002375</c:v>
                </c:pt>
                <c:pt idx="500">
                  <c:v>4.9654037500004051</c:v>
                </c:pt>
                <c:pt idx="501">
                  <c:v>4.9753347500009113</c:v>
                </c:pt>
                <c:pt idx="502">
                  <c:v>4.9852657500014175</c:v>
                </c:pt>
                <c:pt idx="503">
                  <c:v>4.9951967500019236</c:v>
                </c:pt>
                <c:pt idx="504">
                  <c:v>5.0051277500024298</c:v>
                </c:pt>
                <c:pt idx="505">
                  <c:v>5.015058750002936</c:v>
                </c:pt>
                <c:pt idx="506">
                  <c:v>5.0249887500031036</c:v>
                </c:pt>
                <c:pt idx="507">
                  <c:v>5.0349197500036098</c:v>
                </c:pt>
                <c:pt idx="508">
                  <c:v>5.044850750004116</c:v>
                </c:pt>
                <c:pt idx="509">
                  <c:v>5.0547817500046222</c:v>
                </c:pt>
                <c:pt idx="510">
                  <c:v>5.0647127499978524</c:v>
                </c:pt>
                <c:pt idx="511">
                  <c:v>5.0746437499983585</c:v>
                </c:pt>
                <c:pt idx="512">
                  <c:v>5.0845737499985262</c:v>
                </c:pt>
                <c:pt idx="513">
                  <c:v>5.0945047499990324</c:v>
                </c:pt>
                <c:pt idx="514">
                  <c:v>5.1044357499995385</c:v>
                </c:pt>
                <c:pt idx="515">
                  <c:v>5.1143667500000447</c:v>
                </c:pt>
                <c:pt idx="516">
                  <c:v>5.1242977500005509</c:v>
                </c:pt>
                <c:pt idx="517">
                  <c:v>5.1342287500010571</c:v>
                </c:pt>
                <c:pt idx="518">
                  <c:v>5.1441597500015632</c:v>
                </c:pt>
                <c:pt idx="519">
                  <c:v>5.1540897500017309</c:v>
                </c:pt>
                <c:pt idx="520">
                  <c:v>5.164020750002237</c:v>
                </c:pt>
                <c:pt idx="521">
                  <c:v>5.1739517500027432</c:v>
                </c:pt>
                <c:pt idx="522">
                  <c:v>5.1838827500032494</c:v>
                </c:pt>
                <c:pt idx="523">
                  <c:v>5.1938137500037556</c:v>
                </c:pt>
                <c:pt idx="524">
                  <c:v>5.2037447500042617</c:v>
                </c:pt>
                <c:pt idx="525">
                  <c:v>5.2136747500044294</c:v>
                </c:pt>
                <c:pt idx="526">
                  <c:v>5.2236057500049355</c:v>
                </c:pt>
                <c:pt idx="527">
                  <c:v>5.2335367499981658</c:v>
                </c:pt>
                <c:pt idx="528">
                  <c:v>5.2434677499986719</c:v>
                </c:pt>
                <c:pt idx="529">
                  <c:v>5.2533987499991781</c:v>
                </c:pt>
                <c:pt idx="530">
                  <c:v>5.2633297499996843</c:v>
                </c:pt>
                <c:pt idx="531">
                  <c:v>5.2732607500001905</c:v>
                </c:pt>
                <c:pt idx="532">
                  <c:v>5.2831907500003581</c:v>
                </c:pt>
                <c:pt idx="533">
                  <c:v>5.2931217500008643</c:v>
                </c:pt>
                <c:pt idx="534">
                  <c:v>5.3030527500013704</c:v>
                </c:pt>
                <c:pt idx="535">
                  <c:v>5.3129837500018766</c:v>
                </c:pt>
                <c:pt idx="536">
                  <c:v>5.3229147500023828</c:v>
                </c:pt>
                <c:pt idx="537">
                  <c:v>5.332845750002889</c:v>
                </c:pt>
                <c:pt idx="538">
                  <c:v>5.3427757500030566</c:v>
                </c:pt>
                <c:pt idx="539">
                  <c:v>5.3527067500035628</c:v>
                </c:pt>
                <c:pt idx="540">
                  <c:v>5.3626377500040689</c:v>
                </c:pt>
                <c:pt idx="541">
                  <c:v>5.3725687500045751</c:v>
                </c:pt>
                <c:pt idx="542">
                  <c:v>5.3824997500050813</c:v>
                </c:pt>
                <c:pt idx="543">
                  <c:v>5.3924307499983115</c:v>
                </c:pt>
                <c:pt idx="544">
                  <c:v>5.4023607499984792</c:v>
                </c:pt>
                <c:pt idx="545">
                  <c:v>5.4122917499989853</c:v>
                </c:pt>
                <c:pt idx="546">
                  <c:v>5.4222227499994915</c:v>
                </c:pt>
                <c:pt idx="547">
                  <c:v>5.4321537499999977</c:v>
                </c:pt>
                <c:pt idx="548">
                  <c:v>5.4420847500005038</c:v>
                </c:pt>
                <c:pt idx="549">
                  <c:v>5.45201575000101</c:v>
                </c:pt>
                <c:pt idx="550">
                  <c:v>5.4619467500015162</c:v>
                </c:pt>
                <c:pt idx="551">
                  <c:v>5.4718767500016838</c:v>
                </c:pt>
                <c:pt idx="552">
                  <c:v>5.48180775000219</c:v>
                </c:pt>
                <c:pt idx="553">
                  <c:v>5.4917387500026962</c:v>
                </c:pt>
                <c:pt idx="554">
                  <c:v>5.5016697500032024</c:v>
                </c:pt>
                <c:pt idx="555">
                  <c:v>5.5116007500037085</c:v>
                </c:pt>
                <c:pt idx="556">
                  <c:v>5.5215317500042147</c:v>
                </c:pt>
                <c:pt idx="557">
                  <c:v>5.5314617500043823</c:v>
                </c:pt>
                <c:pt idx="558">
                  <c:v>5.5413927500048885</c:v>
                </c:pt>
                <c:pt idx="559">
                  <c:v>5.5513237499981187</c:v>
                </c:pt>
                <c:pt idx="560">
                  <c:v>5.5612547499986249</c:v>
                </c:pt>
                <c:pt idx="561">
                  <c:v>5.5711857499991311</c:v>
                </c:pt>
                <c:pt idx="562">
                  <c:v>5.5811167499996372</c:v>
                </c:pt>
                <c:pt idx="563">
                  <c:v>5.5910477500001434</c:v>
                </c:pt>
                <c:pt idx="564">
                  <c:v>5.6009777500003111</c:v>
                </c:pt>
                <c:pt idx="565">
                  <c:v>5.6109087500008172</c:v>
                </c:pt>
                <c:pt idx="566">
                  <c:v>5.6208397500013234</c:v>
                </c:pt>
                <c:pt idx="567">
                  <c:v>5.6307707500018296</c:v>
                </c:pt>
                <c:pt idx="568">
                  <c:v>5.6407017500023358</c:v>
                </c:pt>
                <c:pt idx="569">
                  <c:v>5.6506327500028419</c:v>
                </c:pt>
                <c:pt idx="570">
                  <c:v>5.6605637500033481</c:v>
                </c:pt>
                <c:pt idx="571">
                  <c:v>5.6704937500035157</c:v>
                </c:pt>
                <c:pt idx="572">
                  <c:v>5.6804247500040219</c:v>
                </c:pt>
                <c:pt idx="573">
                  <c:v>5.6903557500045281</c:v>
                </c:pt>
                <c:pt idx="574">
                  <c:v>5.7002867500050343</c:v>
                </c:pt>
                <c:pt idx="575">
                  <c:v>5.7102177499982645</c:v>
                </c:pt>
                <c:pt idx="576">
                  <c:v>5.7201487499987707</c:v>
                </c:pt>
                <c:pt idx="577">
                  <c:v>5.7300787499989383</c:v>
                </c:pt>
                <c:pt idx="578">
                  <c:v>5.7400097499994445</c:v>
                </c:pt>
                <c:pt idx="579">
                  <c:v>5.7499407499999506</c:v>
                </c:pt>
                <c:pt idx="580">
                  <c:v>5.7598717500004568</c:v>
                </c:pt>
                <c:pt idx="581">
                  <c:v>5.769802750000963</c:v>
                </c:pt>
                <c:pt idx="582">
                  <c:v>5.7797337500014692</c:v>
                </c:pt>
                <c:pt idx="583">
                  <c:v>5.7896647500019753</c:v>
                </c:pt>
                <c:pt idx="584">
                  <c:v>5.799594750002143</c:v>
                </c:pt>
                <c:pt idx="585">
                  <c:v>5.8095257500026491</c:v>
                </c:pt>
                <c:pt idx="586">
                  <c:v>5.8194567500031553</c:v>
                </c:pt>
                <c:pt idx="587">
                  <c:v>5.8293877500036615</c:v>
                </c:pt>
                <c:pt idx="588">
                  <c:v>5.8393187500041677</c:v>
                </c:pt>
                <c:pt idx="589">
                  <c:v>5.8492497500046738</c:v>
                </c:pt>
                <c:pt idx="590">
                  <c:v>5.8591797500048415</c:v>
                </c:pt>
                <c:pt idx="591">
                  <c:v>5.8691107499980717</c:v>
                </c:pt>
                <c:pt idx="592">
                  <c:v>5.8790417499985779</c:v>
                </c:pt>
                <c:pt idx="593">
                  <c:v>5.888972749999084</c:v>
                </c:pt>
                <c:pt idx="594">
                  <c:v>5.8989037499995902</c:v>
                </c:pt>
                <c:pt idx="595">
                  <c:v>5.9088347500000964</c:v>
                </c:pt>
                <c:pt idx="596">
                  <c:v>5.9187657500006026</c:v>
                </c:pt>
                <c:pt idx="597">
                  <c:v>5.9286957500007702</c:v>
                </c:pt>
                <c:pt idx="598">
                  <c:v>5.9386267500012764</c:v>
                </c:pt>
                <c:pt idx="599">
                  <c:v>5.9485577500017826</c:v>
                </c:pt>
                <c:pt idx="600">
                  <c:v>5.9584882499984815</c:v>
                </c:pt>
                <c:pt idx="601">
                  <c:v>5.9684192499989877</c:v>
                </c:pt>
                <c:pt idx="602">
                  <c:v>5.9783502499994938</c:v>
                </c:pt>
                <c:pt idx="603">
                  <c:v>5.98828125</c:v>
                </c:pt>
                <c:pt idx="604">
                  <c:v>5.9982112500001676</c:v>
                </c:pt>
                <c:pt idx="605">
                  <c:v>6.0081422500006738</c:v>
                </c:pt>
                <c:pt idx="606">
                  <c:v>6.01807325000118</c:v>
                </c:pt>
                <c:pt idx="607">
                  <c:v>6.0280042500016862</c:v>
                </c:pt>
                <c:pt idx="608">
                  <c:v>6.0379352500021923</c:v>
                </c:pt>
                <c:pt idx="609">
                  <c:v>6.0478662500026985</c:v>
                </c:pt>
                <c:pt idx="610">
                  <c:v>6.0577972500032047</c:v>
                </c:pt>
                <c:pt idx="611">
                  <c:v>6.0677272500033723</c:v>
                </c:pt>
                <c:pt idx="612">
                  <c:v>6.0776582500038785</c:v>
                </c:pt>
                <c:pt idx="613">
                  <c:v>6.0875892500043847</c:v>
                </c:pt>
                <c:pt idx="614">
                  <c:v>6.0975202500048908</c:v>
                </c:pt>
                <c:pt idx="615">
                  <c:v>6.1074512499981211</c:v>
                </c:pt>
                <c:pt idx="616">
                  <c:v>6.1173822499986272</c:v>
                </c:pt>
                <c:pt idx="617">
                  <c:v>6.1273132499991334</c:v>
                </c:pt>
                <c:pt idx="618">
                  <c:v>6.137243249999301</c:v>
                </c:pt>
                <c:pt idx="619">
                  <c:v>6.1471742499998072</c:v>
                </c:pt>
                <c:pt idx="620">
                  <c:v>6.1571052500003134</c:v>
                </c:pt>
                <c:pt idx="621">
                  <c:v>6.1670362500008196</c:v>
                </c:pt>
                <c:pt idx="622">
                  <c:v>6.1769672500013257</c:v>
                </c:pt>
                <c:pt idx="623">
                  <c:v>6.1868982500018319</c:v>
                </c:pt>
                <c:pt idx="624">
                  <c:v>6.1968292500023381</c:v>
                </c:pt>
                <c:pt idx="625">
                  <c:v>6.2067592500025057</c:v>
                </c:pt>
                <c:pt idx="626">
                  <c:v>6.2166902500030119</c:v>
                </c:pt>
                <c:pt idx="627">
                  <c:v>6.2266212500035181</c:v>
                </c:pt>
                <c:pt idx="628">
                  <c:v>6.2365522500040242</c:v>
                </c:pt>
                <c:pt idx="629">
                  <c:v>6.2464832500045304</c:v>
                </c:pt>
                <c:pt idx="630">
                  <c:v>6.2564142500050366</c:v>
                </c:pt>
                <c:pt idx="631">
                  <c:v>6.2663452499982668</c:v>
                </c:pt>
                <c:pt idx="632">
                  <c:v>6.2762752499984344</c:v>
                </c:pt>
                <c:pt idx="633">
                  <c:v>6.2862062499989406</c:v>
                </c:pt>
                <c:pt idx="634">
                  <c:v>6.2961372499994468</c:v>
                </c:pt>
                <c:pt idx="635">
                  <c:v>6.306068249999953</c:v>
                </c:pt>
                <c:pt idx="636">
                  <c:v>6.3159992500004591</c:v>
                </c:pt>
                <c:pt idx="637">
                  <c:v>6.3259302500009653</c:v>
                </c:pt>
                <c:pt idx="638">
                  <c:v>6.3358612500014715</c:v>
                </c:pt>
                <c:pt idx="639">
                  <c:v>6.3457912500016391</c:v>
                </c:pt>
                <c:pt idx="640">
                  <c:v>6.3557222500021453</c:v>
                </c:pt>
                <c:pt idx="641">
                  <c:v>6.3656532500026515</c:v>
                </c:pt>
                <c:pt idx="642">
                  <c:v>6.3755842500031576</c:v>
                </c:pt>
                <c:pt idx="643">
                  <c:v>6.3855152500036638</c:v>
                </c:pt>
                <c:pt idx="644">
                  <c:v>6.39544625000417</c:v>
                </c:pt>
                <c:pt idx="645">
                  <c:v>6.4053772500046762</c:v>
                </c:pt>
                <c:pt idx="646">
                  <c:v>6.4153072500048438</c:v>
                </c:pt>
                <c:pt idx="647">
                  <c:v>6.425238249998074</c:v>
                </c:pt>
                <c:pt idx="648">
                  <c:v>6.4351692499985802</c:v>
                </c:pt>
                <c:pt idx="649">
                  <c:v>6.4451002499990864</c:v>
                </c:pt>
                <c:pt idx="650">
                  <c:v>6.4550312499995925</c:v>
                </c:pt>
                <c:pt idx="651">
                  <c:v>6.4649622500000987</c:v>
                </c:pt>
                <c:pt idx="652">
                  <c:v>6.4748932500006049</c:v>
                </c:pt>
                <c:pt idx="653">
                  <c:v>6.4848232500007725</c:v>
                </c:pt>
                <c:pt idx="654">
                  <c:v>6.4947542500012787</c:v>
                </c:pt>
                <c:pt idx="655">
                  <c:v>6.5046852500017849</c:v>
                </c:pt>
                <c:pt idx="656">
                  <c:v>6.5146162500022911</c:v>
                </c:pt>
                <c:pt idx="657">
                  <c:v>6.5245472500027972</c:v>
                </c:pt>
                <c:pt idx="658">
                  <c:v>6.5344782500033034</c:v>
                </c:pt>
                <c:pt idx="659">
                  <c:v>6.5444092500038096</c:v>
                </c:pt>
                <c:pt idx="660">
                  <c:v>6.5543392500039772</c:v>
                </c:pt>
                <c:pt idx="661">
                  <c:v>6.5642702500044834</c:v>
                </c:pt>
                <c:pt idx="662">
                  <c:v>6.5742012500049896</c:v>
                </c:pt>
                <c:pt idx="663">
                  <c:v>6.5841322499982198</c:v>
                </c:pt>
                <c:pt idx="664">
                  <c:v>6.594063249998726</c:v>
                </c:pt>
                <c:pt idx="665">
                  <c:v>6.6039942499992321</c:v>
                </c:pt>
                <c:pt idx="666">
                  <c:v>6.6139252499997383</c:v>
                </c:pt>
                <c:pt idx="667">
                  <c:v>6.6238562500002445</c:v>
                </c:pt>
                <c:pt idx="668">
                  <c:v>6.6337862500004121</c:v>
                </c:pt>
                <c:pt idx="669">
                  <c:v>6.6437172500009183</c:v>
                </c:pt>
                <c:pt idx="670">
                  <c:v>6.6536482500014245</c:v>
                </c:pt>
                <c:pt idx="671">
                  <c:v>6.6635792500019306</c:v>
                </c:pt>
                <c:pt idx="672">
                  <c:v>6.6735102500024368</c:v>
                </c:pt>
                <c:pt idx="673">
                  <c:v>6.683441250002943</c:v>
                </c:pt>
                <c:pt idx="674">
                  <c:v>6.6933722500034492</c:v>
                </c:pt>
                <c:pt idx="675">
                  <c:v>6.7033022500036168</c:v>
                </c:pt>
                <c:pt idx="676">
                  <c:v>6.713233250004123</c:v>
                </c:pt>
                <c:pt idx="677">
                  <c:v>6.7231642500046291</c:v>
                </c:pt>
                <c:pt idx="678">
                  <c:v>6.7330952499978594</c:v>
                </c:pt>
                <c:pt idx="679">
                  <c:v>6.7430262499983655</c:v>
                </c:pt>
                <c:pt idx="680">
                  <c:v>6.7529572499988717</c:v>
                </c:pt>
                <c:pt idx="681">
                  <c:v>6.7628882499993779</c:v>
                </c:pt>
                <c:pt idx="682">
                  <c:v>6.7728182499995455</c:v>
                </c:pt>
                <c:pt idx="683">
                  <c:v>6.7827492500000517</c:v>
                </c:pt>
                <c:pt idx="684">
                  <c:v>6.7926802500005579</c:v>
                </c:pt>
                <c:pt idx="685">
                  <c:v>6.802611250001064</c:v>
                </c:pt>
                <c:pt idx="686">
                  <c:v>6.8125422500015702</c:v>
                </c:pt>
                <c:pt idx="687">
                  <c:v>6.8224732500020764</c:v>
                </c:pt>
                <c:pt idx="688">
                  <c:v>6.8324042500025826</c:v>
                </c:pt>
                <c:pt idx="689">
                  <c:v>6.8423342500027502</c:v>
                </c:pt>
                <c:pt idx="690">
                  <c:v>6.8522652500032564</c:v>
                </c:pt>
                <c:pt idx="691">
                  <c:v>6.8621962500037625</c:v>
                </c:pt>
                <c:pt idx="692">
                  <c:v>6.8721272500042687</c:v>
                </c:pt>
                <c:pt idx="693">
                  <c:v>6.8820582500047749</c:v>
                </c:pt>
                <c:pt idx="694">
                  <c:v>6.8919892499980051</c:v>
                </c:pt>
                <c:pt idx="695">
                  <c:v>6.9019202499985113</c:v>
                </c:pt>
                <c:pt idx="696">
                  <c:v>6.9118512499990175</c:v>
                </c:pt>
                <c:pt idx="697">
                  <c:v>6.9217812499991851</c:v>
                </c:pt>
                <c:pt idx="698">
                  <c:v>6.9317122499996913</c:v>
                </c:pt>
                <c:pt idx="699">
                  <c:v>6.9416432500001974</c:v>
                </c:pt>
                <c:pt idx="700">
                  <c:v>6.951574625003559</c:v>
                </c:pt>
                <c:pt idx="701">
                  <c:v>6.9615056250040652</c:v>
                </c:pt>
                <c:pt idx="702">
                  <c:v>6.9714366250045714</c:v>
                </c:pt>
                <c:pt idx="703">
                  <c:v>6.9813676250050776</c:v>
                </c:pt>
                <c:pt idx="704">
                  <c:v>6.9912986249983078</c:v>
                </c:pt>
                <c:pt idx="705">
                  <c:v>7.0012286249984754</c:v>
                </c:pt>
                <c:pt idx="706">
                  <c:v>7.0111596249989816</c:v>
                </c:pt>
                <c:pt idx="707">
                  <c:v>7.0210906249994878</c:v>
                </c:pt>
              </c:numCache>
            </c:numRef>
          </c:xVal>
          <c:yVal>
            <c:numRef>
              <c:f>'Raw Data'!$G$2:$G$709</c:f>
              <c:numCache>
                <c:formatCode>General</c:formatCode>
                <c:ptCount val="708"/>
                <c:pt idx="0">
                  <c:v>6.0721468739211582E-3</c:v>
                </c:pt>
                <c:pt idx="1">
                  <c:v>9.3183218501509402E-4</c:v>
                </c:pt>
                <c:pt idx="2">
                  <c:v>1.6064079115167273E-2</c:v>
                </c:pt>
                <c:pt idx="3">
                  <c:v>3.2689422377329969E-8</c:v>
                </c:pt>
                <c:pt idx="4">
                  <c:v>7.338799964636572E-3</c:v>
                </c:pt>
                <c:pt idx="5">
                  <c:v>3.0133770033717172E-3</c:v>
                </c:pt>
                <c:pt idx="6">
                  <c:v>1.6239415202289886E-3</c:v>
                </c:pt>
                <c:pt idx="7">
                  <c:v>8.769440045580279E-3</c:v>
                </c:pt>
                <c:pt idx="8">
                  <c:v>-3.6037322133766758E-5</c:v>
                </c:pt>
                <c:pt idx="9">
                  <c:v>1.2962873093783911E-3</c:v>
                </c:pt>
                <c:pt idx="10">
                  <c:v>1.0527177024632697E-2</c:v>
                </c:pt>
                <c:pt idx="11">
                  <c:v>7.9685542266815929E-3</c:v>
                </c:pt>
                <c:pt idx="12">
                  <c:v>4.6121153980493573E-3</c:v>
                </c:pt>
                <c:pt idx="13">
                  <c:v>7.1151439659297572E-3</c:v>
                </c:pt>
                <c:pt idx="14">
                  <c:v>1.8514804355800191E-3</c:v>
                </c:pt>
                <c:pt idx="15">
                  <c:v>-5.028399182483545E-3</c:v>
                </c:pt>
                <c:pt idx="16">
                  <c:v>6.1432453617453614E-3</c:v>
                </c:pt>
                <c:pt idx="17">
                  <c:v>1.1906370744109163E-2</c:v>
                </c:pt>
                <c:pt idx="18">
                  <c:v>1.2315712384879593E-2</c:v>
                </c:pt>
                <c:pt idx="19">
                  <c:v>7.3476621508598433E-3</c:v>
                </c:pt>
                <c:pt idx="20">
                  <c:v>9.3616442196071264E-3</c:v>
                </c:pt>
                <c:pt idx="21">
                  <c:v>7.4808343313635672E-4</c:v>
                </c:pt>
                <c:pt idx="22">
                  <c:v>-8.1510571762918871E-4</c:v>
                </c:pt>
                <c:pt idx="23">
                  <c:v>-2.2352664917707349E-3</c:v>
                </c:pt>
                <c:pt idx="24">
                  <c:v>2.6492781937122456E-3</c:v>
                </c:pt>
                <c:pt idx="25">
                  <c:v>5.353971747681513E-3</c:v>
                </c:pt>
                <c:pt idx="26">
                  <c:v>1.0561885731294754E-2</c:v>
                </c:pt>
                <c:pt idx="27">
                  <c:v>8.8384554628282846E-3</c:v>
                </c:pt>
                <c:pt idx="28">
                  <c:v>5.7511347346007879E-3</c:v>
                </c:pt>
                <c:pt idx="29">
                  <c:v>1.803916990756993E-3</c:v>
                </c:pt>
                <c:pt idx="30">
                  <c:v>7.5799245201051274E-3</c:v>
                </c:pt>
                <c:pt idx="31">
                  <c:v>2.3423176445066946E-3</c:v>
                </c:pt>
                <c:pt idx="32">
                  <c:v>4.6387750469148309E-3</c:v>
                </c:pt>
                <c:pt idx="33">
                  <c:v>6.5394673123955749E-3</c:v>
                </c:pt>
                <c:pt idx="34">
                  <c:v>9.2373177967965681E-3</c:v>
                </c:pt>
                <c:pt idx="35">
                  <c:v>-3.9184606075286788E-3</c:v>
                </c:pt>
                <c:pt idx="36">
                  <c:v>4.0617864578984531E-6</c:v>
                </c:pt>
                <c:pt idx="37">
                  <c:v>6.920075369998821E-3</c:v>
                </c:pt>
                <c:pt idx="38">
                  <c:v>1.8610917963087642E-3</c:v>
                </c:pt>
                <c:pt idx="39">
                  <c:v>8.5091567225754339E-3</c:v>
                </c:pt>
                <c:pt idx="40">
                  <c:v>6.4289366640150614E-3</c:v>
                </c:pt>
                <c:pt idx="41">
                  <c:v>3.3543153572827694E-3</c:v>
                </c:pt>
                <c:pt idx="42">
                  <c:v>8.6221267562359705E-3</c:v>
                </c:pt>
                <c:pt idx="43">
                  <c:v>9.9407743848860392E-3</c:v>
                </c:pt>
                <c:pt idx="44">
                  <c:v>1.1078916639089595E-2</c:v>
                </c:pt>
                <c:pt idx="45">
                  <c:v>8.7906910199672117E-3</c:v>
                </c:pt>
                <c:pt idx="46">
                  <c:v>1.5550996921956661E-3</c:v>
                </c:pt>
                <c:pt idx="47">
                  <c:v>3.1489044986665327E-3</c:v>
                </c:pt>
                <c:pt idx="48">
                  <c:v>1.0117014963179904E-3</c:v>
                </c:pt>
                <c:pt idx="49">
                  <c:v>2.8055267594754713E-3</c:v>
                </c:pt>
                <c:pt idx="50">
                  <c:v>6.9378819689154686E-3</c:v>
                </c:pt>
                <c:pt idx="51">
                  <c:v>1.244711028411985E-2</c:v>
                </c:pt>
                <c:pt idx="52">
                  <c:v>6.5443278104066888E-3</c:v>
                </c:pt>
                <c:pt idx="53">
                  <c:v>7.1205891855061071E-3</c:v>
                </c:pt>
                <c:pt idx="54">
                  <c:v>2.3361963406205305E-3</c:v>
                </c:pt>
                <c:pt idx="55">
                  <c:v>4.1432052478194287E-3</c:v>
                </c:pt>
                <c:pt idx="56">
                  <c:v>2.0411878824234952E-4</c:v>
                </c:pt>
                <c:pt idx="57">
                  <c:v>4.2532973550260117E-3</c:v>
                </c:pt>
                <c:pt idx="58">
                  <c:v>2.9879690241068624E-3</c:v>
                </c:pt>
                <c:pt idx="59">
                  <c:v>7.8907862585037986E-3</c:v>
                </c:pt>
                <c:pt idx="60">
                  <c:v>7.5591394957155028E-3</c:v>
                </c:pt>
                <c:pt idx="61">
                  <c:v>9.8343459237367065E-3</c:v>
                </c:pt>
                <c:pt idx="62">
                  <c:v>2.3353832121938561E-3</c:v>
                </c:pt>
                <c:pt idx="63">
                  <c:v>2.2111207433044983E-3</c:v>
                </c:pt>
                <c:pt idx="64">
                  <c:v>6.4054016210138842E-3</c:v>
                </c:pt>
                <c:pt idx="65">
                  <c:v>2.8762049786746624E-3</c:v>
                </c:pt>
                <c:pt idx="66">
                  <c:v>-2.1030554641038035E-3</c:v>
                </c:pt>
                <c:pt idx="67">
                  <c:v>-5.4180320352315015E-4</c:v>
                </c:pt>
                <c:pt idx="68">
                  <c:v>1.2089553046971568E-2</c:v>
                </c:pt>
                <c:pt idx="69">
                  <c:v>4.7057622112333802E-3</c:v>
                </c:pt>
                <c:pt idx="70">
                  <c:v>-1.8251939490437491E-3</c:v>
                </c:pt>
                <c:pt idx="71">
                  <c:v>1.6384956054389527E-3</c:v>
                </c:pt>
                <c:pt idx="72">
                  <c:v>-1.4111014455556736E-3</c:v>
                </c:pt>
                <c:pt idx="73">
                  <c:v>-3.7157997675239945E-3</c:v>
                </c:pt>
                <c:pt idx="74">
                  <c:v>4.2688564304262516E-3</c:v>
                </c:pt>
                <c:pt idx="75">
                  <c:v>1.3943743519485019E-3</c:v>
                </c:pt>
                <c:pt idx="76">
                  <c:v>8.8707978744059918E-3</c:v>
                </c:pt>
                <c:pt idx="77">
                  <c:v>4.8628147691488349E-3</c:v>
                </c:pt>
                <c:pt idx="78">
                  <c:v>-5.7909583300352063E-3</c:v>
                </c:pt>
                <c:pt idx="79">
                  <c:v>-4.23041869886219E-3</c:v>
                </c:pt>
                <c:pt idx="80">
                  <c:v>-2.6526023726910208E-3</c:v>
                </c:pt>
                <c:pt idx="81">
                  <c:v>-1.6396818961948029E-3</c:v>
                </c:pt>
                <c:pt idx="82">
                  <c:v>-4.8429949209093104E-4</c:v>
                </c:pt>
                <c:pt idx="83">
                  <c:v>5.5410004220902975E-3</c:v>
                </c:pt>
                <c:pt idx="84">
                  <c:v>9.2370619811117799E-3</c:v>
                </c:pt>
                <c:pt idx="85">
                  <c:v>1.8315816298127285E-3</c:v>
                </c:pt>
                <c:pt idx="86">
                  <c:v>8.4831750020385177E-4</c:v>
                </c:pt>
                <c:pt idx="87">
                  <c:v>-1.5989067032933096E-3</c:v>
                </c:pt>
                <c:pt idx="88">
                  <c:v>7.7750223688781428E-4</c:v>
                </c:pt>
                <c:pt idx="89">
                  <c:v>-1.6987460665404686E-4</c:v>
                </c:pt>
                <c:pt idx="90">
                  <c:v>2.1245179977268103E-3</c:v>
                </c:pt>
                <c:pt idx="91">
                  <c:v>9.4702745229005847E-3</c:v>
                </c:pt>
                <c:pt idx="92">
                  <c:v>5.3385588526725786E-3</c:v>
                </c:pt>
                <c:pt idx="93">
                  <c:v>1.062051504850392E-3</c:v>
                </c:pt>
                <c:pt idx="94">
                  <c:v>1.7825198359787547E-3</c:v>
                </c:pt>
                <c:pt idx="95">
                  <c:v>-2.1739438176155007E-3</c:v>
                </c:pt>
                <c:pt idx="96">
                  <c:v>-1.1255197785794702E-3</c:v>
                </c:pt>
                <c:pt idx="97">
                  <c:v>3.2594991009682467E-3</c:v>
                </c:pt>
                <c:pt idx="98">
                  <c:v>7.2144826781004728E-3</c:v>
                </c:pt>
                <c:pt idx="99">
                  <c:v>3.82892654277385E-3</c:v>
                </c:pt>
                <c:pt idx="100">
                  <c:v>3.5098787024617217E-3</c:v>
                </c:pt>
                <c:pt idx="101">
                  <c:v>4.9096929933875877E-3</c:v>
                </c:pt>
                <c:pt idx="102">
                  <c:v>-1.9354484975336872E-5</c:v>
                </c:pt>
                <c:pt idx="103">
                  <c:v>-2.7557691838592246E-3</c:v>
                </c:pt>
                <c:pt idx="104">
                  <c:v>8.1811297684908357E-4</c:v>
                </c:pt>
                <c:pt idx="105">
                  <c:v>-5.3707993403077081E-3</c:v>
                </c:pt>
                <c:pt idx="106">
                  <c:v>7.0385472849011921E-4</c:v>
                </c:pt>
                <c:pt idx="107">
                  <c:v>1.2282586097717429E-3</c:v>
                </c:pt>
                <c:pt idx="108">
                  <c:v>5.0361847132444487E-3</c:v>
                </c:pt>
                <c:pt idx="109">
                  <c:v>6.2615966610610613E-3</c:v>
                </c:pt>
                <c:pt idx="110">
                  <c:v>4.7648464981466659E-3</c:v>
                </c:pt>
                <c:pt idx="111">
                  <c:v>2.7169962599873643E-3</c:v>
                </c:pt>
                <c:pt idx="112">
                  <c:v>7.7009271830320858E-4</c:v>
                </c:pt>
                <c:pt idx="113">
                  <c:v>-3.8321575149892484E-4</c:v>
                </c:pt>
                <c:pt idx="114">
                  <c:v>-5.7478515431283461E-4</c:v>
                </c:pt>
                <c:pt idx="115">
                  <c:v>-1.9401648268103505E-3</c:v>
                </c:pt>
                <c:pt idx="116">
                  <c:v>2.1765874698759236E-4</c:v>
                </c:pt>
                <c:pt idx="117">
                  <c:v>-1.4071728475391759E-3</c:v>
                </c:pt>
                <c:pt idx="118">
                  <c:v>-3.4272378310559737E-4</c:v>
                </c:pt>
                <c:pt idx="119">
                  <c:v>-4.775379197672E-3</c:v>
                </c:pt>
                <c:pt idx="120">
                  <c:v>2.4969216808676808E-3</c:v>
                </c:pt>
                <c:pt idx="121">
                  <c:v>1.0693585127592095E-2</c:v>
                </c:pt>
                <c:pt idx="122">
                  <c:v>5.368984490633083E-4</c:v>
                </c:pt>
                <c:pt idx="123">
                  <c:v>2.7943256869912281E-3</c:v>
                </c:pt>
                <c:pt idx="124">
                  <c:v>-5.016951430588959E-3</c:v>
                </c:pt>
                <c:pt idx="125">
                  <c:v>8.0267451703558423E-5</c:v>
                </c:pt>
                <c:pt idx="126">
                  <c:v>1.7475553136318961E-3</c:v>
                </c:pt>
                <c:pt idx="127">
                  <c:v>-4.2506372742354831E-3</c:v>
                </c:pt>
                <c:pt idx="128">
                  <c:v>3.5862031392753235E-3</c:v>
                </c:pt>
                <c:pt idx="129">
                  <c:v>2.8386822994798527E-3</c:v>
                </c:pt>
                <c:pt idx="130">
                  <c:v>-5.8277409709990013E-3</c:v>
                </c:pt>
                <c:pt idx="131">
                  <c:v>3.1376942899078164E-3</c:v>
                </c:pt>
                <c:pt idx="132">
                  <c:v>3.7726653646677766E-3</c:v>
                </c:pt>
                <c:pt idx="133">
                  <c:v>-6.6529201436787699E-3</c:v>
                </c:pt>
                <c:pt idx="134">
                  <c:v>-8.5300316847860685E-3</c:v>
                </c:pt>
                <c:pt idx="135">
                  <c:v>-5.0197654031216982E-3</c:v>
                </c:pt>
                <c:pt idx="136">
                  <c:v>-4.7367236204445273E-3</c:v>
                </c:pt>
                <c:pt idx="137">
                  <c:v>3.6564428173005703E-3</c:v>
                </c:pt>
                <c:pt idx="138">
                  <c:v>3.0898202117532608E-3</c:v>
                </c:pt>
                <c:pt idx="139">
                  <c:v>-1.2311168387532101E-3</c:v>
                </c:pt>
                <c:pt idx="140">
                  <c:v>-3.3338669501244977E-3</c:v>
                </c:pt>
                <c:pt idx="141">
                  <c:v>-5.1452155876904604E-3</c:v>
                </c:pt>
                <c:pt idx="142">
                  <c:v>-6.0285928286611945E-3</c:v>
                </c:pt>
                <c:pt idx="143">
                  <c:v>2.9465360194444734E-3</c:v>
                </c:pt>
                <c:pt idx="144">
                  <c:v>9.843381699174647E-3</c:v>
                </c:pt>
                <c:pt idx="145">
                  <c:v>4.6017000451684109E-3</c:v>
                </c:pt>
                <c:pt idx="146">
                  <c:v>9.0740342997014667E-3</c:v>
                </c:pt>
                <c:pt idx="147">
                  <c:v>-3.5101038403807794E-4</c:v>
                </c:pt>
                <c:pt idx="148">
                  <c:v>-2.2552181035279117E-5</c:v>
                </c:pt>
                <c:pt idx="149">
                  <c:v>-4.0011621639132466E-3</c:v>
                </c:pt>
                <c:pt idx="150">
                  <c:v>9.2997276876121832E-3</c:v>
                </c:pt>
                <c:pt idx="151">
                  <c:v>1.5870401076972518E-3</c:v>
                </c:pt>
                <c:pt idx="152">
                  <c:v>6.0684010013938028E-3</c:v>
                </c:pt>
                <c:pt idx="153">
                  <c:v>3.7584584578871788E-3</c:v>
                </c:pt>
                <c:pt idx="154">
                  <c:v>-3.9642881602048735E-3</c:v>
                </c:pt>
                <c:pt idx="155">
                  <c:v>-6.3845603540539642E-3</c:v>
                </c:pt>
                <c:pt idx="156">
                  <c:v>5.4584998637437904E-3</c:v>
                </c:pt>
                <c:pt idx="157">
                  <c:v>6.0662448406219593E-3</c:v>
                </c:pt>
                <c:pt idx="158">
                  <c:v>1.8108057416975631E-3</c:v>
                </c:pt>
                <c:pt idx="159">
                  <c:v>2.3202261328697238E-3</c:v>
                </c:pt>
                <c:pt idx="160">
                  <c:v>-4.1562211699783247E-4</c:v>
                </c:pt>
                <c:pt idx="161">
                  <c:v>3.5411978513002484E-3</c:v>
                </c:pt>
                <c:pt idx="162">
                  <c:v>4.8264341242611475E-3</c:v>
                </c:pt>
                <c:pt idx="163">
                  <c:v>1.4074958860875453E-4</c:v>
                </c:pt>
                <c:pt idx="164">
                  <c:v>-2.0101121440529723E-3</c:v>
                </c:pt>
                <c:pt idx="165">
                  <c:v>-5.6204571761190869E-3</c:v>
                </c:pt>
                <c:pt idx="166">
                  <c:v>-7.3121644556521648E-4</c:v>
                </c:pt>
                <c:pt idx="167">
                  <c:v>-3.2954945974051908E-3</c:v>
                </c:pt>
                <c:pt idx="168">
                  <c:v>2.9531707987190403E-4</c:v>
                </c:pt>
                <c:pt idx="169">
                  <c:v>4.9980133585631886E-3</c:v>
                </c:pt>
                <c:pt idx="170">
                  <c:v>3.3732183091342571E-3</c:v>
                </c:pt>
                <c:pt idx="171">
                  <c:v>1.5020727552473578E-3</c:v>
                </c:pt>
                <c:pt idx="172">
                  <c:v>-1.9444204866884973E-4</c:v>
                </c:pt>
                <c:pt idx="173">
                  <c:v>-4.5213085412979109E-3</c:v>
                </c:pt>
                <c:pt idx="174">
                  <c:v>-3.742450280114995E-3</c:v>
                </c:pt>
                <c:pt idx="175">
                  <c:v>4.0107475407421683E-3</c:v>
                </c:pt>
                <c:pt idx="176">
                  <c:v>8.0905052181333426E-3</c:v>
                </c:pt>
                <c:pt idx="177">
                  <c:v>1.419174584560097E-2</c:v>
                </c:pt>
                <c:pt idx="178">
                  <c:v>9.0275489352643623E-3</c:v>
                </c:pt>
                <c:pt idx="179">
                  <c:v>4.2996822204440927E-3</c:v>
                </c:pt>
                <c:pt idx="180">
                  <c:v>-2.5415692292153763E-3</c:v>
                </c:pt>
                <c:pt idx="181">
                  <c:v>-4.7963652200996854E-3</c:v>
                </c:pt>
                <c:pt idx="182">
                  <c:v>-5.338877197355027E-3</c:v>
                </c:pt>
                <c:pt idx="183">
                  <c:v>6.8153279833495645E-3</c:v>
                </c:pt>
                <c:pt idx="184">
                  <c:v>5.5644989199936518E-3</c:v>
                </c:pt>
                <c:pt idx="185">
                  <c:v>3.6356029752642044E-3</c:v>
                </c:pt>
                <c:pt idx="186">
                  <c:v>5.9847693890334452E-4</c:v>
                </c:pt>
                <c:pt idx="187">
                  <c:v>-2.0564147830009344E-3</c:v>
                </c:pt>
                <c:pt idx="188">
                  <c:v>1.7258793180808432E-2</c:v>
                </c:pt>
                <c:pt idx="189">
                  <c:v>0.23419803131371739</c:v>
                </c:pt>
                <c:pt idx="190">
                  <c:v>0.10538028907030822</c:v>
                </c:pt>
                <c:pt idx="191">
                  <c:v>-0.1242642817273736</c:v>
                </c:pt>
                <c:pt idx="192">
                  <c:v>-6.6460553314536805E-2</c:v>
                </c:pt>
                <c:pt idx="193">
                  <c:v>-5.2650928292423481E-2</c:v>
                </c:pt>
                <c:pt idx="194">
                  <c:v>-3.294910060241818E-2</c:v>
                </c:pt>
                <c:pt idx="195">
                  <c:v>-4.9963822066783903E-2</c:v>
                </c:pt>
                <c:pt idx="196">
                  <c:v>-3.0242936108261342E-2</c:v>
                </c:pt>
                <c:pt idx="197">
                  <c:v>3.6777668818831488E-3</c:v>
                </c:pt>
                <c:pt idx="198">
                  <c:v>-2.5591565575450587E-3</c:v>
                </c:pt>
                <c:pt idx="199">
                  <c:v>-2.1547759138047656E-3</c:v>
                </c:pt>
                <c:pt idx="200">
                  <c:v>1.4708997868001505E-3</c:v>
                </c:pt>
                <c:pt idx="201">
                  <c:v>2.1074423007667181E-3</c:v>
                </c:pt>
                <c:pt idx="202">
                  <c:v>3.9029778912663682E-4</c:v>
                </c:pt>
                <c:pt idx="203">
                  <c:v>4.7608448099345085E-3</c:v>
                </c:pt>
                <c:pt idx="204">
                  <c:v>-5.2141103893517393E-4</c:v>
                </c:pt>
                <c:pt idx="205">
                  <c:v>6.6669000685215113E-3</c:v>
                </c:pt>
                <c:pt idx="206">
                  <c:v>1.2767265457660076E-3</c:v>
                </c:pt>
                <c:pt idx="207">
                  <c:v>-5.4597848094999069E-4</c:v>
                </c:pt>
                <c:pt idx="208">
                  <c:v>-5.5204697884619208E-3</c:v>
                </c:pt>
                <c:pt idx="209">
                  <c:v>-1.2662798026576633E-2</c:v>
                </c:pt>
                <c:pt idx="210">
                  <c:v>-4.265847528353333E-2</c:v>
                </c:pt>
                <c:pt idx="211">
                  <c:v>-5.8352941134944554E-2</c:v>
                </c:pt>
                <c:pt idx="212">
                  <c:v>-2.1519164443016048E-2</c:v>
                </c:pt>
                <c:pt idx="213">
                  <c:v>1.2790524568408734E-2</c:v>
                </c:pt>
                <c:pt idx="214">
                  <c:v>-3.3260327791795129E-2</c:v>
                </c:pt>
                <c:pt idx="215">
                  <c:v>-3.134011130779981E-2</c:v>
                </c:pt>
                <c:pt idx="216">
                  <c:v>9.5279792323708645E-3</c:v>
                </c:pt>
                <c:pt idx="217">
                  <c:v>2.1888298764824871E-2</c:v>
                </c:pt>
                <c:pt idx="218">
                  <c:v>-4.9643246456980428E-4</c:v>
                </c:pt>
                <c:pt idx="219">
                  <c:v>-1.5490484107285735E-2</c:v>
                </c:pt>
                <c:pt idx="220">
                  <c:v>-1.2477450426667924E-2</c:v>
                </c:pt>
                <c:pt idx="221">
                  <c:v>2.5727982558310047E-2</c:v>
                </c:pt>
                <c:pt idx="222">
                  <c:v>7.0224526226520562E-2</c:v>
                </c:pt>
                <c:pt idx="223">
                  <c:v>7.6655312273651383E-2</c:v>
                </c:pt>
                <c:pt idx="224">
                  <c:v>6.1629009582102323E-2</c:v>
                </c:pt>
                <c:pt idx="225">
                  <c:v>-3.3409932442009377E-3</c:v>
                </c:pt>
                <c:pt idx="226">
                  <c:v>-3.116295710206024E-3</c:v>
                </c:pt>
                <c:pt idx="227">
                  <c:v>5.579062141478075E-3</c:v>
                </c:pt>
                <c:pt idx="228">
                  <c:v>-2.0776748936623263E-3</c:v>
                </c:pt>
                <c:pt idx="229">
                  <c:v>-3.5056745912879633E-3</c:v>
                </c:pt>
                <c:pt idx="230">
                  <c:v>2.9707288742065463E-3</c:v>
                </c:pt>
                <c:pt idx="231">
                  <c:v>-4.5616451930254598E-3</c:v>
                </c:pt>
                <c:pt idx="232">
                  <c:v>3.0686331912875286E-3</c:v>
                </c:pt>
                <c:pt idx="233">
                  <c:v>3.442325089126827E-3</c:v>
                </c:pt>
                <c:pt idx="234">
                  <c:v>4.1462933085858883E-3</c:v>
                </c:pt>
                <c:pt idx="235">
                  <c:v>1.6867168620228884E-3</c:v>
                </c:pt>
                <c:pt idx="236">
                  <c:v>-3.4003424830734708E-3</c:v>
                </c:pt>
                <c:pt idx="237">
                  <c:v>-4.5837092958390668E-3</c:v>
                </c:pt>
                <c:pt idx="238">
                  <c:v>-1.6089748777449037E-3</c:v>
                </c:pt>
                <c:pt idx="239">
                  <c:v>-8.6133526638149105E-4</c:v>
                </c:pt>
                <c:pt idx="240">
                  <c:v>-1.5959629788994678E-4</c:v>
                </c:pt>
                <c:pt idx="241">
                  <c:v>1.9258588459342835E-3</c:v>
                </c:pt>
                <c:pt idx="242">
                  <c:v>5.8807053789496494E-3</c:v>
                </c:pt>
                <c:pt idx="243">
                  <c:v>-3.6533259227871789E-3</c:v>
                </c:pt>
                <c:pt idx="244">
                  <c:v>-7.6309674605727074E-3</c:v>
                </c:pt>
                <c:pt idx="245">
                  <c:v>5.0447179935872583E-3</c:v>
                </c:pt>
                <c:pt idx="246">
                  <c:v>-2.0093721058219577E-3</c:v>
                </c:pt>
                <c:pt idx="247">
                  <c:v>-5.6095850095152777E-3</c:v>
                </c:pt>
                <c:pt idx="248">
                  <c:v>-1.1823108606040383E-3</c:v>
                </c:pt>
                <c:pt idx="249">
                  <c:v>6.561494870111359E-3</c:v>
                </c:pt>
                <c:pt idx="250">
                  <c:v>5.4767724126577461E-3</c:v>
                </c:pt>
                <c:pt idx="251">
                  <c:v>6.4218651875853627E-3</c:v>
                </c:pt>
                <c:pt idx="252">
                  <c:v>5.064169121906173E-3</c:v>
                </c:pt>
                <c:pt idx="253">
                  <c:v>-6.4636987634003051E-3</c:v>
                </c:pt>
                <c:pt idx="254">
                  <c:v>-1.1323537118732852E-3</c:v>
                </c:pt>
                <c:pt idx="255">
                  <c:v>1.7092925962060718E-3</c:v>
                </c:pt>
                <c:pt idx="256">
                  <c:v>5.53347213193775E-3</c:v>
                </c:pt>
                <c:pt idx="257">
                  <c:v>2.0492076873779436E-3</c:v>
                </c:pt>
                <c:pt idx="258">
                  <c:v>-1.6475264858454464E-2</c:v>
                </c:pt>
                <c:pt idx="259">
                  <c:v>-2.3763853870332197E-3</c:v>
                </c:pt>
                <c:pt idx="260">
                  <c:v>1.2654797919094685E-3</c:v>
                </c:pt>
                <c:pt idx="261">
                  <c:v>4.5575627032667515E-3</c:v>
                </c:pt>
                <c:pt idx="262">
                  <c:v>-1.3017950579524012E-3</c:v>
                </c:pt>
                <c:pt idx="263">
                  <c:v>-2.8335462883114781E-3</c:v>
                </c:pt>
                <c:pt idx="264">
                  <c:v>-4.1105416417121787E-3</c:v>
                </c:pt>
                <c:pt idx="265">
                  <c:v>-5.5115162394940714E-3</c:v>
                </c:pt>
                <c:pt idx="266">
                  <c:v>-6.4699297025799657E-3</c:v>
                </c:pt>
                <c:pt idx="267">
                  <c:v>6.9758724421263574E-4</c:v>
                </c:pt>
                <c:pt idx="268">
                  <c:v>-3.3853955380618445E-3</c:v>
                </c:pt>
                <c:pt idx="269">
                  <c:v>7.2232443653047207E-3</c:v>
                </c:pt>
                <c:pt idx="270">
                  <c:v>-3.9155552722513615E-3</c:v>
                </c:pt>
                <c:pt idx="271">
                  <c:v>-3.8066874258220057E-3</c:v>
                </c:pt>
                <c:pt idx="272">
                  <c:v>-4.5022502727806446E-3</c:v>
                </c:pt>
                <c:pt idx="273">
                  <c:v>4.467999804764991E-3</c:v>
                </c:pt>
                <c:pt idx="274">
                  <c:v>9.1599902138114753E-4</c:v>
                </c:pt>
                <c:pt idx="275">
                  <c:v>-1.2115937182679767E-2</c:v>
                </c:pt>
                <c:pt idx="276">
                  <c:v>-6.1396168358623937E-3</c:v>
                </c:pt>
                <c:pt idx="277">
                  <c:v>-2.1625417470931968E-3</c:v>
                </c:pt>
                <c:pt idx="278">
                  <c:v>-8.5658915620297066E-3</c:v>
                </c:pt>
                <c:pt idx="279">
                  <c:v>-1.0907562542706584E-3</c:v>
                </c:pt>
                <c:pt idx="280">
                  <c:v>-4.4914310798048473E-4</c:v>
                </c:pt>
                <c:pt idx="281">
                  <c:v>-5.8836001530289533E-3</c:v>
                </c:pt>
                <c:pt idx="282">
                  <c:v>-9.4968505203723852E-3</c:v>
                </c:pt>
                <c:pt idx="283">
                  <c:v>-6.5066483896225602E-3</c:v>
                </c:pt>
                <c:pt idx="284">
                  <c:v>-3.8409758638590502E-3</c:v>
                </c:pt>
                <c:pt idx="285">
                  <c:v>7.5662018358707561E-3</c:v>
                </c:pt>
                <c:pt idx="286">
                  <c:v>4.9471517186611969E-3</c:v>
                </c:pt>
                <c:pt idx="287">
                  <c:v>-6.1767101101577182E-3</c:v>
                </c:pt>
                <c:pt idx="288">
                  <c:v>-8.6723382957279577E-3</c:v>
                </c:pt>
                <c:pt idx="289">
                  <c:v>-7.5922826305030444E-4</c:v>
                </c:pt>
                <c:pt idx="290">
                  <c:v>8.0630891025067208E-4</c:v>
                </c:pt>
                <c:pt idx="291">
                  <c:v>5.2237361669552063E-5</c:v>
                </c:pt>
                <c:pt idx="292">
                  <c:v>-5.857497816905366E-3</c:v>
                </c:pt>
                <c:pt idx="293">
                  <c:v>-6.8369868211447249E-4</c:v>
                </c:pt>
                <c:pt idx="294">
                  <c:v>-2.3369148373603155E-4</c:v>
                </c:pt>
                <c:pt idx="295">
                  <c:v>-7.9096695128828276E-3</c:v>
                </c:pt>
                <c:pt idx="296">
                  <c:v>-1.1385327586904165E-2</c:v>
                </c:pt>
                <c:pt idx="297">
                  <c:v>-1.6792511008679734E-3</c:v>
                </c:pt>
                <c:pt idx="298">
                  <c:v>9.8283982090652117E-3</c:v>
                </c:pt>
                <c:pt idx="299">
                  <c:v>7.2342992573976583E-3</c:v>
                </c:pt>
                <c:pt idx="300">
                  <c:v>-2.1667078882455781E-3</c:v>
                </c:pt>
                <c:pt idx="301">
                  <c:v>-3.9407348446547918E-3</c:v>
                </c:pt>
                <c:pt idx="302">
                  <c:v>2.8323965426534509E-3</c:v>
                </c:pt>
                <c:pt idx="303">
                  <c:v>5.6994435377419328E-4</c:v>
                </c:pt>
                <c:pt idx="304">
                  <c:v>-1.2890773639082781E-3</c:v>
                </c:pt>
                <c:pt idx="305">
                  <c:v>-2.8274432569742186E-3</c:v>
                </c:pt>
                <c:pt idx="306">
                  <c:v>-5.3760983794927525E-3</c:v>
                </c:pt>
                <c:pt idx="307">
                  <c:v>-5.7954533770680355E-3</c:v>
                </c:pt>
                <c:pt idx="308">
                  <c:v>6.5587101504208101E-4</c:v>
                </c:pt>
                <c:pt idx="309">
                  <c:v>-5.8855279069393862E-3</c:v>
                </c:pt>
                <c:pt idx="310">
                  <c:v>3.9475307324901232E-2</c:v>
                </c:pt>
                <c:pt idx="311">
                  <c:v>1.1354596026241779</c:v>
                </c:pt>
                <c:pt idx="312">
                  <c:v>4.0382731220126153</c:v>
                </c:pt>
                <c:pt idx="313">
                  <c:v>4.3356057921051985</c:v>
                </c:pt>
                <c:pt idx="314">
                  <c:v>4.2682987850904466</c:v>
                </c:pt>
                <c:pt idx="315">
                  <c:v>4.5073695060610772</c:v>
                </c:pt>
                <c:pt idx="316">
                  <c:v>4.3133834490180023</c:v>
                </c:pt>
                <c:pt idx="317">
                  <c:v>4.2005929979681973</c:v>
                </c:pt>
                <c:pt idx="318">
                  <c:v>4.2597671127319341</c:v>
                </c:pt>
                <c:pt idx="319">
                  <c:v>3.8832005774974827</c:v>
                </c:pt>
                <c:pt idx="320">
                  <c:v>3.9940243175625803</c:v>
                </c:pt>
                <c:pt idx="321">
                  <c:v>3.8655291223526005</c:v>
                </c:pt>
                <c:pt idx="322">
                  <c:v>3.7309548693895342</c:v>
                </c:pt>
                <c:pt idx="323">
                  <c:v>3.5906526839733126</c:v>
                </c:pt>
                <c:pt idx="324">
                  <c:v>3.3025340563058858</c:v>
                </c:pt>
                <c:pt idx="325">
                  <c:v>3.0746809262037282</c:v>
                </c:pt>
                <c:pt idx="326">
                  <c:v>2.7653909924626352</c:v>
                </c:pt>
                <c:pt idx="327">
                  <c:v>2.5378056648373608</c:v>
                </c:pt>
                <c:pt idx="328">
                  <c:v>2.4276531851291661</c:v>
                </c:pt>
                <c:pt idx="329">
                  <c:v>2.2325672668218615</c:v>
                </c:pt>
                <c:pt idx="330">
                  <c:v>1.959225284010172</c:v>
                </c:pt>
                <c:pt idx="331">
                  <c:v>1.5946834015846252</c:v>
                </c:pt>
                <c:pt idx="332">
                  <c:v>1.2020541264116764</c:v>
                </c:pt>
                <c:pt idx="333">
                  <c:v>0.97056812122464187</c:v>
                </c:pt>
                <c:pt idx="334">
                  <c:v>0.69922690942883503</c:v>
                </c:pt>
                <c:pt idx="335">
                  <c:v>0.52053022496402268</c:v>
                </c:pt>
                <c:pt idx="336">
                  <c:v>0.27858406260609625</c:v>
                </c:pt>
                <c:pt idx="337">
                  <c:v>-8.9680666651111088E-2</c:v>
                </c:pt>
                <c:pt idx="338">
                  <c:v>-0.4742102348059416</c:v>
                </c:pt>
                <c:pt idx="339">
                  <c:v>-0.8114877931773663</c:v>
                </c:pt>
                <c:pt idx="340">
                  <c:v>-1.1220869915932419</c:v>
                </c:pt>
                <c:pt idx="341">
                  <c:v>-1.2807336466759445</c:v>
                </c:pt>
                <c:pt idx="342">
                  <c:v>-1.352960427850485</c:v>
                </c:pt>
                <c:pt idx="343">
                  <c:v>-1.5728095968067648</c:v>
                </c:pt>
                <c:pt idx="344">
                  <c:v>-1.7066566023230554</c:v>
                </c:pt>
                <c:pt idx="345">
                  <c:v>-1.7088849762082101</c:v>
                </c:pt>
                <c:pt idx="346">
                  <c:v>-1.7126440049707892</c:v>
                </c:pt>
                <c:pt idx="347">
                  <c:v>-1.7913981060683728</c:v>
                </c:pt>
                <c:pt idx="348">
                  <c:v>-1.723528012186289</c:v>
                </c:pt>
                <c:pt idx="349">
                  <c:v>-1.7116569949686529</c:v>
                </c:pt>
                <c:pt idx="350">
                  <c:v>-1.616224003583193</c:v>
                </c:pt>
                <c:pt idx="351">
                  <c:v>-1.6169863343238833</c:v>
                </c:pt>
                <c:pt idx="352">
                  <c:v>-1.7443071162700654</c:v>
                </c:pt>
                <c:pt idx="353">
                  <c:v>-1.7957601289451124</c:v>
                </c:pt>
                <c:pt idx="354">
                  <c:v>-1.8403707298636438</c:v>
                </c:pt>
                <c:pt idx="355">
                  <c:v>-1.7114823094010354</c:v>
                </c:pt>
                <c:pt idx="356">
                  <c:v>-1.5906399500370028</c:v>
                </c:pt>
                <c:pt idx="357">
                  <c:v>-1.5851111152768136</c:v>
                </c:pt>
                <c:pt idx="358">
                  <c:v>-1.6318369464576246</c:v>
                </c:pt>
                <c:pt idx="359">
                  <c:v>-1.6445657502114774</c:v>
                </c:pt>
                <c:pt idx="360">
                  <c:v>-1.7248414430022241</c:v>
                </c:pt>
                <c:pt idx="361">
                  <c:v>-1.7112340950965883</c:v>
                </c:pt>
                <c:pt idx="362">
                  <c:v>-1.6712120966613295</c:v>
                </c:pt>
                <c:pt idx="363">
                  <c:v>-1.6527807958424092</c:v>
                </c:pt>
                <c:pt idx="364">
                  <c:v>-1.7874369098246099</c:v>
                </c:pt>
                <c:pt idx="365">
                  <c:v>-1.8312835720181466</c:v>
                </c:pt>
                <c:pt idx="366">
                  <c:v>-1.7110779744386675</c:v>
                </c:pt>
                <c:pt idx="367">
                  <c:v>-1.6890218384563924</c:v>
                </c:pt>
                <c:pt idx="368">
                  <c:v>-1.6999083307385445</c:v>
                </c:pt>
                <c:pt idx="369">
                  <c:v>-1.7610367311537267</c:v>
                </c:pt>
                <c:pt idx="370">
                  <c:v>-1.6904295556247235</c:v>
                </c:pt>
                <c:pt idx="371">
                  <c:v>-1.608229836523533</c:v>
                </c:pt>
                <c:pt idx="372">
                  <c:v>-1.6492068314552308</c:v>
                </c:pt>
                <c:pt idx="373">
                  <c:v>-1.6211418043076993</c:v>
                </c:pt>
                <c:pt idx="374">
                  <c:v>-1.5740385353565218</c:v>
                </c:pt>
                <c:pt idx="375">
                  <c:v>-1.4765395765006544</c:v>
                </c:pt>
                <c:pt idx="376">
                  <c:v>-1.5836605672538282</c:v>
                </c:pt>
                <c:pt idx="377">
                  <c:v>-1.6989654672145844</c:v>
                </c:pt>
                <c:pt idx="378">
                  <c:v>-1.5905623282492163</c:v>
                </c:pt>
                <c:pt idx="379">
                  <c:v>-1.6000432960689071</c:v>
                </c:pt>
                <c:pt idx="380">
                  <c:v>-1.6317388594150546</c:v>
                </c:pt>
                <c:pt idx="381">
                  <c:v>-1.5874055626988413</c:v>
                </c:pt>
                <c:pt idx="382">
                  <c:v>-1.4249327820539477</c:v>
                </c:pt>
                <c:pt idx="383">
                  <c:v>-1.4143042981624605</c:v>
                </c:pt>
                <c:pt idx="384">
                  <c:v>-1.0446557499468327</c:v>
                </c:pt>
                <c:pt idx="385">
                  <c:v>9.3814021423459071E-2</c:v>
                </c:pt>
                <c:pt idx="386">
                  <c:v>4.5111877033486986E-2</c:v>
                </c:pt>
                <c:pt idx="387">
                  <c:v>3.0621919333934794E-2</c:v>
                </c:pt>
                <c:pt idx="388">
                  <c:v>3.489747650921346E-2</c:v>
                </c:pt>
                <c:pt idx="389">
                  <c:v>1.0979696698486807E-2</c:v>
                </c:pt>
                <c:pt idx="390">
                  <c:v>7.4064083956182081E-3</c:v>
                </c:pt>
                <c:pt idx="391">
                  <c:v>1.7093983925879006E-2</c:v>
                </c:pt>
                <c:pt idx="392">
                  <c:v>2.3862081225961451E-2</c:v>
                </c:pt>
                <c:pt idx="393">
                  <c:v>3.328838671557606E-2</c:v>
                </c:pt>
                <c:pt idx="394">
                  <c:v>3.942835601046682E-2</c:v>
                </c:pt>
                <c:pt idx="395">
                  <c:v>2.5133338999003177E-2</c:v>
                </c:pt>
                <c:pt idx="396">
                  <c:v>2.2590257003903394E-2</c:v>
                </c:pt>
                <c:pt idx="397">
                  <c:v>2.7974939625710252E-2</c:v>
                </c:pt>
                <c:pt idx="398">
                  <c:v>2.8481984585523618E-2</c:v>
                </c:pt>
                <c:pt idx="399">
                  <c:v>2.9775900319218646E-2</c:v>
                </c:pt>
                <c:pt idx="400">
                  <c:v>3.3634989559650427E-2</c:v>
                </c:pt>
                <c:pt idx="401">
                  <c:v>2.0276559451594955E-2</c:v>
                </c:pt>
                <c:pt idx="402">
                  <c:v>1.9920363519340761E-2</c:v>
                </c:pt>
                <c:pt idx="403">
                  <c:v>1.9802194945514218E-2</c:v>
                </c:pt>
                <c:pt idx="404">
                  <c:v>3.0329028647392994E-2</c:v>
                </c:pt>
                <c:pt idx="405">
                  <c:v>3.0891457702964559E-2</c:v>
                </c:pt>
                <c:pt idx="406">
                  <c:v>3.4467514296993629E-2</c:v>
                </c:pt>
                <c:pt idx="407">
                  <c:v>2.589249031618239E-2</c:v>
                </c:pt>
                <c:pt idx="408">
                  <c:v>2.2533895326778297E-2</c:v>
                </c:pt>
                <c:pt idx="409">
                  <c:v>2.7916531423106794E-2</c:v>
                </c:pt>
                <c:pt idx="410">
                  <c:v>2.0796714965254079E-2</c:v>
                </c:pt>
                <c:pt idx="411">
                  <c:v>2.9144200030714287E-2</c:v>
                </c:pt>
                <c:pt idx="412">
                  <c:v>3.2071626819670213E-2</c:v>
                </c:pt>
                <c:pt idx="413">
                  <c:v>2.4166236938908708E-2</c:v>
                </c:pt>
                <c:pt idx="414">
                  <c:v>2.4872151184827093E-2</c:v>
                </c:pt>
                <c:pt idx="415">
                  <c:v>1.9669335242360836E-2</c:v>
                </c:pt>
                <c:pt idx="416">
                  <c:v>2.3996503232046967E-2</c:v>
                </c:pt>
                <c:pt idx="417">
                  <c:v>2.5751892188563955E-2</c:v>
                </c:pt>
                <c:pt idx="418">
                  <c:v>2.6183572020381699E-2</c:v>
                </c:pt>
                <c:pt idx="419">
                  <c:v>2.5508556654676801E-2</c:v>
                </c:pt>
                <c:pt idx="420">
                  <c:v>2.4752995893359192E-2</c:v>
                </c:pt>
                <c:pt idx="421">
                  <c:v>2.3471094360575095E-2</c:v>
                </c:pt>
                <c:pt idx="422">
                  <c:v>1.9306844417005781E-2</c:v>
                </c:pt>
                <c:pt idx="423">
                  <c:v>1.8855448504909889E-2</c:v>
                </c:pt>
                <c:pt idx="424">
                  <c:v>2.0125390654429809E-2</c:v>
                </c:pt>
                <c:pt idx="425">
                  <c:v>2.3026240020990379E-2</c:v>
                </c:pt>
                <c:pt idx="426">
                  <c:v>2.2858991380780944E-2</c:v>
                </c:pt>
                <c:pt idx="427">
                  <c:v>2.5414571799337871E-2</c:v>
                </c:pt>
                <c:pt idx="428">
                  <c:v>2.5821638507768516E-2</c:v>
                </c:pt>
                <c:pt idx="429">
                  <c:v>2.685039214789868E-2</c:v>
                </c:pt>
                <c:pt idx="430">
                  <c:v>1.4061672706156977E-2</c:v>
                </c:pt>
                <c:pt idx="431">
                  <c:v>1.1905585024505866E-2</c:v>
                </c:pt>
                <c:pt idx="432">
                  <c:v>1.7810870837420237E-2</c:v>
                </c:pt>
                <c:pt idx="433">
                  <c:v>1.782645732164384E-2</c:v>
                </c:pt>
                <c:pt idx="434">
                  <c:v>2.4470538832247271E-2</c:v>
                </c:pt>
                <c:pt idx="435">
                  <c:v>3.4290288845077163E-2</c:v>
                </c:pt>
                <c:pt idx="436">
                  <c:v>3.6012394353747368E-2</c:v>
                </c:pt>
                <c:pt idx="437">
                  <c:v>3.4533779695630082E-2</c:v>
                </c:pt>
                <c:pt idx="438">
                  <c:v>2.5805074442178014E-2</c:v>
                </c:pt>
                <c:pt idx="439">
                  <c:v>1.5293059777468448E-2</c:v>
                </c:pt>
                <c:pt idx="440">
                  <c:v>1.7494262382388118E-2</c:v>
                </c:pt>
                <c:pt idx="441">
                  <c:v>2.3676313357427731E-2</c:v>
                </c:pt>
                <c:pt idx="442">
                  <c:v>1.7045479444786918E-2</c:v>
                </c:pt>
                <c:pt idx="443">
                  <c:v>2.5669848443940296E-2</c:v>
                </c:pt>
                <c:pt idx="444">
                  <c:v>2.4357440890744333E-2</c:v>
                </c:pt>
                <c:pt idx="445">
                  <c:v>2.5773335024714475E-2</c:v>
                </c:pt>
                <c:pt idx="446">
                  <c:v>2.3461693134158856E-2</c:v>
                </c:pt>
                <c:pt idx="447">
                  <c:v>2.1298862881958494E-2</c:v>
                </c:pt>
                <c:pt idx="448">
                  <c:v>1.103712731972338E-2</c:v>
                </c:pt>
                <c:pt idx="449">
                  <c:v>1.1781112421304002E-2</c:v>
                </c:pt>
                <c:pt idx="450">
                  <c:v>1.6250970745459212E-2</c:v>
                </c:pt>
                <c:pt idx="451">
                  <c:v>3.0855241511017095E-2</c:v>
                </c:pt>
                <c:pt idx="452">
                  <c:v>3.4280120171606546E-2</c:v>
                </c:pt>
                <c:pt idx="453">
                  <c:v>3.5664146980270761E-2</c:v>
                </c:pt>
                <c:pt idx="454">
                  <c:v>2.7416731528937824E-2</c:v>
                </c:pt>
                <c:pt idx="455">
                  <c:v>1.7128244955092672E-2</c:v>
                </c:pt>
                <c:pt idx="456">
                  <c:v>1.7094760509207857E-2</c:v>
                </c:pt>
                <c:pt idx="457">
                  <c:v>1.4553843811154377E-2</c:v>
                </c:pt>
                <c:pt idx="458">
                  <c:v>1.6817200491204873E-2</c:v>
                </c:pt>
                <c:pt idx="459">
                  <c:v>1.80258747842163E-2</c:v>
                </c:pt>
                <c:pt idx="460">
                  <c:v>2.5044525275006904E-2</c:v>
                </c:pt>
                <c:pt idx="461">
                  <c:v>2.2439216114580635E-2</c:v>
                </c:pt>
                <c:pt idx="462">
                  <c:v>2.5067740548402079E-2</c:v>
                </c:pt>
                <c:pt idx="463">
                  <c:v>2.2851335182785995E-2</c:v>
                </c:pt>
                <c:pt idx="464">
                  <c:v>1.6068711206316963E-2</c:v>
                </c:pt>
                <c:pt idx="465">
                  <c:v>2.0966485217213643E-2</c:v>
                </c:pt>
                <c:pt idx="466">
                  <c:v>2.2035584645345815E-2</c:v>
                </c:pt>
                <c:pt idx="467">
                  <c:v>2.5631786724552519E-2</c:v>
                </c:pt>
                <c:pt idx="468">
                  <c:v>3.1455796239897624E-2</c:v>
                </c:pt>
                <c:pt idx="469">
                  <c:v>2.613164143636823E-2</c:v>
                </c:pt>
                <c:pt idx="470">
                  <c:v>2.6328847920522105E-2</c:v>
                </c:pt>
                <c:pt idx="471">
                  <c:v>2.767097577452661E-2</c:v>
                </c:pt>
                <c:pt idx="472">
                  <c:v>2.4927096739411361E-2</c:v>
                </c:pt>
                <c:pt idx="473">
                  <c:v>1.566220181062819E-2</c:v>
                </c:pt>
                <c:pt idx="474">
                  <c:v>1.7206497145816693E-2</c:v>
                </c:pt>
                <c:pt idx="475">
                  <c:v>2.1315554855391397E-2</c:v>
                </c:pt>
                <c:pt idx="476">
                  <c:v>2.5435713138431321E-2</c:v>
                </c:pt>
                <c:pt idx="477">
                  <c:v>3.3292708173394206E-2</c:v>
                </c:pt>
                <c:pt idx="478">
                  <c:v>2.7856031013652693E-2</c:v>
                </c:pt>
                <c:pt idx="479">
                  <c:v>2.3632303923368458E-2</c:v>
                </c:pt>
                <c:pt idx="480">
                  <c:v>2.2906646188348534E-2</c:v>
                </c:pt>
                <c:pt idx="481">
                  <c:v>1.6046354742720731E-2</c:v>
                </c:pt>
                <c:pt idx="482">
                  <c:v>1.2913480550050746E-2</c:v>
                </c:pt>
                <c:pt idx="483">
                  <c:v>1.7239524777978674E-2</c:v>
                </c:pt>
                <c:pt idx="484">
                  <c:v>1.9916800372302534E-2</c:v>
                </c:pt>
                <c:pt idx="485">
                  <c:v>3.307177478447558E-2</c:v>
                </c:pt>
                <c:pt idx="486">
                  <c:v>3.1528347395360479E-2</c:v>
                </c:pt>
                <c:pt idx="487">
                  <c:v>3.401594479568304E-2</c:v>
                </c:pt>
                <c:pt idx="488">
                  <c:v>2.1335992701351655E-2</c:v>
                </c:pt>
                <c:pt idx="489">
                  <c:v>9.3634623382240628E-3</c:v>
                </c:pt>
                <c:pt idx="490">
                  <c:v>1.5628434140235195E-2</c:v>
                </c:pt>
                <c:pt idx="491">
                  <c:v>2.123041391372682E-2</c:v>
                </c:pt>
                <c:pt idx="492">
                  <c:v>2.7624015323817738E-2</c:v>
                </c:pt>
                <c:pt idx="493">
                  <c:v>3.1189272841438659E-2</c:v>
                </c:pt>
                <c:pt idx="494">
                  <c:v>2.9554784204810863E-2</c:v>
                </c:pt>
                <c:pt idx="495">
                  <c:v>2.5591934295371183E-2</c:v>
                </c:pt>
                <c:pt idx="496">
                  <c:v>1.9023327548056856E-2</c:v>
                </c:pt>
                <c:pt idx="497">
                  <c:v>1.923349840566517E-2</c:v>
                </c:pt>
                <c:pt idx="498">
                  <c:v>2.4911446301266557E-2</c:v>
                </c:pt>
                <c:pt idx="499">
                  <c:v>3.4590552505105746E-2</c:v>
                </c:pt>
                <c:pt idx="500">
                  <c:v>2.943140795454384E-2</c:v>
                </c:pt>
                <c:pt idx="501">
                  <c:v>2.9466527793556463E-2</c:v>
                </c:pt>
                <c:pt idx="502">
                  <c:v>2.795279329642654E-2</c:v>
                </c:pt>
                <c:pt idx="503">
                  <c:v>1.7149678654968747E-2</c:v>
                </c:pt>
                <c:pt idx="504">
                  <c:v>1.6295409584417941E-2</c:v>
                </c:pt>
                <c:pt idx="505">
                  <c:v>1.9308516355231412E-2</c:v>
                </c:pt>
                <c:pt idx="506">
                  <c:v>1.3255094988271598E-2</c:v>
                </c:pt>
                <c:pt idx="507">
                  <c:v>2.1555171925574546E-2</c:v>
                </c:pt>
                <c:pt idx="508">
                  <c:v>2.2803698647767309E-2</c:v>
                </c:pt>
                <c:pt idx="509">
                  <c:v>2.0422621071338659E-2</c:v>
                </c:pt>
                <c:pt idx="510">
                  <c:v>1.8693215679377331E-2</c:v>
                </c:pt>
                <c:pt idx="511">
                  <c:v>2.3797670491039757E-2</c:v>
                </c:pt>
                <c:pt idx="512">
                  <c:v>2.9021152686327711E-2</c:v>
                </c:pt>
                <c:pt idx="513">
                  <c:v>2.5138738537207259E-2</c:v>
                </c:pt>
                <c:pt idx="514">
                  <c:v>2.5454040504992018E-2</c:v>
                </c:pt>
                <c:pt idx="515">
                  <c:v>1.5823548417538413E-2</c:v>
                </c:pt>
                <c:pt idx="516">
                  <c:v>2.9180809082463399E-2</c:v>
                </c:pt>
                <c:pt idx="517">
                  <c:v>2.7693999186158183E-2</c:v>
                </c:pt>
                <c:pt idx="518">
                  <c:v>2.4260696880519406E-2</c:v>
                </c:pt>
                <c:pt idx="519">
                  <c:v>1.9968210188671953E-2</c:v>
                </c:pt>
                <c:pt idx="520">
                  <c:v>1.5950268544256699E-2</c:v>
                </c:pt>
                <c:pt idx="521">
                  <c:v>2.0775738079100853E-2</c:v>
                </c:pt>
                <c:pt idx="522">
                  <c:v>2.2275055535137658E-2</c:v>
                </c:pt>
                <c:pt idx="523">
                  <c:v>2.3724169163033382E-2</c:v>
                </c:pt>
                <c:pt idx="524">
                  <c:v>2.1405355297029027E-2</c:v>
                </c:pt>
                <c:pt idx="525">
                  <c:v>2.3306248560547832E-2</c:v>
                </c:pt>
                <c:pt idx="526">
                  <c:v>1.5804380513727678E-2</c:v>
                </c:pt>
                <c:pt idx="527">
                  <c:v>1.5872473167255527E-2</c:v>
                </c:pt>
                <c:pt idx="528">
                  <c:v>1.5836357474327101E-2</c:v>
                </c:pt>
                <c:pt idx="529">
                  <c:v>2.3168436996638786E-2</c:v>
                </c:pt>
                <c:pt idx="530">
                  <c:v>2.072012557648123E-2</c:v>
                </c:pt>
                <c:pt idx="531">
                  <c:v>2.4868067270144831E-2</c:v>
                </c:pt>
                <c:pt idx="532">
                  <c:v>1.5099745346233262E-2</c:v>
                </c:pt>
                <c:pt idx="533">
                  <c:v>1.5601774491369735E-2</c:v>
                </c:pt>
                <c:pt idx="534">
                  <c:v>2.0726082427427184E-2</c:v>
                </c:pt>
                <c:pt idx="535">
                  <c:v>2.039968902245165E-2</c:v>
                </c:pt>
                <c:pt idx="536">
                  <c:v>1.6592895817011608E-2</c:v>
                </c:pt>
                <c:pt idx="537">
                  <c:v>2.3028250001370917E-2</c:v>
                </c:pt>
                <c:pt idx="538">
                  <c:v>3.1104533895850189E-2</c:v>
                </c:pt>
                <c:pt idx="539">
                  <c:v>1.9272016938775782E-2</c:v>
                </c:pt>
                <c:pt idx="540">
                  <c:v>2.083378083072604E-2</c:v>
                </c:pt>
                <c:pt idx="541">
                  <c:v>1.5487662423402077E-2</c:v>
                </c:pt>
                <c:pt idx="542">
                  <c:v>2.4952276311814792E-2</c:v>
                </c:pt>
                <c:pt idx="543">
                  <c:v>3.0480361897498379E-2</c:v>
                </c:pt>
                <c:pt idx="544">
                  <c:v>2.4807996265590201E-2</c:v>
                </c:pt>
                <c:pt idx="545">
                  <c:v>1.557328758761288E-2</c:v>
                </c:pt>
                <c:pt idx="546">
                  <c:v>1.5055635413154966E-2</c:v>
                </c:pt>
                <c:pt idx="547">
                  <c:v>8.2310393918305774E-3</c:v>
                </c:pt>
                <c:pt idx="548">
                  <c:v>5.5403974279761431E-3</c:v>
                </c:pt>
                <c:pt idx="549">
                  <c:v>1.2330321287736298E-2</c:v>
                </c:pt>
                <c:pt idx="550">
                  <c:v>1.9164263717830185E-2</c:v>
                </c:pt>
                <c:pt idx="551">
                  <c:v>1.9502241918817165E-2</c:v>
                </c:pt>
                <c:pt idx="552">
                  <c:v>1.8976102145388737E-2</c:v>
                </c:pt>
                <c:pt idx="553">
                  <c:v>2.002104526385666E-2</c:v>
                </c:pt>
                <c:pt idx="554">
                  <c:v>1.3151544453576219E-2</c:v>
                </c:pt>
                <c:pt idx="555">
                  <c:v>2.4105087853968157E-2</c:v>
                </c:pt>
                <c:pt idx="556">
                  <c:v>1.6258279765024794E-2</c:v>
                </c:pt>
                <c:pt idx="557">
                  <c:v>1.6763086337596184E-2</c:v>
                </c:pt>
                <c:pt idx="558">
                  <c:v>1.7245865352451817E-2</c:v>
                </c:pt>
                <c:pt idx="559">
                  <c:v>1.6450260300189271E-2</c:v>
                </c:pt>
                <c:pt idx="560">
                  <c:v>1.9461594633758073E-2</c:v>
                </c:pt>
                <c:pt idx="561">
                  <c:v>1.9095412753522403E-2</c:v>
                </c:pt>
                <c:pt idx="562">
                  <c:v>1.6646333886310469E-2</c:v>
                </c:pt>
                <c:pt idx="563">
                  <c:v>1.7907952889800086E-2</c:v>
                </c:pt>
                <c:pt idx="564">
                  <c:v>4.6840726956725171E-3</c:v>
                </c:pt>
                <c:pt idx="565">
                  <c:v>5.4625472333282299E-3</c:v>
                </c:pt>
                <c:pt idx="566">
                  <c:v>1.1694400040432817E-2</c:v>
                </c:pt>
                <c:pt idx="567">
                  <c:v>9.9690602906048337E-3</c:v>
                </c:pt>
                <c:pt idx="568">
                  <c:v>-6.9598076026886613E-3</c:v>
                </c:pt>
                <c:pt idx="569">
                  <c:v>2.0557582117617143E-2</c:v>
                </c:pt>
                <c:pt idx="570">
                  <c:v>5.4912605322897434E-2</c:v>
                </c:pt>
                <c:pt idx="571">
                  <c:v>2.981481171213092E-2</c:v>
                </c:pt>
                <c:pt idx="572">
                  <c:v>1.7832304537296298E-2</c:v>
                </c:pt>
                <c:pt idx="573">
                  <c:v>9.6572666522115602E-3</c:v>
                </c:pt>
                <c:pt idx="574">
                  <c:v>1.3172621838748469E-2</c:v>
                </c:pt>
                <c:pt idx="575">
                  <c:v>2.6066079530864969E-2</c:v>
                </c:pt>
                <c:pt idx="576">
                  <c:v>2.2513092029839768E-2</c:v>
                </c:pt>
                <c:pt idx="577">
                  <c:v>2.1326728519052277E-2</c:v>
                </c:pt>
                <c:pt idx="578">
                  <c:v>2.9201155565679079E-2</c:v>
                </c:pt>
                <c:pt idx="579">
                  <c:v>1.4321206854656349E-2</c:v>
                </c:pt>
                <c:pt idx="580">
                  <c:v>1.8769540116190919E-2</c:v>
                </c:pt>
                <c:pt idx="581">
                  <c:v>1.4274054542183889E-2</c:v>
                </c:pt>
                <c:pt idx="582">
                  <c:v>1.2092010704800496E-2</c:v>
                </c:pt>
                <c:pt idx="583">
                  <c:v>1.9475938584655531E-2</c:v>
                </c:pt>
                <c:pt idx="584">
                  <c:v>1.6621620263904346E-2</c:v>
                </c:pt>
                <c:pt idx="585">
                  <c:v>9.4481556024402502E-3</c:v>
                </c:pt>
                <c:pt idx="586">
                  <c:v>1.3864621538668881E-2</c:v>
                </c:pt>
                <c:pt idx="587">
                  <c:v>1.568262138403953E-2</c:v>
                </c:pt>
                <c:pt idx="588">
                  <c:v>1.3349911244586121E-2</c:v>
                </c:pt>
                <c:pt idx="589">
                  <c:v>1.2195652602240453E-2</c:v>
                </c:pt>
                <c:pt idx="590">
                  <c:v>1.5978207271546141E-2</c:v>
                </c:pt>
                <c:pt idx="591">
                  <c:v>8.2961627561599083E-3</c:v>
                </c:pt>
                <c:pt idx="592">
                  <c:v>1.2200156785547742E-2</c:v>
                </c:pt>
                <c:pt idx="593">
                  <c:v>5.6653177086263967E-3</c:v>
                </c:pt>
                <c:pt idx="594">
                  <c:v>2.0410113511607056E-2</c:v>
                </c:pt>
                <c:pt idx="595">
                  <c:v>2.5723944325000053E-2</c:v>
                </c:pt>
                <c:pt idx="596">
                  <c:v>2.7606172179803268E-2</c:v>
                </c:pt>
                <c:pt idx="597">
                  <c:v>2.0452807322144523E-2</c:v>
                </c:pt>
                <c:pt idx="598">
                  <c:v>1.7251073028892283E-2</c:v>
                </c:pt>
                <c:pt idx="599">
                  <c:v>7.1580935921520122E-3</c:v>
                </c:pt>
                <c:pt idx="600">
                  <c:v>2.987868525087839E-3</c:v>
                </c:pt>
                <c:pt idx="601">
                  <c:v>2.1187564786523588E-2</c:v>
                </c:pt>
                <c:pt idx="602">
                  <c:v>2.2973779533058417E-2</c:v>
                </c:pt>
                <c:pt idx="603">
                  <c:v>1.9096828876063232E-2</c:v>
                </c:pt>
                <c:pt idx="604">
                  <c:v>2.2242649169638765E-2</c:v>
                </c:pt>
                <c:pt idx="605">
                  <c:v>1.195919668301941E-2</c:v>
                </c:pt>
                <c:pt idx="606">
                  <c:v>1.2799973320215957E-3</c:v>
                </c:pt>
                <c:pt idx="607">
                  <c:v>1.602001486346126E-2</c:v>
                </c:pt>
                <c:pt idx="608">
                  <c:v>1.5066333990544092E-2</c:v>
                </c:pt>
                <c:pt idx="609">
                  <c:v>1.3213132079690701E-2</c:v>
                </c:pt>
                <c:pt idx="610">
                  <c:v>1.7132639503106478E-2</c:v>
                </c:pt>
                <c:pt idx="611">
                  <c:v>1.5126341041177521E-2</c:v>
                </c:pt>
                <c:pt idx="612">
                  <c:v>9.9805354513227973E-3</c:v>
                </c:pt>
                <c:pt idx="613">
                  <c:v>2.05687192361802E-2</c:v>
                </c:pt>
                <c:pt idx="614">
                  <c:v>1.6053663762286313E-2</c:v>
                </c:pt>
                <c:pt idx="615">
                  <c:v>1.7443208880722538E-2</c:v>
                </c:pt>
                <c:pt idx="616">
                  <c:v>1.5124705648049727E-2</c:v>
                </c:pt>
                <c:pt idx="617">
                  <c:v>2.1576934531331068E-2</c:v>
                </c:pt>
                <c:pt idx="618">
                  <c:v>2.1113944686949257E-2</c:v>
                </c:pt>
                <c:pt idx="619">
                  <c:v>1.9661943996325149E-2</c:v>
                </c:pt>
                <c:pt idx="620">
                  <c:v>1.6651578107848772E-2</c:v>
                </c:pt>
                <c:pt idx="621">
                  <c:v>1.1996792452409866E-2</c:v>
                </c:pt>
                <c:pt idx="622">
                  <c:v>1.2348904469981797E-2</c:v>
                </c:pt>
                <c:pt idx="623">
                  <c:v>1.3137447182089104E-2</c:v>
                </c:pt>
                <c:pt idx="624">
                  <c:v>1.8004678627476109E-2</c:v>
                </c:pt>
                <c:pt idx="625">
                  <c:v>1.2811784679070126E-2</c:v>
                </c:pt>
                <c:pt idx="626">
                  <c:v>9.4855046924203767E-3</c:v>
                </c:pt>
                <c:pt idx="627">
                  <c:v>1.1627997597679504E-2</c:v>
                </c:pt>
                <c:pt idx="628">
                  <c:v>1.1490980889648214E-2</c:v>
                </c:pt>
                <c:pt idx="629">
                  <c:v>1.3690118696540604E-2</c:v>
                </c:pt>
                <c:pt idx="630">
                  <c:v>1.9694103682413699E-2</c:v>
                </c:pt>
                <c:pt idx="631">
                  <c:v>1.188570449128748E-2</c:v>
                </c:pt>
                <c:pt idx="632">
                  <c:v>1.2670574421063077E-2</c:v>
                </c:pt>
                <c:pt idx="633">
                  <c:v>2.2720677321776753E-2</c:v>
                </c:pt>
                <c:pt idx="634">
                  <c:v>1.2519259443506611E-2</c:v>
                </c:pt>
                <c:pt idx="635">
                  <c:v>1.2737488495185981E-2</c:v>
                </c:pt>
                <c:pt idx="636">
                  <c:v>1.4343618135899308E-2</c:v>
                </c:pt>
                <c:pt idx="637">
                  <c:v>1.3500732863321915E-2</c:v>
                </c:pt>
                <c:pt idx="638">
                  <c:v>1.3537287097424272E-2</c:v>
                </c:pt>
                <c:pt idx="639">
                  <c:v>2.3426573295146233E-2</c:v>
                </c:pt>
                <c:pt idx="640">
                  <c:v>1.3303206609562052E-2</c:v>
                </c:pt>
                <c:pt idx="641">
                  <c:v>1.1797731304541245E-2</c:v>
                </c:pt>
                <c:pt idx="642">
                  <c:v>1.8110960908234122E-2</c:v>
                </c:pt>
                <c:pt idx="643">
                  <c:v>1.7096624309197075E-2</c:v>
                </c:pt>
                <c:pt idx="644">
                  <c:v>1.9519317615777257E-2</c:v>
                </c:pt>
                <c:pt idx="645">
                  <c:v>1.4812656193971638E-2</c:v>
                </c:pt>
                <c:pt idx="646">
                  <c:v>4.8462050221860509E-3</c:v>
                </c:pt>
                <c:pt idx="647">
                  <c:v>1.7394658718258155E-2</c:v>
                </c:pt>
                <c:pt idx="648">
                  <c:v>1.7048658868297942E-2</c:v>
                </c:pt>
                <c:pt idx="649">
                  <c:v>1.4609218770638116E-2</c:v>
                </c:pt>
                <c:pt idx="650">
                  <c:v>1.2057640040293346E-2</c:v>
                </c:pt>
                <c:pt idx="651">
                  <c:v>8.2308749388903396E-3</c:v>
                </c:pt>
                <c:pt idx="652">
                  <c:v>1.347909816540778E-2</c:v>
                </c:pt>
                <c:pt idx="653">
                  <c:v>1.2164242090657362E-2</c:v>
                </c:pt>
                <c:pt idx="654">
                  <c:v>1.4072873778641234E-2</c:v>
                </c:pt>
                <c:pt idx="655">
                  <c:v>1.0811342569068086E-2</c:v>
                </c:pt>
                <c:pt idx="656">
                  <c:v>1.5297984229400763E-2</c:v>
                </c:pt>
                <c:pt idx="657">
                  <c:v>7.9217216838151361E-3</c:v>
                </c:pt>
                <c:pt idx="658">
                  <c:v>2.2412931052967919E-2</c:v>
                </c:pt>
                <c:pt idx="659">
                  <c:v>2.3615547996014369E-2</c:v>
                </c:pt>
                <c:pt idx="660">
                  <c:v>1.7803388228639971E-2</c:v>
                </c:pt>
                <c:pt idx="661">
                  <c:v>1.2301560295745737E-2</c:v>
                </c:pt>
                <c:pt idx="662">
                  <c:v>1.7279404615983374E-2</c:v>
                </c:pt>
                <c:pt idx="663">
                  <c:v>1.2257879767566926E-2</c:v>
                </c:pt>
                <c:pt idx="664">
                  <c:v>1.750311543233693E-2</c:v>
                </c:pt>
                <c:pt idx="665">
                  <c:v>1.994710539467634E-2</c:v>
                </c:pt>
                <c:pt idx="666">
                  <c:v>1.0229160888120536E-2</c:v>
                </c:pt>
                <c:pt idx="667">
                  <c:v>1.1676785303279771E-2</c:v>
                </c:pt>
                <c:pt idx="668">
                  <c:v>1.1695322804152974E-2</c:v>
                </c:pt>
                <c:pt idx="669">
                  <c:v>9.8970116302371097E-3</c:v>
                </c:pt>
                <c:pt idx="670">
                  <c:v>1.0531279211863878E-2</c:v>
                </c:pt>
                <c:pt idx="671">
                  <c:v>1.8203812865540389E-2</c:v>
                </c:pt>
                <c:pt idx="672">
                  <c:v>1.1256489269435413E-2</c:v>
                </c:pt>
                <c:pt idx="673">
                  <c:v>1.0613834587857141E-2</c:v>
                </c:pt>
                <c:pt idx="674">
                  <c:v>1.0997238345444207E-2</c:v>
                </c:pt>
                <c:pt idx="675">
                  <c:v>1.6739395977929242E-2</c:v>
                </c:pt>
                <c:pt idx="676">
                  <c:v>1.8314252151176338E-2</c:v>
                </c:pt>
                <c:pt idx="677">
                  <c:v>1.3782650884240868E-2</c:v>
                </c:pt>
                <c:pt idx="678">
                  <c:v>1.0229444112628702E-2</c:v>
                </c:pt>
                <c:pt idx="679">
                  <c:v>1.4438251666724689E-2</c:v>
                </c:pt>
                <c:pt idx="680">
                  <c:v>2.174107683822514E-2</c:v>
                </c:pt>
                <c:pt idx="681">
                  <c:v>1.1745152045041327E-2</c:v>
                </c:pt>
                <c:pt idx="682">
                  <c:v>1.812472013756633E-2</c:v>
                </c:pt>
                <c:pt idx="683">
                  <c:v>1.9841663651168351E-2</c:v>
                </c:pt>
                <c:pt idx="684">
                  <c:v>1.2282840069383391E-2</c:v>
                </c:pt>
                <c:pt idx="685">
                  <c:v>1.0452305255457761E-2</c:v>
                </c:pt>
                <c:pt idx="686">
                  <c:v>1.0870582172647122E-2</c:v>
                </c:pt>
                <c:pt idx="687">
                  <c:v>1.5308107221499098E-2</c:v>
                </c:pt>
                <c:pt idx="688">
                  <c:v>1.8702626042068016E-2</c:v>
                </c:pt>
                <c:pt idx="689">
                  <c:v>1.3252518558874729E-2</c:v>
                </c:pt>
                <c:pt idx="690">
                  <c:v>2.1183965094387538E-2</c:v>
                </c:pt>
                <c:pt idx="691">
                  <c:v>1.437368561513723E-2</c:v>
                </c:pt>
                <c:pt idx="692">
                  <c:v>1.9126585721969611E-2</c:v>
                </c:pt>
                <c:pt idx="693">
                  <c:v>1.5006591891869911E-2</c:v>
                </c:pt>
                <c:pt idx="694">
                  <c:v>1.5449719475582255E-2</c:v>
                </c:pt>
                <c:pt idx="695">
                  <c:v>2.143005978316069E-2</c:v>
                </c:pt>
                <c:pt idx="696">
                  <c:v>3.2090822132304325E-2</c:v>
                </c:pt>
                <c:pt idx="697">
                  <c:v>3.4660947499796757E-2</c:v>
                </c:pt>
                <c:pt idx="698">
                  <c:v>2.1992963925004008E-2</c:v>
                </c:pt>
                <c:pt idx="699">
                  <c:v>9.4262011349201258E-3</c:v>
                </c:pt>
                <c:pt idx="700">
                  <c:v>1.1588978581131282E-4</c:v>
                </c:pt>
                <c:pt idx="701">
                  <c:v>3.8556079342961319E-2</c:v>
                </c:pt>
                <c:pt idx="702">
                  <c:v>-6.2715263664722409E-3</c:v>
                </c:pt>
                <c:pt idx="703">
                  <c:v>1.7350640147924437E-2</c:v>
                </c:pt>
                <c:pt idx="704">
                  <c:v>-2.096478444524108E-2</c:v>
                </c:pt>
                <c:pt idx="705">
                  <c:v>-3.5068926410749546E-2</c:v>
                </c:pt>
                <c:pt idx="706">
                  <c:v>2.7643000502139345E-2</c:v>
                </c:pt>
                <c:pt idx="707">
                  <c:v>3.3718951921910059E-2</c:v>
                </c:pt>
              </c:numCache>
            </c:numRef>
          </c:yVal>
          <c:smooth val="0"/>
          <c:extLst>
            <c:ext xmlns:c16="http://schemas.microsoft.com/office/drawing/2014/chart" uri="{C3380CC4-5D6E-409C-BE32-E72D297353CC}">
              <c16:uniqueId val="{00000000-8010-43C3-994B-49BD4FEDEF72}"/>
            </c:ext>
          </c:extLst>
        </c:ser>
        <c:dLbls>
          <c:showLegendKey val="0"/>
          <c:showVal val="0"/>
          <c:showCatName val="0"/>
          <c:showSerName val="0"/>
          <c:showPercent val="0"/>
          <c:showBubbleSize val="0"/>
        </c:dLbls>
        <c:axId val="842524224"/>
        <c:axId val="842524880"/>
      </c:scatterChart>
      <c:valAx>
        <c:axId val="842524224"/>
        <c:scaling>
          <c:orientation val="minMax"/>
          <c:max val="4.3"/>
          <c:min val="2.7"/>
        </c:scaling>
        <c:delete val="0"/>
        <c:axPos val="b"/>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400"/>
                  <a:t>Time (s)</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0" sourceLinked="0"/>
        <c:majorTickMark val="none"/>
        <c:minorTickMark val="none"/>
        <c:tickLblPos val="low"/>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842524880"/>
        <c:crosses val="autoZero"/>
        <c:crossBetween val="midCat"/>
      </c:valAx>
      <c:valAx>
        <c:axId val="842524880"/>
        <c:scaling>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400" baseline="0"/>
                  <a:t>Acceleration (m/s</a:t>
                </a:r>
                <a:r>
                  <a:rPr lang="en-US" sz="2400" baseline="30000"/>
                  <a:t>2</a:t>
                </a:r>
                <a:r>
                  <a:rPr lang="en-US" sz="2400" baseline="0"/>
                  <a:t>)</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842524224"/>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1117645324076725"/>
          <c:y val="8.6185297298833272E-2"/>
          <c:w val="0.86132850379822812"/>
          <c:h val="0.74765089539143148"/>
        </c:manualLayout>
      </c:layout>
      <c:scatterChart>
        <c:scatterStyle val="lineMarker"/>
        <c:varyColors val="0"/>
        <c:ser>
          <c:idx val="0"/>
          <c:order val="0"/>
          <c:tx>
            <c:strRef>
              <c:f>'Raw Data'!$G$1</c:f>
              <c:strCache>
                <c:ptCount val="1"/>
              </c:strCache>
            </c:strRef>
          </c:tx>
          <c:spPr>
            <a:ln w="19050" cap="rnd">
              <a:noFill/>
              <a:round/>
            </a:ln>
            <a:effectLst/>
          </c:spPr>
          <c:marker>
            <c:symbol val="circle"/>
            <c:size val="5"/>
            <c:spPr>
              <a:solidFill>
                <a:schemeClr val="accent1"/>
              </a:solidFill>
              <a:ln w="9525">
                <a:solidFill>
                  <a:schemeClr val="accent1"/>
                </a:solidFill>
              </a:ln>
              <a:effectLst/>
            </c:spPr>
          </c:marker>
          <c:xVal>
            <c:numRef>
              <c:f>'Raw Data'!$F$2:$F$709</c:f>
              <c:numCache>
                <c:formatCode>General</c:formatCode>
                <c:ptCount val="708"/>
                <c:pt idx="0">
                  <c:v>0</c:v>
                </c:pt>
                <c:pt idx="1">
                  <c:v>9.9310000005061738E-3</c:v>
                </c:pt>
                <c:pt idx="2">
                  <c:v>1.9862000001012348E-2</c:v>
                </c:pt>
                <c:pt idx="3">
                  <c:v>2.9793000001518521E-2</c:v>
                </c:pt>
                <c:pt idx="4">
                  <c:v>3.972300000168616E-2</c:v>
                </c:pt>
                <c:pt idx="5">
                  <c:v>4.9654000002192333E-2</c:v>
                </c:pt>
                <c:pt idx="6">
                  <c:v>5.9585000002698507E-2</c:v>
                </c:pt>
                <c:pt idx="7">
                  <c:v>6.9516000003204681E-2</c:v>
                </c:pt>
                <c:pt idx="8">
                  <c:v>7.9447000003710855E-2</c:v>
                </c:pt>
                <c:pt idx="9">
                  <c:v>8.9377000003878493E-2</c:v>
                </c:pt>
                <c:pt idx="10">
                  <c:v>9.9308000004384667E-2</c:v>
                </c:pt>
                <c:pt idx="11">
                  <c:v>0.10923900000489084</c:v>
                </c:pt>
                <c:pt idx="12">
                  <c:v>0.11916999999812106</c:v>
                </c:pt>
                <c:pt idx="13">
                  <c:v>0.12910099999862723</c:v>
                </c:pt>
                <c:pt idx="14">
                  <c:v>0.13903099999879487</c:v>
                </c:pt>
                <c:pt idx="15">
                  <c:v>0.14896199999930104</c:v>
                </c:pt>
                <c:pt idx="16">
                  <c:v>0.15889299999980722</c:v>
                </c:pt>
                <c:pt idx="17">
                  <c:v>0.16882400000031339</c:v>
                </c:pt>
                <c:pt idx="18">
                  <c:v>0.17875500000081956</c:v>
                </c:pt>
                <c:pt idx="19">
                  <c:v>0.1886850000009872</c:v>
                </c:pt>
                <c:pt idx="20">
                  <c:v>0.19861600000149338</c:v>
                </c:pt>
                <c:pt idx="21">
                  <c:v>0.20854700000199955</c:v>
                </c:pt>
                <c:pt idx="22">
                  <c:v>0.21847800000250572</c:v>
                </c:pt>
                <c:pt idx="23">
                  <c:v>0.2284090000030119</c:v>
                </c:pt>
                <c:pt idx="24">
                  <c:v>0.23833900000317954</c:v>
                </c:pt>
                <c:pt idx="25">
                  <c:v>0.24827000000368571</c:v>
                </c:pt>
                <c:pt idx="26">
                  <c:v>0.25820100000419188</c:v>
                </c:pt>
                <c:pt idx="27">
                  <c:v>0.26813200000469806</c:v>
                </c:pt>
                <c:pt idx="28">
                  <c:v>0.27806299999792827</c:v>
                </c:pt>
                <c:pt idx="29">
                  <c:v>0.28799299999809591</c:v>
                </c:pt>
                <c:pt idx="30">
                  <c:v>0.29792399999860208</c:v>
                </c:pt>
                <c:pt idx="31">
                  <c:v>0.30785499999910826</c:v>
                </c:pt>
                <c:pt idx="32">
                  <c:v>0.31778599999961443</c:v>
                </c:pt>
                <c:pt idx="33">
                  <c:v>0.32771700000012061</c:v>
                </c:pt>
                <c:pt idx="34">
                  <c:v>0.33764700000028824</c:v>
                </c:pt>
                <c:pt idx="35">
                  <c:v>0.34757800000079442</c:v>
                </c:pt>
                <c:pt idx="36">
                  <c:v>0.35750900000130059</c:v>
                </c:pt>
                <c:pt idx="37">
                  <c:v>0.36744000000180677</c:v>
                </c:pt>
                <c:pt idx="38">
                  <c:v>0.37737100000231294</c:v>
                </c:pt>
                <c:pt idx="39">
                  <c:v>0.38730100000248058</c:v>
                </c:pt>
                <c:pt idx="40">
                  <c:v>0.39723200000298675</c:v>
                </c:pt>
                <c:pt idx="41">
                  <c:v>0.40716300000349293</c:v>
                </c:pt>
                <c:pt idx="42">
                  <c:v>0.4170940000039991</c:v>
                </c:pt>
                <c:pt idx="43">
                  <c:v>0.42702400000416674</c:v>
                </c:pt>
                <c:pt idx="44">
                  <c:v>0.43695500000467291</c:v>
                </c:pt>
                <c:pt idx="45">
                  <c:v>0.44688599999790313</c:v>
                </c:pt>
                <c:pt idx="46">
                  <c:v>0.4568169999984093</c:v>
                </c:pt>
                <c:pt idx="47">
                  <c:v>0.46674799999891547</c:v>
                </c:pt>
                <c:pt idx="48">
                  <c:v>0.47667799999908311</c:v>
                </c:pt>
                <c:pt idx="49">
                  <c:v>0.48660899999958929</c:v>
                </c:pt>
                <c:pt idx="50">
                  <c:v>0.49654000000009546</c:v>
                </c:pt>
                <c:pt idx="51">
                  <c:v>0.50647100000060163</c:v>
                </c:pt>
                <c:pt idx="52">
                  <c:v>0.51640200000110781</c:v>
                </c:pt>
                <c:pt idx="53">
                  <c:v>0.52633200000127545</c:v>
                </c:pt>
                <c:pt idx="54">
                  <c:v>0.53626300000178162</c:v>
                </c:pt>
                <c:pt idx="55">
                  <c:v>0.54619400000228779</c:v>
                </c:pt>
                <c:pt idx="56">
                  <c:v>0.55612500000279397</c:v>
                </c:pt>
                <c:pt idx="57">
                  <c:v>0.56605600000330014</c:v>
                </c:pt>
                <c:pt idx="58">
                  <c:v>0.57598600000346778</c:v>
                </c:pt>
                <c:pt idx="59">
                  <c:v>0.58591700000397395</c:v>
                </c:pt>
                <c:pt idx="60">
                  <c:v>0.59584800000448013</c:v>
                </c:pt>
                <c:pt idx="61">
                  <c:v>0.6057790000049863</c:v>
                </c:pt>
                <c:pt idx="62">
                  <c:v>0.61570999999821652</c:v>
                </c:pt>
                <c:pt idx="63">
                  <c:v>0.62563999999838416</c:v>
                </c:pt>
                <c:pt idx="64">
                  <c:v>0.63557099999889033</c:v>
                </c:pt>
                <c:pt idx="65">
                  <c:v>0.6455019999993965</c:v>
                </c:pt>
                <c:pt idx="66">
                  <c:v>0.65543299999990268</c:v>
                </c:pt>
                <c:pt idx="67">
                  <c:v>0.66536400000040885</c:v>
                </c:pt>
                <c:pt idx="68">
                  <c:v>0.67529400000057649</c:v>
                </c:pt>
                <c:pt idx="69">
                  <c:v>0.68522500000108266</c:v>
                </c:pt>
                <c:pt idx="70">
                  <c:v>0.69515600000158884</c:v>
                </c:pt>
                <c:pt idx="71">
                  <c:v>0.70508700000209501</c:v>
                </c:pt>
                <c:pt idx="72">
                  <c:v>0.71501800000260118</c:v>
                </c:pt>
                <c:pt idx="73">
                  <c:v>0.72494800000276882</c:v>
                </c:pt>
                <c:pt idx="74">
                  <c:v>0.734879000003275</c:v>
                </c:pt>
                <c:pt idx="75">
                  <c:v>0.74481000000378117</c:v>
                </c:pt>
                <c:pt idx="76">
                  <c:v>0.75474100000428734</c:v>
                </c:pt>
                <c:pt idx="77">
                  <c:v>0.76467100000445498</c:v>
                </c:pt>
                <c:pt idx="78">
                  <c:v>0.77460200000496116</c:v>
                </c:pt>
                <c:pt idx="79">
                  <c:v>0.78453299999819137</c:v>
                </c:pt>
                <c:pt idx="80">
                  <c:v>0.79446399999869755</c:v>
                </c:pt>
                <c:pt idx="81">
                  <c:v>0.80439499999920372</c:v>
                </c:pt>
                <c:pt idx="82">
                  <c:v>0.81432499999937136</c:v>
                </c:pt>
                <c:pt idx="83">
                  <c:v>0.82425599999987753</c:v>
                </c:pt>
                <c:pt idx="84">
                  <c:v>0.8341870000003837</c:v>
                </c:pt>
                <c:pt idx="85">
                  <c:v>0.84411800000088988</c:v>
                </c:pt>
                <c:pt idx="86">
                  <c:v>0.85404900000139605</c:v>
                </c:pt>
                <c:pt idx="87">
                  <c:v>0.86397900000156369</c:v>
                </c:pt>
                <c:pt idx="88">
                  <c:v>0.87391000000206986</c:v>
                </c:pt>
                <c:pt idx="89">
                  <c:v>0.88384100000257604</c:v>
                </c:pt>
                <c:pt idx="90">
                  <c:v>0.89377200000308221</c:v>
                </c:pt>
                <c:pt idx="91">
                  <c:v>0.90370300000358839</c:v>
                </c:pt>
                <c:pt idx="92">
                  <c:v>0.91363300000375602</c:v>
                </c:pt>
                <c:pt idx="93">
                  <c:v>0.9235640000042622</c:v>
                </c:pt>
                <c:pt idx="94">
                  <c:v>0.93349500000476837</c:v>
                </c:pt>
                <c:pt idx="95">
                  <c:v>0.94342599999799859</c:v>
                </c:pt>
                <c:pt idx="96">
                  <c:v>0.95335691666696221</c:v>
                </c:pt>
                <c:pt idx="97">
                  <c:v>0.96328691666712984</c:v>
                </c:pt>
                <c:pt idx="98">
                  <c:v>0.97321791666763602</c:v>
                </c:pt>
                <c:pt idx="99">
                  <c:v>0.98314891666814219</c:v>
                </c:pt>
                <c:pt idx="100">
                  <c:v>0.99307991666864837</c:v>
                </c:pt>
                <c:pt idx="101">
                  <c:v>1.003009916668816</c:v>
                </c:pt>
                <c:pt idx="102">
                  <c:v>1.0129409166693222</c:v>
                </c:pt>
                <c:pt idx="103">
                  <c:v>1.0228719166698284</c:v>
                </c:pt>
                <c:pt idx="104">
                  <c:v>1.0328029166703345</c:v>
                </c:pt>
                <c:pt idx="105">
                  <c:v>1.0427339166708407</c:v>
                </c:pt>
                <c:pt idx="106">
                  <c:v>1.0526639166710083</c:v>
                </c:pt>
                <c:pt idx="107">
                  <c:v>1.0625949166715145</c:v>
                </c:pt>
                <c:pt idx="108">
                  <c:v>1.0725259166647447</c:v>
                </c:pt>
                <c:pt idx="109">
                  <c:v>1.0824569166652509</c:v>
                </c:pt>
                <c:pt idx="110">
                  <c:v>1.0923879166657571</c:v>
                </c:pt>
                <c:pt idx="111">
                  <c:v>1.1023179166659247</c:v>
                </c:pt>
                <c:pt idx="112">
                  <c:v>1.1122489166664309</c:v>
                </c:pt>
                <c:pt idx="113">
                  <c:v>1.1221799166669371</c:v>
                </c:pt>
                <c:pt idx="114">
                  <c:v>1.1321109166674432</c:v>
                </c:pt>
                <c:pt idx="115">
                  <c:v>1.1420419166679494</c:v>
                </c:pt>
                <c:pt idx="116">
                  <c:v>1.151971916668117</c:v>
                </c:pt>
                <c:pt idx="117">
                  <c:v>1.1619029166686232</c:v>
                </c:pt>
                <c:pt idx="118">
                  <c:v>1.1718339166691294</c:v>
                </c:pt>
                <c:pt idx="119">
                  <c:v>1.1817649166696356</c:v>
                </c:pt>
                <c:pt idx="120">
                  <c:v>1.1916959166701417</c:v>
                </c:pt>
                <c:pt idx="121">
                  <c:v>1.2016259166703094</c:v>
                </c:pt>
                <c:pt idx="122">
                  <c:v>1.2115569166708156</c:v>
                </c:pt>
                <c:pt idx="123">
                  <c:v>1.2214879166713217</c:v>
                </c:pt>
                <c:pt idx="124">
                  <c:v>1.2314189166645519</c:v>
                </c:pt>
                <c:pt idx="125">
                  <c:v>1.2413499166650581</c:v>
                </c:pt>
                <c:pt idx="126">
                  <c:v>1.2512799166652258</c:v>
                </c:pt>
                <c:pt idx="127">
                  <c:v>1.2612109166657319</c:v>
                </c:pt>
                <c:pt idx="128">
                  <c:v>1.2711419166662381</c:v>
                </c:pt>
                <c:pt idx="129">
                  <c:v>1.2810729166667443</c:v>
                </c:pt>
                <c:pt idx="130">
                  <c:v>1.2910029166669119</c:v>
                </c:pt>
                <c:pt idx="131">
                  <c:v>1.3009339166674181</c:v>
                </c:pt>
                <c:pt idx="132">
                  <c:v>1.3108649166679243</c:v>
                </c:pt>
                <c:pt idx="133">
                  <c:v>1.3207959166684304</c:v>
                </c:pt>
                <c:pt idx="134">
                  <c:v>1.3307269166689366</c:v>
                </c:pt>
                <c:pt idx="135">
                  <c:v>1.3406569166691042</c:v>
                </c:pt>
                <c:pt idx="136">
                  <c:v>1.3505879166696104</c:v>
                </c:pt>
                <c:pt idx="137">
                  <c:v>1.3605189166701166</c:v>
                </c:pt>
                <c:pt idx="138">
                  <c:v>1.3704499166706228</c:v>
                </c:pt>
                <c:pt idx="139">
                  <c:v>1.3803809166711289</c:v>
                </c:pt>
                <c:pt idx="140">
                  <c:v>1.3903109166712966</c:v>
                </c:pt>
                <c:pt idx="141">
                  <c:v>1.4002419166645268</c:v>
                </c:pt>
                <c:pt idx="142">
                  <c:v>1.410172916665033</c:v>
                </c:pt>
                <c:pt idx="143">
                  <c:v>1.4201039166655391</c:v>
                </c:pt>
                <c:pt idx="144">
                  <c:v>1.4300349166660453</c:v>
                </c:pt>
                <c:pt idx="145">
                  <c:v>1.439964916666213</c:v>
                </c:pt>
                <c:pt idx="146">
                  <c:v>1.4498959166667191</c:v>
                </c:pt>
                <c:pt idx="147">
                  <c:v>1.4598269166672253</c:v>
                </c:pt>
                <c:pt idx="148">
                  <c:v>1.4697579166677315</c:v>
                </c:pt>
                <c:pt idx="149">
                  <c:v>1.4796889166682377</c:v>
                </c:pt>
                <c:pt idx="150">
                  <c:v>1.4896189166684053</c:v>
                </c:pt>
                <c:pt idx="151">
                  <c:v>1.4995499166689115</c:v>
                </c:pt>
                <c:pt idx="152">
                  <c:v>1.5094809166694176</c:v>
                </c:pt>
                <c:pt idx="153">
                  <c:v>1.5194119166699238</c:v>
                </c:pt>
                <c:pt idx="154">
                  <c:v>1.52934291667043</c:v>
                </c:pt>
                <c:pt idx="155">
                  <c:v>1.5392729166705976</c:v>
                </c:pt>
                <c:pt idx="156">
                  <c:v>1.5492039166711038</c:v>
                </c:pt>
                <c:pt idx="157">
                  <c:v>1.55913491667161</c:v>
                </c:pt>
                <c:pt idx="158">
                  <c:v>1.5690659166648402</c:v>
                </c:pt>
                <c:pt idx="159">
                  <c:v>1.5789969166653464</c:v>
                </c:pt>
                <c:pt idx="160">
                  <c:v>1.588926916665514</c:v>
                </c:pt>
                <c:pt idx="161">
                  <c:v>1.5988579166660202</c:v>
                </c:pt>
                <c:pt idx="162">
                  <c:v>1.6087889166665263</c:v>
                </c:pt>
                <c:pt idx="163">
                  <c:v>1.6187199166670325</c:v>
                </c:pt>
                <c:pt idx="164">
                  <c:v>1.6286499166672002</c:v>
                </c:pt>
                <c:pt idx="165">
                  <c:v>1.6385809166677063</c:v>
                </c:pt>
                <c:pt idx="166">
                  <c:v>1.6485119166682125</c:v>
                </c:pt>
                <c:pt idx="167">
                  <c:v>1.6584429166687187</c:v>
                </c:pt>
                <c:pt idx="168">
                  <c:v>1.6683739166692249</c:v>
                </c:pt>
                <c:pt idx="169">
                  <c:v>1.678304916669731</c:v>
                </c:pt>
                <c:pt idx="170">
                  <c:v>1.6882349166698987</c:v>
                </c:pt>
                <c:pt idx="171">
                  <c:v>1.6981659166704048</c:v>
                </c:pt>
                <c:pt idx="172">
                  <c:v>1.708096916670911</c:v>
                </c:pt>
                <c:pt idx="173">
                  <c:v>1.7180279166714172</c:v>
                </c:pt>
                <c:pt idx="174">
                  <c:v>1.7279579166715848</c:v>
                </c:pt>
                <c:pt idx="175">
                  <c:v>1.737888916664815</c:v>
                </c:pt>
                <c:pt idx="176">
                  <c:v>1.7478199166653212</c:v>
                </c:pt>
                <c:pt idx="177">
                  <c:v>1.7577509166658274</c:v>
                </c:pt>
                <c:pt idx="178">
                  <c:v>1.7676819166663336</c:v>
                </c:pt>
                <c:pt idx="179">
                  <c:v>1.7776119166665012</c:v>
                </c:pt>
                <c:pt idx="180">
                  <c:v>1.7875429166670074</c:v>
                </c:pt>
                <c:pt idx="181">
                  <c:v>1.7974739166675135</c:v>
                </c:pt>
                <c:pt idx="182">
                  <c:v>1.8074049166680197</c:v>
                </c:pt>
                <c:pt idx="183">
                  <c:v>1.8173359166685259</c:v>
                </c:pt>
                <c:pt idx="184">
                  <c:v>1.8272659166686935</c:v>
                </c:pt>
                <c:pt idx="185">
                  <c:v>1.8371969166691997</c:v>
                </c:pt>
                <c:pt idx="186">
                  <c:v>1.8471279166697059</c:v>
                </c:pt>
                <c:pt idx="187">
                  <c:v>1.8570589166702121</c:v>
                </c:pt>
                <c:pt idx="188">
                  <c:v>1.8669899166707182</c:v>
                </c:pt>
                <c:pt idx="189">
                  <c:v>1.8769199166708859</c:v>
                </c:pt>
                <c:pt idx="190">
                  <c:v>1.886850916671392</c:v>
                </c:pt>
                <c:pt idx="191">
                  <c:v>1.8967819166646223</c:v>
                </c:pt>
                <c:pt idx="192">
                  <c:v>1.9067129166651284</c:v>
                </c:pt>
                <c:pt idx="193">
                  <c:v>1.9166439166656346</c:v>
                </c:pt>
                <c:pt idx="194">
                  <c:v>1.9265739166658022</c:v>
                </c:pt>
                <c:pt idx="195">
                  <c:v>1.9365049166663084</c:v>
                </c:pt>
                <c:pt idx="196">
                  <c:v>1.9464352499999222</c:v>
                </c:pt>
                <c:pt idx="197">
                  <c:v>1.9563662500004284</c:v>
                </c:pt>
                <c:pt idx="198">
                  <c:v>1.9662972500009346</c:v>
                </c:pt>
                <c:pt idx="199">
                  <c:v>1.9762272500011022</c:v>
                </c:pt>
                <c:pt idx="200">
                  <c:v>1.9861582500016084</c:v>
                </c:pt>
                <c:pt idx="201">
                  <c:v>1.9960892500021146</c:v>
                </c:pt>
                <c:pt idx="202">
                  <c:v>2.0060202500026207</c:v>
                </c:pt>
                <c:pt idx="203">
                  <c:v>2.0159512500031269</c:v>
                </c:pt>
                <c:pt idx="204">
                  <c:v>2.0258812500032946</c:v>
                </c:pt>
                <c:pt idx="205">
                  <c:v>2.0358122500038007</c:v>
                </c:pt>
                <c:pt idx="206">
                  <c:v>2.0457432500043069</c:v>
                </c:pt>
                <c:pt idx="207">
                  <c:v>2.0556742500048131</c:v>
                </c:pt>
                <c:pt idx="208">
                  <c:v>2.0656052499980433</c:v>
                </c:pt>
                <c:pt idx="209">
                  <c:v>2.0755352499982109</c:v>
                </c:pt>
                <c:pt idx="210">
                  <c:v>2.0854662499987171</c:v>
                </c:pt>
                <c:pt idx="211">
                  <c:v>2.0953972499992233</c:v>
                </c:pt>
                <c:pt idx="212">
                  <c:v>2.1053282499997295</c:v>
                </c:pt>
                <c:pt idx="213">
                  <c:v>2.1152592500002356</c:v>
                </c:pt>
                <c:pt idx="214">
                  <c:v>2.1251892500004033</c:v>
                </c:pt>
                <c:pt idx="215">
                  <c:v>2.1351202500009094</c:v>
                </c:pt>
                <c:pt idx="216">
                  <c:v>2.1450512500014156</c:v>
                </c:pt>
                <c:pt idx="217">
                  <c:v>2.1549822500019218</c:v>
                </c:pt>
                <c:pt idx="218">
                  <c:v>2.164913250002428</c:v>
                </c:pt>
                <c:pt idx="219">
                  <c:v>2.1748432500025956</c:v>
                </c:pt>
                <c:pt idx="220">
                  <c:v>2.1847742500031018</c:v>
                </c:pt>
                <c:pt idx="221">
                  <c:v>2.1947052500036079</c:v>
                </c:pt>
                <c:pt idx="222">
                  <c:v>2.2046362500041141</c:v>
                </c:pt>
                <c:pt idx="223">
                  <c:v>2.2145672500046203</c:v>
                </c:pt>
                <c:pt idx="224">
                  <c:v>2.2244972500047879</c:v>
                </c:pt>
                <c:pt idx="225">
                  <c:v>2.2344282499980181</c:v>
                </c:pt>
                <c:pt idx="226">
                  <c:v>2.2443592499985243</c:v>
                </c:pt>
                <c:pt idx="227">
                  <c:v>2.2542902499990305</c:v>
                </c:pt>
                <c:pt idx="228">
                  <c:v>2.2642212499995367</c:v>
                </c:pt>
                <c:pt idx="229">
                  <c:v>2.2741512499997043</c:v>
                </c:pt>
                <c:pt idx="230">
                  <c:v>2.2840822500002105</c:v>
                </c:pt>
                <c:pt idx="231">
                  <c:v>2.2940132500007167</c:v>
                </c:pt>
                <c:pt idx="232">
                  <c:v>2.3039442500012228</c:v>
                </c:pt>
                <c:pt idx="233">
                  <c:v>2.313875250001729</c:v>
                </c:pt>
                <c:pt idx="234">
                  <c:v>2.3238052500018966</c:v>
                </c:pt>
                <c:pt idx="235">
                  <c:v>2.3337362500024028</c:v>
                </c:pt>
                <c:pt idx="236">
                  <c:v>2.343667250002909</c:v>
                </c:pt>
                <c:pt idx="237">
                  <c:v>2.3535982500034152</c:v>
                </c:pt>
                <c:pt idx="238">
                  <c:v>2.3635292500039213</c:v>
                </c:pt>
                <c:pt idx="239">
                  <c:v>2.373459250004089</c:v>
                </c:pt>
                <c:pt idx="240">
                  <c:v>2.3833902500045951</c:v>
                </c:pt>
                <c:pt idx="241">
                  <c:v>2.3933212500051013</c:v>
                </c:pt>
                <c:pt idx="242">
                  <c:v>2.4032522499983315</c:v>
                </c:pt>
                <c:pt idx="243">
                  <c:v>2.4131832499988377</c:v>
                </c:pt>
                <c:pt idx="244">
                  <c:v>2.4231132499990053</c:v>
                </c:pt>
                <c:pt idx="245">
                  <c:v>2.4330442499995115</c:v>
                </c:pt>
                <c:pt idx="246">
                  <c:v>2.4429752500000177</c:v>
                </c:pt>
                <c:pt idx="247">
                  <c:v>2.4529062500005239</c:v>
                </c:pt>
                <c:pt idx="248">
                  <c:v>2.46283725000103</c:v>
                </c:pt>
                <c:pt idx="249">
                  <c:v>2.4727672500011977</c:v>
                </c:pt>
                <c:pt idx="250">
                  <c:v>2.4826982500017039</c:v>
                </c:pt>
                <c:pt idx="251">
                  <c:v>2.49262925000221</c:v>
                </c:pt>
                <c:pt idx="252">
                  <c:v>2.5025602500027162</c:v>
                </c:pt>
                <c:pt idx="253">
                  <c:v>2.5124912500032224</c:v>
                </c:pt>
                <c:pt idx="254">
                  <c:v>2.52242125000339</c:v>
                </c:pt>
                <c:pt idx="255">
                  <c:v>2.5323522500038962</c:v>
                </c:pt>
                <c:pt idx="256">
                  <c:v>2.5422832500044024</c:v>
                </c:pt>
                <c:pt idx="257">
                  <c:v>2.5522142500049085</c:v>
                </c:pt>
                <c:pt idx="258">
                  <c:v>2.5621452499981388</c:v>
                </c:pt>
                <c:pt idx="259">
                  <c:v>2.5720752499983064</c:v>
                </c:pt>
                <c:pt idx="260">
                  <c:v>2.5820062499988126</c:v>
                </c:pt>
                <c:pt idx="261">
                  <c:v>2.5919372499993187</c:v>
                </c:pt>
                <c:pt idx="262">
                  <c:v>2.6018682499998249</c:v>
                </c:pt>
                <c:pt idx="263">
                  <c:v>2.6117992500003311</c:v>
                </c:pt>
                <c:pt idx="264">
                  <c:v>2.6217292500004987</c:v>
                </c:pt>
                <c:pt idx="265">
                  <c:v>2.6316602500010049</c:v>
                </c:pt>
                <c:pt idx="266">
                  <c:v>2.6415912500015111</c:v>
                </c:pt>
                <c:pt idx="267">
                  <c:v>2.6515222500020172</c:v>
                </c:pt>
                <c:pt idx="268">
                  <c:v>2.6614532500025234</c:v>
                </c:pt>
                <c:pt idx="269">
                  <c:v>2.6713842500030296</c:v>
                </c:pt>
                <c:pt idx="270">
                  <c:v>2.6813142500031972</c:v>
                </c:pt>
                <c:pt idx="271">
                  <c:v>2.6912452500037034</c:v>
                </c:pt>
                <c:pt idx="272">
                  <c:v>2.7011762500042096</c:v>
                </c:pt>
                <c:pt idx="273">
                  <c:v>2.7111072500047158</c:v>
                </c:pt>
                <c:pt idx="274">
                  <c:v>2.721038249997946</c:v>
                </c:pt>
                <c:pt idx="275">
                  <c:v>2.7309682499981136</c:v>
                </c:pt>
                <c:pt idx="276">
                  <c:v>2.7408992499986198</c:v>
                </c:pt>
                <c:pt idx="277">
                  <c:v>2.750830249999126</c:v>
                </c:pt>
                <c:pt idx="278">
                  <c:v>2.7607612499996321</c:v>
                </c:pt>
                <c:pt idx="279">
                  <c:v>2.7706922500001383</c:v>
                </c:pt>
                <c:pt idx="280">
                  <c:v>2.7806222500003059</c:v>
                </c:pt>
                <c:pt idx="281">
                  <c:v>2.7905532500008121</c:v>
                </c:pt>
                <c:pt idx="282">
                  <c:v>2.8004842500013183</c:v>
                </c:pt>
                <c:pt idx="283">
                  <c:v>2.8104152500018245</c:v>
                </c:pt>
                <c:pt idx="284">
                  <c:v>2.8203462500023306</c:v>
                </c:pt>
                <c:pt idx="285">
                  <c:v>2.8302762500024983</c:v>
                </c:pt>
                <c:pt idx="286">
                  <c:v>2.8402072500030044</c:v>
                </c:pt>
                <c:pt idx="287">
                  <c:v>2.8501382500035106</c:v>
                </c:pt>
                <c:pt idx="288">
                  <c:v>2.8600692500040168</c:v>
                </c:pt>
                <c:pt idx="289">
                  <c:v>2.870000250004523</c:v>
                </c:pt>
                <c:pt idx="290">
                  <c:v>2.8799302500046906</c:v>
                </c:pt>
                <c:pt idx="291">
                  <c:v>2.8898612499979208</c:v>
                </c:pt>
                <c:pt idx="292">
                  <c:v>2.899792249998427</c:v>
                </c:pt>
                <c:pt idx="293">
                  <c:v>2.9097232499989332</c:v>
                </c:pt>
                <c:pt idx="294">
                  <c:v>2.9196542499994393</c:v>
                </c:pt>
                <c:pt idx="295">
                  <c:v>2.9295852499999455</c:v>
                </c:pt>
                <c:pt idx="296">
                  <c:v>2.9395152500001132</c:v>
                </c:pt>
                <c:pt idx="297">
                  <c:v>2.9494466250034748</c:v>
                </c:pt>
                <c:pt idx="298">
                  <c:v>2.9593776250039809</c:v>
                </c:pt>
                <c:pt idx="299">
                  <c:v>2.9693086250044871</c:v>
                </c:pt>
                <c:pt idx="300">
                  <c:v>2.9792396250049933</c:v>
                </c:pt>
                <c:pt idx="301">
                  <c:v>2.989169624997885</c:v>
                </c:pt>
                <c:pt idx="302">
                  <c:v>2.9991006249983911</c:v>
                </c:pt>
                <c:pt idx="303">
                  <c:v>3.0090316249988973</c:v>
                </c:pt>
                <c:pt idx="304">
                  <c:v>3.0189626249994035</c:v>
                </c:pt>
                <c:pt idx="305">
                  <c:v>3.0288936249999097</c:v>
                </c:pt>
                <c:pt idx="306">
                  <c:v>3.0388236250000773</c:v>
                </c:pt>
                <c:pt idx="307">
                  <c:v>3.0487546250005835</c:v>
                </c:pt>
                <c:pt idx="308">
                  <c:v>3.0586856250010896</c:v>
                </c:pt>
                <c:pt idx="309">
                  <c:v>3.0686166250015958</c:v>
                </c:pt>
                <c:pt idx="310">
                  <c:v>3.078547625002102</c:v>
                </c:pt>
                <c:pt idx="311">
                  <c:v>3.0884776250022696</c:v>
                </c:pt>
                <c:pt idx="312">
                  <c:v>3.0984086250027758</c:v>
                </c:pt>
                <c:pt idx="313">
                  <c:v>3.108339625003282</c:v>
                </c:pt>
                <c:pt idx="314">
                  <c:v>3.1182706250037882</c:v>
                </c:pt>
                <c:pt idx="315">
                  <c:v>3.1282016250042943</c:v>
                </c:pt>
                <c:pt idx="316">
                  <c:v>3.1381326250048005</c:v>
                </c:pt>
                <c:pt idx="317">
                  <c:v>3.1480626250049681</c:v>
                </c:pt>
                <c:pt idx="318">
                  <c:v>3.1579936249981984</c:v>
                </c:pt>
                <c:pt idx="319">
                  <c:v>3.1679246249987045</c:v>
                </c:pt>
                <c:pt idx="320">
                  <c:v>3.1778556249992107</c:v>
                </c:pt>
                <c:pt idx="321">
                  <c:v>3.1877866249997169</c:v>
                </c:pt>
                <c:pt idx="322">
                  <c:v>3.1977166249998845</c:v>
                </c:pt>
                <c:pt idx="323">
                  <c:v>3.2076476250003907</c:v>
                </c:pt>
                <c:pt idx="324">
                  <c:v>3.2175786250008969</c:v>
                </c:pt>
                <c:pt idx="325">
                  <c:v>3.227509625001403</c:v>
                </c:pt>
                <c:pt idx="326">
                  <c:v>3.2374406250019092</c:v>
                </c:pt>
                <c:pt idx="327">
                  <c:v>3.2473706250020768</c:v>
                </c:pt>
                <c:pt idx="328">
                  <c:v>3.257301625002583</c:v>
                </c:pt>
                <c:pt idx="329">
                  <c:v>3.2672326250030892</c:v>
                </c:pt>
                <c:pt idx="330">
                  <c:v>3.2771636250035954</c:v>
                </c:pt>
                <c:pt idx="331">
                  <c:v>3.2870946250041015</c:v>
                </c:pt>
                <c:pt idx="332">
                  <c:v>3.2970256250046077</c:v>
                </c:pt>
                <c:pt idx="333">
                  <c:v>3.3069556250047754</c:v>
                </c:pt>
                <c:pt idx="334">
                  <c:v>3.3168866249980056</c:v>
                </c:pt>
                <c:pt idx="335">
                  <c:v>3.3268176249985117</c:v>
                </c:pt>
                <c:pt idx="336">
                  <c:v>3.3367486249990179</c:v>
                </c:pt>
                <c:pt idx="337">
                  <c:v>3.3466796249995241</c:v>
                </c:pt>
                <c:pt idx="338">
                  <c:v>3.3566096249996917</c:v>
                </c:pt>
                <c:pt idx="339">
                  <c:v>3.3665406250001979</c:v>
                </c:pt>
                <c:pt idx="340">
                  <c:v>3.3764716250007041</c:v>
                </c:pt>
                <c:pt idx="341">
                  <c:v>3.3864026250012103</c:v>
                </c:pt>
                <c:pt idx="342">
                  <c:v>3.3963336250017164</c:v>
                </c:pt>
                <c:pt idx="343">
                  <c:v>3.4062646250022226</c:v>
                </c:pt>
                <c:pt idx="344">
                  <c:v>3.4161946250023902</c:v>
                </c:pt>
                <c:pt idx="345">
                  <c:v>3.4261256250028964</c:v>
                </c:pt>
                <c:pt idx="346">
                  <c:v>3.4360566250034026</c:v>
                </c:pt>
                <c:pt idx="347">
                  <c:v>3.4459876250039088</c:v>
                </c:pt>
                <c:pt idx="348">
                  <c:v>3.4559186250044149</c:v>
                </c:pt>
                <c:pt idx="349">
                  <c:v>3.4658486250045826</c:v>
                </c:pt>
                <c:pt idx="350">
                  <c:v>3.4757796250050887</c:v>
                </c:pt>
                <c:pt idx="351">
                  <c:v>3.485710624998319</c:v>
                </c:pt>
                <c:pt idx="352">
                  <c:v>3.4956416249988251</c:v>
                </c:pt>
                <c:pt idx="353">
                  <c:v>3.5055726249993313</c:v>
                </c:pt>
                <c:pt idx="354">
                  <c:v>3.5155036249998375</c:v>
                </c:pt>
                <c:pt idx="355">
                  <c:v>3.5254336250000051</c:v>
                </c:pt>
                <c:pt idx="356">
                  <c:v>3.5353646250005113</c:v>
                </c:pt>
                <c:pt idx="357">
                  <c:v>3.5452956250010175</c:v>
                </c:pt>
                <c:pt idx="358">
                  <c:v>3.5552266250015236</c:v>
                </c:pt>
                <c:pt idx="359">
                  <c:v>3.5651576250020298</c:v>
                </c:pt>
                <c:pt idx="360">
                  <c:v>3.5750876250021975</c:v>
                </c:pt>
                <c:pt idx="361">
                  <c:v>3.5850186250027036</c:v>
                </c:pt>
                <c:pt idx="362">
                  <c:v>3.5949496250032098</c:v>
                </c:pt>
                <c:pt idx="363">
                  <c:v>3.604880625003716</c:v>
                </c:pt>
                <c:pt idx="364">
                  <c:v>3.6148116250042222</c:v>
                </c:pt>
                <c:pt idx="365">
                  <c:v>3.6247416250043898</c:v>
                </c:pt>
                <c:pt idx="366">
                  <c:v>3.634672625004896</c:v>
                </c:pt>
                <c:pt idx="367">
                  <c:v>3.6446036249981262</c:v>
                </c:pt>
                <c:pt idx="368">
                  <c:v>3.6545346249986324</c:v>
                </c:pt>
                <c:pt idx="369">
                  <c:v>3.6644656249991385</c:v>
                </c:pt>
                <c:pt idx="370">
                  <c:v>3.6743966249996447</c:v>
                </c:pt>
                <c:pt idx="371">
                  <c:v>3.6843266249998123</c:v>
                </c:pt>
                <c:pt idx="372">
                  <c:v>3.6942576250003185</c:v>
                </c:pt>
                <c:pt idx="373">
                  <c:v>3.7041886250008247</c:v>
                </c:pt>
                <c:pt idx="374">
                  <c:v>3.7141196250013309</c:v>
                </c:pt>
                <c:pt idx="375">
                  <c:v>3.724050625001837</c:v>
                </c:pt>
                <c:pt idx="376">
                  <c:v>3.7339816250023432</c:v>
                </c:pt>
                <c:pt idx="377">
                  <c:v>3.7439116250025108</c:v>
                </c:pt>
                <c:pt idx="378">
                  <c:v>3.753842625003017</c:v>
                </c:pt>
                <c:pt idx="379">
                  <c:v>3.7637736250035232</c:v>
                </c:pt>
                <c:pt idx="380">
                  <c:v>3.7737046250040294</c:v>
                </c:pt>
                <c:pt idx="381">
                  <c:v>3.7836356250045355</c:v>
                </c:pt>
                <c:pt idx="382">
                  <c:v>3.7935656250047032</c:v>
                </c:pt>
                <c:pt idx="383">
                  <c:v>3.8034966249979334</c:v>
                </c:pt>
                <c:pt idx="384">
                  <c:v>3.8134276249984396</c:v>
                </c:pt>
                <c:pt idx="385">
                  <c:v>3.8233586249989457</c:v>
                </c:pt>
                <c:pt idx="386">
                  <c:v>3.8332896249994519</c:v>
                </c:pt>
                <c:pt idx="387">
                  <c:v>3.8432206249999581</c:v>
                </c:pt>
                <c:pt idx="388">
                  <c:v>3.8531506250001257</c:v>
                </c:pt>
                <c:pt idx="389">
                  <c:v>3.8630816250006319</c:v>
                </c:pt>
                <c:pt idx="390">
                  <c:v>3.8730126250011381</c:v>
                </c:pt>
                <c:pt idx="391">
                  <c:v>3.8829436250016443</c:v>
                </c:pt>
                <c:pt idx="392">
                  <c:v>3.8928746250021504</c:v>
                </c:pt>
                <c:pt idx="393">
                  <c:v>3.9028046250023181</c:v>
                </c:pt>
                <c:pt idx="394">
                  <c:v>3.9127356250028242</c:v>
                </c:pt>
                <c:pt idx="395">
                  <c:v>3.9226666250033304</c:v>
                </c:pt>
                <c:pt idx="396">
                  <c:v>3.9325976250038366</c:v>
                </c:pt>
                <c:pt idx="397">
                  <c:v>3.9425286250043428</c:v>
                </c:pt>
                <c:pt idx="398">
                  <c:v>3.9524596250048489</c:v>
                </c:pt>
                <c:pt idx="399">
                  <c:v>3.9623896250050166</c:v>
                </c:pt>
                <c:pt idx="400">
                  <c:v>3.9723206249982468</c:v>
                </c:pt>
                <c:pt idx="401">
                  <c:v>3.982251624998753</c:v>
                </c:pt>
                <c:pt idx="402">
                  <c:v>3.9921826249992591</c:v>
                </c:pt>
                <c:pt idx="403">
                  <c:v>4.0021136249997653</c:v>
                </c:pt>
                <c:pt idx="404">
                  <c:v>4.0120446250002715</c:v>
                </c:pt>
                <c:pt idx="405">
                  <c:v>4.0219746250004391</c:v>
                </c:pt>
                <c:pt idx="406">
                  <c:v>4.0319056250009453</c:v>
                </c:pt>
                <c:pt idx="407">
                  <c:v>4.0418366250014515</c:v>
                </c:pt>
                <c:pt idx="408">
                  <c:v>4.0517676250019576</c:v>
                </c:pt>
                <c:pt idx="409">
                  <c:v>4.0616986250024638</c:v>
                </c:pt>
                <c:pt idx="410">
                  <c:v>4.07162962500297</c:v>
                </c:pt>
                <c:pt idx="411">
                  <c:v>4.0815596250031376</c:v>
                </c:pt>
                <c:pt idx="412">
                  <c:v>4.0914906250036438</c:v>
                </c:pt>
                <c:pt idx="413">
                  <c:v>4.10142162500415</c:v>
                </c:pt>
                <c:pt idx="414">
                  <c:v>4.1113526250046561</c:v>
                </c:pt>
                <c:pt idx="415">
                  <c:v>4.1212836249978864</c:v>
                </c:pt>
                <c:pt idx="416">
                  <c:v>4.131213624998054</c:v>
                </c:pt>
                <c:pt idx="417">
                  <c:v>4.1411446249985602</c:v>
                </c:pt>
                <c:pt idx="418">
                  <c:v>4.1510756249990663</c:v>
                </c:pt>
                <c:pt idx="419">
                  <c:v>4.1610066249995725</c:v>
                </c:pt>
                <c:pt idx="420">
                  <c:v>4.1709376250000787</c:v>
                </c:pt>
                <c:pt idx="421">
                  <c:v>4.1808686250005849</c:v>
                </c:pt>
                <c:pt idx="422">
                  <c:v>4.1907986250007525</c:v>
                </c:pt>
                <c:pt idx="423">
                  <c:v>4.2007296250012587</c:v>
                </c:pt>
                <c:pt idx="424">
                  <c:v>4.2106606250017649</c:v>
                </c:pt>
                <c:pt idx="425">
                  <c:v>4.220591625002271</c:v>
                </c:pt>
                <c:pt idx="426">
                  <c:v>4.2305226250027772</c:v>
                </c:pt>
                <c:pt idx="427">
                  <c:v>4.2404536250032834</c:v>
                </c:pt>
                <c:pt idx="428">
                  <c:v>4.250383625003451</c:v>
                </c:pt>
                <c:pt idx="429">
                  <c:v>4.2603146250039572</c:v>
                </c:pt>
                <c:pt idx="430">
                  <c:v>4.2702456250044634</c:v>
                </c:pt>
                <c:pt idx="431">
                  <c:v>4.2801766250049695</c:v>
                </c:pt>
                <c:pt idx="432">
                  <c:v>4.2901076249981998</c:v>
                </c:pt>
                <c:pt idx="433">
                  <c:v>4.3000386249987059</c:v>
                </c:pt>
                <c:pt idx="434">
                  <c:v>4.3099686249988736</c:v>
                </c:pt>
                <c:pt idx="435">
                  <c:v>4.3198996249993797</c:v>
                </c:pt>
                <c:pt idx="436">
                  <c:v>4.3298306249998859</c:v>
                </c:pt>
                <c:pt idx="437">
                  <c:v>4.3397616250003921</c:v>
                </c:pt>
                <c:pt idx="438">
                  <c:v>4.3496926250008983</c:v>
                </c:pt>
                <c:pt idx="439">
                  <c:v>4.3596236250014044</c:v>
                </c:pt>
                <c:pt idx="440">
                  <c:v>4.3695536250015721</c:v>
                </c:pt>
                <c:pt idx="441">
                  <c:v>4.3794846250020782</c:v>
                </c:pt>
                <c:pt idx="442">
                  <c:v>4.3894156250025844</c:v>
                </c:pt>
                <c:pt idx="443">
                  <c:v>4.3993466250030906</c:v>
                </c:pt>
                <c:pt idx="444">
                  <c:v>4.4092776250035968</c:v>
                </c:pt>
                <c:pt idx="445">
                  <c:v>4.4192086250041029</c:v>
                </c:pt>
                <c:pt idx="446">
                  <c:v>4.4291386250042706</c:v>
                </c:pt>
                <c:pt idx="447">
                  <c:v>4.4390696250047768</c:v>
                </c:pt>
                <c:pt idx="448">
                  <c:v>4.449000624998007</c:v>
                </c:pt>
                <c:pt idx="449">
                  <c:v>4.4589316249985131</c:v>
                </c:pt>
                <c:pt idx="450">
                  <c:v>4.4688626249990193</c:v>
                </c:pt>
                <c:pt idx="451">
                  <c:v>4.4787936249995255</c:v>
                </c:pt>
                <c:pt idx="452">
                  <c:v>4.4887236249996931</c:v>
                </c:pt>
                <c:pt idx="453">
                  <c:v>4.4986546250001993</c:v>
                </c:pt>
                <c:pt idx="454">
                  <c:v>4.5085856250007055</c:v>
                </c:pt>
                <c:pt idx="455">
                  <c:v>4.5185166250012117</c:v>
                </c:pt>
                <c:pt idx="456">
                  <c:v>4.5284476250017178</c:v>
                </c:pt>
                <c:pt idx="457">
                  <c:v>4.5383776250018855</c:v>
                </c:pt>
                <c:pt idx="458">
                  <c:v>4.5483086250023916</c:v>
                </c:pt>
                <c:pt idx="459">
                  <c:v>4.5582396250028978</c:v>
                </c:pt>
                <c:pt idx="460">
                  <c:v>4.568170625003404</c:v>
                </c:pt>
                <c:pt idx="461">
                  <c:v>4.5781016250039102</c:v>
                </c:pt>
                <c:pt idx="462">
                  <c:v>4.5880326250044163</c:v>
                </c:pt>
                <c:pt idx="463">
                  <c:v>4.597962625004584</c:v>
                </c:pt>
                <c:pt idx="464">
                  <c:v>4.6078936250050901</c:v>
                </c:pt>
                <c:pt idx="465">
                  <c:v>4.6178246249983204</c:v>
                </c:pt>
                <c:pt idx="466">
                  <c:v>4.6277556249988265</c:v>
                </c:pt>
                <c:pt idx="467">
                  <c:v>4.6376866249993327</c:v>
                </c:pt>
                <c:pt idx="468">
                  <c:v>4.6476176249998389</c:v>
                </c:pt>
                <c:pt idx="469">
                  <c:v>4.6575486250003451</c:v>
                </c:pt>
                <c:pt idx="470">
                  <c:v>4.6674786250005127</c:v>
                </c:pt>
                <c:pt idx="471">
                  <c:v>4.6774096250010189</c:v>
                </c:pt>
                <c:pt idx="472">
                  <c:v>4.687340625001525</c:v>
                </c:pt>
                <c:pt idx="473">
                  <c:v>4.6972716250020312</c:v>
                </c:pt>
                <c:pt idx="474">
                  <c:v>4.7072026250025374</c:v>
                </c:pt>
                <c:pt idx="475">
                  <c:v>4.717132625002705</c:v>
                </c:pt>
                <c:pt idx="476">
                  <c:v>4.7270636250032112</c:v>
                </c:pt>
                <c:pt idx="477">
                  <c:v>4.7369946250037174</c:v>
                </c:pt>
                <c:pt idx="478">
                  <c:v>4.7469256250042235</c:v>
                </c:pt>
                <c:pt idx="479">
                  <c:v>4.7568566250047297</c:v>
                </c:pt>
                <c:pt idx="480">
                  <c:v>4.7667876249979599</c:v>
                </c:pt>
                <c:pt idx="481">
                  <c:v>4.7767176249981276</c:v>
                </c:pt>
                <c:pt idx="482">
                  <c:v>4.7866486249986337</c:v>
                </c:pt>
                <c:pt idx="483">
                  <c:v>4.7965796249991399</c:v>
                </c:pt>
                <c:pt idx="484">
                  <c:v>4.8065106249996461</c:v>
                </c:pt>
                <c:pt idx="485">
                  <c:v>4.8164416250001523</c:v>
                </c:pt>
                <c:pt idx="486">
                  <c:v>4.8263726250006584</c:v>
                </c:pt>
                <c:pt idx="487">
                  <c:v>4.8363036250011646</c:v>
                </c:pt>
                <c:pt idx="488">
                  <c:v>4.8462336250013323</c:v>
                </c:pt>
                <c:pt idx="489">
                  <c:v>4.8561646250018384</c:v>
                </c:pt>
                <c:pt idx="490">
                  <c:v>4.8660956250023446</c:v>
                </c:pt>
                <c:pt idx="491">
                  <c:v>4.8760266250028508</c:v>
                </c:pt>
                <c:pt idx="492">
                  <c:v>4.885957625003357</c:v>
                </c:pt>
                <c:pt idx="493">
                  <c:v>4.8958886250038631</c:v>
                </c:pt>
                <c:pt idx="494">
                  <c:v>4.9058186250040308</c:v>
                </c:pt>
                <c:pt idx="495">
                  <c:v>4.9157496250045369</c:v>
                </c:pt>
                <c:pt idx="496">
                  <c:v>4.9256806250050431</c:v>
                </c:pt>
                <c:pt idx="497">
                  <c:v>4.9356116249982733</c:v>
                </c:pt>
                <c:pt idx="498">
                  <c:v>4.9455426249987795</c:v>
                </c:pt>
                <c:pt idx="499">
                  <c:v>4.9554737500002375</c:v>
                </c:pt>
                <c:pt idx="500">
                  <c:v>4.9654037500004051</c:v>
                </c:pt>
                <c:pt idx="501">
                  <c:v>4.9753347500009113</c:v>
                </c:pt>
                <c:pt idx="502">
                  <c:v>4.9852657500014175</c:v>
                </c:pt>
                <c:pt idx="503">
                  <c:v>4.9951967500019236</c:v>
                </c:pt>
                <c:pt idx="504">
                  <c:v>5.0051277500024298</c:v>
                </c:pt>
                <c:pt idx="505">
                  <c:v>5.015058750002936</c:v>
                </c:pt>
                <c:pt idx="506">
                  <c:v>5.0249887500031036</c:v>
                </c:pt>
                <c:pt idx="507">
                  <c:v>5.0349197500036098</c:v>
                </c:pt>
                <c:pt idx="508">
                  <c:v>5.044850750004116</c:v>
                </c:pt>
                <c:pt idx="509">
                  <c:v>5.0547817500046222</c:v>
                </c:pt>
                <c:pt idx="510">
                  <c:v>5.0647127499978524</c:v>
                </c:pt>
                <c:pt idx="511">
                  <c:v>5.0746437499983585</c:v>
                </c:pt>
                <c:pt idx="512">
                  <c:v>5.0845737499985262</c:v>
                </c:pt>
                <c:pt idx="513">
                  <c:v>5.0945047499990324</c:v>
                </c:pt>
                <c:pt idx="514">
                  <c:v>5.1044357499995385</c:v>
                </c:pt>
                <c:pt idx="515">
                  <c:v>5.1143667500000447</c:v>
                </c:pt>
                <c:pt idx="516">
                  <c:v>5.1242977500005509</c:v>
                </c:pt>
                <c:pt idx="517">
                  <c:v>5.1342287500010571</c:v>
                </c:pt>
                <c:pt idx="518">
                  <c:v>5.1441597500015632</c:v>
                </c:pt>
                <c:pt idx="519">
                  <c:v>5.1540897500017309</c:v>
                </c:pt>
                <c:pt idx="520">
                  <c:v>5.164020750002237</c:v>
                </c:pt>
                <c:pt idx="521">
                  <c:v>5.1739517500027432</c:v>
                </c:pt>
                <c:pt idx="522">
                  <c:v>5.1838827500032494</c:v>
                </c:pt>
                <c:pt idx="523">
                  <c:v>5.1938137500037556</c:v>
                </c:pt>
                <c:pt idx="524">
                  <c:v>5.2037447500042617</c:v>
                </c:pt>
                <c:pt idx="525">
                  <c:v>5.2136747500044294</c:v>
                </c:pt>
                <c:pt idx="526">
                  <c:v>5.2236057500049355</c:v>
                </c:pt>
                <c:pt idx="527">
                  <c:v>5.2335367499981658</c:v>
                </c:pt>
                <c:pt idx="528">
                  <c:v>5.2434677499986719</c:v>
                </c:pt>
                <c:pt idx="529">
                  <c:v>5.2533987499991781</c:v>
                </c:pt>
                <c:pt idx="530">
                  <c:v>5.2633297499996843</c:v>
                </c:pt>
                <c:pt idx="531">
                  <c:v>5.2732607500001905</c:v>
                </c:pt>
                <c:pt idx="532">
                  <c:v>5.2831907500003581</c:v>
                </c:pt>
                <c:pt idx="533">
                  <c:v>5.2931217500008643</c:v>
                </c:pt>
                <c:pt idx="534">
                  <c:v>5.3030527500013704</c:v>
                </c:pt>
                <c:pt idx="535">
                  <c:v>5.3129837500018766</c:v>
                </c:pt>
                <c:pt idx="536">
                  <c:v>5.3229147500023828</c:v>
                </c:pt>
                <c:pt idx="537">
                  <c:v>5.332845750002889</c:v>
                </c:pt>
                <c:pt idx="538">
                  <c:v>5.3427757500030566</c:v>
                </c:pt>
                <c:pt idx="539">
                  <c:v>5.3527067500035628</c:v>
                </c:pt>
                <c:pt idx="540">
                  <c:v>5.3626377500040689</c:v>
                </c:pt>
                <c:pt idx="541">
                  <c:v>5.3725687500045751</c:v>
                </c:pt>
                <c:pt idx="542">
                  <c:v>5.3824997500050813</c:v>
                </c:pt>
                <c:pt idx="543">
                  <c:v>5.3924307499983115</c:v>
                </c:pt>
                <c:pt idx="544">
                  <c:v>5.4023607499984792</c:v>
                </c:pt>
                <c:pt idx="545">
                  <c:v>5.4122917499989853</c:v>
                </c:pt>
                <c:pt idx="546">
                  <c:v>5.4222227499994915</c:v>
                </c:pt>
                <c:pt idx="547">
                  <c:v>5.4321537499999977</c:v>
                </c:pt>
                <c:pt idx="548">
                  <c:v>5.4420847500005038</c:v>
                </c:pt>
                <c:pt idx="549">
                  <c:v>5.45201575000101</c:v>
                </c:pt>
                <c:pt idx="550">
                  <c:v>5.4619467500015162</c:v>
                </c:pt>
                <c:pt idx="551">
                  <c:v>5.4718767500016838</c:v>
                </c:pt>
                <c:pt idx="552">
                  <c:v>5.48180775000219</c:v>
                </c:pt>
                <c:pt idx="553">
                  <c:v>5.4917387500026962</c:v>
                </c:pt>
                <c:pt idx="554">
                  <c:v>5.5016697500032024</c:v>
                </c:pt>
                <c:pt idx="555">
                  <c:v>5.5116007500037085</c:v>
                </c:pt>
                <c:pt idx="556">
                  <c:v>5.5215317500042147</c:v>
                </c:pt>
                <c:pt idx="557">
                  <c:v>5.5314617500043823</c:v>
                </c:pt>
                <c:pt idx="558">
                  <c:v>5.5413927500048885</c:v>
                </c:pt>
                <c:pt idx="559">
                  <c:v>5.5513237499981187</c:v>
                </c:pt>
                <c:pt idx="560">
                  <c:v>5.5612547499986249</c:v>
                </c:pt>
                <c:pt idx="561">
                  <c:v>5.5711857499991311</c:v>
                </c:pt>
                <c:pt idx="562">
                  <c:v>5.5811167499996372</c:v>
                </c:pt>
                <c:pt idx="563">
                  <c:v>5.5910477500001434</c:v>
                </c:pt>
                <c:pt idx="564">
                  <c:v>5.6009777500003111</c:v>
                </c:pt>
                <c:pt idx="565">
                  <c:v>5.6109087500008172</c:v>
                </c:pt>
                <c:pt idx="566">
                  <c:v>5.6208397500013234</c:v>
                </c:pt>
                <c:pt idx="567">
                  <c:v>5.6307707500018296</c:v>
                </c:pt>
                <c:pt idx="568">
                  <c:v>5.6407017500023358</c:v>
                </c:pt>
                <c:pt idx="569">
                  <c:v>5.6506327500028419</c:v>
                </c:pt>
                <c:pt idx="570">
                  <c:v>5.6605637500033481</c:v>
                </c:pt>
                <c:pt idx="571">
                  <c:v>5.6704937500035157</c:v>
                </c:pt>
                <c:pt idx="572">
                  <c:v>5.6804247500040219</c:v>
                </c:pt>
                <c:pt idx="573">
                  <c:v>5.6903557500045281</c:v>
                </c:pt>
                <c:pt idx="574">
                  <c:v>5.7002867500050343</c:v>
                </c:pt>
                <c:pt idx="575">
                  <c:v>5.7102177499982645</c:v>
                </c:pt>
                <c:pt idx="576">
                  <c:v>5.7201487499987707</c:v>
                </c:pt>
                <c:pt idx="577">
                  <c:v>5.7300787499989383</c:v>
                </c:pt>
                <c:pt idx="578">
                  <c:v>5.7400097499994445</c:v>
                </c:pt>
                <c:pt idx="579">
                  <c:v>5.7499407499999506</c:v>
                </c:pt>
                <c:pt idx="580">
                  <c:v>5.7598717500004568</c:v>
                </c:pt>
                <c:pt idx="581">
                  <c:v>5.769802750000963</c:v>
                </c:pt>
                <c:pt idx="582">
                  <c:v>5.7797337500014692</c:v>
                </c:pt>
                <c:pt idx="583">
                  <c:v>5.7896647500019753</c:v>
                </c:pt>
                <c:pt idx="584">
                  <c:v>5.799594750002143</c:v>
                </c:pt>
                <c:pt idx="585">
                  <c:v>5.8095257500026491</c:v>
                </c:pt>
                <c:pt idx="586">
                  <c:v>5.8194567500031553</c:v>
                </c:pt>
                <c:pt idx="587">
                  <c:v>5.8293877500036615</c:v>
                </c:pt>
                <c:pt idx="588">
                  <c:v>5.8393187500041677</c:v>
                </c:pt>
                <c:pt idx="589">
                  <c:v>5.8492497500046738</c:v>
                </c:pt>
                <c:pt idx="590">
                  <c:v>5.8591797500048415</c:v>
                </c:pt>
                <c:pt idx="591">
                  <c:v>5.8691107499980717</c:v>
                </c:pt>
                <c:pt idx="592">
                  <c:v>5.8790417499985779</c:v>
                </c:pt>
                <c:pt idx="593">
                  <c:v>5.888972749999084</c:v>
                </c:pt>
                <c:pt idx="594">
                  <c:v>5.8989037499995902</c:v>
                </c:pt>
                <c:pt idx="595">
                  <c:v>5.9088347500000964</c:v>
                </c:pt>
                <c:pt idx="596">
                  <c:v>5.9187657500006026</c:v>
                </c:pt>
                <c:pt idx="597">
                  <c:v>5.9286957500007702</c:v>
                </c:pt>
                <c:pt idx="598">
                  <c:v>5.9386267500012764</c:v>
                </c:pt>
                <c:pt idx="599">
                  <c:v>5.9485577500017826</c:v>
                </c:pt>
                <c:pt idx="600">
                  <c:v>5.9584882499984815</c:v>
                </c:pt>
                <c:pt idx="601">
                  <c:v>5.9684192499989877</c:v>
                </c:pt>
                <c:pt idx="602">
                  <c:v>5.9783502499994938</c:v>
                </c:pt>
                <c:pt idx="603">
                  <c:v>5.98828125</c:v>
                </c:pt>
                <c:pt idx="604">
                  <c:v>5.9982112500001676</c:v>
                </c:pt>
                <c:pt idx="605">
                  <c:v>6.0081422500006738</c:v>
                </c:pt>
                <c:pt idx="606">
                  <c:v>6.01807325000118</c:v>
                </c:pt>
                <c:pt idx="607">
                  <c:v>6.0280042500016862</c:v>
                </c:pt>
                <c:pt idx="608">
                  <c:v>6.0379352500021923</c:v>
                </c:pt>
                <c:pt idx="609">
                  <c:v>6.0478662500026985</c:v>
                </c:pt>
                <c:pt idx="610">
                  <c:v>6.0577972500032047</c:v>
                </c:pt>
                <c:pt idx="611">
                  <c:v>6.0677272500033723</c:v>
                </c:pt>
                <c:pt idx="612">
                  <c:v>6.0776582500038785</c:v>
                </c:pt>
                <c:pt idx="613">
                  <c:v>6.0875892500043847</c:v>
                </c:pt>
                <c:pt idx="614">
                  <c:v>6.0975202500048908</c:v>
                </c:pt>
                <c:pt idx="615">
                  <c:v>6.1074512499981211</c:v>
                </c:pt>
                <c:pt idx="616">
                  <c:v>6.1173822499986272</c:v>
                </c:pt>
                <c:pt idx="617">
                  <c:v>6.1273132499991334</c:v>
                </c:pt>
                <c:pt idx="618">
                  <c:v>6.137243249999301</c:v>
                </c:pt>
                <c:pt idx="619">
                  <c:v>6.1471742499998072</c:v>
                </c:pt>
                <c:pt idx="620">
                  <c:v>6.1571052500003134</c:v>
                </c:pt>
                <c:pt idx="621">
                  <c:v>6.1670362500008196</c:v>
                </c:pt>
                <c:pt idx="622">
                  <c:v>6.1769672500013257</c:v>
                </c:pt>
                <c:pt idx="623">
                  <c:v>6.1868982500018319</c:v>
                </c:pt>
                <c:pt idx="624">
                  <c:v>6.1968292500023381</c:v>
                </c:pt>
                <c:pt idx="625">
                  <c:v>6.2067592500025057</c:v>
                </c:pt>
                <c:pt idx="626">
                  <c:v>6.2166902500030119</c:v>
                </c:pt>
                <c:pt idx="627">
                  <c:v>6.2266212500035181</c:v>
                </c:pt>
                <c:pt idx="628">
                  <c:v>6.2365522500040242</c:v>
                </c:pt>
                <c:pt idx="629">
                  <c:v>6.2464832500045304</c:v>
                </c:pt>
                <c:pt idx="630">
                  <c:v>6.2564142500050366</c:v>
                </c:pt>
                <c:pt idx="631">
                  <c:v>6.2663452499982668</c:v>
                </c:pt>
                <c:pt idx="632">
                  <c:v>6.2762752499984344</c:v>
                </c:pt>
                <c:pt idx="633">
                  <c:v>6.2862062499989406</c:v>
                </c:pt>
                <c:pt idx="634">
                  <c:v>6.2961372499994468</c:v>
                </c:pt>
                <c:pt idx="635">
                  <c:v>6.306068249999953</c:v>
                </c:pt>
                <c:pt idx="636">
                  <c:v>6.3159992500004591</c:v>
                </c:pt>
                <c:pt idx="637">
                  <c:v>6.3259302500009653</c:v>
                </c:pt>
                <c:pt idx="638">
                  <c:v>6.3358612500014715</c:v>
                </c:pt>
                <c:pt idx="639">
                  <c:v>6.3457912500016391</c:v>
                </c:pt>
                <c:pt idx="640">
                  <c:v>6.3557222500021453</c:v>
                </c:pt>
                <c:pt idx="641">
                  <c:v>6.3656532500026515</c:v>
                </c:pt>
                <c:pt idx="642">
                  <c:v>6.3755842500031576</c:v>
                </c:pt>
                <c:pt idx="643">
                  <c:v>6.3855152500036638</c:v>
                </c:pt>
                <c:pt idx="644">
                  <c:v>6.39544625000417</c:v>
                </c:pt>
                <c:pt idx="645">
                  <c:v>6.4053772500046762</c:v>
                </c:pt>
                <c:pt idx="646">
                  <c:v>6.4153072500048438</c:v>
                </c:pt>
                <c:pt idx="647">
                  <c:v>6.425238249998074</c:v>
                </c:pt>
                <c:pt idx="648">
                  <c:v>6.4351692499985802</c:v>
                </c:pt>
                <c:pt idx="649">
                  <c:v>6.4451002499990864</c:v>
                </c:pt>
                <c:pt idx="650">
                  <c:v>6.4550312499995925</c:v>
                </c:pt>
                <c:pt idx="651">
                  <c:v>6.4649622500000987</c:v>
                </c:pt>
                <c:pt idx="652">
                  <c:v>6.4748932500006049</c:v>
                </c:pt>
                <c:pt idx="653">
                  <c:v>6.4848232500007725</c:v>
                </c:pt>
                <c:pt idx="654">
                  <c:v>6.4947542500012787</c:v>
                </c:pt>
                <c:pt idx="655">
                  <c:v>6.5046852500017849</c:v>
                </c:pt>
                <c:pt idx="656">
                  <c:v>6.5146162500022911</c:v>
                </c:pt>
                <c:pt idx="657">
                  <c:v>6.5245472500027972</c:v>
                </c:pt>
                <c:pt idx="658">
                  <c:v>6.5344782500033034</c:v>
                </c:pt>
                <c:pt idx="659">
                  <c:v>6.5444092500038096</c:v>
                </c:pt>
                <c:pt idx="660">
                  <c:v>6.5543392500039772</c:v>
                </c:pt>
                <c:pt idx="661">
                  <c:v>6.5642702500044834</c:v>
                </c:pt>
                <c:pt idx="662">
                  <c:v>6.5742012500049896</c:v>
                </c:pt>
                <c:pt idx="663">
                  <c:v>6.5841322499982198</c:v>
                </c:pt>
                <c:pt idx="664">
                  <c:v>6.594063249998726</c:v>
                </c:pt>
                <c:pt idx="665">
                  <c:v>6.6039942499992321</c:v>
                </c:pt>
                <c:pt idx="666">
                  <c:v>6.6139252499997383</c:v>
                </c:pt>
                <c:pt idx="667">
                  <c:v>6.6238562500002445</c:v>
                </c:pt>
                <c:pt idx="668">
                  <c:v>6.6337862500004121</c:v>
                </c:pt>
                <c:pt idx="669">
                  <c:v>6.6437172500009183</c:v>
                </c:pt>
                <c:pt idx="670">
                  <c:v>6.6536482500014245</c:v>
                </c:pt>
                <c:pt idx="671">
                  <c:v>6.6635792500019306</c:v>
                </c:pt>
                <c:pt idx="672">
                  <c:v>6.6735102500024368</c:v>
                </c:pt>
                <c:pt idx="673">
                  <c:v>6.683441250002943</c:v>
                </c:pt>
                <c:pt idx="674">
                  <c:v>6.6933722500034492</c:v>
                </c:pt>
                <c:pt idx="675">
                  <c:v>6.7033022500036168</c:v>
                </c:pt>
                <c:pt idx="676">
                  <c:v>6.713233250004123</c:v>
                </c:pt>
                <c:pt idx="677">
                  <c:v>6.7231642500046291</c:v>
                </c:pt>
                <c:pt idx="678">
                  <c:v>6.7330952499978594</c:v>
                </c:pt>
                <c:pt idx="679">
                  <c:v>6.7430262499983655</c:v>
                </c:pt>
                <c:pt idx="680">
                  <c:v>6.7529572499988717</c:v>
                </c:pt>
                <c:pt idx="681">
                  <c:v>6.7628882499993779</c:v>
                </c:pt>
                <c:pt idx="682">
                  <c:v>6.7728182499995455</c:v>
                </c:pt>
                <c:pt idx="683">
                  <c:v>6.7827492500000517</c:v>
                </c:pt>
                <c:pt idx="684">
                  <c:v>6.7926802500005579</c:v>
                </c:pt>
                <c:pt idx="685">
                  <c:v>6.802611250001064</c:v>
                </c:pt>
                <c:pt idx="686">
                  <c:v>6.8125422500015702</c:v>
                </c:pt>
                <c:pt idx="687">
                  <c:v>6.8224732500020764</c:v>
                </c:pt>
                <c:pt idx="688">
                  <c:v>6.8324042500025826</c:v>
                </c:pt>
                <c:pt idx="689">
                  <c:v>6.8423342500027502</c:v>
                </c:pt>
                <c:pt idx="690">
                  <c:v>6.8522652500032564</c:v>
                </c:pt>
                <c:pt idx="691">
                  <c:v>6.8621962500037625</c:v>
                </c:pt>
                <c:pt idx="692">
                  <c:v>6.8721272500042687</c:v>
                </c:pt>
                <c:pt idx="693">
                  <c:v>6.8820582500047749</c:v>
                </c:pt>
                <c:pt idx="694">
                  <c:v>6.8919892499980051</c:v>
                </c:pt>
                <c:pt idx="695">
                  <c:v>6.9019202499985113</c:v>
                </c:pt>
                <c:pt idx="696">
                  <c:v>6.9118512499990175</c:v>
                </c:pt>
                <c:pt idx="697">
                  <c:v>6.9217812499991851</c:v>
                </c:pt>
                <c:pt idx="698">
                  <c:v>6.9317122499996913</c:v>
                </c:pt>
                <c:pt idx="699">
                  <c:v>6.9416432500001974</c:v>
                </c:pt>
                <c:pt idx="700">
                  <c:v>6.951574625003559</c:v>
                </c:pt>
                <c:pt idx="701">
                  <c:v>6.9615056250040652</c:v>
                </c:pt>
                <c:pt idx="702">
                  <c:v>6.9714366250045714</c:v>
                </c:pt>
                <c:pt idx="703">
                  <c:v>6.9813676250050776</c:v>
                </c:pt>
                <c:pt idx="704">
                  <c:v>6.9912986249983078</c:v>
                </c:pt>
                <c:pt idx="705">
                  <c:v>7.0012286249984754</c:v>
                </c:pt>
                <c:pt idx="706">
                  <c:v>7.0111596249989816</c:v>
                </c:pt>
                <c:pt idx="707">
                  <c:v>7.0210906249994878</c:v>
                </c:pt>
              </c:numCache>
            </c:numRef>
          </c:xVal>
          <c:yVal>
            <c:numRef>
              <c:f>'Raw Data'!$G$2:$G$709</c:f>
              <c:numCache>
                <c:formatCode>General</c:formatCode>
                <c:ptCount val="708"/>
                <c:pt idx="0">
                  <c:v>6.0721468739211582E-3</c:v>
                </c:pt>
                <c:pt idx="1">
                  <c:v>9.3183218501509402E-4</c:v>
                </c:pt>
                <c:pt idx="2">
                  <c:v>1.6064079115167273E-2</c:v>
                </c:pt>
                <c:pt idx="3">
                  <c:v>3.2689422377329969E-8</c:v>
                </c:pt>
                <c:pt idx="4">
                  <c:v>7.338799964636572E-3</c:v>
                </c:pt>
                <c:pt idx="5">
                  <c:v>3.0133770033717172E-3</c:v>
                </c:pt>
                <c:pt idx="6">
                  <c:v>1.6239415202289886E-3</c:v>
                </c:pt>
                <c:pt idx="7">
                  <c:v>8.769440045580279E-3</c:v>
                </c:pt>
                <c:pt idx="8">
                  <c:v>-3.6037322133766758E-5</c:v>
                </c:pt>
                <c:pt idx="9">
                  <c:v>1.2962873093783911E-3</c:v>
                </c:pt>
                <c:pt idx="10">
                  <c:v>1.0527177024632697E-2</c:v>
                </c:pt>
                <c:pt idx="11">
                  <c:v>7.9685542266815929E-3</c:v>
                </c:pt>
                <c:pt idx="12">
                  <c:v>4.6121153980493573E-3</c:v>
                </c:pt>
                <c:pt idx="13">
                  <c:v>7.1151439659297572E-3</c:v>
                </c:pt>
                <c:pt idx="14">
                  <c:v>1.8514804355800191E-3</c:v>
                </c:pt>
                <c:pt idx="15">
                  <c:v>-5.028399182483545E-3</c:v>
                </c:pt>
                <c:pt idx="16">
                  <c:v>6.1432453617453614E-3</c:v>
                </c:pt>
                <c:pt idx="17">
                  <c:v>1.1906370744109163E-2</c:v>
                </c:pt>
                <c:pt idx="18">
                  <c:v>1.2315712384879593E-2</c:v>
                </c:pt>
                <c:pt idx="19">
                  <c:v>7.3476621508598433E-3</c:v>
                </c:pt>
                <c:pt idx="20">
                  <c:v>9.3616442196071264E-3</c:v>
                </c:pt>
                <c:pt idx="21">
                  <c:v>7.4808343313635672E-4</c:v>
                </c:pt>
                <c:pt idx="22">
                  <c:v>-8.1510571762918871E-4</c:v>
                </c:pt>
                <c:pt idx="23">
                  <c:v>-2.2352664917707349E-3</c:v>
                </c:pt>
                <c:pt idx="24">
                  <c:v>2.6492781937122456E-3</c:v>
                </c:pt>
                <c:pt idx="25">
                  <c:v>5.353971747681513E-3</c:v>
                </c:pt>
                <c:pt idx="26">
                  <c:v>1.0561885731294754E-2</c:v>
                </c:pt>
                <c:pt idx="27">
                  <c:v>8.8384554628282846E-3</c:v>
                </c:pt>
                <c:pt idx="28">
                  <c:v>5.7511347346007879E-3</c:v>
                </c:pt>
                <c:pt idx="29">
                  <c:v>1.803916990756993E-3</c:v>
                </c:pt>
                <c:pt idx="30">
                  <c:v>7.5799245201051274E-3</c:v>
                </c:pt>
                <c:pt idx="31">
                  <c:v>2.3423176445066946E-3</c:v>
                </c:pt>
                <c:pt idx="32">
                  <c:v>4.6387750469148309E-3</c:v>
                </c:pt>
                <c:pt idx="33">
                  <c:v>6.5394673123955749E-3</c:v>
                </c:pt>
                <c:pt idx="34">
                  <c:v>9.2373177967965681E-3</c:v>
                </c:pt>
                <c:pt idx="35">
                  <c:v>-3.9184606075286788E-3</c:v>
                </c:pt>
                <c:pt idx="36">
                  <c:v>4.0617864578984531E-6</c:v>
                </c:pt>
                <c:pt idx="37">
                  <c:v>6.920075369998821E-3</c:v>
                </c:pt>
                <c:pt idx="38">
                  <c:v>1.8610917963087642E-3</c:v>
                </c:pt>
                <c:pt idx="39">
                  <c:v>8.5091567225754339E-3</c:v>
                </c:pt>
                <c:pt idx="40">
                  <c:v>6.4289366640150614E-3</c:v>
                </c:pt>
                <c:pt idx="41">
                  <c:v>3.3543153572827694E-3</c:v>
                </c:pt>
                <c:pt idx="42">
                  <c:v>8.6221267562359705E-3</c:v>
                </c:pt>
                <c:pt idx="43">
                  <c:v>9.9407743848860392E-3</c:v>
                </c:pt>
                <c:pt idx="44">
                  <c:v>1.1078916639089595E-2</c:v>
                </c:pt>
                <c:pt idx="45">
                  <c:v>8.7906910199672117E-3</c:v>
                </c:pt>
                <c:pt idx="46">
                  <c:v>1.5550996921956661E-3</c:v>
                </c:pt>
                <c:pt idx="47">
                  <c:v>3.1489044986665327E-3</c:v>
                </c:pt>
                <c:pt idx="48">
                  <c:v>1.0117014963179904E-3</c:v>
                </c:pt>
                <c:pt idx="49">
                  <c:v>2.8055267594754713E-3</c:v>
                </c:pt>
                <c:pt idx="50">
                  <c:v>6.9378819689154686E-3</c:v>
                </c:pt>
                <c:pt idx="51">
                  <c:v>1.244711028411985E-2</c:v>
                </c:pt>
                <c:pt idx="52">
                  <c:v>6.5443278104066888E-3</c:v>
                </c:pt>
                <c:pt idx="53">
                  <c:v>7.1205891855061071E-3</c:v>
                </c:pt>
                <c:pt idx="54">
                  <c:v>2.3361963406205305E-3</c:v>
                </c:pt>
                <c:pt idx="55">
                  <c:v>4.1432052478194287E-3</c:v>
                </c:pt>
                <c:pt idx="56">
                  <c:v>2.0411878824234952E-4</c:v>
                </c:pt>
                <c:pt idx="57">
                  <c:v>4.2532973550260117E-3</c:v>
                </c:pt>
                <c:pt idx="58">
                  <c:v>2.9879690241068624E-3</c:v>
                </c:pt>
                <c:pt idx="59">
                  <c:v>7.8907862585037986E-3</c:v>
                </c:pt>
                <c:pt idx="60">
                  <c:v>7.5591394957155028E-3</c:v>
                </c:pt>
                <c:pt idx="61">
                  <c:v>9.8343459237367065E-3</c:v>
                </c:pt>
                <c:pt idx="62">
                  <c:v>2.3353832121938561E-3</c:v>
                </c:pt>
                <c:pt idx="63">
                  <c:v>2.2111207433044983E-3</c:v>
                </c:pt>
                <c:pt idx="64">
                  <c:v>6.4054016210138842E-3</c:v>
                </c:pt>
                <c:pt idx="65">
                  <c:v>2.8762049786746624E-3</c:v>
                </c:pt>
                <c:pt idx="66">
                  <c:v>-2.1030554641038035E-3</c:v>
                </c:pt>
                <c:pt idx="67">
                  <c:v>-5.4180320352315015E-4</c:v>
                </c:pt>
                <c:pt idx="68">
                  <c:v>1.2089553046971568E-2</c:v>
                </c:pt>
                <c:pt idx="69">
                  <c:v>4.7057622112333802E-3</c:v>
                </c:pt>
                <c:pt idx="70">
                  <c:v>-1.8251939490437491E-3</c:v>
                </c:pt>
                <c:pt idx="71">
                  <c:v>1.6384956054389527E-3</c:v>
                </c:pt>
                <c:pt idx="72">
                  <c:v>-1.4111014455556736E-3</c:v>
                </c:pt>
                <c:pt idx="73">
                  <c:v>-3.7157997675239945E-3</c:v>
                </c:pt>
                <c:pt idx="74">
                  <c:v>4.2688564304262516E-3</c:v>
                </c:pt>
                <c:pt idx="75">
                  <c:v>1.3943743519485019E-3</c:v>
                </c:pt>
                <c:pt idx="76">
                  <c:v>8.8707978744059918E-3</c:v>
                </c:pt>
                <c:pt idx="77">
                  <c:v>4.8628147691488349E-3</c:v>
                </c:pt>
                <c:pt idx="78">
                  <c:v>-5.7909583300352063E-3</c:v>
                </c:pt>
                <c:pt idx="79">
                  <c:v>-4.23041869886219E-3</c:v>
                </c:pt>
                <c:pt idx="80">
                  <c:v>-2.6526023726910208E-3</c:v>
                </c:pt>
                <c:pt idx="81">
                  <c:v>-1.6396818961948029E-3</c:v>
                </c:pt>
                <c:pt idx="82">
                  <c:v>-4.8429949209093104E-4</c:v>
                </c:pt>
                <c:pt idx="83">
                  <c:v>5.5410004220902975E-3</c:v>
                </c:pt>
                <c:pt idx="84">
                  <c:v>9.2370619811117799E-3</c:v>
                </c:pt>
                <c:pt idx="85">
                  <c:v>1.8315816298127285E-3</c:v>
                </c:pt>
                <c:pt idx="86">
                  <c:v>8.4831750020385177E-4</c:v>
                </c:pt>
                <c:pt idx="87">
                  <c:v>-1.5989067032933096E-3</c:v>
                </c:pt>
                <c:pt idx="88">
                  <c:v>7.7750223688781428E-4</c:v>
                </c:pt>
                <c:pt idx="89">
                  <c:v>-1.6987460665404686E-4</c:v>
                </c:pt>
                <c:pt idx="90">
                  <c:v>2.1245179977268103E-3</c:v>
                </c:pt>
                <c:pt idx="91">
                  <c:v>9.4702745229005847E-3</c:v>
                </c:pt>
                <c:pt idx="92">
                  <c:v>5.3385588526725786E-3</c:v>
                </c:pt>
                <c:pt idx="93">
                  <c:v>1.062051504850392E-3</c:v>
                </c:pt>
                <c:pt idx="94">
                  <c:v>1.7825198359787547E-3</c:v>
                </c:pt>
                <c:pt idx="95">
                  <c:v>-2.1739438176155007E-3</c:v>
                </c:pt>
                <c:pt idx="96">
                  <c:v>-1.1255197785794702E-3</c:v>
                </c:pt>
                <c:pt idx="97">
                  <c:v>3.2594991009682467E-3</c:v>
                </c:pt>
                <c:pt idx="98">
                  <c:v>7.2144826781004728E-3</c:v>
                </c:pt>
                <c:pt idx="99">
                  <c:v>3.82892654277385E-3</c:v>
                </c:pt>
                <c:pt idx="100">
                  <c:v>3.5098787024617217E-3</c:v>
                </c:pt>
                <c:pt idx="101">
                  <c:v>4.9096929933875877E-3</c:v>
                </c:pt>
                <c:pt idx="102">
                  <c:v>-1.9354484975336872E-5</c:v>
                </c:pt>
                <c:pt idx="103">
                  <c:v>-2.7557691838592246E-3</c:v>
                </c:pt>
                <c:pt idx="104">
                  <c:v>8.1811297684908357E-4</c:v>
                </c:pt>
                <c:pt idx="105">
                  <c:v>-5.3707993403077081E-3</c:v>
                </c:pt>
                <c:pt idx="106">
                  <c:v>7.0385472849011921E-4</c:v>
                </c:pt>
                <c:pt idx="107">
                  <c:v>1.2282586097717429E-3</c:v>
                </c:pt>
                <c:pt idx="108">
                  <c:v>5.0361847132444487E-3</c:v>
                </c:pt>
                <c:pt idx="109">
                  <c:v>6.2615966610610613E-3</c:v>
                </c:pt>
                <c:pt idx="110">
                  <c:v>4.7648464981466659E-3</c:v>
                </c:pt>
                <c:pt idx="111">
                  <c:v>2.7169962599873643E-3</c:v>
                </c:pt>
                <c:pt idx="112">
                  <c:v>7.7009271830320858E-4</c:v>
                </c:pt>
                <c:pt idx="113">
                  <c:v>-3.8321575149892484E-4</c:v>
                </c:pt>
                <c:pt idx="114">
                  <c:v>-5.7478515431283461E-4</c:v>
                </c:pt>
                <c:pt idx="115">
                  <c:v>-1.9401648268103505E-3</c:v>
                </c:pt>
                <c:pt idx="116">
                  <c:v>2.1765874698759236E-4</c:v>
                </c:pt>
                <c:pt idx="117">
                  <c:v>-1.4071728475391759E-3</c:v>
                </c:pt>
                <c:pt idx="118">
                  <c:v>-3.4272378310559737E-4</c:v>
                </c:pt>
                <c:pt idx="119">
                  <c:v>-4.775379197672E-3</c:v>
                </c:pt>
                <c:pt idx="120">
                  <c:v>2.4969216808676808E-3</c:v>
                </c:pt>
                <c:pt idx="121">
                  <c:v>1.0693585127592095E-2</c:v>
                </c:pt>
                <c:pt idx="122">
                  <c:v>5.368984490633083E-4</c:v>
                </c:pt>
                <c:pt idx="123">
                  <c:v>2.7943256869912281E-3</c:v>
                </c:pt>
                <c:pt idx="124">
                  <c:v>-5.016951430588959E-3</c:v>
                </c:pt>
                <c:pt idx="125">
                  <c:v>8.0267451703558423E-5</c:v>
                </c:pt>
                <c:pt idx="126">
                  <c:v>1.7475553136318961E-3</c:v>
                </c:pt>
                <c:pt idx="127">
                  <c:v>-4.2506372742354831E-3</c:v>
                </c:pt>
                <c:pt idx="128">
                  <c:v>3.5862031392753235E-3</c:v>
                </c:pt>
                <c:pt idx="129">
                  <c:v>2.8386822994798527E-3</c:v>
                </c:pt>
                <c:pt idx="130">
                  <c:v>-5.8277409709990013E-3</c:v>
                </c:pt>
                <c:pt idx="131">
                  <c:v>3.1376942899078164E-3</c:v>
                </c:pt>
                <c:pt idx="132">
                  <c:v>3.7726653646677766E-3</c:v>
                </c:pt>
                <c:pt idx="133">
                  <c:v>-6.6529201436787699E-3</c:v>
                </c:pt>
                <c:pt idx="134">
                  <c:v>-8.5300316847860685E-3</c:v>
                </c:pt>
                <c:pt idx="135">
                  <c:v>-5.0197654031216982E-3</c:v>
                </c:pt>
                <c:pt idx="136">
                  <c:v>-4.7367236204445273E-3</c:v>
                </c:pt>
                <c:pt idx="137">
                  <c:v>3.6564428173005703E-3</c:v>
                </c:pt>
                <c:pt idx="138">
                  <c:v>3.0898202117532608E-3</c:v>
                </c:pt>
                <c:pt idx="139">
                  <c:v>-1.2311168387532101E-3</c:v>
                </c:pt>
                <c:pt idx="140">
                  <c:v>-3.3338669501244977E-3</c:v>
                </c:pt>
                <c:pt idx="141">
                  <c:v>-5.1452155876904604E-3</c:v>
                </c:pt>
                <c:pt idx="142">
                  <c:v>-6.0285928286611945E-3</c:v>
                </c:pt>
                <c:pt idx="143">
                  <c:v>2.9465360194444734E-3</c:v>
                </c:pt>
                <c:pt idx="144">
                  <c:v>9.843381699174647E-3</c:v>
                </c:pt>
                <c:pt idx="145">
                  <c:v>4.6017000451684109E-3</c:v>
                </c:pt>
                <c:pt idx="146">
                  <c:v>9.0740342997014667E-3</c:v>
                </c:pt>
                <c:pt idx="147">
                  <c:v>-3.5101038403807794E-4</c:v>
                </c:pt>
                <c:pt idx="148">
                  <c:v>-2.2552181035279117E-5</c:v>
                </c:pt>
                <c:pt idx="149">
                  <c:v>-4.0011621639132466E-3</c:v>
                </c:pt>
                <c:pt idx="150">
                  <c:v>9.2997276876121832E-3</c:v>
                </c:pt>
                <c:pt idx="151">
                  <c:v>1.5870401076972518E-3</c:v>
                </c:pt>
                <c:pt idx="152">
                  <c:v>6.0684010013938028E-3</c:v>
                </c:pt>
                <c:pt idx="153">
                  <c:v>3.7584584578871788E-3</c:v>
                </c:pt>
                <c:pt idx="154">
                  <c:v>-3.9642881602048735E-3</c:v>
                </c:pt>
                <c:pt idx="155">
                  <c:v>-6.3845603540539642E-3</c:v>
                </c:pt>
                <c:pt idx="156">
                  <c:v>5.4584998637437904E-3</c:v>
                </c:pt>
                <c:pt idx="157">
                  <c:v>6.0662448406219593E-3</c:v>
                </c:pt>
                <c:pt idx="158">
                  <c:v>1.8108057416975631E-3</c:v>
                </c:pt>
                <c:pt idx="159">
                  <c:v>2.3202261328697238E-3</c:v>
                </c:pt>
                <c:pt idx="160">
                  <c:v>-4.1562211699783247E-4</c:v>
                </c:pt>
                <c:pt idx="161">
                  <c:v>3.5411978513002484E-3</c:v>
                </c:pt>
                <c:pt idx="162">
                  <c:v>4.8264341242611475E-3</c:v>
                </c:pt>
                <c:pt idx="163">
                  <c:v>1.4074958860875453E-4</c:v>
                </c:pt>
                <c:pt idx="164">
                  <c:v>-2.0101121440529723E-3</c:v>
                </c:pt>
                <c:pt idx="165">
                  <c:v>-5.6204571761190869E-3</c:v>
                </c:pt>
                <c:pt idx="166">
                  <c:v>-7.3121644556521648E-4</c:v>
                </c:pt>
                <c:pt idx="167">
                  <c:v>-3.2954945974051908E-3</c:v>
                </c:pt>
                <c:pt idx="168">
                  <c:v>2.9531707987190403E-4</c:v>
                </c:pt>
                <c:pt idx="169">
                  <c:v>4.9980133585631886E-3</c:v>
                </c:pt>
                <c:pt idx="170">
                  <c:v>3.3732183091342571E-3</c:v>
                </c:pt>
                <c:pt idx="171">
                  <c:v>1.5020727552473578E-3</c:v>
                </c:pt>
                <c:pt idx="172">
                  <c:v>-1.9444204866884973E-4</c:v>
                </c:pt>
                <c:pt idx="173">
                  <c:v>-4.5213085412979109E-3</c:v>
                </c:pt>
                <c:pt idx="174">
                  <c:v>-3.742450280114995E-3</c:v>
                </c:pt>
                <c:pt idx="175">
                  <c:v>4.0107475407421683E-3</c:v>
                </c:pt>
                <c:pt idx="176">
                  <c:v>8.0905052181333426E-3</c:v>
                </c:pt>
                <c:pt idx="177">
                  <c:v>1.419174584560097E-2</c:v>
                </c:pt>
                <c:pt idx="178">
                  <c:v>9.0275489352643623E-3</c:v>
                </c:pt>
                <c:pt idx="179">
                  <c:v>4.2996822204440927E-3</c:v>
                </c:pt>
                <c:pt idx="180">
                  <c:v>-2.5415692292153763E-3</c:v>
                </c:pt>
                <c:pt idx="181">
                  <c:v>-4.7963652200996854E-3</c:v>
                </c:pt>
                <c:pt idx="182">
                  <c:v>-5.338877197355027E-3</c:v>
                </c:pt>
                <c:pt idx="183">
                  <c:v>6.8153279833495645E-3</c:v>
                </c:pt>
                <c:pt idx="184">
                  <c:v>5.5644989199936518E-3</c:v>
                </c:pt>
                <c:pt idx="185">
                  <c:v>3.6356029752642044E-3</c:v>
                </c:pt>
                <c:pt idx="186">
                  <c:v>5.9847693890334452E-4</c:v>
                </c:pt>
                <c:pt idx="187">
                  <c:v>-2.0564147830009344E-3</c:v>
                </c:pt>
                <c:pt idx="188">
                  <c:v>1.7258793180808432E-2</c:v>
                </c:pt>
                <c:pt idx="189">
                  <c:v>0.23419803131371739</c:v>
                </c:pt>
                <c:pt idx="190">
                  <c:v>0.10538028907030822</c:v>
                </c:pt>
                <c:pt idx="191">
                  <c:v>-0.1242642817273736</c:v>
                </c:pt>
                <c:pt idx="192">
                  <c:v>-6.6460553314536805E-2</c:v>
                </c:pt>
                <c:pt idx="193">
                  <c:v>-5.2650928292423481E-2</c:v>
                </c:pt>
                <c:pt idx="194">
                  <c:v>-3.294910060241818E-2</c:v>
                </c:pt>
                <c:pt idx="195">
                  <c:v>-4.9963822066783903E-2</c:v>
                </c:pt>
                <c:pt idx="196">
                  <c:v>-3.0242936108261342E-2</c:v>
                </c:pt>
                <c:pt idx="197">
                  <c:v>3.6777668818831488E-3</c:v>
                </c:pt>
                <c:pt idx="198">
                  <c:v>-2.5591565575450587E-3</c:v>
                </c:pt>
                <c:pt idx="199">
                  <c:v>-2.1547759138047656E-3</c:v>
                </c:pt>
                <c:pt idx="200">
                  <c:v>1.4708997868001505E-3</c:v>
                </c:pt>
                <c:pt idx="201">
                  <c:v>2.1074423007667181E-3</c:v>
                </c:pt>
                <c:pt idx="202">
                  <c:v>3.9029778912663682E-4</c:v>
                </c:pt>
                <c:pt idx="203">
                  <c:v>4.7608448099345085E-3</c:v>
                </c:pt>
                <c:pt idx="204">
                  <c:v>-5.2141103893517393E-4</c:v>
                </c:pt>
                <c:pt idx="205">
                  <c:v>6.6669000685215113E-3</c:v>
                </c:pt>
                <c:pt idx="206">
                  <c:v>1.2767265457660076E-3</c:v>
                </c:pt>
                <c:pt idx="207">
                  <c:v>-5.4597848094999069E-4</c:v>
                </c:pt>
                <c:pt idx="208">
                  <c:v>-5.5204697884619208E-3</c:v>
                </c:pt>
                <c:pt idx="209">
                  <c:v>-1.2662798026576633E-2</c:v>
                </c:pt>
                <c:pt idx="210">
                  <c:v>-4.265847528353333E-2</c:v>
                </c:pt>
                <c:pt idx="211">
                  <c:v>-5.8352941134944554E-2</c:v>
                </c:pt>
                <c:pt idx="212">
                  <c:v>-2.1519164443016048E-2</c:v>
                </c:pt>
                <c:pt idx="213">
                  <c:v>1.2790524568408734E-2</c:v>
                </c:pt>
                <c:pt idx="214">
                  <c:v>-3.3260327791795129E-2</c:v>
                </c:pt>
                <c:pt idx="215">
                  <c:v>-3.134011130779981E-2</c:v>
                </c:pt>
                <c:pt idx="216">
                  <c:v>9.5279792323708645E-3</c:v>
                </c:pt>
                <c:pt idx="217">
                  <c:v>2.1888298764824871E-2</c:v>
                </c:pt>
                <c:pt idx="218">
                  <c:v>-4.9643246456980428E-4</c:v>
                </c:pt>
                <c:pt idx="219">
                  <c:v>-1.5490484107285735E-2</c:v>
                </c:pt>
                <c:pt idx="220">
                  <c:v>-1.2477450426667924E-2</c:v>
                </c:pt>
                <c:pt idx="221">
                  <c:v>2.5727982558310047E-2</c:v>
                </c:pt>
                <c:pt idx="222">
                  <c:v>7.0224526226520562E-2</c:v>
                </c:pt>
                <c:pt idx="223">
                  <c:v>7.6655312273651383E-2</c:v>
                </c:pt>
                <c:pt idx="224">
                  <c:v>6.1629009582102323E-2</c:v>
                </c:pt>
                <c:pt idx="225">
                  <c:v>-3.3409932442009377E-3</c:v>
                </c:pt>
                <c:pt idx="226">
                  <c:v>-3.116295710206024E-3</c:v>
                </c:pt>
                <c:pt idx="227">
                  <c:v>5.579062141478075E-3</c:v>
                </c:pt>
                <c:pt idx="228">
                  <c:v>-2.0776748936623263E-3</c:v>
                </c:pt>
                <c:pt idx="229">
                  <c:v>-3.5056745912879633E-3</c:v>
                </c:pt>
                <c:pt idx="230">
                  <c:v>2.9707288742065463E-3</c:v>
                </c:pt>
                <c:pt idx="231">
                  <c:v>-4.5616451930254598E-3</c:v>
                </c:pt>
                <c:pt idx="232">
                  <c:v>3.0686331912875286E-3</c:v>
                </c:pt>
                <c:pt idx="233">
                  <c:v>3.442325089126827E-3</c:v>
                </c:pt>
                <c:pt idx="234">
                  <c:v>4.1462933085858883E-3</c:v>
                </c:pt>
                <c:pt idx="235">
                  <c:v>1.6867168620228884E-3</c:v>
                </c:pt>
                <c:pt idx="236">
                  <c:v>-3.4003424830734708E-3</c:v>
                </c:pt>
                <c:pt idx="237">
                  <c:v>-4.5837092958390668E-3</c:v>
                </c:pt>
                <c:pt idx="238">
                  <c:v>-1.6089748777449037E-3</c:v>
                </c:pt>
                <c:pt idx="239">
                  <c:v>-8.6133526638149105E-4</c:v>
                </c:pt>
                <c:pt idx="240">
                  <c:v>-1.5959629788994678E-4</c:v>
                </c:pt>
                <c:pt idx="241">
                  <c:v>1.9258588459342835E-3</c:v>
                </c:pt>
                <c:pt idx="242">
                  <c:v>5.8807053789496494E-3</c:v>
                </c:pt>
                <c:pt idx="243">
                  <c:v>-3.6533259227871789E-3</c:v>
                </c:pt>
                <c:pt idx="244">
                  <c:v>-7.6309674605727074E-3</c:v>
                </c:pt>
                <c:pt idx="245">
                  <c:v>5.0447179935872583E-3</c:v>
                </c:pt>
                <c:pt idx="246">
                  <c:v>-2.0093721058219577E-3</c:v>
                </c:pt>
                <c:pt idx="247">
                  <c:v>-5.6095850095152777E-3</c:v>
                </c:pt>
                <c:pt idx="248">
                  <c:v>-1.1823108606040383E-3</c:v>
                </c:pt>
                <c:pt idx="249">
                  <c:v>6.561494870111359E-3</c:v>
                </c:pt>
                <c:pt idx="250">
                  <c:v>5.4767724126577461E-3</c:v>
                </c:pt>
                <c:pt idx="251">
                  <c:v>6.4218651875853627E-3</c:v>
                </c:pt>
                <c:pt idx="252">
                  <c:v>5.064169121906173E-3</c:v>
                </c:pt>
                <c:pt idx="253">
                  <c:v>-6.4636987634003051E-3</c:v>
                </c:pt>
                <c:pt idx="254">
                  <c:v>-1.1323537118732852E-3</c:v>
                </c:pt>
                <c:pt idx="255">
                  <c:v>1.7092925962060718E-3</c:v>
                </c:pt>
                <c:pt idx="256">
                  <c:v>5.53347213193775E-3</c:v>
                </c:pt>
                <c:pt idx="257">
                  <c:v>2.0492076873779436E-3</c:v>
                </c:pt>
                <c:pt idx="258">
                  <c:v>-1.6475264858454464E-2</c:v>
                </c:pt>
                <c:pt idx="259">
                  <c:v>-2.3763853870332197E-3</c:v>
                </c:pt>
                <c:pt idx="260">
                  <c:v>1.2654797919094685E-3</c:v>
                </c:pt>
                <c:pt idx="261">
                  <c:v>4.5575627032667515E-3</c:v>
                </c:pt>
                <c:pt idx="262">
                  <c:v>-1.3017950579524012E-3</c:v>
                </c:pt>
                <c:pt idx="263">
                  <c:v>-2.8335462883114781E-3</c:v>
                </c:pt>
                <c:pt idx="264">
                  <c:v>-4.1105416417121787E-3</c:v>
                </c:pt>
                <c:pt idx="265">
                  <c:v>-5.5115162394940714E-3</c:v>
                </c:pt>
                <c:pt idx="266">
                  <c:v>-6.4699297025799657E-3</c:v>
                </c:pt>
                <c:pt idx="267">
                  <c:v>6.9758724421263574E-4</c:v>
                </c:pt>
                <c:pt idx="268">
                  <c:v>-3.3853955380618445E-3</c:v>
                </c:pt>
                <c:pt idx="269">
                  <c:v>7.2232443653047207E-3</c:v>
                </c:pt>
                <c:pt idx="270">
                  <c:v>-3.9155552722513615E-3</c:v>
                </c:pt>
                <c:pt idx="271">
                  <c:v>-3.8066874258220057E-3</c:v>
                </c:pt>
                <c:pt idx="272">
                  <c:v>-4.5022502727806446E-3</c:v>
                </c:pt>
                <c:pt idx="273">
                  <c:v>4.467999804764991E-3</c:v>
                </c:pt>
                <c:pt idx="274">
                  <c:v>9.1599902138114753E-4</c:v>
                </c:pt>
                <c:pt idx="275">
                  <c:v>-1.2115937182679767E-2</c:v>
                </c:pt>
                <c:pt idx="276">
                  <c:v>-6.1396168358623937E-3</c:v>
                </c:pt>
                <c:pt idx="277">
                  <c:v>-2.1625417470931968E-3</c:v>
                </c:pt>
                <c:pt idx="278">
                  <c:v>-8.5658915620297066E-3</c:v>
                </c:pt>
                <c:pt idx="279">
                  <c:v>-1.0907562542706584E-3</c:v>
                </c:pt>
                <c:pt idx="280">
                  <c:v>-4.4914310798048473E-4</c:v>
                </c:pt>
                <c:pt idx="281">
                  <c:v>-5.8836001530289533E-3</c:v>
                </c:pt>
                <c:pt idx="282">
                  <c:v>-9.4968505203723852E-3</c:v>
                </c:pt>
                <c:pt idx="283">
                  <c:v>-6.5066483896225602E-3</c:v>
                </c:pt>
                <c:pt idx="284">
                  <c:v>-3.8409758638590502E-3</c:v>
                </c:pt>
                <c:pt idx="285">
                  <c:v>7.5662018358707561E-3</c:v>
                </c:pt>
                <c:pt idx="286">
                  <c:v>4.9471517186611969E-3</c:v>
                </c:pt>
                <c:pt idx="287">
                  <c:v>-6.1767101101577182E-3</c:v>
                </c:pt>
                <c:pt idx="288">
                  <c:v>-8.6723382957279577E-3</c:v>
                </c:pt>
                <c:pt idx="289">
                  <c:v>-7.5922826305030444E-4</c:v>
                </c:pt>
                <c:pt idx="290">
                  <c:v>8.0630891025067208E-4</c:v>
                </c:pt>
                <c:pt idx="291">
                  <c:v>5.2237361669552063E-5</c:v>
                </c:pt>
                <c:pt idx="292">
                  <c:v>-5.857497816905366E-3</c:v>
                </c:pt>
                <c:pt idx="293">
                  <c:v>-6.8369868211447249E-4</c:v>
                </c:pt>
                <c:pt idx="294">
                  <c:v>-2.3369148373603155E-4</c:v>
                </c:pt>
                <c:pt idx="295">
                  <c:v>-7.9096695128828276E-3</c:v>
                </c:pt>
                <c:pt idx="296">
                  <c:v>-1.1385327586904165E-2</c:v>
                </c:pt>
                <c:pt idx="297">
                  <c:v>-1.6792511008679734E-3</c:v>
                </c:pt>
                <c:pt idx="298">
                  <c:v>9.8283982090652117E-3</c:v>
                </c:pt>
                <c:pt idx="299">
                  <c:v>7.2342992573976583E-3</c:v>
                </c:pt>
                <c:pt idx="300">
                  <c:v>-2.1667078882455781E-3</c:v>
                </c:pt>
                <c:pt idx="301">
                  <c:v>-3.9407348446547918E-3</c:v>
                </c:pt>
                <c:pt idx="302">
                  <c:v>2.8323965426534509E-3</c:v>
                </c:pt>
                <c:pt idx="303">
                  <c:v>5.6994435377419328E-4</c:v>
                </c:pt>
                <c:pt idx="304">
                  <c:v>-1.2890773639082781E-3</c:v>
                </c:pt>
                <c:pt idx="305">
                  <c:v>-2.8274432569742186E-3</c:v>
                </c:pt>
                <c:pt idx="306">
                  <c:v>-5.3760983794927525E-3</c:v>
                </c:pt>
                <c:pt idx="307">
                  <c:v>-5.7954533770680355E-3</c:v>
                </c:pt>
                <c:pt idx="308">
                  <c:v>6.5587101504208101E-4</c:v>
                </c:pt>
                <c:pt idx="309">
                  <c:v>-5.8855279069393862E-3</c:v>
                </c:pt>
                <c:pt idx="310">
                  <c:v>3.9475307324901232E-2</c:v>
                </c:pt>
                <c:pt idx="311">
                  <c:v>1.1354596026241779</c:v>
                </c:pt>
                <c:pt idx="312">
                  <c:v>4.0382731220126153</c:v>
                </c:pt>
                <c:pt idx="313">
                  <c:v>4.3356057921051985</c:v>
                </c:pt>
                <c:pt idx="314">
                  <c:v>4.2682987850904466</c:v>
                </c:pt>
                <c:pt idx="315">
                  <c:v>4.5073695060610772</c:v>
                </c:pt>
                <c:pt idx="316">
                  <c:v>4.3133834490180023</c:v>
                </c:pt>
                <c:pt idx="317">
                  <c:v>4.2005929979681973</c:v>
                </c:pt>
                <c:pt idx="318">
                  <c:v>4.2597671127319341</c:v>
                </c:pt>
                <c:pt idx="319">
                  <c:v>3.8832005774974827</c:v>
                </c:pt>
                <c:pt idx="320">
                  <c:v>3.9940243175625803</c:v>
                </c:pt>
                <c:pt idx="321">
                  <c:v>3.8655291223526005</c:v>
                </c:pt>
                <c:pt idx="322">
                  <c:v>3.7309548693895342</c:v>
                </c:pt>
                <c:pt idx="323">
                  <c:v>3.5906526839733126</c:v>
                </c:pt>
                <c:pt idx="324">
                  <c:v>3.3025340563058858</c:v>
                </c:pt>
                <c:pt idx="325">
                  <c:v>3.0746809262037282</c:v>
                </c:pt>
                <c:pt idx="326">
                  <c:v>2.7653909924626352</c:v>
                </c:pt>
                <c:pt idx="327">
                  <c:v>2.5378056648373608</c:v>
                </c:pt>
                <c:pt idx="328">
                  <c:v>2.4276531851291661</c:v>
                </c:pt>
                <c:pt idx="329">
                  <c:v>2.2325672668218615</c:v>
                </c:pt>
                <c:pt idx="330">
                  <c:v>1.959225284010172</c:v>
                </c:pt>
                <c:pt idx="331">
                  <c:v>1.5946834015846252</c:v>
                </c:pt>
                <c:pt idx="332">
                  <c:v>1.2020541264116764</c:v>
                </c:pt>
                <c:pt idx="333">
                  <c:v>0.97056812122464187</c:v>
                </c:pt>
                <c:pt idx="334">
                  <c:v>0.69922690942883503</c:v>
                </c:pt>
                <c:pt idx="335">
                  <c:v>0.52053022496402268</c:v>
                </c:pt>
                <c:pt idx="336">
                  <c:v>0.27858406260609625</c:v>
                </c:pt>
                <c:pt idx="337">
                  <c:v>-8.9680666651111088E-2</c:v>
                </c:pt>
                <c:pt idx="338">
                  <c:v>-0.4742102348059416</c:v>
                </c:pt>
                <c:pt idx="339">
                  <c:v>-0.8114877931773663</c:v>
                </c:pt>
                <c:pt idx="340">
                  <c:v>-1.1220869915932419</c:v>
                </c:pt>
                <c:pt idx="341">
                  <c:v>-1.2807336466759445</c:v>
                </c:pt>
                <c:pt idx="342">
                  <c:v>-1.352960427850485</c:v>
                </c:pt>
                <c:pt idx="343">
                  <c:v>-1.5728095968067648</c:v>
                </c:pt>
                <c:pt idx="344">
                  <c:v>-1.7066566023230554</c:v>
                </c:pt>
                <c:pt idx="345">
                  <c:v>-1.7088849762082101</c:v>
                </c:pt>
                <c:pt idx="346">
                  <c:v>-1.7126440049707892</c:v>
                </c:pt>
                <c:pt idx="347">
                  <c:v>-1.7913981060683728</c:v>
                </c:pt>
                <c:pt idx="348">
                  <c:v>-1.723528012186289</c:v>
                </c:pt>
                <c:pt idx="349">
                  <c:v>-1.7116569949686529</c:v>
                </c:pt>
                <c:pt idx="350">
                  <c:v>-1.616224003583193</c:v>
                </c:pt>
                <c:pt idx="351">
                  <c:v>-1.6169863343238833</c:v>
                </c:pt>
                <c:pt idx="352">
                  <c:v>-1.7443071162700654</c:v>
                </c:pt>
                <c:pt idx="353">
                  <c:v>-1.7957601289451124</c:v>
                </c:pt>
                <c:pt idx="354">
                  <c:v>-1.8403707298636438</c:v>
                </c:pt>
                <c:pt idx="355">
                  <c:v>-1.7114823094010354</c:v>
                </c:pt>
                <c:pt idx="356">
                  <c:v>-1.5906399500370028</c:v>
                </c:pt>
                <c:pt idx="357">
                  <c:v>-1.5851111152768136</c:v>
                </c:pt>
                <c:pt idx="358">
                  <c:v>-1.6318369464576246</c:v>
                </c:pt>
                <c:pt idx="359">
                  <c:v>-1.6445657502114774</c:v>
                </c:pt>
                <c:pt idx="360">
                  <c:v>-1.7248414430022241</c:v>
                </c:pt>
                <c:pt idx="361">
                  <c:v>-1.7112340950965883</c:v>
                </c:pt>
                <c:pt idx="362">
                  <c:v>-1.6712120966613295</c:v>
                </c:pt>
                <c:pt idx="363">
                  <c:v>-1.6527807958424092</c:v>
                </c:pt>
                <c:pt idx="364">
                  <c:v>-1.7874369098246099</c:v>
                </c:pt>
                <c:pt idx="365">
                  <c:v>-1.8312835720181466</c:v>
                </c:pt>
                <c:pt idx="366">
                  <c:v>-1.7110779744386675</c:v>
                </c:pt>
                <c:pt idx="367">
                  <c:v>-1.6890218384563924</c:v>
                </c:pt>
                <c:pt idx="368">
                  <c:v>-1.6999083307385445</c:v>
                </c:pt>
                <c:pt idx="369">
                  <c:v>-1.7610367311537267</c:v>
                </c:pt>
                <c:pt idx="370">
                  <c:v>-1.6904295556247235</c:v>
                </c:pt>
                <c:pt idx="371">
                  <c:v>-1.608229836523533</c:v>
                </c:pt>
                <c:pt idx="372">
                  <c:v>-1.6492068314552308</c:v>
                </c:pt>
                <c:pt idx="373">
                  <c:v>-1.6211418043076993</c:v>
                </c:pt>
                <c:pt idx="374">
                  <c:v>-1.5740385353565218</c:v>
                </c:pt>
                <c:pt idx="375">
                  <c:v>-1.4765395765006544</c:v>
                </c:pt>
                <c:pt idx="376">
                  <c:v>-1.5836605672538282</c:v>
                </c:pt>
                <c:pt idx="377">
                  <c:v>-1.6989654672145844</c:v>
                </c:pt>
                <c:pt idx="378">
                  <c:v>-1.5905623282492163</c:v>
                </c:pt>
                <c:pt idx="379">
                  <c:v>-1.6000432960689071</c:v>
                </c:pt>
                <c:pt idx="380">
                  <c:v>-1.6317388594150546</c:v>
                </c:pt>
                <c:pt idx="381">
                  <c:v>-1.5874055626988413</c:v>
                </c:pt>
                <c:pt idx="382">
                  <c:v>-1.4249327820539477</c:v>
                </c:pt>
                <c:pt idx="383">
                  <c:v>-1.4143042981624605</c:v>
                </c:pt>
                <c:pt idx="384">
                  <c:v>-1.0446557499468327</c:v>
                </c:pt>
                <c:pt idx="385">
                  <c:v>9.3814021423459071E-2</c:v>
                </c:pt>
                <c:pt idx="386">
                  <c:v>4.5111877033486986E-2</c:v>
                </c:pt>
                <c:pt idx="387">
                  <c:v>3.0621919333934794E-2</c:v>
                </c:pt>
                <c:pt idx="388">
                  <c:v>3.489747650921346E-2</c:v>
                </c:pt>
                <c:pt idx="389">
                  <c:v>1.0979696698486807E-2</c:v>
                </c:pt>
                <c:pt idx="390">
                  <c:v>7.4064083956182081E-3</c:v>
                </c:pt>
                <c:pt idx="391">
                  <c:v>1.7093983925879006E-2</c:v>
                </c:pt>
                <c:pt idx="392">
                  <c:v>2.3862081225961451E-2</c:v>
                </c:pt>
                <c:pt idx="393">
                  <c:v>3.328838671557606E-2</c:v>
                </c:pt>
                <c:pt idx="394">
                  <c:v>3.942835601046682E-2</c:v>
                </c:pt>
                <c:pt idx="395">
                  <c:v>2.5133338999003177E-2</c:v>
                </c:pt>
                <c:pt idx="396">
                  <c:v>2.2590257003903394E-2</c:v>
                </c:pt>
                <c:pt idx="397">
                  <c:v>2.7974939625710252E-2</c:v>
                </c:pt>
                <c:pt idx="398">
                  <c:v>2.8481984585523618E-2</c:v>
                </c:pt>
                <c:pt idx="399">
                  <c:v>2.9775900319218646E-2</c:v>
                </c:pt>
                <c:pt idx="400">
                  <c:v>3.3634989559650427E-2</c:v>
                </c:pt>
                <c:pt idx="401">
                  <c:v>2.0276559451594955E-2</c:v>
                </c:pt>
                <c:pt idx="402">
                  <c:v>1.9920363519340761E-2</c:v>
                </c:pt>
                <c:pt idx="403">
                  <c:v>1.9802194945514218E-2</c:v>
                </c:pt>
                <c:pt idx="404">
                  <c:v>3.0329028647392994E-2</c:v>
                </c:pt>
                <c:pt idx="405">
                  <c:v>3.0891457702964559E-2</c:v>
                </c:pt>
                <c:pt idx="406">
                  <c:v>3.4467514296993629E-2</c:v>
                </c:pt>
                <c:pt idx="407">
                  <c:v>2.589249031618239E-2</c:v>
                </c:pt>
                <c:pt idx="408">
                  <c:v>2.2533895326778297E-2</c:v>
                </c:pt>
                <c:pt idx="409">
                  <c:v>2.7916531423106794E-2</c:v>
                </c:pt>
                <c:pt idx="410">
                  <c:v>2.0796714965254079E-2</c:v>
                </c:pt>
                <c:pt idx="411">
                  <c:v>2.9144200030714287E-2</c:v>
                </c:pt>
                <c:pt idx="412">
                  <c:v>3.2071626819670213E-2</c:v>
                </c:pt>
                <c:pt idx="413">
                  <c:v>2.4166236938908708E-2</c:v>
                </c:pt>
                <c:pt idx="414">
                  <c:v>2.4872151184827093E-2</c:v>
                </c:pt>
                <c:pt idx="415">
                  <c:v>1.9669335242360836E-2</c:v>
                </c:pt>
                <c:pt idx="416">
                  <c:v>2.3996503232046967E-2</c:v>
                </c:pt>
                <c:pt idx="417">
                  <c:v>2.5751892188563955E-2</c:v>
                </c:pt>
                <c:pt idx="418">
                  <c:v>2.6183572020381699E-2</c:v>
                </c:pt>
                <c:pt idx="419">
                  <c:v>2.5508556654676801E-2</c:v>
                </c:pt>
                <c:pt idx="420">
                  <c:v>2.4752995893359192E-2</c:v>
                </c:pt>
                <c:pt idx="421">
                  <c:v>2.3471094360575095E-2</c:v>
                </c:pt>
                <c:pt idx="422">
                  <c:v>1.9306844417005781E-2</c:v>
                </c:pt>
                <c:pt idx="423">
                  <c:v>1.8855448504909889E-2</c:v>
                </c:pt>
                <c:pt idx="424">
                  <c:v>2.0125390654429809E-2</c:v>
                </c:pt>
                <c:pt idx="425">
                  <c:v>2.3026240020990379E-2</c:v>
                </c:pt>
                <c:pt idx="426">
                  <c:v>2.2858991380780944E-2</c:v>
                </c:pt>
                <c:pt idx="427">
                  <c:v>2.5414571799337871E-2</c:v>
                </c:pt>
                <c:pt idx="428">
                  <c:v>2.5821638507768516E-2</c:v>
                </c:pt>
                <c:pt idx="429">
                  <c:v>2.685039214789868E-2</c:v>
                </c:pt>
                <c:pt idx="430">
                  <c:v>1.4061672706156977E-2</c:v>
                </c:pt>
                <c:pt idx="431">
                  <c:v>1.1905585024505866E-2</c:v>
                </c:pt>
                <c:pt idx="432">
                  <c:v>1.7810870837420237E-2</c:v>
                </c:pt>
                <c:pt idx="433">
                  <c:v>1.782645732164384E-2</c:v>
                </c:pt>
                <c:pt idx="434">
                  <c:v>2.4470538832247271E-2</c:v>
                </c:pt>
                <c:pt idx="435">
                  <c:v>3.4290288845077163E-2</c:v>
                </c:pt>
                <c:pt idx="436">
                  <c:v>3.6012394353747368E-2</c:v>
                </c:pt>
                <c:pt idx="437">
                  <c:v>3.4533779695630082E-2</c:v>
                </c:pt>
                <c:pt idx="438">
                  <c:v>2.5805074442178014E-2</c:v>
                </c:pt>
                <c:pt idx="439">
                  <c:v>1.5293059777468448E-2</c:v>
                </c:pt>
                <c:pt idx="440">
                  <c:v>1.7494262382388118E-2</c:v>
                </c:pt>
                <c:pt idx="441">
                  <c:v>2.3676313357427731E-2</c:v>
                </c:pt>
                <c:pt idx="442">
                  <c:v>1.7045479444786918E-2</c:v>
                </c:pt>
                <c:pt idx="443">
                  <c:v>2.5669848443940296E-2</c:v>
                </c:pt>
                <c:pt idx="444">
                  <c:v>2.4357440890744333E-2</c:v>
                </c:pt>
                <c:pt idx="445">
                  <c:v>2.5773335024714475E-2</c:v>
                </c:pt>
                <c:pt idx="446">
                  <c:v>2.3461693134158856E-2</c:v>
                </c:pt>
                <c:pt idx="447">
                  <c:v>2.1298862881958494E-2</c:v>
                </c:pt>
                <c:pt idx="448">
                  <c:v>1.103712731972338E-2</c:v>
                </c:pt>
                <c:pt idx="449">
                  <c:v>1.1781112421304002E-2</c:v>
                </c:pt>
                <c:pt idx="450">
                  <c:v>1.6250970745459212E-2</c:v>
                </c:pt>
                <c:pt idx="451">
                  <c:v>3.0855241511017095E-2</c:v>
                </c:pt>
                <c:pt idx="452">
                  <c:v>3.4280120171606546E-2</c:v>
                </c:pt>
                <c:pt idx="453">
                  <c:v>3.5664146980270761E-2</c:v>
                </c:pt>
                <c:pt idx="454">
                  <c:v>2.7416731528937824E-2</c:v>
                </c:pt>
                <c:pt idx="455">
                  <c:v>1.7128244955092672E-2</c:v>
                </c:pt>
                <c:pt idx="456">
                  <c:v>1.7094760509207857E-2</c:v>
                </c:pt>
                <c:pt idx="457">
                  <c:v>1.4553843811154377E-2</c:v>
                </c:pt>
                <c:pt idx="458">
                  <c:v>1.6817200491204873E-2</c:v>
                </c:pt>
                <c:pt idx="459">
                  <c:v>1.80258747842163E-2</c:v>
                </c:pt>
                <c:pt idx="460">
                  <c:v>2.5044525275006904E-2</c:v>
                </c:pt>
                <c:pt idx="461">
                  <c:v>2.2439216114580635E-2</c:v>
                </c:pt>
                <c:pt idx="462">
                  <c:v>2.5067740548402079E-2</c:v>
                </c:pt>
                <c:pt idx="463">
                  <c:v>2.2851335182785995E-2</c:v>
                </c:pt>
                <c:pt idx="464">
                  <c:v>1.6068711206316963E-2</c:v>
                </c:pt>
                <c:pt idx="465">
                  <c:v>2.0966485217213643E-2</c:v>
                </c:pt>
                <c:pt idx="466">
                  <c:v>2.2035584645345815E-2</c:v>
                </c:pt>
                <c:pt idx="467">
                  <c:v>2.5631786724552519E-2</c:v>
                </c:pt>
                <c:pt idx="468">
                  <c:v>3.1455796239897624E-2</c:v>
                </c:pt>
                <c:pt idx="469">
                  <c:v>2.613164143636823E-2</c:v>
                </c:pt>
                <c:pt idx="470">
                  <c:v>2.6328847920522105E-2</c:v>
                </c:pt>
                <c:pt idx="471">
                  <c:v>2.767097577452661E-2</c:v>
                </c:pt>
                <c:pt idx="472">
                  <c:v>2.4927096739411361E-2</c:v>
                </c:pt>
                <c:pt idx="473">
                  <c:v>1.566220181062819E-2</c:v>
                </c:pt>
                <c:pt idx="474">
                  <c:v>1.7206497145816693E-2</c:v>
                </c:pt>
                <c:pt idx="475">
                  <c:v>2.1315554855391397E-2</c:v>
                </c:pt>
                <c:pt idx="476">
                  <c:v>2.5435713138431321E-2</c:v>
                </c:pt>
                <c:pt idx="477">
                  <c:v>3.3292708173394206E-2</c:v>
                </c:pt>
                <c:pt idx="478">
                  <c:v>2.7856031013652693E-2</c:v>
                </c:pt>
                <c:pt idx="479">
                  <c:v>2.3632303923368458E-2</c:v>
                </c:pt>
                <c:pt idx="480">
                  <c:v>2.2906646188348534E-2</c:v>
                </c:pt>
                <c:pt idx="481">
                  <c:v>1.6046354742720731E-2</c:v>
                </c:pt>
                <c:pt idx="482">
                  <c:v>1.2913480550050746E-2</c:v>
                </c:pt>
                <c:pt idx="483">
                  <c:v>1.7239524777978674E-2</c:v>
                </c:pt>
                <c:pt idx="484">
                  <c:v>1.9916800372302534E-2</c:v>
                </c:pt>
                <c:pt idx="485">
                  <c:v>3.307177478447558E-2</c:v>
                </c:pt>
                <c:pt idx="486">
                  <c:v>3.1528347395360479E-2</c:v>
                </c:pt>
                <c:pt idx="487">
                  <c:v>3.401594479568304E-2</c:v>
                </c:pt>
                <c:pt idx="488">
                  <c:v>2.1335992701351655E-2</c:v>
                </c:pt>
                <c:pt idx="489">
                  <c:v>9.3634623382240628E-3</c:v>
                </c:pt>
                <c:pt idx="490">
                  <c:v>1.5628434140235195E-2</c:v>
                </c:pt>
                <c:pt idx="491">
                  <c:v>2.123041391372682E-2</c:v>
                </c:pt>
                <c:pt idx="492">
                  <c:v>2.7624015323817738E-2</c:v>
                </c:pt>
                <c:pt idx="493">
                  <c:v>3.1189272841438659E-2</c:v>
                </c:pt>
                <c:pt idx="494">
                  <c:v>2.9554784204810863E-2</c:v>
                </c:pt>
                <c:pt idx="495">
                  <c:v>2.5591934295371183E-2</c:v>
                </c:pt>
                <c:pt idx="496">
                  <c:v>1.9023327548056856E-2</c:v>
                </c:pt>
                <c:pt idx="497">
                  <c:v>1.923349840566517E-2</c:v>
                </c:pt>
                <c:pt idx="498">
                  <c:v>2.4911446301266557E-2</c:v>
                </c:pt>
                <c:pt idx="499">
                  <c:v>3.4590552505105746E-2</c:v>
                </c:pt>
                <c:pt idx="500">
                  <c:v>2.943140795454384E-2</c:v>
                </c:pt>
                <c:pt idx="501">
                  <c:v>2.9466527793556463E-2</c:v>
                </c:pt>
                <c:pt idx="502">
                  <c:v>2.795279329642654E-2</c:v>
                </c:pt>
                <c:pt idx="503">
                  <c:v>1.7149678654968747E-2</c:v>
                </c:pt>
                <c:pt idx="504">
                  <c:v>1.6295409584417941E-2</c:v>
                </c:pt>
                <c:pt idx="505">
                  <c:v>1.9308516355231412E-2</c:v>
                </c:pt>
                <c:pt idx="506">
                  <c:v>1.3255094988271598E-2</c:v>
                </c:pt>
                <c:pt idx="507">
                  <c:v>2.1555171925574546E-2</c:v>
                </c:pt>
                <c:pt idx="508">
                  <c:v>2.2803698647767309E-2</c:v>
                </c:pt>
                <c:pt idx="509">
                  <c:v>2.0422621071338659E-2</c:v>
                </c:pt>
                <c:pt idx="510">
                  <c:v>1.8693215679377331E-2</c:v>
                </c:pt>
                <c:pt idx="511">
                  <c:v>2.3797670491039757E-2</c:v>
                </c:pt>
                <c:pt idx="512">
                  <c:v>2.9021152686327711E-2</c:v>
                </c:pt>
                <c:pt idx="513">
                  <c:v>2.5138738537207259E-2</c:v>
                </c:pt>
                <c:pt idx="514">
                  <c:v>2.5454040504992018E-2</c:v>
                </c:pt>
                <c:pt idx="515">
                  <c:v>1.5823548417538413E-2</c:v>
                </c:pt>
                <c:pt idx="516">
                  <c:v>2.9180809082463399E-2</c:v>
                </c:pt>
                <c:pt idx="517">
                  <c:v>2.7693999186158183E-2</c:v>
                </c:pt>
                <c:pt idx="518">
                  <c:v>2.4260696880519406E-2</c:v>
                </c:pt>
                <c:pt idx="519">
                  <c:v>1.9968210188671953E-2</c:v>
                </c:pt>
                <c:pt idx="520">
                  <c:v>1.5950268544256699E-2</c:v>
                </c:pt>
                <c:pt idx="521">
                  <c:v>2.0775738079100853E-2</c:v>
                </c:pt>
                <c:pt idx="522">
                  <c:v>2.2275055535137658E-2</c:v>
                </c:pt>
                <c:pt idx="523">
                  <c:v>2.3724169163033382E-2</c:v>
                </c:pt>
                <c:pt idx="524">
                  <c:v>2.1405355297029027E-2</c:v>
                </c:pt>
                <c:pt idx="525">
                  <c:v>2.3306248560547832E-2</c:v>
                </c:pt>
                <c:pt idx="526">
                  <c:v>1.5804380513727678E-2</c:v>
                </c:pt>
                <c:pt idx="527">
                  <c:v>1.5872473167255527E-2</c:v>
                </c:pt>
                <c:pt idx="528">
                  <c:v>1.5836357474327101E-2</c:v>
                </c:pt>
                <c:pt idx="529">
                  <c:v>2.3168436996638786E-2</c:v>
                </c:pt>
                <c:pt idx="530">
                  <c:v>2.072012557648123E-2</c:v>
                </c:pt>
                <c:pt idx="531">
                  <c:v>2.4868067270144831E-2</c:v>
                </c:pt>
                <c:pt idx="532">
                  <c:v>1.5099745346233262E-2</c:v>
                </c:pt>
                <c:pt idx="533">
                  <c:v>1.5601774491369735E-2</c:v>
                </c:pt>
                <c:pt idx="534">
                  <c:v>2.0726082427427184E-2</c:v>
                </c:pt>
                <c:pt idx="535">
                  <c:v>2.039968902245165E-2</c:v>
                </c:pt>
                <c:pt idx="536">
                  <c:v>1.6592895817011608E-2</c:v>
                </c:pt>
                <c:pt idx="537">
                  <c:v>2.3028250001370917E-2</c:v>
                </c:pt>
                <c:pt idx="538">
                  <c:v>3.1104533895850189E-2</c:v>
                </c:pt>
                <c:pt idx="539">
                  <c:v>1.9272016938775782E-2</c:v>
                </c:pt>
                <c:pt idx="540">
                  <c:v>2.083378083072604E-2</c:v>
                </c:pt>
                <c:pt idx="541">
                  <c:v>1.5487662423402077E-2</c:v>
                </c:pt>
                <c:pt idx="542">
                  <c:v>2.4952276311814792E-2</c:v>
                </c:pt>
                <c:pt idx="543">
                  <c:v>3.0480361897498379E-2</c:v>
                </c:pt>
                <c:pt idx="544">
                  <c:v>2.4807996265590201E-2</c:v>
                </c:pt>
                <c:pt idx="545">
                  <c:v>1.557328758761288E-2</c:v>
                </c:pt>
                <c:pt idx="546">
                  <c:v>1.5055635413154966E-2</c:v>
                </c:pt>
                <c:pt idx="547">
                  <c:v>8.2310393918305774E-3</c:v>
                </c:pt>
                <c:pt idx="548">
                  <c:v>5.5403974279761431E-3</c:v>
                </c:pt>
                <c:pt idx="549">
                  <c:v>1.2330321287736298E-2</c:v>
                </c:pt>
                <c:pt idx="550">
                  <c:v>1.9164263717830185E-2</c:v>
                </c:pt>
                <c:pt idx="551">
                  <c:v>1.9502241918817165E-2</c:v>
                </c:pt>
                <c:pt idx="552">
                  <c:v>1.8976102145388737E-2</c:v>
                </c:pt>
                <c:pt idx="553">
                  <c:v>2.002104526385666E-2</c:v>
                </c:pt>
                <c:pt idx="554">
                  <c:v>1.3151544453576219E-2</c:v>
                </c:pt>
                <c:pt idx="555">
                  <c:v>2.4105087853968157E-2</c:v>
                </c:pt>
                <c:pt idx="556">
                  <c:v>1.6258279765024794E-2</c:v>
                </c:pt>
                <c:pt idx="557">
                  <c:v>1.6763086337596184E-2</c:v>
                </c:pt>
                <c:pt idx="558">
                  <c:v>1.7245865352451817E-2</c:v>
                </c:pt>
                <c:pt idx="559">
                  <c:v>1.6450260300189271E-2</c:v>
                </c:pt>
                <c:pt idx="560">
                  <c:v>1.9461594633758073E-2</c:v>
                </c:pt>
                <c:pt idx="561">
                  <c:v>1.9095412753522403E-2</c:v>
                </c:pt>
                <c:pt idx="562">
                  <c:v>1.6646333886310469E-2</c:v>
                </c:pt>
                <c:pt idx="563">
                  <c:v>1.7907952889800086E-2</c:v>
                </c:pt>
                <c:pt idx="564">
                  <c:v>4.6840726956725171E-3</c:v>
                </c:pt>
                <c:pt idx="565">
                  <c:v>5.4625472333282299E-3</c:v>
                </c:pt>
                <c:pt idx="566">
                  <c:v>1.1694400040432817E-2</c:v>
                </c:pt>
                <c:pt idx="567">
                  <c:v>9.9690602906048337E-3</c:v>
                </c:pt>
                <c:pt idx="568">
                  <c:v>-6.9598076026886613E-3</c:v>
                </c:pt>
                <c:pt idx="569">
                  <c:v>2.0557582117617143E-2</c:v>
                </c:pt>
                <c:pt idx="570">
                  <c:v>5.4912605322897434E-2</c:v>
                </c:pt>
                <c:pt idx="571">
                  <c:v>2.981481171213092E-2</c:v>
                </c:pt>
                <c:pt idx="572">
                  <c:v>1.7832304537296298E-2</c:v>
                </c:pt>
                <c:pt idx="573">
                  <c:v>9.6572666522115602E-3</c:v>
                </c:pt>
                <c:pt idx="574">
                  <c:v>1.3172621838748469E-2</c:v>
                </c:pt>
                <c:pt idx="575">
                  <c:v>2.6066079530864969E-2</c:v>
                </c:pt>
                <c:pt idx="576">
                  <c:v>2.2513092029839768E-2</c:v>
                </c:pt>
                <c:pt idx="577">
                  <c:v>2.1326728519052277E-2</c:v>
                </c:pt>
                <c:pt idx="578">
                  <c:v>2.9201155565679079E-2</c:v>
                </c:pt>
                <c:pt idx="579">
                  <c:v>1.4321206854656349E-2</c:v>
                </c:pt>
                <c:pt idx="580">
                  <c:v>1.8769540116190919E-2</c:v>
                </c:pt>
                <c:pt idx="581">
                  <c:v>1.4274054542183889E-2</c:v>
                </c:pt>
                <c:pt idx="582">
                  <c:v>1.2092010704800496E-2</c:v>
                </c:pt>
                <c:pt idx="583">
                  <c:v>1.9475938584655531E-2</c:v>
                </c:pt>
                <c:pt idx="584">
                  <c:v>1.6621620263904346E-2</c:v>
                </c:pt>
                <c:pt idx="585">
                  <c:v>9.4481556024402502E-3</c:v>
                </c:pt>
                <c:pt idx="586">
                  <c:v>1.3864621538668881E-2</c:v>
                </c:pt>
                <c:pt idx="587">
                  <c:v>1.568262138403953E-2</c:v>
                </c:pt>
                <c:pt idx="588">
                  <c:v>1.3349911244586121E-2</c:v>
                </c:pt>
                <c:pt idx="589">
                  <c:v>1.2195652602240453E-2</c:v>
                </c:pt>
                <c:pt idx="590">
                  <c:v>1.5978207271546141E-2</c:v>
                </c:pt>
                <c:pt idx="591">
                  <c:v>8.2961627561599083E-3</c:v>
                </c:pt>
                <c:pt idx="592">
                  <c:v>1.2200156785547742E-2</c:v>
                </c:pt>
                <c:pt idx="593">
                  <c:v>5.6653177086263967E-3</c:v>
                </c:pt>
                <c:pt idx="594">
                  <c:v>2.0410113511607056E-2</c:v>
                </c:pt>
                <c:pt idx="595">
                  <c:v>2.5723944325000053E-2</c:v>
                </c:pt>
                <c:pt idx="596">
                  <c:v>2.7606172179803268E-2</c:v>
                </c:pt>
                <c:pt idx="597">
                  <c:v>2.0452807322144523E-2</c:v>
                </c:pt>
                <c:pt idx="598">
                  <c:v>1.7251073028892283E-2</c:v>
                </c:pt>
                <c:pt idx="599">
                  <c:v>7.1580935921520122E-3</c:v>
                </c:pt>
                <c:pt idx="600">
                  <c:v>2.987868525087839E-3</c:v>
                </c:pt>
                <c:pt idx="601">
                  <c:v>2.1187564786523588E-2</c:v>
                </c:pt>
                <c:pt idx="602">
                  <c:v>2.2973779533058417E-2</c:v>
                </c:pt>
                <c:pt idx="603">
                  <c:v>1.9096828876063232E-2</c:v>
                </c:pt>
                <c:pt idx="604">
                  <c:v>2.2242649169638765E-2</c:v>
                </c:pt>
                <c:pt idx="605">
                  <c:v>1.195919668301941E-2</c:v>
                </c:pt>
                <c:pt idx="606">
                  <c:v>1.2799973320215957E-3</c:v>
                </c:pt>
                <c:pt idx="607">
                  <c:v>1.602001486346126E-2</c:v>
                </c:pt>
                <c:pt idx="608">
                  <c:v>1.5066333990544092E-2</c:v>
                </c:pt>
                <c:pt idx="609">
                  <c:v>1.3213132079690701E-2</c:v>
                </c:pt>
                <c:pt idx="610">
                  <c:v>1.7132639503106478E-2</c:v>
                </c:pt>
                <c:pt idx="611">
                  <c:v>1.5126341041177521E-2</c:v>
                </c:pt>
                <c:pt idx="612">
                  <c:v>9.9805354513227973E-3</c:v>
                </c:pt>
                <c:pt idx="613">
                  <c:v>2.05687192361802E-2</c:v>
                </c:pt>
                <c:pt idx="614">
                  <c:v>1.6053663762286313E-2</c:v>
                </c:pt>
                <c:pt idx="615">
                  <c:v>1.7443208880722538E-2</c:v>
                </c:pt>
                <c:pt idx="616">
                  <c:v>1.5124705648049727E-2</c:v>
                </c:pt>
                <c:pt idx="617">
                  <c:v>2.1576934531331068E-2</c:v>
                </c:pt>
                <c:pt idx="618">
                  <c:v>2.1113944686949257E-2</c:v>
                </c:pt>
                <c:pt idx="619">
                  <c:v>1.9661943996325149E-2</c:v>
                </c:pt>
                <c:pt idx="620">
                  <c:v>1.6651578107848772E-2</c:v>
                </c:pt>
                <c:pt idx="621">
                  <c:v>1.1996792452409866E-2</c:v>
                </c:pt>
                <c:pt idx="622">
                  <c:v>1.2348904469981797E-2</c:v>
                </c:pt>
                <c:pt idx="623">
                  <c:v>1.3137447182089104E-2</c:v>
                </c:pt>
                <c:pt idx="624">
                  <c:v>1.8004678627476109E-2</c:v>
                </c:pt>
                <c:pt idx="625">
                  <c:v>1.2811784679070126E-2</c:v>
                </c:pt>
                <c:pt idx="626">
                  <c:v>9.4855046924203767E-3</c:v>
                </c:pt>
                <c:pt idx="627">
                  <c:v>1.1627997597679504E-2</c:v>
                </c:pt>
                <c:pt idx="628">
                  <c:v>1.1490980889648214E-2</c:v>
                </c:pt>
                <c:pt idx="629">
                  <c:v>1.3690118696540604E-2</c:v>
                </c:pt>
                <c:pt idx="630">
                  <c:v>1.9694103682413699E-2</c:v>
                </c:pt>
                <c:pt idx="631">
                  <c:v>1.188570449128748E-2</c:v>
                </c:pt>
                <c:pt idx="632">
                  <c:v>1.2670574421063077E-2</c:v>
                </c:pt>
                <c:pt idx="633">
                  <c:v>2.2720677321776753E-2</c:v>
                </c:pt>
                <c:pt idx="634">
                  <c:v>1.2519259443506611E-2</c:v>
                </c:pt>
                <c:pt idx="635">
                  <c:v>1.2737488495185981E-2</c:v>
                </c:pt>
                <c:pt idx="636">
                  <c:v>1.4343618135899308E-2</c:v>
                </c:pt>
                <c:pt idx="637">
                  <c:v>1.3500732863321915E-2</c:v>
                </c:pt>
                <c:pt idx="638">
                  <c:v>1.3537287097424272E-2</c:v>
                </c:pt>
                <c:pt idx="639">
                  <c:v>2.3426573295146233E-2</c:v>
                </c:pt>
                <c:pt idx="640">
                  <c:v>1.3303206609562052E-2</c:v>
                </c:pt>
                <c:pt idx="641">
                  <c:v>1.1797731304541245E-2</c:v>
                </c:pt>
                <c:pt idx="642">
                  <c:v>1.8110960908234122E-2</c:v>
                </c:pt>
                <c:pt idx="643">
                  <c:v>1.7096624309197075E-2</c:v>
                </c:pt>
                <c:pt idx="644">
                  <c:v>1.9519317615777257E-2</c:v>
                </c:pt>
                <c:pt idx="645">
                  <c:v>1.4812656193971638E-2</c:v>
                </c:pt>
                <c:pt idx="646">
                  <c:v>4.8462050221860509E-3</c:v>
                </c:pt>
                <c:pt idx="647">
                  <c:v>1.7394658718258155E-2</c:v>
                </c:pt>
                <c:pt idx="648">
                  <c:v>1.7048658868297942E-2</c:v>
                </c:pt>
                <c:pt idx="649">
                  <c:v>1.4609218770638116E-2</c:v>
                </c:pt>
                <c:pt idx="650">
                  <c:v>1.2057640040293346E-2</c:v>
                </c:pt>
                <c:pt idx="651">
                  <c:v>8.2308749388903396E-3</c:v>
                </c:pt>
                <c:pt idx="652">
                  <c:v>1.347909816540778E-2</c:v>
                </c:pt>
                <c:pt idx="653">
                  <c:v>1.2164242090657362E-2</c:v>
                </c:pt>
                <c:pt idx="654">
                  <c:v>1.4072873778641234E-2</c:v>
                </c:pt>
                <c:pt idx="655">
                  <c:v>1.0811342569068086E-2</c:v>
                </c:pt>
                <c:pt idx="656">
                  <c:v>1.5297984229400763E-2</c:v>
                </c:pt>
                <c:pt idx="657">
                  <c:v>7.9217216838151361E-3</c:v>
                </c:pt>
                <c:pt idx="658">
                  <c:v>2.2412931052967919E-2</c:v>
                </c:pt>
                <c:pt idx="659">
                  <c:v>2.3615547996014369E-2</c:v>
                </c:pt>
                <c:pt idx="660">
                  <c:v>1.7803388228639971E-2</c:v>
                </c:pt>
                <c:pt idx="661">
                  <c:v>1.2301560295745737E-2</c:v>
                </c:pt>
                <c:pt idx="662">
                  <c:v>1.7279404615983374E-2</c:v>
                </c:pt>
                <c:pt idx="663">
                  <c:v>1.2257879767566926E-2</c:v>
                </c:pt>
                <c:pt idx="664">
                  <c:v>1.750311543233693E-2</c:v>
                </c:pt>
                <c:pt idx="665">
                  <c:v>1.994710539467634E-2</c:v>
                </c:pt>
                <c:pt idx="666">
                  <c:v>1.0229160888120536E-2</c:v>
                </c:pt>
                <c:pt idx="667">
                  <c:v>1.1676785303279771E-2</c:v>
                </c:pt>
                <c:pt idx="668">
                  <c:v>1.1695322804152974E-2</c:v>
                </c:pt>
                <c:pt idx="669">
                  <c:v>9.8970116302371097E-3</c:v>
                </c:pt>
                <c:pt idx="670">
                  <c:v>1.0531279211863878E-2</c:v>
                </c:pt>
                <c:pt idx="671">
                  <c:v>1.8203812865540389E-2</c:v>
                </c:pt>
                <c:pt idx="672">
                  <c:v>1.1256489269435413E-2</c:v>
                </c:pt>
                <c:pt idx="673">
                  <c:v>1.0613834587857141E-2</c:v>
                </c:pt>
                <c:pt idx="674">
                  <c:v>1.0997238345444207E-2</c:v>
                </c:pt>
                <c:pt idx="675">
                  <c:v>1.6739395977929242E-2</c:v>
                </c:pt>
                <c:pt idx="676">
                  <c:v>1.8314252151176338E-2</c:v>
                </c:pt>
                <c:pt idx="677">
                  <c:v>1.3782650884240868E-2</c:v>
                </c:pt>
                <c:pt idx="678">
                  <c:v>1.0229444112628702E-2</c:v>
                </c:pt>
                <c:pt idx="679">
                  <c:v>1.4438251666724689E-2</c:v>
                </c:pt>
                <c:pt idx="680">
                  <c:v>2.174107683822514E-2</c:v>
                </c:pt>
                <c:pt idx="681">
                  <c:v>1.1745152045041327E-2</c:v>
                </c:pt>
                <c:pt idx="682">
                  <c:v>1.812472013756633E-2</c:v>
                </c:pt>
                <c:pt idx="683">
                  <c:v>1.9841663651168351E-2</c:v>
                </c:pt>
                <c:pt idx="684">
                  <c:v>1.2282840069383391E-2</c:v>
                </c:pt>
                <c:pt idx="685">
                  <c:v>1.0452305255457761E-2</c:v>
                </c:pt>
                <c:pt idx="686">
                  <c:v>1.0870582172647122E-2</c:v>
                </c:pt>
                <c:pt idx="687">
                  <c:v>1.5308107221499098E-2</c:v>
                </c:pt>
                <c:pt idx="688">
                  <c:v>1.8702626042068016E-2</c:v>
                </c:pt>
                <c:pt idx="689">
                  <c:v>1.3252518558874729E-2</c:v>
                </c:pt>
                <c:pt idx="690">
                  <c:v>2.1183965094387538E-2</c:v>
                </c:pt>
                <c:pt idx="691">
                  <c:v>1.437368561513723E-2</c:v>
                </c:pt>
                <c:pt idx="692">
                  <c:v>1.9126585721969611E-2</c:v>
                </c:pt>
                <c:pt idx="693">
                  <c:v>1.5006591891869911E-2</c:v>
                </c:pt>
                <c:pt idx="694">
                  <c:v>1.5449719475582255E-2</c:v>
                </c:pt>
                <c:pt idx="695">
                  <c:v>2.143005978316069E-2</c:v>
                </c:pt>
                <c:pt idx="696">
                  <c:v>3.2090822132304325E-2</c:v>
                </c:pt>
                <c:pt idx="697">
                  <c:v>3.4660947499796757E-2</c:v>
                </c:pt>
                <c:pt idx="698">
                  <c:v>2.1992963925004008E-2</c:v>
                </c:pt>
                <c:pt idx="699">
                  <c:v>9.4262011349201258E-3</c:v>
                </c:pt>
                <c:pt idx="700">
                  <c:v>1.1588978581131282E-4</c:v>
                </c:pt>
                <c:pt idx="701">
                  <c:v>3.8556079342961319E-2</c:v>
                </c:pt>
                <c:pt idx="702">
                  <c:v>-6.2715263664722409E-3</c:v>
                </c:pt>
                <c:pt idx="703">
                  <c:v>1.7350640147924437E-2</c:v>
                </c:pt>
                <c:pt idx="704">
                  <c:v>-2.096478444524108E-2</c:v>
                </c:pt>
                <c:pt idx="705">
                  <c:v>-3.5068926410749546E-2</c:v>
                </c:pt>
                <c:pt idx="706">
                  <c:v>2.7643000502139345E-2</c:v>
                </c:pt>
                <c:pt idx="707">
                  <c:v>3.3718951921910059E-2</c:v>
                </c:pt>
              </c:numCache>
            </c:numRef>
          </c:yVal>
          <c:smooth val="0"/>
          <c:extLst>
            <c:ext xmlns:c16="http://schemas.microsoft.com/office/drawing/2014/chart" uri="{C3380CC4-5D6E-409C-BE32-E72D297353CC}">
              <c16:uniqueId val="{00000000-3B65-4690-BB00-BD58C68101ED}"/>
            </c:ext>
          </c:extLst>
        </c:ser>
        <c:dLbls>
          <c:showLegendKey val="0"/>
          <c:showVal val="0"/>
          <c:showCatName val="0"/>
          <c:showSerName val="0"/>
          <c:showPercent val="0"/>
          <c:showBubbleSize val="0"/>
        </c:dLbls>
        <c:axId val="842524224"/>
        <c:axId val="842524880"/>
      </c:scatterChart>
      <c:valAx>
        <c:axId val="842524224"/>
        <c:scaling>
          <c:orientation val="minMax"/>
          <c:max val="4.3"/>
          <c:min val="2.7"/>
        </c:scaling>
        <c:delete val="0"/>
        <c:axPos val="b"/>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400"/>
                  <a:t>Time (s)</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0" sourceLinked="0"/>
        <c:majorTickMark val="none"/>
        <c:minorTickMark val="none"/>
        <c:tickLblPos val="low"/>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842524880"/>
        <c:crosses val="autoZero"/>
        <c:crossBetween val="midCat"/>
      </c:valAx>
      <c:valAx>
        <c:axId val="842524880"/>
        <c:scaling>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400" baseline="0"/>
                  <a:t>Acceleration (m/s</a:t>
                </a:r>
                <a:r>
                  <a:rPr lang="en-US" sz="2400" baseline="30000"/>
                  <a:t>2</a:t>
                </a:r>
                <a:r>
                  <a:rPr lang="en-US" sz="2400" baseline="0"/>
                  <a:t>)</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842524224"/>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1341803809634785"/>
          <c:y val="9.1458671586774815E-2"/>
          <c:w val="0.86261625078219484"/>
          <c:h val="0.75597313707857339"/>
        </c:manualLayout>
      </c:layout>
      <c:scatterChart>
        <c:scatterStyle val="lineMarker"/>
        <c:varyColors val="0"/>
        <c:ser>
          <c:idx val="0"/>
          <c:order val="0"/>
          <c:tx>
            <c:strRef>
              <c:f>'Raw Data'!$G$1</c:f>
              <c:strCache>
                <c:ptCount val="1"/>
              </c:strCache>
            </c:strRef>
          </c:tx>
          <c:spPr>
            <a:ln w="19050" cap="rnd">
              <a:noFill/>
              <a:round/>
            </a:ln>
            <a:effectLst/>
          </c:spPr>
          <c:marker>
            <c:symbol val="circle"/>
            <c:size val="5"/>
            <c:spPr>
              <a:solidFill>
                <a:schemeClr val="accent1"/>
              </a:solidFill>
              <a:ln w="9525">
                <a:solidFill>
                  <a:schemeClr val="accent1"/>
                </a:solidFill>
              </a:ln>
              <a:effectLst/>
            </c:spPr>
          </c:marker>
          <c:xVal>
            <c:numRef>
              <c:f>'Raw Data'!$F$2:$F$709</c:f>
              <c:numCache>
                <c:formatCode>General</c:formatCode>
                <c:ptCount val="708"/>
                <c:pt idx="0">
                  <c:v>0</c:v>
                </c:pt>
                <c:pt idx="1">
                  <c:v>9.9310000005061738E-3</c:v>
                </c:pt>
                <c:pt idx="2">
                  <c:v>1.9862000001012348E-2</c:v>
                </c:pt>
                <c:pt idx="3">
                  <c:v>2.9793000001518521E-2</c:v>
                </c:pt>
                <c:pt idx="4">
                  <c:v>3.972300000168616E-2</c:v>
                </c:pt>
                <c:pt idx="5">
                  <c:v>4.9654000002192333E-2</c:v>
                </c:pt>
                <c:pt idx="6">
                  <c:v>5.9585000002698507E-2</c:v>
                </c:pt>
                <c:pt idx="7">
                  <c:v>6.9516000003204681E-2</c:v>
                </c:pt>
                <c:pt idx="8">
                  <c:v>7.9447000003710855E-2</c:v>
                </c:pt>
                <c:pt idx="9">
                  <c:v>8.9377000003878493E-2</c:v>
                </c:pt>
                <c:pt idx="10">
                  <c:v>9.9308000004384667E-2</c:v>
                </c:pt>
                <c:pt idx="11">
                  <c:v>0.10923900000489084</c:v>
                </c:pt>
                <c:pt idx="12">
                  <c:v>0.11916999999812106</c:v>
                </c:pt>
                <c:pt idx="13">
                  <c:v>0.12910099999862723</c:v>
                </c:pt>
                <c:pt idx="14">
                  <c:v>0.13903099999879487</c:v>
                </c:pt>
                <c:pt idx="15">
                  <c:v>0.14896199999930104</c:v>
                </c:pt>
                <c:pt idx="16">
                  <c:v>0.15889299999980722</c:v>
                </c:pt>
                <c:pt idx="17">
                  <c:v>0.16882400000031339</c:v>
                </c:pt>
                <c:pt idx="18">
                  <c:v>0.17875500000081956</c:v>
                </c:pt>
                <c:pt idx="19">
                  <c:v>0.1886850000009872</c:v>
                </c:pt>
                <c:pt idx="20">
                  <c:v>0.19861600000149338</c:v>
                </c:pt>
                <c:pt idx="21">
                  <c:v>0.20854700000199955</c:v>
                </c:pt>
                <c:pt idx="22">
                  <c:v>0.21847800000250572</c:v>
                </c:pt>
                <c:pt idx="23">
                  <c:v>0.2284090000030119</c:v>
                </c:pt>
                <c:pt idx="24">
                  <c:v>0.23833900000317954</c:v>
                </c:pt>
                <c:pt idx="25">
                  <c:v>0.24827000000368571</c:v>
                </c:pt>
                <c:pt idx="26">
                  <c:v>0.25820100000419188</c:v>
                </c:pt>
                <c:pt idx="27">
                  <c:v>0.26813200000469806</c:v>
                </c:pt>
                <c:pt idx="28">
                  <c:v>0.27806299999792827</c:v>
                </c:pt>
                <c:pt idx="29">
                  <c:v>0.28799299999809591</c:v>
                </c:pt>
                <c:pt idx="30">
                  <c:v>0.29792399999860208</c:v>
                </c:pt>
                <c:pt idx="31">
                  <c:v>0.30785499999910826</c:v>
                </c:pt>
                <c:pt idx="32">
                  <c:v>0.31778599999961443</c:v>
                </c:pt>
                <c:pt idx="33">
                  <c:v>0.32771700000012061</c:v>
                </c:pt>
                <c:pt idx="34">
                  <c:v>0.33764700000028824</c:v>
                </c:pt>
                <c:pt idx="35">
                  <c:v>0.34757800000079442</c:v>
                </c:pt>
                <c:pt idx="36">
                  <c:v>0.35750900000130059</c:v>
                </c:pt>
                <c:pt idx="37">
                  <c:v>0.36744000000180677</c:v>
                </c:pt>
                <c:pt idx="38">
                  <c:v>0.37737100000231294</c:v>
                </c:pt>
                <c:pt idx="39">
                  <c:v>0.38730100000248058</c:v>
                </c:pt>
                <c:pt idx="40">
                  <c:v>0.39723200000298675</c:v>
                </c:pt>
                <c:pt idx="41">
                  <c:v>0.40716300000349293</c:v>
                </c:pt>
                <c:pt idx="42">
                  <c:v>0.4170940000039991</c:v>
                </c:pt>
                <c:pt idx="43">
                  <c:v>0.42702400000416674</c:v>
                </c:pt>
                <c:pt idx="44">
                  <c:v>0.43695500000467291</c:v>
                </c:pt>
                <c:pt idx="45">
                  <c:v>0.44688599999790313</c:v>
                </c:pt>
                <c:pt idx="46">
                  <c:v>0.4568169999984093</c:v>
                </c:pt>
                <c:pt idx="47">
                  <c:v>0.46674799999891547</c:v>
                </c:pt>
                <c:pt idx="48">
                  <c:v>0.47667799999908311</c:v>
                </c:pt>
                <c:pt idx="49">
                  <c:v>0.48660899999958929</c:v>
                </c:pt>
                <c:pt idx="50">
                  <c:v>0.49654000000009546</c:v>
                </c:pt>
                <c:pt idx="51">
                  <c:v>0.50647100000060163</c:v>
                </c:pt>
                <c:pt idx="52">
                  <c:v>0.51640200000110781</c:v>
                </c:pt>
                <c:pt idx="53">
                  <c:v>0.52633200000127545</c:v>
                </c:pt>
                <c:pt idx="54">
                  <c:v>0.53626300000178162</c:v>
                </c:pt>
                <c:pt idx="55">
                  <c:v>0.54619400000228779</c:v>
                </c:pt>
                <c:pt idx="56">
                  <c:v>0.55612500000279397</c:v>
                </c:pt>
                <c:pt idx="57">
                  <c:v>0.56605600000330014</c:v>
                </c:pt>
                <c:pt idx="58">
                  <c:v>0.57598600000346778</c:v>
                </c:pt>
                <c:pt idx="59">
                  <c:v>0.58591700000397395</c:v>
                </c:pt>
                <c:pt idx="60">
                  <c:v>0.59584800000448013</c:v>
                </c:pt>
                <c:pt idx="61">
                  <c:v>0.6057790000049863</c:v>
                </c:pt>
                <c:pt idx="62">
                  <c:v>0.61570999999821652</c:v>
                </c:pt>
                <c:pt idx="63">
                  <c:v>0.62563999999838416</c:v>
                </c:pt>
                <c:pt idx="64">
                  <c:v>0.63557099999889033</c:v>
                </c:pt>
                <c:pt idx="65">
                  <c:v>0.6455019999993965</c:v>
                </c:pt>
                <c:pt idx="66">
                  <c:v>0.65543299999990268</c:v>
                </c:pt>
                <c:pt idx="67">
                  <c:v>0.66536400000040885</c:v>
                </c:pt>
                <c:pt idx="68">
                  <c:v>0.67529400000057649</c:v>
                </c:pt>
                <c:pt idx="69">
                  <c:v>0.68522500000108266</c:v>
                </c:pt>
                <c:pt idx="70">
                  <c:v>0.69515600000158884</c:v>
                </c:pt>
                <c:pt idx="71">
                  <c:v>0.70508700000209501</c:v>
                </c:pt>
                <c:pt idx="72">
                  <c:v>0.71501800000260118</c:v>
                </c:pt>
                <c:pt idx="73">
                  <c:v>0.72494800000276882</c:v>
                </c:pt>
                <c:pt idx="74">
                  <c:v>0.734879000003275</c:v>
                </c:pt>
                <c:pt idx="75">
                  <c:v>0.74481000000378117</c:v>
                </c:pt>
                <c:pt idx="76">
                  <c:v>0.75474100000428734</c:v>
                </c:pt>
                <c:pt idx="77">
                  <c:v>0.76467100000445498</c:v>
                </c:pt>
                <c:pt idx="78">
                  <c:v>0.77460200000496116</c:v>
                </c:pt>
                <c:pt idx="79">
                  <c:v>0.78453299999819137</c:v>
                </c:pt>
                <c:pt idx="80">
                  <c:v>0.79446399999869755</c:v>
                </c:pt>
                <c:pt idx="81">
                  <c:v>0.80439499999920372</c:v>
                </c:pt>
                <c:pt idx="82">
                  <c:v>0.81432499999937136</c:v>
                </c:pt>
                <c:pt idx="83">
                  <c:v>0.82425599999987753</c:v>
                </c:pt>
                <c:pt idx="84">
                  <c:v>0.8341870000003837</c:v>
                </c:pt>
                <c:pt idx="85">
                  <c:v>0.84411800000088988</c:v>
                </c:pt>
                <c:pt idx="86">
                  <c:v>0.85404900000139605</c:v>
                </c:pt>
                <c:pt idx="87">
                  <c:v>0.86397900000156369</c:v>
                </c:pt>
                <c:pt idx="88">
                  <c:v>0.87391000000206986</c:v>
                </c:pt>
                <c:pt idx="89">
                  <c:v>0.88384100000257604</c:v>
                </c:pt>
                <c:pt idx="90">
                  <c:v>0.89377200000308221</c:v>
                </c:pt>
                <c:pt idx="91">
                  <c:v>0.90370300000358839</c:v>
                </c:pt>
                <c:pt idx="92">
                  <c:v>0.91363300000375602</c:v>
                </c:pt>
                <c:pt idx="93">
                  <c:v>0.9235640000042622</c:v>
                </c:pt>
                <c:pt idx="94">
                  <c:v>0.93349500000476837</c:v>
                </c:pt>
                <c:pt idx="95">
                  <c:v>0.94342599999799859</c:v>
                </c:pt>
                <c:pt idx="96">
                  <c:v>0.95335691666696221</c:v>
                </c:pt>
                <c:pt idx="97">
                  <c:v>0.96328691666712984</c:v>
                </c:pt>
                <c:pt idx="98">
                  <c:v>0.97321791666763602</c:v>
                </c:pt>
                <c:pt idx="99">
                  <c:v>0.98314891666814219</c:v>
                </c:pt>
                <c:pt idx="100">
                  <c:v>0.99307991666864837</c:v>
                </c:pt>
                <c:pt idx="101">
                  <c:v>1.003009916668816</c:v>
                </c:pt>
                <c:pt idx="102">
                  <c:v>1.0129409166693222</c:v>
                </c:pt>
                <c:pt idx="103">
                  <c:v>1.0228719166698284</c:v>
                </c:pt>
                <c:pt idx="104">
                  <c:v>1.0328029166703345</c:v>
                </c:pt>
                <c:pt idx="105">
                  <c:v>1.0427339166708407</c:v>
                </c:pt>
                <c:pt idx="106">
                  <c:v>1.0526639166710083</c:v>
                </c:pt>
                <c:pt idx="107">
                  <c:v>1.0625949166715145</c:v>
                </c:pt>
                <c:pt idx="108">
                  <c:v>1.0725259166647447</c:v>
                </c:pt>
                <c:pt idx="109">
                  <c:v>1.0824569166652509</c:v>
                </c:pt>
                <c:pt idx="110">
                  <c:v>1.0923879166657571</c:v>
                </c:pt>
                <c:pt idx="111">
                  <c:v>1.1023179166659247</c:v>
                </c:pt>
                <c:pt idx="112">
                  <c:v>1.1122489166664309</c:v>
                </c:pt>
                <c:pt idx="113">
                  <c:v>1.1221799166669371</c:v>
                </c:pt>
                <c:pt idx="114">
                  <c:v>1.1321109166674432</c:v>
                </c:pt>
                <c:pt idx="115">
                  <c:v>1.1420419166679494</c:v>
                </c:pt>
                <c:pt idx="116">
                  <c:v>1.151971916668117</c:v>
                </c:pt>
                <c:pt idx="117">
                  <c:v>1.1619029166686232</c:v>
                </c:pt>
                <c:pt idx="118">
                  <c:v>1.1718339166691294</c:v>
                </c:pt>
                <c:pt idx="119">
                  <c:v>1.1817649166696356</c:v>
                </c:pt>
                <c:pt idx="120">
                  <c:v>1.1916959166701417</c:v>
                </c:pt>
                <c:pt idx="121">
                  <c:v>1.2016259166703094</c:v>
                </c:pt>
                <c:pt idx="122">
                  <c:v>1.2115569166708156</c:v>
                </c:pt>
                <c:pt idx="123">
                  <c:v>1.2214879166713217</c:v>
                </c:pt>
                <c:pt idx="124">
                  <c:v>1.2314189166645519</c:v>
                </c:pt>
                <c:pt idx="125">
                  <c:v>1.2413499166650581</c:v>
                </c:pt>
                <c:pt idx="126">
                  <c:v>1.2512799166652258</c:v>
                </c:pt>
                <c:pt idx="127">
                  <c:v>1.2612109166657319</c:v>
                </c:pt>
                <c:pt idx="128">
                  <c:v>1.2711419166662381</c:v>
                </c:pt>
                <c:pt idx="129">
                  <c:v>1.2810729166667443</c:v>
                </c:pt>
                <c:pt idx="130">
                  <c:v>1.2910029166669119</c:v>
                </c:pt>
                <c:pt idx="131">
                  <c:v>1.3009339166674181</c:v>
                </c:pt>
                <c:pt idx="132">
                  <c:v>1.3108649166679243</c:v>
                </c:pt>
                <c:pt idx="133">
                  <c:v>1.3207959166684304</c:v>
                </c:pt>
                <c:pt idx="134">
                  <c:v>1.3307269166689366</c:v>
                </c:pt>
                <c:pt idx="135">
                  <c:v>1.3406569166691042</c:v>
                </c:pt>
                <c:pt idx="136">
                  <c:v>1.3505879166696104</c:v>
                </c:pt>
                <c:pt idx="137">
                  <c:v>1.3605189166701166</c:v>
                </c:pt>
                <c:pt idx="138">
                  <c:v>1.3704499166706228</c:v>
                </c:pt>
                <c:pt idx="139">
                  <c:v>1.3803809166711289</c:v>
                </c:pt>
                <c:pt idx="140">
                  <c:v>1.3903109166712966</c:v>
                </c:pt>
                <c:pt idx="141">
                  <c:v>1.4002419166645268</c:v>
                </c:pt>
                <c:pt idx="142">
                  <c:v>1.410172916665033</c:v>
                </c:pt>
                <c:pt idx="143">
                  <c:v>1.4201039166655391</c:v>
                </c:pt>
                <c:pt idx="144">
                  <c:v>1.4300349166660453</c:v>
                </c:pt>
                <c:pt idx="145">
                  <c:v>1.439964916666213</c:v>
                </c:pt>
                <c:pt idx="146">
                  <c:v>1.4498959166667191</c:v>
                </c:pt>
                <c:pt idx="147">
                  <c:v>1.4598269166672253</c:v>
                </c:pt>
                <c:pt idx="148">
                  <c:v>1.4697579166677315</c:v>
                </c:pt>
                <c:pt idx="149">
                  <c:v>1.4796889166682377</c:v>
                </c:pt>
                <c:pt idx="150">
                  <c:v>1.4896189166684053</c:v>
                </c:pt>
                <c:pt idx="151">
                  <c:v>1.4995499166689115</c:v>
                </c:pt>
                <c:pt idx="152">
                  <c:v>1.5094809166694176</c:v>
                </c:pt>
                <c:pt idx="153">
                  <c:v>1.5194119166699238</c:v>
                </c:pt>
                <c:pt idx="154">
                  <c:v>1.52934291667043</c:v>
                </c:pt>
                <c:pt idx="155">
                  <c:v>1.5392729166705976</c:v>
                </c:pt>
                <c:pt idx="156">
                  <c:v>1.5492039166711038</c:v>
                </c:pt>
                <c:pt idx="157">
                  <c:v>1.55913491667161</c:v>
                </c:pt>
                <c:pt idx="158">
                  <c:v>1.5690659166648402</c:v>
                </c:pt>
                <c:pt idx="159">
                  <c:v>1.5789969166653464</c:v>
                </c:pt>
                <c:pt idx="160">
                  <c:v>1.588926916665514</c:v>
                </c:pt>
                <c:pt idx="161">
                  <c:v>1.5988579166660202</c:v>
                </c:pt>
                <c:pt idx="162">
                  <c:v>1.6087889166665263</c:v>
                </c:pt>
                <c:pt idx="163">
                  <c:v>1.6187199166670325</c:v>
                </c:pt>
                <c:pt idx="164">
                  <c:v>1.6286499166672002</c:v>
                </c:pt>
                <c:pt idx="165">
                  <c:v>1.6385809166677063</c:v>
                </c:pt>
                <c:pt idx="166">
                  <c:v>1.6485119166682125</c:v>
                </c:pt>
                <c:pt idx="167">
                  <c:v>1.6584429166687187</c:v>
                </c:pt>
                <c:pt idx="168">
                  <c:v>1.6683739166692249</c:v>
                </c:pt>
                <c:pt idx="169">
                  <c:v>1.678304916669731</c:v>
                </c:pt>
                <c:pt idx="170">
                  <c:v>1.6882349166698987</c:v>
                </c:pt>
                <c:pt idx="171">
                  <c:v>1.6981659166704048</c:v>
                </c:pt>
                <c:pt idx="172">
                  <c:v>1.708096916670911</c:v>
                </c:pt>
                <c:pt idx="173">
                  <c:v>1.7180279166714172</c:v>
                </c:pt>
                <c:pt idx="174">
                  <c:v>1.7279579166715848</c:v>
                </c:pt>
                <c:pt idx="175">
                  <c:v>1.737888916664815</c:v>
                </c:pt>
                <c:pt idx="176">
                  <c:v>1.7478199166653212</c:v>
                </c:pt>
                <c:pt idx="177">
                  <c:v>1.7577509166658274</c:v>
                </c:pt>
                <c:pt idx="178">
                  <c:v>1.7676819166663336</c:v>
                </c:pt>
                <c:pt idx="179">
                  <c:v>1.7776119166665012</c:v>
                </c:pt>
                <c:pt idx="180">
                  <c:v>1.7875429166670074</c:v>
                </c:pt>
                <c:pt idx="181">
                  <c:v>1.7974739166675135</c:v>
                </c:pt>
                <c:pt idx="182">
                  <c:v>1.8074049166680197</c:v>
                </c:pt>
                <c:pt idx="183">
                  <c:v>1.8173359166685259</c:v>
                </c:pt>
                <c:pt idx="184">
                  <c:v>1.8272659166686935</c:v>
                </c:pt>
                <c:pt idx="185">
                  <c:v>1.8371969166691997</c:v>
                </c:pt>
                <c:pt idx="186">
                  <c:v>1.8471279166697059</c:v>
                </c:pt>
                <c:pt idx="187">
                  <c:v>1.8570589166702121</c:v>
                </c:pt>
                <c:pt idx="188">
                  <c:v>1.8669899166707182</c:v>
                </c:pt>
                <c:pt idx="189">
                  <c:v>1.8769199166708859</c:v>
                </c:pt>
                <c:pt idx="190">
                  <c:v>1.886850916671392</c:v>
                </c:pt>
                <c:pt idx="191">
                  <c:v>1.8967819166646223</c:v>
                </c:pt>
                <c:pt idx="192">
                  <c:v>1.9067129166651284</c:v>
                </c:pt>
                <c:pt idx="193">
                  <c:v>1.9166439166656346</c:v>
                </c:pt>
                <c:pt idx="194">
                  <c:v>1.9265739166658022</c:v>
                </c:pt>
                <c:pt idx="195">
                  <c:v>1.9365049166663084</c:v>
                </c:pt>
                <c:pt idx="196">
                  <c:v>1.9464352499999222</c:v>
                </c:pt>
                <c:pt idx="197">
                  <c:v>1.9563662500004284</c:v>
                </c:pt>
                <c:pt idx="198">
                  <c:v>1.9662972500009346</c:v>
                </c:pt>
                <c:pt idx="199">
                  <c:v>1.9762272500011022</c:v>
                </c:pt>
                <c:pt idx="200">
                  <c:v>1.9861582500016084</c:v>
                </c:pt>
                <c:pt idx="201">
                  <c:v>1.9960892500021146</c:v>
                </c:pt>
                <c:pt idx="202">
                  <c:v>2.0060202500026207</c:v>
                </c:pt>
                <c:pt idx="203">
                  <c:v>2.0159512500031269</c:v>
                </c:pt>
                <c:pt idx="204">
                  <c:v>2.0258812500032946</c:v>
                </c:pt>
                <c:pt idx="205">
                  <c:v>2.0358122500038007</c:v>
                </c:pt>
                <c:pt idx="206">
                  <c:v>2.0457432500043069</c:v>
                </c:pt>
                <c:pt idx="207">
                  <c:v>2.0556742500048131</c:v>
                </c:pt>
                <c:pt idx="208">
                  <c:v>2.0656052499980433</c:v>
                </c:pt>
                <c:pt idx="209">
                  <c:v>2.0755352499982109</c:v>
                </c:pt>
                <c:pt idx="210">
                  <c:v>2.0854662499987171</c:v>
                </c:pt>
                <c:pt idx="211">
                  <c:v>2.0953972499992233</c:v>
                </c:pt>
                <c:pt idx="212">
                  <c:v>2.1053282499997295</c:v>
                </c:pt>
                <c:pt idx="213">
                  <c:v>2.1152592500002356</c:v>
                </c:pt>
                <c:pt idx="214">
                  <c:v>2.1251892500004033</c:v>
                </c:pt>
                <c:pt idx="215">
                  <c:v>2.1351202500009094</c:v>
                </c:pt>
                <c:pt idx="216">
                  <c:v>2.1450512500014156</c:v>
                </c:pt>
                <c:pt idx="217">
                  <c:v>2.1549822500019218</c:v>
                </c:pt>
                <c:pt idx="218">
                  <c:v>2.164913250002428</c:v>
                </c:pt>
                <c:pt idx="219">
                  <c:v>2.1748432500025956</c:v>
                </c:pt>
                <c:pt idx="220">
                  <c:v>2.1847742500031018</c:v>
                </c:pt>
                <c:pt idx="221">
                  <c:v>2.1947052500036079</c:v>
                </c:pt>
                <c:pt idx="222">
                  <c:v>2.2046362500041141</c:v>
                </c:pt>
                <c:pt idx="223">
                  <c:v>2.2145672500046203</c:v>
                </c:pt>
                <c:pt idx="224">
                  <c:v>2.2244972500047879</c:v>
                </c:pt>
                <c:pt idx="225">
                  <c:v>2.2344282499980181</c:v>
                </c:pt>
                <c:pt idx="226">
                  <c:v>2.2443592499985243</c:v>
                </c:pt>
                <c:pt idx="227">
                  <c:v>2.2542902499990305</c:v>
                </c:pt>
                <c:pt idx="228">
                  <c:v>2.2642212499995367</c:v>
                </c:pt>
                <c:pt idx="229">
                  <c:v>2.2741512499997043</c:v>
                </c:pt>
                <c:pt idx="230">
                  <c:v>2.2840822500002105</c:v>
                </c:pt>
                <c:pt idx="231">
                  <c:v>2.2940132500007167</c:v>
                </c:pt>
                <c:pt idx="232">
                  <c:v>2.3039442500012228</c:v>
                </c:pt>
                <c:pt idx="233">
                  <c:v>2.313875250001729</c:v>
                </c:pt>
                <c:pt idx="234">
                  <c:v>2.3238052500018966</c:v>
                </c:pt>
                <c:pt idx="235">
                  <c:v>2.3337362500024028</c:v>
                </c:pt>
                <c:pt idx="236">
                  <c:v>2.343667250002909</c:v>
                </c:pt>
                <c:pt idx="237">
                  <c:v>2.3535982500034152</c:v>
                </c:pt>
                <c:pt idx="238">
                  <c:v>2.3635292500039213</c:v>
                </c:pt>
                <c:pt idx="239">
                  <c:v>2.373459250004089</c:v>
                </c:pt>
                <c:pt idx="240">
                  <c:v>2.3833902500045951</c:v>
                </c:pt>
                <c:pt idx="241">
                  <c:v>2.3933212500051013</c:v>
                </c:pt>
                <c:pt idx="242">
                  <c:v>2.4032522499983315</c:v>
                </c:pt>
                <c:pt idx="243">
                  <c:v>2.4131832499988377</c:v>
                </c:pt>
                <c:pt idx="244">
                  <c:v>2.4231132499990053</c:v>
                </c:pt>
                <c:pt idx="245">
                  <c:v>2.4330442499995115</c:v>
                </c:pt>
                <c:pt idx="246">
                  <c:v>2.4429752500000177</c:v>
                </c:pt>
                <c:pt idx="247">
                  <c:v>2.4529062500005239</c:v>
                </c:pt>
                <c:pt idx="248">
                  <c:v>2.46283725000103</c:v>
                </c:pt>
                <c:pt idx="249">
                  <c:v>2.4727672500011977</c:v>
                </c:pt>
                <c:pt idx="250">
                  <c:v>2.4826982500017039</c:v>
                </c:pt>
                <c:pt idx="251">
                  <c:v>2.49262925000221</c:v>
                </c:pt>
                <c:pt idx="252">
                  <c:v>2.5025602500027162</c:v>
                </c:pt>
                <c:pt idx="253">
                  <c:v>2.5124912500032224</c:v>
                </c:pt>
                <c:pt idx="254">
                  <c:v>2.52242125000339</c:v>
                </c:pt>
                <c:pt idx="255">
                  <c:v>2.5323522500038962</c:v>
                </c:pt>
                <c:pt idx="256">
                  <c:v>2.5422832500044024</c:v>
                </c:pt>
                <c:pt idx="257">
                  <c:v>2.5522142500049085</c:v>
                </c:pt>
                <c:pt idx="258">
                  <c:v>2.5621452499981388</c:v>
                </c:pt>
                <c:pt idx="259">
                  <c:v>2.5720752499983064</c:v>
                </c:pt>
                <c:pt idx="260">
                  <c:v>2.5820062499988126</c:v>
                </c:pt>
                <c:pt idx="261">
                  <c:v>2.5919372499993187</c:v>
                </c:pt>
                <c:pt idx="262">
                  <c:v>2.6018682499998249</c:v>
                </c:pt>
                <c:pt idx="263">
                  <c:v>2.6117992500003311</c:v>
                </c:pt>
                <c:pt idx="264">
                  <c:v>2.6217292500004987</c:v>
                </c:pt>
                <c:pt idx="265">
                  <c:v>2.6316602500010049</c:v>
                </c:pt>
                <c:pt idx="266">
                  <c:v>2.6415912500015111</c:v>
                </c:pt>
                <c:pt idx="267">
                  <c:v>2.6515222500020172</c:v>
                </c:pt>
                <c:pt idx="268">
                  <c:v>2.6614532500025234</c:v>
                </c:pt>
                <c:pt idx="269">
                  <c:v>2.6713842500030296</c:v>
                </c:pt>
                <c:pt idx="270">
                  <c:v>2.6813142500031972</c:v>
                </c:pt>
                <c:pt idx="271">
                  <c:v>2.6912452500037034</c:v>
                </c:pt>
                <c:pt idx="272">
                  <c:v>2.7011762500042096</c:v>
                </c:pt>
                <c:pt idx="273">
                  <c:v>2.7111072500047158</c:v>
                </c:pt>
                <c:pt idx="274">
                  <c:v>2.721038249997946</c:v>
                </c:pt>
                <c:pt idx="275">
                  <c:v>2.7309682499981136</c:v>
                </c:pt>
                <c:pt idx="276">
                  <c:v>2.7408992499986198</c:v>
                </c:pt>
                <c:pt idx="277">
                  <c:v>2.750830249999126</c:v>
                </c:pt>
                <c:pt idx="278">
                  <c:v>2.7607612499996321</c:v>
                </c:pt>
                <c:pt idx="279">
                  <c:v>2.7706922500001383</c:v>
                </c:pt>
                <c:pt idx="280">
                  <c:v>2.7806222500003059</c:v>
                </c:pt>
                <c:pt idx="281">
                  <c:v>2.7905532500008121</c:v>
                </c:pt>
                <c:pt idx="282">
                  <c:v>2.8004842500013183</c:v>
                </c:pt>
                <c:pt idx="283">
                  <c:v>2.8104152500018245</c:v>
                </c:pt>
                <c:pt idx="284">
                  <c:v>2.8203462500023306</c:v>
                </c:pt>
                <c:pt idx="285">
                  <c:v>2.8302762500024983</c:v>
                </c:pt>
                <c:pt idx="286">
                  <c:v>2.8402072500030044</c:v>
                </c:pt>
                <c:pt idx="287">
                  <c:v>2.8501382500035106</c:v>
                </c:pt>
                <c:pt idx="288">
                  <c:v>2.8600692500040168</c:v>
                </c:pt>
                <c:pt idx="289">
                  <c:v>2.870000250004523</c:v>
                </c:pt>
                <c:pt idx="290">
                  <c:v>2.8799302500046906</c:v>
                </c:pt>
                <c:pt idx="291">
                  <c:v>2.8898612499979208</c:v>
                </c:pt>
                <c:pt idx="292">
                  <c:v>2.899792249998427</c:v>
                </c:pt>
                <c:pt idx="293">
                  <c:v>2.9097232499989332</c:v>
                </c:pt>
                <c:pt idx="294">
                  <c:v>2.9196542499994393</c:v>
                </c:pt>
                <c:pt idx="295">
                  <c:v>2.9295852499999455</c:v>
                </c:pt>
                <c:pt idx="296">
                  <c:v>2.9395152500001132</c:v>
                </c:pt>
                <c:pt idx="297">
                  <c:v>2.9494466250034748</c:v>
                </c:pt>
                <c:pt idx="298">
                  <c:v>2.9593776250039809</c:v>
                </c:pt>
                <c:pt idx="299">
                  <c:v>2.9693086250044871</c:v>
                </c:pt>
                <c:pt idx="300">
                  <c:v>2.9792396250049933</c:v>
                </c:pt>
                <c:pt idx="301">
                  <c:v>2.989169624997885</c:v>
                </c:pt>
                <c:pt idx="302">
                  <c:v>2.9991006249983911</c:v>
                </c:pt>
                <c:pt idx="303">
                  <c:v>3.0090316249988973</c:v>
                </c:pt>
                <c:pt idx="304">
                  <c:v>3.0189626249994035</c:v>
                </c:pt>
                <c:pt idx="305">
                  <c:v>3.0288936249999097</c:v>
                </c:pt>
                <c:pt idx="306">
                  <c:v>3.0388236250000773</c:v>
                </c:pt>
                <c:pt idx="307">
                  <c:v>3.0487546250005835</c:v>
                </c:pt>
                <c:pt idx="308">
                  <c:v>3.0586856250010896</c:v>
                </c:pt>
                <c:pt idx="309">
                  <c:v>3.0686166250015958</c:v>
                </c:pt>
                <c:pt idx="310">
                  <c:v>3.078547625002102</c:v>
                </c:pt>
                <c:pt idx="311">
                  <c:v>3.0884776250022696</c:v>
                </c:pt>
                <c:pt idx="312">
                  <c:v>3.0984086250027758</c:v>
                </c:pt>
                <c:pt idx="313">
                  <c:v>3.108339625003282</c:v>
                </c:pt>
                <c:pt idx="314">
                  <c:v>3.1182706250037882</c:v>
                </c:pt>
                <c:pt idx="315">
                  <c:v>3.1282016250042943</c:v>
                </c:pt>
                <c:pt idx="316">
                  <c:v>3.1381326250048005</c:v>
                </c:pt>
                <c:pt idx="317">
                  <c:v>3.1480626250049681</c:v>
                </c:pt>
                <c:pt idx="318">
                  <c:v>3.1579936249981984</c:v>
                </c:pt>
                <c:pt idx="319">
                  <c:v>3.1679246249987045</c:v>
                </c:pt>
                <c:pt idx="320">
                  <c:v>3.1778556249992107</c:v>
                </c:pt>
                <c:pt idx="321">
                  <c:v>3.1877866249997169</c:v>
                </c:pt>
                <c:pt idx="322">
                  <c:v>3.1977166249998845</c:v>
                </c:pt>
                <c:pt idx="323">
                  <c:v>3.2076476250003907</c:v>
                </c:pt>
                <c:pt idx="324">
                  <c:v>3.2175786250008969</c:v>
                </c:pt>
                <c:pt idx="325">
                  <c:v>3.227509625001403</c:v>
                </c:pt>
                <c:pt idx="326">
                  <c:v>3.2374406250019092</c:v>
                </c:pt>
                <c:pt idx="327">
                  <c:v>3.2473706250020768</c:v>
                </c:pt>
                <c:pt idx="328">
                  <c:v>3.257301625002583</c:v>
                </c:pt>
                <c:pt idx="329">
                  <c:v>3.2672326250030892</c:v>
                </c:pt>
                <c:pt idx="330">
                  <c:v>3.2771636250035954</c:v>
                </c:pt>
                <c:pt idx="331">
                  <c:v>3.2870946250041015</c:v>
                </c:pt>
                <c:pt idx="332">
                  <c:v>3.2970256250046077</c:v>
                </c:pt>
                <c:pt idx="333">
                  <c:v>3.3069556250047754</c:v>
                </c:pt>
                <c:pt idx="334">
                  <c:v>3.3168866249980056</c:v>
                </c:pt>
                <c:pt idx="335">
                  <c:v>3.3268176249985117</c:v>
                </c:pt>
                <c:pt idx="336">
                  <c:v>3.3367486249990179</c:v>
                </c:pt>
                <c:pt idx="337">
                  <c:v>3.3466796249995241</c:v>
                </c:pt>
                <c:pt idx="338">
                  <c:v>3.3566096249996917</c:v>
                </c:pt>
                <c:pt idx="339">
                  <c:v>3.3665406250001979</c:v>
                </c:pt>
                <c:pt idx="340">
                  <c:v>3.3764716250007041</c:v>
                </c:pt>
                <c:pt idx="341">
                  <c:v>3.3864026250012103</c:v>
                </c:pt>
                <c:pt idx="342">
                  <c:v>3.3963336250017164</c:v>
                </c:pt>
                <c:pt idx="343">
                  <c:v>3.4062646250022226</c:v>
                </c:pt>
                <c:pt idx="344">
                  <c:v>3.4161946250023902</c:v>
                </c:pt>
                <c:pt idx="345">
                  <c:v>3.4261256250028964</c:v>
                </c:pt>
                <c:pt idx="346">
                  <c:v>3.4360566250034026</c:v>
                </c:pt>
                <c:pt idx="347">
                  <c:v>3.4459876250039088</c:v>
                </c:pt>
                <c:pt idx="348">
                  <c:v>3.4559186250044149</c:v>
                </c:pt>
                <c:pt idx="349">
                  <c:v>3.4658486250045826</c:v>
                </c:pt>
                <c:pt idx="350">
                  <c:v>3.4757796250050887</c:v>
                </c:pt>
                <c:pt idx="351">
                  <c:v>3.485710624998319</c:v>
                </c:pt>
                <c:pt idx="352">
                  <c:v>3.4956416249988251</c:v>
                </c:pt>
                <c:pt idx="353">
                  <c:v>3.5055726249993313</c:v>
                </c:pt>
                <c:pt idx="354">
                  <c:v>3.5155036249998375</c:v>
                </c:pt>
                <c:pt idx="355">
                  <c:v>3.5254336250000051</c:v>
                </c:pt>
                <c:pt idx="356">
                  <c:v>3.5353646250005113</c:v>
                </c:pt>
                <c:pt idx="357">
                  <c:v>3.5452956250010175</c:v>
                </c:pt>
                <c:pt idx="358">
                  <c:v>3.5552266250015236</c:v>
                </c:pt>
                <c:pt idx="359">
                  <c:v>3.5651576250020298</c:v>
                </c:pt>
                <c:pt idx="360">
                  <c:v>3.5750876250021975</c:v>
                </c:pt>
                <c:pt idx="361">
                  <c:v>3.5850186250027036</c:v>
                </c:pt>
                <c:pt idx="362">
                  <c:v>3.5949496250032098</c:v>
                </c:pt>
                <c:pt idx="363">
                  <c:v>3.604880625003716</c:v>
                </c:pt>
                <c:pt idx="364">
                  <c:v>3.6148116250042222</c:v>
                </c:pt>
                <c:pt idx="365">
                  <c:v>3.6247416250043898</c:v>
                </c:pt>
                <c:pt idx="366">
                  <c:v>3.634672625004896</c:v>
                </c:pt>
                <c:pt idx="367">
                  <c:v>3.6446036249981262</c:v>
                </c:pt>
                <c:pt idx="368">
                  <c:v>3.6545346249986324</c:v>
                </c:pt>
                <c:pt idx="369">
                  <c:v>3.6644656249991385</c:v>
                </c:pt>
                <c:pt idx="370">
                  <c:v>3.6743966249996447</c:v>
                </c:pt>
                <c:pt idx="371">
                  <c:v>3.6843266249998123</c:v>
                </c:pt>
                <c:pt idx="372">
                  <c:v>3.6942576250003185</c:v>
                </c:pt>
                <c:pt idx="373">
                  <c:v>3.7041886250008247</c:v>
                </c:pt>
                <c:pt idx="374">
                  <c:v>3.7141196250013309</c:v>
                </c:pt>
                <c:pt idx="375">
                  <c:v>3.724050625001837</c:v>
                </c:pt>
                <c:pt idx="376">
                  <c:v>3.7339816250023432</c:v>
                </c:pt>
                <c:pt idx="377">
                  <c:v>3.7439116250025108</c:v>
                </c:pt>
                <c:pt idx="378">
                  <c:v>3.753842625003017</c:v>
                </c:pt>
                <c:pt idx="379">
                  <c:v>3.7637736250035232</c:v>
                </c:pt>
                <c:pt idx="380">
                  <c:v>3.7737046250040294</c:v>
                </c:pt>
                <c:pt idx="381">
                  <c:v>3.7836356250045355</c:v>
                </c:pt>
                <c:pt idx="382">
                  <c:v>3.7935656250047032</c:v>
                </c:pt>
                <c:pt idx="383">
                  <c:v>3.8034966249979334</c:v>
                </c:pt>
                <c:pt idx="384">
                  <c:v>3.8134276249984396</c:v>
                </c:pt>
                <c:pt idx="385">
                  <c:v>3.8233586249989457</c:v>
                </c:pt>
                <c:pt idx="386">
                  <c:v>3.8332896249994519</c:v>
                </c:pt>
                <c:pt idx="387">
                  <c:v>3.8432206249999581</c:v>
                </c:pt>
                <c:pt idx="388">
                  <c:v>3.8531506250001257</c:v>
                </c:pt>
                <c:pt idx="389">
                  <c:v>3.8630816250006319</c:v>
                </c:pt>
                <c:pt idx="390">
                  <c:v>3.8730126250011381</c:v>
                </c:pt>
                <c:pt idx="391">
                  <c:v>3.8829436250016443</c:v>
                </c:pt>
                <c:pt idx="392">
                  <c:v>3.8928746250021504</c:v>
                </c:pt>
                <c:pt idx="393">
                  <c:v>3.9028046250023181</c:v>
                </c:pt>
                <c:pt idx="394">
                  <c:v>3.9127356250028242</c:v>
                </c:pt>
                <c:pt idx="395">
                  <c:v>3.9226666250033304</c:v>
                </c:pt>
                <c:pt idx="396">
                  <c:v>3.9325976250038366</c:v>
                </c:pt>
                <c:pt idx="397">
                  <c:v>3.9425286250043428</c:v>
                </c:pt>
                <c:pt idx="398">
                  <c:v>3.9524596250048489</c:v>
                </c:pt>
                <c:pt idx="399">
                  <c:v>3.9623896250050166</c:v>
                </c:pt>
                <c:pt idx="400">
                  <c:v>3.9723206249982468</c:v>
                </c:pt>
                <c:pt idx="401">
                  <c:v>3.982251624998753</c:v>
                </c:pt>
                <c:pt idx="402">
                  <c:v>3.9921826249992591</c:v>
                </c:pt>
                <c:pt idx="403">
                  <c:v>4.0021136249997653</c:v>
                </c:pt>
                <c:pt idx="404">
                  <c:v>4.0120446250002715</c:v>
                </c:pt>
                <c:pt idx="405">
                  <c:v>4.0219746250004391</c:v>
                </c:pt>
                <c:pt idx="406">
                  <c:v>4.0319056250009453</c:v>
                </c:pt>
                <c:pt idx="407">
                  <c:v>4.0418366250014515</c:v>
                </c:pt>
                <c:pt idx="408">
                  <c:v>4.0517676250019576</c:v>
                </c:pt>
                <c:pt idx="409">
                  <c:v>4.0616986250024638</c:v>
                </c:pt>
                <c:pt idx="410">
                  <c:v>4.07162962500297</c:v>
                </c:pt>
                <c:pt idx="411">
                  <c:v>4.0815596250031376</c:v>
                </c:pt>
                <c:pt idx="412">
                  <c:v>4.0914906250036438</c:v>
                </c:pt>
                <c:pt idx="413">
                  <c:v>4.10142162500415</c:v>
                </c:pt>
                <c:pt idx="414">
                  <c:v>4.1113526250046561</c:v>
                </c:pt>
                <c:pt idx="415">
                  <c:v>4.1212836249978864</c:v>
                </c:pt>
                <c:pt idx="416">
                  <c:v>4.131213624998054</c:v>
                </c:pt>
                <c:pt idx="417">
                  <c:v>4.1411446249985602</c:v>
                </c:pt>
                <c:pt idx="418">
                  <c:v>4.1510756249990663</c:v>
                </c:pt>
                <c:pt idx="419">
                  <c:v>4.1610066249995725</c:v>
                </c:pt>
                <c:pt idx="420">
                  <c:v>4.1709376250000787</c:v>
                </c:pt>
                <c:pt idx="421">
                  <c:v>4.1808686250005849</c:v>
                </c:pt>
                <c:pt idx="422">
                  <c:v>4.1907986250007525</c:v>
                </c:pt>
                <c:pt idx="423">
                  <c:v>4.2007296250012587</c:v>
                </c:pt>
                <c:pt idx="424">
                  <c:v>4.2106606250017649</c:v>
                </c:pt>
                <c:pt idx="425">
                  <c:v>4.220591625002271</c:v>
                </c:pt>
                <c:pt idx="426">
                  <c:v>4.2305226250027772</c:v>
                </c:pt>
                <c:pt idx="427">
                  <c:v>4.2404536250032834</c:v>
                </c:pt>
                <c:pt idx="428">
                  <c:v>4.250383625003451</c:v>
                </c:pt>
                <c:pt idx="429">
                  <c:v>4.2603146250039572</c:v>
                </c:pt>
                <c:pt idx="430">
                  <c:v>4.2702456250044634</c:v>
                </c:pt>
                <c:pt idx="431">
                  <c:v>4.2801766250049695</c:v>
                </c:pt>
                <c:pt idx="432">
                  <c:v>4.2901076249981998</c:v>
                </c:pt>
                <c:pt idx="433">
                  <c:v>4.3000386249987059</c:v>
                </c:pt>
                <c:pt idx="434">
                  <c:v>4.3099686249988736</c:v>
                </c:pt>
                <c:pt idx="435">
                  <c:v>4.3198996249993797</c:v>
                </c:pt>
                <c:pt idx="436">
                  <c:v>4.3298306249998859</c:v>
                </c:pt>
                <c:pt idx="437">
                  <c:v>4.3397616250003921</c:v>
                </c:pt>
                <c:pt idx="438">
                  <c:v>4.3496926250008983</c:v>
                </c:pt>
                <c:pt idx="439">
                  <c:v>4.3596236250014044</c:v>
                </c:pt>
                <c:pt idx="440">
                  <c:v>4.3695536250015721</c:v>
                </c:pt>
                <c:pt idx="441">
                  <c:v>4.3794846250020782</c:v>
                </c:pt>
                <c:pt idx="442">
                  <c:v>4.3894156250025844</c:v>
                </c:pt>
                <c:pt idx="443">
                  <c:v>4.3993466250030906</c:v>
                </c:pt>
                <c:pt idx="444">
                  <c:v>4.4092776250035968</c:v>
                </c:pt>
                <c:pt idx="445">
                  <c:v>4.4192086250041029</c:v>
                </c:pt>
                <c:pt idx="446">
                  <c:v>4.4291386250042706</c:v>
                </c:pt>
                <c:pt idx="447">
                  <c:v>4.4390696250047768</c:v>
                </c:pt>
                <c:pt idx="448">
                  <c:v>4.449000624998007</c:v>
                </c:pt>
                <c:pt idx="449">
                  <c:v>4.4589316249985131</c:v>
                </c:pt>
                <c:pt idx="450">
                  <c:v>4.4688626249990193</c:v>
                </c:pt>
                <c:pt idx="451">
                  <c:v>4.4787936249995255</c:v>
                </c:pt>
                <c:pt idx="452">
                  <c:v>4.4887236249996931</c:v>
                </c:pt>
                <c:pt idx="453">
                  <c:v>4.4986546250001993</c:v>
                </c:pt>
                <c:pt idx="454">
                  <c:v>4.5085856250007055</c:v>
                </c:pt>
                <c:pt idx="455">
                  <c:v>4.5185166250012117</c:v>
                </c:pt>
                <c:pt idx="456">
                  <c:v>4.5284476250017178</c:v>
                </c:pt>
                <c:pt idx="457">
                  <c:v>4.5383776250018855</c:v>
                </c:pt>
                <c:pt idx="458">
                  <c:v>4.5483086250023916</c:v>
                </c:pt>
                <c:pt idx="459">
                  <c:v>4.5582396250028978</c:v>
                </c:pt>
                <c:pt idx="460">
                  <c:v>4.568170625003404</c:v>
                </c:pt>
                <c:pt idx="461">
                  <c:v>4.5781016250039102</c:v>
                </c:pt>
                <c:pt idx="462">
                  <c:v>4.5880326250044163</c:v>
                </c:pt>
                <c:pt idx="463">
                  <c:v>4.597962625004584</c:v>
                </c:pt>
                <c:pt idx="464">
                  <c:v>4.6078936250050901</c:v>
                </c:pt>
                <c:pt idx="465">
                  <c:v>4.6178246249983204</c:v>
                </c:pt>
                <c:pt idx="466">
                  <c:v>4.6277556249988265</c:v>
                </c:pt>
                <c:pt idx="467">
                  <c:v>4.6376866249993327</c:v>
                </c:pt>
                <c:pt idx="468">
                  <c:v>4.6476176249998389</c:v>
                </c:pt>
                <c:pt idx="469">
                  <c:v>4.6575486250003451</c:v>
                </c:pt>
                <c:pt idx="470">
                  <c:v>4.6674786250005127</c:v>
                </c:pt>
                <c:pt idx="471">
                  <c:v>4.6774096250010189</c:v>
                </c:pt>
                <c:pt idx="472">
                  <c:v>4.687340625001525</c:v>
                </c:pt>
                <c:pt idx="473">
                  <c:v>4.6972716250020312</c:v>
                </c:pt>
                <c:pt idx="474">
                  <c:v>4.7072026250025374</c:v>
                </c:pt>
                <c:pt idx="475">
                  <c:v>4.717132625002705</c:v>
                </c:pt>
                <c:pt idx="476">
                  <c:v>4.7270636250032112</c:v>
                </c:pt>
                <c:pt idx="477">
                  <c:v>4.7369946250037174</c:v>
                </c:pt>
                <c:pt idx="478">
                  <c:v>4.7469256250042235</c:v>
                </c:pt>
                <c:pt idx="479">
                  <c:v>4.7568566250047297</c:v>
                </c:pt>
                <c:pt idx="480">
                  <c:v>4.7667876249979599</c:v>
                </c:pt>
                <c:pt idx="481">
                  <c:v>4.7767176249981276</c:v>
                </c:pt>
                <c:pt idx="482">
                  <c:v>4.7866486249986337</c:v>
                </c:pt>
                <c:pt idx="483">
                  <c:v>4.7965796249991399</c:v>
                </c:pt>
                <c:pt idx="484">
                  <c:v>4.8065106249996461</c:v>
                </c:pt>
                <c:pt idx="485">
                  <c:v>4.8164416250001523</c:v>
                </c:pt>
                <c:pt idx="486">
                  <c:v>4.8263726250006584</c:v>
                </c:pt>
                <c:pt idx="487">
                  <c:v>4.8363036250011646</c:v>
                </c:pt>
                <c:pt idx="488">
                  <c:v>4.8462336250013323</c:v>
                </c:pt>
                <c:pt idx="489">
                  <c:v>4.8561646250018384</c:v>
                </c:pt>
                <c:pt idx="490">
                  <c:v>4.8660956250023446</c:v>
                </c:pt>
                <c:pt idx="491">
                  <c:v>4.8760266250028508</c:v>
                </c:pt>
                <c:pt idx="492">
                  <c:v>4.885957625003357</c:v>
                </c:pt>
                <c:pt idx="493">
                  <c:v>4.8958886250038631</c:v>
                </c:pt>
                <c:pt idx="494">
                  <c:v>4.9058186250040308</c:v>
                </c:pt>
                <c:pt idx="495">
                  <c:v>4.9157496250045369</c:v>
                </c:pt>
                <c:pt idx="496">
                  <c:v>4.9256806250050431</c:v>
                </c:pt>
                <c:pt idx="497">
                  <c:v>4.9356116249982733</c:v>
                </c:pt>
                <c:pt idx="498">
                  <c:v>4.9455426249987795</c:v>
                </c:pt>
                <c:pt idx="499">
                  <c:v>4.9554737500002375</c:v>
                </c:pt>
                <c:pt idx="500">
                  <c:v>4.9654037500004051</c:v>
                </c:pt>
                <c:pt idx="501">
                  <c:v>4.9753347500009113</c:v>
                </c:pt>
                <c:pt idx="502">
                  <c:v>4.9852657500014175</c:v>
                </c:pt>
                <c:pt idx="503">
                  <c:v>4.9951967500019236</c:v>
                </c:pt>
                <c:pt idx="504">
                  <c:v>5.0051277500024298</c:v>
                </c:pt>
                <c:pt idx="505">
                  <c:v>5.015058750002936</c:v>
                </c:pt>
                <c:pt idx="506">
                  <c:v>5.0249887500031036</c:v>
                </c:pt>
                <c:pt idx="507">
                  <c:v>5.0349197500036098</c:v>
                </c:pt>
                <c:pt idx="508">
                  <c:v>5.044850750004116</c:v>
                </c:pt>
                <c:pt idx="509">
                  <c:v>5.0547817500046222</c:v>
                </c:pt>
                <c:pt idx="510">
                  <c:v>5.0647127499978524</c:v>
                </c:pt>
                <c:pt idx="511">
                  <c:v>5.0746437499983585</c:v>
                </c:pt>
                <c:pt idx="512">
                  <c:v>5.0845737499985262</c:v>
                </c:pt>
                <c:pt idx="513">
                  <c:v>5.0945047499990324</c:v>
                </c:pt>
                <c:pt idx="514">
                  <c:v>5.1044357499995385</c:v>
                </c:pt>
                <c:pt idx="515">
                  <c:v>5.1143667500000447</c:v>
                </c:pt>
                <c:pt idx="516">
                  <c:v>5.1242977500005509</c:v>
                </c:pt>
                <c:pt idx="517">
                  <c:v>5.1342287500010571</c:v>
                </c:pt>
                <c:pt idx="518">
                  <c:v>5.1441597500015632</c:v>
                </c:pt>
                <c:pt idx="519">
                  <c:v>5.1540897500017309</c:v>
                </c:pt>
                <c:pt idx="520">
                  <c:v>5.164020750002237</c:v>
                </c:pt>
                <c:pt idx="521">
                  <c:v>5.1739517500027432</c:v>
                </c:pt>
                <c:pt idx="522">
                  <c:v>5.1838827500032494</c:v>
                </c:pt>
                <c:pt idx="523">
                  <c:v>5.1938137500037556</c:v>
                </c:pt>
                <c:pt idx="524">
                  <c:v>5.2037447500042617</c:v>
                </c:pt>
                <c:pt idx="525">
                  <c:v>5.2136747500044294</c:v>
                </c:pt>
                <c:pt idx="526">
                  <c:v>5.2236057500049355</c:v>
                </c:pt>
                <c:pt idx="527">
                  <c:v>5.2335367499981658</c:v>
                </c:pt>
                <c:pt idx="528">
                  <c:v>5.2434677499986719</c:v>
                </c:pt>
                <c:pt idx="529">
                  <c:v>5.2533987499991781</c:v>
                </c:pt>
                <c:pt idx="530">
                  <c:v>5.2633297499996843</c:v>
                </c:pt>
                <c:pt idx="531">
                  <c:v>5.2732607500001905</c:v>
                </c:pt>
                <c:pt idx="532">
                  <c:v>5.2831907500003581</c:v>
                </c:pt>
                <c:pt idx="533">
                  <c:v>5.2931217500008643</c:v>
                </c:pt>
                <c:pt idx="534">
                  <c:v>5.3030527500013704</c:v>
                </c:pt>
                <c:pt idx="535">
                  <c:v>5.3129837500018766</c:v>
                </c:pt>
                <c:pt idx="536">
                  <c:v>5.3229147500023828</c:v>
                </c:pt>
                <c:pt idx="537">
                  <c:v>5.332845750002889</c:v>
                </c:pt>
                <c:pt idx="538">
                  <c:v>5.3427757500030566</c:v>
                </c:pt>
                <c:pt idx="539">
                  <c:v>5.3527067500035628</c:v>
                </c:pt>
                <c:pt idx="540">
                  <c:v>5.3626377500040689</c:v>
                </c:pt>
                <c:pt idx="541">
                  <c:v>5.3725687500045751</c:v>
                </c:pt>
                <c:pt idx="542">
                  <c:v>5.3824997500050813</c:v>
                </c:pt>
                <c:pt idx="543">
                  <c:v>5.3924307499983115</c:v>
                </c:pt>
                <c:pt idx="544">
                  <c:v>5.4023607499984792</c:v>
                </c:pt>
                <c:pt idx="545">
                  <c:v>5.4122917499989853</c:v>
                </c:pt>
                <c:pt idx="546">
                  <c:v>5.4222227499994915</c:v>
                </c:pt>
                <c:pt idx="547">
                  <c:v>5.4321537499999977</c:v>
                </c:pt>
                <c:pt idx="548">
                  <c:v>5.4420847500005038</c:v>
                </c:pt>
                <c:pt idx="549">
                  <c:v>5.45201575000101</c:v>
                </c:pt>
                <c:pt idx="550">
                  <c:v>5.4619467500015162</c:v>
                </c:pt>
                <c:pt idx="551">
                  <c:v>5.4718767500016838</c:v>
                </c:pt>
                <c:pt idx="552">
                  <c:v>5.48180775000219</c:v>
                </c:pt>
                <c:pt idx="553">
                  <c:v>5.4917387500026962</c:v>
                </c:pt>
                <c:pt idx="554">
                  <c:v>5.5016697500032024</c:v>
                </c:pt>
                <c:pt idx="555">
                  <c:v>5.5116007500037085</c:v>
                </c:pt>
                <c:pt idx="556">
                  <c:v>5.5215317500042147</c:v>
                </c:pt>
                <c:pt idx="557">
                  <c:v>5.5314617500043823</c:v>
                </c:pt>
                <c:pt idx="558">
                  <c:v>5.5413927500048885</c:v>
                </c:pt>
                <c:pt idx="559">
                  <c:v>5.5513237499981187</c:v>
                </c:pt>
                <c:pt idx="560">
                  <c:v>5.5612547499986249</c:v>
                </c:pt>
                <c:pt idx="561">
                  <c:v>5.5711857499991311</c:v>
                </c:pt>
                <c:pt idx="562">
                  <c:v>5.5811167499996372</c:v>
                </c:pt>
                <c:pt idx="563">
                  <c:v>5.5910477500001434</c:v>
                </c:pt>
                <c:pt idx="564">
                  <c:v>5.6009777500003111</c:v>
                </c:pt>
                <c:pt idx="565">
                  <c:v>5.6109087500008172</c:v>
                </c:pt>
                <c:pt idx="566">
                  <c:v>5.6208397500013234</c:v>
                </c:pt>
                <c:pt idx="567">
                  <c:v>5.6307707500018296</c:v>
                </c:pt>
                <c:pt idx="568">
                  <c:v>5.6407017500023358</c:v>
                </c:pt>
                <c:pt idx="569">
                  <c:v>5.6506327500028419</c:v>
                </c:pt>
                <c:pt idx="570">
                  <c:v>5.6605637500033481</c:v>
                </c:pt>
                <c:pt idx="571">
                  <c:v>5.6704937500035157</c:v>
                </c:pt>
                <c:pt idx="572">
                  <c:v>5.6804247500040219</c:v>
                </c:pt>
                <c:pt idx="573">
                  <c:v>5.6903557500045281</c:v>
                </c:pt>
                <c:pt idx="574">
                  <c:v>5.7002867500050343</c:v>
                </c:pt>
                <c:pt idx="575">
                  <c:v>5.7102177499982645</c:v>
                </c:pt>
                <c:pt idx="576">
                  <c:v>5.7201487499987707</c:v>
                </c:pt>
                <c:pt idx="577">
                  <c:v>5.7300787499989383</c:v>
                </c:pt>
                <c:pt idx="578">
                  <c:v>5.7400097499994445</c:v>
                </c:pt>
                <c:pt idx="579">
                  <c:v>5.7499407499999506</c:v>
                </c:pt>
                <c:pt idx="580">
                  <c:v>5.7598717500004568</c:v>
                </c:pt>
                <c:pt idx="581">
                  <c:v>5.769802750000963</c:v>
                </c:pt>
                <c:pt idx="582">
                  <c:v>5.7797337500014692</c:v>
                </c:pt>
                <c:pt idx="583">
                  <c:v>5.7896647500019753</c:v>
                </c:pt>
                <c:pt idx="584">
                  <c:v>5.799594750002143</c:v>
                </c:pt>
                <c:pt idx="585">
                  <c:v>5.8095257500026491</c:v>
                </c:pt>
                <c:pt idx="586">
                  <c:v>5.8194567500031553</c:v>
                </c:pt>
                <c:pt idx="587">
                  <c:v>5.8293877500036615</c:v>
                </c:pt>
                <c:pt idx="588">
                  <c:v>5.8393187500041677</c:v>
                </c:pt>
                <c:pt idx="589">
                  <c:v>5.8492497500046738</c:v>
                </c:pt>
                <c:pt idx="590">
                  <c:v>5.8591797500048415</c:v>
                </c:pt>
                <c:pt idx="591">
                  <c:v>5.8691107499980717</c:v>
                </c:pt>
                <c:pt idx="592">
                  <c:v>5.8790417499985779</c:v>
                </c:pt>
                <c:pt idx="593">
                  <c:v>5.888972749999084</c:v>
                </c:pt>
                <c:pt idx="594">
                  <c:v>5.8989037499995902</c:v>
                </c:pt>
                <c:pt idx="595">
                  <c:v>5.9088347500000964</c:v>
                </c:pt>
                <c:pt idx="596">
                  <c:v>5.9187657500006026</c:v>
                </c:pt>
                <c:pt idx="597">
                  <c:v>5.9286957500007702</c:v>
                </c:pt>
                <c:pt idx="598">
                  <c:v>5.9386267500012764</c:v>
                </c:pt>
                <c:pt idx="599">
                  <c:v>5.9485577500017826</c:v>
                </c:pt>
                <c:pt idx="600">
                  <c:v>5.9584882499984815</c:v>
                </c:pt>
                <c:pt idx="601">
                  <c:v>5.9684192499989877</c:v>
                </c:pt>
                <c:pt idx="602">
                  <c:v>5.9783502499994938</c:v>
                </c:pt>
                <c:pt idx="603">
                  <c:v>5.98828125</c:v>
                </c:pt>
                <c:pt idx="604">
                  <c:v>5.9982112500001676</c:v>
                </c:pt>
                <c:pt idx="605">
                  <c:v>6.0081422500006738</c:v>
                </c:pt>
                <c:pt idx="606">
                  <c:v>6.01807325000118</c:v>
                </c:pt>
                <c:pt idx="607">
                  <c:v>6.0280042500016862</c:v>
                </c:pt>
                <c:pt idx="608">
                  <c:v>6.0379352500021923</c:v>
                </c:pt>
                <c:pt idx="609">
                  <c:v>6.0478662500026985</c:v>
                </c:pt>
                <c:pt idx="610">
                  <c:v>6.0577972500032047</c:v>
                </c:pt>
                <c:pt idx="611">
                  <c:v>6.0677272500033723</c:v>
                </c:pt>
                <c:pt idx="612">
                  <c:v>6.0776582500038785</c:v>
                </c:pt>
                <c:pt idx="613">
                  <c:v>6.0875892500043847</c:v>
                </c:pt>
                <c:pt idx="614">
                  <c:v>6.0975202500048908</c:v>
                </c:pt>
                <c:pt idx="615">
                  <c:v>6.1074512499981211</c:v>
                </c:pt>
                <c:pt idx="616">
                  <c:v>6.1173822499986272</c:v>
                </c:pt>
                <c:pt idx="617">
                  <c:v>6.1273132499991334</c:v>
                </c:pt>
                <c:pt idx="618">
                  <c:v>6.137243249999301</c:v>
                </c:pt>
                <c:pt idx="619">
                  <c:v>6.1471742499998072</c:v>
                </c:pt>
                <c:pt idx="620">
                  <c:v>6.1571052500003134</c:v>
                </c:pt>
                <c:pt idx="621">
                  <c:v>6.1670362500008196</c:v>
                </c:pt>
                <c:pt idx="622">
                  <c:v>6.1769672500013257</c:v>
                </c:pt>
                <c:pt idx="623">
                  <c:v>6.1868982500018319</c:v>
                </c:pt>
                <c:pt idx="624">
                  <c:v>6.1968292500023381</c:v>
                </c:pt>
                <c:pt idx="625">
                  <c:v>6.2067592500025057</c:v>
                </c:pt>
                <c:pt idx="626">
                  <c:v>6.2166902500030119</c:v>
                </c:pt>
                <c:pt idx="627">
                  <c:v>6.2266212500035181</c:v>
                </c:pt>
                <c:pt idx="628">
                  <c:v>6.2365522500040242</c:v>
                </c:pt>
                <c:pt idx="629">
                  <c:v>6.2464832500045304</c:v>
                </c:pt>
                <c:pt idx="630">
                  <c:v>6.2564142500050366</c:v>
                </c:pt>
                <c:pt idx="631">
                  <c:v>6.2663452499982668</c:v>
                </c:pt>
                <c:pt idx="632">
                  <c:v>6.2762752499984344</c:v>
                </c:pt>
                <c:pt idx="633">
                  <c:v>6.2862062499989406</c:v>
                </c:pt>
                <c:pt idx="634">
                  <c:v>6.2961372499994468</c:v>
                </c:pt>
                <c:pt idx="635">
                  <c:v>6.306068249999953</c:v>
                </c:pt>
                <c:pt idx="636">
                  <c:v>6.3159992500004591</c:v>
                </c:pt>
                <c:pt idx="637">
                  <c:v>6.3259302500009653</c:v>
                </c:pt>
                <c:pt idx="638">
                  <c:v>6.3358612500014715</c:v>
                </c:pt>
                <c:pt idx="639">
                  <c:v>6.3457912500016391</c:v>
                </c:pt>
                <c:pt idx="640">
                  <c:v>6.3557222500021453</c:v>
                </c:pt>
                <c:pt idx="641">
                  <c:v>6.3656532500026515</c:v>
                </c:pt>
                <c:pt idx="642">
                  <c:v>6.3755842500031576</c:v>
                </c:pt>
                <c:pt idx="643">
                  <c:v>6.3855152500036638</c:v>
                </c:pt>
                <c:pt idx="644">
                  <c:v>6.39544625000417</c:v>
                </c:pt>
                <c:pt idx="645">
                  <c:v>6.4053772500046762</c:v>
                </c:pt>
                <c:pt idx="646">
                  <c:v>6.4153072500048438</c:v>
                </c:pt>
                <c:pt idx="647">
                  <c:v>6.425238249998074</c:v>
                </c:pt>
                <c:pt idx="648">
                  <c:v>6.4351692499985802</c:v>
                </c:pt>
                <c:pt idx="649">
                  <c:v>6.4451002499990864</c:v>
                </c:pt>
                <c:pt idx="650">
                  <c:v>6.4550312499995925</c:v>
                </c:pt>
                <c:pt idx="651">
                  <c:v>6.4649622500000987</c:v>
                </c:pt>
                <c:pt idx="652">
                  <c:v>6.4748932500006049</c:v>
                </c:pt>
                <c:pt idx="653">
                  <c:v>6.4848232500007725</c:v>
                </c:pt>
                <c:pt idx="654">
                  <c:v>6.4947542500012787</c:v>
                </c:pt>
                <c:pt idx="655">
                  <c:v>6.5046852500017849</c:v>
                </c:pt>
                <c:pt idx="656">
                  <c:v>6.5146162500022911</c:v>
                </c:pt>
                <c:pt idx="657">
                  <c:v>6.5245472500027972</c:v>
                </c:pt>
                <c:pt idx="658">
                  <c:v>6.5344782500033034</c:v>
                </c:pt>
                <c:pt idx="659">
                  <c:v>6.5444092500038096</c:v>
                </c:pt>
                <c:pt idx="660">
                  <c:v>6.5543392500039772</c:v>
                </c:pt>
                <c:pt idx="661">
                  <c:v>6.5642702500044834</c:v>
                </c:pt>
                <c:pt idx="662">
                  <c:v>6.5742012500049896</c:v>
                </c:pt>
                <c:pt idx="663">
                  <c:v>6.5841322499982198</c:v>
                </c:pt>
                <c:pt idx="664">
                  <c:v>6.594063249998726</c:v>
                </c:pt>
                <c:pt idx="665">
                  <c:v>6.6039942499992321</c:v>
                </c:pt>
                <c:pt idx="666">
                  <c:v>6.6139252499997383</c:v>
                </c:pt>
                <c:pt idx="667">
                  <c:v>6.6238562500002445</c:v>
                </c:pt>
                <c:pt idx="668">
                  <c:v>6.6337862500004121</c:v>
                </c:pt>
                <c:pt idx="669">
                  <c:v>6.6437172500009183</c:v>
                </c:pt>
                <c:pt idx="670">
                  <c:v>6.6536482500014245</c:v>
                </c:pt>
                <c:pt idx="671">
                  <c:v>6.6635792500019306</c:v>
                </c:pt>
                <c:pt idx="672">
                  <c:v>6.6735102500024368</c:v>
                </c:pt>
                <c:pt idx="673">
                  <c:v>6.683441250002943</c:v>
                </c:pt>
                <c:pt idx="674">
                  <c:v>6.6933722500034492</c:v>
                </c:pt>
                <c:pt idx="675">
                  <c:v>6.7033022500036168</c:v>
                </c:pt>
                <c:pt idx="676">
                  <c:v>6.713233250004123</c:v>
                </c:pt>
                <c:pt idx="677">
                  <c:v>6.7231642500046291</c:v>
                </c:pt>
                <c:pt idx="678">
                  <c:v>6.7330952499978594</c:v>
                </c:pt>
                <c:pt idx="679">
                  <c:v>6.7430262499983655</c:v>
                </c:pt>
                <c:pt idx="680">
                  <c:v>6.7529572499988717</c:v>
                </c:pt>
                <c:pt idx="681">
                  <c:v>6.7628882499993779</c:v>
                </c:pt>
                <c:pt idx="682">
                  <c:v>6.7728182499995455</c:v>
                </c:pt>
                <c:pt idx="683">
                  <c:v>6.7827492500000517</c:v>
                </c:pt>
                <c:pt idx="684">
                  <c:v>6.7926802500005579</c:v>
                </c:pt>
                <c:pt idx="685">
                  <c:v>6.802611250001064</c:v>
                </c:pt>
                <c:pt idx="686">
                  <c:v>6.8125422500015702</c:v>
                </c:pt>
                <c:pt idx="687">
                  <c:v>6.8224732500020764</c:v>
                </c:pt>
                <c:pt idx="688">
                  <c:v>6.8324042500025826</c:v>
                </c:pt>
                <c:pt idx="689">
                  <c:v>6.8423342500027502</c:v>
                </c:pt>
                <c:pt idx="690">
                  <c:v>6.8522652500032564</c:v>
                </c:pt>
                <c:pt idx="691">
                  <c:v>6.8621962500037625</c:v>
                </c:pt>
                <c:pt idx="692">
                  <c:v>6.8721272500042687</c:v>
                </c:pt>
                <c:pt idx="693">
                  <c:v>6.8820582500047749</c:v>
                </c:pt>
                <c:pt idx="694">
                  <c:v>6.8919892499980051</c:v>
                </c:pt>
                <c:pt idx="695">
                  <c:v>6.9019202499985113</c:v>
                </c:pt>
                <c:pt idx="696">
                  <c:v>6.9118512499990175</c:v>
                </c:pt>
                <c:pt idx="697">
                  <c:v>6.9217812499991851</c:v>
                </c:pt>
                <c:pt idx="698">
                  <c:v>6.9317122499996913</c:v>
                </c:pt>
                <c:pt idx="699">
                  <c:v>6.9416432500001974</c:v>
                </c:pt>
                <c:pt idx="700">
                  <c:v>6.951574625003559</c:v>
                </c:pt>
                <c:pt idx="701">
                  <c:v>6.9615056250040652</c:v>
                </c:pt>
                <c:pt idx="702">
                  <c:v>6.9714366250045714</c:v>
                </c:pt>
                <c:pt idx="703">
                  <c:v>6.9813676250050776</c:v>
                </c:pt>
                <c:pt idx="704">
                  <c:v>6.9912986249983078</c:v>
                </c:pt>
                <c:pt idx="705">
                  <c:v>7.0012286249984754</c:v>
                </c:pt>
                <c:pt idx="706">
                  <c:v>7.0111596249989816</c:v>
                </c:pt>
                <c:pt idx="707">
                  <c:v>7.0210906249994878</c:v>
                </c:pt>
              </c:numCache>
            </c:numRef>
          </c:xVal>
          <c:yVal>
            <c:numRef>
              <c:f>'Raw Data'!$G$2:$G$709</c:f>
              <c:numCache>
                <c:formatCode>General</c:formatCode>
                <c:ptCount val="708"/>
                <c:pt idx="0">
                  <c:v>6.0721468739211582E-3</c:v>
                </c:pt>
                <c:pt idx="1">
                  <c:v>9.3183218501509402E-4</c:v>
                </c:pt>
                <c:pt idx="2">
                  <c:v>1.6064079115167273E-2</c:v>
                </c:pt>
                <c:pt idx="3">
                  <c:v>3.2689422377329969E-8</c:v>
                </c:pt>
                <c:pt idx="4">
                  <c:v>7.338799964636572E-3</c:v>
                </c:pt>
                <c:pt idx="5">
                  <c:v>3.0133770033717172E-3</c:v>
                </c:pt>
                <c:pt idx="6">
                  <c:v>1.6239415202289886E-3</c:v>
                </c:pt>
                <c:pt idx="7">
                  <c:v>8.769440045580279E-3</c:v>
                </c:pt>
                <c:pt idx="8">
                  <c:v>-3.6037322133766758E-5</c:v>
                </c:pt>
                <c:pt idx="9">
                  <c:v>1.2962873093783911E-3</c:v>
                </c:pt>
                <c:pt idx="10">
                  <c:v>1.0527177024632697E-2</c:v>
                </c:pt>
                <c:pt idx="11">
                  <c:v>7.9685542266815929E-3</c:v>
                </c:pt>
                <c:pt idx="12">
                  <c:v>4.6121153980493573E-3</c:v>
                </c:pt>
                <c:pt idx="13">
                  <c:v>7.1151439659297572E-3</c:v>
                </c:pt>
                <c:pt idx="14">
                  <c:v>1.8514804355800191E-3</c:v>
                </c:pt>
                <c:pt idx="15">
                  <c:v>-5.028399182483545E-3</c:v>
                </c:pt>
                <c:pt idx="16">
                  <c:v>6.1432453617453614E-3</c:v>
                </c:pt>
                <c:pt idx="17">
                  <c:v>1.1906370744109163E-2</c:v>
                </c:pt>
                <c:pt idx="18">
                  <c:v>1.2315712384879593E-2</c:v>
                </c:pt>
                <c:pt idx="19">
                  <c:v>7.3476621508598433E-3</c:v>
                </c:pt>
                <c:pt idx="20">
                  <c:v>9.3616442196071264E-3</c:v>
                </c:pt>
                <c:pt idx="21">
                  <c:v>7.4808343313635672E-4</c:v>
                </c:pt>
                <c:pt idx="22">
                  <c:v>-8.1510571762918871E-4</c:v>
                </c:pt>
                <c:pt idx="23">
                  <c:v>-2.2352664917707349E-3</c:v>
                </c:pt>
                <c:pt idx="24">
                  <c:v>2.6492781937122456E-3</c:v>
                </c:pt>
                <c:pt idx="25">
                  <c:v>5.353971747681513E-3</c:v>
                </c:pt>
                <c:pt idx="26">
                  <c:v>1.0561885731294754E-2</c:v>
                </c:pt>
                <c:pt idx="27">
                  <c:v>8.8384554628282846E-3</c:v>
                </c:pt>
                <c:pt idx="28">
                  <c:v>5.7511347346007879E-3</c:v>
                </c:pt>
                <c:pt idx="29">
                  <c:v>1.803916990756993E-3</c:v>
                </c:pt>
                <c:pt idx="30">
                  <c:v>7.5799245201051274E-3</c:v>
                </c:pt>
                <c:pt idx="31">
                  <c:v>2.3423176445066946E-3</c:v>
                </c:pt>
                <c:pt idx="32">
                  <c:v>4.6387750469148309E-3</c:v>
                </c:pt>
                <c:pt idx="33">
                  <c:v>6.5394673123955749E-3</c:v>
                </c:pt>
                <c:pt idx="34">
                  <c:v>9.2373177967965681E-3</c:v>
                </c:pt>
                <c:pt idx="35">
                  <c:v>-3.9184606075286788E-3</c:v>
                </c:pt>
                <c:pt idx="36">
                  <c:v>4.0617864578984531E-6</c:v>
                </c:pt>
                <c:pt idx="37">
                  <c:v>6.920075369998821E-3</c:v>
                </c:pt>
                <c:pt idx="38">
                  <c:v>1.8610917963087642E-3</c:v>
                </c:pt>
                <c:pt idx="39">
                  <c:v>8.5091567225754339E-3</c:v>
                </c:pt>
                <c:pt idx="40">
                  <c:v>6.4289366640150614E-3</c:v>
                </c:pt>
                <c:pt idx="41">
                  <c:v>3.3543153572827694E-3</c:v>
                </c:pt>
                <c:pt idx="42">
                  <c:v>8.6221267562359705E-3</c:v>
                </c:pt>
                <c:pt idx="43">
                  <c:v>9.9407743848860392E-3</c:v>
                </c:pt>
                <c:pt idx="44">
                  <c:v>1.1078916639089595E-2</c:v>
                </c:pt>
                <c:pt idx="45">
                  <c:v>8.7906910199672117E-3</c:v>
                </c:pt>
                <c:pt idx="46">
                  <c:v>1.5550996921956661E-3</c:v>
                </c:pt>
                <c:pt idx="47">
                  <c:v>3.1489044986665327E-3</c:v>
                </c:pt>
                <c:pt idx="48">
                  <c:v>1.0117014963179904E-3</c:v>
                </c:pt>
                <c:pt idx="49">
                  <c:v>2.8055267594754713E-3</c:v>
                </c:pt>
                <c:pt idx="50">
                  <c:v>6.9378819689154686E-3</c:v>
                </c:pt>
                <c:pt idx="51">
                  <c:v>1.244711028411985E-2</c:v>
                </c:pt>
                <c:pt idx="52">
                  <c:v>6.5443278104066888E-3</c:v>
                </c:pt>
                <c:pt idx="53">
                  <c:v>7.1205891855061071E-3</c:v>
                </c:pt>
                <c:pt idx="54">
                  <c:v>2.3361963406205305E-3</c:v>
                </c:pt>
                <c:pt idx="55">
                  <c:v>4.1432052478194287E-3</c:v>
                </c:pt>
                <c:pt idx="56">
                  <c:v>2.0411878824234952E-4</c:v>
                </c:pt>
                <c:pt idx="57">
                  <c:v>4.2532973550260117E-3</c:v>
                </c:pt>
                <c:pt idx="58">
                  <c:v>2.9879690241068624E-3</c:v>
                </c:pt>
                <c:pt idx="59">
                  <c:v>7.8907862585037986E-3</c:v>
                </c:pt>
                <c:pt idx="60">
                  <c:v>7.5591394957155028E-3</c:v>
                </c:pt>
                <c:pt idx="61">
                  <c:v>9.8343459237367065E-3</c:v>
                </c:pt>
                <c:pt idx="62">
                  <c:v>2.3353832121938561E-3</c:v>
                </c:pt>
                <c:pt idx="63">
                  <c:v>2.2111207433044983E-3</c:v>
                </c:pt>
                <c:pt idx="64">
                  <c:v>6.4054016210138842E-3</c:v>
                </c:pt>
                <c:pt idx="65">
                  <c:v>2.8762049786746624E-3</c:v>
                </c:pt>
                <c:pt idx="66">
                  <c:v>-2.1030554641038035E-3</c:v>
                </c:pt>
                <c:pt idx="67">
                  <c:v>-5.4180320352315015E-4</c:v>
                </c:pt>
                <c:pt idx="68">
                  <c:v>1.2089553046971568E-2</c:v>
                </c:pt>
                <c:pt idx="69">
                  <c:v>4.7057622112333802E-3</c:v>
                </c:pt>
                <c:pt idx="70">
                  <c:v>-1.8251939490437491E-3</c:v>
                </c:pt>
                <c:pt idx="71">
                  <c:v>1.6384956054389527E-3</c:v>
                </c:pt>
                <c:pt idx="72">
                  <c:v>-1.4111014455556736E-3</c:v>
                </c:pt>
                <c:pt idx="73">
                  <c:v>-3.7157997675239945E-3</c:v>
                </c:pt>
                <c:pt idx="74">
                  <c:v>4.2688564304262516E-3</c:v>
                </c:pt>
                <c:pt idx="75">
                  <c:v>1.3943743519485019E-3</c:v>
                </c:pt>
                <c:pt idx="76">
                  <c:v>8.8707978744059918E-3</c:v>
                </c:pt>
                <c:pt idx="77">
                  <c:v>4.8628147691488349E-3</c:v>
                </c:pt>
                <c:pt idx="78">
                  <c:v>-5.7909583300352063E-3</c:v>
                </c:pt>
                <c:pt idx="79">
                  <c:v>-4.23041869886219E-3</c:v>
                </c:pt>
                <c:pt idx="80">
                  <c:v>-2.6526023726910208E-3</c:v>
                </c:pt>
                <c:pt idx="81">
                  <c:v>-1.6396818961948029E-3</c:v>
                </c:pt>
                <c:pt idx="82">
                  <c:v>-4.8429949209093104E-4</c:v>
                </c:pt>
                <c:pt idx="83">
                  <c:v>5.5410004220902975E-3</c:v>
                </c:pt>
                <c:pt idx="84">
                  <c:v>9.2370619811117799E-3</c:v>
                </c:pt>
                <c:pt idx="85">
                  <c:v>1.8315816298127285E-3</c:v>
                </c:pt>
                <c:pt idx="86">
                  <c:v>8.4831750020385177E-4</c:v>
                </c:pt>
                <c:pt idx="87">
                  <c:v>-1.5989067032933096E-3</c:v>
                </c:pt>
                <c:pt idx="88">
                  <c:v>7.7750223688781428E-4</c:v>
                </c:pt>
                <c:pt idx="89">
                  <c:v>-1.6987460665404686E-4</c:v>
                </c:pt>
                <c:pt idx="90">
                  <c:v>2.1245179977268103E-3</c:v>
                </c:pt>
                <c:pt idx="91">
                  <c:v>9.4702745229005847E-3</c:v>
                </c:pt>
                <c:pt idx="92">
                  <c:v>5.3385588526725786E-3</c:v>
                </c:pt>
                <c:pt idx="93">
                  <c:v>1.062051504850392E-3</c:v>
                </c:pt>
                <c:pt idx="94">
                  <c:v>1.7825198359787547E-3</c:v>
                </c:pt>
                <c:pt idx="95">
                  <c:v>-2.1739438176155007E-3</c:v>
                </c:pt>
                <c:pt idx="96">
                  <c:v>-1.1255197785794702E-3</c:v>
                </c:pt>
                <c:pt idx="97">
                  <c:v>3.2594991009682467E-3</c:v>
                </c:pt>
                <c:pt idx="98">
                  <c:v>7.2144826781004728E-3</c:v>
                </c:pt>
                <c:pt idx="99">
                  <c:v>3.82892654277385E-3</c:v>
                </c:pt>
                <c:pt idx="100">
                  <c:v>3.5098787024617217E-3</c:v>
                </c:pt>
                <c:pt idx="101">
                  <c:v>4.9096929933875877E-3</c:v>
                </c:pt>
                <c:pt idx="102">
                  <c:v>-1.9354484975336872E-5</c:v>
                </c:pt>
                <c:pt idx="103">
                  <c:v>-2.7557691838592246E-3</c:v>
                </c:pt>
                <c:pt idx="104">
                  <c:v>8.1811297684908357E-4</c:v>
                </c:pt>
                <c:pt idx="105">
                  <c:v>-5.3707993403077081E-3</c:v>
                </c:pt>
                <c:pt idx="106">
                  <c:v>7.0385472849011921E-4</c:v>
                </c:pt>
                <c:pt idx="107">
                  <c:v>1.2282586097717429E-3</c:v>
                </c:pt>
                <c:pt idx="108">
                  <c:v>5.0361847132444487E-3</c:v>
                </c:pt>
                <c:pt idx="109">
                  <c:v>6.2615966610610613E-3</c:v>
                </c:pt>
                <c:pt idx="110">
                  <c:v>4.7648464981466659E-3</c:v>
                </c:pt>
                <c:pt idx="111">
                  <c:v>2.7169962599873643E-3</c:v>
                </c:pt>
                <c:pt idx="112">
                  <c:v>7.7009271830320858E-4</c:v>
                </c:pt>
                <c:pt idx="113">
                  <c:v>-3.8321575149892484E-4</c:v>
                </c:pt>
                <c:pt idx="114">
                  <c:v>-5.7478515431283461E-4</c:v>
                </c:pt>
                <c:pt idx="115">
                  <c:v>-1.9401648268103505E-3</c:v>
                </c:pt>
                <c:pt idx="116">
                  <c:v>2.1765874698759236E-4</c:v>
                </c:pt>
                <c:pt idx="117">
                  <c:v>-1.4071728475391759E-3</c:v>
                </c:pt>
                <c:pt idx="118">
                  <c:v>-3.4272378310559737E-4</c:v>
                </c:pt>
                <c:pt idx="119">
                  <c:v>-4.775379197672E-3</c:v>
                </c:pt>
                <c:pt idx="120">
                  <c:v>2.4969216808676808E-3</c:v>
                </c:pt>
                <c:pt idx="121">
                  <c:v>1.0693585127592095E-2</c:v>
                </c:pt>
                <c:pt idx="122">
                  <c:v>5.368984490633083E-4</c:v>
                </c:pt>
                <c:pt idx="123">
                  <c:v>2.7943256869912281E-3</c:v>
                </c:pt>
                <c:pt idx="124">
                  <c:v>-5.016951430588959E-3</c:v>
                </c:pt>
                <c:pt idx="125">
                  <c:v>8.0267451703558423E-5</c:v>
                </c:pt>
                <c:pt idx="126">
                  <c:v>1.7475553136318961E-3</c:v>
                </c:pt>
                <c:pt idx="127">
                  <c:v>-4.2506372742354831E-3</c:v>
                </c:pt>
                <c:pt idx="128">
                  <c:v>3.5862031392753235E-3</c:v>
                </c:pt>
                <c:pt idx="129">
                  <c:v>2.8386822994798527E-3</c:v>
                </c:pt>
                <c:pt idx="130">
                  <c:v>-5.8277409709990013E-3</c:v>
                </c:pt>
                <c:pt idx="131">
                  <c:v>3.1376942899078164E-3</c:v>
                </c:pt>
                <c:pt idx="132">
                  <c:v>3.7726653646677766E-3</c:v>
                </c:pt>
                <c:pt idx="133">
                  <c:v>-6.6529201436787699E-3</c:v>
                </c:pt>
                <c:pt idx="134">
                  <c:v>-8.5300316847860685E-3</c:v>
                </c:pt>
                <c:pt idx="135">
                  <c:v>-5.0197654031216982E-3</c:v>
                </c:pt>
                <c:pt idx="136">
                  <c:v>-4.7367236204445273E-3</c:v>
                </c:pt>
                <c:pt idx="137">
                  <c:v>3.6564428173005703E-3</c:v>
                </c:pt>
                <c:pt idx="138">
                  <c:v>3.0898202117532608E-3</c:v>
                </c:pt>
                <c:pt idx="139">
                  <c:v>-1.2311168387532101E-3</c:v>
                </c:pt>
                <c:pt idx="140">
                  <c:v>-3.3338669501244977E-3</c:v>
                </c:pt>
                <c:pt idx="141">
                  <c:v>-5.1452155876904604E-3</c:v>
                </c:pt>
                <c:pt idx="142">
                  <c:v>-6.0285928286611945E-3</c:v>
                </c:pt>
                <c:pt idx="143">
                  <c:v>2.9465360194444734E-3</c:v>
                </c:pt>
                <c:pt idx="144">
                  <c:v>9.843381699174647E-3</c:v>
                </c:pt>
                <c:pt idx="145">
                  <c:v>4.6017000451684109E-3</c:v>
                </c:pt>
                <c:pt idx="146">
                  <c:v>9.0740342997014667E-3</c:v>
                </c:pt>
                <c:pt idx="147">
                  <c:v>-3.5101038403807794E-4</c:v>
                </c:pt>
                <c:pt idx="148">
                  <c:v>-2.2552181035279117E-5</c:v>
                </c:pt>
                <c:pt idx="149">
                  <c:v>-4.0011621639132466E-3</c:v>
                </c:pt>
                <c:pt idx="150">
                  <c:v>9.2997276876121832E-3</c:v>
                </c:pt>
                <c:pt idx="151">
                  <c:v>1.5870401076972518E-3</c:v>
                </c:pt>
                <c:pt idx="152">
                  <c:v>6.0684010013938028E-3</c:v>
                </c:pt>
                <c:pt idx="153">
                  <c:v>3.7584584578871788E-3</c:v>
                </c:pt>
                <c:pt idx="154">
                  <c:v>-3.9642881602048735E-3</c:v>
                </c:pt>
                <c:pt idx="155">
                  <c:v>-6.3845603540539642E-3</c:v>
                </c:pt>
                <c:pt idx="156">
                  <c:v>5.4584998637437904E-3</c:v>
                </c:pt>
                <c:pt idx="157">
                  <c:v>6.0662448406219593E-3</c:v>
                </c:pt>
                <c:pt idx="158">
                  <c:v>1.8108057416975631E-3</c:v>
                </c:pt>
                <c:pt idx="159">
                  <c:v>2.3202261328697238E-3</c:v>
                </c:pt>
                <c:pt idx="160">
                  <c:v>-4.1562211699783247E-4</c:v>
                </c:pt>
                <c:pt idx="161">
                  <c:v>3.5411978513002484E-3</c:v>
                </c:pt>
                <c:pt idx="162">
                  <c:v>4.8264341242611475E-3</c:v>
                </c:pt>
                <c:pt idx="163">
                  <c:v>1.4074958860875453E-4</c:v>
                </c:pt>
                <c:pt idx="164">
                  <c:v>-2.0101121440529723E-3</c:v>
                </c:pt>
                <c:pt idx="165">
                  <c:v>-5.6204571761190869E-3</c:v>
                </c:pt>
                <c:pt idx="166">
                  <c:v>-7.3121644556521648E-4</c:v>
                </c:pt>
                <c:pt idx="167">
                  <c:v>-3.2954945974051908E-3</c:v>
                </c:pt>
                <c:pt idx="168">
                  <c:v>2.9531707987190403E-4</c:v>
                </c:pt>
                <c:pt idx="169">
                  <c:v>4.9980133585631886E-3</c:v>
                </c:pt>
                <c:pt idx="170">
                  <c:v>3.3732183091342571E-3</c:v>
                </c:pt>
                <c:pt idx="171">
                  <c:v>1.5020727552473578E-3</c:v>
                </c:pt>
                <c:pt idx="172">
                  <c:v>-1.9444204866884973E-4</c:v>
                </c:pt>
                <c:pt idx="173">
                  <c:v>-4.5213085412979109E-3</c:v>
                </c:pt>
                <c:pt idx="174">
                  <c:v>-3.742450280114995E-3</c:v>
                </c:pt>
                <c:pt idx="175">
                  <c:v>4.0107475407421683E-3</c:v>
                </c:pt>
                <c:pt idx="176">
                  <c:v>8.0905052181333426E-3</c:v>
                </c:pt>
                <c:pt idx="177">
                  <c:v>1.419174584560097E-2</c:v>
                </c:pt>
                <c:pt idx="178">
                  <c:v>9.0275489352643623E-3</c:v>
                </c:pt>
                <c:pt idx="179">
                  <c:v>4.2996822204440927E-3</c:v>
                </c:pt>
                <c:pt idx="180">
                  <c:v>-2.5415692292153763E-3</c:v>
                </c:pt>
                <c:pt idx="181">
                  <c:v>-4.7963652200996854E-3</c:v>
                </c:pt>
                <c:pt idx="182">
                  <c:v>-5.338877197355027E-3</c:v>
                </c:pt>
                <c:pt idx="183">
                  <c:v>6.8153279833495645E-3</c:v>
                </c:pt>
                <c:pt idx="184">
                  <c:v>5.5644989199936518E-3</c:v>
                </c:pt>
                <c:pt idx="185">
                  <c:v>3.6356029752642044E-3</c:v>
                </c:pt>
                <c:pt idx="186">
                  <c:v>5.9847693890334452E-4</c:v>
                </c:pt>
                <c:pt idx="187">
                  <c:v>-2.0564147830009344E-3</c:v>
                </c:pt>
                <c:pt idx="188">
                  <c:v>1.7258793180808432E-2</c:v>
                </c:pt>
                <c:pt idx="189">
                  <c:v>0.23419803131371739</c:v>
                </c:pt>
                <c:pt idx="190">
                  <c:v>0.10538028907030822</c:v>
                </c:pt>
                <c:pt idx="191">
                  <c:v>-0.1242642817273736</c:v>
                </c:pt>
                <c:pt idx="192">
                  <c:v>-6.6460553314536805E-2</c:v>
                </c:pt>
                <c:pt idx="193">
                  <c:v>-5.2650928292423481E-2</c:v>
                </c:pt>
                <c:pt idx="194">
                  <c:v>-3.294910060241818E-2</c:v>
                </c:pt>
                <c:pt idx="195">
                  <c:v>-4.9963822066783903E-2</c:v>
                </c:pt>
                <c:pt idx="196">
                  <c:v>-3.0242936108261342E-2</c:v>
                </c:pt>
                <c:pt idx="197">
                  <c:v>3.6777668818831488E-3</c:v>
                </c:pt>
                <c:pt idx="198">
                  <c:v>-2.5591565575450587E-3</c:v>
                </c:pt>
                <c:pt idx="199">
                  <c:v>-2.1547759138047656E-3</c:v>
                </c:pt>
                <c:pt idx="200">
                  <c:v>1.4708997868001505E-3</c:v>
                </c:pt>
                <c:pt idx="201">
                  <c:v>2.1074423007667181E-3</c:v>
                </c:pt>
                <c:pt idx="202">
                  <c:v>3.9029778912663682E-4</c:v>
                </c:pt>
                <c:pt idx="203">
                  <c:v>4.7608448099345085E-3</c:v>
                </c:pt>
                <c:pt idx="204">
                  <c:v>-5.2141103893517393E-4</c:v>
                </c:pt>
                <c:pt idx="205">
                  <c:v>6.6669000685215113E-3</c:v>
                </c:pt>
                <c:pt idx="206">
                  <c:v>1.2767265457660076E-3</c:v>
                </c:pt>
                <c:pt idx="207">
                  <c:v>-5.4597848094999069E-4</c:v>
                </c:pt>
                <c:pt idx="208">
                  <c:v>-5.5204697884619208E-3</c:v>
                </c:pt>
                <c:pt idx="209">
                  <c:v>-1.2662798026576633E-2</c:v>
                </c:pt>
                <c:pt idx="210">
                  <c:v>-4.265847528353333E-2</c:v>
                </c:pt>
                <c:pt idx="211">
                  <c:v>-5.8352941134944554E-2</c:v>
                </c:pt>
                <c:pt idx="212">
                  <c:v>-2.1519164443016048E-2</c:v>
                </c:pt>
                <c:pt idx="213">
                  <c:v>1.2790524568408734E-2</c:v>
                </c:pt>
                <c:pt idx="214">
                  <c:v>-3.3260327791795129E-2</c:v>
                </c:pt>
                <c:pt idx="215">
                  <c:v>-3.134011130779981E-2</c:v>
                </c:pt>
                <c:pt idx="216">
                  <c:v>9.5279792323708645E-3</c:v>
                </c:pt>
                <c:pt idx="217">
                  <c:v>2.1888298764824871E-2</c:v>
                </c:pt>
                <c:pt idx="218">
                  <c:v>-4.9643246456980428E-4</c:v>
                </c:pt>
                <c:pt idx="219">
                  <c:v>-1.5490484107285735E-2</c:v>
                </c:pt>
                <c:pt idx="220">
                  <c:v>-1.2477450426667924E-2</c:v>
                </c:pt>
                <c:pt idx="221">
                  <c:v>2.5727982558310047E-2</c:v>
                </c:pt>
                <c:pt idx="222">
                  <c:v>7.0224526226520562E-2</c:v>
                </c:pt>
                <c:pt idx="223">
                  <c:v>7.6655312273651383E-2</c:v>
                </c:pt>
                <c:pt idx="224">
                  <c:v>6.1629009582102323E-2</c:v>
                </c:pt>
                <c:pt idx="225">
                  <c:v>-3.3409932442009377E-3</c:v>
                </c:pt>
                <c:pt idx="226">
                  <c:v>-3.116295710206024E-3</c:v>
                </c:pt>
                <c:pt idx="227">
                  <c:v>5.579062141478075E-3</c:v>
                </c:pt>
                <c:pt idx="228">
                  <c:v>-2.0776748936623263E-3</c:v>
                </c:pt>
                <c:pt idx="229">
                  <c:v>-3.5056745912879633E-3</c:v>
                </c:pt>
                <c:pt idx="230">
                  <c:v>2.9707288742065463E-3</c:v>
                </c:pt>
                <c:pt idx="231">
                  <c:v>-4.5616451930254598E-3</c:v>
                </c:pt>
                <c:pt idx="232">
                  <c:v>3.0686331912875286E-3</c:v>
                </c:pt>
                <c:pt idx="233">
                  <c:v>3.442325089126827E-3</c:v>
                </c:pt>
                <c:pt idx="234">
                  <c:v>4.1462933085858883E-3</c:v>
                </c:pt>
                <c:pt idx="235">
                  <c:v>1.6867168620228884E-3</c:v>
                </c:pt>
                <c:pt idx="236">
                  <c:v>-3.4003424830734708E-3</c:v>
                </c:pt>
                <c:pt idx="237">
                  <c:v>-4.5837092958390668E-3</c:v>
                </c:pt>
                <c:pt idx="238">
                  <c:v>-1.6089748777449037E-3</c:v>
                </c:pt>
                <c:pt idx="239">
                  <c:v>-8.6133526638149105E-4</c:v>
                </c:pt>
                <c:pt idx="240">
                  <c:v>-1.5959629788994678E-4</c:v>
                </c:pt>
                <c:pt idx="241">
                  <c:v>1.9258588459342835E-3</c:v>
                </c:pt>
                <c:pt idx="242">
                  <c:v>5.8807053789496494E-3</c:v>
                </c:pt>
                <c:pt idx="243">
                  <c:v>-3.6533259227871789E-3</c:v>
                </c:pt>
                <c:pt idx="244">
                  <c:v>-7.6309674605727074E-3</c:v>
                </c:pt>
                <c:pt idx="245">
                  <c:v>5.0447179935872583E-3</c:v>
                </c:pt>
                <c:pt idx="246">
                  <c:v>-2.0093721058219577E-3</c:v>
                </c:pt>
                <c:pt idx="247">
                  <c:v>-5.6095850095152777E-3</c:v>
                </c:pt>
                <c:pt idx="248">
                  <c:v>-1.1823108606040383E-3</c:v>
                </c:pt>
                <c:pt idx="249">
                  <c:v>6.561494870111359E-3</c:v>
                </c:pt>
                <c:pt idx="250">
                  <c:v>5.4767724126577461E-3</c:v>
                </c:pt>
                <c:pt idx="251">
                  <c:v>6.4218651875853627E-3</c:v>
                </c:pt>
                <c:pt idx="252">
                  <c:v>5.064169121906173E-3</c:v>
                </c:pt>
                <c:pt idx="253">
                  <c:v>-6.4636987634003051E-3</c:v>
                </c:pt>
                <c:pt idx="254">
                  <c:v>-1.1323537118732852E-3</c:v>
                </c:pt>
                <c:pt idx="255">
                  <c:v>1.7092925962060718E-3</c:v>
                </c:pt>
                <c:pt idx="256">
                  <c:v>5.53347213193775E-3</c:v>
                </c:pt>
                <c:pt idx="257">
                  <c:v>2.0492076873779436E-3</c:v>
                </c:pt>
                <c:pt idx="258">
                  <c:v>-1.6475264858454464E-2</c:v>
                </c:pt>
                <c:pt idx="259">
                  <c:v>-2.3763853870332197E-3</c:v>
                </c:pt>
                <c:pt idx="260">
                  <c:v>1.2654797919094685E-3</c:v>
                </c:pt>
                <c:pt idx="261">
                  <c:v>4.5575627032667515E-3</c:v>
                </c:pt>
                <c:pt idx="262">
                  <c:v>-1.3017950579524012E-3</c:v>
                </c:pt>
                <c:pt idx="263">
                  <c:v>-2.8335462883114781E-3</c:v>
                </c:pt>
                <c:pt idx="264">
                  <c:v>-4.1105416417121787E-3</c:v>
                </c:pt>
                <c:pt idx="265">
                  <c:v>-5.5115162394940714E-3</c:v>
                </c:pt>
                <c:pt idx="266">
                  <c:v>-6.4699297025799657E-3</c:v>
                </c:pt>
                <c:pt idx="267">
                  <c:v>6.9758724421263574E-4</c:v>
                </c:pt>
                <c:pt idx="268">
                  <c:v>-3.3853955380618445E-3</c:v>
                </c:pt>
                <c:pt idx="269">
                  <c:v>7.2232443653047207E-3</c:v>
                </c:pt>
                <c:pt idx="270">
                  <c:v>-3.9155552722513615E-3</c:v>
                </c:pt>
                <c:pt idx="271">
                  <c:v>-3.8066874258220057E-3</c:v>
                </c:pt>
                <c:pt idx="272">
                  <c:v>-4.5022502727806446E-3</c:v>
                </c:pt>
                <c:pt idx="273">
                  <c:v>4.467999804764991E-3</c:v>
                </c:pt>
                <c:pt idx="274">
                  <c:v>9.1599902138114753E-4</c:v>
                </c:pt>
                <c:pt idx="275">
                  <c:v>-1.2115937182679767E-2</c:v>
                </c:pt>
                <c:pt idx="276">
                  <c:v>-6.1396168358623937E-3</c:v>
                </c:pt>
                <c:pt idx="277">
                  <c:v>-2.1625417470931968E-3</c:v>
                </c:pt>
                <c:pt idx="278">
                  <c:v>-8.5658915620297066E-3</c:v>
                </c:pt>
                <c:pt idx="279">
                  <c:v>-1.0907562542706584E-3</c:v>
                </c:pt>
                <c:pt idx="280">
                  <c:v>-4.4914310798048473E-4</c:v>
                </c:pt>
                <c:pt idx="281">
                  <c:v>-5.8836001530289533E-3</c:v>
                </c:pt>
                <c:pt idx="282">
                  <c:v>-9.4968505203723852E-3</c:v>
                </c:pt>
                <c:pt idx="283">
                  <c:v>-6.5066483896225602E-3</c:v>
                </c:pt>
                <c:pt idx="284">
                  <c:v>-3.8409758638590502E-3</c:v>
                </c:pt>
                <c:pt idx="285">
                  <c:v>7.5662018358707561E-3</c:v>
                </c:pt>
                <c:pt idx="286">
                  <c:v>4.9471517186611969E-3</c:v>
                </c:pt>
                <c:pt idx="287">
                  <c:v>-6.1767101101577182E-3</c:v>
                </c:pt>
                <c:pt idx="288">
                  <c:v>-8.6723382957279577E-3</c:v>
                </c:pt>
                <c:pt idx="289">
                  <c:v>-7.5922826305030444E-4</c:v>
                </c:pt>
                <c:pt idx="290">
                  <c:v>8.0630891025067208E-4</c:v>
                </c:pt>
                <c:pt idx="291">
                  <c:v>5.2237361669552063E-5</c:v>
                </c:pt>
                <c:pt idx="292">
                  <c:v>-5.857497816905366E-3</c:v>
                </c:pt>
                <c:pt idx="293">
                  <c:v>-6.8369868211447249E-4</c:v>
                </c:pt>
                <c:pt idx="294">
                  <c:v>-2.3369148373603155E-4</c:v>
                </c:pt>
                <c:pt idx="295">
                  <c:v>-7.9096695128828276E-3</c:v>
                </c:pt>
                <c:pt idx="296">
                  <c:v>-1.1385327586904165E-2</c:v>
                </c:pt>
                <c:pt idx="297">
                  <c:v>-1.6792511008679734E-3</c:v>
                </c:pt>
                <c:pt idx="298">
                  <c:v>9.8283982090652117E-3</c:v>
                </c:pt>
                <c:pt idx="299">
                  <c:v>7.2342992573976583E-3</c:v>
                </c:pt>
                <c:pt idx="300">
                  <c:v>-2.1667078882455781E-3</c:v>
                </c:pt>
                <c:pt idx="301">
                  <c:v>-3.9407348446547918E-3</c:v>
                </c:pt>
                <c:pt idx="302">
                  <c:v>2.8323965426534509E-3</c:v>
                </c:pt>
                <c:pt idx="303">
                  <c:v>5.6994435377419328E-4</c:v>
                </c:pt>
                <c:pt idx="304">
                  <c:v>-1.2890773639082781E-3</c:v>
                </c:pt>
                <c:pt idx="305">
                  <c:v>-2.8274432569742186E-3</c:v>
                </c:pt>
                <c:pt idx="306">
                  <c:v>-5.3760983794927525E-3</c:v>
                </c:pt>
                <c:pt idx="307">
                  <c:v>-5.7954533770680355E-3</c:v>
                </c:pt>
                <c:pt idx="308">
                  <c:v>6.5587101504208101E-4</c:v>
                </c:pt>
                <c:pt idx="309">
                  <c:v>-5.8855279069393862E-3</c:v>
                </c:pt>
                <c:pt idx="310">
                  <c:v>3.9475307324901232E-2</c:v>
                </c:pt>
                <c:pt idx="311">
                  <c:v>1.1354596026241779</c:v>
                </c:pt>
                <c:pt idx="312">
                  <c:v>4.0382731220126153</c:v>
                </c:pt>
                <c:pt idx="313">
                  <c:v>4.3356057921051985</c:v>
                </c:pt>
                <c:pt idx="314">
                  <c:v>4.2682987850904466</c:v>
                </c:pt>
                <c:pt idx="315">
                  <c:v>4.5073695060610772</c:v>
                </c:pt>
                <c:pt idx="316">
                  <c:v>4.3133834490180023</c:v>
                </c:pt>
                <c:pt idx="317">
                  <c:v>4.2005929979681973</c:v>
                </c:pt>
                <c:pt idx="318">
                  <c:v>4.2597671127319341</c:v>
                </c:pt>
                <c:pt idx="319">
                  <c:v>3.8832005774974827</c:v>
                </c:pt>
                <c:pt idx="320">
                  <c:v>3.9940243175625803</c:v>
                </c:pt>
                <c:pt idx="321">
                  <c:v>3.8655291223526005</c:v>
                </c:pt>
                <c:pt idx="322">
                  <c:v>3.7309548693895342</c:v>
                </c:pt>
                <c:pt idx="323">
                  <c:v>3.5906526839733126</c:v>
                </c:pt>
                <c:pt idx="324">
                  <c:v>3.3025340563058858</c:v>
                </c:pt>
                <c:pt idx="325">
                  <c:v>3.0746809262037282</c:v>
                </c:pt>
                <c:pt idx="326">
                  <c:v>2.7653909924626352</c:v>
                </c:pt>
                <c:pt idx="327">
                  <c:v>2.5378056648373608</c:v>
                </c:pt>
                <c:pt idx="328">
                  <c:v>2.4276531851291661</c:v>
                </c:pt>
                <c:pt idx="329">
                  <c:v>2.2325672668218615</c:v>
                </c:pt>
                <c:pt idx="330">
                  <c:v>1.959225284010172</c:v>
                </c:pt>
                <c:pt idx="331">
                  <c:v>1.5946834015846252</c:v>
                </c:pt>
                <c:pt idx="332">
                  <c:v>1.2020541264116764</c:v>
                </c:pt>
                <c:pt idx="333">
                  <c:v>0.97056812122464187</c:v>
                </c:pt>
                <c:pt idx="334">
                  <c:v>0.69922690942883503</c:v>
                </c:pt>
                <c:pt idx="335">
                  <c:v>0.52053022496402268</c:v>
                </c:pt>
                <c:pt idx="336">
                  <c:v>0.27858406260609625</c:v>
                </c:pt>
                <c:pt idx="337">
                  <c:v>-8.9680666651111088E-2</c:v>
                </c:pt>
                <c:pt idx="338">
                  <c:v>-0.4742102348059416</c:v>
                </c:pt>
                <c:pt idx="339">
                  <c:v>-0.8114877931773663</c:v>
                </c:pt>
                <c:pt idx="340">
                  <c:v>-1.1220869915932419</c:v>
                </c:pt>
                <c:pt idx="341">
                  <c:v>-1.2807336466759445</c:v>
                </c:pt>
                <c:pt idx="342">
                  <c:v>-1.352960427850485</c:v>
                </c:pt>
                <c:pt idx="343">
                  <c:v>-1.5728095968067648</c:v>
                </c:pt>
                <c:pt idx="344">
                  <c:v>-1.7066566023230554</c:v>
                </c:pt>
                <c:pt idx="345">
                  <c:v>-1.7088849762082101</c:v>
                </c:pt>
                <c:pt idx="346">
                  <c:v>-1.7126440049707892</c:v>
                </c:pt>
                <c:pt idx="347">
                  <c:v>-1.7913981060683728</c:v>
                </c:pt>
                <c:pt idx="348">
                  <c:v>-1.723528012186289</c:v>
                </c:pt>
                <c:pt idx="349">
                  <c:v>-1.7116569949686529</c:v>
                </c:pt>
                <c:pt idx="350">
                  <c:v>-1.616224003583193</c:v>
                </c:pt>
                <c:pt idx="351">
                  <c:v>-1.6169863343238833</c:v>
                </c:pt>
                <c:pt idx="352">
                  <c:v>-1.7443071162700654</c:v>
                </c:pt>
                <c:pt idx="353">
                  <c:v>-1.7957601289451124</c:v>
                </c:pt>
                <c:pt idx="354">
                  <c:v>-1.8403707298636438</c:v>
                </c:pt>
                <c:pt idx="355">
                  <c:v>-1.7114823094010354</c:v>
                </c:pt>
                <c:pt idx="356">
                  <c:v>-1.5906399500370028</c:v>
                </c:pt>
                <c:pt idx="357">
                  <c:v>-1.5851111152768136</c:v>
                </c:pt>
                <c:pt idx="358">
                  <c:v>-1.6318369464576246</c:v>
                </c:pt>
                <c:pt idx="359">
                  <c:v>-1.6445657502114774</c:v>
                </c:pt>
                <c:pt idx="360">
                  <c:v>-1.7248414430022241</c:v>
                </c:pt>
                <c:pt idx="361">
                  <c:v>-1.7112340950965883</c:v>
                </c:pt>
                <c:pt idx="362">
                  <c:v>-1.6712120966613295</c:v>
                </c:pt>
                <c:pt idx="363">
                  <c:v>-1.6527807958424092</c:v>
                </c:pt>
                <c:pt idx="364">
                  <c:v>-1.7874369098246099</c:v>
                </c:pt>
                <c:pt idx="365">
                  <c:v>-1.8312835720181466</c:v>
                </c:pt>
                <c:pt idx="366">
                  <c:v>-1.7110779744386675</c:v>
                </c:pt>
                <c:pt idx="367">
                  <c:v>-1.6890218384563924</c:v>
                </c:pt>
                <c:pt idx="368">
                  <c:v>-1.6999083307385445</c:v>
                </c:pt>
                <c:pt idx="369">
                  <c:v>-1.7610367311537267</c:v>
                </c:pt>
                <c:pt idx="370">
                  <c:v>-1.6904295556247235</c:v>
                </c:pt>
                <c:pt idx="371">
                  <c:v>-1.608229836523533</c:v>
                </c:pt>
                <c:pt idx="372">
                  <c:v>-1.6492068314552308</c:v>
                </c:pt>
                <c:pt idx="373">
                  <c:v>-1.6211418043076993</c:v>
                </c:pt>
                <c:pt idx="374">
                  <c:v>-1.5740385353565218</c:v>
                </c:pt>
                <c:pt idx="375">
                  <c:v>-1.4765395765006544</c:v>
                </c:pt>
                <c:pt idx="376">
                  <c:v>-1.5836605672538282</c:v>
                </c:pt>
                <c:pt idx="377">
                  <c:v>-1.6989654672145844</c:v>
                </c:pt>
                <c:pt idx="378">
                  <c:v>-1.5905623282492163</c:v>
                </c:pt>
                <c:pt idx="379">
                  <c:v>-1.6000432960689071</c:v>
                </c:pt>
                <c:pt idx="380">
                  <c:v>-1.6317388594150546</c:v>
                </c:pt>
                <c:pt idx="381">
                  <c:v>-1.5874055626988413</c:v>
                </c:pt>
                <c:pt idx="382">
                  <c:v>-1.4249327820539477</c:v>
                </c:pt>
                <c:pt idx="383">
                  <c:v>-1.4143042981624605</c:v>
                </c:pt>
                <c:pt idx="384">
                  <c:v>-1.0446557499468327</c:v>
                </c:pt>
                <c:pt idx="385">
                  <c:v>9.3814021423459071E-2</c:v>
                </c:pt>
                <c:pt idx="386">
                  <c:v>4.5111877033486986E-2</c:v>
                </c:pt>
                <c:pt idx="387">
                  <c:v>3.0621919333934794E-2</c:v>
                </c:pt>
                <c:pt idx="388">
                  <c:v>3.489747650921346E-2</c:v>
                </c:pt>
                <c:pt idx="389">
                  <c:v>1.0979696698486807E-2</c:v>
                </c:pt>
                <c:pt idx="390">
                  <c:v>7.4064083956182081E-3</c:v>
                </c:pt>
                <c:pt idx="391">
                  <c:v>1.7093983925879006E-2</c:v>
                </c:pt>
                <c:pt idx="392">
                  <c:v>2.3862081225961451E-2</c:v>
                </c:pt>
                <c:pt idx="393">
                  <c:v>3.328838671557606E-2</c:v>
                </c:pt>
                <c:pt idx="394">
                  <c:v>3.942835601046682E-2</c:v>
                </c:pt>
                <c:pt idx="395">
                  <c:v>2.5133338999003177E-2</c:v>
                </c:pt>
                <c:pt idx="396">
                  <c:v>2.2590257003903394E-2</c:v>
                </c:pt>
                <c:pt idx="397">
                  <c:v>2.7974939625710252E-2</c:v>
                </c:pt>
                <c:pt idx="398">
                  <c:v>2.8481984585523618E-2</c:v>
                </c:pt>
                <c:pt idx="399">
                  <c:v>2.9775900319218646E-2</c:v>
                </c:pt>
                <c:pt idx="400">
                  <c:v>3.3634989559650427E-2</c:v>
                </c:pt>
                <c:pt idx="401">
                  <c:v>2.0276559451594955E-2</c:v>
                </c:pt>
                <c:pt idx="402">
                  <c:v>1.9920363519340761E-2</c:v>
                </c:pt>
                <c:pt idx="403">
                  <c:v>1.9802194945514218E-2</c:v>
                </c:pt>
                <c:pt idx="404">
                  <c:v>3.0329028647392994E-2</c:v>
                </c:pt>
                <c:pt idx="405">
                  <c:v>3.0891457702964559E-2</c:v>
                </c:pt>
                <c:pt idx="406">
                  <c:v>3.4467514296993629E-2</c:v>
                </c:pt>
                <c:pt idx="407">
                  <c:v>2.589249031618239E-2</c:v>
                </c:pt>
                <c:pt idx="408">
                  <c:v>2.2533895326778297E-2</c:v>
                </c:pt>
                <c:pt idx="409">
                  <c:v>2.7916531423106794E-2</c:v>
                </c:pt>
                <c:pt idx="410">
                  <c:v>2.0796714965254079E-2</c:v>
                </c:pt>
                <c:pt idx="411">
                  <c:v>2.9144200030714287E-2</c:v>
                </c:pt>
                <c:pt idx="412">
                  <c:v>3.2071626819670213E-2</c:v>
                </c:pt>
                <c:pt idx="413">
                  <c:v>2.4166236938908708E-2</c:v>
                </c:pt>
                <c:pt idx="414">
                  <c:v>2.4872151184827093E-2</c:v>
                </c:pt>
                <c:pt idx="415">
                  <c:v>1.9669335242360836E-2</c:v>
                </c:pt>
                <c:pt idx="416">
                  <c:v>2.3996503232046967E-2</c:v>
                </c:pt>
                <c:pt idx="417">
                  <c:v>2.5751892188563955E-2</c:v>
                </c:pt>
                <c:pt idx="418">
                  <c:v>2.6183572020381699E-2</c:v>
                </c:pt>
                <c:pt idx="419">
                  <c:v>2.5508556654676801E-2</c:v>
                </c:pt>
                <c:pt idx="420">
                  <c:v>2.4752995893359192E-2</c:v>
                </c:pt>
                <c:pt idx="421">
                  <c:v>2.3471094360575095E-2</c:v>
                </c:pt>
                <c:pt idx="422">
                  <c:v>1.9306844417005781E-2</c:v>
                </c:pt>
                <c:pt idx="423">
                  <c:v>1.8855448504909889E-2</c:v>
                </c:pt>
                <c:pt idx="424">
                  <c:v>2.0125390654429809E-2</c:v>
                </c:pt>
                <c:pt idx="425">
                  <c:v>2.3026240020990379E-2</c:v>
                </c:pt>
                <c:pt idx="426">
                  <c:v>2.2858991380780944E-2</c:v>
                </c:pt>
                <c:pt idx="427">
                  <c:v>2.5414571799337871E-2</c:v>
                </c:pt>
                <c:pt idx="428">
                  <c:v>2.5821638507768516E-2</c:v>
                </c:pt>
                <c:pt idx="429">
                  <c:v>2.685039214789868E-2</c:v>
                </c:pt>
                <c:pt idx="430">
                  <c:v>1.4061672706156977E-2</c:v>
                </c:pt>
                <c:pt idx="431">
                  <c:v>1.1905585024505866E-2</c:v>
                </c:pt>
                <c:pt idx="432">
                  <c:v>1.7810870837420237E-2</c:v>
                </c:pt>
                <c:pt idx="433">
                  <c:v>1.782645732164384E-2</c:v>
                </c:pt>
                <c:pt idx="434">
                  <c:v>2.4470538832247271E-2</c:v>
                </c:pt>
                <c:pt idx="435">
                  <c:v>3.4290288845077163E-2</c:v>
                </c:pt>
                <c:pt idx="436">
                  <c:v>3.6012394353747368E-2</c:v>
                </c:pt>
                <c:pt idx="437">
                  <c:v>3.4533779695630082E-2</c:v>
                </c:pt>
                <c:pt idx="438">
                  <c:v>2.5805074442178014E-2</c:v>
                </c:pt>
                <c:pt idx="439">
                  <c:v>1.5293059777468448E-2</c:v>
                </c:pt>
                <c:pt idx="440">
                  <c:v>1.7494262382388118E-2</c:v>
                </c:pt>
                <c:pt idx="441">
                  <c:v>2.3676313357427731E-2</c:v>
                </c:pt>
                <c:pt idx="442">
                  <c:v>1.7045479444786918E-2</c:v>
                </c:pt>
                <c:pt idx="443">
                  <c:v>2.5669848443940296E-2</c:v>
                </c:pt>
                <c:pt idx="444">
                  <c:v>2.4357440890744333E-2</c:v>
                </c:pt>
                <c:pt idx="445">
                  <c:v>2.5773335024714475E-2</c:v>
                </c:pt>
                <c:pt idx="446">
                  <c:v>2.3461693134158856E-2</c:v>
                </c:pt>
                <c:pt idx="447">
                  <c:v>2.1298862881958494E-2</c:v>
                </c:pt>
                <c:pt idx="448">
                  <c:v>1.103712731972338E-2</c:v>
                </c:pt>
                <c:pt idx="449">
                  <c:v>1.1781112421304002E-2</c:v>
                </c:pt>
                <c:pt idx="450">
                  <c:v>1.6250970745459212E-2</c:v>
                </c:pt>
                <c:pt idx="451">
                  <c:v>3.0855241511017095E-2</c:v>
                </c:pt>
                <c:pt idx="452">
                  <c:v>3.4280120171606546E-2</c:v>
                </c:pt>
                <c:pt idx="453">
                  <c:v>3.5664146980270761E-2</c:v>
                </c:pt>
                <c:pt idx="454">
                  <c:v>2.7416731528937824E-2</c:v>
                </c:pt>
                <c:pt idx="455">
                  <c:v>1.7128244955092672E-2</c:v>
                </c:pt>
                <c:pt idx="456">
                  <c:v>1.7094760509207857E-2</c:v>
                </c:pt>
                <c:pt idx="457">
                  <c:v>1.4553843811154377E-2</c:v>
                </c:pt>
                <c:pt idx="458">
                  <c:v>1.6817200491204873E-2</c:v>
                </c:pt>
                <c:pt idx="459">
                  <c:v>1.80258747842163E-2</c:v>
                </c:pt>
                <c:pt idx="460">
                  <c:v>2.5044525275006904E-2</c:v>
                </c:pt>
                <c:pt idx="461">
                  <c:v>2.2439216114580635E-2</c:v>
                </c:pt>
                <c:pt idx="462">
                  <c:v>2.5067740548402079E-2</c:v>
                </c:pt>
                <c:pt idx="463">
                  <c:v>2.2851335182785995E-2</c:v>
                </c:pt>
                <c:pt idx="464">
                  <c:v>1.6068711206316963E-2</c:v>
                </c:pt>
                <c:pt idx="465">
                  <c:v>2.0966485217213643E-2</c:v>
                </c:pt>
                <c:pt idx="466">
                  <c:v>2.2035584645345815E-2</c:v>
                </c:pt>
                <c:pt idx="467">
                  <c:v>2.5631786724552519E-2</c:v>
                </c:pt>
                <c:pt idx="468">
                  <c:v>3.1455796239897624E-2</c:v>
                </c:pt>
                <c:pt idx="469">
                  <c:v>2.613164143636823E-2</c:v>
                </c:pt>
                <c:pt idx="470">
                  <c:v>2.6328847920522105E-2</c:v>
                </c:pt>
                <c:pt idx="471">
                  <c:v>2.767097577452661E-2</c:v>
                </c:pt>
                <c:pt idx="472">
                  <c:v>2.4927096739411361E-2</c:v>
                </c:pt>
                <c:pt idx="473">
                  <c:v>1.566220181062819E-2</c:v>
                </c:pt>
                <c:pt idx="474">
                  <c:v>1.7206497145816693E-2</c:v>
                </c:pt>
                <c:pt idx="475">
                  <c:v>2.1315554855391397E-2</c:v>
                </c:pt>
                <c:pt idx="476">
                  <c:v>2.5435713138431321E-2</c:v>
                </c:pt>
                <c:pt idx="477">
                  <c:v>3.3292708173394206E-2</c:v>
                </c:pt>
                <c:pt idx="478">
                  <c:v>2.7856031013652693E-2</c:v>
                </c:pt>
                <c:pt idx="479">
                  <c:v>2.3632303923368458E-2</c:v>
                </c:pt>
                <c:pt idx="480">
                  <c:v>2.2906646188348534E-2</c:v>
                </c:pt>
                <c:pt idx="481">
                  <c:v>1.6046354742720731E-2</c:v>
                </c:pt>
                <c:pt idx="482">
                  <c:v>1.2913480550050746E-2</c:v>
                </c:pt>
                <c:pt idx="483">
                  <c:v>1.7239524777978674E-2</c:v>
                </c:pt>
                <c:pt idx="484">
                  <c:v>1.9916800372302534E-2</c:v>
                </c:pt>
                <c:pt idx="485">
                  <c:v>3.307177478447558E-2</c:v>
                </c:pt>
                <c:pt idx="486">
                  <c:v>3.1528347395360479E-2</c:v>
                </c:pt>
                <c:pt idx="487">
                  <c:v>3.401594479568304E-2</c:v>
                </c:pt>
                <c:pt idx="488">
                  <c:v>2.1335992701351655E-2</c:v>
                </c:pt>
                <c:pt idx="489">
                  <c:v>9.3634623382240628E-3</c:v>
                </c:pt>
                <c:pt idx="490">
                  <c:v>1.5628434140235195E-2</c:v>
                </c:pt>
                <c:pt idx="491">
                  <c:v>2.123041391372682E-2</c:v>
                </c:pt>
                <c:pt idx="492">
                  <c:v>2.7624015323817738E-2</c:v>
                </c:pt>
                <c:pt idx="493">
                  <c:v>3.1189272841438659E-2</c:v>
                </c:pt>
                <c:pt idx="494">
                  <c:v>2.9554784204810863E-2</c:v>
                </c:pt>
                <c:pt idx="495">
                  <c:v>2.5591934295371183E-2</c:v>
                </c:pt>
                <c:pt idx="496">
                  <c:v>1.9023327548056856E-2</c:v>
                </c:pt>
                <c:pt idx="497">
                  <c:v>1.923349840566517E-2</c:v>
                </c:pt>
                <c:pt idx="498">
                  <c:v>2.4911446301266557E-2</c:v>
                </c:pt>
                <c:pt idx="499">
                  <c:v>3.4590552505105746E-2</c:v>
                </c:pt>
                <c:pt idx="500">
                  <c:v>2.943140795454384E-2</c:v>
                </c:pt>
                <c:pt idx="501">
                  <c:v>2.9466527793556463E-2</c:v>
                </c:pt>
                <c:pt idx="502">
                  <c:v>2.795279329642654E-2</c:v>
                </c:pt>
                <c:pt idx="503">
                  <c:v>1.7149678654968747E-2</c:v>
                </c:pt>
                <c:pt idx="504">
                  <c:v>1.6295409584417941E-2</c:v>
                </c:pt>
                <c:pt idx="505">
                  <c:v>1.9308516355231412E-2</c:v>
                </c:pt>
                <c:pt idx="506">
                  <c:v>1.3255094988271598E-2</c:v>
                </c:pt>
                <c:pt idx="507">
                  <c:v>2.1555171925574546E-2</c:v>
                </c:pt>
                <c:pt idx="508">
                  <c:v>2.2803698647767309E-2</c:v>
                </c:pt>
                <c:pt idx="509">
                  <c:v>2.0422621071338659E-2</c:v>
                </c:pt>
                <c:pt idx="510">
                  <c:v>1.8693215679377331E-2</c:v>
                </c:pt>
                <c:pt idx="511">
                  <c:v>2.3797670491039757E-2</c:v>
                </c:pt>
                <c:pt idx="512">
                  <c:v>2.9021152686327711E-2</c:v>
                </c:pt>
                <c:pt idx="513">
                  <c:v>2.5138738537207259E-2</c:v>
                </c:pt>
                <c:pt idx="514">
                  <c:v>2.5454040504992018E-2</c:v>
                </c:pt>
                <c:pt idx="515">
                  <c:v>1.5823548417538413E-2</c:v>
                </c:pt>
                <c:pt idx="516">
                  <c:v>2.9180809082463399E-2</c:v>
                </c:pt>
                <c:pt idx="517">
                  <c:v>2.7693999186158183E-2</c:v>
                </c:pt>
                <c:pt idx="518">
                  <c:v>2.4260696880519406E-2</c:v>
                </c:pt>
                <c:pt idx="519">
                  <c:v>1.9968210188671953E-2</c:v>
                </c:pt>
                <c:pt idx="520">
                  <c:v>1.5950268544256699E-2</c:v>
                </c:pt>
                <c:pt idx="521">
                  <c:v>2.0775738079100853E-2</c:v>
                </c:pt>
                <c:pt idx="522">
                  <c:v>2.2275055535137658E-2</c:v>
                </c:pt>
                <c:pt idx="523">
                  <c:v>2.3724169163033382E-2</c:v>
                </c:pt>
                <c:pt idx="524">
                  <c:v>2.1405355297029027E-2</c:v>
                </c:pt>
                <c:pt idx="525">
                  <c:v>2.3306248560547832E-2</c:v>
                </c:pt>
                <c:pt idx="526">
                  <c:v>1.5804380513727678E-2</c:v>
                </c:pt>
                <c:pt idx="527">
                  <c:v>1.5872473167255527E-2</c:v>
                </c:pt>
                <c:pt idx="528">
                  <c:v>1.5836357474327101E-2</c:v>
                </c:pt>
                <c:pt idx="529">
                  <c:v>2.3168436996638786E-2</c:v>
                </c:pt>
                <c:pt idx="530">
                  <c:v>2.072012557648123E-2</c:v>
                </c:pt>
                <c:pt idx="531">
                  <c:v>2.4868067270144831E-2</c:v>
                </c:pt>
                <c:pt idx="532">
                  <c:v>1.5099745346233262E-2</c:v>
                </c:pt>
                <c:pt idx="533">
                  <c:v>1.5601774491369735E-2</c:v>
                </c:pt>
                <c:pt idx="534">
                  <c:v>2.0726082427427184E-2</c:v>
                </c:pt>
                <c:pt idx="535">
                  <c:v>2.039968902245165E-2</c:v>
                </c:pt>
                <c:pt idx="536">
                  <c:v>1.6592895817011608E-2</c:v>
                </c:pt>
                <c:pt idx="537">
                  <c:v>2.3028250001370917E-2</c:v>
                </c:pt>
                <c:pt idx="538">
                  <c:v>3.1104533895850189E-2</c:v>
                </c:pt>
                <c:pt idx="539">
                  <c:v>1.9272016938775782E-2</c:v>
                </c:pt>
                <c:pt idx="540">
                  <c:v>2.083378083072604E-2</c:v>
                </c:pt>
                <c:pt idx="541">
                  <c:v>1.5487662423402077E-2</c:v>
                </c:pt>
                <c:pt idx="542">
                  <c:v>2.4952276311814792E-2</c:v>
                </c:pt>
                <c:pt idx="543">
                  <c:v>3.0480361897498379E-2</c:v>
                </c:pt>
                <c:pt idx="544">
                  <c:v>2.4807996265590201E-2</c:v>
                </c:pt>
                <c:pt idx="545">
                  <c:v>1.557328758761288E-2</c:v>
                </c:pt>
                <c:pt idx="546">
                  <c:v>1.5055635413154966E-2</c:v>
                </c:pt>
                <c:pt idx="547">
                  <c:v>8.2310393918305774E-3</c:v>
                </c:pt>
                <c:pt idx="548">
                  <c:v>5.5403974279761431E-3</c:v>
                </c:pt>
                <c:pt idx="549">
                  <c:v>1.2330321287736298E-2</c:v>
                </c:pt>
                <c:pt idx="550">
                  <c:v>1.9164263717830185E-2</c:v>
                </c:pt>
                <c:pt idx="551">
                  <c:v>1.9502241918817165E-2</c:v>
                </c:pt>
                <c:pt idx="552">
                  <c:v>1.8976102145388737E-2</c:v>
                </c:pt>
                <c:pt idx="553">
                  <c:v>2.002104526385666E-2</c:v>
                </c:pt>
                <c:pt idx="554">
                  <c:v>1.3151544453576219E-2</c:v>
                </c:pt>
                <c:pt idx="555">
                  <c:v>2.4105087853968157E-2</c:v>
                </c:pt>
                <c:pt idx="556">
                  <c:v>1.6258279765024794E-2</c:v>
                </c:pt>
                <c:pt idx="557">
                  <c:v>1.6763086337596184E-2</c:v>
                </c:pt>
                <c:pt idx="558">
                  <c:v>1.7245865352451817E-2</c:v>
                </c:pt>
                <c:pt idx="559">
                  <c:v>1.6450260300189271E-2</c:v>
                </c:pt>
                <c:pt idx="560">
                  <c:v>1.9461594633758073E-2</c:v>
                </c:pt>
                <c:pt idx="561">
                  <c:v>1.9095412753522403E-2</c:v>
                </c:pt>
                <c:pt idx="562">
                  <c:v>1.6646333886310469E-2</c:v>
                </c:pt>
                <c:pt idx="563">
                  <c:v>1.7907952889800086E-2</c:v>
                </c:pt>
                <c:pt idx="564">
                  <c:v>4.6840726956725171E-3</c:v>
                </c:pt>
                <c:pt idx="565">
                  <c:v>5.4625472333282299E-3</c:v>
                </c:pt>
                <c:pt idx="566">
                  <c:v>1.1694400040432817E-2</c:v>
                </c:pt>
                <c:pt idx="567">
                  <c:v>9.9690602906048337E-3</c:v>
                </c:pt>
                <c:pt idx="568">
                  <c:v>-6.9598076026886613E-3</c:v>
                </c:pt>
                <c:pt idx="569">
                  <c:v>2.0557582117617143E-2</c:v>
                </c:pt>
                <c:pt idx="570">
                  <c:v>5.4912605322897434E-2</c:v>
                </c:pt>
                <c:pt idx="571">
                  <c:v>2.981481171213092E-2</c:v>
                </c:pt>
                <c:pt idx="572">
                  <c:v>1.7832304537296298E-2</c:v>
                </c:pt>
                <c:pt idx="573">
                  <c:v>9.6572666522115602E-3</c:v>
                </c:pt>
                <c:pt idx="574">
                  <c:v>1.3172621838748469E-2</c:v>
                </c:pt>
                <c:pt idx="575">
                  <c:v>2.6066079530864969E-2</c:v>
                </c:pt>
                <c:pt idx="576">
                  <c:v>2.2513092029839768E-2</c:v>
                </c:pt>
                <c:pt idx="577">
                  <c:v>2.1326728519052277E-2</c:v>
                </c:pt>
                <c:pt idx="578">
                  <c:v>2.9201155565679079E-2</c:v>
                </c:pt>
                <c:pt idx="579">
                  <c:v>1.4321206854656349E-2</c:v>
                </c:pt>
                <c:pt idx="580">
                  <c:v>1.8769540116190919E-2</c:v>
                </c:pt>
                <c:pt idx="581">
                  <c:v>1.4274054542183889E-2</c:v>
                </c:pt>
                <c:pt idx="582">
                  <c:v>1.2092010704800496E-2</c:v>
                </c:pt>
                <c:pt idx="583">
                  <c:v>1.9475938584655531E-2</c:v>
                </c:pt>
                <c:pt idx="584">
                  <c:v>1.6621620263904346E-2</c:v>
                </c:pt>
                <c:pt idx="585">
                  <c:v>9.4481556024402502E-3</c:v>
                </c:pt>
                <c:pt idx="586">
                  <c:v>1.3864621538668881E-2</c:v>
                </c:pt>
                <c:pt idx="587">
                  <c:v>1.568262138403953E-2</c:v>
                </c:pt>
                <c:pt idx="588">
                  <c:v>1.3349911244586121E-2</c:v>
                </c:pt>
                <c:pt idx="589">
                  <c:v>1.2195652602240453E-2</c:v>
                </c:pt>
                <c:pt idx="590">
                  <c:v>1.5978207271546141E-2</c:v>
                </c:pt>
                <c:pt idx="591">
                  <c:v>8.2961627561599083E-3</c:v>
                </c:pt>
                <c:pt idx="592">
                  <c:v>1.2200156785547742E-2</c:v>
                </c:pt>
                <c:pt idx="593">
                  <c:v>5.6653177086263967E-3</c:v>
                </c:pt>
                <c:pt idx="594">
                  <c:v>2.0410113511607056E-2</c:v>
                </c:pt>
                <c:pt idx="595">
                  <c:v>2.5723944325000053E-2</c:v>
                </c:pt>
                <c:pt idx="596">
                  <c:v>2.7606172179803268E-2</c:v>
                </c:pt>
                <c:pt idx="597">
                  <c:v>2.0452807322144523E-2</c:v>
                </c:pt>
                <c:pt idx="598">
                  <c:v>1.7251073028892283E-2</c:v>
                </c:pt>
                <c:pt idx="599">
                  <c:v>7.1580935921520122E-3</c:v>
                </c:pt>
                <c:pt idx="600">
                  <c:v>2.987868525087839E-3</c:v>
                </c:pt>
                <c:pt idx="601">
                  <c:v>2.1187564786523588E-2</c:v>
                </c:pt>
                <c:pt idx="602">
                  <c:v>2.2973779533058417E-2</c:v>
                </c:pt>
                <c:pt idx="603">
                  <c:v>1.9096828876063232E-2</c:v>
                </c:pt>
                <c:pt idx="604">
                  <c:v>2.2242649169638765E-2</c:v>
                </c:pt>
                <c:pt idx="605">
                  <c:v>1.195919668301941E-2</c:v>
                </c:pt>
                <c:pt idx="606">
                  <c:v>1.2799973320215957E-3</c:v>
                </c:pt>
                <c:pt idx="607">
                  <c:v>1.602001486346126E-2</c:v>
                </c:pt>
                <c:pt idx="608">
                  <c:v>1.5066333990544092E-2</c:v>
                </c:pt>
                <c:pt idx="609">
                  <c:v>1.3213132079690701E-2</c:v>
                </c:pt>
                <c:pt idx="610">
                  <c:v>1.7132639503106478E-2</c:v>
                </c:pt>
                <c:pt idx="611">
                  <c:v>1.5126341041177521E-2</c:v>
                </c:pt>
                <c:pt idx="612">
                  <c:v>9.9805354513227973E-3</c:v>
                </c:pt>
                <c:pt idx="613">
                  <c:v>2.05687192361802E-2</c:v>
                </c:pt>
                <c:pt idx="614">
                  <c:v>1.6053663762286313E-2</c:v>
                </c:pt>
                <c:pt idx="615">
                  <c:v>1.7443208880722538E-2</c:v>
                </c:pt>
                <c:pt idx="616">
                  <c:v>1.5124705648049727E-2</c:v>
                </c:pt>
                <c:pt idx="617">
                  <c:v>2.1576934531331068E-2</c:v>
                </c:pt>
                <c:pt idx="618">
                  <c:v>2.1113944686949257E-2</c:v>
                </c:pt>
                <c:pt idx="619">
                  <c:v>1.9661943996325149E-2</c:v>
                </c:pt>
                <c:pt idx="620">
                  <c:v>1.6651578107848772E-2</c:v>
                </c:pt>
                <c:pt idx="621">
                  <c:v>1.1996792452409866E-2</c:v>
                </c:pt>
                <c:pt idx="622">
                  <c:v>1.2348904469981797E-2</c:v>
                </c:pt>
                <c:pt idx="623">
                  <c:v>1.3137447182089104E-2</c:v>
                </c:pt>
                <c:pt idx="624">
                  <c:v>1.8004678627476109E-2</c:v>
                </c:pt>
                <c:pt idx="625">
                  <c:v>1.2811784679070126E-2</c:v>
                </c:pt>
                <c:pt idx="626">
                  <c:v>9.4855046924203767E-3</c:v>
                </c:pt>
                <c:pt idx="627">
                  <c:v>1.1627997597679504E-2</c:v>
                </c:pt>
                <c:pt idx="628">
                  <c:v>1.1490980889648214E-2</c:v>
                </c:pt>
                <c:pt idx="629">
                  <c:v>1.3690118696540604E-2</c:v>
                </c:pt>
                <c:pt idx="630">
                  <c:v>1.9694103682413699E-2</c:v>
                </c:pt>
                <c:pt idx="631">
                  <c:v>1.188570449128748E-2</c:v>
                </c:pt>
                <c:pt idx="632">
                  <c:v>1.2670574421063077E-2</c:v>
                </c:pt>
                <c:pt idx="633">
                  <c:v>2.2720677321776753E-2</c:v>
                </c:pt>
                <c:pt idx="634">
                  <c:v>1.2519259443506611E-2</c:v>
                </c:pt>
                <c:pt idx="635">
                  <c:v>1.2737488495185981E-2</c:v>
                </c:pt>
                <c:pt idx="636">
                  <c:v>1.4343618135899308E-2</c:v>
                </c:pt>
                <c:pt idx="637">
                  <c:v>1.3500732863321915E-2</c:v>
                </c:pt>
                <c:pt idx="638">
                  <c:v>1.3537287097424272E-2</c:v>
                </c:pt>
                <c:pt idx="639">
                  <c:v>2.3426573295146233E-2</c:v>
                </c:pt>
                <c:pt idx="640">
                  <c:v>1.3303206609562052E-2</c:v>
                </c:pt>
                <c:pt idx="641">
                  <c:v>1.1797731304541245E-2</c:v>
                </c:pt>
                <c:pt idx="642">
                  <c:v>1.8110960908234122E-2</c:v>
                </c:pt>
                <c:pt idx="643">
                  <c:v>1.7096624309197075E-2</c:v>
                </c:pt>
                <c:pt idx="644">
                  <c:v>1.9519317615777257E-2</c:v>
                </c:pt>
                <c:pt idx="645">
                  <c:v>1.4812656193971638E-2</c:v>
                </c:pt>
                <c:pt idx="646">
                  <c:v>4.8462050221860509E-3</c:v>
                </c:pt>
                <c:pt idx="647">
                  <c:v>1.7394658718258155E-2</c:v>
                </c:pt>
                <c:pt idx="648">
                  <c:v>1.7048658868297942E-2</c:v>
                </c:pt>
                <c:pt idx="649">
                  <c:v>1.4609218770638116E-2</c:v>
                </c:pt>
                <c:pt idx="650">
                  <c:v>1.2057640040293346E-2</c:v>
                </c:pt>
                <c:pt idx="651">
                  <c:v>8.2308749388903396E-3</c:v>
                </c:pt>
                <c:pt idx="652">
                  <c:v>1.347909816540778E-2</c:v>
                </c:pt>
                <c:pt idx="653">
                  <c:v>1.2164242090657362E-2</c:v>
                </c:pt>
                <c:pt idx="654">
                  <c:v>1.4072873778641234E-2</c:v>
                </c:pt>
                <c:pt idx="655">
                  <c:v>1.0811342569068086E-2</c:v>
                </c:pt>
                <c:pt idx="656">
                  <c:v>1.5297984229400763E-2</c:v>
                </c:pt>
                <c:pt idx="657">
                  <c:v>7.9217216838151361E-3</c:v>
                </c:pt>
                <c:pt idx="658">
                  <c:v>2.2412931052967919E-2</c:v>
                </c:pt>
                <c:pt idx="659">
                  <c:v>2.3615547996014369E-2</c:v>
                </c:pt>
                <c:pt idx="660">
                  <c:v>1.7803388228639971E-2</c:v>
                </c:pt>
                <c:pt idx="661">
                  <c:v>1.2301560295745737E-2</c:v>
                </c:pt>
                <c:pt idx="662">
                  <c:v>1.7279404615983374E-2</c:v>
                </c:pt>
                <c:pt idx="663">
                  <c:v>1.2257879767566926E-2</c:v>
                </c:pt>
                <c:pt idx="664">
                  <c:v>1.750311543233693E-2</c:v>
                </c:pt>
                <c:pt idx="665">
                  <c:v>1.994710539467634E-2</c:v>
                </c:pt>
                <c:pt idx="666">
                  <c:v>1.0229160888120536E-2</c:v>
                </c:pt>
                <c:pt idx="667">
                  <c:v>1.1676785303279771E-2</c:v>
                </c:pt>
                <c:pt idx="668">
                  <c:v>1.1695322804152974E-2</c:v>
                </c:pt>
                <c:pt idx="669">
                  <c:v>9.8970116302371097E-3</c:v>
                </c:pt>
                <c:pt idx="670">
                  <c:v>1.0531279211863878E-2</c:v>
                </c:pt>
                <c:pt idx="671">
                  <c:v>1.8203812865540389E-2</c:v>
                </c:pt>
                <c:pt idx="672">
                  <c:v>1.1256489269435413E-2</c:v>
                </c:pt>
                <c:pt idx="673">
                  <c:v>1.0613834587857141E-2</c:v>
                </c:pt>
                <c:pt idx="674">
                  <c:v>1.0997238345444207E-2</c:v>
                </c:pt>
                <c:pt idx="675">
                  <c:v>1.6739395977929242E-2</c:v>
                </c:pt>
                <c:pt idx="676">
                  <c:v>1.8314252151176338E-2</c:v>
                </c:pt>
                <c:pt idx="677">
                  <c:v>1.3782650884240868E-2</c:v>
                </c:pt>
                <c:pt idx="678">
                  <c:v>1.0229444112628702E-2</c:v>
                </c:pt>
                <c:pt idx="679">
                  <c:v>1.4438251666724689E-2</c:v>
                </c:pt>
                <c:pt idx="680">
                  <c:v>2.174107683822514E-2</c:v>
                </c:pt>
                <c:pt idx="681">
                  <c:v>1.1745152045041327E-2</c:v>
                </c:pt>
                <c:pt idx="682">
                  <c:v>1.812472013756633E-2</c:v>
                </c:pt>
                <c:pt idx="683">
                  <c:v>1.9841663651168351E-2</c:v>
                </c:pt>
                <c:pt idx="684">
                  <c:v>1.2282840069383391E-2</c:v>
                </c:pt>
                <c:pt idx="685">
                  <c:v>1.0452305255457761E-2</c:v>
                </c:pt>
                <c:pt idx="686">
                  <c:v>1.0870582172647122E-2</c:v>
                </c:pt>
                <c:pt idx="687">
                  <c:v>1.5308107221499098E-2</c:v>
                </c:pt>
                <c:pt idx="688">
                  <c:v>1.8702626042068016E-2</c:v>
                </c:pt>
                <c:pt idx="689">
                  <c:v>1.3252518558874729E-2</c:v>
                </c:pt>
                <c:pt idx="690">
                  <c:v>2.1183965094387538E-2</c:v>
                </c:pt>
                <c:pt idx="691">
                  <c:v>1.437368561513723E-2</c:v>
                </c:pt>
                <c:pt idx="692">
                  <c:v>1.9126585721969611E-2</c:v>
                </c:pt>
                <c:pt idx="693">
                  <c:v>1.5006591891869911E-2</c:v>
                </c:pt>
                <c:pt idx="694">
                  <c:v>1.5449719475582255E-2</c:v>
                </c:pt>
                <c:pt idx="695">
                  <c:v>2.143005978316069E-2</c:v>
                </c:pt>
                <c:pt idx="696">
                  <c:v>3.2090822132304325E-2</c:v>
                </c:pt>
                <c:pt idx="697">
                  <c:v>3.4660947499796757E-2</c:v>
                </c:pt>
                <c:pt idx="698">
                  <c:v>2.1992963925004008E-2</c:v>
                </c:pt>
                <c:pt idx="699">
                  <c:v>9.4262011349201258E-3</c:v>
                </c:pt>
                <c:pt idx="700">
                  <c:v>1.1588978581131282E-4</c:v>
                </c:pt>
                <c:pt idx="701">
                  <c:v>3.8556079342961319E-2</c:v>
                </c:pt>
                <c:pt idx="702">
                  <c:v>-6.2715263664722409E-3</c:v>
                </c:pt>
                <c:pt idx="703">
                  <c:v>1.7350640147924437E-2</c:v>
                </c:pt>
                <c:pt idx="704">
                  <c:v>-2.096478444524108E-2</c:v>
                </c:pt>
                <c:pt idx="705">
                  <c:v>-3.5068926410749546E-2</c:v>
                </c:pt>
                <c:pt idx="706">
                  <c:v>2.7643000502139345E-2</c:v>
                </c:pt>
                <c:pt idx="707">
                  <c:v>3.3718951921910059E-2</c:v>
                </c:pt>
              </c:numCache>
            </c:numRef>
          </c:yVal>
          <c:smooth val="0"/>
          <c:extLst>
            <c:ext xmlns:c16="http://schemas.microsoft.com/office/drawing/2014/chart" uri="{C3380CC4-5D6E-409C-BE32-E72D297353CC}">
              <c16:uniqueId val="{00000000-CFC0-4E2B-A10A-9DE86D78A706}"/>
            </c:ext>
          </c:extLst>
        </c:ser>
        <c:dLbls>
          <c:showLegendKey val="0"/>
          <c:showVal val="0"/>
          <c:showCatName val="0"/>
          <c:showSerName val="0"/>
          <c:showPercent val="0"/>
          <c:showBubbleSize val="0"/>
        </c:dLbls>
        <c:axId val="842524224"/>
        <c:axId val="842524880"/>
      </c:scatterChart>
      <c:valAx>
        <c:axId val="842524224"/>
        <c:scaling>
          <c:orientation val="minMax"/>
          <c:max val="3.4"/>
          <c:min val="3"/>
        </c:scaling>
        <c:delete val="0"/>
        <c:axPos val="b"/>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400"/>
                  <a:t>Time (s)</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0" sourceLinked="0"/>
        <c:majorTickMark val="none"/>
        <c:minorTickMark val="none"/>
        <c:tickLblPos val="low"/>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842524880"/>
        <c:crosses val="autoZero"/>
        <c:crossBetween val="midCat"/>
      </c:valAx>
      <c:valAx>
        <c:axId val="842524880"/>
        <c:scaling>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400" baseline="0"/>
                  <a:t>Acceleration (m/s</a:t>
                </a:r>
                <a:r>
                  <a:rPr lang="en-US" sz="2400" baseline="30000"/>
                  <a:t>2</a:t>
                </a:r>
                <a:r>
                  <a:rPr lang="en-US" sz="2400" baseline="0"/>
                  <a:t>)</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842524224"/>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1117645324076725"/>
          <c:y val="9.6906582044778519E-2"/>
          <c:w val="0.86132850379822812"/>
          <c:h val="0.73692967916029828"/>
        </c:manualLayout>
      </c:layout>
      <c:scatterChart>
        <c:scatterStyle val="lineMarker"/>
        <c:varyColors val="0"/>
        <c:ser>
          <c:idx val="0"/>
          <c:order val="0"/>
          <c:tx>
            <c:strRef>
              <c:f>'Raw Data'!$G$1</c:f>
              <c:strCache>
                <c:ptCount val="1"/>
              </c:strCache>
            </c:strRef>
          </c:tx>
          <c:spPr>
            <a:ln w="19050" cap="rnd">
              <a:noFill/>
              <a:round/>
            </a:ln>
            <a:effectLst/>
          </c:spPr>
          <c:marker>
            <c:symbol val="circle"/>
            <c:size val="5"/>
            <c:spPr>
              <a:solidFill>
                <a:schemeClr val="accent1"/>
              </a:solidFill>
              <a:ln w="9525">
                <a:solidFill>
                  <a:schemeClr val="accent1"/>
                </a:solidFill>
              </a:ln>
              <a:effectLst/>
            </c:spPr>
          </c:marker>
          <c:xVal>
            <c:numRef>
              <c:f>'Raw Data'!$F$2:$F$709</c:f>
              <c:numCache>
                <c:formatCode>General</c:formatCode>
                <c:ptCount val="708"/>
                <c:pt idx="0">
                  <c:v>0</c:v>
                </c:pt>
                <c:pt idx="1">
                  <c:v>9.9310000005061738E-3</c:v>
                </c:pt>
                <c:pt idx="2">
                  <c:v>1.9862000001012348E-2</c:v>
                </c:pt>
                <c:pt idx="3">
                  <c:v>2.9793000001518521E-2</c:v>
                </c:pt>
                <c:pt idx="4">
                  <c:v>3.972300000168616E-2</c:v>
                </c:pt>
                <c:pt idx="5">
                  <c:v>4.9654000002192333E-2</c:v>
                </c:pt>
                <c:pt idx="6">
                  <c:v>5.9585000002698507E-2</c:v>
                </c:pt>
                <c:pt idx="7">
                  <c:v>6.9516000003204681E-2</c:v>
                </c:pt>
                <c:pt idx="8">
                  <c:v>7.9447000003710855E-2</c:v>
                </c:pt>
                <c:pt idx="9">
                  <c:v>8.9377000003878493E-2</c:v>
                </c:pt>
                <c:pt idx="10">
                  <c:v>9.9308000004384667E-2</c:v>
                </c:pt>
                <c:pt idx="11">
                  <c:v>0.10923900000489084</c:v>
                </c:pt>
                <c:pt idx="12">
                  <c:v>0.11916999999812106</c:v>
                </c:pt>
                <c:pt idx="13">
                  <c:v>0.12910099999862723</c:v>
                </c:pt>
                <c:pt idx="14">
                  <c:v>0.13903099999879487</c:v>
                </c:pt>
                <c:pt idx="15">
                  <c:v>0.14896199999930104</c:v>
                </c:pt>
                <c:pt idx="16">
                  <c:v>0.15889299999980722</c:v>
                </c:pt>
                <c:pt idx="17">
                  <c:v>0.16882400000031339</c:v>
                </c:pt>
                <c:pt idx="18">
                  <c:v>0.17875500000081956</c:v>
                </c:pt>
                <c:pt idx="19">
                  <c:v>0.1886850000009872</c:v>
                </c:pt>
                <c:pt idx="20">
                  <c:v>0.19861600000149338</c:v>
                </c:pt>
                <c:pt idx="21">
                  <c:v>0.20854700000199955</c:v>
                </c:pt>
                <c:pt idx="22">
                  <c:v>0.21847800000250572</c:v>
                </c:pt>
                <c:pt idx="23">
                  <c:v>0.2284090000030119</c:v>
                </c:pt>
                <c:pt idx="24">
                  <c:v>0.23833900000317954</c:v>
                </c:pt>
                <c:pt idx="25">
                  <c:v>0.24827000000368571</c:v>
                </c:pt>
                <c:pt idx="26">
                  <c:v>0.25820100000419188</c:v>
                </c:pt>
                <c:pt idx="27">
                  <c:v>0.26813200000469806</c:v>
                </c:pt>
                <c:pt idx="28">
                  <c:v>0.27806299999792827</c:v>
                </c:pt>
                <c:pt idx="29">
                  <c:v>0.28799299999809591</c:v>
                </c:pt>
                <c:pt idx="30">
                  <c:v>0.29792399999860208</c:v>
                </c:pt>
                <c:pt idx="31">
                  <c:v>0.30785499999910826</c:v>
                </c:pt>
                <c:pt idx="32">
                  <c:v>0.31778599999961443</c:v>
                </c:pt>
                <c:pt idx="33">
                  <c:v>0.32771700000012061</c:v>
                </c:pt>
                <c:pt idx="34">
                  <c:v>0.33764700000028824</c:v>
                </c:pt>
                <c:pt idx="35">
                  <c:v>0.34757800000079442</c:v>
                </c:pt>
                <c:pt idx="36">
                  <c:v>0.35750900000130059</c:v>
                </c:pt>
                <c:pt idx="37">
                  <c:v>0.36744000000180677</c:v>
                </c:pt>
                <c:pt idx="38">
                  <c:v>0.37737100000231294</c:v>
                </c:pt>
                <c:pt idx="39">
                  <c:v>0.38730100000248058</c:v>
                </c:pt>
                <c:pt idx="40">
                  <c:v>0.39723200000298675</c:v>
                </c:pt>
                <c:pt idx="41">
                  <c:v>0.40716300000349293</c:v>
                </c:pt>
                <c:pt idx="42">
                  <c:v>0.4170940000039991</c:v>
                </c:pt>
                <c:pt idx="43">
                  <c:v>0.42702400000416674</c:v>
                </c:pt>
                <c:pt idx="44">
                  <c:v>0.43695500000467291</c:v>
                </c:pt>
                <c:pt idx="45">
                  <c:v>0.44688599999790313</c:v>
                </c:pt>
                <c:pt idx="46">
                  <c:v>0.4568169999984093</c:v>
                </c:pt>
                <c:pt idx="47">
                  <c:v>0.46674799999891547</c:v>
                </c:pt>
                <c:pt idx="48">
                  <c:v>0.47667799999908311</c:v>
                </c:pt>
                <c:pt idx="49">
                  <c:v>0.48660899999958929</c:v>
                </c:pt>
                <c:pt idx="50">
                  <c:v>0.49654000000009546</c:v>
                </c:pt>
                <c:pt idx="51">
                  <c:v>0.50647100000060163</c:v>
                </c:pt>
                <c:pt idx="52">
                  <c:v>0.51640200000110781</c:v>
                </c:pt>
                <c:pt idx="53">
                  <c:v>0.52633200000127545</c:v>
                </c:pt>
                <c:pt idx="54">
                  <c:v>0.53626300000178162</c:v>
                </c:pt>
                <c:pt idx="55">
                  <c:v>0.54619400000228779</c:v>
                </c:pt>
                <c:pt idx="56">
                  <c:v>0.55612500000279397</c:v>
                </c:pt>
                <c:pt idx="57">
                  <c:v>0.56605600000330014</c:v>
                </c:pt>
                <c:pt idx="58">
                  <c:v>0.57598600000346778</c:v>
                </c:pt>
                <c:pt idx="59">
                  <c:v>0.58591700000397395</c:v>
                </c:pt>
                <c:pt idx="60">
                  <c:v>0.59584800000448013</c:v>
                </c:pt>
                <c:pt idx="61">
                  <c:v>0.6057790000049863</c:v>
                </c:pt>
                <c:pt idx="62">
                  <c:v>0.61570999999821652</c:v>
                </c:pt>
                <c:pt idx="63">
                  <c:v>0.62563999999838416</c:v>
                </c:pt>
                <c:pt idx="64">
                  <c:v>0.63557099999889033</c:v>
                </c:pt>
                <c:pt idx="65">
                  <c:v>0.6455019999993965</c:v>
                </c:pt>
                <c:pt idx="66">
                  <c:v>0.65543299999990268</c:v>
                </c:pt>
                <c:pt idx="67">
                  <c:v>0.66536400000040885</c:v>
                </c:pt>
                <c:pt idx="68">
                  <c:v>0.67529400000057649</c:v>
                </c:pt>
                <c:pt idx="69">
                  <c:v>0.68522500000108266</c:v>
                </c:pt>
                <c:pt idx="70">
                  <c:v>0.69515600000158884</c:v>
                </c:pt>
                <c:pt idx="71">
                  <c:v>0.70508700000209501</c:v>
                </c:pt>
                <c:pt idx="72">
                  <c:v>0.71501800000260118</c:v>
                </c:pt>
                <c:pt idx="73">
                  <c:v>0.72494800000276882</c:v>
                </c:pt>
                <c:pt idx="74">
                  <c:v>0.734879000003275</c:v>
                </c:pt>
                <c:pt idx="75">
                  <c:v>0.74481000000378117</c:v>
                </c:pt>
                <c:pt idx="76">
                  <c:v>0.75474100000428734</c:v>
                </c:pt>
                <c:pt idx="77">
                  <c:v>0.76467100000445498</c:v>
                </c:pt>
                <c:pt idx="78">
                  <c:v>0.77460200000496116</c:v>
                </c:pt>
                <c:pt idx="79">
                  <c:v>0.78453299999819137</c:v>
                </c:pt>
                <c:pt idx="80">
                  <c:v>0.79446399999869755</c:v>
                </c:pt>
                <c:pt idx="81">
                  <c:v>0.80439499999920372</c:v>
                </c:pt>
                <c:pt idx="82">
                  <c:v>0.81432499999937136</c:v>
                </c:pt>
                <c:pt idx="83">
                  <c:v>0.82425599999987753</c:v>
                </c:pt>
                <c:pt idx="84">
                  <c:v>0.8341870000003837</c:v>
                </c:pt>
                <c:pt idx="85">
                  <c:v>0.84411800000088988</c:v>
                </c:pt>
                <c:pt idx="86">
                  <c:v>0.85404900000139605</c:v>
                </c:pt>
                <c:pt idx="87">
                  <c:v>0.86397900000156369</c:v>
                </c:pt>
                <c:pt idx="88">
                  <c:v>0.87391000000206986</c:v>
                </c:pt>
                <c:pt idx="89">
                  <c:v>0.88384100000257604</c:v>
                </c:pt>
                <c:pt idx="90">
                  <c:v>0.89377200000308221</c:v>
                </c:pt>
                <c:pt idx="91">
                  <c:v>0.90370300000358839</c:v>
                </c:pt>
                <c:pt idx="92">
                  <c:v>0.91363300000375602</c:v>
                </c:pt>
                <c:pt idx="93">
                  <c:v>0.9235640000042622</c:v>
                </c:pt>
                <c:pt idx="94">
                  <c:v>0.93349500000476837</c:v>
                </c:pt>
                <c:pt idx="95">
                  <c:v>0.94342599999799859</c:v>
                </c:pt>
                <c:pt idx="96">
                  <c:v>0.95335691666696221</c:v>
                </c:pt>
                <c:pt idx="97">
                  <c:v>0.96328691666712984</c:v>
                </c:pt>
                <c:pt idx="98">
                  <c:v>0.97321791666763602</c:v>
                </c:pt>
                <c:pt idx="99">
                  <c:v>0.98314891666814219</c:v>
                </c:pt>
                <c:pt idx="100">
                  <c:v>0.99307991666864837</c:v>
                </c:pt>
                <c:pt idx="101">
                  <c:v>1.003009916668816</c:v>
                </c:pt>
                <c:pt idx="102">
                  <c:v>1.0129409166693222</c:v>
                </c:pt>
                <c:pt idx="103">
                  <c:v>1.0228719166698284</c:v>
                </c:pt>
                <c:pt idx="104">
                  <c:v>1.0328029166703345</c:v>
                </c:pt>
                <c:pt idx="105">
                  <c:v>1.0427339166708407</c:v>
                </c:pt>
                <c:pt idx="106">
                  <c:v>1.0526639166710083</c:v>
                </c:pt>
                <c:pt idx="107">
                  <c:v>1.0625949166715145</c:v>
                </c:pt>
                <c:pt idx="108">
                  <c:v>1.0725259166647447</c:v>
                </c:pt>
                <c:pt idx="109">
                  <c:v>1.0824569166652509</c:v>
                </c:pt>
                <c:pt idx="110">
                  <c:v>1.0923879166657571</c:v>
                </c:pt>
                <c:pt idx="111">
                  <c:v>1.1023179166659247</c:v>
                </c:pt>
                <c:pt idx="112">
                  <c:v>1.1122489166664309</c:v>
                </c:pt>
                <c:pt idx="113">
                  <c:v>1.1221799166669371</c:v>
                </c:pt>
                <c:pt idx="114">
                  <c:v>1.1321109166674432</c:v>
                </c:pt>
                <c:pt idx="115">
                  <c:v>1.1420419166679494</c:v>
                </c:pt>
                <c:pt idx="116">
                  <c:v>1.151971916668117</c:v>
                </c:pt>
                <c:pt idx="117">
                  <c:v>1.1619029166686232</c:v>
                </c:pt>
                <c:pt idx="118">
                  <c:v>1.1718339166691294</c:v>
                </c:pt>
                <c:pt idx="119">
                  <c:v>1.1817649166696356</c:v>
                </c:pt>
                <c:pt idx="120">
                  <c:v>1.1916959166701417</c:v>
                </c:pt>
                <c:pt idx="121">
                  <c:v>1.2016259166703094</c:v>
                </c:pt>
                <c:pt idx="122">
                  <c:v>1.2115569166708156</c:v>
                </c:pt>
                <c:pt idx="123">
                  <c:v>1.2214879166713217</c:v>
                </c:pt>
                <c:pt idx="124">
                  <c:v>1.2314189166645519</c:v>
                </c:pt>
                <c:pt idx="125">
                  <c:v>1.2413499166650581</c:v>
                </c:pt>
                <c:pt idx="126">
                  <c:v>1.2512799166652258</c:v>
                </c:pt>
                <c:pt idx="127">
                  <c:v>1.2612109166657319</c:v>
                </c:pt>
                <c:pt idx="128">
                  <c:v>1.2711419166662381</c:v>
                </c:pt>
                <c:pt idx="129">
                  <c:v>1.2810729166667443</c:v>
                </c:pt>
                <c:pt idx="130">
                  <c:v>1.2910029166669119</c:v>
                </c:pt>
                <c:pt idx="131">
                  <c:v>1.3009339166674181</c:v>
                </c:pt>
                <c:pt idx="132">
                  <c:v>1.3108649166679243</c:v>
                </c:pt>
                <c:pt idx="133">
                  <c:v>1.3207959166684304</c:v>
                </c:pt>
                <c:pt idx="134">
                  <c:v>1.3307269166689366</c:v>
                </c:pt>
                <c:pt idx="135">
                  <c:v>1.3406569166691042</c:v>
                </c:pt>
                <c:pt idx="136">
                  <c:v>1.3505879166696104</c:v>
                </c:pt>
                <c:pt idx="137">
                  <c:v>1.3605189166701166</c:v>
                </c:pt>
                <c:pt idx="138">
                  <c:v>1.3704499166706228</c:v>
                </c:pt>
                <c:pt idx="139">
                  <c:v>1.3803809166711289</c:v>
                </c:pt>
                <c:pt idx="140">
                  <c:v>1.3903109166712966</c:v>
                </c:pt>
                <c:pt idx="141">
                  <c:v>1.4002419166645268</c:v>
                </c:pt>
                <c:pt idx="142">
                  <c:v>1.410172916665033</c:v>
                </c:pt>
                <c:pt idx="143">
                  <c:v>1.4201039166655391</c:v>
                </c:pt>
                <c:pt idx="144">
                  <c:v>1.4300349166660453</c:v>
                </c:pt>
                <c:pt idx="145">
                  <c:v>1.439964916666213</c:v>
                </c:pt>
                <c:pt idx="146">
                  <c:v>1.4498959166667191</c:v>
                </c:pt>
                <c:pt idx="147">
                  <c:v>1.4598269166672253</c:v>
                </c:pt>
                <c:pt idx="148">
                  <c:v>1.4697579166677315</c:v>
                </c:pt>
                <c:pt idx="149">
                  <c:v>1.4796889166682377</c:v>
                </c:pt>
                <c:pt idx="150">
                  <c:v>1.4896189166684053</c:v>
                </c:pt>
                <c:pt idx="151">
                  <c:v>1.4995499166689115</c:v>
                </c:pt>
                <c:pt idx="152">
                  <c:v>1.5094809166694176</c:v>
                </c:pt>
                <c:pt idx="153">
                  <c:v>1.5194119166699238</c:v>
                </c:pt>
                <c:pt idx="154">
                  <c:v>1.52934291667043</c:v>
                </c:pt>
                <c:pt idx="155">
                  <c:v>1.5392729166705976</c:v>
                </c:pt>
                <c:pt idx="156">
                  <c:v>1.5492039166711038</c:v>
                </c:pt>
                <c:pt idx="157">
                  <c:v>1.55913491667161</c:v>
                </c:pt>
                <c:pt idx="158">
                  <c:v>1.5690659166648402</c:v>
                </c:pt>
                <c:pt idx="159">
                  <c:v>1.5789969166653464</c:v>
                </c:pt>
                <c:pt idx="160">
                  <c:v>1.588926916665514</c:v>
                </c:pt>
                <c:pt idx="161">
                  <c:v>1.5988579166660202</c:v>
                </c:pt>
                <c:pt idx="162">
                  <c:v>1.6087889166665263</c:v>
                </c:pt>
                <c:pt idx="163">
                  <c:v>1.6187199166670325</c:v>
                </c:pt>
                <c:pt idx="164">
                  <c:v>1.6286499166672002</c:v>
                </c:pt>
                <c:pt idx="165">
                  <c:v>1.6385809166677063</c:v>
                </c:pt>
                <c:pt idx="166">
                  <c:v>1.6485119166682125</c:v>
                </c:pt>
                <c:pt idx="167">
                  <c:v>1.6584429166687187</c:v>
                </c:pt>
                <c:pt idx="168">
                  <c:v>1.6683739166692249</c:v>
                </c:pt>
                <c:pt idx="169">
                  <c:v>1.678304916669731</c:v>
                </c:pt>
                <c:pt idx="170">
                  <c:v>1.6882349166698987</c:v>
                </c:pt>
                <c:pt idx="171">
                  <c:v>1.6981659166704048</c:v>
                </c:pt>
                <c:pt idx="172">
                  <c:v>1.708096916670911</c:v>
                </c:pt>
                <c:pt idx="173">
                  <c:v>1.7180279166714172</c:v>
                </c:pt>
                <c:pt idx="174">
                  <c:v>1.7279579166715848</c:v>
                </c:pt>
                <c:pt idx="175">
                  <c:v>1.737888916664815</c:v>
                </c:pt>
                <c:pt idx="176">
                  <c:v>1.7478199166653212</c:v>
                </c:pt>
                <c:pt idx="177">
                  <c:v>1.7577509166658274</c:v>
                </c:pt>
                <c:pt idx="178">
                  <c:v>1.7676819166663336</c:v>
                </c:pt>
                <c:pt idx="179">
                  <c:v>1.7776119166665012</c:v>
                </c:pt>
                <c:pt idx="180">
                  <c:v>1.7875429166670074</c:v>
                </c:pt>
                <c:pt idx="181">
                  <c:v>1.7974739166675135</c:v>
                </c:pt>
                <c:pt idx="182">
                  <c:v>1.8074049166680197</c:v>
                </c:pt>
                <c:pt idx="183">
                  <c:v>1.8173359166685259</c:v>
                </c:pt>
                <c:pt idx="184">
                  <c:v>1.8272659166686935</c:v>
                </c:pt>
                <c:pt idx="185">
                  <c:v>1.8371969166691997</c:v>
                </c:pt>
                <c:pt idx="186">
                  <c:v>1.8471279166697059</c:v>
                </c:pt>
                <c:pt idx="187">
                  <c:v>1.8570589166702121</c:v>
                </c:pt>
                <c:pt idx="188">
                  <c:v>1.8669899166707182</c:v>
                </c:pt>
                <c:pt idx="189">
                  <c:v>1.8769199166708859</c:v>
                </c:pt>
                <c:pt idx="190">
                  <c:v>1.886850916671392</c:v>
                </c:pt>
                <c:pt idx="191">
                  <c:v>1.8967819166646223</c:v>
                </c:pt>
                <c:pt idx="192">
                  <c:v>1.9067129166651284</c:v>
                </c:pt>
                <c:pt idx="193">
                  <c:v>1.9166439166656346</c:v>
                </c:pt>
                <c:pt idx="194">
                  <c:v>1.9265739166658022</c:v>
                </c:pt>
                <c:pt idx="195">
                  <c:v>1.9365049166663084</c:v>
                </c:pt>
                <c:pt idx="196">
                  <c:v>1.9464352499999222</c:v>
                </c:pt>
                <c:pt idx="197">
                  <c:v>1.9563662500004284</c:v>
                </c:pt>
                <c:pt idx="198">
                  <c:v>1.9662972500009346</c:v>
                </c:pt>
                <c:pt idx="199">
                  <c:v>1.9762272500011022</c:v>
                </c:pt>
                <c:pt idx="200">
                  <c:v>1.9861582500016084</c:v>
                </c:pt>
                <c:pt idx="201">
                  <c:v>1.9960892500021146</c:v>
                </c:pt>
                <c:pt idx="202">
                  <c:v>2.0060202500026207</c:v>
                </c:pt>
                <c:pt idx="203">
                  <c:v>2.0159512500031269</c:v>
                </c:pt>
                <c:pt idx="204">
                  <c:v>2.0258812500032946</c:v>
                </c:pt>
                <c:pt idx="205">
                  <c:v>2.0358122500038007</c:v>
                </c:pt>
                <c:pt idx="206">
                  <c:v>2.0457432500043069</c:v>
                </c:pt>
                <c:pt idx="207">
                  <c:v>2.0556742500048131</c:v>
                </c:pt>
                <c:pt idx="208">
                  <c:v>2.0656052499980433</c:v>
                </c:pt>
                <c:pt idx="209">
                  <c:v>2.0755352499982109</c:v>
                </c:pt>
                <c:pt idx="210">
                  <c:v>2.0854662499987171</c:v>
                </c:pt>
                <c:pt idx="211">
                  <c:v>2.0953972499992233</c:v>
                </c:pt>
                <c:pt idx="212">
                  <c:v>2.1053282499997295</c:v>
                </c:pt>
                <c:pt idx="213">
                  <c:v>2.1152592500002356</c:v>
                </c:pt>
                <c:pt idx="214">
                  <c:v>2.1251892500004033</c:v>
                </c:pt>
                <c:pt idx="215">
                  <c:v>2.1351202500009094</c:v>
                </c:pt>
                <c:pt idx="216">
                  <c:v>2.1450512500014156</c:v>
                </c:pt>
                <c:pt idx="217">
                  <c:v>2.1549822500019218</c:v>
                </c:pt>
                <c:pt idx="218">
                  <c:v>2.164913250002428</c:v>
                </c:pt>
                <c:pt idx="219">
                  <c:v>2.1748432500025956</c:v>
                </c:pt>
                <c:pt idx="220">
                  <c:v>2.1847742500031018</c:v>
                </c:pt>
                <c:pt idx="221">
                  <c:v>2.1947052500036079</c:v>
                </c:pt>
                <c:pt idx="222">
                  <c:v>2.2046362500041141</c:v>
                </c:pt>
                <c:pt idx="223">
                  <c:v>2.2145672500046203</c:v>
                </c:pt>
                <c:pt idx="224">
                  <c:v>2.2244972500047879</c:v>
                </c:pt>
                <c:pt idx="225">
                  <c:v>2.2344282499980181</c:v>
                </c:pt>
                <c:pt idx="226">
                  <c:v>2.2443592499985243</c:v>
                </c:pt>
                <c:pt idx="227">
                  <c:v>2.2542902499990305</c:v>
                </c:pt>
                <c:pt idx="228">
                  <c:v>2.2642212499995367</c:v>
                </c:pt>
                <c:pt idx="229">
                  <c:v>2.2741512499997043</c:v>
                </c:pt>
                <c:pt idx="230">
                  <c:v>2.2840822500002105</c:v>
                </c:pt>
                <c:pt idx="231">
                  <c:v>2.2940132500007167</c:v>
                </c:pt>
                <c:pt idx="232">
                  <c:v>2.3039442500012228</c:v>
                </c:pt>
                <c:pt idx="233">
                  <c:v>2.313875250001729</c:v>
                </c:pt>
                <c:pt idx="234">
                  <c:v>2.3238052500018966</c:v>
                </c:pt>
                <c:pt idx="235">
                  <c:v>2.3337362500024028</c:v>
                </c:pt>
                <c:pt idx="236">
                  <c:v>2.343667250002909</c:v>
                </c:pt>
                <c:pt idx="237">
                  <c:v>2.3535982500034152</c:v>
                </c:pt>
                <c:pt idx="238">
                  <c:v>2.3635292500039213</c:v>
                </c:pt>
                <c:pt idx="239">
                  <c:v>2.373459250004089</c:v>
                </c:pt>
                <c:pt idx="240">
                  <c:v>2.3833902500045951</c:v>
                </c:pt>
                <c:pt idx="241">
                  <c:v>2.3933212500051013</c:v>
                </c:pt>
                <c:pt idx="242">
                  <c:v>2.4032522499983315</c:v>
                </c:pt>
                <c:pt idx="243">
                  <c:v>2.4131832499988377</c:v>
                </c:pt>
                <c:pt idx="244">
                  <c:v>2.4231132499990053</c:v>
                </c:pt>
                <c:pt idx="245">
                  <c:v>2.4330442499995115</c:v>
                </c:pt>
                <c:pt idx="246">
                  <c:v>2.4429752500000177</c:v>
                </c:pt>
                <c:pt idx="247">
                  <c:v>2.4529062500005239</c:v>
                </c:pt>
                <c:pt idx="248">
                  <c:v>2.46283725000103</c:v>
                </c:pt>
                <c:pt idx="249">
                  <c:v>2.4727672500011977</c:v>
                </c:pt>
                <c:pt idx="250">
                  <c:v>2.4826982500017039</c:v>
                </c:pt>
                <c:pt idx="251">
                  <c:v>2.49262925000221</c:v>
                </c:pt>
                <c:pt idx="252">
                  <c:v>2.5025602500027162</c:v>
                </c:pt>
                <c:pt idx="253">
                  <c:v>2.5124912500032224</c:v>
                </c:pt>
                <c:pt idx="254">
                  <c:v>2.52242125000339</c:v>
                </c:pt>
                <c:pt idx="255">
                  <c:v>2.5323522500038962</c:v>
                </c:pt>
                <c:pt idx="256">
                  <c:v>2.5422832500044024</c:v>
                </c:pt>
                <c:pt idx="257">
                  <c:v>2.5522142500049085</c:v>
                </c:pt>
                <c:pt idx="258">
                  <c:v>2.5621452499981388</c:v>
                </c:pt>
                <c:pt idx="259">
                  <c:v>2.5720752499983064</c:v>
                </c:pt>
                <c:pt idx="260">
                  <c:v>2.5820062499988126</c:v>
                </c:pt>
                <c:pt idx="261">
                  <c:v>2.5919372499993187</c:v>
                </c:pt>
                <c:pt idx="262">
                  <c:v>2.6018682499998249</c:v>
                </c:pt>
                <c:pt idx="263">
                  <c:v>2.6117992500003311</c:v>
                </c:pt>
                <c:pt idx="264">
                  <c:v>2.6217292500004987</c:v>
                </c:pt>
                <c:pt idx="265">
                  <c:v>2.6316602500010049</c:v>
                </c:pt>
                <c:pt idx="266">
                  <c:v>2.6415912500015111</c:v>
                </c:pt>
                <c:pt idx="267">
                  <c:v>2.6515222500020172</c:v>
                </c:pt>
                <c:pt idx="268">
                  <c:v>2.6614532500025234</c:v>
                </c:pt>
                <c:pt idx="269">
                  <c:v>2.6713842500030296</c:v>
                </c:pt>
                <c:pt idx="270">
                  <c:v>2.6813142500031972</c:v>
                </c:pt>
                <c:pt idx="271">
                  <c:v>2.6912452500037034</c:v>
                </c:pt>
                <c:pt idx="272">
                  <c:v>2.7011762500042096</c:v>
                </c:pt>
                <c:pt idx="273">
                  <c:v>2.7111072500047158</c:v>
                </c:pt>
                <c:pt idx="274">
                  <c:v>2.721038249997946</c:v>
                </c:pt>
                <c:pt idx="275">
                  <c:v>2.7309682499981136</c:v>
                </c:pt>
                <c:pt idx="276">
                  <c:v>2.7408992499986198</c:v>
                </c:pt>
                <c:pt idx="277">
                  <c:v>2.750830249999126</c:v>
                </c:pt>
                <c:pt idx="278">
                  <c:v>2.7607612499996321</c:v>
                </c:pt>
                <c:pt idx="279">
                  <c:v>2.7706922500001383</c:v>
                </c:pt>
                <c:pt idx="280">
                  <c:v>2.7806222500003059</c:v>
                </c:pt>
                <c:pt idx="281">
                  <c:v>2.7905532500008121</c:v>
                </c:pt>
                <c:pt idx="282">
                  <c:v>2.8004842500013183</c:v>
                </c:pt>
                <c:pt idx="283">
                  <c:v>2.8104152500018245</c:v>
                </c:pt>
                <c:pt idx="284">
                  <c:v>2.8203462500023306</c:v>
                </c:pt>
                <c:pt idx="285">
                  <c:v>2.8302762500024983</c:v>
                </c:pt>
                <c:pt idx="286">
                  <c:v>2.8402072500030044</c:v>
                </c:pt>
                <c:pt idx="287">
                  <c:v>2.8501382500035106</c:v>
                </c:pt>
                <c:pt idx="288">
                  <c:v>2.8600692500040168</c:v>
                </c:pt>
                <c:pt idx="289">
                  <c:v>2.870000250004523</c:v>
                </c:pt>
                <c:pt idx="290">
                  <c:v>2.8799302500046906</c:v>
                </c:pt>
                <c:pt idx="291">
                  <c:v>2.8898612499979208</c:v>
                </c:pt>
                <c:pt idx="292">
                  <c:v>2.899792249998427</c:v>
                </c:pt>
                <c:pt idx="293">
                  <c:v>2.9097232499989332</c:v>
                </c:pt>
                <c:pt idx="294">
                  <c:v>2.9196542499994393</c:v>
                </c:pt>
                <c:pt idx="295">
                  <c:v>2.9295852499999455</c:v>
                </c:pt>
                <c:pt idx="296">
                  <c:v>2.9395152500001132</c:v>
                </c:pt>
                <c:pt idx="297">
                  <c:v>2.9494466250034748</c:v>
                </c:pt>
                <c:pt idx="298">
                  <c:v>2.9593776250039809</c:v>
                </c:pt>
                <c:pt idx="299">
                  <c:v>2.9693086250044871</c:v>
                </c:pt>
                <c:pt idx="300">
                  <c:v>2.9792396250049933</c:v>
                </c:pt>
                <c:pt idx="301">
                  <c:v>2.989169624997885</c:v>
                </c:pt>
                <c:pt idx="302">
                  <c:v>2.9991006249983911</c:v>
                </c:pt>
                <c:pt idx="303">
                  <c:v>3.0090316249988973</c:v>
                </c:pt>
                <c:pt idx="304">
                  <c:v>3.0189626249994035</c:v>
                </c:pt>
                <c:pt idx="305">
                  <c:v>3.0288936249999097</c:v>
                </c:pt>
                <c:pt idx="306">
                  <c:v>3.0388236250000773</c:v>
                </c:pt>
                <c:pt idx="307">
                  <c:v>3.0487546250005835</c:v>
                </c:pt>
                <c:pt idx="308">
                  <c:v>3.0586856250010896</c:v>
                </c:pt>
                <c:pt idx="309">
                  <c:v>3.0686166250015958</c:v>
                </c:pt>
                <c:pt idx="310">
                  <c:v>3.078547625002102</c:v>
                </c:pt>
                <c:pt idx="311">
                  <c:v>3.0884776250022696</c:v>
                </c:pt>
                <c:pt idx="312">
                  <c:v>3.0984086250027758</c:v>
                </c:pt>
                <c:pt idx="313">
                  <c:v>3.108339625003282</c:v>
                </c:pt>
                <c:pt idx="314">
                  <c:v>3.1182706250037882</c:v>
                </c:pt>
                <c:pt idx="315">
                  <c:v>3.1282016250042943</c:v>
                </c:pt>
                <c:pt idx="316">
                  <c:v>3.1381326250048005</c:v>
                </c:pt>
                <c:pt idx="317">
                  <c:v>3.1480626250049681</c:v>
                </c:pt>
                <c:pt idx="318">
                  <c:v>3.1579936249981984</c:v>
                </c:pt>
                <c:pt idx="319">
                  <c:v>3.1679246249987045</c:v>
                </c:pt>
                <c:pt idx="320">
                  <c:v>3.1778556249992107</c:v>
                </c:pt>
                <c:pt idx="321">
                  <c:v>3.1877866249997169</c:v>
                </c:pt>
                <c:pt idx="322">
                  <c:v>3.1977166249998845</c:v>
                </c:pt>
                <c:pt idx="323">
                  <c:v>3.2076476250003907</c:v>
                </c:pt>
                <c:pt idx="324">
                  <c:v>3.2175786250008969</c:v>
                </c:pt>
                <c:pt idx="325">
                  <c:v>3.227509625001403</c:v>
                </c:pt>
                <c:pt idx="326">
                  <c:v>3.2374406250019092</c:v>
                </c:pt>
                <c:pt idx="327">
                  <c:v>3.2473706250020768</c:v>
                </c:pt>
                <c:pt idx="328">
                  <c:v>3.257301625002583</c:v>
                </c:pt>
                <c:pt idx="329">
                  <c:v>3.2672326250030892</c:v>
                </c:pt>
                <c:pt idx="330">
                  <c:v>3.2771636250035954</c:v>
                </c:pt>
                <c:pt idx="331">
                  <c:v>3.2870946250041015</c:v>
                </c:pt>
                <c:pt idx="332">
                  <c:v>3.2970256250046077</c:v>
                </c:pt>
                <c:pt idx="333">
                  <c:v>3.3069556250047754</c:v>
                </c:pt>
                <c:pt idx="334">
                  <c:v>3.3168866249980056</c:v>
                </c:pt>
                <c:pt idx="335">
                  <c:v>3.3268176249985117</c:v>
                </c:pt>
                <c:pt idx="336">
                  <c:v>3.3367486249990179</c:v>
                </c:pt>
                <c:pt idx="337">
                  <c:v>3.3466796249995241</c:v>
                </c:pt>
                <c:pt idx="338">
                  <c:v>3.3566096249996917</c:v>
                </c:pt>
                <c:pt idx="339">
                  <c:v>3.3665406250001979</c:v>
                </c:pt>
                <c:pt idx="340">
                  <c:v>3.3764716250007041</c:v>
                </c:pt>
                <c:pt idx="341">
                  <c:v>3.3864026250012103</c:v>
                </c:pt>
                <c:pt idx="342">
                  <c:v>3.3963336250017164</c:v>
                </c:pt>
                <c:pt idx="343">
                  <c:v>3.4062646250022226</c:v>
                </c:pt>
                <c:pt idx="344">
                  <c:v>3.4161946250023902</c:v>
                </c:pt>
                <c:pt idx="345">
                  <c:v>3.4261256250028964</c:v>
                </c:pt>
                <c:pt idx="346">
                  <c:v>3.4360566250034026</c:v>
                </c:pt>
                <c:pt idx="347">
                  <c:v>3.4459876250039088</c:v>
                </c:pt>
                <c:pt idx="348">
                  <c:v>3.4559186250044149</c:v>
                </c:pt>
                <c:pt idx="349">
                  <c:v>3.4658486250045826</c:v>
                </c:pt>
                <c:pt idx="350">
                  <c:v>3.4757796250050887</c:v>
                </c:pt>
                <c:pt idx="351">
                  <c:v>3.485710624998319</c:v>
                </c:pt>
                <c:pt idx="352">
                  <c:v>3.4956416249988251</c:v>
                </c:pt>
                <c:pt idx="353">
                  <c:v>3.5055726249993313</c:v>
                </c:pt>
                <c:pt idx="354">
                  <c:v>3.5155036249998375</c:v>
                </c:pt>
                <c:pt idx="355">
                  <c:v>3.5254336250000051</c:v>
                </c:pt>
                <c:pt idx="356">
                  <c:v>3.5353646250005113</c:v>
                </c:pt>
                <c:pt idx="357">
                  <c:v>3.5452956250010175</c:v>
                </c:pt>
                <c:pt idx="358">
                  <c:v>3.5552266250015236</c:v>
                </c:pt>
                <c:pt idx="359">
                  <c:v>3.5651576250020298</c:v>
                </c:pt>
                <c:pt idx="360">
                  <c:v>3.5750876250021975</c:v>
                </c:pt>
                <c:pt idx="361">
                  <c:v>3.5850186250027036</c:v>
                </c:pt>
                <c:pt idx="362">
                  <c:v>3.5949496250032098</c:v>
                </c:pt>
                <c:pt idx="363">
                  <c:v>3.604880625003716</c:v>
                </c:pt>
                <c:pt idx="364">
                  <c:v>3.6148116250042222</c:v>
                </c:pt>
                <c:pt idx="365">
                  <c:v>3.6247416250043898</c:v>
                </c:pt>
                <c:pt idx="366">
                  <c:v>3.634672625004896</c:v>
                </c:pt>
                <c:pt idx="367">
                  <c:v>3.6446036249981262</c:v>
                </c:pt>
                <c:pt idx="368">
                  <c:v>3.6545346249986324</c:v>
                </c:pt>
                <c:pt idx="369">
                  <c:v>3.6644656249991385</c:v>
                </c:pt>
                <c:pt idx="370">
                  <c:v>3.6743966249996447</c:v>
                </c:pt>
                <c:pt idx="371">
                  <c:v>3.6843266249998123</c:v>
                </c:pt>
                <c:pt idx="372">
                  <c:v>3.6942576250003185</c:v>
                </c:pt>
                <c:pt idx="373">
                  <c:v>3.7041886250008247</c:v>
                </c:pt>
                <c:pt idx="374">
                  <c:v>3.7141196250013309</c:v>
                </c:pt>
                <c:pt idx="375">
                  <c:v>3.724050625001837</c:v>
                </c:pt>
                <c:pt idx="376">
                  <c:v>3.7339816250023432</c:v>
                </c:pt>
                <c:pt idx="377">
                  <c:v>3.7439116250025108</c:v>
                </c:pt>
                <c:pt idx="378">
                  <c:v>3.753842625003017</c:v>
                </c:pt>
                <c:pt idx="379">
                  <c:v>3.7637736250035232</c:v>
                </c:pt>
                <c:pt idx="380">
                  <c:v>3.7737046250040294</c:v>
                </c:pt>
                <c:pt idx="381">
                  <c:v>3.7836356250045355</c:v>
                </c:pt>
                <c:pt idx="382">
                  <c:v>3.7935656250047032</c:v>
                </c:pt>
                <c:pt idx="383">
                  <c:v>3.8034966249979334</c:v>
                </c:pt>
                <c:pt idx="384">
                  <c:v>3.8134276249984396</c:v>
                </c:pt>
                <c:pt idx="385">
                  <c:v>3.8233586249989457</c:v>
                </c:pt>
                <c:pt idx="386">
                  <c:v>3.8332896249994519</c:v>
                </c:pt>
                <c:pt idx="387">
                  <c:v>3.8432206249999581</c:v>
                </c:pt>
                <c:pt idx="388">
                  <c:v>3.8531506250001257</c:v>
                </c:pt>
                <c:pt idx="389">
                  <c:v>3.8630816250006319</c:v>
                </c:pt>
                <c:pt idx="390">
                  <c:v>3.8730126250011381</c:v>
                </c:pt>
                <c:pt idx="391">
                  <c:v>3.8829436250016443</c:v>
                </c:pt>
                <c:pt idx="392">
                  <c:v>3.8928746250021504</c:v>
                </c:pt>
                <c:pt idx="393">
                  <c:v>3.9028046250023181</c:v>
                </c:pt>
                <c:pt idx="394">
                  <c:v>3.9127356250028242</c:v>
                </c:pt>
                <c:pt idx="395">
                  <c:v>3.9226666250033304</c:v>
                </c:pt>
                <c:pt idx="396">
                  <c:v>3.9325976250038366</c:v>
                </c:pt>
                <c:pt idx="397">
                  <c:v>3.9425286250043428</c:v>
                </c:pt>
                <c:pt idx="398">
                  <c:v>3.9524596250048489</c:v>
                </c:pt>
                <c:pt idx="399">
                  <c:v>3.9623896250050166</c:v>
                </c:pt>
                <c:pt idx="400">
                  <c:v>3.9723206249982468</c:v>
                </c:pt>
                <c:pt idx="401">
                  <c:v>3.982251624998753</c:v>
                </c:pt>
                <c:pt idx="402">
                  <c:v>3.9921826249992591</c:v>
                </c:pt>
                <c:pt idx="403">
                  <c:v>4.0021136249997653</c:v>
                </c:pt>
                <c:pt idx="404">
                  <c:v>4.0120446250002715</c:v>
                </c:pt>
                <c:pt idx="405">
                  <c:v>4.0219746250004391</c:v>
                </c:pt>
                <c:pt idx="406">
                  <c:v>4.0319056250009453</c:v>
                </c:pt>
                <c:pt idx="407">
                  <c:v>4.0418366250014515</c:v>
                </c:pt>
                <c:pt idx="408">
                  <c:v>4.0517676250019576</c:v>
                </c:pt>
                <c:pt idx="409">
                  <c:v>4.0616986250024638</c:v>
                </c:pt>
                <c:pt idx="410">
                  <c:v>4.07162962500297</c:v>
                </c:pt>
                <c:pt idx="411">
                  <c:v>4.0815596250031376</c:v>
                </c:pt>
                <c:pt idx="412">
                  <c:v>4.0914906250036438</c:v>
                </c:pt>
                <c:pt idx="413">
                  <c:v>4.10142162500415</c:v>
                </c:pt>
                <c:pt idx="414">
                  <c:v>4.1113526250046561</c:v>
                </c:pt>
                <c:pt idx="415">
                  <c:v>4.1212836249978864</c:v>
                </c:pt>
                <c:pt idx="416">
                  <c:v>4.131213624998054</c:v>
                </c:pt>
                <c:pt idx="417">
                  <c:v>4.1411446249985602</c:v>
                </c:pt>
                <c:pt idx="418">
                  <c:v>4.1510756249990663</c:v>
                </c:pt>
                <c:pt idx="419">
                  <c:v>4.1610066249995725</c:v>
                </c:pt>
                <c:pt idx="420">
                  <c:v>4.1709376250000787</c:v>
                </c:pt>
                <c:pt idx="421">
                  <c:v>4.1808686250005849</c:v>
                </c:pt>
                <c:pt idx="422">
                  <c:v>4.1907986250007525</c:v>
                </c:pt>
                <c:pt idx="423">
                  <c:v>4.2007296250012587</c:v>
                </c:pt>
                <c:pt idx="424">
                  <c:v>4.2106606250017649</c:v>
                </c:pt>
                <c:pt idx="425">
                  <c:v>4.220591625002271</c:v>
                </c:pt>
                <c:pt idx="426">
                  <c:v>4.2305226250027772</c:v>
                </c:pt>
                <c:pt idx="427">
                  <c:v>4.2404536250032834</c:v>
                </c:pt>
                <c:pt idx="428">
                  <c:v>4.250383625003451</c:v>
                </c:pt>
                <c:pt idx="429">
                  <c:v>4.2603146250039572</c:v>
                </c:pt>
                <c:pt idx="430">
                  <c:v>4.2702456250044634</c:v>
                </c:pt>
                <c:pt idx="431">
                  <c:v>4.2801766250049695</c:v>
                </c:pt>
                <c:pt idx="432">
                  <c:v>4.2901076249981998</c:v>
                </c:pt>
                <c:pt idx="433">
                  <c:v>4.3000386249987059</c:v>
                </c:pt>
                <c:pt idx="434">
                  <c:v>4.3099686249988736</c:v>
                </c:pt>
                <c:pt idx="435">
                  <c:v>4.3198996249993797</c:v>
                </c:pt>
                <c:pt idx="436">
                  <c:v>4.3298306249998859</c:v>
                </c:pt>
                <c:pt idx="437">
                  <c:v>4.3397616250003921</c:v>
                </c:pt>
                <c:pt idx="438">
                  <c:v>4.3496926250008983</c:v>
                </c:pt>
                <c:pt idx="439">
                  <c:v>4.3596236250014044</c:v>
                </c:pt>
                <c:pt idx="440">
                  <c:v>4.3695536250015721</c:v>
                </c:pt>
                <c:pt idx="441">
                  <c:v>4.3794846250020782</c:v>
                </c:pt>
                <c:pt idx="442">
                  <c:v>4.3894156250025844</c:v>
                </c:pt>
                <c:pt idx="443">
                  <c:v>4.3993466250030906</c:v>
                </c:pt>
                <c:pt idx="444">
                  <c:v>4.4092776250035968</c:v>
                </c:pt>
                <c:pt idx="445">
                  <c:v>4.4192086250041029</c:v>
                </c:pt>
                <c:pt idx="446">
                  <c:v>4.4291386250042706</c:v>
                </c:pt>
                <c:pt idx="447">
                  <c:v>4.4390696250047768</c:v>
                </c:pt>
                <c:pt idx="448">
                  <c:v>4.449000624998007</c:v>
                </c:pt>
                <c:pt idx="449">
                  <c:v>4.4589316249985131</c:v>
                </c:pt>
                <c:pt idx="450">
                  <c:v>4.4688626249990193</c:v>
                </c:pt>
                <c:pt idx="451">
                  <c:v>4.4787936249995255</c:v>
                </c:pt>
                <c:pt idx="452">
                  <c:v>4.4887236249996931</c:v>
                </c:pt>
                <c:pt idx="453">
                  <c:v>4.4986546250001993</c:v>
                </c:pt>
                <c:pt idx="454">
                  <c:v>4.5085856250007055</c:v>
                </c:pt>
                <c:pt idx="455">
                  <c:v>4.5185166250012117</c:v>
                </c:pt>
                <c:pt idx="456">
                  <c:v>4.5284476250017178</c:v>
                </c:pt>
                <c:pt idx="457">
                  <c:v>4.5383776250018855</c:v>
                </c:pt>
                <c:pt idx="458">
                  <c:v>4.5483086250023916</c:v>
                </c:pt>
                <c:pt idx="459">
                  <c:v>4.5582396250028978</c:v>
                </c:pt>
                <c:pt idx="460">
                  <c:v>4.568170625003404</c:v>
                </c:pt>
                <c:pt idx="461">
                  <c:v>4.5781016250039102</c:v>
                </c:pt>
                <c:pt idx="462">
                  <c:v>4.5880326250044163</c:v>
                </c:pt>
                <c:pt idx="463">
                  <c:v>4.597962625004584</c:v>
                </c:pt>
                <c:pt idx="464">
                  <c:v>4.6078936250050901</c:v>
                </c:pt>
                <c:pt idx="465">
                  <c:v>4.6178246249983204</c:v>
                </c:pt>
                <c:pt idx="466">
                  <c:v>4.6277556249988265</c:v>
                </c:pt>
                <c:pt idx="467">
                  <c:v>4.6376866249993327</c:v>
                </c:pt>
                <c:pt idx="468">
                  <c:v>4.6476176249998389</c:v>
                </c:pt>
                <c:pt idx="469">
                  <c:v>4.6575486250003451</c:v>
                </c:pt>
                <c:pt idx="470">
                  <c:v>4.6674786250005127</c:v>
                </c:pt>
                <c:pt idx="471">
                  <c:v>4.6774096250010189</c:v>
                </c:pt>
                <c:pt idx="472">
                  <c:v>4.687340625001525</c:v>
                </c:pt>
                <c:pt idx="473">
                  <c:v>4.6972716250020312</c:v>
                </c:pt>
                <c:pt idx="474">
                  <c:v>4.7072026250025374</c:v>
                </c:pt>
                <c:pt idx="475">
                  <c:v>4.717132625002705</c:v>
                </c:pt>
                <c:pt idx="476">
                  <c:v>4.7270636250032112</c:v>
                </c:pt>
                <c:pt idx="477">
                  <c:v>4.7369946250037174</c:v>
                </c:pt>
                <c:pt idx="478">
                  <c:v>4.7469256250042235</c:v>
                </c:pt>
                <c:pt idx="479">
                  <c:v>4.7568566250047297</c:v>
                </c:pt>
                <c:pt idx="480">
                  <c:v>4.7667876249979599</c:v>
                </c:pt>
                <c:pt idx="481">
                  <c:v>4.7767176249981276</c:v>
                </c:pt>
                <c:pt idx="482">
                  <c:v>4.7866486249986337</c:v>
                </c:pt>
                <c:pt idx="483">
                  <c:v>4.7965796249991399</c:v>
                </c:pt>
                <c:pt idx="484">
                  <c:v>4.8065106249996461</c:v>
                </c:pt>
                <c:pt idx="485">
                  <c:v>4.8164416250001523</c:v>
                </c:pt>
                <c:pt idx="486">
                  <c:v>4.8263726250006584</c:v>
                </c:pt>
                <c:pt idx="487">
                  <c:v>4.8363036250011646</c:v>
                </c:pt>
                <c:pt idx="488">
                  <c:v>4.8462336250013323</c:v>
                </c:pt>
                <c:pt idx="489">
                  <c:v>4.8561646250018384</c:v>
                </c:pt>
                <c:pt idx="490">
                  <c:v>4.8660956250023446</c:v>
                </c:pt>
                <c:pt idx="491">
                  <c:v>4.8760266250028508</c:v>
                </c:pt>
                <c:pt idx="492">
                  <c:v>4.885957625003357</c:v>
                </c:pt>
                <c:pt idx="493">
                  <c:v>4.8958886250038631</c:v>
                </c:pt>
                <c:pt idx="494">
                  <c:v>4.9058186250040308</c:v>
                </c:pt>
                <c:pt idx="495">
                  <c:v>4.9157496250045369</c:v>
                </c:pt>
                <c:pt idx="496">
                  <c:v>4.9256806250050431</c:v>
                </c:pt>
                <c:pt idx="497">
                  <c:v>4.9356116249982733</c:v>
                </c:pt>
                <c:pt idx="498">
                  <c:v>4.9455426249987795</c:v>
                </c:pt>
                <c:pt idx="499">
                  <c:v>4.9554737500002375</c:v>
                </c:pt>
                <c:pt idx="500">
                  <c:v>4.9654037500004051</c:v>
                </c:pt>
                <c:pt idx="501">
                  <c:v>4.9753347500009113</c:v>
                </c:pt>
                <c:pt idx="502">
                  <c:v>4.9852657500014175</c:v>
                </c:pt>
                <c:pt idx="503">
                  <c:v>4.9951967500019236</c:v>
                </c:pt>
                <c:pt idx="504">
                  <c:v>5.0051277500024298</c:v>
                </c:pt>
                <c:pt idx="505">
                  <c:v>5.015058750002936</c:v>
                </c:pt>
                <c:pt idx="506">
                  <c:v>5.0249887500031036</c:v>
                </c:pt>
                <c:pt idx="507">
                  <c:v>5.0349197500036098</c:v>
                </c:pt>
                <c:pt idx="508">
                  <c:v>5.044850750004116</c:v>
                </c:pt>
                <c:pt idx="509">
                  <c:v>5.0547817500046222</c:v>
                </c:pt>
                <c:pt idx="510">
                  <c:v>5.0647127499978524</c:v>
                </c:pt>
                <c:pt idx="511">
                  <c:v>5.0746437499983585</c:v>
                </c:pt>
                <c:pt idx="512">
                  <c:v>5.0845737499985262</c:v>
                </c:pt>
                <c:pt idx="513">
                  <c:v>5.0945047499990324</c:v>
                </c:pt>
                <c:pt idx="514">
                  <c:v>5.1044357499995385</c:v>
                </c:pt>
                <c:pt idx="515">
                  <c:v>5.1143667500000447</c:v>
                </c:pt>
                <c:pt idx="516">
                  <c:v>5.1242977500005509</c:v>
                </c:pt>
                <c:pt idx="517">
                  <c:v>5.1342287500010571</c:v>
                </c:pt>
                <c:pt idx="518">
                  <c:v>5.1441597500015632</c:v>
                </c:pt>
                <c:pt idx="519">
                  <c:v>5.1540897500017309</c:v>
                </c:pt>
                <c:pt idx="520">
                  <c:v>5.164020750002237</c:v>
                </c:pt>
                <c:pt idx="521">
                  <c:v>5.1739517500027432</c:v>
                </c:pt>
                <c:pt idx="522">
                  <c:v>5.1838827500032494</c:v>
                </c:pt>
                <c:pt idx="523">
                  <c:v>5.1938137500037556</c:v>
                </c:pt>
                <c:pt idx="524">
                  <c:v>5.2037447500042617</c:v>
                </c:pt>
                <c:pt idx="525">
                  <c:v>5.2136747500044294</c:v>
                </c:pt>
                <c:pt idx="526">
                  <c:v>5.2236057500049355</c:v>
                </c:pt>
                <c:pt idx="527">
                  <c:v>5.2335367499981658</c:v>
                </c:pt>
                <c:pt idx="528">
                  <c:v>5.2434677499986719</c:v>
                </c:pt>
                <c:pt idx="529">
                  <c:v>5.2533987499991781</c:v>
                </c:pt>
                <c:pt idx="530">
                  <c:v>5.2633297499996843</c:v>
                </c:pt>
                <c:pt idx="531">
                  <c:v>5.2732607500001905</c:v>
                </c:pt>
                <c:pt idx="532">
                  <c:v>5.2831907500003581</c:v>
                </c:pt>
                <c:pt idx="533">
                  <c:v>5.2931217500008643</c:v>
                </c:pt>
                <c:pt idx="534">
                  <c:v>5.3030527500013704</c:v>
                </c:pt>
                <c:pt idx="535">
                  <c:v>5.3129837500018766</c:v>
                </c:pt>
                <c:pt idx="536">
                  <c:v>5.3229147500023828</c:v>
                </c:pt>
                <c:pt idx="537">
                  <c:v>5.332845750002889</c:v>
                </c:pt>
                <c:pt idx="538">
                  <c:v>5.3427757500030566</c:v>
                </c:pt>
                <c:pt idx="539">
                  <c:v>5.3527067500035628</c:v>
                </c:pt>
                <c:pt idx="540">
                  <c:v>5.3626377500040689</c:v>
                </c:pt>
                <c:pt idx="541">
                  <c:v>5.3725687500045751</c:v>
                </c:pt>
                <c:pt idx="542">
                  <c:v>5.3824997500050813</c:v>
                </c:pt>
                <c:pt idx="543">
                  <c:v>5.3924307499983115</c:v>
                </c:pt>
                <c:pt idx="544">
                  <c:v>5.4023607499984792</c:v>
                </c:pt>
                <c:pt idx="545">
                  <c:v>5.4122917499989853</c:v>
                </c:pt>
                <c:pt idx="546">
                  <c:v>5.4222227499994915</c:v>
                </c:pt>
                <c:pt idx="547">
                  <c:v>5.4321537499999977</c:v>
                </c:pt>
                <c:pt idx="548">
                  <c:v>5.4420847500005038</c:v>
                </c:pt>
                <c:pt idx="549">
                  <c:v>5.45201575000101</c:v>
                </c:pt>
                <c:pt idx="550">
                  <c:v>5.4619467500015162</c:v>
                </c:pt>
                <c:pt idx="551">
                  <c:v>5.4718767500016838</c:v>
                </c:pt>
                <c:pt idx="552">
                  <c:v>5.48180775000219</c:v>
                </c:pt>
                <c:pt idx="553">
                  <c:v>5.4917387500026962</c:v>
                </c:pt>
                <c:pt idx="554">
                  <c:v>5.5016697500032024</c:v>
                </c:pt>
                <c:pt idx="555">
                  <c:v>5.5116007500037085</c:v>
                </c:pt>
                <c:pt idx="556">
                  <c:v>5.5215317500042147</c:v>
                </c:pt>
                <c:pt idx="557">
                  <c:v>5.5314617500043823</c:v>
                </c:pt>
                <c:pt idx="558">
                  <c:v>5.5413927500048885</c:v>
                </c:pt>
                <c:pt idx="559">
                  <c:v>5.5513237499981187</c:v>
                </c:pt>
                <c:pt idx="560">
                  <c:v>5.5612547499986249</c:v>
                </c:pt>
                <c:pt idx="561">
                  <c:v>5.5711857499991311</c:v>
                </c:pt>
                <c:pt idx="562">
                  <c:v>5.5811167499996372</c:v>
                </c:pt>
                <c:pt idx="563">
                  <c:v>5.5910477500001434</c:v>
                </c:pt>
                <c:pt idx="564">
                  <c:v>5.6009777500003111</c:v>
                </c:pt>
                <c:pt idx="565">
                  <c:v>5.6109087500008172</c:v>
                </c:pt>
                <c:pt idx="566">
                  <c:v>5.6208397500013234</c:v>
                </c:pt>
                <c:pt idx="567">
                  <c:v>5.6307707500018296</c:v>
                </c:pt>
                <c:pt idx="568">
                  <c:v>5.6407017500023358</c:v>
                </c:pt>
                <c:pt idx="569">
                  <c:v>5.6506327500028419</c:v>
                </c:pt>
                <c:pt idx="570">
                  <c:v>5.6605637500033481</c:v>
                </c:pt>
                <c:pt idx="571">
                  <c:v>5.6704937500035157</c:v>
                </c:pt>
                <c:pt idx="572">
                  <c:v>5.6804247500040219</c:v>
                </c:pt>
                <c:pt idx="573">
                  <c:v>5.6903557500045281</c:v>
                </c:pt>
                <c:pt idx="574">
                  <c:v>5.7002867500050343</c:v>
                </c:pt>
                <c:pt idx="575">
                  <c:v>5.7102177499982645</c:v>
                </c:pt>
                <c:pt idx="576">
                  <c:v>5.7201487499987707</c:v>
                </c:pt>
                <c:pt idx="577">
                  <c:v>5.7300787499989383</c:v>
                </c:pt>
                <c:pt idx="578">
                  <c:v>5.7400097499994445</c:v>
                </c:pt>
                <c:pt idx="579">
                  <c:v>5.7499407499999506</c:v>
                </c:pt>
                <c:pt idx="580">
                  <c:v>5.7598717500004568</c:v>
                </c:pt>
                <c:pt idx="581">
                  <c:v>5.769802750000963</c:v>
                </c:pt>
                <c:pt idx="582">
                  <c:v>5.7797337500014692</c:v>
                </c:pt>
                <c:pt idx="583">
                  <c:v>5.7896647500019753</c:v>
                </c:pt>
                <c:pt idx="584">
                  <c:v>5.799594750002143</c:v>
                </c:pt>
                <c:pt idx="585">
                  <c:v>5.8095257500026491</c:v>
                </c:pt>
                <c:pt idx="586">
                  <c:v>5.8194567500031553</c:v>
                </c:pt>
                <c:pt idx="587">
                  <c:v>5.8293877500036615</c:v>
                </c:pt>
                <c:pt idx="588">
                  <c:v>5.8393187500041677</c:v>
                </c:pt>
                <c:pt idx="589">
                  <c:v>5.8492497500046738</c:v>
                </c:pt>
                <c:pt idx="590">
                  <c:v>5.8591797500048415</c:v>
                </c:pt>
                <c:pt idx="591">
                  <c:v>5.8691107499980717</c:v>
                </c:pt>
                <c:pt idx="592">
                  <c:v>5.8790417499985779</c:v>
                </c:pt>
                <c:pt idx="593">
                  <c:v>5.888972749999084</c:v>
                </c:pt>
                <c:pt idx="594">
                  <c:v>5.8989037499995902</c:v>
                </c:pt>
                <c:pt idx="595">
                  <c:v>5.9088347500000964</c:v>
                </c:pt>
                <c:pt idx="596">
                  <c:v>5.9187657500006026</c:v>
                </c:pt>
                <c:pt idx="597">
                  <c:v>5.9286957500007702</c:v>
                </c:pt>
                <c:pt idx="598">
                  <c:v>5.9386267500012764</c:v>
                </c:pt>
                <c:pt idx="599">
                  <c:v>5.9485577500017826</c:v>
                </c:pt>
                <c:pt idx="600">
                  <c:v>5.9584882499984815</c:v>
                </c:pt>
                <c:pt idx="601">
                  <c:v>5.9684192499989877</c:v>
                </c:pt>
                <c:pt idx="602">
                  <c:v>5.9783502499994938</c:v>
                </c:pt>
                <c:pt idx="603">
                  <c:v>5.98828125</c:v>
                </c:pt>
                <c:pt idx="604">
                  <c:v>5.9982112500001676</c:v>
                </c:pt>
                <c:pt idx="605">
                  <c:v>6.0081422500006738</c:v>
                </c:pt>
                <c:pt idx="606">
                  <c:v>6.01807325000118</c:v>
                </c:pt>
                <c:pt idx="607">
                  <c:v>6.0280042500016862</c:v>
                </c:pt>
                <c:pt idx="608">
                  <c:v>6.0379352500021923</c:v>
                </c:pt>
                <c:pt idx="609">
                  <c:v>6.0478662500026985</c:v>
                </c:pt>
                <c:pt idx="610">
                  <c:v>6.0577972500032047</c:v>
                </c:pt>
                <c:pt idx="611">
                  <c:v>6.0677272500033723</c:v>
                </c:pt>
                <c:pt idx="612">
                  <c:v>6.0776582500038785</c:v>
                </c:pt>
                <c:pt idx="613">
                  <c:v>6.0875892500043847</c:v>
                </c:pt>
                <c:pt idx="614">
                  <c:v>6.0975202500048908</c:v>
                </c:pt>
                <c:pt idx="615">
                  <c:v>6.1074512499981211</c:v>
                </c:pt>
                <c:pt idx="616">
                  <c:v>6.1173822499986272</c:v>
                </c:pt>
                <c:pt idx="617">
                  <c:v>6.1273132499991334</c:v>
                </c:pt>
                <c:pt idx="618">
                  <c:v>6.137243249999301</c:v>
                </c:pt>
                <c:pt idx="619">
                  <c:v>6.1471742499998072</c:v>
                </c:pt>
                <c:pt idx="620">
                  <c:v>6.1571052500003134</c:v>
                </c:pt>
                <c:pt idx="621">
                  <c:v>6.1670362500008196</c:v>
                </c:pt>
                <c:pt idx="622">
                  <c:v>6.1769672500013257</c:v>
                </c:pt>
                <c:pt idx="623">
                  <c:v>6.1868982500018319</c:v>
                </c:pt>
                <c:pt idx="624">
                  <c:v>6.1968292500023381</c:v>
                </c:pt>
                <c:pt idx="625">
                  <c:v>6.2067592500025057</c:v>
                </c:pt>
                <c:pt idx="626">
                  <c:v>6.2166902500030119</c:v>
                </c:pt>
                <c:pt idx="627">
                  <c:v>6.2266212500035181</c:v>
                </c:pt>
                <c:pt idx="628">
                  <c:v>6.2365522500040242</c:v>
                </c:pt>
                <c:pt idx="629">
                  <c:v>6.2464832500045304</c:v>
                </c:pt>
                <c:pt idx="630">
                  <c:v>6.2564142500050366</c:v>
                </c:pt>
                <c:pt idx="631">
                  <c:v>6.2663452499982668</c:v>
                </c:pt>
                <c:pt idx="632">
                  <c:v>6.2762752499984344</c:v>
                </c:pt>
                <c:pt idx="633">
                  <c:v>6.2862062499989406</c:v>
                </c:pt>
                <c:pt idx="634">
                  <c:v>6.2961372499994468</c:v>
                </c:pt>
                <c:pt idx="635">
                  <c:v>6.306068249999953</c:v>
                </c:pt>
                <c:pt idx="636">
                  <c:v>6.3159992500004591</c:v>
                </c:pt>
                <c:pt idx="637">
                  <c:v>6.3259302500009653</c:v>
                </c:pt>
                <c:pt idx="638">
                  <c:v>6.3358612500014715</c:v>
                </c:pt>
                <c:pt idx="639">
                  <c:v>6.3457912500016391</c:v>
                </c:pt>
                <c:pt idx="640">
                  <c:v>6.3557222500021453</c:v>
                </c:pt>
                <c:pt idx="641">
                  <c:v>6.3656532500026515</c:v>
                </c:pt>
                <c:pt idx="642">
                  <c:v>6.3755842500031576</c:v>
                </c:pt>
                <c:pt idx="643">
                  <c:v>6.3855152500036638</c:v>
                </c:pt>
                <c:pt idx="644">
                  <c:v>6.39544625000417</c:v>
                </c:pt>
                <c:pt idx="645">
                  <c:v>6.4053772500046762</c:v>
                </c:pt>
                <c:pt idx="646">
                  <c:v>6.4153072500048438</c:v>
                </c:pt>
                <c:pt idx="647">
                  <c:v>6.425238249998074</c:v>
                </c:pt>
                <c:pt idx="648">
                  <c:v>6.4351692499985802</c:v>
                </c:pt>
                <c:pt idx="649">
                  <c:v>6.4451002499990864</c:v>
                </c:pt>
                <c:pt idx="650">
                  <c:v>6.4550312499995925</c:v>
                </c:pt>
                <c:pt idx="651">
                  <c:v>6.4649622500000987</c:v>
                </c:pt>
                <c:pt idx="652">
                  <c:v>6.4748932500006049</c:v>
                </c:pt>
                <c:pt idx="653">
                  <c:v>6.4848232500007725</c:v>
                </c:pt>
                <c:pt idx="654">
                  <c:v>6.4947542500012787</c:v>
                </c:pt>
                <c:pt idx="655">
                  <c:v>6.5046852500017849</c:v>
                </c:pt>
                <c:pt idx="656">
                  <c:v>6.5146162500022911</c:v>
                </c:pt>
                <c:pt idx="657">
                  <c:v>6.5245472500027972</c:v>
                </c:pt>
                <c:pt idx="658">
                  <c:v>6.5344782500033034</c:v>
                </c:pt>
                <c:pt idx="659">
                  <c:v>6.5444092500038096</c:v>
                </c:pt>
                <c:pt idx="660">
                  <c:v>6.5543392500039772</c:v>
                </c:pt>
                <c:pt idx="661">
                  <c:v>6.5642702500044834</c:v>
                </c:pt>
                <c:pt idx="662">
                  <c:v>6.5742012500049896</c:v>
                </c:pt>
                <c:pt idx="663">
                  <c:v>6.5841322499982198</c:v>
                </c:pt>
                <c:pt idx="664">
                  <c:v>6.594063249998726</c:v>
                </c:pt>
                <c:pt idx="665">
                  <c:v>6.6039942499992321</c:v>
                </c:pt>
                <c:pt idx="666">
                  <c:v>6.6139252499997383</c:v>
                </c:pt>
                <c:pt idx="667">
                  <c:v>6.6238562500002445</c:v>
                </c:pt>
                <c:pt idx="668">
                  <c:v>6.6337862500004121</c:v>
                </c:pt>
                <c:pt idx="669">
                  <c:v>6.6437172500009183</c:v>
                </c:pt>
                <c:pt idx="670">
                  <c:v>6.6536482500014245</c:v>
                </c:pt>
                <c:pt idx="671">
                  <c:v>6.6635792500019306</c:v>
                </c:pt>
                <c:pt idx="672">
                  <c:v>6.6735102500024368</c:v>
                </c:pt>
                <c:pt idx="673">
                  <c:v>6.683441250002943</c:v>
                </c:pt>
                <c:pt idx="674">
                  <c:v>6.6933722500034492</c:v>
                </c:pt>
                <c:pt idx="675">
                  <c:v>6.7033022500036168</c:v>
                </c:pt>
                <c:pt idx="676">
                  <c:v>6.713233250004123</c:v>
                </c:pt>
                <c:pt idx="677">
                  <c:v>6.7231642500046291</c:v>
                </c:pt>
                <c:pt idx="678">
                  <c:v>6.7330952499978594</c:v>
                </c:pt>
                <c:pt idx="679">
                  <c:v>6.7430262499983655</c:v>
                </c:pt>
                <c:pt idx="680">
                  <c:v>6.7529572499988717</c:v>
                </c:pt>
                <c:pt idx="681">
                  <c:v>6.7628882499993779</c:v>
                </c:pt>
                <c:pt idx="682">
                  <c:v>6.7728182499995455</c:v>
                </c:pt>
                <c:pt idx="683">
                  <c:v>6.7827492500000517</c:v>
                </c:pt>
                <c:pt idx="684">
                  <c:v>6.7926802500005579</c:v>
                </c:pt>
                <c:pt idx="685">
                  <c:v>6.802611250001064</c:v>
                </c:pt>
                <c:pt idx="686">
                  <c:v>6.8125422500015702</c:v>
                </c:pt>
                <c:pt idx="687">
                  <c:v>6.8224732500020764</c:v>
                </c:pt>
                <c:pt idx="688">
                  <c:v>6.8324042500025826</c:v>
                </c:pt>
                <c:pt idx="689">
                  <c:v>6.8423342500027502</c:v>
                </c:pt>
                <c:pt idx="690">
                  <c:v>6.8522652500032564</c:v>
                </c:pt>
                <c:pt idx="691">
                  <c:v>6.8621962500037625</c:v>
                </c:pt>
                <c:pt idx="692">
                  <c:v>6.8721272500042687</c:v>
                </c:pt>
                <c:pt idx="693">
                  <c:v>6.8820582500047749</c:v>
                </c:pt>
                <c:pt idx="694">
                  <c:v>6.8919892499980051</c:v>
                </c:pt>
                <c:pt idx="695">
                  <c:v>6.9019202499985113</c:v>
                </c:pt>
                <c:pt idx="696">
                  <c:v>6.9118512499990175</c:v>
                </c:pt>
                <c:pt idx="697">
                  <c:v>6.9217812499991851</c:v>
                </c:pt>
                <c:pt idx="698">
                  <c:v>6.9317122499996913</c:v>
                </c:pt>
                <c:pt idx="699">
                  <c:v>6.9416432500001974</c:v>
                </c:pt>
                <c:pt idx="700">
                  <c:v>6.951574625003559</c:v>
                </c:pt>
                <c:pt idx="701">
                  <c:v>6.9615056250040652</c:v>
                </c:pt>
                <c:pt idx="702">
                  <c:v>6.9714366250045714</c:v>
                </c:pt>
                <c:pt idx="703">
                  <c:v>6.9813676250050776</c:v>
                </c:pt>
                <c:pt idx="704">
                  <c:v>6.9912986249983078</c:v>
                </c:pt>
                <c:pt idx="705">
                  <c:v>7.0012286249984754</c:v>
                </c:pt>
                <c:pt idx="706">
                  <c:v>7.0111596249989816</c:v>
                </c:pt>
                <c:pt idx="707">
                  <c:v>7.0210906249994878</c:v>
                </c:pt>
              </c:numCache>
            </c:numRef>
          </c:xVal>
          <c:yVal>
            <c:numRef>
              <c:f>'Raw Data'!$G$2:$G$709</c:f>
              <c:numCache>
                <c:formatCode>General</c:formatCode>
                <c:ptCount val="708"/>
                <c:pt idx="0">
                  <c:v>6.0721468739211582E-3</c:v>
                </c:pt>
                <c:pt idx="1">
                  <c:v>9.3183218501509402E-4</c:v>
                </c:pt>
                <c:pt idx="2">
                  <c:v>1.6064079115167273E-2</c:v>
                </c:pt>
                <c:pt idx="3">
                  <c:v>3.2689422377329969E-8</c:v>
                </c:pt>
                <c:pt idx="4">
                  <c:v>7.338799964636572E-3</c:v>
                </c:pt>
                <c:pt idx="5">
                  <c:v>3.0133770033717172E-3</c:v>
                </c:pt>
                <c:pt idx="6">
                  <c:v>1.6239415202289886E-3</c:v>
                </c:pt>
                <c:pt idx="7">
                  <c:v>8.769440045580279E-3</c:v>
                </c:pt>
                <c:pt idx="8">
                  <c:v>-3.6037322133766758E-5</c:v>
                </c:pt>
                <c:pt idx="9">
                  <c:v>1.2962873093783911E-3</c:v>
                </c:pt>
                <c:pt idx="10">
                  <c:v>1.0527177024632697E-2</c:v>
                </c:pt>
                <c:pt idx="11">
                  <c:v>7.9685542266815929E-3</c:v>
                </c:pt>
                <c:pt idx="12">
                  <c:v>4.6121153980493573E-3</c:v>
                </c:pt>
                <c:pt idx="13">
                  <c:v>7.1151439659297572E-3</c:v>
                </c:pt>
                <c:pt idx="14">
                  <c:v>1.8514804355800191E-3</c:v>
                </c:pt>
                <c:pt idx="15">
                  <c:v>-5.028399182483545E-3</c:v>
                </c:pt>
                <c:pt idx="16">
                  <c:v>6.1432453617453614E-3</c:v>
                </c:pt>
                <c:pt idx="17">
                  <c:v>1.1906370744109163E-2</c:v>
                </c:pt>
                <c:pt idx="18">
                  <c:v>1.2315712384879593E-2</c:v>
                </c:pt>
                <c:pt idx="19">
                  <c:v>7.3476621508598433E-3</c:v>
                </c:pt>
                <c:pt idx="20">
                  <c:v>9.3616442196071264E-3</c:v>
                </c:pt>
                <c:pt idx="21">
                  <c:v>7.4808343313635672E-4</c:v>
                </c:pt>
                <c:pt idx="22">
                  <c:v>-8.1510571762918871E-4</c:v>
                </c:pt>
                <c:pt idx="23">
                  <c:v>-2.2352664917707349E-3</c:v>
                </c:pt>
                <c:pt idx="24">
                  <c:v>2.6492781937122456E-3</c:v>
                </c:pt>
                <c:pt idx="25">
                  <c:v>5.353971747681513E-3</c:v>
                </c:pt>
                <c:pt idx="26">
                  <c:v>1.0561885731294754E-2</c:v>
                </c:pt>
                <c:pt idx="27">
                  <c:v>8.8384554628282846E-3</c:v>
                </c:pt>
                <c:pt idx="28">
                  <c:v>5.7511347346007879E-3</c:v>
                </c:pt>
                <c:pt idx="29">
                  <c:v>1.803916990756993E-3</c:v>
                </c:pt>
                <c:pt idx="30">
                  <c:v>7.5799245201051274E-3</c:v>
                </c:pt>
                <c:pt idx="31">
                  <c:v>2.3423176445066946E-3</c:v>
                </c:pt>
                <c:pt idx="32">
                  <c:v>4.6387750469148309E-3</c:v>
                </c:pt>
                <c:pt idx="33">
                  <c:v>6.5394673123955749E-3</c:v>
                </c:pt>
                <c:pt idx="34">
                  <c:v>9.2373177967965681E-3</c:v>
                </c:pt>
                <c:pt idx="35">
                  <c:v>-3.9184606075286788E-3</c:v>
                </c:pt>
                <c:pt idx="36">
                  <c:v>4.0617864578984531E-6</c:v>
                </c:pt>
                <c:pt idx="37">
                  <c:v>6.920075369998821E-3</c:v>
                </c:pt>
                <c:pt idx="38">
                  <c:v>1.8610917963087642E-3</c:v>
                </c:pt>
                <c:pt idx="39">
                  <c:v>8.5091567225754339E-3</c:v>
                </c:pt>
                <c:pt idx="40">
                  <c:v>6.4289366640150614E-3</c:v>
                </c:pt>
                <c:pt idx="41">
                  <c:v>3.3543153572827694E-3</c:v>
                </c:pt>
                <c:pt idx="42">
                  <c:v>8.6221267562359705E-3</c:v>
                </c:pt>
                <c:pt idx="43">
                  <c:v>9.9407743848860392E-3</c:v>
                </c:pt>
                <c:pt idx="44">
                  <c:v>1.1078916639089595E-2</c:v>
                </c:pt>
                <c:pt idx="45">
                  <c:v>8.7906910199672117E-3</c:v>
                </c:pt>
                <c:pt idx="46">
                  <c:v>1.5550996921956661E-3</c:v>
                </c:pt>
                <c:pt idx="47">
                  <c:v>3.1489044986665327E-3</c:v>
                </c:pt>
                <c:pt idx="48">
                  <c:v>1.0117014963179904E-3</c:v>
                </c:pt>
                <c:pt idx="49">
                  <c:v>2.8055267594754713E-3</c:v>
                </c:pt>
                <c:pt idx="50">
                  <c:v>6.9378819689154686E-3</c:v>
                </c:pt>
                <c:pt idx="51">
                  <c:v>1.244711028411985E-2</c:v>
                </c:pt>
                <c:pt idx="52">
                  <c:v>6.5443278104066888E-3</c:v>
                </c:pt>
                <c:pt idx="53">
                  <c:v>7.1205891855061071E-3</c:v>
                </c:pt>
                <c:pt idx="54">
                  <c:v>2.3361963406205305E-3</c:v>
                </c:pt>
                <c:pt idx="55">
                  <c:v>4.1432052478194287E-3</c:v>
                </c:pt>
                <c:pt idx="56">
                  <c:v>2.0411878824234952E-4</c:v>
                </c:pt>
                <c:pt idx="57">
                  <c:v>4.2532973550260117E-3</c:v>
                </c:pt>
                <c:pt idx="58">
                  <c:v>2.9879690241068624E-3</c:v>
                </c:pt>
                <c:pt idx="59">
                  <c:v>7.8907862585037986E-3</c:v>
                </c:pt>
                <c:pt idx="60">
                  <c:v>7.5591394957155028E-3</c:v>
                </c:pt>
                <c:pt idx="61">
                  <c:v>9.8343459237367065E-3</c:v>
                </c:pt>
                <c:pt idx="62">
                  <c:v>2.3353832121938561E-3</c:v>
                </c:pt>
                <c:pt idx="63">
                  <c:v>2.2111207433044983E-3</c:v>
                </c:pt>
                <c:pt idx="64">
                  <c:v>6.4054016210138842E-3</c:v>
                </c:pt>
                <c:pt idx="65">
                  <c:v>2.8762049786746624E-3</c:v>
                </c:pt>
                <c:pt idx="66">
                  <c:v>-2.1030554641038035E-3</c:v>
                </c:pt>
                <c:pt idx="67">
                  <c:v>-5.4180320352315015E-4</c:v>
                </c:pt>
                <c:pt idx="68">
                  <c:v>1.2089553046971568E-2</c:v>
                </c:pt>
                <c:pt idx="69">
                  <c:v>4.7057622112333802E-3</c:v>
                </c:pt>
                <c:pt idx="70">
                  <c:v>-1.8251939490437491E-3</c:v>
                </c:pt>
                <c:pt idx="71">
                  <c:v>1.6384956054389527E-3</c:v>
                </c:pt>
                <c:pt idx="72">
                  <c:v>-1.4111014455556736E-3</c:v>
                </c:pt>
                <c:pt idx="73">
                  <c:v>-3.7157997675239945E-3</c:v>
                </c:pt>
                <c:pt idx="74">
                  <c:v>4.2688564304262516E-3</c:v>
                </c:pt>
                <c:pt idx="75">
                  <c:v>1.3943743519485019E-3</c:v>
                </c:pt>
                <c:pt idx="76">
                  <c:v>8.8707978744059918E-3</c:v>
                </c:pt>
                <c:pt idx="77">
                  <c:v>4.8628147691488349E-3</c:v>
                </c:pt>
                <c:pt idx="78">
                  <c:v>-5.7909583300352063E-3</c:v>
                </c:pt>
                <c:pt idx="79">
                  <c:v>-4.23041869886219E-3</c:v>
                </c:pt>
                <c:pt idx="80">
                  <c:v>-2.6526023726910208E-3</c:v>
                </c:pt>
                <c:pt idx="81">
                  <c:v>-1.6396818961948029E-3</c:v>
                </c:pt>
                <c:pt idx="82">
                  <c:v>-4.8429949209093104E-4</c:v>
                </c:pt>
                <c:pt idx="83">
                  <c:v>5.5410004220902975E-3</c:v>
                </c:pt>
                <c:pt idx="84">
                  <c:v>9.2370619811117799E-3</c:v>
                </c:pt>
                <c:pt idx="85">
                  <c:v>1.8315816298127285E-3</c:v>
                </c:pt>
                <c:pt idx="86">
                  <c:v>8.4831750020385177E-4</c:v>
                </c:pt>
                <c:pt idx="87">
                  <c:v>-1.5989067032933096E-3</c:v>
                </c:pt>
                <c:pt idx="88">
                  <c:v>7.7750223688781428E-4</c:v>
                </c:pt>
                <c:pt idx="89">
                  <c:v>-1.6987460665404686E-4</c:v>
                </c:pt>
                <c:pt idx="90">
                  <c:v>2.1245179977268103E-3</c:v>
                </c:pt>
                <c:pt idx="91">
                  <c:v>9.4702745229005847E-3</c:v>
                </c:pt>
                <c:pt idx="92">
                  <c:v>5.3385588526725786E-3</c:v>
                </c:pt>
                <c:pt idx="93">
                  <c:v>1.062051504850392E-3</c:v>
                </c:pt>
                <c:pt idx="94">
                  <c:v>1.7825198359787547E-3</c:v>
                </c:pt>
                <c:pt idx="95">
                  <c:v>-2.1739438176155007E-3</c:v>
                </c:pt>
                <c:pt idx="96">
                  <c:v>-1.1255197785794702E-3</c:v>
                </c:pt>
                <c:pt idx="97">
                  <c:v>3.2594991009682467E-3</c:v>
                </c:pt>
                <c:pt idx="98">
                  <c:v>7.2144826781004728E-3</c:v>
                </c:pt>
                <c:pt idx="99">
                  <c:v>3.82892654277385E-3</c:v>
                </c:pt>
                <c:pt idx="100">
                  <c:v>3.5098787024617217E-3</c:v>
                </c:pt>
                <c:pt idx="101">
                  <c:v>4.9096929933875877E-3</c:v>
                </c:pt>
                <c:pt idx="102">
                  <c:v>-1.9354484975336872E-5</c:v>
                </c:pt>
                <c:pt idx="103">
                  <c:v>-2.7557691838592246E-3</c:v>
                </c:pt>
                <c:pt idx="104">
                  <c:v>8.1811297684908357E-4</c:v>
                </c:pt>
                <c:pt idx="105">
                  <c:v>-5.3707993403077081E-3</c:v>
                </c:pt>
                <c:pt idx="106">
                  <c:v>7.0385472849011921E-4</c:v>
                </c:pt>
                <c:pt idx="107">
                  <c:v>1.2282586097717429E-3</c:v>
                </c:pt>
                <c:pt idx="108">
                  <c:v>5.0361847132444487E-3</c:v>
                </c:pt>
                <c:pt idx="109">
                  <c:v>6.2615966610610613E-3</c:v>
                </c:pt>
                <c:pt idx="110">
                  <c:v>4.7648464981466659E-3</c:v>
                </c:pt>
                <c:pt idx="111">
                  <c:v>2.7169962599873643E-3</c:v>
                </c:pt>
                <c:pt idx="112">
                  <c:v>7.7009271830320858E-4</c:v>
                </c:pt>
                <c:pt idx="113">
                  <c:v>-3.8321575149892484E-4</c:v>
                </c:pt>
                <c:pt idx="114">
                  <c:v>-5.7478515431283461E-4</c:v>
                </c:pt>
                <c:pt idx="115">
                  <c:v>-1.9401648268103505E-3</c:v>
                </c:pt>
                <c:pt idx="116">
                  <c:v>2.1765874698759236E-4</c:v>
                </c:pt>
                <c:pt idx="117">
                  <c:v>-1.4071728475391759E-3</c:v>
                </c:pt>
                <c:pt idx="118">
                  <c:v>-3.4272378310559737E-4</c:v>
                </c:pt>
                <c:pt idx="119">
                  <c:v>-4.775379197672E-3</c:v>
                </c:pt>
                <c:pt idx="120">
                  <c:v>2.4969216808676808E-3</c:v>
                </c:pt>
                <c:pt idx="121">
                  <c:v>1.0693585127592095E-2</c:v>
                </c:pt>
                <c:pt idx="122">
                  <c:v>5.368984490633083E-4</c:v>
                </c:pt>
                <c:pt idx="123">
                  <c:v>2.7943256869912281E-3</c:v>
                </c:pt>
                <c:pt idx="124">
                  <c:v>-5.016951430588959E-3</c:v>
                </c:pt>
                <c:pt idx="125">
                  <c:v>8.0267451703558423E-5</c:v>
                </c:pt>
                <c:pt idx="126">
                  <c:v>1.7475553136318961E-3</c:v>
                </c:pt>
                <c:pt idx="127">
                  <c:v>-4.2506372742354831E-3</c:v>
                </c:pt>
                <c:pt idx="128">
                  <c:v>3.5862031392753235E-3</c:v>
                </c:pt>
                <c:pt idx="129">
                  <c:v>2.8386822994798527E-3</c:v>
                </c:pt>
                <c:pt idx="130">
                  <c:v>-5.8277409709990013E-3</c:v>
                </c:pt>
                <c:pt idx="131">
                  <c:v>3.1376942899078164E-3</c:v>
                </c:pt>
                <c:pt idx="132">
                  <c:v>3.7726653646677766E-3</c:v>
                </c:pt>
                <c:pt idx="133">
                  <c:v>-6.6529201436787699E-3</c:v>
                </c:pt>
                <c:pt idx="134">
                  <c:v>-8.5300316847860685E-3</c:v>
                </c:pt>
                <c:pt idx="135">
                  <c:v>-5.0197654031216982E-3</c:v>
                </c:pt>
                <c:pt idx="136">
                  <c:v>-4.7367236204445273E-3</c:v>
                </c:pt>
                <c:pt idx="137">
                  <c:v>3.6564428173005703E-3</c:v>
                </c:pt>
                <c:pt idx="138">
                  <c:v>3.0898202117532608E-3</c:v>
                </c:pt>
                <c:pt idx="139">
                  <c:v>-1.2311168387532101E-3</c:v>
                </c:pt>
                <c:pt idx="140">
                  <c:v>-3.3338669501244977E-3</c:v>
                </c:pt>
                <c:pt idx="141">
                  <c:v>-5.1452155876904604E-3</c:v>
                </c:pt>
                <c:pt idx="142">
                  <c:v>-6.0285928286611945E-3</c:v>
                </c:pt>
                <c:pt idx="143">
                  <c:v>2.9465360194444734E-3</c:v>
                </c:pt>
                <c:pt idx="144">
                  <c:v>9.843381699174647E-3</c:v>
                </c:pt>
                <c:pt idx="145">
                  <c:v>4.6017000451684109E-3</c:v>
                </c:pt>
                <c:pt idx="146">
                  <c:v>9.0740342997014667E-3</c:v>
                </c:pt>
                <c:pt idx="147">
                  <c:v>-3.5101038403807794E-4</c:v>
                </c:pt>
                <c:pt idx="148">
                  <c:v>-2.2552181035279117E-5</c:v>
                </c:pt>
                <c:pt idx="149">
                  <c:v>-4.0011621639132466E-3</c:v>
                </c:pt>
                <c:pt idx="150">
                  <c:v>9.2997276876121832E-3</c:v>
                </c:pt>
                <c:pt idx="151">
                  <c:v>1.5870401076972518E-3</c:v>
                </c:pt>
                <c:pt idx="152">
                  <c:v>6.0684010013938028E-3</c:v>
                </c:pt>
                <c:pt idx="153">
                  <c:v>3.7584584578871788E-3</c:v>
                </c:pt>
                <c:pt idx="154">
                  <c:v>-3.9642881602048735E-3</c:v>
                </c:pt>
                <c:pt idx="155">
                  <c:v>-6.3845603540539642E-3</c:v>
                </c:pt>
                <c:pt idx="156">
                  <c:v>5.4584998637437904E-3</c:v>
                </c:pt>
                <c:pt idx="157">
                  <c:v>6.0662448406219593E-3</c:v>
                </c:pt>
                <c:pt idx="158">
                  <c:v>1.8108057416975631E-3</c:v>
                </c:pt>
                <c:pt idx="159">
                  <c:v>2.3202261328697238E-3</c:v>
                </c:pt>
                <c:pt idx="160">
                  <c:v>-4.1562211699783247E-4</c:v>
                </c:pt>
                <c:pt idx="161">
                  <c:v>3.5411978513002484E-3</c:v>
                </c:pt>
                <c:pt idx="162">
                  <c:v>4.8264341242611475E-3</c:v>
                </c:pt>
                <c:pt idx="163">
                  <c:v>1.4074958860875453E-4</c:v>
                </c:pt>
                <c:pt idx="164">
                  <c:v>-2.0101121440529723E-3</c:v>
                </c:pt>
                <c:pt idx="165">
                  <c:v>-5.6204571761190869E-3</c:v>
                </c:pt>
                <c:pt idx="166">
                  <c:v>-7.3121644556521648E-4</c:v>
                </c:pt>
                <c:pt idx="167">
                  <c:v>-3.2954945974051908E-3</c:v>
                </c:pt>
                <c:pt idx="168">
                  <c:v>2.9531707987190403E-4</c:v>
                </c:pt>
                <c:pt idx="169">
                  <c:v>4.9980133585631886E-3</c:v>
                </c:pt>
                <c:pt idx="170">
                  <c:v>3.3732183091342571E-3</c:v>
                </c:pt>
                <c:pt idx="171">
                  <c:v>1.5020727552473578E-3</c:v>
                </c:pt>
                <c:pt idx="172">
                  <c:v>-1.9444204866884973E-4</c:v>
                </c:pt>
                <c:pt idx="173">
                  <c:v>-4.5213085412979109E-3</c:v>
                </c:pt>
                <c:pt idx="174">
                  <c:v>-3.742450280114995E-3</c:v>
                </c:pt>
                <c:pt idx="175">
                  <c:v>4.0107475407421683E-3</c:v>
                </c:pt>
                <c:pt idx="176">
                  <c:v>8.0905052181333426E-3</c:v>
                </c:pt>
                <c:pt idx="177">
                  <c:v>1.419174584560097E-2</c:v>
                </c:pt>
                <c:pt idx="178">
                  <c:v>9.0275489352643623E-3</c:v>
                </c:pt>
                <c:pt idx="179">
                  <c:v>4.2996822204440927E-3</c:v>
                </c:pt>
                <c:pt idx="180">
                  <c:v>-2.5415692292153763E-3</c:v>
                </c:pt>
                <c:pt idx="181">
                  <c:v>-4.7963652200996854E-3</c:v>
                </c:pt>
                <c:pt idx="182">
                  <c:v>-5.338877197355027E-3</c:v>
                </c:pt>
                <c:pt idx="183">
                  <c:v>6.8153279833495645E-3</c:v>
                </c:pt>
                <c:pt idx="184">
                  <c:v>5.5644989199936518E-3</c:v>
                </c:pt>
                <c:pt idx="185">
                  <c:v>3.6356029752642044E-3</c:v>
                </c:pt>
                <c:pt idx="186">
                  <c:v>5.9847693890334452E-4</c:v>
                </c:pt>
                <c:pt idx="187">
                  <c:v>-2.0564147830009344E-3</c:v>
                </c:pt>
                <c:pt idx="188">
                  <c:v>1.7258793180808432E-2</c:v>
                </c:pt>
                <c:pt idx="189">
                  <c:v>0.23419803131371739</c:v>
                </c:pt>
                <c:pt idx="190">
                  <c:v>0.10538028907030822</c:v>
                </c:pt>
                <c:pt idx="191">
                  <c:v>-0.1242642817273736</c:v>
                </c:pt>
                <c:pt idx="192">
                  <c:v>-6.6460553314536805E-2</c:v>
                </c:pt>
                <c:pt idx="193">
                  <c:v>-5.2650928292423481E-2</c:v>
                </c:pt>
                <c:pt idx="194">
                  <c:v>-3.294910060241818E-2</c:v>
                </c:pt>
                <c:pt idx="195">
                  <c:v>-4.9963822066783903E-2</c:v>
                </c:pt>
                <c:pt idx="196">
                  <c:v>-3.0242936108261342E-2</c:v>
                </c:pt>
                <c:pt idx="197">
                  <c:v>3.6777668818831488E-3</c:v>
                </c:pt>
                <c:pt idx="198">
                  <c:v>-2.5591565575450587E-3</c:v>
                </c:pt>
                <c:pt idx="199">
                  <c:v>-2.1547759138047656E-3</c:v>
                </c:pt>
                <c:pt idx="200">
                  <c:v>1.4708997868001505E-3</c:v>
                </c:pt>
                <c:pt idx="201">
                  <c:v>2.1074423007667181E-3</c:v>
                </c:pt>
                <c:pt idx="202">
                  <c:v>3.9029778912663682E-4</c:v>
                </c:pt>
                <c:pt idx="203">
                  <c:v>4.7608448099345085E-3</c:v>
                </c:pt>
                <c:pt idx="204">
                  <c:v>-5.2141103893517393E-4</c:v>
                </c:pt>
                <c:pt idx="205">
                  <c:v>6.6669000685215113E-3</c:v>
                </c:pt>
                <c:pt idx="206">
                  <c:v>1.2767265457660076E-3</c:v>
                </c:pt>
                <c:pt idx="207">
                  <c:v>-5.4597848094999069E-4</c:v>
                </c:pt>
                <c:pt idx="208">
                  <c:v>-5.5204697884619208E-3</c:v>
                </c:pt>
                <c:pt idx="209">
                  <c:v>-1.2662798026576633E-2</c:v>
                </c:pt>
                <c:pt idx="210">
                  <c:v>-4.265847528353333E-2</c:v>
                </c:pt>
                <c:pt idx="211">
                  <c:v>-5.8352941134944554E-2</c:v>
                </c:pt>
                <c:pt idx="212">
                  <c:v>-2.1519164443016048E-2</c:v>
                </c:pt>
                <c:pt idx="213">
                  <c:v>1.2790524568408734E-2</c:v>
                </c:pt>
                <c:pt idx="214">
                  <c:v>-3.3260327791795129E-2</c:v>
                </c:pt>
                <c:pt idx="215">
                  <c:v>-3.134011130779981E-2</c:v>
                </c:pt>
                <c:pt idx="216">
                  <c:v>9.5279792323708645E-3</c:v>
                </c:pt>
                <c:pt idx="217">
                  <c:v>2.1888298764824871E-2</c:v>
                </c:pt>
                <c:pt idx="218">
                  <c:v>-4.9643246456980428E-4</c:v>
                </c:pt>
                <c:pt idx="219">
                  <c:v>-1.5490484107285735E-2</c:v>
                </c:pt>
                <c:pt idx="220">
                  <c:v>-1.2477450426667924E-2</c:v>
                </c:pt>
                <c:pt idx="221">
                  <c:v>2.5727982558310047E-2</c:v>
                </c:pt>
                <c:pt idx="222">
                  <c:v>7.0224526226520562E-2</c:v>
                </c:pt>
                <c:pt idx="223">
                  <c:v>7.6655312273651383E-2</c:v>
                </c:pt>
                <c:pt idx="224">
                  <c:v>6.1629009582102323E-2</c:v>
                </c:pt>
                <c:pt idx="225">
                  <c:v>-3.3409932442009377E-3</c:v>
                </c:pt>
                <c:pt idx="226">
                  <c:v>-3.116295710206024E-3</c:v>
                </c:pt>
                <c:pt idx="227">
                  <c:v>5.579062141478075E-3</c:v>
                </c:pt>
                <c:pt idx="228">
                  <c:v>-2.0776748936623263E-3</c:v>
                </c:pt>
                <c:pt idx="229">
                  <c:v>-3.5056745912879633E-3</c:v>
                </c:pt>
                <c:pt idx="230">
                  <c:v>2.9707288742065463E-3</c:v>
                </c:pt>
                <c:pt idx="231">
                  <c:v>-4.5616451930254598E-3</c:v>
                </c:pt>
                <c:pt idx="232">
                  <c:v>3.0686331912875286E-3</c:v>
                </c:pt>
                <c:pt idx="233">
                  <c:v>3.442325089126827E-3</c:v>
                </c:pt>
                <c:pt idx="234">
                  <c:v>4.1462933085858883E-3</c:v>
                </c:pt>
                <c:pt idx="235">
                  <c:v>1.6867168620228884E-3</c:v>
                </c:pt>
                <c:pt idx="236">
                  <c:v>-3.4003424830734708E-3</c:v>
                </c:pt>
                <c:pt idx="237">
                  <c:v>-4.5837092958390668E-3</c:v>
                </c:pt>
                <c:pt idx="238">
                  <c:v>-1.6089748777449037E-3</c:v>
                </c:pt>
                <c:pt idx="239">
                  <c:v>-8.6133526638149105E-4</c:v>
                </c:pt>
                <c:pt idx="240">
                  <c:v>-1.5959629788994678E-4</c:v>
                </c:pt>
                <c:pt idx="241">
                  <c:v>1.9258588459342835E-3</c:v>
                </c:pt>
                <c:pt idx="242">
                  <c:v>5.8807053789496494E-3</c:v>
                </c:pt>
                <c:pt idx="243">
                  <c:v>-3.6533259227871789E-3</c:v>
                </c:pt>
                <c:pt idx="244">
                  <c:v>-7.6309674605727074E-3</c:v>
                </c:pt>
                <c:pt idx="245">
                  <c:v>5.0447179935872583E-3</c:v>
                </c:pt>
                <c:pt idx="246">
                  <c:v>-2.0093721058219577E-3</c:v>
                </c:pt>
                <c:pt idx="247">
                  <c:v>-5.6095850095152777E-3</c:v>
                </c:pt>
                <c:pt idx="248">
                  <c:v>-1.1823108606040383E-3</c:v>
                </c:pt>
                <c:pt idx="249">
                  <c:v>6.561494870111359E-3</c:v>
                </c:pt>
                <c:pt idx="250">
                  <c:v>5.4767724126577461E-3</c:v>
                </c:pt>
                <c:pt idx="251">
                  <c:v>6.4218651875853627E-3</c:v>
                </c:pt>
                <c:pt idx="252">
                  <c:v>5.064169121906173E-3</c:v>
                </c:pt>
                <c:pt idx="253">
                  <c:v>-6.4636987634003051E-3</c:v>
                </c:pt>
                <c:pt idx="254">
                  <c:v>-1.1323537118732852E-3</c:v>
                </c:pt>
                <c:pt idx="255">
                  <c:v>1.7092925962060718E-3</c:v>
                </c:pt>
                <c:pt idx="256">
                  <c:v>5.53347213193775E-3</c:v>
                </c:pt>
                <c:pt idx="257">
                  <c:v>2.0492076873779436E-3</c:v>
                </c:pt>
                <c:pt idx="258">
                  <c:v>-1.6475264858454464E-2</c:v>
                </c:pt>
                <c:pt idx="259">
                  <c:v>-2.3763853870332197E-3</c:v>
                </c:pt>
                <c:pt idx="260">
                  <c:v>1.2654797919094685E-3</c:v>
                </c:pt>
                <c:pt idx="261">
                  <c:v>4.5575627032667515E-3</c:v>
                </c:pt>
                <c:pt idx="262">
                  <c:v>-1.3017950579524012E-3</c:v>
                </c:pt>
                <c:pt idx="263">
                  <c:v>-2.8335462883114781E-3</c:v>
                </c:pt>
                <c:pt idx="264">
                  <c:v>-4.1105416417121787E-3</c:v>
                </c:pt>
                <c:pt idx="265">
                  <c:v>-5.5115162394940714E-3</c:v>
                </c:pt>
                <c:pt idx="266">
                  <c:v>-6.4699297025799657E-3</c:v>
                </c:pt>
                <c:pt idx="267">
                  <c:v>6.9758724421263574E-4</c:v>
                </c:pt>
                <c:pt idx="268">
                  <c:v>-3.3853955380618445E-3</c:v>
                </c:pt>
                <c:pt idx="269">
                  <c:v>7.2232443653047207E-3</c:v>
                </c:pt>
                <c:pt idx="270">
                  <c:v>-3.9155552722513615E-3</c:v>
                </c:pt>
                <c:pt idx="271">
                  <c:v>-3.8066874258220057E-3</c:v>
                </c:pt>
                <c:pt idx="272">
                  <c:v>-4.5022502727806446E-3</c:v>
                </c:pt>
                <c:pt idx="273">
                  <c:v>4.467999804764991E-3</c:v>
                </c:pt>
                <c:pt idx="274">
                  <c:v>9.1599902138114753E-4</c:v>
                </c:pt>
                <c:pt idx="275">
                  <c:v>-1.2115937182679767E-2</c:v>
                </c:pt>
                <c:pt idx="276">
                  <c:v>-6.1396168358623937E-3</c:v>
                </c:pt>
                <c:pt idx="277">
                  <c:v>-2.1625417470931968E-3</c:v>
                </c:pt>
                <c:pt idx="278">
                  <c:v>-8.5658915620297066E-3</c:v>
                </c:pt>
                <c:pt idx="279">
                  <c:v>-1.0907562542706584E-3</c:v>
                </c:pt>
                <c:pt idx="280">
                  <c:v>-4.4914310798048473E-4</c:v>
                </c:pt>
                <c:pt idx="281">
                  <c:v>-5.8836001530289533E-3</c:v>
                </c:pt>
                <c:pt idx="282">
                  <c:v>-9.4968505203723852E-3</c:v>
                </c:pt>
                <c:pt idx="283">
                  <c:v>-6.5066483896225602E-3</c:v>
                </c:pt>
                <c:pt idx="284">
                  <c:v>-3.8409758638590502E-3</c:v>
                </c:pt>
                <c:pt idx="285">
                  <c:v>7.5662018358707561E-3</c:v>
                </c:pt>
                <c:pt idx="286">
                  <c:v>4.9471517186611969E-3</c:v>
                </c:pt>
                <c:pt idx="287">
                  <c:v>-6.1767101101577182E-3</c:v>
                </c:pt>
                <c:pt idx="288">
                  <c:v>-8.6723382957279577E-3</c:v>
                </c:pt>
                <c:pt idx="289">
                  <c:v>-7.5922826305030444E-4</c:v>
                </c:pt>
                <c:pt idx="290">
                  <c:v>8.0630891025067208E-4</c:v>
                </c:pt>
                <c:pt idx="291">
                  <c:v>5.2237361669552063E-5</c:v>
                </c:pt>
                <c:pt idx="292">
                  <c:v>-5.857497816905366E-3</c:v>
                </c:pt>
                <c:pt idx="293">
                  <c:v>-6.8369868211447249E-4</c:v>
                </c:pt>
                <c:pt idx="294">
                  <c:v>-2.3369148373603155E-4</c:v>
                </c:pt>
                <c:pt idx="295">
                  <c:v>-7.9096695128828276E-3</c:v>
                </c:pt>
                <c:pt idx="296">
                  <c:v>-1.1385327586904165E-2</c:v>
                </c:pt>
                <c:pt idx="297">
                  <c:v>-1.6792511008679734E-3</c:v>
                </c:pt>
                <c:pt idx="298">
                  <c:v>9.8283982090652117E-3</c:v>
                </c:pt>
                <c:pt idx="299">
                  <c:v>7.2342992573976583E-3</c:v>
                </c:pt>
                <c:pt idx="300">
                  <c:v>-2.1667078882455781E-3</c:v>
                </c:pt>
                <c:pt idx="301">
                  <c:v>-3.9407348446547918E-3</c:v>
                </c:pt>
                <c:pt idx="302">
                  <c:v>2.8323965426534509E-3</c:v>
                </c:pt>
                <c:pt idx="303">
                  <c:v>5.6994435377419328E-4</c:v>
                </c:pt>
                <c:pt idx="304">
                  <c:v>-1.2890773639082781E-3</c:v>
                </c:pt>
                <c:pt idx="305">
                  <c:v>-2.8274432569742186E-3</c:v>
                </c:pt>
                <c:pt idx="306">
                  <c:v>-5.3760983794927525E-3</c:v>
                </c:pt>
                <c:pt idx="307">
                  <c:v>-5.7954533770680355E-3</c:v>
                </c:pt>
                <c:pt idx="308">
                  <c:v>6.5587101504208101E-4</c:v>
                </c:pt>
                <c:pt idx="309">
                  <c:v>-5.8855279069393862E-3</c:v>
                </c:pt>
                <c:pt idx="310">
                  <c:v>3.9475307324901232E-2</c:v>
                </c:pt>
                <c:pt idx="311">
                  <c:v>1.1354596026241779</c:v>
                </c:pt>
                <c:pt idx="312">
                  <c:v>4.0382731220126153</c:v>
                </c:pt>
                <c:pt idx="313">
                  <c:v>4.3356057921051985</c:v>
                </c:pt>
                <c:pt idx="314">
                  <c:v>4.2682987850904466</c:v>
                </c:pt>
                <c:pt idx="315">
                  <c:v>4.5073695060610772</c:v>
                </c:pt>
                <c:pt idx="316">
                  <c:v>4.3133834490180023</c:v>
                </c:pt>
                <c:pt idx="317">
                  <c:v>4.2005929979681973</c:v>
                </c:pt>
                <c:pt idx="318">
                  <c:v>4.2597671127319341</c:v>
                </c:pt>
                <c:pt idx="319">
                  <c:v>3.8832005774974827</c:v>
                </c:pt>
                <c:pt idx="320">
                  <c:v>3.9940243175625803</c:v>
                </c:pt>
                <c:pt idx="321">
                  <c:v>3.8655291223526005</c:v>
                </c:pt>
                <c:pt idx="322">
                  <c:v>3.7309548693895342</c:v>
                </c:pt>
                <c:pt idx="323">
                  <c:v>3.5906526839733126</c:v>
                </c:pt>
                <c:pt idx="324">
                  <c:v>3.3025340563058858</c:v>
                </c:pt>
                <c:pt idx="325">
                  <c:v>3.0746809262037282</c:v>
                </c:pt>
                <c:pt idx="326">
                  <c:v>2.7653909924626352</c:v>
                </c:pt>
                <c:pt idx="327">
                  <c:v>2.5378056648373608</c:v>
                </c:pt>
                <c:pt idx="328">
                  <c:v>2.4276531851291661</c:v>
                </c:pt>
                <c:pt idx="329">
                  <c:v>2.2325672668218615</c:v>
                </c:pt>
                <c:pt idx="330">
                  <c:v>1.959225284010172</c:v>
                </c:pt>
                <c:pt idx="331">
                  <c:v>1.5946834015846252</c:v>
                </c:pt>
                <c:pt idx="332">
                  <c:v>1.2020541264116764</c:v>
                </c:pt>
                <c:pt idx="333">
                  <c:v>0.97056812122464187</c:v>
                </c:pt>
                <c:pt idx="334">
                  <c:v>0.69922690942883503</c:v>
                </c:pt>
                <c:pt idx="335">
                  <c:v>0.52053022496402268</c:v>
                </c:pt>
                <c:pt idx="336">
                  <c:v>0.27858406260609625</c:v>
                </c:pt>
                <c:pt idx="337">
                  <c:v>-8.9680666651111088E-2</c:v>
                </c:pt>
                <c:pt idx="338">
                  <c:v>-0.4742102348059416</c:v>
                </c:pt>
                <c:pt idx="339">
                  <c:v>-0.8114877931773663</c:v>
                </c:pt>
                <c:pt idx="340">
                  <c:v>-1.1220869915932419</c:v>
                </c:pt>
                <c:pt idx="341">
                  <c:v>-1.2807336466759445</c:v>
                </c:pt>
                <c:pt idx="342">
                  <c:v>-1.352960427850485</c:v>
                </c:pt>
                <c:pt idx="343">
                  <c:v>-1.5728095968067648</c:v>
                </c:pt>
                <c:pt idx="344">
                  <c:v>-1.7066566023230554</c:v>
                </c:pt>
                <c:pt idx="345">
                  <c:v>-1.7088849762082101</c:v>
                </c:pt>
                <c:pt idx="346">
                  <c:v>-1.7126440049707892</c:v>
                </c:pt>
                <c:pt idx="347">
                  <c:v>-1.7913981060683728</c:v>
                </c:pt>
                <c:pt idx="348">
                  <c:v>-1.723528012186289</c:v>
                </c:pt>
                <c:pt idx="349">
                  <c:v>-1.7116569949686529</c:v>
                </c:pt>
                <c:pt idx="350">
                  <c:v>-1.616224003583193</c:v>
                </c:pt>
                <c:pt idx="351">
                  <c:v>-1.6169863343238833</c:v>
                </c:pt>
                <c:pt idx="352">
                  <c:v>-1.7443071162700654</c:v>
                </c:pt>
                <c:pt idx="353">
                  <c:v>-1.7957601289451124</c:v>
                </c:pt>
                <c:pt idx="354">
                  <c:v>-1.8403707298636438</c:v>
                </c:pt>
                <c:pt idx="355">
                  <c:v>-1.7114823094010354</c:v>
                </c:pt>
                <c:pt idx="356">
                  <c:v>-1.5906399500370028</c:v>
                </c:pt>
                <c:pt idx="357">
                  <c:v>-1.5851111152768136</c:v>
                </c:pt>
                <c:pt idx="358">
                  <c:v>-1.6318369464576246</c:v>
                </c:pt>
                <c:pt idx="359">
                  <c:v>-1.6445657502114774</c:v>
                </c:pt>
                <c:pt idx="360">
                  <c:v>-1.7248414430022241</c:v>
                </c:pt>
                <c:pt idx="361">
                  <c:v>-1.7112340950965883</c:v>
                </c:pt>
                <c:pt idx="362">
                  <c:v>-1.6712120966613295</c:v>
                </c:pt>
                <c:pt idx="363">
                  <c:v>-1.6527807958424092</c:v>
                </c:pt>
                <c:pt idx="364">
                  <c:v>-1.7874369098246099</c:v>
                </c:pt>
                <c:pt idx="365">
                  <c:v>-1.8312835720181466</c:v>
                </c:pt>
                <c:pt idx="366">
                  <c:v>-1.7110779744386675</c:v>
                </c:pt>
                <c:pt idx="367">
                  <c:v>-1.6890218384563924</c:v>
                </c:pt>
                <c:pt idx="368">
                  <c:v>-1.6999083307385445</c:v>
                </c:pt>
                <c:pt idx="369">
                  <c:v>-1.7610367311537267</c:v>
                </c:pt>
                <c:pt idx="370">
                  <c:v>-1.6904295556247235</c:v>
                </c:pt>
                <c:pt idx="371">
                  <c:v>-1.608229836523533</c:v>
                </c:pt>
                <c:pt idx="372">
                  <c:v>-1.6492068314552308</c:v>
                </c:pt>
                <c:pt idx="373">
                  <c:v>-1.6211418043076993</c:v>
                </c:pt>
                <c:pt idx="374">
                  <c:v>-1.5740385353565218</c:v>
                </c:pt>
                <c:pt idx="375">
                  <c:v>-1.4765395765006544</c:v>
                </c:pt>
                <c:pt idx="376">
                  <c:v>-1.5836605672538282</c:v>
                </c:pt>
                <c:pt idx="377">
                  <c:v>-1.6989654672145844</c:v>
                </c:pt>
                <c:pt idx="378">
                  <c:v>-1.5905623282492163</c:v>
                </c:pt>
                <c:pt idx="379">
                  <c:v>-1.6000432960689071</c:v>
                </c:pt>
                <c:pt idx="380">
                  <c:v>-1.6317388594150546</c:v>
                </c:pt>
                <c:pt idx="381">
                  <c:v>-1.5874055626988413</c:v>
                </c:pt>
                <c:pt idx="382">
                  <c:v>-1.4249327820539477</c:v>
                </c:pt>
                <c:pt idx="383">
                  <c:v>-1.4143042981624605</c:v>
                </c:pt>
                <c:pt idx="384">
                  <c:v>-1.0446557499468327</c:v>
                </c:pt>
                <c:pt idx="385">
                  <c:v>9.3814021423459071E-2</c:v>
                </c:pt>
                <c:pt idx="386">
                  <c:v>4.5111877033486986E-2</c:v>
                </c:pt>
                <c:pt idx="387">
                  <c:v>3.0621919333934794E-2</c:v>
                </c:pt>
                <c:pt idx="388">
                  <c:v>3.489747650921346E-2</c:v>
                </c:pt>
                <c:pt idx="389">
                  <c:v>1.0979696698486807E-2</c:v>
                </c:pt>
                <c:pt idx="390">
                  <c:v>7.4064083956182081E-3</c:v>
                </c:pt>
                <c:pt idx="391">
                  <c:v>1.7093983925879006E-2</c:v>
                </c:pt>
                <c:pt idx="392">
                  <c:v>2.3862081225961451E-2</c:v>
                </c:pt>
                <c:pt idx="393">
                  <c:v>3.328838671557606E-2</c:v>
                </c:pt>
                <c:pt idx="394">
                  <c:v>3.942835601046682E-2</c:v>
                </c:pt>
                <c:pt idx="395">
                  <c:v>2.5133338999003177E-2</c:v>
                </c:pt>
                <c:pt idx="396">
                  <c:v>2.2590257003903394E-2</c:v>
                </c:pt>
                <c:pt idx="397">
                  <c:v>2.7974939625710252E-2</c:v>
                </c:pt>
                <c:pt idx="398">
                  <c:v>2.8481984585523618E-2</c:v>
                </c:pt>
                <c:pt idx="399">
                  <c:v>2.9775900319218646E-2</c:v>
                </c:pt>
                <c:pt idx="400">
                  <c:v>3.3634989559650427E-2</c:v>
                </c:pt>
                <c:pt idx="401">
                  <c:v>2.0276559451594955E-2</c:v>
                </c:pt>
                <c:pt idx="402">
                  <c:v>1.9920363519340761E-2</c:v>
                </c:pt>
                <c:pt idx="403">
                  <c:v>1.9802194945514218E-2</c:v>
                </c:pt>
                <c:pt idx="404">
                  <c:v>3.0329028647392994E-2</c:v>
                </c:pt>
                <c:pt idx="405">
                  <c:v>3.0891457702964559E-2</c:v>
                </c:pt>
                <c:pt idx="406">
                  <c:v>3.4467514296993629E-2</c:v>
                </c:pt>
                <c:pt idx="407">
                  <c:v>2.589249031618239E-2</c:v>
                </c:pt>
                <c:pt idx="408">
                  <c:v>2.2533895326778297E-2</c:v>
                </c:pt>
                <c:pt idx="409">
                  <c:v>2.7916531423106794E-2</c:v>
                </c:pt>
                <c:pt idx="410">
                  <c:v>2.0796714965254079E-2</c:v>
                </c:pt>
                <c:pt idx="411">
                  <c:v>2.9144200030714287E-2</c:v>
                </c:pt>
                <c:pt idx="412">
                  <c:v>3.2071626819670213E-2</c:v>
                </c:pt>
                <c:pt idx="413">
                  <c:v>2.4166236938908708E-2</c:v>
                </c:pt>
                <c:pt idx="414">
                  <c:v>2.4872151184827093E-2</c:v>
                </c:pt>
                <c:pt idx="415">
                  <c:v>1.9669335242360836E-2</c:v>
                </c:pt>
                <c:pt idx="416">
                  <c:v>2.3996503232046967E-2</c:v>
                </c:pt>
                <c:pt idx="417">
                  <c:v>2.5751892188563955E-2</c:v>
                </c:pt>
                <c:pt idx="418">
                  <c:v>2.6183572020381699E-2</c:v>
                </c:pt>
                <c:pt idx="419">
                  <c:v>2.5508556654676801E-2</c:v>
                </c:pt>
                <c:pt idx="420">
                  <c:v>2.4752995893359192E-2</c:v>
                </c:pt>
                <c:pt idx="421">
                  <c:v>2.3471094360575095E-2</c:v>
                </c:pt>
                <c:pt idx="422">
                  <c:v>1.9306844417005781E-2</c:v>
                </c:pt>
                <c:pt idx="423">
                  <c:v>1.8855448504909889E-2</c:v>
                </c:pt>
                <c:pt idx="424">
                  <c:v>2.0125390654429809E-2</c:v>
                </c:pt>
                <c:pt idx="425">
                  <c:v>2.3026240020990379E-2</c:v>
                </c:pt>
                <c:pt idx="426">
                  <c:v>2.2858991380780944E-2</c:v>
                </c:pt>
                <c:pt idx="427">
                  <c:v>2.5414571799337871E-2</c:v>
                </c:pt>
                <c:pt idx="428">
                  <c:v>2.5821638507768516E-2</c:v>
                </c:pt>
                <c:pt idx="429">
                  <c:v>2.685039214789868E-2</c:v>
                </c:pt>
                <c:pt idx="430">
                  <c:v>1.4061672706156977E-2</c:v>
                </c:pt>
                <c:pt idx="431">
                  <c:v>1.1905585024505866E-2</c:v>
                </c:pt>
                <c:pt idx="432">
                  <c:v>1.7810870837420237E-2</c:v>
                </c:pt>
                <c:pt idx="433">
                  <c:v>1.782645732164384E-2</c:v>
                </c:pt>
                <c:pt idx="434">
                  <c:v>2.4470538832247271E-2</c:v>
                </c:pt>
                <c:pt idx="435">
                  <c:v>3.4290288845077163E-2</c:v>
                </c:pt>
                <c:pt idx="436">
                  <c:v>3.6012394353747368E-2</c:v>
                </c:pt>
                <c:pt idx="437">
                  <c:v>3.4533779695630082E-2</c:v>
                </c:pt>
                <c:pt idx="438">
                  <c:v>2.5805074442178014E-2</c:v>
                </c:pt>
                <c:pt idx="439">
                  <c:v>1.5293059777468448E-2</c:v>
                </c:pt>
                <c:pt idx="440">
                  <c:v>1.7494262382388118E-2</c:v>
                </c:pt>
                <c:pt idx="441">
                  <c:v>2.3676313357427731E-2</c:v>
                </c:pt>
                <c:pt idx="442">
                  <c:v>1.7045479444786918E-2</c:v>
                </c:pt>
                <c:pt idx="443">
                  <c:v>2.5669848443940296E-2</c:v>
                </c:pt>
                <c:pt idx="444">
                  <c:v>2.4357440890744333E-2</c:v>
                </c:pt>
                <c:pt idx="445">
                  <c:v>2.5773335024714475E-2</c:v>
                </c:pt>
                <c:pt idx="446">
                  <c:v>2.3461693134158856E-2</c:v>
                </c:pt>
                <c:pt idx="447">
                  <c:v>2.1298862881958494E-2</c:v>
                </c:pt>
                <c:pt idx="448">
                  <c:v>1.103712731972338E-2</c:v>
                </c:pt>
                <c:pt idx="449">
                  <c:v>1.1781112421304002E-2</c:v>
                </c:pt>
                <c:pt idx="450">
                  <c:v>1.6250970745459212E-2</c:v>
                </c:pt>
                <c:pt idx="451">
                  <c:v>3.0855241511017095E-2</c:v>
                </c:pt>
                <c:pt idx="452">
                  <c:v>3.4280120171606546E-2</c:v>
                </c:pt>
                <c:pt idx="453">
                  <c:v>3.5664146980270761E-2</c:v>
                </c:pt>
                <c:pt idx="454">
                  <c:v>2.7416731528937824E-2</c:v>
                </c:pt>
                <c:pt idx="455">
                  <c:v>1.7128244955092672E-2</c:v>
                </c:pt>
                <c:pt idx="456">
                  <c:v>1.7094760509207857E-2</c:v>
                </c:pt>
                <c:pt idx="457">
                  <c:v>1.4553843811154377E-2</c:v>
                </c:pt>
                <c:pt idx="458">
                  <c:v>1.6817200491204873E-2</c:v>
                </c:pt>
                <c:pt idx="459">
                  <c:v>1.80258747842163E-2</c:v>
                </c:pt>
                <c:pt idx="460">
                  <c:v>2.5044525275006904E-2</c:v>
                </c:pt>
                <c:pt idx="461">
                  <c:v>2.2439216114580635E-2</c:v>
                </c:pt>
                <c:pt idx="462">
                  <c:v>2.5067740548402079E-2</c:v>
                </c:pt>
                <c:pt idx="463">
                  <c:v>2.2851335182785995E-2</c:v>
                </c:pt>
                <c:pt idx="464">
                  <c:v>1.6068711206316963E-2</c:v>
                </c:pt>
                <c:pt idx="465">
                  <c:v>2.0966485217213643E-2</c:v>
                </c:pt>
                <c:pt idx="466">
                  <c:v>2.2035584645345815E-2</c:v>
                </c:pt>
                <c:pt idx="467">
                  <c:v>2.5631786724552519E-2</c:v>
                </c:pt>
                <c:pt idx="468">
                  <c:v>3.1455796239897624E-2</c:v>
                </c:pt>
                <c:pt idx="469">
                  <c:v>2.613164143636823E-2</c:v>
                </c:pt>
                <c:pt idx="470">
                  <c:v>2.6328847920522105E-2</c:v>
                </c:pt>
                <c:pt idx="471">
                  <c:v>2.767097577452661E-2</c:v>
                </c:pt>
                <c:pt idx="472">
                  <c:v>2.4927096739411361E-2</c:v>
                </c:pt>
                <c:pt idx="473">
                  <c:v>1.566220181062819E-2</c:v>
                </c:pt>
                <c:pt idx="474">
                  <c:v>1.7206497145816693E-2</c:v>
                </c:pt>
                <c:pt idx="475">
                  <c:v>2.1315554855391397E-2</c:v>
                </c:pt>
                <c:pt idx="476">
                  <c:v>2.5435713138431321E-2</c:v>
                </c:pt>
                <c:pt idx="477">
                  <c:v>3.3292708173394206E-2</c:v>
                </c:pt>
                <c:pt idx="478">
                  <c:v>2.7856031013652693E-2</c:v>
                </c:pt>
                <c:pt idx="479">
                  <c:v>2.3632303923368458E-2</c:v>
                </c:pt>
                <c:pt idx="480">
                  <c:v>2.2906646188348534E-2</c:v>
                </c:pt>
                <c:pt idx="481">
                  <c:v>1.6046354742720731E-2</c:v>
                </c:pt>
                <c:pt idx="482">
                  <c:v>1.2913480550050746E-2</c:v>
                </c:pt>
                <c:pt idx="483">
                  <c:v>1.7239524777978674E-2</c:v>
                </c:pt>
                <c:pt idx="484">
                  <c:v>1.9916800372302534E-2</c:v>
                </c:pt>
                <c:pt idx="485">
                  <c:v>3.307177478447558E-2</c:v>
                </c:pt>
                <c:pt idx="486">
                  <c:v>3.1528347395360479E-2</c:v>
                </c:pt>
                <c:pt idx="487">
                  <c:v>3.401594479568304E-2</c:v>
                </c:pt>
                <c:pt idx="488">
                  <c:v>2.1335992701351655E-2</c:v>
                </c:pt>
                <c:pt idx="489">
                  <c:v>9.3634623382240628E-3</c:v>
                </c:pt>
                <c:pt idx="490">
                  <c:v>1.5628434140235195E-2</c:v>
                </c:pt>
                <c:pt idx="491">
                  <c:v>2.123041391372682E-2</c:v>
                </c:pt>
                <c:pt idx="492">
                  <c:v>2.7624015323817738E-2</c:v>
                </c:pt>
                <c:pt idx="493">
                  <c:v>3.1189272841438659E-2</c:v>
                </c:pt>
                <c:pt idx="494">
                  <c:v>2.9554784204810863E-2</c:v>
                </c:pt>
                <c:pt idx="495">
                  <c:v>2.5591934295371183E-2</c:v>
                </c:pt>
                <c:pt idx="496">
                  <c:v>1.9023327548056856E-2</c:v>
                </c:pt>
                <c:pt idx="497">
                  <c:v>1.923349840566517E-2</c:v>
                </c:pt>
                <c:pt idx="498">
                  <c:v>2.4911446301266557E-2</c:v>
                </c:pt>
                <c:pt idx="499">
                  <c:v>3.4590552505105746E-2</c:v>
                </c:pt>
                <c:pt idx="500">
                  <c:v>2.943140795454384E-2</c:v>
                </c:pt>
                <c:pt idx="501">
                  <c:v>2.9466527793556463E-2</c:v>
                </c:pt>
                <c:pt idx="502">
                  <c:v>2.795279329642654E-2</c:v>
                </c:pt>
                <c:pt idx="503">
                  <c:v>1.7149678654968747E-2</c:v>
                </c:pt>
                <c:pt idx="504">
                  <c:v>1.6295409584417941E-2</c:v>
                </c:pt>
                <c:pt idx="505">
                  <c:v>1.9308516355231412E-2</c:v>
                </c:pt>
                <c:pt idx="506">
                  <c:v>1.3255094988271598E-2</c:v>
                </c:pt>
                <c:pt idx="507">
                  <c:v>2.1555171925574546E-2</c:v>
                </c:pt>
                <c:pt idx="508">
                  <c:v>2.2803698647767309E-2</c:v>
                </c:pt>
                <c:pt idx="509">
                  <c:v>2.0422621071338659E-2</c:v>
                </c:pt>
                <c:pt idx="510">
                  <c:v>1.8693215679377331E-2</c:v>
                </c:pt>
                <c:pt idx="511">
                  <c:v>2.3797670491039757E-2</c:v>
                </c:pt>
                <c:pt idx="512">
                  <c:v>2.9021152686327711E-2</c:v>
                </c:pt>
                <c:pt idx="513">
                  <c:v>2.5138738537207259E-2</c:v>
                </c:pt>
                <c:pt idx="514">
                  <c:v>2.5454040504992018E-2</c:v>
                </c:pt>
                <c:pt idx="515">
                  <c:v>1.5823548417538413E-2</c:v>
                </c:pt>
                <c:pt idx="516">
                  <c:v>2.9180809082463399E-2</c:v>
                </c:pt>
                <c:pt idx="517">
                  <c:v>2.7693999186158183E-2</c:v>
                </c:pt>
                <c:pt idx="518">
                  <c:v>2.4260696880519406E-2</c:v>
                </c:pt>
                <c:pt idx="519">
                  <c:v>1.9968210188671953E-2</c:v>
                </c:pt>
                <c:pt idx="520">
                  <c:v>1.5950268544256699E-2</c:v>
                </c:pt>
                <c:pt idx="521">
                  <c:v>2.0775738079100853E-2</c:v>
                </c:pt>
                <c:pt idx="522">
                  <c:v>2.2275055535137658E-2</c:v>
                </c:pt>
                <c:pt idx="523">
                  <c:v>2.3724169163033382E-2</c:v>
                </c:pt>
                <c:pt idx="524">
                  <c:v>2.1405355297029027E-2</c:v>
                </c:pt>
                <c:pt idx="525">
                  <c:v>2.3306248560547832E-2</c:v>
                </c:pt>
                <c:pt idx="526">
                  <c:v>1.5804380513727678E-2</c:v>
                </c:pt>
                <c:pt idx="527">
                  <c:v>1.5872473167255527E-2</c:v>
                </c:pt>
                <c:pt idx="528">
                  <c:v>1.5836357474327101E-2</c:v>
                </c:pt>
                <c:pt idx="529">
                  <c:v>2.3168436996638786E-2</c:v>
                </c:pt>
                <c:pt idx="530">
                  <c:v>2.072012557648123E-2</c:v>
                </c:pt>
                <c:pt idx="531">
                  <c:v>2.4868067270144831E-2</c:v>
                </c:pt>
                <c:pt idx="532">
                  <c:v>1.5099745346233262E-2</c:v>
                </c:pt>
                <c:pt idx="533">
                  <c:v>1.5601774491369735E-2</c:v>
                </c:pt>
                <c:pt idx="534">
                  <c:v>2.0726082427427184E-2</c:v>
                </c:pt>
                <c:pt idx="535">
                  <c:v>2.039968902245165E-2</c:v>
                </c:pt>
                <c:pt idx="536">
                  <c:v>1.6592895817011608E-2</c:v>
                </c:pt>
                <c:pt idx="537">
                  <c:v>2.3028250001370917E-2</c:v>
                </c:pt>
                <c:pt idx="538">
                  <c:v>3.1104533895850189E-2</c:v>
                </c:pt>
                <c:pt idx="539">
                  <c:v>1.9272016938775782E-2</c:v>
                </c:pt>
                <c:pt idx="540">
                  <c:v>2.083378083072604E-2</c:v>
                </c:pt>
                <c:pt idx="541">
                  <c:v>1.5487662423402077E-2</c:v>
                </c:pt>
                <c:pt idx="542">
                  <c:v>2.4952276311814792E-2</c:v>
                </c:pt>
                <c:pt idx="543">
                  <c:v>3.0480361897498379E-2</c:v>
                </c:pt>
                <c:pt idx="544">
                  <c:v>2.4807996265590201E-2</c:v>
                </c:pt>
                <c:pt idx="545">
                  <c:v>1.557328758761288E-2</c:v>
                </c:pt>
                <c:pt idx="546">
                  <c:v>1.5055635413154966E-2</c:v>
                </c:pt>
                <c:pt idx="547">
                  <c:v>8.2310393918305774E-3</c:v>
                </c:pt>
                <c:pt idx="548">
                  <c:v>5.5403974279761431E-3</c:v>
                </c:pt>
                <c:pt idx="549">
                  <c:v>1.2330321287736298E-2</c:v>
                </c:pt>
                <c:pt idx="550">
                  <c:v>1.9164263717830185E-2</c:v>
                </c:pt>
                <c:pt idx="551">
                  <c:v>1.9502241918817165E-2</c:v>
                </c:pt>
                <c:pt idx="552">
                  <c:v>1.8976102145388737E-2</c:v>
                </c:pt>
                <c:pt idx="553">
                  <c:v>2.002104526385666E-2</c:v>
                </c:pt>
                <c:pt idx="554">
                  <c:v>1.3151544453576219E-2</c:v>
                </c:pt>
                <c:pt idx="555">
                  <c:v>2.4105087853968157E-2</c:v>
                </c:pt>
                <c:pt idx="556">
                  <c:v>1.6258279765024794E-2</c:v>
                </c:pt>
                <c:pt idx="557">
                  <c:v>1.6763086337596184E-2</c:v>
                </c:pt>
                <c:pt idx="558">
                  <c:v>1.7245865352451817E-2</c:v>
                </c:pt>
                <c:pt idx="559">
                  <c:v>1.6450260300189271E-2</c:v>
                </c:pt>
                <c:pt idx="560">
                  <c:v>1.9461594633758073E-2</c:v>
                </c:pt>
                <c:pt idx="561">
                  <c:v>1.9095412753522403E-2</c:v>
                </c:pt>
                <c:pt idx="562">
                  <c:v>1.6646333886310469E-2</c:v>
                </c:pt>
                <c:pt idx="563">
                  <c:v>1.7907952889800086E-2</c:v>
                </c:pt>
                <c:pt idx="564">
                  <c:v>4.6840726956725171E-3</c:v>
                </c:pt>
                <c:pt idx="565">
                  <c:v>5.4625472333282299E-3</c:v>
                </c:pt>
                <c:pt idx="566">
                  <c:v>1.1694400040432817E-2</c:v>
                </c:pt>
                <c:pt idx="567">
                  <c:v>9.9690602906048337E-3</c:v>
                </c:pt>
                <c:pt idx="568">
                  <c:v>-6.9598076026886613E-3</c:v>
                </c:pt>
                <c:pt idx="569">
                  <c:v>2.0557582117617143E-2</c:v>
                </c:pt>
                <c:pt idx="570">
                  <c:v>5.4912605322897434E-2</c:v>
                </c:pt>
                <c:pt idx="571">
                  <c:v>2.981481171213092E-2</c:v>
                </c:pt>
                <c:pt idx="572">
                  <c:v>1.7832304537296298E-2</c:v>
                </c:pt>
                <c:pt idx="573">
                  <c:v>9.6572666522115602E-3</c:v>
                </c:pt>
                <c:pt idx="574">
                  <c:v>1.3172621838748469E-2</c:v>
                </c:pt>
                <c:pt idx="575">
                  <c:v>2.6066079530864969E-2</c:v>
                </c:pt>
                <c:pt idx="576">
                  <c:v>2.2513092029839768E-2</c:v>
                </c:pt>
                <c:pt idx="577">
                  <c:v>2.1326728519052277E-2</c:v>
                </c:pt>
                <c:pt idx="578">
                  <c:v>2.9201155565679079E-2</c:v>
                </c:pt>
                <c:pt idx="579">
                  <c:v>1.4321206854656349E-2</c:v>
                </c:pt>
                <c:pt idx="580">
                  <c:v>1.8769540116190919E-2</c:v>
                </c:pt>
                <c:pt idx="581">
                  <c:v>1.4274054542183889E-2</c:v>
                </c:pt>
                <c:pt idx="582">
                  <c:v>1.2092010704800496E-2</c:v>
                </c:pt>
                <c:pt idx="583">
                  <c:v>1.9475938584655531E-2</c:v>
                </c:pt>
                <c:pt idx="584">
                  <c:v>1.6621620263904346E-2</c:v>
                </c:pt>
                <c:pt idx="585">
                  <c:v>9.4481556024402502E-3</c:v>
                </c:pt>
                <c:pt idx="586">
                  <c:v>1.3864621538668881E-2</c:v>
                </c:pt>
                <c:pt idx="587">
                  <c:v>1.568262138403953E-2</c:v>
                </c:pt>
                <c:pt idx="588">
                  <c:v>1.3349911244586121E-2</c:v>
                </c:pt>
                <c:pt idx="589">
                  <c:v>1.2195652602240453E-2</c:v>
                </c:pt>
                <c:pt idx="590">
                  <c:v>1.5978207271546141E-2</c:v>
                </c:pt>
                <c:pt idx="591">
                  <c:v>8.2961627561599083E-3</c:v>
                </c:pt>
                <c:pt idx="592">
                  <c:v>1.2200156785547742E-2</c:v>
                </c:pt>
                <c:pt idx="593">
                  <c:v>5.6653177086263967E-3</c:v>
                </c:pt>
                <c:pt idx="594">
                  <c:v>2.0410113511607056E-2</c:v>
                </c:pt>
                <c:pt idx="595">
                  <c:v>2.5723944325000053E-2</c:v>
                </c:pt>
                <c:pt idx="596">
                  <c:v>2.7606172179803268E-2</c:v>
                </c:pt>
                <c:pt idx="597">
                  <c:v>2.0452807322144523E-2</c:v>
                </c:pt>
                <c:pt idx="598">
                  <c:v>1.7251073028892283E-2</c:v>
                </c:pt>
                <c:pt idx="599">
                  <c:v>7.1580935921520122E-3</c:v>
                </c:pt>
                <c:pt idx="600">
                  <c:v>2.987868525087839E-3</c:v>
                </c:pt>
                <c:pt idx="601">
                  <c:v>2.1187564786523588E-2</c:v>
                </c:pt>
                <c:pt idx="602">
                  <c:v>2.2973779533058417E-2</c:v>
                </c:pt>
                <c:pt idx="603">
                  <c:v>1.9096828876063232E-2</c:v>
                </c:pt>
                <c:pt idx="604">
                  <c:v>2.2242649169638765E-2</c:v>
                </c:pt>
                <c:pt idx="605">
                  <c:v>1.195919668301941E-2</c:v>
                </c:pt>
                <c:pt idx="606">
                  <c:v>1.2799973320215957E-3</c:v>
                </c:pt>
                <c:pt idx="607">
                  <c:v>1.602001486346126E-2</c:v>
                </c:pt>
                <c:pt idx="608">
                  <c:v>1.5066333990544092E-2</c:v>
                </c:pt>
                <c:pt idx="609">
                  <c:v>1.3213132079690701E-2</c:v>
                </c:pt>
                <c:pt idx="610">
                  <c:v>1.7132639503106478E-2</c:v>
                </c:pt>
                <c:pt idx="611">
                  <c:v>1.5126341041177521E-2</c:v>
                </c:pt>
                <c:pt idx="612">
                  <c:v>9.9805354513227973E-3</c:v>
                </c:pt>
                <c:pt idx="613">
                  <c:v>2.05687192361802E-2</c:v>
                </c:pt>
                <c:pt idx="614">
                  <c:v>1.6053663762286313E-2</c:v>
                </c:pt>
                <c:pt idx="615">
                  <c:v>1.7443208880722538E-2</c:v>
                </c:pt>
                <c:pt idx="616">
                  <c:v>1.5124705648049727E-2</c:v>
                </c:pt>
                <c:pt idx="617">
                  <c:v>2.1576934531331068E-2</c:v>
                </c:pt>
                <c:pt idx="618">
                  <c:v>2.1113944686949257E-2</c:v>
                </c:pt>
                <c:pt idx="619">
                  <c:v>1.9661943996325149E-2</c:v>
                </c:pt>
                <c:pt idx="620">
                  <c:v>1.6651578107848772E-2</c:v>
                </c:pt>
                <c:pt idx="621">
                  <c:v>1.1996792452409866E-2</c:v>
                </c:pt>
                <c:pt idx="622">
                  <c:v>1.2348904469981797E-2</c:v>
                </c:pt>
                <c:pt idx="623">
                  <c:v>1.3137447182089104E-2</c:v>
                </c:pt>
                <c:pt idx="624">
                  <c:v>1.8004678627476109E-2</c:v>
                </c:pt>
                <c:pt idx="625">
                  <c:v>1.2811784679070126E-2</c:v>
                </c:pt>
                <c:pt idx="626">
                  <c:v>9.4855046924203767E-3</c:v>
                </c:pt>
                <c:pt idx="627">
                  <c:v>1.1627997597679504E-2</c:v>
                </c:pt>
                <c:pt idx="628">
                  <c:v>1.1490980889648214E-2</c:v>
                </c:pt>
                <c:pt idx="629">
                  <c:v>1.3690118696540604E-2</c:v>
                </c:pt>
                <c:pt idx="630">
                  <c:v>1.9694103682413699E-2</c:v>
                </c:pt>
                <c:pt idx="631">
                  <c:v>1.188570449128748E-2</c:v>
                </c:pt>
                <c:pt idx="632">
                  <c:v>1.2670574421063077E-2</c:v>
                </c:pt>
                <c:pt idx="633">
                  <c:v>2.2720677321776753E-2</c:v>
                </c:pt>
                <c:pt idx="634">
                  <c:v>1.2519259443506611E-2</c:v>
                </c:pt>
                <c:pt idx="635">
                  <c:v>1.2737488495185981E-2</c:v>
                </c:pt>
                <c:pt idx="636">
                  <c:v>1.4343618135899308E-2</c:v>
                </c:pt>
                <c:pt idx="637">
                  <c:v>1.3500732863321915E-2</c:v>
                </c:pt>
                <c:pt idx="638">
                  <c:v>1.3537287097424272E-2</c:v>
                </c:pt>
                <c:pt idx="639">
                  <c:v>2.3426573295146233E-2</c:v>
                </c:pt>
                <c:pt idx="640">
                  <c:v>1.3303206609562052E-2</c:v>
                </c:pt>
                <c:pt idx="641">
                  <c:v>1.1797731304541245E-2</c:v>
                </c:pt>
                <c:pt idx="642">
                  <c:v>1.8110960908234122E-2</c:v>
                </c:pt>
                <c:pt idx="643">
                  <c:v>1.7096624309197075E-2</c:v>
                </c:pt>
                <c:pt idx="644">
                  <c:v>1.9519317615777257E-2</c:v>
                </c:pt>
                <c:pt idx="645">
                  <c:v>1.4812656193971638E-2</c:v>
                </c:pt>
                <c:pt idx="646">
                  <c:v>4.8462050221860509E-3</c:v>
                </c:pt>
                <c:pt idx="647">
                  <c:v>1.7394658718258155E-2</c:v>
                </c:pt>
                <c:pt idx="648">
                  <c:v>1.7048658868297942E-2</c:v>
                </c:pt>
                <c:pt idx="649">
                  <c:v>1.4609218770638116E-2</c:v>
                </c:pt>
                <c:pt idx="650">
                  <c:v>1.2057640040293346E-2</c:v>
                </c:pt>
                <c:pt idx="651">
                  <c:v>8.2308749388903396E-3</c:v>
                </c:pt>
                <c:pt idx="652">
                  <c:v>1.347909816540778E-2</c:v>
                </c:pt>
                <c:pt idx="653">
                  <c:v>1.2164242090657362E-2</c:v>
                </c:pt>
                <c:pt idx="654">
                  <c:v>1.4072873778641234E-2</c:v>
                </c:pt>
                <c:pt idx="655">
                  <c:v>1.0811342569068086E-2</c:v>
                </c:pt>
                <c:pt idx="656">
                  <c:v>1.5297984229400763E-2</c:v>
                </c:pt>
                <c:pt idx="657">
                  <c:v>7.9217216838151361E-3</c:v>
                </c:pt>
                <c:pt idx="658">
                  <c:v>2.2412931052967919E-2</c:v>
                </c:pt>
                <c:pt idx="659">
                  <c:v>2.3615547996014369E-2</c:v>
                </c:pt>
                <c:pt idx="660">
                  <c:v>1.7803388228639971E-2</c:v>
                </c:pt>
                <c:pt idx="661">
                  <c:v>1.2301560295745737E-2</c:v>
                </c:pt>
                <c:pt idx="662">
                  <c:v>1.7279404615983374E-2</c:v>
                </c:pt>
                <c:pt idx="663">
                  <c:v>1.2257879767566926E-2</c:v>
                </c:pt>
                <c:pt idx="664">
                  <c:v>1.750311543233693E-2</c:v>
                </c:pt>
                <c:pt idx="665">
                  <c:v>1.994710539467634E-2</c:v>
                </c:pt>
                <c:pt idx="666">
                  <c:v>1.0229160888120536E-2</c:v>
                </c:pt>
                <c:pt idx="667">
                  <c:v>1.1676785303279771E-2</c:v>
                </c:pt>
                <c:pt idx="668">
                  <c:v>1.1695322804152974E-2</c:v>
                </c:pt>
                <c:pt idx="669">
                  <c:v>9.8970116302371097E-3</c:v>
                </c:pt>
                <c:pt idx="670">
                  <c:v>1.0531279211863878E-2</c:v>
                </c:pt>
                <c:pt idx="671">
                  <c:v>1.8203812865540389E-2</c:v>
                </c:pt>
                <c:pt idx="672">
                  <c:v>1.1256489269435413E-2</c:v>
                </c:pt>
                <c:pt idx="673">
                  <c:v>1.0613834587857141E-2</c:v>
                </c:pt>
                <c:pt idx="674">
                  <c:v>1.0997238345444207E-2</c:v>
                </c:pt>
                <c:pt idx="675">
                  <c:v>1.6739395977929242E-2</c:v>
                </c:pt>
                <c:pt idx="676">
                  <c:v>1.8314252151176338E-2</c:v>
                </c:pt>
                <c:pt idx="677">
                  <c:v>1.3782650884240868E-2</c:v>
                </c:pt>
                <c:pt idx="678">
                  <c:v>1.0229444112628702E-2</c:v>
                </c:pt>
                <c:pt idx="679">
                  <c:v>1.4438251666724689E-2</c:v>
                </c:pt>
                <c:pt idx="680">
                  <c:v>2.174107683822514E-2</c:v>
                </c:pt>
                <c:pt idx="681">
                  <c:v>1.1745152045041327E-2</c:v>
                </c:pt>
                <c:pt idx="682">
                  <c:v>1.812472013756633E-2</c:v>
                </c:pt>
                <c:pt idx="683">
                  <c:v>1.9841663651168351E-2</c:v>
                </c:pt>
                <c:pt idx="684">
                  <c:v>1.2282840069383391E-2</c:v>
                </c:pt>
                <c:pt idx="685">
                  <c:v>1.0452305255457761E-2</c:v>
                </c:pt>
                <c:pt idx="686">
                  <c:v>1.0870582172647122E-2</c:v>
                </c:pt>
                <c:pt idx="687">
                  <c:v>1.5308107221499098E-2</c:v>
                </c:pt>
                <c:pt idx="688">
                  <c:v>1.8702626042068016E-2</c:v>
                </c:pt>
                <c:pt idx="689">
                  <c:v>1.3252518558874729E-2</c:v>
                </c:pt>
                <c:pt idx="690">
                  <c:v>2.1183965094387538E-2</c:v>
                </c:pt>
                <c:pt idx="691">
                  <c:v>1.437368561513723E-2</c:v>
                </c:pt>
                <c:pt idx="692">
                  <c:v>1.9126585721969611E-2</c:v>
                </c:pt>
                <c:pt idx="693">
                  <c:v>1.5006591891869911E-2</c:v>
                </c:pt>
                <c:pt idx="694">
                  <c:v>1.5449719475582255E-2</c:v>
                </c:pt>
                <c:pt idx="695">
                  <c:v>2.143005978316069E-2</c:v>
                </c:pt>
                <c:pt idx="696">
                  <c:v>3.2090822132304325E-2</c:v>
                </c:pt>
                <c:pt idx="697">
                  <c:v>3.4660947499796757E-2</c:v>
                </c:pt>
                <c:pt idx="698">
                  <c:v>2.1992963925004008E-2</c:v>
                </c:pt>
                <c:pt idx="699">
                  <c:v>9.4262011349201258E-3</c:v>
                </c:pt>
                <c:pt idx="700">
                  <c:v>1.1588978581131282E-4</c:v>
                </c:pt>
                <c:pt idx="701">
                  <c:v>3.8556079342961319E-2</c:v>
                </c:pt>
                <c:pt idx="702">
                  <c:v>-6.2715263664722409E-3</c:v>
                </c:pt>
                <c:pt idx="703">
                  <c:v>1.7350640147924437E-2</c:v>
                </c:pt>
                <c:pt idx="704">
                  <c:v>-2.096478444524108E-2</c:v>
                </c:pt>
                <c:pt idx="705">
                  <c:v>-3.5068926410749546E-2</c:v>
                </c:pt>
                <c:pt idx="706">
                  <c:v>2.7643000502139345E-2</c:v>
                </c:pt>
                <c:pt idx="707">
                  <c:v>3.3718951921910059E-2</c:v>
                </c:pt>
              </c:numCache>
            </c:numRef>
          </c:yVal>
          <c:smooth val="0"/>
          <c:extLst>
            <c:ext xmlns:c16="http://schemas.microsoft.com/office/drawing/2014/chart" uri="{C3380CC4-5D6E-409C-BE32-E72D297353CC}">
              <c16:uniqueId val="{00000000-3B65-4690-BB00-BD58C68101ED}"/>
            </c:ext>
          </c:extLst>
        </c:ser>
        <c:dLbls>
          <c:showLegendKey val="0"/>
          <c:showVal val="0"/>
          <c:showCatName val="0"/>
          <c:showSerName val="0"/>
          <c:showPercent val="0"/>
          <c:showBubbleSize val="0"/>
        </c:dLbls>
        <c:axId val="842524224"/>
        <c:axId val="842524880"/>
      </c:scatterChart>
      <c:valAx>
        <c:axId val="842524224"/>
        <c:scaling>
          <c:orientation val="minMax"/>
          <c:max val="4.3"/>
          <c:min val="2.7"/>
        </c:scaling>
        <c:delete val="0"/>
        <c:axPos val="b"/>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400"/>
                  <a:t>Time (s)</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0" sourceLinked="0"/>
        <c:majorTickMark val="none"/>
        <c:minorTickMark val="none"/>
        <c:tickLblPos val="low"/>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842524880"/>
        <c:crosses val="autoZero"/>
        <c:crossBetween val="midCat"/>
      </c:valAx>
      <c:valAx>
        <c:axId val="842524880"/>
        <c:scaling>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400" baseline="0"/>
                  <a:t>Acceleration (m/s</a:t>
                </a:r>
                <a:r>
                  <a:rPr lang="en-US" sz="2400" baseline="30000"/>
                  <a:t>2</a:t>
                </a:r>
                <a:r>
                  <a:rPr lang="en-US" sz="2400" baseline="0"/>
                  <a:t>)</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842524224"/>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tx>
            <c:strRef>
              <c:f>'Raw Data'!$G$1</c:f>
              <c:strCache>
                <c:ptCount val="1"/>
              </c:strCache>
            </c:strRef>
          </c:tx>
          <c:spPr>
            <a:ln w="19050" cap="rnd">
              <a:noFill/>
              <a:round/>
            </a:ln>
            <a:effectLst/>
          </c:spPr>
          <c:marker>
            <c:symbol val="circle"/>
            <c:size val="5"/>
            <c:spPr>
              <a:solidFill>
                <a:schemeClr val="accent1"/>
              </a:solidFill>
              <a:ln w="9525">
                <a:solidFill>
                  <a:schemeClr val="accent1"/>
                </a:solidFill>
              </a:ln>
              <a:effectLst/>
            </c:spPr>
          </c:marker>
          <c:xVal>
            <c:numRef>
              <c:f>'Raw Data'!$F$2:$F$709</c:f>
              <c:numCache>
                <c:formatCode>General</c:formatCode>
                <c:ptCount val="708"/>
                <c:pt idx="0">
                  <c:v>0</c:v>
                </c:pt>
                <c:pt idx="1">
                  <c:v>9.9310000005061738E-3</c:v>
                </c:pt>
                <c:pt idx="2">
                  <c:v>1.9862000001012348E-2</c:v>
                </c:pt>
                <c:pt idx="3">
                  <c:v>2.9793000001518521E-2</c:v>
                </c:pt>
                <c:pt idx="4">
                  <c:v>3.972300000168616E-2</c:v>
                </c:pt>
                <c:pt idx="5">
                  <c:v>4.9654000002192333E-2</c:v>
                </c:pt>
                <c:pt idx="6">
                  <c:v>5.9585000002698507E-2</c:v>
                </c:pt>
                <c:pt idx="7">
                  <c:v>6.9516000003204681E-2</c:v>
                </c:pt>
                <c:pt idx="8">
                  <c:v>7.9447000003710855E-2</c:v>
                </c:pt>
                <c:pt idx="9">
                  <c:v>8.9377000003878493E-2</c:v>
                </c:pt>
                <c:pt idx="10">
                  <c:v>9.9308000004384667E-2</c:v>
                </c:pt>
                <c:pt idx="11">
                  <c:v>0.10923900000489084</c:v>
                </c:pt>
                <c:pt idx="12">
                  <c:v>0.11916999999812106</c:v>
                </c:pt>
                <c:pt idx="13">
                  <c:v>0.12910099999862723</c:v>
                </c:pt>
                <c:pt idx="14">
                  <c:v>0.13903099999879487</c:v>
                </c:pt>
                <c:pt idx="15">
                  <c:v>0.14896199999930104</c:v>
                </c:pt>
                <c:pt idx="16">
                  <c:v>0.15889299999980722</c:v>
                </c:pt>
                <c:pt idx="17">
                  <c:v>0.16882400000031339</c:v>
                </c:pt>
                <c:pt idx="18">
                  <c:v>0.17875500000081956</c:v>
                </c:pt>
                <c:pt idx="19">
                  <c:v>0.1886850000009872</c:v>
                </c:pt>
                <c:pt idx="20">
                  <c:v>0.19861600000149338</c:v>
                </c:pt>
                <c:pt idx="21">
                  <c:v>0.20854700000199955</c:v>
                </c:pt>
                <c:pt idx="22">
                  <c:v>0.21847800000250572</c:v>
                </c:pt>
                <c:pt idx="23">
                  <c:v>0.2284090000030119</c:v>
                </c:pt>
                <c:pt idx="24">
                  <c:v>0.23833900000317954</c:v>
                </c:pt>
                <c:pt idx="25">
                  <c:v>0.24827000000368571</c:v>
                </c:pt>
                <c:pt idx="26">
                  <c:v>0.25820100000419188</c:v>
                </c:pt>
                <c:pt idx="27">
                  <c:v>0.26813200000469806</c:v>
                </c:pt>
                <c:pt idx="28">
                  <c:v>0.27806299999792827</c:v>
                </c:pt>
                <c:pt idx="29">
                  <c:v>0.28799299999809591</c:v>
                </c:pt>
                <c:pt idx="30">
                  <c:v>0.29792399999860208</c:v>
                </c:pt>
                <c:pt idx="31">
                  <c:v>0.30785499999910826</c:v>
                </c:pt>
                <c:pt idx="32">
                  <c:v>0.31778599999961443</c:v>
                </c:pt>
                <c:pt idx="33">
                  <c:v>0.32771700000012061</c:v>
                </c:pt>
                <c:pt idx="34">
                  <c:v>0.33764700000028824</c:v>
                </c:pt>
                <c:pt idx="35">
                  <c:v>0.34757800000079442</c:v>
                </c:pt>
                <c:pt idx="36">
                  <c:v>0.35750900000130059</c:v>
                </c:pt>
                <c:pt idx="37">
                  <c:v>0.36744000000180677</c:v>
                </c:pt>
                <c:pt idx="38">
                  <c:v>0.37737100000231294</c:v>
                </c:pt>
                <c:pt idx="39">
                  <c:v>0.38730100000248058</c:v>
                </c:pt>
                <c:pt idx="40">
                  <c:v>0.39723200000298675</c:v>
                </c:pt>
                <c:pt idx="41">
                  <c:v>0.40716300000349293</c:v>
                </c:pt>
                <c:pt idx="42">
                  <c:v>0.4170940000039991</c:v>
                </c:pt>
                <c:pt idx="43">
                  <c:v>0.42702400000416674</c:v>
                </c:pt>
                <c:pt idx="44">
                  <c:v>0.43695500000467291</c:v>
                </c:pt>
                <c:pt idx="45">
                  <c:v>0.44688599999790313</c:v>
                </c:pt>
                <c:pt idx="46">
                  <c:v>0.4568169999984093</c:v>
                </c:pt>
                <c:pt idx="47">
                  <c:v>0.46674799999891547</c:v>
                </c:pt>
                <c:pt idx="48">
                  <c:v>0.47667799999908311</c:v>
                </c:pt>
                <c:pt idx="49">
                  <c:v>0.48660899999958929</c:v>
                </c:pt>
                <c:pt idx="50">
                  <c:v>0.49654000000009546</c:v>
                </c:pt>
                <c:pt idx="51">
                  <c:v>0.50647100000060163</c:v>
                </c:pt>
                <c:pt idx="52">
                  <c:v>0.51640200000110781</c:v>
                </c:pt>
                <c:pt idx="53">
                  <c:v>0.52633200000127545</c:v>
                </c:pt>
                <c:pt idx="54">
                  <c:v>0.53626300000178162</c:v>
                </c:pt>
                <c:pt idx="55">
                  <c:v>0.54619400000228779</c:v>
                </c:pt>
                <c:pt idx="56">
                  <c:v>0.55612500000279397</c:v>
                </c:pt>
                <c:pt idx="57">
                  <c:v>0.56605600000330014</c:v>
                </c:pt>
                <c:pt idx="58">
                  <c:v>0.57598600000346778</c:v>
                </c:pt>
                <c:pt idx="59">
                  <c:v>0.58591700000397395</c:v>
                </c:pt>
                <c:pt idx="60">
                  <c:v>0.59584800000448013</c:v>
                </c:pt>
                <c:pt idx="61">
                  <c:v>0.6057790000049863</c:v>
                </c:pt>
                <c:pt idx="62">
                  <c:v>0.61570999999821652</c:v>
                </c:pt>
                <c:pt idx="63">
                  <c:v>0.62563999999838416</c:v>
                </c:pt>
                <c:pt idx="64">
                  <c:v>0.63557099999889033</c:v>
                </c:pt>
                <c:pt idx="65">
                  <c:v>0.6455019999993965</c:v>
                </c:pt>
                <c:pt idx="66">
                  <c:v>0.65543299999990268</c:v>
                </c:pt>
                <c:pt idx="67">
                  <c:v>0.66536400000040885</c:v>
                </c:pt>
                <c:pt idx="68">
                  <c:v>0.67529400000057649</c:v>
                </c:pt>
                <c:pt idx="69">
                  <c:v>0.68522500000108266</c:v>
                </c:pt>
                <c:pt idx="70">
                  <c:v>0.69515600000158884</c:v>
                </c:pt>
                <c:pt idx="71">
                  <c:v>0.70508700000209501</c:v>
                </c:pt>
                <c:pt idx="72">
                  <c:v>0.71501800000260118</c:v>
                </c:pt>
                <c:pt idx="73">
                  <c:v>0.72494800000276882</c:v>
                </c:pt>
                <c:pt idx="74">
                  <c:v>0.734879000003275</c:v>
                </c:pt>
                <c:pt idx="75">
                  <c:v>0.74481000000378117</c:v>
                </c:pt>
                <c:pt idx="76">
                  <c:v>0.75474100000428734</c:v>
                </c:pt>
                <c:pt idx="77">
                  <c:v>0.76467100000445498</c:v>
                </c:pt>
                <c:pt idx="78">
                  <c:v>0.77460200000496116</c:v>
                </c:pt>
                <c:pt idx="79">
                  <c:v>0.78453299999819137</c:v>
                </c:pt>
                <c:pt idx="80">
                  <c:v>0.79446399999869755</c:v>
                </c:pt>
                <c:pt idx="81">
                  <c:v>0.80439499999920372</c:v>
                </c:pt>
                <c:pt idx="82">
                  <c:v>0.81432499999937136</c:v>
                </c:pt>
                <c:pt idx="83">
                  <c:v>0.82425599999987753</c:v>
                </c:pt>
                <c:pt idx="84">
                  <c:v>0.8341870000003837</c:v>
                </c:pt>
                <c:pt idx="85">
                  <c:v>0.84411800000088988</c:v>
                </c:pt>
                <c:pt idx="86">
                  <c:v>0.85404900000139605</c:v>
                </c:pt>
                <c:pt idx="87">
                  <c:v>0.86397900000156369</c:v>
                </c:pt>
                <c:pt idx="88">
                  <c:v>0.87391000000206986</c:v>
                </c:pt>
                <c:pt idx="89">
                  <c:v>0.88384100000257604</c:v>
                </c:pt>
                <c:pt idx="90">
                  <c:v>0.89377200000308221</c:v>
                </c:pt>
                <c:pt idx="91">
                  <c:v>0.90370300000358839</c:v>
                </c:pt>
                <c:pt idx="92">
                  <c:v>0.91363300000375602</c:v>
                </c:pt>
                <c:pt idx="93">
                  <c:v>0.9235640000042622</c:v>
                </c:pt>
                <c:pt idx="94">
                  <c:v>0.93349500000476837</c:v>
                </c:pt>
                <c:pt idx="95">
                  <c:v>0.94342599999799859</c:v>
                </c:pt>
                <c:pt idx="96">
                  <c:v>0.95335691666696221</c:v>
                </c:pt>
                <c:pt idx="97">
                  <c:v>0.96328691666712984</c:v>
                </c:pt>
                <c:pt idx="98">
                  <c:v>0.97321791666763602</c:v>
                </c:pt>
                <c:pt idx="99">
                  <c:v>0.98314891666814219</c:v>
                </c:pt>
                <c:pt idx="100">
                  <c:v>0.99307991666864837</c:v>
                </c:pt>
                <c:pt idx="101">
                  <c:v>1.003009916668816</c:v>
                </c:pt>
                <c:pt idx="102">
                  <c:v>1.0129409166693222</c:v>
                </c:pt>
                <c:pt idx="103">
                  <c:v>1.0228719166698284</c:v>
                </c:pt>
                <c:pt idx="104">
                  <c:v>1.0328029166703345</c:v>
                </c:pt>
                <c:pt idx="105">
                  <c:v>1.0427339166708407</c:v>
                </c:pt>
                <c:pt idx="106">
                  <c:v>1.0526639166710083</c:v>
                </c:pt>
                <c:pt idx="107">
                  <c:v>1.0625949166715145</c:v>
                </c:pt>
                <c:pt idx="108">
                  <c:v>1.0725259166647447</c:v>
                </c:pt>
                <c:pt idx="109">
                  <c:v>1.0824569166652509</c:v>
                </c:pt>
                <c:pt idx="110">
                  <c:v>1.0923879166657571</c:v>
                </c:pt>
                <c:pt idx="111">
                  <c:v>1.1023179166659247</c:v>
                </c:pt>
                <c:pt idx="112">
                  <c:v>1.1122489166664309</c:v>
                </c:pt>
                <c:pt idx="113">
                  <c:v>1.1221799166669371</c:v>
                </c:pt>
                <c:pt idx="114">
                  <c:v>1.1321109166674432</c:v>
                </c:pt>
                <c:pt idx="115">
                  <c:v>1.1420419166679494</c:v>
                </c:pt>
                <c:pt idx="116">
                  <c:v>1.151971916668117</c:v>
                </c:pt>
                <c:pt idx="117">
                  <c:v>1.1619029166686232</c:v>
                </c:pt>
                <c:pt idx="118">
                  <c:v>1.1718339166691294</c:v>
                </c:pt>
                <c:pt idx="119">
                  <c:v>1.1817649166696356</c:v>
                </c:pt>
                <c:pt idx="120">
                  <c:v>1.1916959166701417</c:v>
                </c:pt>
                <c:pt idx="121">
                  <c:v>1.2016259166703094</c:v>
                </c:pt>
                <c:pt idx="122">
                  <c:v>1.2115569166708156</c:v>
                </c:pt>
                <c:pt idx="123">
                  <c:v>1.2214879166713217</c:v>
                </c:pt>
                <c:pt idx="124">
                  <c:v>1.2314189166645519</c:v>
                </c:pt>
                <c:pt idx="125">
                  <c:v>1.2413499166650581</c:v>
                </c:pt>
                <c:pt idx="126">
                  <c:v>1.2512799166652258</c:v>
                </c:pt>
                <c:pt idx="127">
                  <c:v>1.2612109166657319</c:v>
                </c:pt>
                <c:pt idx="128">
                  <c:v>1.2711419166662381</c:v>
                </c:pt>
                <c:pt idx="129">
                  <c:v>1.2810729166667443</c:v>
                </c:pt>
                <c:pt idx="130">
                  <c:v>1.2910029166669119</c:v>
                </c:pt>
                <c:pt idx="131">
                  <c:v>1.3009339166674181</c:v>
                </c:pt>
                <c:pt idx="132">
                  <c:v>1.3108649166679243</c:v>
                </c:pt>
                <c:pt idx="133">
                  <c:v>1.3207959166684304</c:v>
                </c:pt>
                <c:pt idx="134">
                  <c:v>1.3307269166689366</c:v>
                </c:pt>
                <c:pt idx="135">
                  <c:v>1.3406569166691042</c:v>
                </c:pt>
                <c:pt idx="136">
                  <c:v>1.3505879166696104</c:v>
                </c:pt>
                <c:pt idx="137">
                  <c:v>1.3605189166701166</c:v>
                </c:pt>
                <c:pt idx="138">
                  <c:v>1.3704499166706228</c:v>
                </c:pt>
                <c:pt idx="139">
                  <c:v>1.3803809166711289</c:v>
                </c:pt>
                <c:pt idx="140">
                  <c:v>1.3903109166712966</c:v>
                </c:pt>
                <c:pt idx="141">
                  <c:v>1.4002419166645268</c:v>
                </c:pt>
                <c:pt idx="142">
                  <c:v>1.410172916665033</c:v>
                </c:pt>
                <c:pt idx="143">
                  <c:v>1.4201039166655391</c:v>
                </c:pt>
                <c:pt idx="144">
                  <c:v>1.4300349166660453</c:v>
                </c:pt>
                <c:pt idx="145">
                  <c:v>1.439964916666213</c:v>
                </c:pt>
                <c:pt idx="146">
                  <c:v>1.4498959166667191</c:v>
                </c:pt>
                <c:pt idx="147">
                  <c:v>1.4598269166672253</c:v>
                </c:pt>
                <c:pt idx="148">
                  <c:v>1.4697579166677315</c:v>
                </c:pt>
                <c:pt idx="149">
                  <c:v>1.4796889166682377</c:v>
                </c:pt>
                <c:pt idx="150">
                  <c:v>1.4896189166684053</c:v>
                </c:pt>
                <c:pt idx="151">
                  <c:v>1.4995499166689115</c:v>
                </c:pt>
                <c:pt idx="152">
                  <c:v>1.5094809166694176</c:v>
                </c:pt>
                <c:pt idx="153">
                  <c:v>1.5194119166699238</c:v>
                </c:pt>
                <c:pt idx="154">
                  <c:v>1.52934291667043</c:v>
                </c:pt>
                <c:pt idx="155">
                  <c:v>1.5392729166705976</c:v>
                </c:pt>
                <c:pt idx="156">
                  <c:v>1.5492039166711038</c:v>
                </c:pt>
                <c:pt idx="157">
                  <c:v>1.55913491667161</c:v>
                </c:pt>
                <c:pt idx="158">
                  <c:v>1.5690659166648402</c:v>
                </c:pt>
                <c:pt idx="159">
                  <c:v>1.5789969166653464</c:v>
                </c:pt>
                <c:pt idx="160">
                  <c:v>1.588926916665514</c:v>
                </c:pt>
                <c:pt idx="161">
                  <c:v>1.5988579166660202</c:v>
                </c:pt>
                <c:pt idx="162">
                  <c:v>1.6087889166665263</c:v>
                </c:pt>
                <c:pt idx="163">
                  <c:v>1.6187199166670325</c:v>
                </c:pt>
                <c:pt idx="164">
                  <c:v>1.6286499166672002</c:v>
                </c:pt>
                <c:pt idx="165">
                  <c:v>1.6385809166677063</c:v>
                </c:pt>
                <c:pt idx="166">
                  <c:v>1.6485119166682125</c:v>
                </c:pt>
                <c:pt idx="167">
                  <c:v>1.6584429166687187</c:v>
                </c:pt>
                <c:pt idx="168">
                  <c:v>1.6683739166692249</c:v>
                </c:pt>
                <c:pt idx="169">
                  <c:v>1.678304916669731</c:v>
                </c:pt>
                <c:pt idx="170">
                  <c:v>1.6882349166698987</c:v>
                </c:pt>
                <c:pt idx="171">
                  <c:v>1.6981659166704048</c:v>
                </c:pt>
                <c:pt idx="172">
                  <c:v>1.708096916670911</c:v>
                </c:pt>
                <c:pt idx="173">
                  <c:v>1.7180279166714172</c:v>
                </c:pt>
                <c:pt idx="174">
                  <c:v>1.7279579166715848</c:v>
                </c:pt>
                <c:pt idx="175">
                  <c:v>1.737888916664815</c:v>
                </c:pt>
                <c:pt idx="176">
                  <c:v>1.7478199166653212</c:v>
                </c:pt>
                <c:pt idx="177">
                  <c:v>1.7577509166658274</c:v>
                </c:pt>
                <c:pt idx="178">
                  <c:v>1.7676819166663336</c:v>
                </c:pt>
                <c:pt idx="179">
                  <c:v>1.7776119166665012</c:v>
                </c:pt>
                <c:pt idx="180">
                  <c:v>1.7875429166670074</c:v>
                </c:pt>
                <c:pt idx="181">
                  <c:v>1.7974739166675135</c:v>
                </c:pt>
                <c:pt idx="182">
                  <c:v>1.8074049166680197</c:v>
                </c:pt>
                <c:pt idx="183">
                  <c:v>1.8173359166685259</c:v>
                </c:pt>
                <c:pt idx="184">
                  <c:v>1.8272659166686935</c:v>
                </c:pt>
                <c:pt idx="185">
                  <c:v>1.8371969166691997</c:v>
                </c:pt>
                <c:pt idx="186">
                  <c:v>1.8471279166697059</c:v>
                </c:pt>
                <c:pt idx="187">
                  <c:v>1.8570589166702121</c:v>
                </c:pt>
                <c:pt idx="188">
                  <c:v>1.8669899166707182</c:v>
                </c:pt>
                <c:pt idx="189">
                  <c:v>1.8769199166708859</c:v>
                </c:pt>
                <c:pt idx="190">
                  <c:v>1.886850916671392</c:v>
                </c:pt>
                <c:pt idx="191">
                  <c:v>1.8967819166646223</c:v>
                </c:pt>
                <c:pt idx="192">
                  <c:v>1.9067129166651284</c:v>
                </c:pt>
                <c:pt idx="193">
                  <c:v>1.9166439166656346</c:v>
                </c:pt>
                <c:pt idx="194">
                  <c:v>1.9265739166658022</c:v>
                </c:pt>
                <c:pt idx="195">
                  <c:v>1.9365049166663084</c:v>
                </c:pt>
                <c:pt idx="196">
                  <c:v>1.9464352499999222</c:v>
                </c:pt>
                <c:pt idx="197">
                  <c:v>1.9563662500004284</c:v>
                </c:pt>
                <c:pt idx="198">
                  <c:v>1.9662972500009346</c:v>
                </c:pt>
                <c:pt idx="199">
                  <c:v>1.9762272500011022</c:v>
                </c:pt>
                <c:pt idx="200">
                  <c:v>1.9861582500016084</c:v>
                </c:pt>
                <c:pt idx="201">
                  <c:v>1.9960892500021146</c:v>
                </c:pt>
                <c:pt idx="202">
                  <c:v>2.0060202500026207</c:v>
                </c:pt>
                <c:pt idx="203">
                  <c:v>2.0159512500031269</c:v>
                </c:pt>
                <c:pt idx="204">
                  <c:v>2.0258812500032946</c:v>
                </c:pt>
                <c:pt idx="205">
                  <c:v>2.0358122500038007</c:v>
                </c:pt>
                <c:pt idx="206">
                  <c:v>2.0457432500043069</c:v>
                </c:pt>
                <c:pt idx="207">
                  <c:v>2.0556742500048131</c:v>
                </c:pt>
                <c:pt idx="208">
                  <c:v>2.0656052499980433</c:v>
                </c:pt>
                <c:pt idx="209">
                  <c:v>2.0755352499982109</c:v>
                </c:pt>
                <c:pt idx="210">
                  <c:v>2.0854662499987171</c:v>
                </c:pt>
                <c:pt idx="211">
                  <c:v>2.0953972499992233</c:v>
                </c:pt>
                <c:pt idx="212">
                  <c:v>2.1053282499997295</c:v>
                </c:pt>
                <c:pt idx="213">
                  <c:v>2.1152592500002356</c:v>
                </c:pt>
                <c:pt idx="214">
                  <c:v>2.1251892500004033</c:v>
                </c:pt>
                <c:pt idx="215">
                  <c:v>2.1351202500009094</c:v>
                </c:pt>
                <c:pt idx="216">
                  <c:v>2.1450512500014156</c:v>
                </c:pt>
                <c:pt idx="217">
                  <c:v>2.1549822500019218</c:v>
                </c:pt>
                <c:pt idx="218">
                  <c:v>2.164913250002428</c:v>
                </c:pt>
                <c:pt idx="219">
                  <c:v>2.1748432500025956</c:v>
                </c:pt>
                <c:pt idx="220">
                  <c:v>2.1847742500031018</c:v>
                </c:pt>
                <c:pt idx="221">
                  <c:v>2.1947052500036079</c:v>
                </c:pt>
                <c:pt idx="222">
                  <c:v>2.2046362500041141</c:v>
                </c:pt>
                <c:pt idx="223">
                  <c:v>2.2145672500046203</c:v>
                </c:pt>
                <c:pt idx="224">
                  <c:v>2.2244972500047879</c:v>
                </c:pt>
                <c:pt idx="225">
                  <c:v>2.2344282499980181</c:v>
                </c:pt>
                <c:pt idx="226">
                  <c:v>2.2443592499985243</c:v>
                </c:pt>
                <c:pt idx="227">
                  <c:v>2.2542902499990305</c:v>
                </c:pt>
                <c:pt idx="228">
                  <c:v>2.2642212499995367</c:v>
                </c:pt>
                <c:pt idx="229">
                  <c:v>2.2741512499997043</c:v>
                </c:pt>
                <c:pt idx="230">
                  <c:v>2.2840822500002105</c:v>
                </c:pt>
                <c:pt idx="231">
                  <c:v>2.2940132500007167</c:v>
                </c:pt>
                <c:pt idx="232">
                  <c:v>2.3039442500012228</c:v>
                </c:pt>
                <c:pt idx="233">
                  <c:v>2.313875250001729</c:v>
                </c:pt>
                <c:pt idx="234">
                  <c:v>2.3238052500018966</c:v>
                </c:pt>
                <c:pt idx="235">
                  <c:v>2.3337362500024028</c:v>
                </c:pt>
                <c:pt idx="236">
                  <c:v>2.343667250002909</c:v>
                </c:pt>
                <c:pt idx="237">
                  <c:v>2.3535982500034152</c:v>
                </c:pt>
                <c:pt idx="238">
                  <c:v>2.3635292500039213</c:v>
                </c:pt>
                <c:pt idx="239">
                  <c:v>2.373459250004089</c:v>
                </c:pt>
                <c:pt idx="240">
                  <c:v>2.3833902500045951</c:v>
                </c:pt>
                <c:pt idx="241">
                  <c:v>2.3933212500051013</c:v>
                </c:pt>
                <c:pt idx="242">
                  <c:v>2.4032522499983315</c:v>
                </c:pt>
                <c:pt idx="243">
                  <c:v>2.4131832499988377</c:v>
                </c:pt>
                <c:pt idx="244">
                  <c:v>2.4231132499990053</c:v>
                </c:pt>
                <c:pt idx="245">
                  <c:v>2.4330442499995115</c:v>
                </c:pt>
                <c:pt idx="246">
                  <c:v>2.4429752500000177</c:v>
                </c:pt>
                <c:pt idx="247">
                  <c:v>2.4529062500005239</c:v>
                </c:pt>
                <c:pt idx="248">
                  <c:v>2.46283725000103</c:v>
                </c:pt>
                <c:pt idx="249">
                  <c:v>2.4727672500011977</c:v>
                </c:pt>
                <c:pt idx="250">
                  <c:v>2.4826982500017039</c:v>
                </c:pt>
                <c:pt idx="251">
                  <c:v>2.49262925000221</c:v>
                </c:pt>
                <c:pt idx="252">
                  <c:v>2.5025602500027162</c:v>
                </c:pt>
                <c:pt idx="253">
                  <c:v>2.5124912500032224</c:v>
                </c:pt>
                <c:pt idx="254">
                  <c:v>2.52242125000339</c:v>
                </c:pt>
                <c:pt idx="255">
                  <c:v>2.5323522500038962</c:v>
                </c:pt>
                <c:pt idx="256">
                  <c:v>2.5422832500044024</c:v>
                </c:pt>
                <c:pt idx="257">
                  <c:v>2.5522142500049085</c:v>
                </c:pt>
                <c:pt idx="258">
                  <c:v>2.5621452499981388</c:v>
                </c:pt>
                <c:pt idx="259">
                  <c:v>2.5720752499983064</c:v>
                </c:pt>
                <c:pt idx="260">
                  <c:v>2.5820062499988126</c:v>
                </c:pt>
                <c:pt idx="261">
                  <c:v>2.5919372499993187</c:v>
                </c:pt>
                <c:pt idx="262">
                  <c:v>2.6018682499998249</c:v>
                </c:pt>
                <c:pt idx="263">
                  <c:v>2.6117992500003311</c:v>
                </c:pt>
                <c:pt idx="264">
                  <c:v>2.6217292500004987</c:v>
                </c:pt>
                <c:pt idx="265">
                  <c:v>2.6316602500010049</c:v>
                </c:pt>
                <c:pt idx="266">
                  <c:v>2.6415912500015111</c:v>
                </c:pt>
                <c:pt idx="267">
                  <c:v>2.6515222500020172</c:v>
                </c:pt>
                <c:pt idx="268">
                  <c:v>2.6614532500025234</c:v>
                </c:pt>
                <c:pt idx="269">
                  <c:v>2.6713842500030296</c:v>
                </c:pt>
                <c:pt idx="270">
                  <c:v>2.6813142500031972</c:v>
                </c:pt>
                <c:pt idx="271">
                  <c:v>2.6912452500037034</c:v>
                </c:pt>
                <c:pt idx="272">
                  <c:v>2.7011762500042096</c:v>
                </c:pt>
                <c:pt idx="273">
                  <c:v>2.7111072500047158</c:v>
                </c:pt>
                <c:pt idx="274">
                  <c:v>2.721038249997946</c:v>
                </c:pt>
                <c:pt idx="275">
                  <c:v>2.7309682499981136</c:v>
                </c:pt>
                <c:pt idx="276">
                  <c:v>2.7408992499986198</c:v>
                </c:pt>
                <c:pt idx="277">
                  <c:v>2.750830249999126</c:v>
                </c:pt>
                <c:pt idx="278">
                  <c:v>2.7607612499996321</c:v>
                </c:pt>
                <c:pt idx="279">
                  <c:v>2.7706922500001383</c:v>
                </c:pt>
                <c:pt idx="280">
                  <c:v>2.7806222500003059</c:v>
                </c:pt>
                <c:pt idx="281">
                  <c:v>2.7905532500008121</c:v>
                </c:pt>
                <c:pt idx="282">
                  <c:v>2.8004842500013183</c:v>
                </c:pt>
                <c:pt idx="283">
                  <c:v>2.8104152500018245</c:v>
                </c:pt>
                <c:pt idx="284">
                  <c:v>2.8203462500023306</c:v>
                </c:pt>
                <c:pt idx="285">
                  <c:v>2.8302762500024983</c:v>
                </c:pt>
                <c:pt idx="286">
                  <c:v>2.8402072500030044</c:v>
                </c:pt>
                <c:pt idx="287">
                  <c:v>2.8501382500035106</c:v>
                </c:pt>
                <c:pt idx="288">
                  <c:v>2.8600692500040168</c:v>
                </c:pt>
                <c:pt idx="289">
                  <c:v>2.870000250004523</c:v>
                </c:pt>
                <c:pt idx="290">
                  <c:v>2.8799302500046906</c:v>
                </c:pt>
                <c:pt idx="291">
                  <c:v>2.8898612499979208</c:v>
                </c:pt>
                <c:pt idx="292">
                  <c:v>2.899792249998427</c:v>
                </c:pt>
                <c:pt idx="293">
                  <c:v>2.9097232499989332</c:v>
                </c:pt>
                <c:pt idx="294">
                  <c:v>2.9196542499994393</c:v>
                </c:pt>
                <c:pt idx="295">
                  <c:v>2.9295852499999455</c:v>
                </c:pt>
                <c:pt idx="296">
                  <c:v>2.9395152500001132</c:v>
                </c:pt>
                <c:pt idx="297">
                  <c:v>2.9494466250034748</c:v>
                </c:pt>
                <c:pt idx="298">
                  <c:v>2.9593776250039809</c:v>
                </c:pt>
                <c:pt idx="299">
                  <c:v>2.9693086250044871</c:v>
                </c:pt>
                <c:pt idx="300">
                  <c:v>2.9792396250049933</c:v>
                </c:pt>
                <c:pt idx="301">
                  <c:v>2.989169624997885</c:v>
                </c:pt>
                <c:pt idx="302">
                  <c:v>2.9991006249983911</c:v>
                </c:pt>
                <c:pt idx="303">
                  <c:v>3.0090316249988973</c:v>
                </c:pt>
                <c:pt idx="304">
                  <c:v>3.0189626249994035</c:v>
                </c:pt>
                <c:pt idx="305">
                  <c:v>3.0288936249999097</c:v>
                </c:pt>
                <c:pt idx="306">
                  <c:v>3.0388236250000773</c:v>
                </c:pt>
                <c:pt idx="307">
                  <c:v>3.0487546250005835</c:v>
                </c:pt>
                <c:pt idx="308">
                  <c:v>3.0586856250010896</c:v>
                </c:pt>
                <c:pt idx="309">
                  <c:v>3.0686166250015958</c:v>
                </c:pt>
                <c:pt idx="310">
                  <c:v>3.078547625002102</c:v>
                </c:pt>
                <c:pt idx="311">
                  <c:v>3.0884776250022696</c:v>
                </c:pt>
                <c:pt idx="312">
                  <c:v>3.0984086250027758</c:v>
                </c:pt>
                <c:pt idx="313">
                  <c:v>3.108339625003282</c:v>
                </c:pt>
                <c:pt idx="314">
                  <c:v>3.1182706250037882</c:v>
                </c:pt>
                <c:pt idx="315">
                  <c:v>3.1282016250042943</c:v>
                </c:pt>
                <c:pt idx="316">
                  <c:v>3.1381326250048005</c:v>
                </c:pt>
                <c:pt idx="317">
                  <c:v>3.1480626250049681</c:v>
                </c:pt>
                <c:pt idx="318">
                  <c:v>3.1579936249981984</c:v>
                </c:pt>
                <c:pt idx="319">
                  <c:v>3.1679246249987045</c:v>
                </c:pt>
                <c:pt idx="320">
                  <c:v>3.1778556249992107</c:v>
                </c:pt>
                <c:pt idx="321">
                  <c:v>3.1877866249997169</c:v>
                </c:pt>
                <c:pt idx="322">
                  <c:v>3.1977166249998845</c:v>
                </c:pt>
                <c:pt idx="323">
                  <c:v>3.2076476250003907</c:v>
                </c:pt>
                <c:pt idx="324">
                  <c:v>3.2175786250008969</c:v>
                </c:pt>
                <c:pt idx="325">
                  <c:v>3.227509625001403</c:v>
                </c:pt>
                <c:pt idx="326">
                  <c:v>3.2374406250019092</c:v>
                </c:pt>
                <c:pt idx="327">
                  <c:v>3.2473706250020768</c:v>
                </c:pt>
                <c:pt idx="328">
                  <c:v>3.257301625002583</c:v>
                </c:pt>
                <c:pt idx="329">
                  <c:v>3.2672326250030892</c:v>
                </c:pt>
                <c:pt idx="330">
                  <c:v>3.2771636250035954</c:v>
                </c:pt>
                <c:pt idx="331">
                  <c:v>3.2870946250041015</c:v>
                </c:pt>
                <c:pt idx="332">
                  <c:v>3.2970256250046077</c:v>
                </c:pt>
                <c:pt idx="333">
                  <c:v>3.3069556250047754</c:v>
                </c:pt>
                <c:pt idx="334">
                  <c:v>3.3168866249980056</c:v>
                </c:pt>
                <c:pt idx="335">
                  <c:v>3.3268176249985117</c:v>
                </c:pt>
                <c:pt idx="336">
                  <c:v>3.3367486249990179</c:v>
                </c:pt>
                <c:pt idx="337">
                  <c:v>3.3466796249995241</c:v>
                </c:pt>
                <c:pt idx="338">
                  <c:v>3.3566096249996917</c:v>
                </c:pt>
                <c:pt idx="339">
                  <c:v>3.3665406250001979</c:v>
                </c:pt>
                <c:pt idx="340">
                  <c:v>3.3764716250007041</c:v>
                </c:pt>
                <c:pt idx="341">
                  <c:v>3.3864026250012103</c:v>
                </c:pt>
                <c:pt idx="342">
                  <c:v>3.3963336250017164</c:v>
                </c:pt>
                <c:pt idx="343">
                  <c:v>3.4062646250022226</c:v>
                </c:pt>
                <c:pt idx="344">
                  <c:v>3.4161946250023902</c:v>
                </c:pt>
                <c:pt idx="345">
                  <c:v>3.4261256250028964</c:v>
                </c:pt>
                <c:pt idx="346">
                  <c:v>3.4360566250034026</c:v>
                </c:pt>
                <c:pt idx="347">
                  <c:v>3.4459876250039088</c:v>
                </c:pt>
                <c:pt idx="348">
                  <c:v>3.4559186250044149</c:v>
                </c:pt>
                <c:pt idx="349">
                  <c:v>3.4658486250045826</c:v>
                </c:pt>
                <c:pt idx="350">
                  <c:v>3.4757796250050887</c:v>
                </c:pt>
                <c:pt idx="351">
                  <c:v>3.485710624998319</c:v>
                </c:pt>
                <c:pt idx="352">
                  <c:v>3.4956416249988251</c:v>
                </c:pt>
                <c:pt idx="353">
                  <c:v>3.5055726249993313</c:v>
                </c:pt>
                <c:pt idx="354">
                  <c:v>3.5155036249998375</c:v>
                </c:pt>
                <c:pt idx="355">
                  <c:v>3.5254336250000051</c:v>
                </c:pt>
                <c:pt idx="356">
                  <c:v>3.5353646250005113</c:v>
                </c:pt>
                <c:pt idx="357">
                  <c:v>3.5452956250010175</c:v>
                </c:pt>
                <c:pt idx="358">
                  <c:v>3.5552266250015236</c:v>
                </c:pt>
                <c:pt idx="359">
                  <c:v>3.5651576250020298</c:v>
                </c:pt>
                <c:pt idx="360">
                  <c:v>3.5750876250021975</c:v>
                </c:pt>
                <c:pt idx="361">
                  <c:v>3.5850186250027036</c:v>
                </c:pt>
                <c:pt idx="362">
                  <c:v>3.5949496250032098</c:v>
                </c:pt>
                <c:pt idx="363">
                  <c:v>3.604880625003716</c:v>
                </c:pt>
                <c:pt idx="364">
                  <c:v>3.6148116250042222</c:v>
                </c:pt>
                <c:pt idx="365">
                  <c:v>3.6247416250043898</c:v>
                </c:pt>
                <c:pt idx="366">
                  <c:v>3.634672625004896</c:v>
                </c:pt>
                <c:pt idx="367">
                  <c:v>3.6446036249981262</c:v>
                </c:pt>
                <c:pt idx="368">
                  <c:v>3.6545346249986324</c:v>
                </c:pt>
                <c:pt idx="369">
                  <c:v>3.6644656249991385</c:v>
                </c:pt>
                <c:pt idx="370">
                  <c:v>3.6743966249996447</c:v>
                </c:pt>
                <c:pt idx="371">
                  <c:v>3.6843266249998123</c:v>
                </c:pt>
                <c:pt idx="372">
                  <c:v>3.6942576250003185</c:v>
                </c:pt>
                <c:pt idx="373">
                  <c:v>3.7041886250008247</c:v>
                </c:pt>
                <c:pt idx="374">
                  <c:v>3.7141196250013309</c:v>
                </c:pt>
                <c:pt idx="375">
                  <c:v>3.724050625001837</c:v>
                </c:pt>
                <c:pt idx="376">
                  <c:v>3.7339816250023432</c:v>
                </c:pt>
                <c:pt idx="377">
                  <c:v>3.7439116250025108</c:v>
                </c:pt>
                <c:pt idx="378">
                  <c:v>3.753842625003017</c:v>
                </c:pt>
                <c:pt idx="379">
                  <c:v>3.7637736250035232</c:v>
                </c:pt>
                <c:pt idx="380">
                  <c:v>3.7737046250040294</c:v>
                </c:pt>
                <c:pt idx="381">
                  <c:v>3.7836356250045355</c:v>
                </c:pt>
                <c:pt idx="382">
                  <c:v>3.7935656250047032</c:v>
                </c:pt>
                <c:pt idx="383">
                  <c:v>3.8034966249979334</c:v>
                </c:pt>
                <c:pt idx="384">
                  <c:v>3.8134276249984396</c:v>
                </c:pt>
                <c:pt idx="385">
                  <c:v>3.8233586249989457</c:v>
                </c:pt>
                <c:pt idx="386">
                  <c:v>3.8332896249994519</c:v>
                </c:pt>
                <c:pt idx="387">
                  <c:v>3.8432206249999581</c:v>
                </c:pt>
                <c:pt idx="388">
                  <c:v>3.8531506250001257</c:v>
                </c:pt>
                <c:pt idx="389">
                  <c:v>3.8630816250006319</c:v>
                </c:pt>
                <c:pt idx="390">
                  <c:v>3.8730126250011381</c:v>
                </c:pt>
                <c:pt idx="391">
                  <c:v>3.8829436250016443</c:v>
                </c:pt>
                <c:pt idx="392">
                  <c:v>3.8928746250021504</c:v>
                </c:pt>
                <c:pt idx="393">
                  <c:v>3.9028046250023181</c:v>
                </c:pt>
                <c:pt idx="394">
                  <c:v>3.9127356250028242</c:v>
                </c:pt>
                <c:pt idx="395">
                  <c:v>3.9226666250033304</c:v>
                </c:pt>
                <c:pt idx="396">
                  <c:v>3.9325976250038366</c:v>
                </c:pt>
                <c:pt idx="397">
                  <c:v>3.9425286250043428</c:v>
                </c:pt>
                <c:pt idx="398">
                  <c:v>3.9524596250048489</c:v>
                </c:pt>
                <c:pt idx="399">
                  <c:v>3.9623896250050166</c:v>
                </c:pt>
                <c:pt idx="400">
                  <c:v>3.9723206249982468</c:v>
                </c:pt>
                <c:pt idx="401">
                  <c:v>3.982251624998753</c:v>
                </c:pt>
                <c:pt idx="402">
                  <c:v>3.9921826249992591</c:v>
                </c:pt>
                <c:pt idx="403">
                  <c:v>4.0021136249997653</c:v>
                </c:pt>
                <c:pt idx="404">
                  <c:v>4.0120446250002715</c:v>
                </c:pt>
                <c:pt idx="405">
                  <c:v>4.0219746250004391</c:v>
                </c:pt>
                <c:pt idx="406">
                  <c:v>4.0319056250009453</c:v>
                </c:pt>
                <c:pt idx="407">
                  <c:v>4.0418366250014515</c:v>
                </c:pt>
                <c:pt idx="408">
                  <c:v>4.0517676250019576</c:v>
                </c:pt>
                <c:pt idx="409">
                  <c:v>4.0616986250024638</c:v>
                </c:pt>
                <c:pt idx="410">
                  <c:v>4.07162962500297</c:v>
                </c:pt>
                <c:pt idx="411">
                  <c:v>4.0815596250031376</c:v>
                </c:pt>
                <c:pt idx="412">
                  <c:v>4.0914906250036438</c:v>
                </c:pt>
                <c:pt idx="413">
                  <c:v>4.10142162500415</c:v>
                </c:pt>
                <c:pt idx="414">
                  <c:v>4.1113526250046561</c:v>
                </c:pt>
                <c:pt idx="415">
                  <c:v>4.1212836249978864</c:v>
                </c:pt>
                <c:pt idx="416">
                  <c:v>4.131213624998054</c:v>
                </c:pt>
                <c:pt idx="417">
                  <c:v>4.1411446249985602</c:v>
                </c:pt>
                <c:pt idx="418">
                  <c:v>4.1510756249990663</c:v>
                </c:pt>
                <c:pt idx="419">
                  <c:v>4.1610066249995725</c:v>
                </c:pt>
                <c:pt idx="420">
                  <c:v>4.1709376250000787</c:v>
                </c:pt>
                <c:pt idx="421">
                  <c:v>4.1808686250005849</c:v>
                </c:pt>
                <c:pt idx="422">
                  <c:v>4.1907986250007525</c:v>
                </c:pt>
                <c:pt idx="423">
                  <c:v>4.2007296250012587</c:v>
                </c:pt>
                <c:pt idx="424">
                  <c:v>4.2106606250017649</c:v>
                </c:pt>
                <c:pt idx="425">
                  <c:v>4.220591625002271</c:v>
                </c:pt>
                <c:pt idx="426">
                  <c:v>4.2305226250027772</c:v>
                </c:pt>
                <c:pt idx="427">
                  <c:v>4.2404536250032834</c:v>
                </c:pt>
                <c:pt idx="428">
                  <c:v>4.250383625003451</c:v>
                </c:pt>
                <c:pt idx="429">
                  <c:v>4.2603146250039572</c:v>
                </c:pt>
                <c:pt idx="430">
                  <c:v>4.2702456250044634</c:v>
                </c:pt>
                <c:pt idx="431">
                  <c:v>4.2801766250049695</c:v>
                </c:pt>
                <c:pt idx="432">
                  <c:v>4.2901076249981998</c:v>
                </c:pt>
                <c:pt idx="433">
                  <c:v>4.3000386249987059</c:v>
                </c:pt>
                <c:pt idx="434">
                  <c:v>4.3099686249988736</c:v>
                </c:pt>
                <c:pt idx="435">
                  <c:v>4.3198996249993797</c:v>
                </c:pt>
                <c:pt idx="436">
                  <c:v>4.3298306249998859</c:v>
                </c:pt>
                <c:pt idx="437">
                  <c:v>4.3397616250003921</c:v>
                </c:pt>
                <c:pt idx="438">
                  <c:v>4.3496926250008983</c:v>
                </c:pt>
                <c:pt idx="439">
                  <c:v>4.3596236250014044</c:v>
                </c:pt>
                <c:pt idx="440">
                  <c:v>4.3695536250015721</c:v>
                </c:pt>
                <c:pt idx="441">
                  <c:v>4.3794846250020782</c:v>
                </c:pt>
                <c:pt idx="442">
                  <c:v>4.3894156250025844</c:v>
                </c:pt>
                <c:pt idx="443">
                  <c:v>4.3993466250030906</c:v>
                </c:pt>
                <c:pt idx="444">
                  <c:v>4.4092776250035968</c:v>
                </c:pt>
                <c:pt idx="445">
                  <c:v>4.4192086250041029</c:v>
                </c:pt>
                <c:pt idx="446">
                  <c:v>4.4291386250042706</c:v>
                </c:pt>
                <c:pt idx="447">
                  <c:v>4.4390696250047768</c:v>
                </c:pt>
                <c:pt idx="448">
                  <c:v>4.449000624998007</c:v>
                </c:pt>
                <c:pt idx="449">
                  <c:v>4.4589316249985131</c:v>
                </c:pt>
                <c:pt idx="450">
                  <c:v>4.4688626249990193</c:v>
                </c:pt>
                <c:pt idx="451">
                  <c:v>4.4787936249995255</c:v>
                </c:pt>
                <c:pt idx="452">
                  <c:v>4.4887236249996931</c:v>
                </c:pt>
                <c:pt idx="453">
                  <c:v>4.4986546250001993</c:v>
                </c:pt>
                <c:pt idx="454">
                  <c:v>4.5085856250007055</c:v>
                </c:pt>
                <c:pt idx="455">
                  <c:v>4.5185166250012117</c:v>
                </c:pt>
                <c:pt idx="456">
                  <c:v>4.5284476250017178</c:v>
                </c:pt>
                <c:pt idx="457">
                  <c:v>4.5383776250018855</c:v>
                </c:pt>
                <c:pt idx="458">
                  <c:v>4.5483086250023916</c:v>
                </c:pt>
                <c:pt idx="459">
                  <c:v>4.5582396250028978</c:v>
                </c:pt>
                <c:pt idx="460">
                  <c:v>4.568170625003404</c:v>
                </c:pt>
                <c:pt idx="461">
                  <c:v>4.5781016250039102</c:v>
                </c:pt>
                <c:pt idx="462">
                  <c:v>4.5880326250044163</c:v>
                </c:pt>
                <c:pt idx="463">
                  <c:v>4.597962625004584</c:v>
                </c:pt>
                <c:pt idx="464">
                  <c:v>4.6078936250050901</c:v>
                </c:pt>
                <c:pt idx="465">
                  <c:v>4.6178246249983204</c:v>
                </c:pt>
                <c:pt idx="466">
                  <c:v>4.6277556249988265</c:v>
                </c:pt>
                <c:pt idx="467">
                  <c:v>4.6376866249993327</c:v>
                </c:pt>
                <c:pt idx="468">
                  <c:v>4.6476176249998389</c:v>
                </c:pt>
                <c:pt idx="469">
                  <c:v>4.6575486250003451</c:v>
                </c:pt>
                <c:pt idx="470">
                  <c:v>4.6674786250005127</c:v>
                </c:pt>
                <c:pt idx="471">
                  <c:v>4.6774096250010189</c:v>
                </c:pt>
                <c:pt idx="472">
                  <c:v>4.687340625001525</c:v>
                </c:pt>
                <c:pt idx="473">
                  <c:v>4.6972716250020312</c:v>
                </c:pt>
                <c:pt idx="474">
                  <c:v>4.7072026250025374</c:v>
                </c:pt>
                <c:pt idx="475">
                  <c:v>4.717132625002705</c:v>
                </c:pt>
                <c:pt idx="476">
                  <c:v>4.7270636250032112</c:v>
                </c:pt>
                <c:pt idx="477">
                  <c:v>4.7369946250037174</c:v>
                </c:pt>
                <c:pt idx="478">
                  <c:v>4.7469256250042235</c:v>
                </c:pt>
                <c:pt idx="479">
                  <c:v>4.7568566250047297</c:v>
                </c:pt>
                <c:pt idx="480">
                  <c:v>4.7667876249979599</c:v>
                </c:pt>
                <c:pt idx="481">
                  <c:v>4.7767176249981276</c:v>
                </c:pt>
                <c:pt idx="482">
                  <c:v>4.7866486249986337</c:v>
                </c:pt>
                <c:pt idx="483">
                  <c:v>4.7965796249991399</c:v>
                </c:pt>
                <c:pt idx="484">
                  <c:v>4.8065106249996461</c:v>
                </c:pt>
                <c:pt idx="485">
                  <c:v>4.8164416250001523</c:v>
                </c:pt>
                <c:pt idx="486">
                  <c:v>4.8263726250006584</c:v>
                </c:pt>
                <c:pt idx="487">
                  <c:v>4.8363036250011646</c:v>
                </c:pt>
                <c:pt idx="488">
                  <c:v>4.8462336250013323</c:v>
                </c:pt>
                <c:pt idx="489">
                  <c:v>4.8561646250018384</c:v>
                </c:pt>
                <c:pt idx="490">
                  <c:v>4.8660956250023446</c:v>
                </c:pt>
                <c:pt idx="491">
                  <c:v>4.8760266250028508</c:v>
                </c:pt>
                <c:pt idx="492">
                  <c:v>4.885957625003357</c:v>
                </c:pt>
                <c:pt idx="493">
                  <c:v>4.8958886250038631</c:v>
                </c:pt>
                <c:pt idx="494">
                  <c:v>4.9058186250040308</c:v>
                </c:pt>
                <c:pt idx="495">
                  <c:v>4.9157496250045369</c:v>
                </c:pt>
                <c:pt idx="496">
                  <c:v>4.9256806250050431</c:v>
                </c:pt>
                <c:pt idx="497">
                  <c:v>4.9356116249982733</c:v>
                </c:pt>
                <c:pt idx="498">
                  <c:v>4.9455426249987795</c:v>
                </c:pt>
                <c:pt idx="499">
                  <c:v>4.9554737500002375</c:v>
                </c:pt>
                <c:pt idx="500">
                  <c:v>4.9654037500004051</c:v>
                </c:pt>
                <c:pt idx="501">
                  <c:v>4.9753347500009113</c:v>
                </c:pt>
                <c:pt idx="502">
                  <c:v>4.9852657500014175</c:v>
                </c:pt>
                <c:pt idx="503">
                  <c:v>4.9951967500019236</c:v>
                </c:pt>
                <c:pt idx="504">
                  <c:v>5.0051277500024298</c:v>
                </c:pt>
                <c:pt idx="505">
                  <c:v>5.015058750002936</c:v>
                </c:pt>
                <c:pt idx="506">
                  <c:v>5.0249887500031036</c:v>
                </c:pt>
                <c:pt idx="507">
                  <c:v>5.0349197500036098</c:v>
                </c:pt>
                <c:pt idx="508">
                  <c:v>5.044850750004116</c:v>
                </c:pt>
                <c:pt idx="509">
                  <c:v>5.0547817500046222</c:v>
                </c:pt>
                <c:pt idx="510">
                  <c:v>5.0647127499978524</c:v>
                </c:pt>
                <c:pt idx="511">
                  <c:v>5.0746437499983585</c:v>
                </c:pt>
                <c:pt idx="512">
                  <c:v>5.0845737499985262</c:v>
                </c:pt>
                <c:pt idx="513">
                  <c:v>5.0945047499990324</c:v>
                </c:pt>
                <c:pt idx="514">
                  <c:v>5.1044357499995385</c:v>
                </c:pt>
                <c:pt idx="515">
                  <c:v>5.1143667500000447</c:v>
                </c:pt>
                <c:pt idx="516">
                  <c:v>5.1242977500005509</c:v>
                </c:pt>
                <c:pt idx="517">
                  <c:v>5.1342287500010571</c:v>
                </c:pt>
                <c:pt idx="518">
                  <c:v>5.1441597500015632</c:v>
                </c:pt>
                <c:pt idx="519">
                  <c:v>5.1540897500017309</c:v>
                </c:pt>
                <c:pt idx="520">
                  <c:v>5.164020750002237</c:v>
                </c:pt>
                <c:pt idx="521">
                  <c:v>5.1739517500027432</c:v>
                </c:pt>
                <c:pt idx="522">
                  <c:v>5.1838827500032494</c:v>
                </c:pt>
                <c:pt idx="523">
                  <c:v>5.1938137500037556</c:v>
                </c:pt>
                <c:pt idx="524">
                  <c:v>5.2037447500042617</c:v>
                </c:pt>
                <c:pt idx="525">
                  <c:v>5.2136747500044294</c:v>
                </c:pt>
                <c:pt idx="526">
                  <c:v>5.2236057500049355</c:v>
                </c:pt>
                <c:pt idx="527">
                  <c:v>5.2335367499981658</c:v>
                </c:pt>
                <c:pt idx="528">
                  <c:v>5.2434677499986719</c:v>
                </c:pt>
                <c:pt idx="529">
                  <c:v>5.2533987499991781</c:v>
                </c:pt>
                <c:pt idx="530">
                  <c:v>5.2633297499996843</c:v>
                </c:pt>
                <c:pt idx="531">
                  <c:v>5.2732607500001905</c:v>
                </c:pt>
                <c:pt idx="532">
                  <c:v>5.2831907500003581</c:v>
                </c:pt>
                <c:pt idx="533">
                  <c:v>5.2931217500008643</c:v>
                </c:pt>
                <c:pt idx="534">
                  <c:v>5.3030527500013704</c:v>
                </c:pt>
                <c:pt idx="535">
                  <c:v>5.3129837500018766</c:v>
                </c:pt>
                <c:pt idx="536">
                  <c:v>5.3229147500023828</c:v>
                </c:pt>
                <c:pt idx="537">
                  <c:v>5.332845750002889</c:v>
                </c:pt>
                <c:pt idx="538">
                  <c:v>5.3427757500030566</c:v>
                </c:pt>
                <c:pt idx="539">
                  <c:v>5.3527067500035628</c:v>
                </c:pt>
                <c:pt idx="540">
                  <c:v>5.3626377500040689</c:v>
                </c:pt>
                <c:pt idx="541">
                  <c:v>5.3725687500045751</c:v>
                </c:pt>
                <c:pt idx="542">
                  <c:v>5.3824997500050813</c:v>
                </c:pt>
                <c:pt idx="543">
                  <c:v>5.3924307499983115</c:v>
                </c:pt>
                <c:pt idx="544">
                  <c:v>5.4023607499984792</c:v>
                </c:pt>
                <c:pt idx="545">
                  <c:v>5.4122917499989853</c:v>
                </c:pt>
                <c:pt idx="546">
                  <c:v>5.4222227499994915</c:v>
                </c:pt>
                <c:pt idx="547">
                  <c:v>5.4321537499999977</c:v>
                </c:pt>
                <c:pt idx="548">
                  <c:v>5.4420847500005038</c:v>
                </c:pt>
                <c:pt idx="549">
                  <c:v>5.45201575000101</c:v>
                </c:pt>
                <c:pt idx="550">
                  <c:v>5.4619467500015162</c:v>
                </c:pt>
                <c:pt idx="551">
                  <c:v>5.4718767500016838</c:v>
                </c:pt>
                <c:pt idx="552">
                  <c:v>5.48180775000219</c:v>
                </c:pt>
                <c:pt idx="553">
                  <c:v>5.4917387500026962</c:v>
                </c:pt>
                <c:pt idx="554">
                  <c:v>5.5016697500032024</c:v>
                </c:pt>
                <c:pt idx="555">
                  <c:v>5.5116007500037085</c:v>
                </c:pt>
                <c:pt idx="556">
                  <c:v>5.5215317500042147</c:v>
                </c:pt>
                <c:pt idx="557">
                  <c:v>5.5314617500043823</c:v>
                </c:pt>
                <c:pt idx="558">
                  <c:v>5.5413927500048885</c:v>
                </c:pt>
                <c:pt idx="559">
                  <c:v>5.5513237499981187</c:v>
                </c:pt>
                <c:pt idx="560">
                  <c:v>5.5612547499986249</c:v>
                </c:pt>
                <c:pt idx="561">
                  <c:v>5.5711857499991311</c:v>
                </c:pt>
                <c:pt idx="562">
                  <c:v>5.5811167499996372</c:v>
                </c:pt>
                <c:pt idx="563">
                  <c:v>5.5910477500001434</c:v>
                </c:pt>
                <c:pt idx="564">
                  <c:v>5.6009777500003111</c:v>
                </c:pt>
                <c:pt idx="565">
                  <c:v>5.6109087500008172</c:v>
                </c:pt>
                <c:pt idx="566">
                  <c:v>5.6208397500013234</c:v>
                </c:pt>
                <c:pt idx="567">
                  <c:v>5.6307707500018296</c:v>
                </c:pt>
                <c:pt idx="568">
                  <c:v>5.6407017500023358</c:v>
                </c:pt>
                <c:pt idx="569">
                  <c:v>5.6506327500028419</c:v>
                </c:pt>
                <c:pt idx="570">
                  <c:v>5.6605637500033481</c:v>
                </c:pt>
                <c:pt idx="571">
                  <c:v>5.6704937500035157</c:v>
                </c:pt>
                <c:pt idx="572">
                  <c:v>5.6804247500040219</c:v>
                </c:pt>
                <c:pt idx="573">
                  <c:v>5.6903557500045281</c:v>
                </c:pt>
                <c:pt idx="574">
                  <c:v>5.7002867500050343</c:v>
                </c:pt>
                <c:pt idx="575">
                  <c:v>5.7102177499982645</c:v>
                </c:pt>
                <c:pt idx="576">
                  <c:v>5.7201487499987707</c:v>
                </c:pt>
                <c:pt idx="577">
                  <c:v>5.7300787499989383</c:v>
                </c:pt>
                <c:pt idx="578">
                  <c:v>5.7400097499994445</c:v>
                </c:pt>
                <c:pt idx="579">
                  <c:v>5.7499407499999506</c:v>
                </c:pt>
                <c:pt idx="580">
                  <c:v>5.7598717500004568</c:v>
                </c:pt>
                <c:pt idx="581">
                  <c:v>5.769802750000963</c:v>
                </c:pt>
                <c:pt idx="582">
                  <c:v>5.7797337500014692</c:v>
                </c:pt>
                <c:pt idx="583">
                  <c:v>5.7896647500019753</c:v>
                </c:pt>
                <c:pt idx="584">
                  <c:v>5.799594750002143</c:v>
                </c:pt>
                <c:pt idx="585">
                  <c:v>5.8095257500026491</c:v>
                </c:pt>
                <c:pt idx="586">
                  <c:v>5.8194567500031553</c:v>
                </c:pt>
                <c:pt idx="587">
                  <c:v>5.8293877500036615</c:v>
                </c:pt>
                <c:pt idx="588">
                  <c:v>5.8393187500041677</c:v>
                </c:pt>
                <c:pt idx="589">
                  <c:v>5.8492497500046738</c:v>
                </c:pt>
                <c:pt idx="590">
                  <c:v>5.8591797500048415</c:v>
                </c:pt>
                <c:pt idx="591">
                  <c:v>5.8691107499980717</c:v>
                </c:pt>
                <c:pt idx="592">
                  <c:v>5.8790417499985779</c:v>
                </c:pt>
                <c:pt idx="593">
                  <c:v>5.888972749999084</c:v>
                </c:pt>
                <c:pt idx="594">
                  <c:v>5.8989037499995902</c:v>
                </c:pt>
                <c:pt idx="595">
                  <c:v>5.9088347500000964</c:v>
                </c:pt>
                <c:pt idx="596">
                  <c:v>5.9187657500006026</c:v>
                </c:pt>
                <c:pt idx="597">
                  <c:v>5.9286957500007702</c:v>
                </c:pt>
                <c:pt idx="598">
                  <c:v>5.9386267500012764</c:v>
                </c:pt>
                <c:pt idx="599">
                  <c:v>5.9485577500017826</c:v>
                </c:pt>
                <c:pt idx="600">
                  <c:v>5.9584882499984815</c:v>
                </c:pt>
                <c:pt idx="601">
                  <c:v>5.9684192499989877</c:v>
                </c:pt>
                <c:pt idx="602">
                  <c:v>5.9783502499994938</c:v>
                </c:pt>
                <c:pt idx="603">
                  <c:v>5.98828125</c:v>
                </c:pt>
                <c:pt idx="604">
                  <c:v>5.9982112500001676</c:v>
                </c:pt>
                <c:pt idx="605">
                  <c:v>6.0081422500006738</c:v>
                </c:pt>
                <c:pt idx="606">
                  <c:v>6.01807325000118</c:v>
                </c:pt>
                <c:pt idx="607">
                  <c:v>6.0280042500016862</c:v>
                </c:pt>
                <c:pt idx="608">
                  <c:v>6.0379352500021923</c:v>
                </c:pt>
                <c:pt idx="609">
                  <c:v>6.0478662500026985</c:v>
                </c:pt>
                <c:pt idx="610">
                  <c:v>6.0577972500032047</c:v>
                </c:pt>
                <c:pt idx="611">
                  <c:v>6.0677272500033723</c:v>
                </c:pt>
                <c:pt idx="612">
                  <c:v>6.0776582500038785</c:v>
                </c:pt>
                <c:pt idx="613">
                  <c:v>6.0875892500043847</c:v>
                </c:pt>
                <c:pt idx="614">
                  <c:v>6.0975202500048908</c:v>
                </c:pt>
                <c:pt idx="615">
                  <c:v>6.1074512499981211</c:v>
                </c:pt>
                <c:pt idx="616">
                  <c:v>6.1173822499986272</c:v>
                </c:pt>
                <c:pt idx="617">
                  <c:v>6.1273132499991334</c:v>
                </c:pt>
                <c:pt idx="618">
                  <c:v>6.137243249999301</c:v>
                </c:pt>
                <c:pt idx="619">
                  <c:v>6.1471742499998072</c:v>
                </c:pt>
                <c:pt idx="620">
                  <c:v>6.1571052500003134</c:v>
                </c:pt>
                <c:pt idx="621">
                  <c:v>6.1670362500008196</c:v>
                </c:pt>
                <c:pt idx="622">
                  <c:v>6.1769672500013257</c:v>
                </c:pt>
                <c:pt idx="623">
                  <c:v>6.1868982500018319</c:v>
                </c:pt>
                <c:pt idx="624">
                  <c:v>6.1968292500023381</c:v>
                </c:pt>
                <c:pt idx="625">
                  <c:v>6.2067592500025057</c:v>
                </c:pt>
                <c:pt idx="626">
                  <c:v>6.2166902500030119</c:v>
                </c:pt>
                <c:pt idx="627">
                  <c:v>6.2266212500035181</c:v>
                </c:pt>
                <c:pt idx="628">
                  <c:v>6.2365522500040242</c:v>
                </c:pt>
                <c:pt idx="629">
                  <c:v>6.2464832500045304</c:v>
                </c:pt>
                <c:pt idx="630">
                  <c:v>6.2564142500050366</c:v>
                </c:pt>
                <c:pt idx="631">
                  <c:v>6.2663452499982668</c:v>
                </c:pt>
                <c:pt idx="632">
                  <c:v>6.2762752499984344</c:v>
                </c:pt>
                <c:pt idx="633">
                  <c:v>6.2862062499989406</c:v>
                </c:pt>
                <c:pt idx="634">
                  <c:v>6.2961372499994468</c:v>
                </c:pt>
                <c:pt idx="635">
                  <c:v>6.306068249999953</c:v>
                </c:pt>
                <c:pt idx="636">
                  <c:v>6.3159992500004591</c:v>
                </c:pt>
                <c:pt idx="637">
                  <c:v>6.3259302500009653</c:v>
                </c:pt>
                <c:pt idx="638">
                  <c:v>6.3358612500014715</c:v>
                </c:pt>
                <c:pt idx="639">
                  <c:v>6.3457912500016391</c:v>
                </c:pt>
                <c:pt idx="640">
                  <c:v>6.3557222500021453</c:v>
                </c:pt>
                <c:pt idx="641">
                  <c:v>6.3656532500026515</c:v>
                </c:pt>
                <c:pt idx="642">
                  <c:v>6.3755842500031576</c:v>
                </c:pt>
                <c:pt idx="643">
                  <c:v>6.3855152500036638</c:v>
                </c:pt>
                <c:pt idx="644">
                  <c:v>6.39544625000417</c:v>
                </c:pt>
                <c:pt idx="645">
                  <c:v>6.4053772500046762</c:v>
                </c:pt>
                <c:pt idx="646">
                  <c:v>6.4153072500048438</c:v>
                </c:pt>
                <c:pt idx="647">
                  <c:v>6.425238249998074</c:v>
                </c:pt>
                <c:pt idx="648">
                  <c:v>6.4351692499985802</c:v>
                </c:pt>
                <c:pt idx="649">
                  <c:v>6.4451002499990864</c:v>
                </c:pt>
                <c:pt idx="650">
                  <c:v>6.4550312499995925</c:v>
                </c:pt>
                <c:pt idx="651">
                  <c:v>6.4649622500000987</c:v>
                </c:pt>
                <c:pt idx="652">
                  <c:v>6.4748932500006049</c:v>
                </c:pt>
                <c:pt idx="653">
                  <c:v>6.4848232500007725</c:v>
                </c:pt>
                <c:pt idx="654">
                  <c:v>6.4947542500012787</c:v>
                </c:pt>
                <c:pt idx="655">
                  <c:v>6.5046852500017849</c:v>
                </c:pt>
                <c:pt idx="656">
                  <c:v>6.5146162500022911</c:v>
                </c:pt>
                <c:pt idx="657">
                  <c:v>6.5245472500027972</c:v>
                </c:pt>
                <c:pt idx="658">
                  <c:v>6.5344782500033034</c:v>
                </c:pt>
                <c:pt idx="659">
                  <c:v>6.5444092500038096</c:v>
                </c:pt>
                <c:pt idx="660">
                  <c:v>6.5543392500039772</c:v>
                </c:pt>
                <c:pt idx="661">
                  <c:v>6.5642702500044834</c:v>
                </c:pt>
                <c:pt idx="662">
                  <c:v>6.5742012500049896</c:v>
                </c:pt>
                <c:pt idx="663">
                  <c:v>6.5841322499982198</c:v>
                </c:pt>
                <c:pt idx="664">
                  <c:v>6.594063249998726</c:v>
                </c:pt>
                <c:pt idx="665">
                  <c:v>6.6039942499992321</c:v>
                </c:pt>
                <c:pt idx="666">
                  <c:v>6.6139252499997383</c:v>
                </c:pt>
                <c:pt idx="667">
                  <c:v>6.6238562500002445</c:v>
                </c:pt>
                <c:pt idx="668">
                  <c:v>6.6337862500004121</c:v>
                </c:pt>
                <c:pt idx="669">
                  <c:v>6.6437172500009183</c:v>
                </c:pt>
                <c:pt idx="670">
                  <c:v>6.6536482500014245</c:v>
                </c:pt>
                <c:pt idx="671">
                  <c:v>6.6635792500019306</c:v>
                </c:pt>
                <c:pt idx="672">
                  <c:v>6.6735102500024368</c:v>
                </c:pt>
                <c:pt idx="673">
                  <c:v>6.683441250002943</c:v>
                </c:pt>
                <c:pt idx="674">
                  <c:v>6.6933722500034492</c:v>
                </c:pt>
                <c:pt idx="675">
                  <c:v>6.7033022500036168</c:v>
                </c:pt>
                <c:pt idx="676">
                  <c:v>6.713233250004123</c:v>
                </c:pt>
                <c:pt idx="677">
                  <c:v>6.7231642500046291</c:v>
                </c:pt>
                <c:pt idx="678">
                  <c:v>6.7330952499978594</c:v>
                </c:pt>
                <c:pt idx="679">
                  <c:v>6.7430262499983655</c:v>
                </c:pt>
                <c:pt idx="680">
                  <c:v>6.7529572499988717</c:v>
                </c:pt>
                <c:pt idx="681">
                  <c:v>6.7628882499993779</c:v>
                </c:pt>
                <c:pt idx="682">
                  <c:v>6.7728182499995455</c:v>
                </c:pt>
                <c:pt idx="683">
                  <c:v>6.7827492500000517</c:v>
                </c:pt>
                <c:pt idx="684">
                  <c:v>6.7926802500005579</c:v>
                </c:pt>
                <c:pt idx="685">
                  <c:v>6.802611250001064</c:v>
                </c:pt>
                <c:pt idx="686">
                  <c:v>6.8125422500015702</c:v>
                </c:pt>
                <c:pt idx="687">
                  <c:v>6.8224732500020764</c:v>
                </c:pt>
                <c:pt idx="688">
                  <c:v>6.8324042500025826</c:v>
                </c:pt>
                <c:pt idx="689">
                  <c:v>6.8423342500027502</c:v>
                </c:pt>
                <c:pt idx="690">
                  <c:v>6.8522652500032564</c:v>
                </c:pt>
                <c:pt idx="691">
                  <c:v>6.8621962500037625</c:v>
                </c:pt>
                <c:pt idx="692">
                  <c:v>6.8721272500042687</c:v>
                </c:pt>
                <c:pt idx="693">
                  <c:v>6.8820582500047749</c:v>
                </c:pt>
                <c:pt idx="694">
                  <c:v>6.8919892499980051</c:v>
                </c:pt>
                <c:pt idx="695">
                  <c:v>6.9019202499985113</c:v>
                </c:pt>
                <c:pt idx="696">
                  <c:v>6.9118512499990175</c:v>
                </c:pt>
                <c:pt idx="697">
                  <c:v>6.9217812499991851</c:v>
                </c:pt>
                <c:pt idx="698">
                  <c:v>6.9317122499996913</c:v>
                </c:pt>
                <c:pt idx="699">
                  <c:v>6.9416432500001974</c:v>
                </c:pt>
                <c:pt idx="700">
                  <c:v>6.951574625003559</c:v>
                </c:pt>
                <c:pt idx="701">
                  <c:v>6.9615056250040652</c:v>
                </c:pt>
                <c:pt idx="702">
                  <c:v>6.9714366250045714</c:v>
                </c:pt>
                <c:pt idx="703">
                  <c:v>6.9813676250050776</c:v>
                </c:pt>
                <c:pt idx="704">
                  <c:v>6.9912986249983078</c:v>
                </c:pt>
                <c:pt idx="705">
                  <c:v>7.0012286249984754</c:v>
                </c:pt>
                <c:pt idx="706">
                  <c:v>7.0111596249989816</c:v>
                </c:pt>
                <c:pt idx="707">
                  <c:v>7.0210906249994878</c:v>
                </c:pt>
              </c:numCache>
            </c:numRef>
          </c:xVal>
          <c:yVal>
            <c:numRef>
              <c:f>'Raw Data'!$G$2:$G$709</c:f>
              <c:numCache>
                <c:formatCode>General</c:formatCode>
                <c:ptCount val="708"/>
                <c:pt idx="0">
                  <c:v>6.0721468739211582E-3</c:v>
                </c:pt>
                <c:pt idx="1">
                  <c:v>9.3183218501509402E-4</c:v>
                </c:pt>
                <c:pt idx="2">
                  <c:v>1.6064079115167273E-2</c:v>
                </c:pt>
                <c:pt idx="3">
                  <c:v>3.2689422377329969E-8</c:v>
                </c:pt>
                <c:pt idx="4">
                  <c:v>7.338799964636572E-3</c:v>
                </c:pt>
                <c:pt idx="5">
                  <c:v>3.0133770033717172E-3</c:v>
                </c:pt>
                <c:pt idx="6">
                  <c:v>1.6239415202289886E-3</c:v>
                </c:pt>
                <c:pt idx="7">
                  <c:v>8.769440045580279E-3</c:v>
                </c:pt>
                <c:pt idx="8">
                  <c:v>-3.6037322133766758E-5</c:v>
                </c:pt>
                <c:pt idx="9">
                  <c:v>1.2962873093783911E-3</c:v>
                </c:pt>
                <c:pt idx="10">
                  <c:v>1.0527177024632697E-2</c:v>
                </c:pt>
                <c:pt idx="11">
                  <c:v>7.9685542266815929E-3</c:v>
                </c:pt>
                <c:pt idx="12">
                  <c:v>4.6121153980493573E-3</c:v>
                </c:pt>
                <c:pt idx="13">
                  <c:v>7.1151439659297572E-3</c:v>
                </c:pt>
                <c:pt idx="14">
                  <c:v>1.8514804355800191E-3</c:v>
                </c:pt>
                <c:pt idx="15">
                  <c:v>-5.028399182483545E-3</c:v>
                </c:pt>
                <c:pt idx="16">
                  <c:v>6.1432453617453614E-3</c:v>
                </c:pt>
                <c:pt idx="17">
                  <c:v>1.1906370744109163E-2</c:v>
                </c:pt>
                <c:pt idx="18">
                  <c:v>1.2315712384879593E-2</c:v>
                </c:pt>
                <c:pt idx="19">
                  <c:v>7.3476621508598433E-3</c:v>
                </c:pt>
                <c:pt idx="20">
                  <c:v>9.3616442196071264E-3</c:v>
                </c:pt>
                <c:pt idx="21">
                  <c:v>7.4808343313635672E-4</c:v>
                </c:pt>
                <c:pt idx="22">
                  <c:v>-8.1510571762918871E-4</c:v>
                </c:pt>
                <c:pt idx="23">
                  <c:v>-2.2352664917707349E-3</c:v>
                </c:pt>
                <c:pt idx="24">
                  <c:v>2.6492781937122456E-3</c:v>
                </c:pt>
                <c:pt idx="25">
                  <c:v>5.353971747681513E-3</c:v>
                </c:pt>
                <c:pt idx="26">
                  <c:v>1.0561885731294754E-2</c:v>
                </c:pt>
                <c:pt idx="27">
                  <c:v>8.8384554628282846E-3</c:v>
                </c:pt>
                <c:pt idx="28">
                  <c:v>5.7511347346007879E-3</c:v>
                </c:pt>
                <c:pt idx="29">
                  <c:v>1.803916990756993E-3</c:v>
                </c:pt>
                <c:pt idx="30">
                  <c:v>7.5799245201051274E-3</c:v>
                </c:pt>
                <c:pt idx="31">
                  <c:v>2.3423176445066946E-3</c:v>
                </c:pt>
                <c:pt idx="32">
                  <c:v>4.6387750469148309E-3</c:v>
                </c:pt>
                <c:pt idx="33">
                  <c:v>6.5394673123955749E-3</c:v>
                </c:pt>
                <c:pt idx="34">
                  <c:v>9.2373177967965681E-3</c:v>
                </c:pt>
                <c:pt idx="35">
                  <c:v>-3.9184606075286788E-3</c:v>
                </c:pt>
                <c:pt idx="36">
                  <c:v>4.0617864578984531E-6</c:v>
                </c:pt>
                <c:pt idx="37">
                  <c:v>6.920075369998821E-3</c:v>
                </c:pt>
                <c:pt idx="38">
                  <c:v>1.8610917963087642E-3</c:v>
                </c:pt>
                <c:pt idx="39">
                  <c:v>8.5091567225754339E-3</c:v>
                </c:pt>
                <c:pt idx="40">
                  <c:v>6.4289366640150614E-3</c:v>
                </c:pt>
                <c:pt idx="41">
                  <c:v>3.3543153572827694E-3</c:v>
                </c:pt>
                <c:pt idx="42">
                  <c:v>8.6221267562359705E-3</c:v>
                </c:pt>
                <c:pt idx="43">
                  <c:v>9.9407743848860392E-3</c:v>
                </c:pt>
                <c:pt idx="44">
                  <c:v>1.1078916639089595E-2</c:v>
                </c:pt>
                <c:pt idx="45">
                  <c:v>8.7906910199672117E-3</c:v>
                </c:pt>
                <c:pt idx="46">
                  <c:v>1.5550996921956661E-3</c:v>
                </c:pt>
                <c:pt idx="47">
                  <c:v>3.1489044986665327E-3</c:v>
                </c:pt>
                <c:pt idx="48">
                  <c:v>1.0117014963179904E-3</c:v>
                </c:pt>
                <c:pt idx="49">
                  <c:v>2.8055267594754713E-3</c:v>
                </c:pt>
                <c:pt idx="50">
                  <c:v>6.9378819689154686E-3</c:v>
                </c:pt>
                <c:pt idx="51">
                  <c:v>1.244711028411985E-2</c:v>
                </c:pt>
                <c:pt idx="52">
                  <c:v>6.5443278104066888E-3</c:v>
                </c:pt>
                <c:pt idx="53">
                  <c:v>7.1205891855061071E-3</c:v>
                </c:pt>
                <c:pt idx="54">
                  <c:v>2.3361963406205305E-3</c:v>
                </c:pt>
                <c:pt idx="55">
                  <c:v>4.1432052478194287E-3</c:v>
                </c:pt>
                <c:pt idx="56">
                  <c:v>2.0411878824234952E-4</c:v>
                </c:pt>
                <c:pt idx="57">
                  <c:v>4.2532973550260117E-3</c:v>
                </c:pt>
                <c:pt idx="58">
                  <c:v>2.9879690241068624E-3</c:v>
                </c:pt>
                <c:pt idx="59">
                  <c:v>7.8907862585037986E-3</c:v>
                </c:pt>
                <c:pt idx="60">
                  <c:v>7.5591394957155028E-3</c:v>
                </c:pt>
                <c:pt idx="61">
                  <c:v>9.8343459237367065E-3</c:v>
                </c:pt>
                <c:pt idx="62">
                  <c:v>2.3353832121938561E-3</c:v>
                </c:pt>
                <c:pt idx="63">
                  <c:v>2.2111207433044983E-3</c:v>
                </c:pt>
                <c:pt idx="64">
                  <c:v>6.4054016210138842E-3</c:v>
                </c:pt>
                <c:pt idx="65">
                  <c:v>2.8762049786746624E-3</c:v>
                </c:pt>
                <c:pt idx="66">
                  <c:v>-2.1030554641038035E-3</c:v>
                </c:pt>
                <c:pt idx="67">
                  <c:v>-5.4180320352315015E-4</c:v>
                </c:pt>
                <c:pt idx="68">
                  <c:v>1.2089553046971568E-2</c:v>
                </c:pt>
                <c:pt idx="69">
                  <c:v>4.7057622112333802E-3</c:v>
                </c:pt>
                <c:pt idx="70">
                  <c:v>-1.8251939490437491E-3</c:v>
                </c:pt>
                <c:pt idx="71">
                  <c:v>1.6384956054389527E-3</c:v>
                </c:pt>
                <c:pt idx="72">
                  <c:v>-1.4111014455556736E-3</c:v>
                </c:pt>
                <c:pt idx="73">
                  <c:v>-3.7157997675239945E-3</c:v>
                </c:pt>
                <c:pt idx="74">
                  <c:v>4.2688564304262516E-3</c:v>
                </c:pt>
                <c:pt idx="75">
                  <c:v>1.3943743519485019E-3</c:v>
                </c:pt>
                <c:pt idx="76">
                  <c:v>8.8707978744059918E-3</c:v>
                </c:pt>
                <c:pt idx="77">
                  <c:v>4.8628147691488349E-3</c:v>
                </c:pt>
                <c:pt idx="78">
                  <c:v>-5.7909583300352063E-3</c:v>
                </c:pt>
                <c:pt idx="79">
                  <c:v>-4.23041869886219E-3</c:v>
                </c:pt>
                <c:pt idx="80">
                  <c:v>-2.6526023726910208E-3</c:v>
                </c:pt>
                <c:pt idx="81">
                  <c:v>-1.6396818961948029E-3</c:v>
                </c:pt>
                <c:pt idx="82">
                  <c:v>-4.8429949209093104E-4</c:v>
                </c:pt>
                <c:pt idx="83">
                  <c:v>5.5410004220902975E-3</c:v>
                </c:pt>
                <c:pt idx="84">
                  <c:v>9.2370619811117799E-3</c:v>
                </c:pt>
                <c:pt idx="85">
                  <c:v>1.8315816298127285E-3</c:v>
                </c:pt>
                <c:pt idx="86">
                  <c:v>8.4831750020385177E-4</c:v>
                </c:pt>
                <c:pt idx="87">
                  <c:v>-1.5989067032933096E-3</c:v>
                </c:pt>
                <c:pt idx="88">
                  <c:v>7.7750223688781428E-4</c:v>
                </c:pt>
                <c:pt idx="89">
                  <c:v>-1.6987460665404686E-4</c:v>
                </c:pt>
                <c:pt idx="90">
                  <c:v>2.1245179977268103E-3</c:v>
                </c:pt>
                <c:pt idx="91">
                  <c:v>9.4702745229005847E-3</c:v>
                </c:pt>
                <c:pt idx="92">
                  <c:v>5.3385588526725786E-3</c:v>
                </c:pt>
                <c:pt idx="93">
                  <c:v>1.062051504850392E-3</c:v>
                </c:pt>
                <c:pt idx="94">
                  <c:v>1.7825198359787547E-3</c:v>
                </c:pt>
                <c:pt idx="95">
                  <c:v>-2.1739438176155007E-3</c:v>
                </c:pt>
                <c:pt idx="96">
                  <c:v>-1.1255197785794702E-3</c:v>
                </c:pt>
                <c:pt idx="97">
                  <c:v>3.2594991009682467E-3</c:v>
                </c:pt>
                <c:pt idx="98">
                  <c:v>7.2144826781004728E-3</c:v>
                </c:pt>
                <c:pt idx="99">
                  <c:v>3.82892654277385E-3</c:v>
                </c:pt>
                <c:pt idx="100">
                  <c:v>3.5098787024617217E-3</c:v>
                </c:pt>
                <c:pt idx="101">
                  <c:v>4.9096929933875877E-3</c:v>
                </c:pt>
                <c:pt idx="102">
                  <c:v>-1.9354484975336872E-5</c:v>
                </c:pt>
                <c:pt idx="103">
                  <c:v>-2.7557691838592246E-3</c:v>
                </c:pt>
                <c:pt idx="104">
                  <c:v>8.1811297684908357E-4</c:v>
                </c:pt>
                <c:pt idx="105">
                  <c:v>-5.3707993403077081E-3</c:v>
                </c:pt>
                <c:pt idx="106">
                  <c:v>7.0385472849011921E-4</c:v>
                </c:pt>
                <c:pt idx="107">
                  <c:v>1.2282586097717429E-3</c:v>
                </c:pt>
                <c:pt idx="108">
                  <c:v>5.0361847132444487E-3</c:v>
                </c:pt>
                <c:pt idx="109">
                  <c:v>6.2615966610610613E-3</c:v>
                </c:pt>
                <c:pt idx="110">
                  <c:v>4.7648464981466659E-3</c:v>
                </c:pt>
                <c:pt idx="111">
                  <c:v>2.7169962599873643E-3</c:v>
                </c:pt>
                <c:pt idx="112">
                  <c:v>7.7009271830320858E-4</c:v>
                </c:pt>
                <c:pt idx="113">
                  <c:v>-3.8321575149892484E-4</c:v>
                </c:pt>
                <c:pt idx="114">
                  <c:v>-5.7478515431283461E-4</c:v>
                </c:pt>
                <c:pt idx="115">
                  <c:v>-1.9401648268103505E-3</c:v>
                </c:pt>
                <c:pt idx="116">
                  <c:v>2.1765874698759236E-4</c:v>
                </c:pt>
                <c:pt idx="117">
                  <c:v>-1.4071728475391759E-3</c:v>
                </c:pt>
                <c:pt idx="118">
                  <c:v>-3.4272378310559737E-4</c:v>
                </c:pt>
                <c:pt idx="119">
                  <c:v>-4.775379197672E-3</c:v>
                </c:pt>
                <c:pt idx="120">
                  <c:v>2.4969216808676808E-3</c:v>
                </c:pt>
                <c:pt idx="121">
                  <c:v>1.0693585127592095E-2</c:v>
                </c:pt>
                <c:pt idx="122">
                  <c:v>5.368984490633083E-4</c:v>
                </c:pt>
                <c:pt idx="123">
                  <c:v>2.7943256869912281E-3</c:v>
                </c:pt>
                <c:pt idx="124">
                  <c:v>-5.016951430588959E-3</c:v>
                </c:pt>
                <c:pt idx="125">
                  <c:v>8.0267451703558423E-5</c:v>
                </c:pt>
                <c:pt idx="126">
                  <c:v>1.7475553136318961E-3</c:v>
                </c:pt>
                <c:pt idx="127">
                  <c:v>-4.2506372742354831E-3</c:v>
                </c:pt>
                <c:pt idx="128">
                  <c:v>3.5862031392753235E-3</c:v>
                </c:pt>
                <c:pt idx="129">
                  <c:v>2.8386822994798527E-3</c:v>
                </c:pt>
                <c:pt idx="130">
                  <c:v>-5.8277409709990013E-3</c:v>
                </c:pt>
                <c:pt idx="131">
                  <c:v>3.1376942899078164E-3</c:v>
                </c:pt>
                <c:pt idx="132">
                  <c:v>3.7726653646677766E-3</c:v>
                </c:pt>
                <c:pt idx="133">
                  <c:v>-6.6529201436787699E-3</c:v>
                </c:pt>
                <c:pt idx="134">
                  <c:v>-8.5300316847860685E-3</c:v>
                </c:pt>
                <c:pt idx="135">
                  <c:v>-5.0197654031216982E-3</c:v>
                </c:pt>
                <c:pt idx="136">
                  <c:v>-4.7367236204445273E-3</c:v>
                </c:pt>
                <c:pt idx="137">
                  <c:v>3.6564428173005703E-3</c:v>
                </c:pt>
                <c:pt idx="138">
                  <c:v>3.0898202117532608E-3</c:v>
                </c:pt>
                <c:pt idx="139">
                  <c:v>-1.2311168387532101E-3</c:v>
                </c:pt>
                <c:pt idx="140">
                  <c:v>-3.3338669501244977E-3</c:v>
                </c:pt>
                <c:pt idx="141">
                  <c:v>-5.1452155876904604E-3</c:v>
                </c:pt>
                <c:pt idx="142">
                  <c:v>-6.0285928286611945E-3</c:v>
                </c:pt>
                <c:pt idx="143">
                  <c:v>2.9465360194444734E-3</c:v>
                </c:pt>
                <c:pt idx="144">
                  <c:v>9.843381699174647E-3</c:v>
                </c:pt>
                <c:pt idx="145">
                  <c:v>4.6017000451684109E-3</c:v>
                </c:pt>
                <c:pt idx="146">
                  <c:v>9.0740342997014667E-3</c:v>
                </c:pt>
                <c:pt idx="147">
                  <c:v>-3.5101038403807794E-4</c:v>
                </c:pt>
                <c:pt idx="148">
                  <c:v>-2.2552181035279117E-5</c:v>
                </c:pt>
                <c:pt idx="149">
                  <c:v>-4.0011621639132466E-3</c:v>
                </c:pt>
                <c:pt idx="150">
                  <c:v>9.2997276876121832E-3</c:v>
                </c:pt>
                <c:pt idx="151">
                  <c:v>1.5870401076972518E-3</c:v>
                </c:pt>
                <c:pt idx="152">
                  <c:v>6.0684010013938028E-3</c:v>
                </c:pt>
                <c:pt idx="153">
                  <c:v>3.7584584578871788E-3</c:v>
                </c:pt>
                <c:pt idx="154">
                  <c:v>-3.9642881602048735E-3</c:v>
                </c:pt>
                <c:pt idx="155">
                  <c:v>-6.3845603540539642E-3</c:v>
                </c:pt>
                <c:pt idx="156">
                  <c:v>5.4584998637437904E-3</c:v>
                </c:pt>
                <c:pt idx="157">
                  <c:v>6.0662448406219593E-3</c:v>
                </c:pt>
                <c:pt idx="158">
                  <c:v>1.8108057416975631E-3</c:v>
                </c:pt>
                <c:pt idx="159">
                  <c:v>2.3202261328697238E-3</c:v>
                </c:pt>
                <c:pt idx="160">
                  <c:v>-4.1562211699783247E-4</c:v>
                </c:pt>
                <c:pt idx="161">
                  <c:v>3.5411978513002484E-3</c:v>
                </c:pt>
                <c:pt idx="162">
                  <c:v>4.8264341242611475E-3</c:v>
                </c:pt>
                <c:pt idx="163">
                  <c:v>1.4074958860875453E-4</c:v>
                </c:pt>
                <c:pt idx="164">
                  <c:v>-2.0101121440529723E-3</c:v>
                </c:pt>
                <c:pt idx="165">
                  <c:v>-5.6204571761190869E-3</c:v>
                </c:pt>
                <c:pt idx="166">
                  <c:v>-7.3121644556521648E-4</c:v>
                </c:pt>
                <c:pt idx="167">
                  <c:v>-3.2954945974051908E-3</c:v>
                </c:pt>
                <c:pt idx="168">
                  <c:v>2.9531707987190403E-4</c:v>
                </c:pt>
                <c:pt idx="169">
                  <c:v>4.9980133585631886E-3</c:v>
                </c:pt>
                <c:pt idx="170">
                  <c:v>3.3732183091342571E-3</c:v>
                </c:pt>
                <c:pt idx="171">
                  <c:v>1.5020727552473578E-3</c:v>
                </c:pt>
                <c:pt idx="172">
                  <c:v>-1.9444204866884973E-4</c:v>
                </c:pt>
                <c:pt idx="173">
                  <c:v>-4.5213085412979109E-3</c:v>
                </c:pt>
                <c:pt idx="174">
                  <c:v>-3.742450280114995E-3</c:v>
                </c:pt>
                <c:pt idx="175">
                  <c:v>4.0107475407421683E-3</c:v>
                </c:pt>
                <c:pt idx="176">
                  <c:v>8.0905052181333426E-3</c:v>
                </c:pt>
                <c:pt idx="177">
                  <c:v>1.419174584560097E-2</c:v>
                </c:pt>
                <c:pt idx="178">
                  <c:v>9.0275489352643623E-3</c:v>
                </c:pt>
                <c:pt idx="179">
                  <c:v>4.2996822204440927E-3</c:v>
                </c:pt>
                <c:pt idx="180">
                  <c:v>-2.5415692292153763E-3</c:v>
                </c:pt>
                <c:pt idx="181">
                  <c:v>-4.7963652200996854E-3</c:v>
                </c:pt>
                <c:pt idx="182">
                  <c:v>-5.338877197355027E-3</c:v>
                </c:pt>
                <c:pt idx="183">
                  <c:v>6.8153279833495645E-3</c:v>
                </c:pt>
                <c:pt idx="184">
                  <c:v>5.5644989199936518E-3</c:v>
                </c:pt>
                <c:pt idx="185">
                  <c:v>3.6356029752642044E-3</c:v>
                </c:pt>
                <c:pt idx="186">
                  <c:v>5.9847693890334452E-4</c:v>
                </c:pt>
                <c:pt idx="187">
                  <c:v>-2.0564147830009344E-3</c:v>
                </c:pt>
                <c:pt idx="188">
                  <c:v>1.7258793180808432E-2</c:v>
                </c:pt>
                <c:pt idx="189">
                  <c:v>0.23419803131371739</c:v>
                </c:pt>
                <c:pt idx="190">
                  <c:v>0.10538028907030822</c:v>
                </c:pt>
                <c:pt idx="191">
                  <c:v>-0.1242642817273736</c:v>
                </c:pt>
                <c:pt idx="192">
                  <c:v>-6.6460553314536805E-2</c:v>
                </c:pt>
                <c:pt idx="193">
                  <c:v>-5.2650928292423481E-2</c:v>
                </c:pt>
                <c:pt idx="194">
                  <c:v>-3.294910060241818E-2</c:v>
                </c:pt>
                <c:pt idx="195">
                  <c:v>-4.9963822066783903E-2</c:v>
                </c:pt>
                <c:pt idx="196">
                  <c:v>-3.0242936108261342E-2</c:v>
                </c:pt>
                <c:pt idx="197">
                  <c:v>3.6777668818831488E-3</c:v>
                </c:pt>
                <c:pt idx="198">
                  <c:v>-2.5591565575450587E-3</c:v>
                </c:pt>
                <c:pt idx="199">
                  <c:v>-2.1547759138047656E-3</c:v>
                </c:pt>
                <c:pt idx="200">
                  <c:v>1.4708997868001505E-3</c:v>
                </c:pt>
                <c:pt idx="201">
                  <c:v>2.1074423007667181E-3</c:v>
                </c:pt>
                <c:pt idx="202">
                  <c:v>3.9029778912663682E-4</c:v>
                </c:pt>
                <c:pt idx="203">
                  <c:v>4.7608448099345085E-3</c:v>
                </c:pt>
                <c:pt idx="204">
                  <c:v>-5.2141103893517393E-4</c:v>
                </c:pt>
                <c:pt idx="205">
                  <c:v>6.6669000685215113E-3</c:v>
                </c:pt>
                <c:pt idx="206">
                  <c:v>1.2767265457660076E-3</c:v>
                </c:pt>
                <c:pt idx="207">
                  <c:v>-5.4597848094999069E-4</c:v>
                </c:pt>
                <c:pt idx="208">
                  <c:v>-5.5204697884619208E-3</c:v>
                </c:pt>
                <c:pt idx="209">
                  <c:v>-1.2662798026576633E-2</c:v>
                </c:pt>
                <c:pt idx="210">
                  <c:v>-4.265847528353333E-2</c:v>
                </c:pt>
                <c:pt idx="211">
                  <c:v>-5.8352941134944554E-2</c:v>
                </c:pt>
                <c:pt idx="212">
                  <c:v>-2.1519164443016048E-2</c:v>
                </c:pt>
                <c:pt idx="213">
                  <c:v>1.2790524568408734E-2</c:v>
                </c:pt>
                <c:pt idx="214">
                  <c:v>-3.3260327791795129E-2</c:v>
                </c:pt>
                <c:pt idx="215">
                  <c:v>-3.134011130779981E-2</c:v>
                </c:pt>
                <c:pt idx="216">
                  <c:v>9.5279792323708645E-3</c:v>
                </c:pt>
                <c:pt idx="217">
                  <c:v>2.1888298764824871E-2</c:v>
                </c:pt>
                <c:pt idx="218">
                  <c:v>-4.9643246456980428E-4</c:v>
                </c:pt>
                <c:pt idx="219">
                  <c:v>-1.5490484107285735E-2</c:v>
                </c:pt>
                <c:pt idx="220">
                  <c:v>-1.2477450426667924E-2</c:v>
                </c:pt>
                <c:pt idx="221">
                  <c:v>2.5727982558310047E-2</c:v>
                </c:pt>
                <c:pt idx="222">
                  <c:v>7.0224526226520562E-2</c:v>
                </c:pt>
                <c:pt idx="223">
                  <c:v>7.6655312273651383E-2</c:v>
                </c:pt>
                <c:pt idx="224">
                  <c:v>6.1629009582102323E-2</c:v>
                </c:pt>
                <c:pt idx="225">
                  <c:v>-3.3409932442009377E-3</c:v>
                </c:pt>
                <c:pt idx="226">
                  <c:v>-3.116295710206024E-3</c:v>
                </c:pt>
                <c:pt idx="227">
                  <c:v>5.579062141478075E-3</c:v>
                </c:pt>
                <c:pt idx="228">
                  <c:v>-2.0776748936623263E-3</c:v>
                </c:pt>
                <c:pt idx="229">
                  <c:v>-3.5056745912879633E-3</c:v>
                </c:pt>
                <c:pt idx="230">
                  <c:v>2.9707288742065463E-3</c:v>
                </c:pt>
                <c:pt idx="231">
                  <c:v>-4.5616451930254598E-3</c:v>
                </c:pt>
                <c:pt idx="232">
                  <c:v>3.0686331912875286E-3</c:v>
                </c:pt>
                <c:pt idx="233">
                  <c:v>3.442325089126827E-3</c:v>
                </c:pt>
                <c:pt idx="234">
                  <c:v>4.1462933085858883E-3</c:v>
                </c:pt>
                <c:pt idx="235">
                  <c:v>1.6867168620228884E-3</c:v>
                </c:pt>
                <c:pt idx="236">
                  <c:v>-3.4003424830734708E-3</c:v>
                </c:pt>
                <c:pt idx="237">
                  <c:v>-4.5837092958390668E-3</c:v>
                </c:pt>
                <c:pt idx="238">
                  <c:v>-1.6089748777449037E-3</c:v>
                </c:pt>
                <c:pt idx="239">
                  <c:v>-8.6133526638149105E-4</c:v>
                </c:pt>
                <c:pt idx="240">
                  <c:v>-1.5959629788994678E-4</c:v>
                </c:pt>
                <c:pt idx="241">
                  <c:v>1.9258588459342835E-3</c:v>
                </c:pt>
                <c:pt idx="242">
                  <c:v>5.8807053789496494E-3</c:v>
                </c:pt>
                <c:pt idx="243">
                  <c:v>-3.6533259227871789E-3</c:v>
                </c:pt>
                <c:pt idx="244">
                  <c:v>-7.6309674605727074E-3</c:v>
                </c:pt>
                <c:pt idx="245">
                  <c:v>5.0447179935872583E-3</c:v>
                </c:pt>
                <c:pt idx="246">
                  <c:v>-2.0093721058219577E-3</c:v>
                </c:pt>
                <c:pt idx="247">
                  <c:v>-5.6095850095152777E-3</c:v>
                </c:pt>
                <c:pt idx="248">
                  <c:v>-1.1823108606040383E-3</c:v>
                </c:pt>
                <c:pt idx="249">
                  <c:v>6.561494870111359E-3</c:v>
                </c:pt>
                <c:pt idx="250">
                  <c:v>5.4767724126577461E-3</c:v>
                </c:pt>
                <c:pt idx="251">
                  <c:v>6.4218651875853627E-3</c:v>
                </c:pt>
                <c:pt idx="252">
                  <c:v>5.064169121906173E-3</c:v>
                </c:pt>
                <c:pt idx="253">
                  <c:v>-6.4636987634003051E-3</c:v>
                </c:pt>
                <c:pt idx="254">
                  <c:v>-1.1323537118732852E-3</c:v>
                </c:pt>
                <c:pt idx="255">
                  <c:v>1.7092925962060718E-3</c:v>
                </c:pt>
                <c:pt idx="256">
                  <c:v>5.53347213193775E-3</c:v>
                </c:pt>
                <c:pt idx="257">
                  <c:v>2.0492076873779436E-3</c:v>
                </c:pt>
                <c:pt idx="258">
                  <c:v>-1.6475264858454464E-2</c:v>
                </c:pt>
                <c:pt idx="259">
                  <c:v>-2.3763853870332197E-3</c:v>
                </c:pt>
                <c:pt idx="260">
                  <c:v>1.2654797919094685E-3</c:v>
                </c:pt>
                <c:pt idx="261">
                  <c:v>4.5575627032667515E-3</c:v>
                </c:pt>
                <c:pt idx="262">
                  <c:v>-1.3017950579524012E-3</c:v>
                </c:pt>
                <c:pt idx="263">
                  <c:v>-2.8335462883114781E-3</c:v>
                </c:pt>
                <c:pt idx="264">
                  <c:v>-4.1105416417121787E-3</c:v>
                </c:pt>
                <c:pt idx="265">
                  <c:v>-5.5115162394940714E-3</c:v>
                </c:pt>
                <c:pt idx="266">
                  <c:v>-6.4699297025799657E-3</c:v>
                </c:pt>
                <c:pt idx="267">
                  <c:v>6.9758724421263574E-4</c:v>
                </c:pt>
                <c:pt idx="268">
                  <c:v>-3.3853955380618445E-3</c:v>
                </c:pt>
                <c:pt idx="269">
                  <c:v>7.2232443653047207E-3</c:v>
                </c:pt>
                <c:pt idx="270">
                  <c:v>-3.9155552722513615E-3</c:v>
                </c:pt>
                <c:pt idx="271">
                  <c:v>-3.8066874258220057E-3</c:v>
                </c:pt>
                <c:pt idx="272">
                  <c:v>-4.5022502727806446E-3</c:v>
                </c:pt>
                <c:pt idx="273">
                  <c:v>4.467999804764991E-3</c:v>
                </c:pt>
                <c:pt idx="274">
                  <c:v>9.1599902138114753E-4</c:v>
                </c:pt>
                <c:pt idx="275">
                  <c:v>-1.2115937182679767E-2</c:v>
                </c:pt>
                <c:pt idx="276">
                  <c:v>-6.1396168358623937E-3</c:v>
                </c:pt>
                <c:pt idx="277">
                  <c:v>-2.1625417470931968E-3</c:v>
                </c:pt>
                <c:pt idx="278">
                  <c:v>-8.5658915620297066E-3</c:v>
                </c:pt>
                <c:pt idx="279">
                  <c:v>-1.0907562542706584E-3</c:v>
                </c:pt>
                <c:pt idx="280">
                  <c:v>-4.4914310798048473E-4</c:v>
                </c:pt>
                <c:pt idx="281">
                  <c:v>-5.8836001530289533E-3</c:v>
                </c:pt>
                <c:pt idx="282">
                  <c:v>-9.4968505203723852E-3</c:v>
                </c:pt>
                <c:pt idx="283">
                  <c:v>-6.5066483896225602E-3</c:v>
                </c:pt>
                <c:pt idx="284">
                  <c:v>-3.8409758638590502E-3</c:v>
                </c:pt>
                <c:pt idx="285">
                  <c:v>7.5662018358707561E-3</c:v>
                </c:pt>
                <c:pt idx="286">
                  <c:v>4.9471517186611969E-3</c:v>
                </c:pt>
                <c:pt idx="287">
                  <c:v>-6.1767101101577182E-3</c:v>
                </c:pt>
                <c:pt idx="288">
                  <c:v>-8.6723382957279577E-3</c:v>
                </c:pt>
                <c:pt idx="289">
                  <c:v>-7.5922826305030444E-4</c:v>
                </c:pt>
                <c:pt idx="290">
                  <c:v>8.0630891025067208E-4</c:v>
                </c:pt>
                <c:pt idx="291">
                  <c:v>5.2237361669552063E-5</c:v>
                </c:pt>
                <c:pt idx="292">
                  <c:v>-5.857497816905366E-3</c:v>
                </c:pt>
                <c:pt idx="293">
                  <c:v>-6.8369868211447249E-4</c:v>
                </c:pt>
                <c:pt idx="294">
                  <c:v>-2.3369148373603155E-4</c:v>
                </c:pt>
                <c:pt idx="295">
                  <c:v>-7.9096695128828276E-3</c:v>
                </c:pt>
                <c:pt idx="296">
                  <c:v>-1.1385327586904165E-2</c:v>
                </c:pt>
                <c:pt idx="297">
                  <c:v>-1.6792511008679734E-3</c:v>
                </c:pt>
                <c:pt idx="298">
                  <c:v>9.8283982090652117E-3</c:v>
                </c:pt>
                <c:pt idx="299">
                  <c:v>7.2342992573976583E-3</c:v>
                </c:pt>
                <c:pt idx="300">
                  <c:v>-2.1667078882455781E-3</c:v>
                </c:pt>
                <c:pt idx="301">
                  <c:v>-3.9407348446547918E-3</c:v>
                </c:pt>
                <c:pt idx="302">
                  <c:v>2.8323965426534509E-3</c:v>
                </c:pt>
                <c:pt idx="303">
                  <c:v>5.6994435377419328E-4</c:v>
                </c:pt>
                <c:pt idx="304">
                  <c:v>-1.2890773639082781E-3</c:v>
                </c:pt>
                <c:pt idx="305">
                  <c:v>-2.8274432569742186E-3</c:v>
                </c:pt>
                <c:pt idx="306">
                  <c:v>-5.3760983794927525E-3</c:v>
                </c:pt>
                <c:pt idx="307">
                  <c:v>-5.7954533770680355E-3</c:v>
                </c:pt>
                <c:pt idx="308">
                  <c:v>6.5587101504208101E-4</c:v>
                </c:pt>
                <c:pt idx="309">
                  <c:v>-5.8855279069393862E-3</c:v>
                </c:pt>
                <c:pt idx="310">
                  <c:v>3.9475307324901232E-2</c:v>
                </c:pt>
                <c:pt idx="311">
                  <c:v>1.1354596026241779</c:v>
                </c:pt>
                <c:pt idx="312">
                  <c:v>4.0382731220126153</c:v>
                </c:pt>
                <c:pt idx="313">
                  <c:v>4.3356057921051985</c:v>
                </c:pt>
                <c:pt idx="314">
                  <c:v>4.2682987850904466</c:v>
                </c:pt>
                <c:pt idx="315">
                  <c:v>4.5073695060610772</c:v>
                </c:pt>
                <c:pt idx="316">
                  <c:v>4.3133834490180023</c:v>
                </c:pt>
                <c:pt idx="317">
                  <c:v>4.2005929979681973</c:v>
                </c:pt>
                <c:pt idx="318">
                  <c:v>4.2597671127319341</c:v>
                </c:pt>
                <c:pt idx="319">
                  <c:v>3.8832005774974827</c:v>
                </c:pt>
                <c:pt idx="320">
                  <c:v>3.9940243175625803</c:v>
                </c:pt>
                <c:pt idx="321">
                  <c:v>3.8655291223526005</c:v>
                </c:pt>
                <c:pt idx="322">
                  <c:v>3.7309548693895342</c:v>
                </c:pt>
                <c:pt idx="323">
                  <c:v>3.5906526839733126</c:v>
                </c:pt>
                <c:pt idx="324">
                  <c:v>3.3025340563058858</c:v>
                </c:pt>
                <c:pt idx="325">
                  <c:v>3.0746809262037282</c:v>
                </c:pt>
                <c:pt idx="326">
                  <c:v>2.7653909924626352</c:v>
                </c:pt>
                <c:pt idx="327">
                  <c:v>2.5378056648373608</c:v>
                </c:pt>
                <c:pt idx="328">
                  <c:v>2.4276531851291661</c:v>
                </c:pt>
                <c:pt idx="329">
                  <c:v>2.2325672668218615</c:v>
                </c:pt>
                <c:pt idx="330">
                  <c:v>1.959225284010172</c:v>
                </c:pt>
                <c:pt idx="331">
                  <c:v>1.5946834015846252</c:v>
                </c:pt>
                <c:pt idx="332">
                  <c:v>1.2020541264116764</c:v>
                </c:pt>
                <c:pt idx="333">
                  <c:v>0.97056812122464187</c:v>
                </c:pt>
                <c:pt idx="334">
                  <c:v>0.69922690942883503</c:v>
                </c:pt>
                <c:pt idx="335">
                  <c:v>0.52053022496402268</c:v>
                </c:pt>
                <c:pt idx="336">
                  <c:v>0.27858406260609625</c:v>
                </c:pt>
                <c:pt idx="337">
                  <c:v>-8.9680666651111088E-2</c:v>
                </c:pt>
                <c:pt idx="338">
                  <c:v>-0.4742102348059416</c:v>
                </c:pt>
                <c:pt idx="339">
                  <c:v>-0.8114877931773663</c:v>
                </c:pt>
                <c:pt idx="340">
                  <c:v>-1.1220869915932419</c:v>
                </c:pt>
                <c:pt idx="341">
                  <c:v>-1.2807336466759445</c:v>
                </c:pt>
                <c:pt idx="342">
                  <c:v>-1.352960427850485</c:v>
                </c:pt>
                <c:pt idx="343">
                  <c:v>-1.5728095968067648</c:v>
                </c:pt>
                <c:pt idx="344">
                  <c:v>-1.7066566023230554</c:v>
                </c:pt>
                <c:pt idx="345">
                  <c:v>-1.7088849762082101</c:v>
                </c:pt>
                <c:pt idx="346">
                  <c:v>-1.7126440049707892</c:v>
                </c:pt>
                <c:pt idx="347">
                  <c:v>-1.7913981060683728</c:v>
                </c:pt>
                <c:pt idx="348">
                  <c:v>-1.723528012186289</c:v>
                </c:pt>
                <c:pt idx="349">
                  <c:v>-1.7116569949686529</c:v>
                </c:pt>
                <c:pt idx="350">
                  <c:v>-1.616224003583193</c:v>
                </c:pt>
                <c:pt idx="351">
                  <c:v>-1.6169863343238833</c:v>
                </c:pt>
                <c:pt idx="352">
                  <c:v>-1.7443071162700654</c:v>
                </c:pt>
                <c:pt idx="353">
                  <c:v>-1.7957601289451124</c:v>
                </c:pt>
                <c:pt idx="354">
                  <c:v>-1.8403707298636438</c:v>
                </c:pt>
                <c:pt idx="355">
                  <c:v>-1.7114823094010354</c:v>
                </c:pt>
                <c:pt idx="356">
                  <c:v>-1.5906399500370028</c:v>
                </c:pt>
                <c:pt idx="357">
                  <c:v>-1.5851111152768136</c:v>
                </c:pt>
                <c:pt idx="358">
                  <c:v>-1.6318369464576246</c:v>
                </c:pt>
                <c:pt idx="359">
                  <c:v>-1.6445657502114774</c:v>
                </c:pt>
                <c:pt idx="360">
                  <c:v>-1.7248414430022241</c:v>
                </c:pt>
                <c:pt idx="361">
                  <c:v>-1.7112340950965883</c:v>
                </c:pt>
                <c:pt idx="362">
                  <c:v>-1.6712120966613295</c:v>
                </c:pt>
                <c:pt idx="363">
                  <c:v>-1.6527807958424092</c:v>
                </c:pt>
                <c:pt idx="364">
                  <c:v>-1.7874369098246099</c:v>
                </c:pt>
                <c:pt idx="365">
                  <c:v>-1.8312835720181466</c:v>
                </c:pt>
                <c:pt idx="366">
                  <c:v>-1.7110779744386675</c:v>
                </c:pt>
                <c:pt idx="367">
                  <c:v>-1.6890218384563924</c:v>
                </c:pt>
                <c:pt idx="368">
                  <c:v>-1.6999083307385445</c:v>
                </c:pt>
                <c:pt idx="369">
                  <c:v>-1.7610367311537267</c:v>
                </c:pt>
                <c:pt idx="370">
                  <c:v>-1.6904295556247235</c:v>
                </c:pt>
                <c:pt idx="371">
                  <c:v>-1.608229836523533</c:v>
                </c:pt>
                <c:pt idx="372">
                  <c:v>-1.6492068314552308</c:v>
                </c:pt>
                <c:pt idx="373">
                  <c:v>-1.6211418043076993</c:v>
                </c:pt>
                <c:pt idx="374">
                  <c:v>-1.5740385353565218</c:v>
                </c:pt>
                <c:pt idx="375">
                  <c:v>-1.4765395765006544</c:v>
                </c:pt>
                <c:pt idx="376">
                  <c:v>-1.5836605672538282</c:v>
                </c:pt>
                <c:pt idx="377">
                  <c:v>-1.6989654672145844</c:v>
                </c:pt>
                <c:pt idx="378">
                  <c:v>-1.5905623282492163</c:v>
                </c:pt>
                <c:pt idx="379">
                  <c:v>-1.6000432960689071</c:v>
                </c:pt>
                <c:pt idx="380">
                  <c:v>-1.6317388594150546</c:v>
                </c:pt>
                <c:pt idx="381">
                  <c:v>-1.5874055626988413</c:v>
                </c:pt>
                <c:pt idx="382">
                  <c:v>-1.4249327820539477</c:v>
                </c:pt>
                <c:pt idx="383">
                  <c:v>-1.4143042981624605</c:v>
                </c:pt>
                <c:pt idx="384">
                  <c:v>-1.0446557499468327</c:v>
                </c:pt>
                <c:pt idx="385">
                  <c:v>9.3814021423459071E-2</c:v>
                </c:pt>
                <c:pt idx="386">
                  <c:v>4.5111877033486986E-2</c:v>
                </c:pt>
                <c:pt idx="387">
                  <c:v>3.0621919333934794E-2</c:v>
                </c:pt>
                <c:pt idx="388">
                  <c:v>3.489747650921346E-2</c:v>
                </c:pt>
                <c:pt idx="389">
                  <c:v>1.0979696698486807E-2</c:v>
                </c:pt>
                <c:pt idx="390">
                  <c:v>7.4064083956182081E-3</c:v>
                </c:pt>
                <c:pt idx="391">
                  <c:v>1.7093983925879006E-2</c:v>
                </c:pt>
                <c:pt idx="392">
                  <c:v>2.3862081225961451E-2</c:v>
                </c:pt>
                <c:pt idx="393">
                  <c:v>3.328838671557606E-2</c:v>
                </c:pt>
                <c:pt idx="394">
                  <c:v>3.942835601046682E-2</c:v>
                </c:pt>
                <c:pt idx="395">
                  <c:v>2.5133338999003177E-2</c:v>
                </c:pt>
                <c:pt idx="396">
                  <c:v>2.2590257003903394E-2</c:v>
                </c:pt>
                <c:pt idx="397">
                  <c:v>2.7974939625710252E-2</c:v>
                </c:pt>
                <c:pt idx="398">
                  <c:v>2.8481984585523618E-2</c:v>
                </c:pt>
                <c:pt idx="399">
                  <c:v>2.9775900319218646E-2</c:v>
                </c:pt>
                <c:pt idx="400">
                  <c:v>3.3634989559650427E-2</c:v>
                </c:pt>
                <c:pt idx="401">
                  <c:v>2.0276559451594955E-2</c:v>
                </c:pt>
                <c:pt idx="402">
                  <c:v>1.9920363519340761E-2</c:v>
                </c:pt>
                <c:pt idx="403">
                  <c:v>1.9802194945514218E-2</c:v>
                </c:pt>
                <c:pt idx="404">
                  <c:v>3.0329028647392994E-2</c:v>
                </c:pt>
                <c:pt idx="405">
                  <c:v>3.0891457702964559E-2</c:v>
                </c:pt>
                <c:pt idx="406">
                  <c:v>3.4467514296993629E-2</c:v>
                </c:pt>
                <c:pt idx="407">
                  <c:v>2.589249031618239E-2</c:v>
                </c:pt>
                <c:pt idx="408">
                  <c:v>2.2533895326778297E-2</c:v>
                </c:pt>
                <c:pt idx="409">
                  <c:v>2.7916531423106794E-2</c:v>
                </c:pt>
                <c:pt idx="410">
                  <c:v>2.0796714965254079E-2</c:v>
                </c:pt>
                <c:pt idx="411">
                  <c:v>2.9144200030714287E-2</c:v>
                </c:pt>
                <c:pt idx="412">
                  <c:v>3.2071626819670213E-2</c:v>
                </c:pt>
                <c:pt idx="413">
                  <c:v>2.4166236938908708E-2</c:v>
                </c:pt>
                <c:pt idx="414">
                  <c:v>2.4872151184827093E-2</c:v>
                </c:pt>
                <c:pt idx="415">
                  <c:v>1.9669335242360836E-2</c:v>
                </c:pt>
                <c:pt idx="416">
                  <c:v>2.3996503232046967E-2</c:v>
                </c:pt>
                <c:pt idx="417">
                  <c:v>2.5751892188563955E-2</c:v>
                </c:pt>
                <c:pt idx="418">
                  <c:v>2.6183572020381699E-2</c:v>
                </c:pt>
                <c:pt idx="419">
                  <c:v>2.5508556654676801E-2</c:v>
                </c:pt>
                <c:pt idx="420">
                  <c:v>2.4752995893359192E-2</c:v>
                </c:pt>
                <c:pt idx="421">
                  <c:v>2.3471094360575095E-2</c:v>
                </c:pt>
                <c:pt idx="422">
                  <c:v>1.9306844417005781E-2</c:v>
                </c:pt>
                <c:pt idx="423">
                  <c:v>1.8855448504909889E-2</c:v>
                </c:pt>
                <c:pt idx="424">
                  <c:v>2.0125390654429809E-2</c:v>
                </c:pt>
                <c:pt idx="425">
                  <c:v>2.3026240020990379E-2</c:v>
                </c:pt>
                <c:pt idx="426">
                  <c:v>2.2858991380780944E-2</c:v>
                </c:pt>
                <c:pt idx="427">
                  <c:v>2.5414571799337871E-2</c:v>
                </c:pt>
                <c:pt idx="428">
                  <c:v>2.5821638507768516E-2</c:v>
                </c:pt>
                <c:pt idx="429">
                  <c:v>2.685039214789868E-2</c:v>
                </c:pt>
                <c:pt idx="430">
                  <c:v>1.4061672706156977E-2</c:v>
                </c:pt>
                <c:pt idx="431">
                  <c:v>1.1905585024505866E-2</c:v>
                </c:pt>
                <c:pt idx="432">
                  <c:v>1.7810870837420237E-2</c:v>
                </c:pt>
                <c:pt idx="433">
                  <c:v>1.782645732164384E-2</c:v>
                </c:pt>
                <c:pt idx="434">
                  <c:v>2.4470538832247271E-2</c:v>
                </c:pt>
                <c:pt idx="435">
                  <c:v>3.4290288845077163E-2</c:v>
                </c:pt>
                <c:pt idx="436">
                  <c:v>3.6012394353747368E-2</c:v>
                </c:pt>
                <c:pt idx="437">
                  <c:v>3.4533779695630082E-2</c:v>
                </c:pt>
                <c:pt idx="438">
                  <c:v>2.5805074442178014E-2</c:v>
                </c:pt>
                <c:pt idx="439">
                  <c:v>1.5293059777468448E-2</c:v>
                </c:pt>
                <c:pt idx="440">
                  <c:v>1.7494262382388118E-2</c:v>
                </c:pt>
                <c:pt idx="441">
                  <c:v>2.3676313357427731E-2</c:v>
                </c:pt>
                <c:pt idx="442">
                  <c:v>1.7045479444786918E-2</c:v>
                </c:pt>
                <c:pt idx="443">
                  <c:v>2.5669848443940296E-2</c:v>
                </c:pt>
                <c:pt idx="444">
                  <c:v>2.4357440890744333E-2</c:v>
                </c:pt>
                <c:pt idx="445">
                  <c:v>2.5773335024714475E-2</c:v>
                </c:pt>
                <c:pt idx="446">
                  <c:v>2.3461693134158856E-2</c:v>
                </c:pt>
                <c:pt idx="447">
                  <c:v>2.1298862881958494E-2</c:v>
                </c:pt>
                <c:pt idx="448">
                  <c:v>1.103712731972338E-2</c:v>
                </c:pt>
                <c:pt idx="449">
                  <c:v>1.1781112421304002E-2</c:v>
                </c:pt>
                <c:pt idx="450">
                  <c:v>1.6250970745459212E-2</c:v>
                </c:pt>
                <c:pt idx="451">
                  <c:v>3.0855241511017095E-2</c:v>
                </c:pt>
                <c:pt idx="452">
                  <c:v>3.4280120171606546E-2</c:v>
                </c:pt>
                <c:pt idx="453">
                  <c:v>3.5664146980270761E-2</c:v>
                </c:pt>
                <c:pt idx="454">
                  <c:v>2.7416731528937824E-2</c:v>
                </c:pt>
                <c:pt idx="455">
                  <c:v>1.7128244955092672E-2</c:v>
                </c:pt>
                <c:pt idx="456">
                  <c:v>1.7094760509207857E-2</c:v>
                </c:pt>
                <c:pt idx="457">
                  <c:v>1.4553843811154377E-2</c:v>
                </c:pt>
                <c:pt idx="458">
                  <c:v>1.6817200491204873E-2</c:v>
                </c:pt>
                <c:pt idx="459">
                  <c:v>1.80258747842163E-2</c:v>
                </c:pt>
                <c:pt idx="460">
                  <c:v>2.5044525275006904E-2</c:v>
                </c:pt>
                <c:pt idx="461">
                  <c:v>2.2439216114580635E-2</c:v>
                </c:pt>
                <c:pt idx="462">
                  <c:v>2.5067740548402079E-2</c:v>
                </c:pt>
                <c:pt idx="463">
                  <c:v>2.2851335182785995E-2</c:v>
                </c:pt>
                <c:pt idx="464">
                  <c:v>1.6068711206316963E-2</c:v>
                </c:pt>
                <c:pt idx="465">
                  <c:v>2.0966485217213643E-2</c:v>
                </c:pt>
                <c:pt idx="466">
                  <c:v>2.2035584645345815E-2</c:v>
                </c:pt>
                <c:pt idx="467">
                  <c:v>2.5631786724552519E-2</c:v>
                </c:pt>
                <c:pt idx="468">
                  <c:v>3.1455796239897624E-2</c:v>
                </c:pt>
                <c:pt idx="469">
                  <c:v>2.613164143636823E-2</c:v>
                </c:pt>
                <c:pt idx="470">
                  <c:v>2.6328847920522105E-2</c:v>
                </c:pt>
                <c:pt idx="471">
                  <c:v>2.767097577452661E-2</c:v>
                </c:pt>
                <c:pt idx="472">
                  <c:v>2.4927096739411361E-2</c:v>
                </c:pt>
                <c:pt idx="473">
                  <c:v>1.566220181062819E-2</c:v>
                </c:pt>
                <c:pt idx="474">
                  <c:v>1.7206497145816693E-2</c:v>
                </c:pt>
                <c:pt idx="475">
                  <c:v>2.1315554855391397E-2</c:v>
                </c:pt>
                <c:pt idx="476">
                  <c:v>2.5435713138431321E-2</c:v>
                </c:pt>
                <c:pt idx="477">
                  <c:v>3.3292708173394206E-2</c:v>
                </c:pt>
                <c:pt idx="478">
                  <c:v>2.7856031013652693E-2</c:v>
                </c:pt>
                <c:pt idx="479">
                  <c:v>2.3632303923368458E-2</c:v>
                </c:pt>
                <c:pt idx="480">
                  <c:v>2.2906646188348534E-2</c:v>
                </c:pt>
                <c:pt idx="481">
                  <c:v>1.6046354742720731E-2</c:v>
                </c:pt>
                <c:pt idx="482">
                  <c:v>1.2913480550050746E-2</c:v>
                </c:pt>
                <c:pt idx="483">
                  <c:v>1.7239524777978674E-2</c:v>
                </c:pt>
                <c:pt idx="484">
                  <c:v>1.9916800372302534E-2</c:v>
                </c:pt>
                <c:pt idx="485">
                  <c:v>3.307177478447558E-2</c:v>
                </c:pt>
                <c:pt idx="486">
                  <c:v>3.1528347395360479E-2</c:v>
                </c:pt>
                <c:pt idx="487">
                  <c:v>3.401594479568304E-2</c:v>
                </c:pt>
                <c:pt idx="488">
                  <c:v>2.1335992701351655E-2</c:v>
                </c:pt>
                <c:pt idx="489">
                  <c:v>9.3634623382240628E-3</c:v>
                </c:pt>
                <c:pt idx="490">
                  <c:v>1.5628434140235195E-2</c:v>
                </c:pt>
                <c:pt idx="491">
                  <c:v>2.123041391372682E-2</c:v>
                </c:pt>
                <c:pt idx="492">
                  <c:v>2.7624015323817738E-2</c:v>
                </c:pt>
                <c:pt idx="493">
                  <c:v>3.1189272841438659E-2</c:v>
                </c:pt>
                <c:pt idx="494">
                  <c:v>2.9554784204810863E-2</c:v>
                </c:pt>
                <c:pt idx="495">
                  <c:v>2.5591934295371183E-2</c:v>
                </c:pt>
                <c:pt idx="496">
                  <c:v>1.9023327548056856E-2</c:v>
                </c:pt>
                <c:pt idx="497">
                  <c:v>1.923349840566517E-2</c:v>
                </c:pt>
                <c:pt idx="498">
                  <c:v>2.4911446301266557E-2</c:v>
                </c:pt>
                <c:pt idx="499">
                  <c:v>3.4590552505105746E-2</c:v>
                </c:pt>
                <c:pt idx="500">
                  <c:v>2.943140795454384E-2</c:v>
                </c:pt>
                <c:pt idx="501">
                  <c:v>2.9466527793556463E-2</c:v>
                </c:pt>
                <c:pt idx="502">
                  <c:v>2.795279329642654E-2</c:v>
                </c:pt>
                <c:pt idx="503">
                  <c:v>1.7149678654968747E-2</c:v>
                </c:pt>
                <c:pt idx="504">
                  <c:v>1.6295409584417941E-2</c:v>
                </c:pt>
                <c:pt idx="505">
                  <c:v>1.9308516355231412E-2</c:v>
                </c:pt>
                <c:pt idx="506">
                  <c:v>1.3255094988271598E-2</c:v>
                </c:pt>
                <c:pt idx="507">
                  <c:v>2.1555171925574546E-2</c:v>
                </c:pt>
                <c:pt idx="508">
                  <c:v>2.2803698647767309E-2</c:v>
                </c:pt>
                <c:pt idx="509">
                  <c:v>2.0422621071338659E-2</c:v>
                </c:pt>
                <c:pt idx="510">
                  <c:v>1.8693215679377331E-2</c:v>
                </c:pt>
                <c:pt idx="511">
                  <c:v>2.3797670491039757E-2</c:v>
                </c:pt>
                <c:pt idx="512">
                  <c:v>2.9021152686327711E-2</c:v>
                </c:pt>
                <c:pt idx="513">
                  <c:v>2.5138738537207259E-2</c:v>
                </c:pt>
                <c:pt idx="514">
                  <c:v>2.5454040504992018E-2</c:v>
                </c:pt>
                <c:pt idx="515">
                  <c:v>1.5823548417538413E-2</c:v>
                </c:pt>
                <c:pt idx="516">
                  <c:v>2.9180809082463399E-2</c:v>
                </c:pt>
                <c:pt idx="517">
                  <c:v>2.7693999186158183E-2</c:v>
                </c:pt>
                <c:pt idx="518">
                  <c:v>2.4260696880519406E-2</c:v>
                </c:pt>
                <c:pt idx="519">
                  <c:v>1.9968210188671953E-2</c:v>
                </c:pt>
                <c:pt idx="520">
                  <c:v>1.5950268544256699E-2</c:v>
                </c:pt>
                <c:pt idx="521">
                  <c:v>2.0775738079100853E-2</c:v>
                </c:pt>
                <c:pt idx="522">
                  <c:v>2.2275055535137658E-2</c:v>
                </c:pt>
                <c:pt idx="523">
                  <c:v>2.3724169163033382E-2</c:v>
                </c:pt>
                <c:pt idx="524">
                  <c:v>2.1405355297029027E-2</c:v>
                </c:pt>
                <c:pt idx="525">
                  <c:v>2.3306248560547832E-2</c:v>
                </c:pt>
                <c:pt idx="526">
                  <c:v>1.5804380513727678E-2</c:v>
                </c:pt>
                <c:pt idx="527">
                  <c:v>1.5872473167255527E-2</c:v>
                </c:pt>
                <c:pt idx="528">
                  <c:v>1.5836357474327101E-2</c:v>
                </c:pt>
                <c:pt idx="529">
                  <c:v>2.3168436996638786E-2</c:v>
                </c:pt>
                <c:pt idx="530">
                  <c:v>2.072012557648123E-2</c:v>
                </c:pt>
                <c:pt idx="531">
                  <c:v>2.4868067270144831E-2</c:v>
                </c:pt>
                <c:pt idx="532">
                  <c:v>1.5099745346233262E-2</c:v>
                </c:pt>
                <c:pt idx="533">
                  <c:v>1.5601774491369735E-2</c:v>
                </c:pt>
                <c:pt idx="534">
                  <c:v>2.0726082427427184E-2</c:v>
                </c:pt>
                <c:pt idx="535">
                  <c:v>2.039968902245165E-2</c:v>
                </c:pt>
                <c:pt idx="536">
                  <c:v>1.6592895817011608E-2</c:v>
                </c:pt>
                <c:pt idx="537">
                  <c:v>2.3028250001370917E-2</c:v>
                </c:pt>
                <c:pt idx="538">
                  <c:v>3.1104533895850189E-2</c:v>
                </c:pt>
                <c:pt idx="539">
                  <c:v>1.9272016938775782E-2</c:v>
                </c:pt>
                <c:pt idx="540">
                  <c:v>2.083378083072604E-2</c:v>
                </c:pt>
                <c:pt idx="541">
                  <c:v>1.5487662423402077E-2</c:v>
                </c:pt>
                <c:pt idx="542">
                  <c:v>2.4952276311814792E-2</c:v>
                </c:pt>
                <c:pt idx="543">
                  <c:v>3.0480361897498379E-2</c:v>
                </c:pt>
                <c:pt idx="544">
                  <c:v>2.4807996265590201E-2</c:v>
                </c:pt>
                <c:pt idx="545">
                  <c:v>1.557328758761288E-2</c:v>
                </c:pt>
                <c:pt idx="546">
                  <c:v>1.5055635413154966E-2</c:v>
                </c:pt>
                <c:pt idx="547">
                  <c:v>8.2310393918305774E-3</c:v>
                </c:pt>
                <c:pt idx="548">
                  <c:v>5.5403974279761431E-3</c:v>
                </c:pt>
                <c:pt idx="549">
                  <c:v>1.2330321287736298E-2</c:v>
                </c:pt>
                <c:pt idx="550">
                  <c:v>1.9164263717830185E-2</c:v>
                </c:pt>
                <c:pt idx="551">
                  <c:v>1.9502241918817165E-2</c:v>
                </c:pt>
                <c:pt idx="552">
                  <c:v>1.8976102145388737E-2</c:v>
                </c:pt>
                <c:pt idx="553">
                  <c:v>2.002104526385666E-2</c:v>
                </c:pt>
                <c:pt idx="554">
                  <c:v>1.3151544453576219E-2</c:v>
                </c:pt>
                <c:pt idx="555">
                  <c:v>2.4105087853968157E-2</c:v>
                </c:pt>
                <c:pt idx="556">
                  <c:v>1.6258279765024794E-2</c:v>
                </c:pt>
                <c:pt idx="557">
                  <c:v>1.6763086337596184E-2</c:v>
                </c:pt>
                <c:pt idx="558">
                  <c:v>1.7245865352451817E-2</c:v>
                </c:pt>
                <c:pt idx="559">
                  <c:v>1.6450260300189271E-2</c:v>
                </c:pt>
                <c:pt idx="560">
                  <c:v>1.9461594633758073E-2</c:v>
                </c:pt>
                <c:pt idx="561">
                  <c:v>1.9095412753522403E-2</c:v>
                </c:pt>
                <c:pt idx="562">
                  <c:v>1.6646333886310469E-2</c:v>
                </c:pt>
                <c:pt idx="563">
                  <c:v>1.7907952889800086E-2</c:v>
                </c:pt>
                <c:pt idx="564">
                  <c:v>4.6840726956725171E-3</c:v>
                </c:pt>
                <c:pt idx="565">
                  <c:v>5.4625472333282299E-3</c:v>
                </c:pt>
                <c:pt idx="566">
                  <c:v>1.1694400040432817E-2</c:v>
                </c:pt>
                <c:pt idx="567">
                  <c:v>9.9690602906048337E-3</c:v>
                </c:pt>
                <c:pt idx="568">
                  <c:v>-6.9598076026886613E-3</c:v>
                </c:pt>
                <c:pt idx="569">
                  <c:v>2.0557582117617143E-2</c:v>
                </c:pt>
                <c:pt idx="570">
                  <c:v>5.4912605322897434E-2</c:v>
                </c:pt>
                <c:pt idx="571">
                  <c:v>2.981481171213092E-2</c:v>
                </c:pt>
                <c:pt idx="572">
                  <c:v>1.7832304537296298E-2</c:v>
                </c:pt>
                <c:pt idx="573">
                  <c:v>9.6572666522115602E-3</c:v>
                </c:pt>
                <c:pt idx="574">
                  <c:v>1.3172621838748469E-2</c:v>
                </c:pt>
                <c:pt idx="575">
                  <c:v>2.6066079530864969E-2</c:v>
                </c:pt>
                <c:pt idx="576">
                  <c:v>2.2513092029839768E-2</c:v>
                </c:pt>
                <c:pt idx="577">
                  <c:v>2.1326728519052277E-2</c:v>
                </c:pt>
                <c:pt idx="578">
                  <c:v>2.9201155565679079E-2</c:v>
                </c:pt>
                <c:pt idx="579">
                  <c:v>1.4321206854656349E-2</c:v>
                </c:pt>
                <c:pt idx="580">
                  <c:v>1.8769540116190919E-2</c:v>
                </c:pt>
                <c:pt idx="581">
                  <c:v>1.4274054542183889E-2</c:v>
                </c:pt>
                <c:pt idx="582">
                  <c:v>1.2092010704800496E-2</c:v>
                </c:pt>
                <c:pt idx="583">
                  <c:v>1.9475938584655531E-2</c:v>
                </c:pt>
                <c:pt idx="584">
                  <c:v>1.6621620263904346E-2</c:v>
                </c:pt>
                <c:pt idx="585">
                  <c:v>9.4481556024402502E-3</c:v>
                </c:pt>
                <c:pt idx="586">
                  <c:v>1.3864621538668881E-2</c:v>
                </c:pt>
                <c:pt idx="587">
                  <c:v>1.568262138403953E-2</c:v>
                </c:pt>
                <c:pt idx="588">
                  <c:v>1.3349911244586121E-2</c:v>
                </c:pt>
                <c:pt idx="589">
                  <c:v>1.2195652602240453E-2</c:v>
                </c:pt>
                <c:pt idx="590">
                  <c:v>1.5978207271546141E-2</c:v>
                </c:pt>
                <c:pt idx="591">
                  <c:v>8.2961627561599083E-3</c:v>
                </c:pt>
                <c:pt idx="592">
                  <c:v>1.2200156785547742E-2</c:v>
                </c:pt>
                <c:pt idx="593">
                  <c:v>5.6653177086263967E-3</c:v>
                </c:pt>
                <c:pt idx="594">
                  <c:v>2.0410113511607056E-2</c:v>
                </c:pt>
                <c:pt idx="595">
                  <c:v>2.5723944325000053E-2</c:v>
                </c:pt>
                <c:pt idx="596">
                  <c:v>2.7606172179803268E-2</c:v>
                </c:pt>
                <c:pt idx="597">
                  <c:v>2.0452807322144523E-2</c:v>
                </c:pt>
                <c:pt idx="598">
                  <c:v>1.7251073028892283E-2</c:v>
                </c:pt>
                <c:pt idx="599">
                  <c:v>7.1580935921520122E-3</c:v>
                </c:pt>
                <c:pt idx="600">
                  <c:v>2.987868525087839E-3</c:v>
                </c:pt>
                <c:pt idx="601">
                  <c:v>2.1187564786523588E-2</c:v>
                </c:pt>
                <c:pt idx="602">
                  <c:v>2.2973779533058417E-2</c:v>
                </c:pt>
                <c:pt idx="603">
                  <c:v>1.9096828876063232E-2</c:v>
                </c:pt>
                <c:pt idx="604">
                  <c:v>2.2242649169638765E-2</c:v>
                </c:pt>
                <c:pt idx="605">
                  <c:v>1.195919668301941E-2</c:v>
                </c:pt>
                <c:pt idx="606">
                  <c:v>1.2799973320215957E-3</c:v>
                </c:pt>
                <c:pt idx="607">
                  <c:v>1.602001486346126E-2</c:v>
                </c:pt>
                <c:pt idx="608">
                  <c:v>1.5066333990544092E-2</c:v>
                </c:pt>
                <c:pt idx="609">
                  <c:v>1.3213132079690701E-2</c:v>
                </c:pt>
                <c:pt idx="610">
                  <c:v>1.7132639503106478E-2</c:v>
                </c:pt>
                <c:pt idx="611">
                  <c:v>1.5126341041177521E-2</c:v>
                </c:pt>
                <c:pt idx="612">
                  <c:v>9.9805354513227973E-3</c:v>
                </c:pt>
                <c:pt idx="613">
                  <c:v>2.05687192361802E-2</c:v>
                </c:pt>
                <c:pt idx="614">
                  <c:v>1.6053663762286313E-2</c:v>
                </c:pt>
                <c:pt idx="615">
                  <c:v>1.7443208880722538E-2</c:v>
                </c:pt>
                <c:pt idx="616">
                  <c:v>1.5124705648049727E-2</c:v>
                </c:pt>
                <c:pt idx="617">
                  <c:v>2.1576934531331068E-2</c:v>
                </c:pt>
                <c:pt idx="618">
                  <c:v>2.1113944686949257E-2</c:v>
                </c:pt>
                <c:pt idx="619">
                  <c:v>1.9661943996325149E-2</c:v>
                </c:pt>
                <c:pt idx="620">
                  <c:v>1.6651578107848772E-2</c:v>
                </c:pt>
                <c:pt idx="621">
                  <c:v>1.1996792452409866E-2</c:v>
                </c:pt>
                <c:pt idx="622">
                  <c:v>1.2348904469981797E-2</c:v>
                </c:pt>
                <c:pt idx="623">
                  <c:v>1.3137447182089104E-2</c:v>
                </c:pt>
                <c:pt idx="624">
                  <c:v>1.8004678627476109E-2</c:v>
                </c:pt>
                <c:pt idx="625">
                  <c:v>1.2811784679070126E-2</c:v>
                </c:pt>
                <c:pt idx="626">
                  <c:v>9.4855046924203767E-3</c:v>
                </c:pt>
                <c:pt idx="627">
                  <c:v>1.1627997597679504E-2</c:v>
                </c:pt>
                <c:pt idx="628">
                  <c:v>1.1490980889648214E-2</c:v>
                </c:pt>
                <c:pt idx="629">
                  <c:v>1.3690118696540604E-2</c:v>
                </c:pt>
                <c:pt idx="630">
                  <c:v>1.9694103682413699E-2</c:v>
                </c:pt>
                <c:pt idx="631">
                  <c:v>1.188570449128748E-2</c:v>
                </c:pt>
                <c:pt idx="632">
                  <c:v>1.2670574421063077E-2</c:v>
                </c:pt>
                <c:pt idx="633">
                  <c:v>2.2720677321776753E-2</c:v>
                </c:pt>
                <c:pt idx="634">
                  <c:v>1.2519259443506611E-2</c:v>
                </c:pt>
                <c:pt idx="635">
                  <c:v>1.2737488495185981E-2</c:v>
                </c:pt>
                <c:pt idx="636">
                  <c:v>1.4343618135899308E-2</c:v>
                </c:pt>
                <c:pt idx="637">
                  <c:v>1.3500732863321915E-2</c:v>
                </c:pt>
                <c:pt idx="638">
                  <c:v>1.3537287097424272E-2</c:v>
                </c:pt>
                <c:pt idx="639">
                  <c:v>2.3426573295146233E-2</c:v>
                </c:pt>
                <c:pt idx="640">
                  <c:v>1.3303206609562052E-2</c:v>
                </c:pt>
                <c:pt idx="641">
                  <c:v>1.1797731304541245E-2</c:v>
                </c:pt>
                <c:pt idx="642">
                  <c:v>1.8110960908234122E-2</c:v>
                </c:pt>
                <c:pt idx="643">
                  <c:v>1.7096624309197075E-2</c:v>
                </c:pt>
                <c:pt idx="644">
                  <c:v>1.9519317615777257E-2</c:v>
                </c:pt>
                <c:pt idx="645">
                  <c:v>1.4812656193971638E-2</c:v>
                </c:pt>
                <c:pt idx="646">
                  <c:v>4.8462050221860509E-3</c:v>
                </c:pt>
                <c:pt idx="647">
                  <c:v>1.7394658718258155E-2</c:v>
                </c:pt>
                <c:pt idx="648">
                  <c:v>1.7048658868297942E-2</c:v>
                </c:pt>
                <c:pt idx="649">
                  <c:v>1.4609218770638116E-2</c:v>
                </c:pt>
                <c:pt idx="650">
                  <c:v>1.2057640040293346E-2</c:v>
                </c:pt>
                <c:pt idx="651">
                  <c:v>8.2308749388903396E-3</c:v>
                </c:pt>
                <c:pt idx="652">
                  <c:v>1.347909816540778E-2</c:v>
                </c:pt>
                <c:pt idx="653">
                  <c:v>1.2164242090657362E-2</c:v>
                </c:pt>
                <c:pt idx="654">
                  <c:v>1.4072873778641234E-2</c:v>
                </c:pt>
                <c:pt idx="655">
                  <c:v>1.0811342569068086E-2</c:v>
                </c:pt>
                <c:pt idx="656">
                  <c:v>1.5297984229400763E-2</c:v>
                </c:pt>
                <c:pt idx="657">
                  <c:v>7.9217216838151361E-3</c:v>
                </c:pt>
                <c:pt idx="658">
                  <c:v>2.2412931052967919E-2</c:v>
                </c:pt>
                <c:pt idx="659">
                  <c:v>2.3615547996014369E-2</c:v>
                </c:pt>
                <c:pt idx="660">
                  <c:v>1.7803388228639971E-2</c:v>
                </c:pt>
                <c:pt idx="661">
                  <c:v>1.2301560295745737E-2</c:v>
                </c:pt>
                <c:pt idx="662">
                  <c:v>1.7279404615983374E-2</c:v>
                </c:pt>
                <c:pt idx="663">
                  <c:v>1.2257879767566926E-2</c:v>
                </c:pt>
                <c:pt idx="664">
                  <c:v>1.750311543233693E-2</c:v>
                </c:pt>
                <c:pt idx="665">
                  <c:v>1.994710539467634E-2</c:v>
                </c:pt>
                <c:pt idx="666">
                  <c:v>1.0229160888120536E-2</c:v>
                </c:pt>
                <c:pt idx="667">
                  <c:v>1.1676785303279771E-2</c:v>
                </c:pt>
                <c:pt idx="668">
                  <c:v>1.1695322804152974E-2</c:v>
                </c:pt>
                <c:pt idx="669">
                  <c:v>9.8970116302371097E-3</c:v>
                </c:pt>
                <c:pt idx="670">
                  <c:v>1.0531279211863878E-2</c:v>
                </c:pt>
                <c:pt idx="671">
                  <c:v>1.8203812865540389E-2</c:v>
                </c:pt>
                <c:pt idx="672">
                  <c:v>1.1256489269435413E-2</c:v>
                </c:pt>
                <c:pt idx="673">
                  <c:v>1.0613834587857141E-2</c:v>
                </c:pt>
                <c:pt idx="674">
                  <c:v>1.0997238345444207E-2</c:v>
                </c:pt>
                <c:pt idx="675">
                  <c:v>1.6739395977929242E-2</c:v>
                </c:pt>
                <c:pt idx="676">
                  <c:v>1.8314252151176338E-2</c:v>
                </c:pt>
                <c:pt idx="677">
                  <c:v>1.3782650884240868E-2</c:v>
                </c:pt>
                <c:pt idx="678">
                  <c:v>1.0229444112628702E-2</c:v>
                </c:pt>
                <c:pt idx="679">
                  <c:v>1.4438251666724689E-2</c:v>
                </c:pt>
                <c:pt idx="680">
                  <c:v>2.174107683822514E-2</c:v>
                </c:pt>
                <c:pt idx="681">
                  <c:v>1.1745152045041327E-2</c:v>
                </c:pt>
                <c:pt idx="682">
                  <c:v>1.812472013756633E-2</c:v>
                </c:pt>
                <c:pt idx="683">
                  <c:v>1.9841663651168351E-2</c:v>
                </c:pt>
                <c:pt idx="684">
                  <c:v>1.2282840069383391E-2</c:v>
                </c:pt>
                <c:pt idx="685">
                  <c:v>1.0452305255457761E-2</c:v>
                </c:pt>
                <c:pt idx="686">
                  <c:v>1.0870582172647122E-2</c:v>
                </c:pt>
                <c:pt idx="687">
                  <c:v>1.5308107221499098E-2</c:v>
                </c:pt>
                <c:pt idx="688">
                  <c:v>1.8702626042068016E-2</c:v>
                </c:pt>
                <c:pt idx="689">
                  <c:v>1.3252518558874729E-2</c:v>
                </c:pt>
                <c:pt idx="690">
                  <c:v>2.1183965094387538E-2</c:v>
                </c:pt>
                <c:pt idx="691">
                  <c:v>1.437368561513723E-2</c:v>
                </c:pt>
                <c:pt idx="692">
                  <c:v>1.9126585721969611E-2</c:v>
                </c:pt>
                <c:pt idx="693">
                  <c:v>1.5006591891869911E-2</c:v>
                </c:pt>
                <c:pt idx="694">
                  <c:v>1.5449719475582255E-2</c:v>
                </c:pt>
                <c:pt idx="695">
                  <c:v>2.143005978316069E-2</c:v>
                </c:pt>
                <c:pt idx="696">
                  <c:v>3.2090822132304325E-2</c:v>
                </c:pt>
                <c:pt idx="697">
                  <c:v>3.4660947499796757E-2</c:v>
                </c:pt>
                <c:pt idx="698">
                  <c:v>2.1992963925004008E-2</c:v>
                </c:pt>
                <c:pt idx="699">
                  <c:v>9.4262011349201258E-3</c:v>
                </c:pt>
                <c:pt idx="700">
                  <c:v>1.1588978581131282E-4</c:v>
                </c:pt>
                <c:pt idx="701">
                  <c:v>3.8556079342961319E-2</c:v>
                </c:pt>
                <c:pt idx="702">
                  <c:v>-6.2715263664722409E-3</c:v>
                </c:pt>
                <c:pt idx="703">
                  <c:v>1.7350640147924437E-2</c:v>
                </c:pt>
                <c:pt idx="704">
                  <c:v>-2.096478444524108E-2</c:v>
                </c:pt>
                <c:pt idx="705">
                  <c:v>-3.5068926410749546E-2</c:v>
                </c:pt>
                <c:pt idx="706">
                  <c:v>2.7643000502139345E-2</c:v>
                </c:pt>
                <c:pt idx="707">
                  <c:v>3.3718951921910059E-2</c:v>
                </c:pt>
              </c:numCache>
            </c:numRef>
          </c:yVal>
          <c:smooth val="0"/>
          <c:extLst>
            <c:ext xmlns:c16="http://schemas.microsoft.com/office/drawing/2014/chart" uri="{C3380CC4-5D6E-409C-BE32-E72D297353CC}">
              <c16:uniqueId val="{00000000-CFC0-4E2B-A10A-9DE86D78A706}"/>
            </c:ext>
          </c:extLst>
        </c:ser>
        <c:dLbls>
          <c:showLegendKey val="0"/>
          <c:showVal val="0"/>
          <c:showCatName val="0"/>
          <c:showSerName val="0"/>
          <c:showPercent val="0"/>
          <c:showBubbleSize val="0"/>
        </c:dLbls>
        <c:axId val="842524224"/>
        <c:axId val="842524880"/>
      </c:scatterChart>
      <c:valAx>
        <c:axId val="842524224"/>
        <c:scaling>
          <c:orientation val="minMax"/>
          <c:max val="4"/>
          <c:min val="3.3"/>
        </c:scaling>
        <c:delete val="0"/>
        <c:axPos val="b"/>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400"/>
                  <a:t>Time (s)</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0" sourceLinked="0"/>
        <c:majorTickMark val="none"/>
        <c:minorTickMark val="none"/>
        <c:tickLblPos val="low"/>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842524880"/>
        <c:crosses val="autoZero"/>
        <c:crossBetween val="midCat"/>
      </c:valAx>
      <c:valAx>
        <c:axId val="842524880"/>
        <c:scaling>
          <c:orientation val="minMax"/>
          <c:max val="0.5"/>
          <c:min val="-2.5"/>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400" baseline="0"/>
                  <a:t>Acceleration (m/s</a:t>
                </a:r>
                <a:r>
                  <a:rPr lang="en-US" sz="2400" baseline="30000"/>
                  <a:t>2</a:t>
                </a:r>
                <a:r>
                  <a:rPr lang="en-US" sz="2400" baseline="0"/>
                  <a:t>)</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842524224"/>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1117645324076725"/>
          <c:y val="8.6185297298833272E-2"/>
          <c:w val="0.86132850379822812"/>
          <c:h val="0.74765089539143148"/>
        </c:manualLayout>
      </c:layout>
      <c:scatterChart>
        <c:scatterStyle val="lineMarker"/>
        <c:varyColors val="0"/>
        <c:ser>
          <c:idx val="0"/>
          <c:order val="0"/>
          <c:tx>
            <c:strRef>
              <c:f>'Raw Data'!$G$1</c:f>
              <c:strCache>
                <c:ptCount val="1"/>
              </c:strCache>
            </c:strRef>
          </c:tx>
          <c:spPr>
            <a:ln w="19050" cap="rnd">
              <a:noFill/>
              <a:round/>
            </a:ln>
            <a:effectLst/>
          </c:spPr>
          <c:marker>
            <c:symbol val="circle"/>
            <c:size val="5"/>
            <c:spPr>
              <a:solidFill>
                <a:schemeClr val="accent1"/>
              </a:solidFill>
              <a:ln w="9525">
                <a:solidFill>
                  <a:schemeClr val="accent1"/>
                </a:solidFill>
              </a:ln>
              <a:effectLst/>
            </c:spPr>
          </c:marker>
          <c:xVal>
            <c:numRef>
              <c:f>'Raw Data'!$F$2:$F$709</c:f>
              <c:numCache>
                <c:formatCode>General</c:formatCode>
                <c:ptCount val="708"/>
                <c:pt idx="0">
                  <c:v>0</c:v>
                </c:pt>
                <c:pt idx="1">
                  <c:v>9.9310000005061738E-3</c:v>
                </c:pt>
                <c:pt idx="2">
                  <c:v>1.9862000001012348E-2</c:v>
                </c:pt>
                <c:pt idx="3">
                  <c:v>2.9793000001518521E-2</c:v>
                </c:pt>
                <c:pt idx="4">
                  <c:v>3.972300000168616E-2</c:v>
                </c:pt>
                <c:pt idx="5">
                  <c:v>4.9654000002192333E-2</c:v>
                </c:pt>
                <c:pt idx="6">
                  <c:v>5.9585000002698507E-2</c:v>
                </c:pt>
                <c:pt idx="7">
                  <c:v>6.9516000003204681E-2</c:v>
                </c:pt>
                <c:pt idx="8">
                  <c:v>7.9447000003710855E-2</c:v>
                </c:pt>
                <c:pt idx="9">
                  <c:v>8.9377000003878493E-2</c:v>
                </c:pt>
                <c:pt idx="10">
                  <c:v>9.9308000004384667E-2</c:v>
                </c:pt>
                <c:pt idx="11">
                  <c:v>0.10923900000489084</c:v>
                </c:pt>
                <c:pt idx="12">
                  <c:v>0.11916999999812106</c:v>
                </c:pt>
                <c:pt idx="13">
                  <c:v>0.12910099999862723</c:v>
                </c:pt>
                <c:pt idx="14">
                  <c:v>0.13903099999879487</c:v>
                </c:pt>
                <c:pt idx="15">
                  <c:v>0.14896199999930104</c:v>
                </c:pt>
                <c:pt idx="16">
                  <c:v>0.15889299999980722</c:v>
                </c:pt>
                <c:pt idx="17">
                  <c:v>0.16882400000031339</c:v>
                </c:pt>
                <c:pt idx="18">
                  <c:v>0.17875500000081956</c:v>
                </c:pt>
                <c:pt idx="19">
                  <c:v>0.1886850000009872</c:v>
                </c:pt>
                <c:pt idx="20">
                  <c:v>0.19861600000149338</c:v>
                </c:pt>
                <c:pt idx="21">
                  <c:v>0.20854700000199955</c:v>
                </c:pt>
                <c:pt idx="22">
                  <c:v>0.21847800000250572</c:v>
                </c:pt>
                <c:pt idx="23">
                  <c:v>0.2284090000030119</c:v>
                </c:pt>
                <c:pt idx="24">
                  <c:v>0.23833900000317954</c:v>
                </c:pt>
                <c:pt idx="25">
                  <c:v>0.24827000000368571</c:v>
                </c:pt>
                <c:pt idx="26">
                  <c:v>0.25820100000419188</c:v>
                </c:pt>
                <c:pt idx="27">
                  <c:v>0.26813200000469806</c:v>
                </c:pt>
                <c:pt idx="28">
                  <c:v>0.27806299999792827</c:v>
                </c:pt>
                <c:pt idx="29">
                  <c:v>0.28799299999809591</c:v>
                </c:pt>
                <c:pt idx="30">
                  <c:v>0.29792399999860208</c:v>
                </c:pt>
                <c:pt idx="31">
                  <c:v>0.30785499999910826</c:v>
                </c:pt>
                <c:pt idx="32">
                  <c:v>0.31778599999961443</c:v>
                </c:pt>
                <c:pt idx="33">
                  <c:v>0.32771700000012061</c:v>
                </c:pt>
                <c:pt idx="34">
                  <c:v>0.33764700000028824</c:v>
                </c:pt>
                <c:pt idx="35">
                  <c:v>0.34757800000079442</c:v>
                </c:pt>
                <c:pt idx="36">
                  <c:v>0.35750900000130059</c:v>
                </c:pt>
                <c:pt idx="37">
                  <c:v>0.36744000000180677</c:v>
                </c:pt>
                <c:pt idx="38">
                  <c:v>0.37737100000231294</c:v>
                </c:pt>
                <c:pt idx="39">
                  <c:v>0.38730100000248058</c:v>
                </c:pt>
                <c:pt idx="40">
                  <c:v>0.39723200000298675</c:v>
                </c:pt>
                <c:pt idx="41">
                  <c:v>0.40716300000349293</c:v>
                </c:pt>
                <c:pt idx="42">
                  <c:v>0.4170940000039991</c:v>
                </c:pt>
                <c:pt idx="43">
                  <c:v>0.42702400000416674</c:v>
                </c:pt>
                <c:pt idx="44">
                  <c:v>0.43695500000467291</c:v>
                </c:pt>
                <c:pt idx="45">
                  <c:v>0.44688599999790313</c:v>
                </c:pt>
                <c:pt idx="46">
                  <c:v>0.4568169999984093</c:v>
                </c:pt>
                <c:pt idx="47">
                  <c:v>0.46674799999891547</c:v>
                </c:pt>
                <c:pt idx="48">
                  <c:v>0.47667799999908311</c:v>
                </c:pt>
                <c:pt idx="49">
                  <c:v>0.48660899999958929</c:v>
                </c:pt>
                <c:pt idx="50">
                  <c:v>0.49654000000009546</c:v>
                </c:pt>
                <c:pt idx="51">
                  <c:v>0.50647100000060163</c:v>
                </c:pt>
                <c:pt idx="52">
                  <c:v>0.51640200000110781</c:v>
                </c:pt>
                <c:pt idx="53">
                  <c:v>0.52633200000127545</c:v>
                </c:pt>
                <c:pt idx="54">
                  <c:v>0.53626300000178162</c:v>
                </c:pt>
                <c:pt idx="55">
                  <c:v>0.54619400000228779</c:v>
                </c:pt>
                <c:pt idx="56">
                  <c:v>0.55612500000279397</c:v>
                </c:pt>
                <c:pt idx="57">
                  <c:v>0.56605600000330014</c:v>
                </c:pt>
                <c:pt idx="58">
                  <c:v>0.57598600000346778</c:v>
                </c:pt>
                <c:pt idx="59">
                  <c:v>0.58591700000397395</c:v>
                </c:pt>
                <c:pt idx="60">
                  <c:v>0.59584800000448013</c:v>
                </c:pt>
                <c:pt idx="61">
                  <c:v>0.6057790000049863</c:v>
                </c:pt>
                <c:pt idx="62">
                  <c:v>0.61570999999821652</c:v>
                </c:pt>
                <c:pt idx="63">
                  <c:v>0.62563999999838416</c:v>
                </c:pt>
                <c:pt idx="64">
                  <c:v>0.63557099999889033</c:v>
                </c:pt>
                <c:pt idx="65">
                  <c:v>0.6455019999993965</c:v>
                </c:pt>
                <c:pt idx="66">
                  <c:v>0.65543299999990268</c:v>
                </c:pt>
                <c:pt idx="67">
                  <c:v>0.66536400000040885</c:v>
                </c:pt>
                <c:pt idx="68">
                  <c:v>0.67529400000057649</c:v>
                </c:pt>
                <c:pt idx="69">
                  <c:v>0.68522500000108266</c:v>
                </c:pt>
                <c:pt idx="70">
                  <c:v>0.69515600000158884</c:v>
                </c:pt>
                <c:pt idx="71">
                  <c:v>0.70508700000209501</c:v>
                </c:pt>
                <c:pt idx="72">
                  <c:v>0.71501800000260118</c:v>
                </c:pt>
                <c:pt idx="73">
                  <c:v>0.72494800000276882</c:v>
                </c:pt>
                <c:pt idx="74">
                  <c:v>0.734879000003275</c:v>
                </c:pt>
                <c:pt idx="75">
                  <c:v>0.74481000000378117</c:v>
                </c:pt>
                <c:pt idx="76">
                  <c:v>0.75474100000428734</c:v>
                </c:pt>
                <c:pt idx="77">
                  <c:v>0.76467100000445498</c:v>
                </c:pt>
                <c:pt idx="78">
                  <c:v>0.77460200000496116</c:v>
                </c:pt>
                <c:pt idx="79">
                  <c:v>0.78453299999819137</c:v>
                </c:pt>
                <c:pt idx="80">
                  <c:v>0.79446399999869755</c:v>
                </c:pt>
                <c:pt idx="81">
                  <c:v>0.80439499999920372</c:v>
                </c:pt>
                <c:pt idx="82">
                  <c:v>0.81432499999937136</c:v>
                </c:pt>
                <c:pt idx="83">
                  <c:v>0.82425599999987753</c:v>
                </c:pt>
                <c:pt idx="84">
                  <c:v>0.8341870000003837</c:v>
                </c:pt>
                <c:pt idx="85">
                  <c:v>0.84411800000088988</c:v>
                </c:pt>
                <c:pt idx="86">
                  <c:v>0.85404900000139605</c:v>
                </c:pt>
                <c:pt idx="87">
                  <c:v>0.86397900000156369</c:v>
                </c:pt>
                <c:pt idx="88">
                  <c:v>0.87391000000206986</c:v>
                </c:pt>
                <c:pt idx="89">
                  <c:v>0.88384100000257604</c:v>
                </c:pt>
                <c:pt idx="90">
                  <c:v>0.89377200000308221</c:v>
                </c:pt>
                <c:pt idx="91">
                  <c:v>0.90370300000358839</c:v>
                </c:pt>
                <c:pt idx="92">
                  <c:v>0.91363300000375602</c:v>
                </c:pt>
                <c:pt idx="93">
                  <c:v>0.9235640000042622</c:v>
                </c:pt>
                <c:pt idx="94">
                  <c:v>0.93349500000476837</c:v>
                </c:pt>
                <c:pt idx="95">
                  <c:v>0.94342599999799859</c:v>
                </c:pt>
                <c:pt idx="96">
                  <c:v>0.95335691666696221</c:v>
                </c:pt>
                <c:pt idx="97">
                  <c:v>0.96328691666712984</c:v>
                </c:pt>
                <c:pt idx="98">
                  <c:v>0.97321791666763602</c:v>
                </c:pt>
                <c:pt idx="99">
                  <c:v>0.98314891666814219</c:v>
                </c:pt>
                <c:pt idx="100">
                  <c:v>0.99307991666864837</c:v>
                </c:pt>
                <c:pt idx="101">
                  <c:v>1.003009916668816</c:v>
                </c:pt>
                <c:pt idx="102">
                  <c:v>1.0129409166693222</c:v>
                </c:pt>
                <c:pt idx="103">
                  <c:v>1.0228719166698284</c:v>
                </c:pt>
                <c:pt idx="104">
                  <c:v>1.0328029166703345</c:v>
                </c:pt>
                <c:pt idx="105">
                  <c:v>1.0427339166708407</c:v>
                </c:pt>
                <c:pt idx="106">
                  <c:v>1.0526639166710083</c:v>
                </c:pt>
                <c:pt idx="107">
                  <c:v>1.0625949166715145</c:v>
                </c:pt>
                <c:pt idx="108">
                  <c:v>1.0725259166647447</c:v>
                </c:pt>
                <c:pt idx="109">
                  <c:v>1.0824569166652509</c:v>
                </c:pt>
                <c:pt idx="110">
                  <c:v>1.0923879166657571</c:v>
                </c:pt>
                <c:pt idx="111">
                  <c:v>1.1023179166659247</c:v>
                </c:pt>
                <c:pt idx="112">
                  <c:v>1.1122489166664309</c:v>
                </c:pt>
                <c:pt idx="113">
                  <c:v>1.1221799166669371</c:v>
                </c:pt>
                <c:pt idx="114">
                  <c:v>1.1321109166674432</c:v>
                </c:pt>
                <c:pt idx="115">
                  <c:v>1.1420419166679494</c:v>
                </c:pt>
                <c:pt idx="116">
                  <c:v>1.151971916668117</c:v>
                </c:pt>
                <c:pt idx="117">
                  <c:v>1.1619029166686232</c:v>
                </c:pt>
                <c:pt idx="118">
                  <c:v>1.1718339166691294</c:v>
                </c:pt>
                <c:pt idx="119">
                  <c:v>1.1817649166696356</c:v>
                </c:pt>
                <c:pt idx="120">
                  <c:v>1.1916959166701417</c:v>
                </c:pt>
                <c:pt idx="121">
                  <c:v>1.2016259166703094</c:v>
                </c:pt>
                <c:pt idx="122">
                  <c:v>1.2115569166708156</c:v>
                </c:pt>
                <c:pt idx="123">
                  <c:v>1.2214879166713217</c:v>
                </c:pt>
                <c:pt idx="124">
                  <c:v>1.2314189166645519</c:v>
                </c:pt>
                <c:pt idx="125">
                  <c:v>1.2413499166650581</c:v>
                </c:pt>
                <c:pt idx="126">
                  <c:v>1.2512799166652258</c:v>
                </c:pt>
                <c:pt idx="127">
                  <c:v>1.2612109166657319</c:v>
                </c:pt>
                <c:pt idx="128">
                  <c:v>1.2711419166662381</c:v>
                </c:pt>
                <c:pt idx="129">
                  <c:v>1.2810729166667443</c:v>
                </c:pt>
                <c:pt idx="130">
                  <c:v>1.2910029166669119</c:v>
                </c:pt>
                <c:pt idx="131">
                  <c:v>1.3009339166674181</c:v>
                </c:pt>
                <c:pt idx="132">
                  <c:v>1.3108649166679243</c:v>
                </c:pt>
                <c:pt idx="133">
                  <c:v>1.3207959166684304</c:v>
                </c:pt>
                <c:pt idx="134">
                  <c:v>1.3307269166689366</c:v>
                </c:pt>
                <c:pt idx="135">
                  <c:v>1.3406569166691042</c:v>
                </c:pt>
                <c:pt idx="136">
                  <c:v>1.3505879166696104</c:v>
                </c:pt>
                <c:pt idx="137">
                  <c:v>1.3605189166701166</c:v>
                </c:pt>
                <c:pt idx="138">
                  <c:v>1.3704499166706228</c:v>
                </c:pt>
                <c:pt idx="139">
                  <c:v>1.3803809166711289</c:v>
                </c:pt>
                <c:pt idx="140">
                  <c:v>1.3903109166712966</c:v>
                </c:pt>
                <c:pt idx="141">
                  <c:v>1.4002419166645268</c:v>
                </c:pt>
                <c:pt idx="142">
                  <c:v>1.410172916665033</c:v>
                </c:pt>
                <c:pt idx="143">
                  <c:v>1.4201039166655391</c:v>
                </c:pt>
                <c:pt idx="144">
                  <c:v>1.4300349166660453</c:v>
                </c:pt>
                <c:pt idx="145">
                  <c:v>1.439964916666213</c:v>
                </c:pt>
                <c:pt idx="146">
                  <c:v>1.4498959166667191</c:v>
                </c:pt>
                <c:pt idx="147">
                  <c:v>1.4598269166672253</c:v>
                </c:pt>
                <c:pt idx="148">
                  <c:v>1.4697579166677315</c:v>
                </c:pt>
                <c:pt idx="149">
                  <c:v>1.4796889166682377</c:v>
                </c:pt>
                <c:pt idx="150">
                  <c:v>1.4896189166684053</c:v>
                </c:pt>
                <c:pt idx="151">
                  <c:v>1.4995499166689115</c:v>
                </c:pt>
                <c:pt idx="152">
                  <c:v>1.5094809166694176</c:v>
                </c:pt>
                <c:pt idx="153">
                  <c:v>1.5194119166699238</c:v>
                </c:pt>
                <c:pt idx="154">
                  <c:v>1.52934291667043</c:v>
                </c:pt>
                <c:pt idx="155">
                  <c:v>1.5392729166705976</c:v>
                </c:pt>
                <c:pt idx="156">
                  <c:v>1.5492039166711038</c:v>
                </c:pt>
                <c:pt idx="157">
                  <c:v>1.55913491667161</c:v>
                </c:pt>
                <c:pt idx="158">
                  <c:v>1.5690659166648402</c:v>
                </c:pt>
                <c:pt idx="159">
                  <c:v>1.5789969166653464</c:v>
                </c:pt>
                <c:pt idx="160">
                  <c:v>1.588926916665514</c:v>
                </c:pt>
                <c:pt idx="161">
                  <c:v>1.5988579166660202</c:v>
                </c:pt>
                <c:pt idx="162">
                  <c:v>1.6087889166665263</c:v>
                </c:pt>
                <c:pt idx="163">
                  <c:v>1.6187199166670325</c:v>
                </c:pt>
                <c:pt idx="164">
                  <c:v>1.6286499166672002</c:v>
                </c:pt>
                <c:pt idx="165">
                  <c:v>1.6385809166677063</c:v>
                </c:pt>
                <c:pt idx="166">
                  <c:v>1.6485119166682125</c:v>
                </c:pt>
                <c:pt idx="167">
                  <c:v>1.6584429166687187</c:v>
                </c:pt>
                <c:pt idx="168">
                  <c:v>1.6683739166692249</c:v>
                </c:pt>
                <c:pt idx="169">
                  <c:v>1.678304916669731</c:v>
                </c:pt>
                <c:pt idx="170">
                  <c:v>1.6882349166698987</c:v>
                </c:pt>
                <c:pt idx="171">
                  <c:v>1.6981659166704048</c:v>
                </c:pt>
                <c:pt idx="172">
                  <c:v>1.708096916670911</c:v>
                </c:pt>
                <c:pt idx="173">
                  <c:v>1.7180279166714172</c:v>
                </c:pt>
                <c:pt idx="174">
                  <c:v>1.7279579166715848</c:v>
                </c:pt>
                <c:pt idx="175">
                  <c:v>1.737888916664815</c:v>
                </c:pt>
                <c:pt idx="176">
                  <c:v>1.7478199166653212</c:v>
                </c:pt>
                <c:pt idx="177">
                  <c:v>1.7577509166658274</c:v>
                </c:pt>
                <c:pt idx="178">
                  <c:v>1.7676819166663336</c:v>
                </c:pt>
                <c:pt idx="179">
                  <c:v>1.7776119166665012</c:v>
                </c:pt>
                <c:pt idx="180">
                  <c:v>1.7875429166670074</c:v>
                </c:pt>
                <c:pt idx="181">
                  <c:v>1.7974739166675135</c:v>
                </c:pt>
                <c:pt idx="182">
                  <c:v>1.8074049166680197</c:v>
                </c:pt>
                <c:pt idx="183">
                  <c:v>1.8173359166685259</c:v>
                </c:pt>
                <c:pt idx="184">
                  <c:v>1.8272659166686935</c:v>
                </c:pt>
                <c:pt idx="185">
                  <c:v>1.8371969166691997</c:v>
                </c:pt>
                <c:pt idx="186">
                  <c:v>1.8471279166697059</c:v>
                </c:pt>
                <c:pt idx="187">
                  <c:v>1.8570589166702121</c:v>
                </c:pt>
                <c:pt idx="188">
                  <c:v>1.8669899166707182</c:v>
                </c:pt>
                <c:pt idx="189">
                  <c:v>1.8769199166708859</c:v>
                </c:pt>
                <c:pt idx="190">
                  <c:v>1.886850916671392</c:v>
                </c:pt>
                <c:pt idx="191">
                  <c:v>1.8967819166646223</c:v>
                </c:pt>
                <c:pt idx="192">
                  <c:v>1.9067129166651284</c:v>
                </c:pt>
                <c:pt idx="193">
                  <c:v>1.9166439166656346</c:v>
                </c:pt>
                <c:pt idx="194">
                  <c:v>1.9265739166658022</c:v>
                </c:pt>
                <c:pt idx="195">
                  <c:v>1.9365049166663084</c:v>
                </c:pt>
                <c:pt idx="196">
                  <c:v>1.9464352499999222</c:v>
                </c:pt>
                <c:pt idx="197">
                  <c:v>1.9563662500004284</c:v>
                </c:pt>
                <c:pt idx="198">
                  <c:v>1.9662972500009346</c:v>
                </c:pt>
                <c:pt idx="199">
                  <c:v>1.9762272500011022</c:v>
                </c:pt>
                <c:pt idx="200">
                  <c:v>1.9861582500016084</c:v>
                </c:pt>
                <c:pt idx="201">
                  <c:v>1.9960892500021146</c:v>
                </c:pt>
                <c:pt idx="202">
                  <c:v>2.0060202500026207</c:v>
                </c:pt>
                <c:pt idx="203">
                  <c:v>2.0159512500031269</c:v>
                </c:pt>
                <c:pt idx="204">
                  <c:v>2.0258812500032946</c:v>
                </c:pt>
                <c:pt idx="205">
                  <c:v>2.0358122500038007</c:v>
                </c:pt>
                <c:pt idx="206">
                  <c:v>2.0457432500043069</c:v>
                </c:pt>
                <c:pt idx="207">
                  <c:v>2.0556742500048131</c:v>
                </c:pt>
                <c:pt idx="208">
                  <c:v>2.0656052499980433</c:v>
                </c:pt>
                <c:pt idx="209">
                  <c:v>2.0755352499982109</c:v>
                </c:pt>
                <c:pt idx="210">
                  <c:v>2.0854662499987171</c:v>
                </c:pt>
                <c:pt idx="211">
                  <c:v>2.0953972499992233</c:v>
                </c:pt>
                <c:pt idx="212">
                  <c:v>2.1053282499997295</c:v>
                </c:pt>
                <c:pt idx="213">
                  <c:v>2.1152592500002356</c:v>
                </c:pt>
                <c:pt idx="214">
                  <c:v>2.1251892500004033</c:v>
                </c:pt>
                <c:pt idx="215">
                  <c:v>2.1351202500009094</c:v>
                </c:pt>
                <c:pt idx="216">
                  <c:v>2.1450512500014156</c:v>
                </c:pt>
                <c:pt idx="217">
                  <c:v>2.1549822500019218</c:v>
                </c:pt>
                <c:pt idx="218">
                  <c:v>2.164913250002428</c:v>
                </c:pt>
                <c:pt idx="219">
                  <c:v>2.1748432500025956</c:v>
                </c:pt>
                <c:pt idx="220">
                  <c:v>2.1847742500031018</c:v>
                </c:pt>
                <c:pt idx="221">
                  <c:v>2.1947052500036079</c:v>
                </c:pt>
                <c:pt idx="222">
                  <c:v>2.2046362500041141</c:v>
                </c:pt>
                <c:pt idx="223">
                  <c:v>2.2145672500046203</c:v>
                </c:pt>
                <c:pt idx="224">
                  <c:v>2.2244972500047879</c:v>
                </c:pt>
                <c:pt idx="225">
                  <c:v>2.2344282499980181</c:v>
                </c:pt>
                <c:pt idx="226">
                  <c:v>2.2443592499985243</c:v>
                </c:pt>
                <c:pt idx="227">
                  <c:v>2.2542902499990305</c:v>
                </c:pt>
                <c:pt idx="228">
                  <c:v>2.2642212499995367</c:v>
                </c:pt>
                <c:pt idx="229">
                  <c:v>2.2741512499997043</c:v>
                </c:pt>
                <c:pt idx="230">
                  <c:v>2.2840822500002105</c:v>
                </c:pt>
                <c:pt idx="231">
                  <c:v>2.2940132500007167</c:v>
                </c:pt>
                <c:pt idx="232">
                  <c:v>2.3039442500012228</c:v>
                </c:pt>
                <c:pt idx="233">
                  <c:v>2.313875250001729</c:v>
                </c:pt>
                <c:pt idx="234">
                  <c:v>2.3238052500018966</c:v>
                </c:pt>
                <c:pt idx="235">
                  <c:v>2.3337362500024028</c:v>
                </c:pt>
                <c:pt idx="236">
                  <c:v>2.343667250002909</c:v>
                </c:pt>
                <c:pt idx="237">
                  <c:v>2.3535982500034152</c:v>
                </c:pt>
                <c:pt idx="238">
                  <c:v>2.3635292500039213</c:v>
                </c:pt>
                <c:pt idx="239">
                  <c:v>2.373459250004089</c:v>
                </c:pt>
                <c:pt idx="240">
                  <c:v>2.3833902500045951</c:v>
                </c:pt>
                <c:pt idx="241">
                  <c:v>2.3933212500051013</c:v>
                </c:pt>
                <c:pt idx="242">
                  <c:v>2.4032522499983315</c:v>
                </c:pt>
                <c:pt idx="243">
                  <c:v>2.4131832499988377</c:v>
                </c:pt>
                <c:pt idx="244">
                  <c:v>2.4231132499990053</c:v>
                </c:pt>
                <c:pt idx="245">
                  <c:v>2.4330442499995115</c:v>
                </c:pt>
                <c:pt idx="246">
                  <c:v>2.4429752500000177</c:v>
                </c:pt>
                <c:pt idx="247">
                  <c:v>2.4529062500005239</c:v>
                </c:pt>
                <c:pt idx="248">
                  <c:v>2.46283725000103</c:v>
                </c:pt>
                <c:pt idx="249">
                  <c:v>2.4727672500011977</c:v>
                </c:pt>
                <c:pt idx="250">
                  <c:v>2.4826982500017039</c:v>
                </c:pt>
                <c:pt idx="251">
                  <c:v>2.49262925000221</c:v>
                </c:pt>
                <c:pt idx="252">
                  <c:v>2.5025602500027162</c:v>
                </c:pt>
                <c:pt idx="253">
                  <c:v>2.5124912500032224</c:v>
                </c:pt>
                <c:pt idx="254">
                  <c:v>2.52242125000339</c:v>
                </c:pt>
                <c:pt idx="255">
                  <c:v>2.5323522500038962</c:v>
                </c:pt>
                <c:pt idx="256">
                  <c:v>2.5422832500044024</c:v>
                </c:pt>
                <c:pt idx="257">
                  <c:v>2.5522142500049085</c:v>
                </c:pt>
                <c:pt idx="258">
                  <c:v>2.5621452499981388</c:v>
                </c:pt>
                <c:pt idx="259">
                  <c:v>2.5720752499983064</c:v>
                </c:pt>
                <c:pt idx="260">
                  <c:v>2.5820062499988126</c:v>
                </c:pt>
                <c:pt idx="261">
                  <c:v>2.5919372499993187</c:v>
                </c:pt>
                <c:pt idx="262">
                  <c:v>2.6018682499998249</c:v>
                </c:pt>
                <c:pt idx="263">
                  <c:v>2.6117992500003311</c:v>
                </c:pt>
                <c:pt idx="264">
                  <c:v>2.6217292500004987</c:v>
                </c:pt>
                <c:pt idx="265">
                  <c:v>2.6316602500010049</c:v>
                </c:pt>
                <c:pt idx="266">
                  <c:v>2.6415912500015111</c:v>
                </c:pt>
                <c:pt idx="267">
                  <c:v>2.6515222500020172</c:v>
                </c:pt>
                <c:pt idx="268">
                  <c:v>2.6614532500025234</c:v>
                </c:pt>
                <c:pt idx="269">
                  <c:v>2.6713842500030296</c:v>
                </c:pt>
                <c:pt idx="270">
                  <c:v>2.6813142500031972</c:v>
                </c:pt>
                <c:pt idx="271">
                  <c:v>2.6912452500037034</c:v>
                </c:pt>
                <c:pt idx="272">
                  <c:v>2.7011762500042096</c:v>
                </c:pt>
                <c:pt idx="273">
                  <c:v>2.7111072500047158</c:v>
                </c:pt>
                <c:pt idx="274">
                  <c:v>2.721038249997946</c:v>
                </c:pt>
                <c:pt idx="275">
                  <c:v>2.7309682499981136</c:v>
                </c:pt>
                <c:pt idx="276">
                  <c:v>2.7408992499986198</c:v>
                </c:pt>
                <c:pt idx="277">
                  <c:v>2.750830249999126</c:v>
                </c:pt>
                <c:pt idx="278">
                  <c:v>2.7607612499996321</c:v>
                </c:pt>
                <c:pt idx="279">
                  <c:v>2.7706922500001383</c:v>
                </c:pt>
                <c:pt idx="280">
                  <c:v>2.7806222500003059</c:v>
                </c:pt>
                <c:pt idx="281">
                  <c:v>2.7905532500008121</c:v>
                </c:pt>
                <c:pt idx="282">
                  <c:v>2.8004842500013183</c:v>
                </c:pt>
                <c:pt idx="283">
                  <c:v>2.8104152500018245</c:v>
                </c:pt>
                <c:pt idx="284">
                  <c:v>2.8203462500023306</c:v>
                </c:pt>
                <c:pt idx="285">
                  <c:v>2.8302762500024983</c:v>
                </c:pt>
                <c:pt idx="286">
                  <c:v>2.8402072500030044</c:v>
                </c:pt>
                <c:pt idx="287">
                  <c:v>2.8501382500035106</c:v>
                </c:pt>
                <c:pt idx="288">
                  <c:v>2.8600692500040168</c:v>
                </c:pt>
                <c:pt idx="289">
                  <c:v>2.870000250004523</c:v>
                </c:pt>
                <c:pt idx="290">
                  <c:v>2.8799302500046906</c:v>
                </c:pt>
                <c:pt idx="291">
                  <c:v>2.8898612499979208</c:v>
                </c:pt>
                <c:pt idx="292">
                  <c:v>2.899792249998427</c:v>
                </c:pt>
                <c:pt idx="293">
                  <c:v>2.9097232499989332</c:v>
                </c:pt>
                <c:pt idx="294">
                  <c:v>2.9196542499994393</c:v>
                </c:pt>
                <c:pt idx="295">
                  <c:v>2.9295852499999455</c:v>
                </c:pt>
                <c:pt idx="296">
                  <c:v>2.9395152500001132</c:v>
                </c:pt>
                <c:pt idx="297">
                  <c:v>2.9494466250034748</c:v>
                </c:pt>
                <c:pt idx="298">
                  <c:v>2.9593776250039809</c:v>
                </c:pt>
                <c:pt idx="299">
                  <c:v>2.9693086250044871</c:v>
                </c:pt>
                <c:pt idx="300">
                  <c:v>2.9792396250049933</c:v>
                </c:pt>
                <c:pt idx="301">
                  <c:v>2.989169624997885</c:v>
                </c:pt>
                <c:pt idx="302">
                  <c:v>2.9991006249983911</c:v>
                </c:pt>
                <c:pt idx="303">
                  <c:v>3.0090316249988973</c:v>
                </c:pt>
                <c:pt idx="304">
                  <c:v>3.0189626249994035</c:v>
                </c:pt>
                <c:pt idx="305">
                  <c:v>3.0288936249999097</c:v>
                </c:pt>
                <c:pt idx="306">
                  <c:v>3.0388236250000773</c:v>
                </c:pt>
                <c:pt idx="307">
                  <c:v>3.0487546250005835</c:v>
                </c:pt>
                <c:pt idx="308">
                  <c:v>3.0586856250010896</c:v>
                </c:pt>
                <c:pt idx="309">
                  <c:v>3.0686166250015958</c:v>
                </c:pt>
                <c:pt idx="310">
                  <c:v>3.078547625002102</c:v>
                </c:pt>
                <c:pt idx="311">
                  <c:v>3.0884776250022696</c:v>
                </c:pt>
                <c:pt idx="312">
                  <c:v>3.0984086250027758</c:v>
                </c:pt>
                <c:pt idx="313">
                  <c:v>3.108339625003282</c:v>
                </c:pt>
                <c:pt idx="314">
                  <c:v>3.1182706250037882</c:v>
                </c:pt>
                <c:pt idx="315">
                  <c:v>3.1282016250042943</c:v>
                </c:pt>
                <c:pt idx="316">
                  <c:v>3.1381326250048005</c:v>
                </c:pt>
                <c:pt idx="317">
                  <c:v>3.1480626250049681</c:v>
                </c:pt>
                <c:pt idx="318">
                  <c:v>3.1579936249981984</c:v>
                </c:pt>
                <c:pt idx="319">
                  <c:v>3.1679246249987045</c:v>
                </c:pt>
                <c:pt idx="320">
                  <c:v>3.1778556249992107</c:v>
                </c:pt>
                <c:pt idx="321">
                  <c:v>3.1877866249997169</c:v>
                </c:pt>
                <c:pt idx="322">
                  <c:v>3.1977166249998845</c:v>
                </c:pt>
                <c:pt idx="323">
                  <c:v>3.2076476250003907</c:v>
                </c:pt>
                <c:pt idx="324">
                  <c:v>3.2175786250008969</c:v>
                </c:pt>
                <c:pt idx="325">
                  <c:v>3.227509625001403</c:v>
                </c:pt>
                <c:pt idx="326">
                  <c:v>3.2374406250019092</c:v>
                </c:pt>
                <c:pt idx="327">
                  <c:v>3.2473706250020768</c:v>
                </c:pt>
                <c:pt idx="328">
                  <c:v>3.257301625002583</c:v>
                </c:pt>
                <c:pt idx="329">
                  <c:v>3.2672326250030892</c:v>
                </c:pt>
                <c:pt idx="330">
                  <c:v>3.2771636250035954</c:v>
                </c:pt>
                <c:pt idx="331">
                  <c:v>3.2870946250041015</c:v>
                </c:pt>
                <c:pt idx="332">
                  <c:v>3.2970256250046077</c:v>
                </c:pt>
                <c:pt idx="333">
                  <c:v>3.3069556250047754</c:v>
                </c:pt>
                <c:pt idx="334">
                  <c:v>3.3168866249980056</c:v>
                </c:pt>
                <c:pt idx="335">
                  <c:v>3.3268176249985117</c:v>
                </c:pt>
                <c:pt idx="336">
                  <c:v>3.3367486249990179</c:v>
                </c:pt>
                <c:pt idx="337">
                  <c:v>3.3466796249995241</c:v>
                </c:pt>
                <c:pt idx="338">
                  <c:v>3.3566096249996917</c:v>
                </c:pt>
                <c:pt idx="339">
                  <c:v>3.3665406250001979</c:v>
                </c:pt>
                <c:pt idx="340">
                  <c:v>3.3764716250007041</c:v>
                </c:pt>
                <c:pt idx="341">
                  <c:v>3.3864026250012103</c:v>
                </c:pt>
                <c:pt idx="342">
                  <c:v>3.3963336250017164</c:v>
                </c:pt>
                <c:pt idx="343">
                  <c:v>3.4062646250022226</c:v>
                </c:pt>
                <c:pt idx="344">
                  <c:v>3.4161946250023902</c:v>
                </c:pt>
                <c:pt idx="345">
                  <c:v>3.4261256250028964</c:v>
                </c:pt>
                <c:pt idx="346">
                  <c:v>3.4360566250034026</c:v>
                </c:pt>
                <c:pt idx="347">
                  <c:v>3.4459876250039088</c:v>
                </c:pt>
                <c:pt idx="348">
                  <c:v>3.4559186250044149</c:v>
                </c:pt>
                <c:pt idx="349">
                  <c:v>3.4658486250045826</c:v>
                </c:pt>
                <c:pt idx="350">
                  <c:v>3.4757796250050887</c:v>
                </c:pt>
                <c:pt idx="351">
                  <c:v>3.485710624998319</c:v>
                </c:pt>
                <c:pt idx="352">
                  <c:v>3.4956416249988251</c:v>
                </c:pt>
                <c:pt idx="353">
                  <c:v>3.5055726249993313</c:v>
                </c:pt>
                <c:pt idx="354">
                  <c:v>3.5155036249998375</c:v>
                </c:pt>
                <c:pt idx="355">
                  <c:v>3.5254336250000051</c:v>
                </c:pt>
                <c:pt idx="356">
                  <c:v>3.5353646250005113</c:v>
                </c:pt>
                <c:pt idx="357">
                  <c:v>3.5452956250010175</c:v>
                </c:pt>
                <c:pt idx="358">
                  <c:v>3.5552266250015236</c:v>
                </c:pt>
                <c:pt idx="359">
                  <c:v>3.5651576250020298</c:v>
                </c:pt>
                <c:pt idx="360">
                  <c:v>3.5750876250021975</c:v>
                </c:pt>
                <c:pt idx="361">
                  <c:v>3.5850186250027036</c:v>
                </c:pt>
                <c:pt idx="362">
                  <c:v>3.5949496250032098</c:v>
                </c:pt>
                <c:pt idx="363">
                  <c:v>3.604880625003716</c:v>
                </c:pt>
                <c:pt idx="364">
                  <c:v>3.6148116250042222</c:v>
                </c:pt>
                <c:pt idx="365">
                  <c:v>3.6247416250043898</c:v>
                </c:pt>
                <c:pt idx="366">
                  <c:v>3.634672625004896</c:v>
                </c:pt>
                <c:pt idx="367">
                  <c:v>3.6446036249981262</c:v>
                </c:pt>
                <c:pt idx="368">
                  <c:v>3.6545346249986324</c:v>
                </c:pt>
                <c:pt idx="369">
                  <c:v>3.6644656249991385</c:v>
                </c:pt>
                <c:pt idx="370">
                  <c:v>3.6743966249996447</c:v>
                </c:pt>
                <c:pt idx="371">
                  <c:v>3.6843266249998123</c:v>
                </c:pt>
                <c:pt idx="372">
                  <c:v>3.6942576250003185</c:v>
                </c:pt>
                <c:pt idx="373">
                  <c:v>3.7041886250008247</c:v>
                </c:pt>
                <c:pt idx="374">
                  <c:v>3.7141196250013309</c:v>
                </c:pt>
                <c:pt idx="375">
                  <c:v>3.724050625001837</c:v>
                </c:pt>
                <c:pt idx="376">
                  <c:v>3.7339816250023432</c:v>
                </c:pt>
                <c:pt idx="377">
                  <c:v>3.7439116250025108</c:v>
                </c:pt>
                <c:pt idx="378">
                  <c:v>3.753842625003017</c:v>
                </c:pt>
                <c:pt idx="379">
                  <c:v>3.7637736250035232</c:v>
                </c:pt>
                <c:pt idx="380">
                  <c:v>3.7737046250040294</c:v>
                </c:pt>
                <c:pt idx="381">
                  <c:v>3.7836356250045355</c:v>
                </c:pt>
                <c:pt idx="382">
                  <c:v>3.7935656250047032</c:v>
                </c:pt>
                <c:pt idx="383">
                  <c:v>3.8034966249979334</c:v>
                </c:pt>
                <c:pt idx="384">
                  <c:v>3.8134276249984396</c:v>
                </c:pt>
                <c:pt idx="385">
                  <c:v>3.8233586249989457</c:v>
                </c:pt>
                <c:pt idx="386">
                  <c:v>3.8332896249994519</c:v>
                </c:pt>
                <c:pt idx="387">
                  <c:v>3.8432206249999581</c:v>
                </c:pt>
                <c:pt idx="388">
                  <c:v>3.8531506250001257</c:v>
                </c:pt>
                <c:pt idx="389">
                  <c:v>3.8630816250006319</c:v>
                </c:pt>
                <c:pt idx="390">
                  <c:v>3.8730126250011381</c:v>
                </c:pt>
                <c:pt idx="391">
                  <c:v>3.8829436250016443</c:v>
                </c:pt>
                <c:pt idx="392">
                  <c:v>3.8928746250021504</c:v>
                </c:pt>
                <c:pt idx="393">
                  <c:v>3.9028046250023181</c:v>
                </c:pt>
                <c:pt idx="394">
                  <c:v>3.9127356250028242</c:v>
                </c:pt>
                <c:pt idx="395">
                  <c:v>3.9226666250033304</c:v>
                </c:pt>
                <c:pt idx="396">
                  <c:v>3.9325976250038366</c:v>
                </c:pt>
                <c:pt idx="397">
                  <c:v>3.9425286250043428</c:v>
                </c:pt>
                <c:pt idx="398">
                  <c:v>3.9524596250048489</c:v>
                </c:pt>
                <c:pt idx="399">
                  <c:v>3.9623896250050166</c:v>
                </c:pt>
                <c:pt idx="400">
                  <c:v>3.9723206249982468</c:v>
                </c:pt>
                <c:pt idx="401">
                  <c:v>3.982251624998753</c:v>
                </c:pt>
                <c:pt idx="402">
                  <c:v>3.9921826249992591</c:v>
                </c:pt>
                <c:pt idx="403">
                  <c:v>4.0021136249997653</c:v>
                </c:pt>
                <c:pt idx="404">
                  <c:v>4.0120446250002715</c:v>
                </c:pt>
                <c:pt idx="405">
                  <c:v>4.0219746250004391</c:v>
                </c:pt>
                <c:pt idx="406">
                  <c:v>4.0319056250009453</c:v>
                </c:pt>
                <c:pt idx="407">
                  <c:v>4.0418366250014515</c:v>
                </c:pt>
                <c:pt idx="408">
                  <c:v>4.0517676250019576</c:v>
                </c:pt>
                <c:pt idx="409">
                  <c:v>4.0616986250024638</c:v>
                </c:pt>
                <c:pt idx="410">
                  <c:v>4.07162962500297</c:v>
                </c:pt>
                <c:pt idx="411">
                  <c:v>4.0815596250031376</c:v>
                </c:pt>
                <c:pt idx="412">
                  <c:v>4.0914906250036438</c:v>
                </c:pt>
                <c:pt idx="413">
                  <c:v>4.10142162500415</c:v>
                </c:pt>
                <c:pt idx="414">
                  <c:v>4.1113526250046561</c:v>
                </c:pt>
                <c:pt idx="415">
                  <c:v>4.1212836249978864</c:v>
                </c:pt>
                <c:pt idx="416">
                  <c:v>4.131213624998054</c:v>
                </c:pt>
                <c:pt idx="417">
                  <c:v>4.1411446249985602</c:v>
                </c:pt>
                <c:pt idx="418">
                  <c:v>4.1510756249990663</c:v>
                </c:pt>
                <c:pt idx="419">
                  <c:v>4.1610066249995725</c:v>
                </c:pt>
                <c:pt idx="420">
                  <c:v>4.1709376250000787</c:v>
                </c:pt>
                <c:pt idx="421">
                  <c:v>4.1808686250005849</c:v>
                </c:pt>
                <c:pt idx="422">
                  <c:v>4.1907986250007525</c:v>
                </c:pt>
                <c:pt idx="423">
                  <c:v>4.2007296250012587</c:v>
                </c:pt>
                <c:pt idx="424">
                  <c:v>4.2106606250017649</c:v>
                </c:pt>
                <c:pt idx="425">
                  <c:v>4.220591625002271</c:v>
                </c:pt>
                <c:pt idx="426">
                  <c:v>4.2305226250027772</c:v>
                </c:pt>
                <c:pt idx="427">
                  <c:v>4.2404536250032834</c:v>
                </c:pt>
                <c:pt idx="428">
                  <c:v>4.250383625003451</c:v>
                </c:pt>
                <c:pt idx="429">
                  <c:v>4.2603146250039572</c:v>
                </c:pt>
                <c:pt idx="430">
                  <c:v>4.2702456250044634</c:v>
                </c:pt>
                <c:pt idx="431">
                  <c:v>4.2801766250049695</c:v>
                </c:pt>
                <c:pt idx="432">
                  <c:v>4.2901076249981998</c:v>
                </c:pt>
                <c:pt idx="433">
                  <c:v>4.3000386249987059</c:v>
                </c:pt>
                <c:pt idx="434">
                  <c:v>4.3099686249988736</c:v>
                </c:pt>
                <c:pt idx="435">
                  <c:v>4.3198996249993797</c:v>
                </c:pt>
                <c:pt idx="436">
                  <c:v>4.3298306249998859</c:v>
                </c:pt>
                <c:pt idx="437">
                  <c:v>4.3397616250003921</c:v>
                </c:pt>
                <c:pt idx="438">
                  <c:v>4.3496926250008983</c:v>
                </c:pt>
                <c:pt idx="439">
                  <c:v>4.3596236250014044</c:v>
                </c:pt>
                <c:pt idx="440">
                  <c:v>4.3695536250015721</c:v>
                </c:pt>
                <c:pt idx="441">
                  <c:v>4.3794846250020782</c:v>
                </c:pt>
                <c:pt idx="442">
                  <c:v>4.3894156250025844</c:v>
                </c:pt>
                <c:pt idx="443">
                  <c:v>4.3993466250030906</c:v>
                </c:pt>
                <c:pt idx="444">
                  <c:v>4.4092776250035968</c:v>
                </c:pt>
                <c:pt idx="445">
                  <c:v>4.4192086250041029</c:v>
                </c:pt>
                <c:pt idx="446">
                  <c:v>4.4291386250042706</c:v>
                </c:pt>
                <c:pt idx="447">
                  <c:v>4.4390696250047768</c:v>
                </c:pt>
                <c:pt idx="448">
                  <c:v>4.449000624998007</c:v>
                </c:pt>
                <c:pt idx="449">
                  <c:v>4.4589316249985131</c:v>
                </c:pt>
                <c:pt idx="450">
                  <c:v>4.4688626249990193</c:v>
                </c:pt>
                <c:pt idx="451">
                  <c:v>4.4787936249995255</c:v>
                </c:pt>
                <c:pt idx="452">
                  <c:v>4.4887236249996931</c:v>
                </c:pt>
                <c:pt idx="453">
                  <c:v>4.4986546250001993</c:v>
                </c:pt>
                <c:pt idx="454">
                  <c:v>4.5085856250007055</c:v>
                </c:pt>
                <c:pt idx="455">
                  <c:v>4.5185166250012117</c:v>
                </c:pt>
                <c:pt idx="456">
                  <c:v>4.5284476250017178</c:v>
                </c:pt>
                <c:pt idx="457">
                  <c:v>4.5383776250018855</c:v>
                </c:pt>
                <c:pt idx="458">
                  <c:v>4.5483086250023916</c:v>
                </c:pt>
                <c:pt idx="459">
                  <c:v>4.5582396250028978</c:v>
                </c:pt>
                <c:pt idx="460">
                  <c:v>4.568170625003404</c:v>
                </c:pt>
                <c:pt idx="461">
                  <c:v>4.5781016250039102</c:v>
                </c:pt>
                <c:pt idx="462">
                  <c:v>4.5880326250044163</c:v>
                </c:pt>
                <c:pt idx="463">
                  <c:v>4.597962625004584</c:v>
                </c:pt>
                <c:pt idx="464">
                  <c:v>4.6078936250050901</c:v>
                </c:pt>
                <c:pt idx="465">
                  <c:v>4.6178246249983204</c:v>
                </c:pt>
                <c:pt idx="466">
                  <c:v>4.6277556249988265</c:v>
                </c:pt>
                <c:pt idx="467">
                  <c:v>4.6376866249993327</c:v>
                </c:pt>
                <c:pt idx="468">
                  <c:v>4.6476176249998389</c:v>
                </c:pt>
                <c:pt idx="469">
                  <c:v>4.6575486250003451</c:v>
                </c:pt>
                <c:pt idx="470">
                  <c:v>4.6674786250005127</c:v>
                </c:pt>
                <c:pt idx="471">
                  <c:v>4.6774096250010189</c:v>
                </c:pt>
                <c:pt idx="472">
                  <c:v>4.687340625001525</c:v>
                </c:pt>
                <c:pt idx="473">
                  <c:v>4.6972716250020312</c:v>
                </c:pt>
                <c:pt idx="474">
                  <c:v>4.7072026250025374</c:v>
                </c:pt>
                <c:pt idx="475">
                  <c:v>4.717132625002705</c:v>
                </c:pt>
                <c:pt idx="476">
                  <c:v>4.7270636250032112</c:v>
                </c:pt>
                <c:pt idx="477">
                  <c:v>4.7369946250037174</c:v>
                </c:pt>
                <c:pt idx="478">
                  <c:v>4.7469256250042235</c:v>
                </c:pt>
                <c:pt idx="479">
                  <c:v>4.7568566250047297</c:v>
                </c:pt>
                <c:pt idx="480">
                  <c:v>4.7667876249979599</c:v>
                </c:pt>
                <c:pt idx="481">
                  <c:v>4.7767176249981276</c:v>
                </c:pt>
                <c:pt idx="482">
                  <c:v>4.7866486249986337</c:v>
                </c:pt>
                <c:pt idx="483">
                  <c:v>4.7965796249991399</c:v>
                </c:pt>
                <c:pt idx="484">
                  <c:v>4.8065106249996461</c:v>
                </c:pt>
                <c:pt idx="485">
                  <c:v>4.8164416250001523</c:v>
                </c:pt>
                <c:pt idx="486">
                  <c:v>4.8263726250006584</c:v>
                </c:pt>
                <c:pt idx="487">
                  <c:v>4.8363036250011646</c:v>
                </c:pt>
                <c:pt idx="488">
                  <c:v>4.8462336250013323</c:v>
                </c:pt>
                <c:pt idx="489">
                  <c:v>4.8561646250018384</c:v>
                </c:pt>
                <c:pt idx="490">
                  <c:v>4.8660956250023446</c:v>
                </c:pt>
                <c:pt idx="491">
                  <c:v>4.8760266250028508</c:v>
                </c:pt>
                <c:pt idx="492">
                  <c:v>4.885957625003357</c:v>
                </c:pt>
                <c:pt idx="493">
                  <c:v>4.8958886250038631</c:v>
                </c:pt>
                <c:pt idx="494">
                  <c:v>4.9058186250040308</c:v>
                </c:pt>
                <c:pt idx="495">
                  <c:v>4.9157496250045369</c:v>
                </c:pt>
                <c:pt idx="496">
                  <c:v>4.9256806250050431</c:v>
                </c:pt>
                <c:pt idx="497">
                  <c:v>4.9356116249982733</c:v>
                </c:pt>
                <c:pt idx="498">
                  <c:v>4.9455426249987795</c:v>
                </c:pt>
                <c:pt idx="499">
                  <c:v>4.9554737500002375</c:v>
                </c:pt>
                <c:pt idx="500">
                  <c:v>4.9654037500004051</c:v>
                </c:pt>
                <c:pt idx="501">
                  <c:v>4.9753347500009113</c:v>
                </c:pt>
                <c:pt idx="502">
                  <c:v>4.9852657500014175</c:v>
                </c:pt>
                <c:pt idx="503">
                  <c:v>4.9951967500019236</c:v>
                </c:pt>
                <c:pt idx="504">
                  <c:v>5.0051277500024298</c:v>
                </c:pt>
                <c:pt idx="505">
                  <c:v>5.015058750002936</c:v>
                </c:pt>
                <c:pt idx="506">
                  <c:v>5.0249887500031036</c:v>
                </c:pt>
                <c:pt idx="507">
                  <c:v>5.0349197500036098</c:v>
                </c:pt>
                <c:pt idx="508">
                  <c:v>5.044850750004116</c:v>
                </c:pt>
                <c:pt idx="509">
                  <c:v>5.0547817500046222</c:v>
                </c:pt>
                <c:pt idx="510">
                  <c:v>5.0647127499978524</c:v>
                </c:pt>
                <c:pt idx="511">
                  <c:v>5.0746437499983585</c:v>
                </c:pt>
                <c:pt idx="512">
                  <c:v>5.0845737499985262</c:v>
                </c:pt>
                <c:pt idx="513">
                  <c:v>5.0945047499990324</c:v>
                </c:pt>
                <c:pt idx="514">
                  <c:v>5.1044357499995385</c:v>
                </c:pt>
                <c:pt idx="515">
                  <c:v>5.1143667500000447</c:v>
                </c:pt>
                <c:pt idx="516">
                  <c:v>5.1242977500005509</c:v>
                </c:pt>
                <c:pt idx="517">
                  <c:v>5.1342287500010571</c:v>
                </c:pt>
                <c:pt idx="518">
                  <c:v>5.1441597500015632</c:v>
                </c:pt>
                <c:pt idx="519">
                  <c:v>5.1540897500017309</c:v>
                </c:pt>
                <c:pt idx="520">
                  <c:v>5.164020750002237</c:v>
                </c:pt>
                <c:pt idx="521">
                  <c:v>5.1739517500027432</c:v>
                </c:pt>
                <c:pt idx="522">
                  <c:v>5.1838827500032494</c:v>
                </c:pt>
                <c:pt idx="523">
                  <c:v>5.1938137500037556</c:v>
                </c:pt>
                <c:pt idx="524">
                  <c:v>5.2037447500042617</c:v>
                </c:pt>
                <c:pt idx="525">
                  <c:v>5.2136747500044294</c:v>
                </c:pt>
                <c:pt idx="526">
                  <c:v>5.2236057500049355</c:v>
                </c:pt>
                <c:pt idx="527">
                  <c:v>5.2335367499981658</c:v>
                </c:pt>
                <c:pt idx="528">
                  <c:v>5.2434677499986719</c:v>
                </c:pt>
                <c:pt idx="529">
                  <c:v>5.2533987499991781</c:v>
                </c:pt>
                <c:pt idx="530">
                  <c:v>5.2633297499996843</c:v>
                </c:pt>
                <c:pt idx="531">
                  <c:v>5.2732607500001905</c:v>
                </c:pt>
                <c:pt idx="532">
                  <c:v>5.2831907500003581</c:v>
                </c:pt>
                <c:pt idx="533">
                  <c:v>5.2931217500008643</c:v>
                </c:pt>
                <c:pt idx="534">
                  <c:v>5.3030527500013704</c:v>
                </c:pt>
                <c:pt idx="535">
                  <c:v>5.3129837500018766</c:v>
                </c:pt>
                <c:pt idx="536">
                  <c:v>5.3229147500023828</c:v>
                </c:pt>
                <c:pt idx="537">
                  <c:v>5.332845750002889</c:v>
                </c:pt>
                <c:pt idx="538">
                  <c:v>5.3427757500030566</c:v>
                </c:pt>
                <c:pt idx="539">
                  <c:v>5.3527067500035628</c:v>
                </c:pt>
                <c:pt idx="540">
                  <c:v>5.3626377500040689</c:v>
                </c:pt>
                <c:pt idx="541">
                  <c:v>5.3725687500045751</c:v>
                </c:pt>
                <c:pt idx="542">
                  <c:v>5.3824997500050813</c:v>
                </c:pt>
                <c:pt idx="543">
                  <c:v>5.3924307499983115</c:v>
                </c:pt>
                <c:pt idx="544">
                  <c:v>5.4023607499984792</c:v>
                </c:pt>
                <c:pt idx="545">
                  <c:v>5.4122917499989853</c:v>
                </c:pt>
                <c:pt idx="546">
                  <c:v>5.4222227499994915</c:v>
                </c:pt>
                <c:pt idx="547">
                  <c:v>5.4321537499999977</c:v>
                </c:pt>
                <c:pt idx="548">
                  <c:v>5.4420847500005038</c:v>
                </c:pt>
                <c:pt idx="549">
                  <c:v>5.45201575000101</c:v>
                </c:pt>
                <c:pt idx="550">
                  <c:v>5.4619467500015162</c:v>
                </c:pt>
                <c:pt idx="551">
                  <c:v>5.4718767500016838</c:v>
                </c:pt>
                <c:pt idx="552">
                  <c:v>5.48180775000219</c:v>
                </c:pt>
                <c:pt idx="553">
                  <c:v>5.4917387500026962</c:v>
                </c:pt>
                <c:pt idx="554">
                  <c:v>5.5016697500032024</c:v>
                </c:pt>
                <c:pt idx="555">
                  <c:v>5.5116007500037085</c:v>
                </c:pt>
                <c:pt idx="556">
                  <c:v>5.5215317500042147</c:v>
                </c:pt>
                <c:pt idx="557">
                  <c:v>5.5314617500043823</c:v>
                </c:pt>
                <c:pt idx="558">
                  <c:v>5.5413927500048885</c:v>
                </c:pt>
                <c:pt idx="559">
                  <c:v>5.5513237499981187</c:v>
                </c:pt>
                <c:pt idx="560">
                  <c:v>5.5612547499986249</c:v>
                </c:pt>
                <c:pt idx="561">
                  <c:v>5.5711857499991311</c:v>
                </c:pt>
                <c:pt idx="562">
                  <c:v>5.5811167499996372</c:v>
                </c:pt>
                <c:pt idx="563">
                  <c:v>5.5910477500001434</c:v>
                </c:pt>
                <c:pt idx="564">
                  <c:v>5.6009777500003111</c:v>
                </c:pt>
                <c:pt idx="565">
                  <c:v>5.6109087500008172</c:v>
                </c:pt>
                <c:pt idx="566">
                  <c:v>5.6208397500013234</c:v>
                </c:pt>
                <c:pt idx="567">
                  <c:v>5.6307707500018296</c:v>
                </c:pt>
                <c:pt idx="568">
                  <c:v>5.6407017500023358</c:v>
                </c:pt>
                <c:pt idx="569">
                  <c:v>5.6506327500028419</c:v>
                </c:pt>
                <c:pt idx="570">
                  <c:v>5.6605637500033481</c:v>
                </c:pt>
                <c:pt idx="571">
                  <c:v>5.6704937500035157</c:v>
                </c:pt>
                <c:pt idx="572">
                  <c:v>5.6804247500040219</c:v>
                </c:pt>
                <c:pt idx="573">
                  <c:v>5.6903557500045281</c:v>
                </c:pt>
                <c:pt idx="574">
                  <c:v>5.7002867500050343</c:v>
                </c:pt>
                <c:pt idx="575">
                  <c:v>5.7102177499982645</c:v>
                </c:pt>
                <c:pt idx="576">
                  <c:v>5.7201487499987707</c:v>
                </c:pt>
                <c:pt idx="577">
                  <c:v>5.7300787499989383</c:v>
                </c:pt>
                <c:pt idx="578">
                  <c:v>5.7400097499994445</c:v>
                </c:pt>
                <c:pt idx="579">
                  <c:v>5.7499407499999506</c:v>
                </c:pt>
                <c:pt idx="580">
                  <c:v>5.7598717500004568</c:v>
                </c:pt>
                <c:pt idx="581">
                  <c:v>5.769802750000963</c:v>
                </c:pt>
                <c:pt idx="582">
                  <c:v>5.7797337500014692</c:v>
                </c:pt>
                <c:pt idx="583">
                  <c:v>5.7896647500019753</c:v>
                </c:pt>
                <c:pt idx="584">
                  <c:v>5.799594750002143</c:v>
                </c:pt>
                <c:pt idx="585">
                  <c:v>5.8095257500026491</c:v>
                </c:pt>
                <c:pt idx="586">
                  <c:v>5.8194567500031553</c:v>
                </c:pt>
                <c:pt idx="587">
                  <c:v>5.8293877500036615</c:v>
                </c:pt>
                <c:pt idx="588">
                  <c:v>5.8393187500041677</c:v>
                </c:pt>
                <c:pt idx="589">
                  <c:v>5.8492497500046738</c:v>
                </c:pt>
                <c:pt idx="590">
                  <c:v>5.8591797500048415</c:v>
                </c:pt>
                <c:pt idx="591">
                  <c:v>5.8691107499980717</c:v>
                </c:pt>
                <c:pt idx="592">
                  <c:v>5.8790417499985779</c:v>
                </c:pt>
                <c:pt idx="593">
                  <c:v>5.888972749999084</c:v>
                </c:pt>
                <c:pt idx="594">
                  <c:v>5.8989037499995902</c:v>
                </c:pt>
                <c:pt idx="595">
                  <c:v>5.9088347500000964</c:v>
                </c:pt>
                <c:pt idx="596">
                  <c:v>5.9187657500006026</c:v>
                </c:pt>
                <c:pt idx="597">
                  <c:v>5.9286957500007702</c:v>
                </c:pt>
                <c:pt idx="598">
                  <c:v>5.9386267500012764</c:v>
                </c:pt>
                <c:pt idx="599">
                  <c:v>5.9485577500017826</c:v>
                </c:pt>
                <c:pt idx="600">
                  <c:v>5.9584882499984815</c:v>
                </c:pt>
                <c:pt idx="601">
                  <c:v>5.9684192499989877</c:v>
                </c:pt>
                <c:pt idx="602">
                  <c:v>5.9783502499994938</c:v>
                </c:pt>
                <c:pt idx="603">
                  <c:v>5.98828125</c:v>
                </c:pt>
                <c:pt idx="604">
                  <c:v>5.9982112500001676</c:v>
                </c:pt>
                <c:pt idx="605">
                  <c:v>6.0081422500006738</c:v>
                </c:pt>
                <c:pt idx="606">
                  <c:v>6.01807325000118</c:v>
                </c:pt>
                <c:pt idx="607">
                  <c:v>6.0280042500016862</c:v>
                </c:pt>
                <c:pt idx="608">
                  <c:v>6.0379352500021923</c:v>
                </c:pt>
                <c:pt idx="609">
                  <c:v>6.0478662500026985</c:v>
                </c:pt>
                <c:pt idx="610">
                  <c:v>6.0577972500032047</c:v>
                </c:pt>
                <c:pt idx="611">
                  <c:v>6.0677272500033723</c:v>
                </c:pt>
                <c:pt idx="612">
                  <c:v>6.0776582500038785</c:v>
                </c:pt>
                <c:pt idx="613">
                  <c:v>6.0875892500043847</c:v>
                </c:pt>
                <c:pt idx="614">
                  <c:v>6.0975202500048908</c:v>
                </c:pt>
                <c:pt idx="615">
                  <c:v>6.1074512499981211</c:v>
                </c:pt>
                <c:pt idx="616">
                  <c:v>6.1173822499986272</c:v>
                </c:pt>
                <c:pt idx="617">
                  <c:v>6.1273132499991334</c:v>
                </c:pt>
                <c:pt idx="618">
                  <c:v>6.137243249999301</c:v>
                </c:pt>
                <c:pt idx="619">
                  <c:v>6.1471742499998072</c:v>
                </c:pt>
                <c:pt idx="620">
                  <c:v>6.1571052500003134</c:v>
                </c:pt>
                <c:pt idx="621">
                  <c:v>6.1670362500008196</c:v>
                </c:pt>
                <c:pt idx="622">
                  <c:v>6.1769672500013257</c:v>
                </c:pt>
                <c:pt idx="623">
                  <c:v>6.1868982500018319</c:v>
                </c:pt>
                <c:pt idx="624">
                  <c:v>6.1968292500023381</c:v>
                </c:pt>
                <c:pt idx="625">
                  <c:v>6.2067592500025057</c:v>
                </c:pt>
                <c:pt idx="626">
                  <c:v>6.2166902500030119</c:v>
                </c:pt>
                <c:pt idx="627">
                  <c:v>6.2266212500035181</c:v>
                </c:pt>
                <c:pt idx="628">
                  <c:v>6.2365522500040242</c:v>
                </c:pt>
                <c:pt idx="629">
                  <c:v>6.2464832500045304</c:v>
                </c:pt>
                <c:pt idx="630">
                  <c:v>6.2564142500050366</c:v>
                </c:pt>
                <c:pt idx="631">
                  <c:v>6.2663452499982668</c:v>
                </c:pt>
                <c:pt idx="632">
                  <c:v>6.2762752499984344</c:v>
                </c:pt>
                <c:pt idx="633">
                  <c:v>6.2862062499989406</c:v>
                </c:pt>
                <c:pt idx="634">
                  <c:v>6.2961372499994468</c:v>
                </c:pt>
                <c:pt idx="635">
                  <c:v>6.306068249999953</c:v>
                </c:pt>
                <c:pt idx="636">
                  <c:v>6.3159992500004591</c:v>
                </c:pt>
                <c:pt idx="637">
                  <c:v>6.3259302500009653</c:v>
                </c:pt>
                <c:pt idx="638">
                  <c:v>6.3358612500014715</c:v>
                </c:pt>
                <c:pt idx="639">
                  <c:v>6.3457912500016391</c:v>
                </c:pt>
                <c:pt idx="640">
                  <c:v>6.3557222500021453</c:v>
                </c:pt>
                <c:pt idx="641">
                  <c:v>6.3656532500026515</c:v>
                </c:pt>
                <c:pt idx="642">
                  <c:v>6.3755842500031576</c:v>
                </c:pt>
                <c:pt idx="643">
                  <c:v>6.3855152500036638</c:v>
                </c:pt>
                <c:pt idx="644">
                  <c:v>6.39544625000417</c:v>
                </c:pt>
                <c:pt idx="645">
                  <c:v>6.4053772500046762</c:v>
                </c:pt>
                <c:pt idx="646">
                  <c:v>6.4153072500048438</c:v>
                </c:pt>
                <c:pt idx="647">
                  <c:v>6.425238249998074</c:v>
                </c:pt>
                <c:pt idx="648">
                  <c:v>6.4351692499985802</c:v>
                </c:pt>
                <c:pt idx="649">
                  <c:v>6.4451002499990864</c:v>
                </c:pt>
                <c:pt idx="650">
                  <c:v>6.4550312499995925</c:v>
                </c:pt>
                <c:pt idx="651">
                  <c:v>6.4649622500000987</c:v>
                </c:pt>
                <c:pt idx="652">
                  <c:v>6.4748932500006049</c:v>
                </c:pt>
                <c:pt idx="653">
                  <c:v>6.4848232500007725</c:v>
                </c:pt>
                <c:pt idx="654">
                  <c:v>6.4947542500012787</c:v>
                </c:pt>
                <c:pt idx="655">
                  <c:v>6.5046852500017849</c:v>
                </c:pt>
                <c:pt idx="656">
                  <c:v>6.5146162500022911</c:v>
                </c:pt>
                <c:pt idx="657">
                  <c:v>6.5245472500027972</c:v>
                </c:pt>
                <c:pt idx="658">
                  <c:v>6.5344782500033034</c:v>
                </c:pt>
                <c:pt idx="659">
                  <c:v>6.5444092500038096</c:v>
                </c:pt>
                <c:pt idx="660">
                  <c:v>6.5543392500039772</c:v>
                </c:pt>
                <c:pt idx="661">
                  <c:v>6.5642702500044834</c:v>
                </c:pt>
                <c:pt idx="662">
                  <c:v>6.5742012500049896</c:v>
                </c:pt>
                <c:pt idx="663">
                  <c:v>6.5841322499982198</c:v>
                </c:pt>
                <c:pt idx="664">
                  <c:v>6.594063249998726</c:v>
                </c:pt>
                <c:pt idx="665">
                  <c:v>6.6039942499992321</c:v>
                </c:pt>
                <c:pt idx="666">
                  <c:v>6.6139252499997383</c:v>
                </c:pt>
                <c:pt idx="667">
                  <c:v>6.6238562500002445</c:v>
                </c:pt>
                <c:pt idx="668">
                  <c:v>6.6337862500004121</c:v>
                </c:pt>
                <c:pt idx="669">
                  <c:v>6.6437172500009183</c:v>
                </c:pt>
                <c:pt idx="670">
                  <c:v>6.6536482500014245</c:v>
                </c:pt>
                <c:pt idx="671">
                  <c:v>6.6635792500019306</c:v>
                </c:pt>
                <c:pt idx="672">
                  <c:v>6.6735102500024368</c:v>
                </c:pt>
                <c:pt idx="673">
                  <c:v>6.683441250002943</c:v>
                </c:pt>
                <c:pt idx="674">
                  <c:v>6.6933722500034492</c:v>
                </c:pt>
                <c:pt idx="675">
                  <c:v>6.7033022500036168</c:v>
                </c:pt>
                <c:pt idx="676">
                  <c:v>6.713233250004123</c:v>
                </c:pt>
                <c:pt idx="677">
                  <c:v>6.7231642500046291</c:v>
                </c:pt>
                <c:pt idx="678">
                  <c:v>6.7330952499978594</c:v>
                </c:pt>
                <c:pt idx="679">
                  <c:v>6.7430262499983655</c:v>
                </c:pt>
                <c:pt idx="680">
                  <c:v>6.7529572499988717</c:v>
                </c:pt>
                <c:pt idx="681">
                  <c:v>6.7628882499993779</c:v>
                </c:pt>
                <c:pt idx="682">
                  <c:v>6.7728182499995455</c:v>
                </c:pt>
                <c:pt idx="683">
                  <c:v>6.7827492500000517</c:v>
                </c:pt>
                <c:pt idx="684">
                  <c:v>6.7926802500005579</c:v>
                </c:pt>
                <c:pt idx="685">
                  <c:v>6.802611250001064</c:v>
                </c:pt>
                <c:pt idx="686">
                  <c:v>6.8125422500015702</c:v>
                </c:pt>
                <c:pt idx="687">
                  <c:v>6.8224732500020764</c:v>
                </c:pt>
                <c:pt idx="688">
                  <c:v>6.8324042500025826</c:v>
                </c:pt>
                <c:pt idx="689">
                  <c:v>6.8423342500027502</c:v>
                </c:pt>
                <c:pt idx="690">
                  <c:v>6.8522652500032564</c:v>
                </c:pt>
                <c:pt idx="691">
                  <c:v>6.8621962500037625</c:v>
                </c:pt>
                <c:pt idx="692">
                  <c:v>6.8721272500042687</c:v>
                </c:pt>
                <c:pt idx="693">
                  <c:v>6.8820582500047749</c:v>
                </c:pt>
                <c:pt idx="694">
                  <c:v>6.8919892499980051</c:v>
                </c:pt>
                <c:pt idx="695">
                  <c:v>6.9019202499985113</c:v>
                </c:pt>
                <c:pt idx="696">
                  <c:v>6.9118512499990175</c:v>
                </c:pt>
                <c:pt idx="697">
                  <c:v>6.9217812499991851</c:v>
                </c:pt>
                <c:pt idx="698">
                  <c:v>6.9317122499996913</c:v>
                </c:pt>
                <c:pt idx="699">
                  <c:v>6.9416432500001974</c:v>
                </c:pt>
                <c:pt idx="700">
                  <c:v>6.951574625003559</c:v>
                </c:pt>
                <c:pt idx="701">
                  <c:v>6.9615056250040652</c:v>
                </c:pt>
                <c:pt idx="702">
                  <c:v>6.9714366250045714</c:v>
                </c:pt>
                <c:pt idx="703">
                  <c:v>6.9813676250050776</c:v>
                </c:pt>
                <c:pt idx="704">
                  <c:v>6.9912986249983078</c:v>
                </c:pt>
                <c:pt idx="705">
                  <c:v>7.0012286249984754</c:v>
                </c:pt>
                <c:pt idx="706">
                  <c:v>7.0111596249989816</c:v>
                </c:pt>
                <c:pt idx="707">
                  <c:v>7.0210906249994878</c:v>
                </c:pt>
              </c:numCache>
            </c:numRef>
          </c:xVal>
          <c:yVal>
            <c:numRef>
              <c:f>'Raw Data'!$G$2:$G$709</c:f>
              <c:numCache>
                <c:formatCode>General</c:formatCode>
                <c:ptCount val="708"/>
                <c:pt idx="0">
                  <c:v>6.0721468739211582E-3</c:v>
                </c:pt>
                <c:pt idx="1">
                  <c:v>9.3183218501509402E-4</c:v>
                </c:pt>
                <c:pt idx="2">
                  <c:v>1.6064079115167273E-2</c:v>
                </c:pt>
                <c:pt idx="3">
                  <c:v>3.2689422377329969E-8</c:v>
                </c:pt>
                <c:pt idx="4">
                  <c:v>7.338799964636572E-3</c:v>
                </c:pt>
                <c:pt idx="5">
                  <c:v>3.0133770033717172E-3</c:v>
                </c:pt>
                <c:pt idx="6">
                  <c:v>1.6239415202289886E-3</c:v>
                </c:pt>
                <c:pt idx="7">
                  <c:v>8.769440045580279E-3</c:v>
                </c:pt>
                <c:pt idx="8">
                  <c:v>-3.6037322133766758E-5</c:v>
                </c:pt>
                <c:pt idx="9">
                  <c:v>1.2962873093783911E-3</c:v>
                </c:pt>
                <c:pt idx="10">
                  <c:v>1.0527177024632697E-2</c:v>
                </c:pt>
                <c:pt idx="11">
                  <c:v>7.9685542266815929E-3</c:v>
                </c:pt>
                <c:pt idx="12">
                  <c:v>4.6121153980493573E-3</c:v>
                </c:pt>
                <c:pt idx="13">
                  <c:v>7.1151439659297572E-3</c:v>
                </c:pt>
                <c:pt idx="14">
                  <c:v>1.8514804355800191E-3</c:v>
                </c:pt>
                <c:pt idx="15">
                  <c:v>-5.028399182483545E-3</c:v>
                </c:pt>
                <c:pt idx="16">
                  <c:v>6.1432453617453614E-3</c:v>
                </c:pt>
                <c:pt idx="17">
                  <c:v>1.1906370744109163E-2</c:v>
                </c:pt>
                <c:pt idx="18">
                  <c:v>1.2315712384879593E-2</c:v>
                </c:pt>
                <c:pt idx="19">
                  <c:v>7.3476621508598433E-3</c:v>
                </c:pt>
                <c:pt idx="20">
                  <c:v>9.3616442196071264E-3</c:v>
                </c:pt>
                <c:pt idx="21">
                  <c:v>7.4808343313635672E-4</c:v>
                </c:pt>
                <c:pt idx="22">
                  <c:v>-8.1510571762918871E-4</c:v>
                </c:pt>
                <c:pt idx="23">
                  <c:v>-2.2352664917707349E-3</c:v>
                </c:pt>
                <c:pt idx="24">
                  <c:v>2.6492781937122456E-3</c:v>
                </c:pt>
                <c:pt idx="25">
                  <c:v>5.353971747681513E-3</c:v>
                </c:pt>
                <c:pt idx="26">
                  <c:v>1.0561885731294754E-2</c:v>
                </c:pt>
                <c:pt idx="27">
                  <c:v>8.8384554628282846E-3</c:v>
                </c:pt>
                <c:pt idx="28">
                  <c:v>5.7511347346007879E-3</c:v>
                </c:pt>
                <c:pt idx="29">
                  <c:v>1.803916990756993E-3</c:v>
                </c:pt>
                <c:pt idx="30">
                  <c:v>7.5799245201051274E-3</c:v>
                </c:pt>
                <c:pt idx="31">
                  <c:v>2.3423176445066946E-3</c:v>
                </c:pt>
                <c:pt idx="32">
                  <c:v>4.6387750469148309E-3</c:v>
                </c:pt>
                <c:pt idx="33">
                  <c:v>6.5394673123955749E-3</c:v>
                </c:pt>
                <c:pt idx="34">
                  <c:v>9.2373177967965681E-3</c:v>
                </c:pt>
                <c:pt idx="35">
                  <c:v>-3.9184606075286788E-3</c:v>
                </c:pt>
                <c:pt idx="36">
                  <c:v>4.0617864578984531E-6</c:v>
                </c:pt>
                <c:pt idx="37">
                  <c:v>6.920075369998821E-3</c:v>
                </c:pt>
                <c:pt idx="38">
                  <c:v>1.8610917963087642E-3</c:v>
                </c:pt>
                <c:pt idx="39">
                  <c:v>8.5091567225754339E-3</c:v>
                </c:pt>
                <c:pt idx="40">
                  <c:v>6.4289366640150614E-3</c:v>
                </c:pt>
                <c:pt idx="41">
                  <c:v>3.3543153572827694E-3</c:v>
                </c:pt>
                <c:pt idx="42">
                  <c:v>8.6221267562359705E-3</c:v>
                </c:pt>
                <c:pt idx="43">
                  <c:v>9.9407743848860392E-3</c:v>
                </c:pt>
                <c:pt idx="44">
                  <c:v>1.1078916639089595E-2</c:v>
                </c:pt>
                <c:pt idx="45">
                  <c:v>8.7906910199672117E-3</c:v>
                </c:pt>
                <c:pt idx="46">
                  <c:v>1.5550996921956661E-3</c:v>
                </c:pt>
                <c:pt idx="47">
                  <c:v>3.1489044986665327E-3</c:v>
                </c:pt>
                <c:pt idx="48">
                  <c:v>1.0117014963179904E-3</c:v>
                </c:pt>
                <c:pt idx="49">
                  <c:v>2.8055267594754713E-3</c:v>
                </c:pt>
                <c:pt idx="50">
                  <c:v>6.9378819689154686E-3</c:v>
                </c:pt>
                <c:pt idx="51">
                  <c:v>1.244711028411985E-2</c:v>
                </c:pt>
                <c:pt idx="52">
                  <c:v>6.5443278104066888E-3</c:v>
                </c:pt>
                <c:pt idx="53">
                  <c:v>7.1205891855061071E-3</c:v>
                </c:pt>
                <c:pt idx="54">
                  <c:v>2.3361963406205305E-3</c:v>
                </c:pt>
                <c:pt idx="55">
                  <c:v>4.1432052478194287E-3</c:v>
                </c:pt>
                <c:pt idx="56">
                  <c:v>2.0411878824234952E-4</c:v>
                </c:pt>
                <c:pt idx="57">
                  <c:v>4.2532973550260117E-3</c:v>
                </c:pt>
                <c:pt idx="58">
                  <c:v>2.9879690241068624E-3</c:v>
                </c:pt>
                <c:pt idx="59">
                  <c:v>7.8907862585037986E-3</c:v>
                </c:pt>
                <c:pt idx="60">
                  <c:v>7.5591394957155028E-3</c:v>
                </c:pt>
                <c:pt idx="61">
                  <c:v>9.8343459237367065E-3</c:v>
                </c:pt>
                <c:pt idx="62">
                  <c:v>2.3353832121938561E-3</c:v>
                </c:pt>
                <c:pt idx="63">
                  <c:v>2.2111207433044983E-3</c:v>
                </c:pt>
                <c:pt idx="64">
                  <c:v>6.4054016210138842E-3</c:v>
                </c:pt>
                <c:pt idx="65">
                  <c:v>2.8762049786746624E-3</c:v>
                </c:pt>
                <c:pt idx="66">
                  <c:v>-2.1030554641038035E-3</c:v>
                </c:pt>
                <c:pt idx="67">
                  <c:v>-5.4180320352315015E-4</c:v>
                </c:pt>
                <c:pt idx="68">
                  <c:v>1.2089553046971568E-2</c:v>
                </c:pt>
                <c:pt idx="69">
                  <c:v>4.7057622112333802E-3</c:v>
                </c:pt>
                <c:pt idx="70">
                  <c:v>-1.8251939490437491E-3</c:v>
                </c:pt>
                <c:pt idx="71">
                  <c:v>1.6384956054389527E-3</c:v>
                </c:pt>
                <c:pt idx="72">
                  <c:v>-1.4111014455556736E-3</c:v>
                </c:pt>
                <c:pt idx="73">
                  <c:v>-3.7157997675239945E-3</c:v>
                </c:pt>
                <c:pt idx="74">
                  <c:v>4.2688564304262516E-3</c:v>
                </c:pt>
                <c:pt idx="75">
                  <c:v>1.3943743519485019E-3</c:v>
                </c:pt>
                <c:pt idx="76">
                  <c:v>8.8707978744059918E-3</c:v>
                </c:pt>
                <c:pt idx="77">
                  <c:v>4.8628147691488349E-3</c:v>
                </c:pt>
                <c:pt idx="78">
                  <c:v>-5.7909583300352063E-3</c:v>
                </c:pt>
                <c:pt idx="79">
                  <c:v>-4.23041869886219E-3</c:v>
                </c:pt>
                <c:pt idx="80">
                  <c:v>-2.6526023726910208E-3</c:v>
                </c:pt>
                <c:pt idx="81">
                  <c:v>-1.6396818961948029E-3</c:v>
                </c:pt>
                <c:pt idx="82">
                  <c:v>-4.8429949209093104E-4</c:v>
                </c:pt>
                <c:pt idx="83">
                  <c:v>5.5410004220902975E-3</c:v>
                </c:pt>
                <c:pt idx="84">
                  <c:v>9.2370619811117799E-3</c:v>
                </c:pt>
                <c:pt idx="85">
                  <c:v>1.8315816298127285E-3</c:v>
                </c:pt>
                <c:pt idx="86">
                  <c:v>8.4831750020385177E-4</c:v>
                </c:pt>
                <c:pt idx="87">
                  <c:v>-1.5989067032933096E-3</c:v>
                </c:pt>
                <c:pt idx="88">
                  <c:v>7.7750223688781428E-4</c:v>
                </c:pt>
                <c:pt idx="89">
                  <c:v>-1.6987460665404686E-4</c:v>
                </c:pt>
                <c:pt idx="90">
                  <c:v>2.1245179977268103E-3</c:v>
                </c:pt>
                <c:pt idx="91">
                  <c:v>9.4702745229005847E-3</c:v>
                </c:pt>
                <c:pt idx="92">
                  <c:v>5.3385588526725786E-3</c:v>
                </c:pt>
                <c:pt idx="93">
                  <c:v>1.062051504850392E-3</c:v>
                </c:pt>
                <c:pt idx="94">
                  <c:v>1.7825198359787547E-3</c:v>
                </c:pt>
                <c:pt idx="95">
                  <c:v>-2.1739438176155007E-3</c:v>
                </c:pt>
                <c:pt idx="96">
                  <c:v>-1.1255197785794702E-3</c:v>
                </c:pt>
                <c:pt idx="97">
                  <c:v>3.2594991009682467E-3</c:v>
                </c:pt>
                <c:pt idx="98">
                  <c:v>7.2144826781004728E-3</c:v>
                </c:pt>
                <c:pt idx="99">
                  <c:v>3.82892654277385E-3</c:v>
                </c:pt>
                <c:pt idx="100">
                  <c:v>3.5098787024617217E-3</c:v>
                </c:pt>
                <c:pt idx="101">
                  <c:v>4.9096929933875877E-3</c:v>
                </c:pt>
                <c:pt idx="102">
                  <c:v>-1.9354484975336872E-5</c:v>
                </c:pt>
                <c:pt idx="103">
                  <c:v>-2.7557691838592246E-3</c:v>
                </c:pt>
                <c:pt idx="104">
                  <c:v>8.1811297684908357E-4</c:v>
                </c:pt>
                <c:pt idx="105">
                  <c:v>-5.3707993403077081E-3</c:v>
                </c:pt>
                <c:pt idx="106">
                  <c:v>7.0385472849011921E-4</c:v>
                </c:pt>
                <c:pt idx="107">
                  <c:v>1.2282586097717429E-3</c:v>
                </c:pt>
                <c:pt idx="108">
                  <c:v>5.0361847132444487E-3</c:v>
                </c:pt>
                <c:pt idx="109">
                  <c:v>6.2615966610610613E-3</c:v>
                </c:pt>
                <c:pt idx="110">
                  <c:v>4.7648464981466659E-3</c:v>
                </c:pt>
                <c:pt idx="111">
                  <c:v>2.7169962599873643E-3</c:v>
                </c:pt>
                <c:pt idx="112">
                  <c:v>7.7009271830320858E-4</c:v>
                </c:pt>
                <c:pt idx="113">
                  <c:v>-3.8321575149892484E-4</c:v>
                </c:pt>
                <c:pt idx="114">
                  <c:v>-5.7478515431283461E-4</c:v>
                </c:pt>
                <c:pt idx="115">
                  <c:v>-1.9401648268103505E-3</c:v>
                </c:pt>
                <c:pt idx="116">
                  <c:v>2.1765874698759236E-4</c:v>
                </c:pt>
                <c:pt idx="117">
                  <c:v>-1.4071728475391759E-3</c:v>
                </c:pt>
                <c:pt idx="118">
                  <c:v>-3.4272378310559737E-4</c:v>
                </c:pt>
                <c:pt idx="119">
                  <c:v>-4.775379197672E-3</c:v>
                </c:pt>
                <c:pt idx="120">
                  <c:v>2.4969216808676808E-3</c:v>
                </c:pt>
                <c:pt idx="121">
                  <c:v>1.0693585127592095E-2</c:v>
                </c:pt>
                <c:pt idx="122">
                  <c:v>5.368984490633083E-4</c:v>
                </c:pt>
                <c:pt idx="123">
                  <c:v>2.7943256869912281E-3</c:v>
                </c:pt>
                <c:pt idx="124">
                  <c:v>-5.016951430588959E-3</c:v>
                </c:pt>
                <c:pt idx="125">
                  <c:v>8.0267451703558423E-5</c:v>
                </c:pt>
                <c:pt idx="126">
                  <c:v>1.7475553136318961E-3</c:v>
                </c:pt>
                <c:pt idx="127">
                  <c:v>-4.2506372742354831E-3</c:v>
                </c:pt>
                <c:pt idx="128">
                  <c:v>3.5862031392753235E-3</c:v>
                </c:pt>
                <c:pt idx="129">
                  <c:v>2.8386822994798527E-3</c:v>
                </c:pt>
                <c:pt idx="130">
                  <c:v>-5.8277409709990013E-3</c:v>
                </c:pt>
                <c:pt idx="131">
                  <c:v>3.1376942899078164E-3</c:v>
                </c:pt>
                <c:pt idx="132">
                  <c:v>3.7726653646677766E-3</c:v>
                </c:pt>
                <c:pt idx="133">
                  <c:v>-6.6529201436787699E-3</c:v>
                </c:pt>
                <c:pt idx="134">
                  <c:v>-8.5300316847860685E-3</c:v>
                </c:pt>
                <c:pt idx="135">
                  <c:v>-5.0197654031216982E-3</c:v>
                </c:pt>
                <c:pt idx="136">
                  <c:v>-4.7367236204445273E-3</c:v>
                </c:pt>
                <c:pt idx="137">
                  <c:v>3.6564428173005703E-3</c:v>
                </c:pt>
                <c:pt idx="138">
                  <c:v>3.0898202117532608E-3</c:v>
                </c:pt>
                <c:pt idx="139">
                  <c:v>-1.2311168387532101E-3</c:v>
                </c:pt>
                <c:pt idx="140">
                  <c:v>-3.3338669501244977E-3</c:v>
                </c:pt>
                <c:pt idx="141">
                  <c:v>-5.1452155876904604E-3</c:v>
                </c:pt>
                <c:pt idx="142">
                  <c:v>-6.0285928286611945E-3</c:v>
                </c:pt>
                <c:pt idx="143">
                  <c:v>2.9465360194444734E-3</c:v>
                </c:pt>
                <c:pt idx="144">
                  <c:v>9.843381699174647E-3</c:v>
                </c:pt>
                <c:pt idx="145">
                  <c:v>4.6017000451684109E-3</c:v>
                </c:pt>
                <c:pt idx="146">
                  <c:v>9.0740342997014667E-3</c:v>
                </c:pt>
                <c:pt idx="147">
                  <c:v>-3.5101038403807794E-4</c:v>
                </c:pt>
                <c:pt idx="148">
                  <c:v>-2.2552181035279117E-5</c:v>
                </c:pt>
                <c:pt idx="149">
                  <c:v>-4.0011621639132466E-3</c:v>
                </c:pt>
                <c:pt idx="150">
                  <c:v>9.2997276876121832E-3</c:v>
                </c:pt>
                <c:pt idx="151">
                  <c:v>1.5870401076972518E-3</c:v>
                </c:pt>
                <c:pt idx="152">
                  <c:v>6.0684010013938028E-3</c:v>
                </c:pt>
                <c:pt idx="153">
                  <c:v>3.7584584578871788E-3</c:v>
                </c:pt>
                <c:pt idx="154">
                  <c:v>-3.9642881602048735E-3</c:v>
                </c:pt>
                <c:pt idx="155">
                  <c:v>-6.3845603540539642E-3</c:v>
                </c:pt>
                <c:pt idx="156">
                  <c:v>5.4584998637437904E-3</c:v>
                </c:pt>
                <c:pt idx="157">
                  <c:v>6.0662448406219593E-3</c:v>
                </c:pt>
                <c:pt idx="158">
                  <c:v>1.8108057416975631E-3</c:v>
                </c:pt>
                <c:pt idx="159">
                  <c:v>2.3202261328697238E-3</c:v>
                </c:pt>
                <c:pt idx="160">
                  <c:v>-4.1562211699783247E-4</c:v>
                </c:pt>
                <c:pt idx="161">
                  <c:v>3.5411978513002484E-3</c:v>
                </c:pt>
                <c:pt idx="162">
                  <c:v>4.8264341242611475E-3</c:v>
                </c:pt>
                <c:pt idx="163">
                  <c:v>1.4074958860875453E-4</c:v>
                </c:pt>
                <c:pt idx="164">
                  <c:v>-2.0101121440529723E-3</c:v>
                </c:pt>
                <c:pt idx="165">
                  <c:v>-5.6204571761190869E-3</c:v>
                </c:pt>
                <c:pt idx="166">
                  <c:v>-7.3121644556521648E-4</c:v>
                </c:pt>
                <c:pt idx="167">
                  <c:v>-3.2954945974051908E-3</c:v>
                </c:pt>
                <c:pt idx="168">
                  <c:v>2.9531707987190403E-4</c:v>
                </c:pt>
                <c:pt idx="169">
                  <c:v>4.9980133585631886E-3</c:v>
                </c:pt>
                <c:pt idx="170">
                  <c:v>3.3732183091342571E-3</c:v>
                </c:pt>
                <c:pt idx="171">
                  <c:v>1.5020727552473578E-3</c:v>
                </c:pt>
                <c:pt idx="172">
                  <c:v>-1.9444204866884973E-4</c:v>
                </c:pt>
                <c:pt idx="173">
                  <c:v>-4.5213085412979109E-3</c:v>
                </c:pt>
                <c:pt idx="174">
                  <c:v>-3.742450280114995E-3</c:v>
                </c:pt>
                <c:pt idx="175">
                  <c:v>4.0107475407421683E-3</c:v>
                </c:pt>
                <c:pt idx="176">
                  <c:v>8.0905052181333426E-3</c:v>
                </c:pt>
                <c:pt idx="177">
                  <c:v>1.419174584560097E-2</c:v>
                </c:pt>
                <c:pt idx="178">
                  <c:v>9.0275489352643623E-3</c:v>
                </c:pt>
                <c:pt idx="179">
                  <c:v>4.2996822204440927E-3</c:v>
                </c:pt>
                <c:pt idx="180">
                  <c:v>-2.5415692292153763E-3</c:v>
                </c:pt>
                <c:pt idx="181">
                  <c:v>-4.7963652200996854E-3</c:v>
                </c:pt>
                <c:pt idx="182">
                  <c:v>-5.338877197355027E-3</c:v>
                </c:pt>
                <c:pt idx="183">
                  <c:v>6.8153279833495645E-3</c:v>
                </c:pt>
                <c:pt idx="184">
                  <c:v>5.5644989199936518E-3</c:v>
                </c:pt>
                <c:pt idx="185">
                  <c:v>3.6356029752642044E-3</c:v>
                </c:pt>
                <c:pt idx="186">
                  <c:v>5.9847693890334452E-4</c:v>
                </c:pt>
                <c:pt idx="187">
                  <c:v>-2.0564147830009344E-3</c:v>
                </c:pt>
                <c:pt idx="188">
                  <c:v>1.7258793180808432E-2</c:v>
                </c:pt>
                <c:pt idx="189">
                  <c:v>0.23419803131371739</c:v>
                </c:pt>
                <c:pt idx="190">
                  <c:v>0.10538028907030822</c:v>
                </c:pt>
                <c:pt idx="191">
                  <c:v>-0.1242642817273736</c:v>
                </c:pt>
                <c:pt idx="192">
                  <c:v>-6.6460553314536805E-2</c:v>
                </c:pt>
                <c:pt idx="193">
                  <c:v>-5.2650928292423481E-2</c:v>
                </c:pt>
                <c:pt idx="194">
                  <c:v>-3.294910060241818E-2</c:v>
                </c:pt>
                <c:pt idx="195">
                  <c:v>-4.9963822066783903E-2</c:v>
                </c:pt>
                <c:pt idx="196">
                  <c:v>-3.0242936108261342E-2</c:v>
                </c:pt>
                <c:pt idx="197">
                  <c:v>3.6777668818831488E-3</c:v>
                </c:pt>
                <c:pt idx="198">
                  <c:v>-2.5591565575450587E-3</c:v>
                </c:pt>
                <c:pt idx="199">
                  <c:v>-2.1547759138047656E-3</c:v>
                </c:pt>
                <c:pt idx="200">
                  <c:v>1.4708997868001505E-3</c:v>
                </c:pt>
                <c:pt idx="201">
                  <c:v>2.1074423007667181E-3</c:v>
                </c:pt>
                <c:pt idx="202">
                  <c:v>3.9029778912663682E-4</c:v>
                </c:pt>
                <c:pt idx="203">
                  <c:v>4.7608448099345085E-3</c:v>
                </c:pt>
                <c:pt idx="204">
                  <c:v>-5.2141103893517393E-4</c:v>
                </c:pt>
                <c:pt idx="205">
                  <c:v>6.6669000685215113E-3</c:v>
                </c:pt>
                <c:pt idx="206">
                  <c:v>1.2767265457660076E-3</c:v>
                </c:pt>
                <c:pt idx="207">
                  <c:v>-5.4597848094999069E-4</c:v>
                </c:pt>
                <c:pt idx="208">
                  <c:v>-5.5204697884619208E-3</c:v>
                </c:pt>
                <c:pt idx="209">
                  <c:v>-1.2662798026576633E-2</c:v>
                </c:pt>
                <c:pt idx="210">
                  <c:v>-4.265847528353333E-2</c:v>
                </c:pt>
                <c:pt idx="211">
                  <c:v>-5.8352941134944554E-2</c:v>
                </c:pt>
                <c:pt idx="212">
                  <c:v>-2.1519164443016048E-2</c:v>
                </c:pt>
                <c:pt idx="213">
                  <c:v>1.2790524568408734E-2</c:v>
                </c:pt>
                <c:pt idx="214">
                  <c:v>-3.3260327791795129E-2</c:v>
                </c:pt>
                <c:pt idx="215">
                  <c:v>-3.134011130779981E-2</c:v>
                </c:pt>
                <c:pt idx="216">
                  <c:v>9.5279792323708645E-3</c:v>
                </c:pt>
                <c:pt idx="217">
                  <c:v>2.1888298764824871E-2</c:v>
                </c:pt>
                <c:pt idx="218">
                  <c:v>-4.9643246456980428E-4</c:v>
                </c:pt>
                <c:pt idx="219">
                  <c:v>-1.5490484107285735E-2</c:v>
                </c:pt>
                <c:pt idx="220">
                  <c:v>-1.2477450426667924E-2</c:v>
                </c:pt>
                <c:pt idx="221">
                  <c:v>2.5727982558310047E-2</c:v>
                </c:pt>
                <c:pt idx="222">
                  <c:v>7.0224526226520562E-2</c:v>
                </c:pt>
                <c:pt idx="223">
                  <c:v>7.6655312273651383E-2</c:v>
                </c:pt>
                <c:pt idx="224">
                  <c:v>6.1629009582102323E-2</c:v>
                </c:pt>
                <c:pt idx="225">
                  <c:v>-3.3409932442009377E-3</c:v>
                </c:pt>
                <c:pt idx="226">
                  <c:v>-3.116295710206024E-3</c:v>
                </c:pt>
                <c:pt idx="227">
                  <c:v>5.579062141478075E-3</c:v>
                </c:pt>
                <c:pt idx="228">
                  <c:v>-2.0776748936623263E-3</c:v>
                </c:pt>
                <c:pt idx="229">
                  <c:v>-3.5056745912879633E-3</c:v>
                </c:pt>
                <c:pt idx="230">
                  <c:v>2.9707288742065463E-3</c:v>
                </c:pt>
                <c:pt idx="231">
                  <c:v>-4.5616451930254598E-3</c:v>
                </c:pt>
                <c:pt idx="232">
                  <c:v>3.0686331912875286E-3</c:v>
                </c:pt>
                <c:pt idx="233">
                  <c:v>3.442325089126827E-3</c:v>
                </c:pt>
                <c:pt idx="234">
                  <c:v>4.1462933085858883E-3</c:v>
                </c:pt>
                <c:pt idx="235">
                  <c:v>1.6867168620228884E-3</c:v>
                </c:pt>
                <c:pt idx="236">
                  <c:v>-3.4003424830734708E-3</c:v>
                </c:pt>
                <c:pt idx="237">
                  <c:v>-4.5837092958390668E-3</c:v>
                </c:pt>
                <c:pt idx="238">
                  <c:v>-1.6089748777449037E-3</c:v>
                </c:pt>
                <c:pt idx="239">
                  <c:v>-8.6133526638149105E-4</c:v>
                </c:pt>
                <c:pt idx="240">
                  <c:v>-1.5959629788994678E-4</c:v>
                </c:pt>
                <c:pt idx="241">
                  <c:v>1.9258588459342835E-3</c:v>
                </c:pt>
                <c:pt idx="242">
                  <c:v>5.8807053789496494E-3</c:v>
                </c:pt>
                <c:pt idx="243">
                  <c:v>-3.6533259227871789E-3</c:v>
                </c:pt>
                <c:pt idx="244">
                  <c:v>-7.6309674605727074E-3</c:v>
                </c:pt>
                <c:pt idx="245">
                  <c:v>5.0447179935872583E-3</c:v>
                </c:pt>
                <c:pt idx="246">
                  <c:v>-2.0093721058219577E-3</c:v>
                </c:pt>
                <c:pt idx="247">
                  <c:v>-5.6095850095152777E-3</c:v>
                </c:pt>
                <c:pt idx="248">
                  <c:v>-1.1823108606040383E-3</c:v>
                </c:pt>
                <c:pt idx="249">
                  <c:v>6.561494870111359E-3</c:v>
                </c:pt>
                <c:pt idx="250">
                  <c:v>5.4767724126577461E-3</c:v>
                </c:pt>
                <c:pt idx="251">
                  <c:v>6.4218651875853627E-3</c:v>
                </c:pt>
                <c:pt idx="252">
                  <c:v>5.064169121906173E-3</c:v>
                </c:pt>
                <c:pt idx="253">
                  <c:v>-6.4636987634003051E-3</c:v>
                </c:pt>
                <c:pt idx="254">
                  <c:v>-1.1323537118732852E-3</c:v>
                </c:pt>
                <c:pt idx="255">
                  <c:v>1.7092925962060718E-3</c:v>
                </c:pt>
                <c:pt idx="256">
                  <c:v>5.53347213193775E-3</c:v>
                </c:pt>
                <c:pt idx="257">
                  <c:v>2.0492076873779436E-3</c:v>
                </c:pt>
                <c:pt idx="258">
                  <c:v>-1.6475264858454464E-2</c:v>
                </c:pt>
                <c:pt idx="259">
                  <c:v>-2.3763853870332197E-3</c:v>
                </c:pt>
                <c:pt idx="260">
                  <c:v>1.2654797919094685E-3</c:v>
                </c:pt>
                <c:pt idx="261">
                  <c:v>4.5575627032667515E-3</c:v>
                </c:pt>
                <c:pt idx="262">
                  <c:v>-1.3017950579524012E-3</c:v>
                </c:pt>
                <c:pt idx="263">
                  <c:v>-2.8335462883114781E-3</c:v>
                </c:pt>
                <c:pt idx="264">
                  <c:v>-4.1105416417121787E-3</c:v>
                </c:pt>
                <c:pt idx="265">
                  <c:v>-5.5115162394940714E-3</c:v>
                </c:pt>
                <c:pt idx="266">
                  <c:v>-6.4699297025799657E-3</c:v>
                </c:pt>
                <c:pt idx="267">
                  <c:v>6.9758724421263574E-4</c:v>
                </c:pt>
                <c:pt idx="268">
                  <c:v>-3.3853955380618445E-3</c:v>
                </c:pt>
                <c:pt idx="269">
                  <c:v>7.2232443653047207E-3</c:v>
                </c:pt>
                <c:pt idx="270">
                  <c:v>-3.9155552722513615E-3</c:v>
                </c:pt>
                <c:pt idx="271">
                  <c:v>-3.8066874258220057E-3</c:v>
                </c:pt>
                <c:pt idx="272">
                  <c:v>-4.5022502727806446E-3</c:v>
                </c:pt>
                <c:pt idx="273">
                  <c:v>4.467999804764991E-3</c:v>
                </c:pt>
                <c:pt idx="274">
                  <c:v>9.1599902138114753E-4</c:v>
                </c:pt>
                <c:pt idx="275">
                  <c:v>-1.2115937182679767E-2</c:v>
                </c:pt>
                <c:pt idx="276">
                  <c:v>-6.1396168358623937E-3</c:v>
                </c:pt>
                <c:pt idx="277">
                  <c:v>-2.1625417470931968E-3</c:v>
                </c:pt>
                <c:pt idx="278">
                  <c:v>-8.5658915620297066E-3</c:v>
                </c:pt>
                <c:pt idx="279">
                  <c:v>-1.0907562542706584E-3</c:v>
                </c:pt>
                <c:pt idx="280">
                  <c:v>-4.4914310798048473E-4</c:v>
                </c:pt>
                <c:pt idx="281">
                  <c:v>-5.8836001530289533E-3</c:v>
                </c:pt>
                <c:pt idx="282">
                  <c:v>-9.4968505203723852E-3</c:v>
                </c:pt>
                <c:pt idx="283">
                  <c:v>-6.5066483896225602E-3</c:v>
                </c:pt>
                <c:pt idx="284">
                  <c:v>-3.8409758638590502E-3</c:v>
                </c:pt>
                <c:pt idx="285">
                  <c:v>7.5662018358707561E-3</c:v>
                </c:pt>
                <c:pt idx="286">
                  <c:v>4.9471517186611969E-3</c:v>
                </c:pt>
                <c:pt idx="287">
                  <c:v>-6.1767101101577182E-3</c:v>
                </c:pt>
                <c:pt idx="288">
                  <c:v>-8.6723382957279577E-3</c:v>
                </c:pt>
                <c:pt idx="289">
                  <c:v>-7.5922826305030444E-4</c:v>
                </c:pt>
                <c:pt idx="290">
                  <c:v>8.0630891025067208E-4</c:v>
                </c:pt>
                <c:pt idx="291">
                  <c:v>5.2237361669552063E-5</c:v>
                </c:pt>
                <c:pt idx="292">
                  <c:v>-5.857497816905366E-3</c:v>
                </c:pt>
                <c:pt idx="293">
                  <c:v>-6.8369868211447249E-4</c:v>
                </c:pt>
                <c:pt idx="294">
                  <c:v>-2.3369148373603155E-4</c:v>
                </c:pt>
                <c:pt idx="295">
                  <c:v>-7.9096695128828276E-3</c:v>
                </c:pt>
                <c:pt idx="296">
                  <c:v>-1.1385327586904165E-2</c:v>
                </c:pt>
                <c:pt idx="297">
                  <c:v>-1.6792511008679734E-3</c:v>
                </c:pt>
                <c:pt idx="298">
                  <c:v>9.8283982090652117E-3</c:v>
                </c:pt>
                <c:pt idx="299">
                  <c:v>7.2342992573976583E-3</c:v>
                </c:pt>
                <c:pt idx="300">
                  <c:v>-2.1667078882455781E-3</c:v>
                </c:pt>
                <c:pt idx="301">
                  <c:v>-3.9407348446547918E-3</c:v>
                </c:pt>
                <c:pt idx="302">
                  <c:v>2.8323965426534509E-3</c:v>
                </c:pt>
                <c:pt idx="303">
                  <c:v>5.6994435377419328E-4</c:v>
                </c:pt>
                <c:pt idx="304">
                  <c:v>-1.2890773639082781E-3</c:v>
                </c:pt>
                <c:pt idx="305">
                  <c:v>-2.8274432569742186E-3</c:v>
                </c:pt>
                <c:pt idx="306">
                  <c:v>-5.3760983794927525E-3</c:v>
                </c:pt>
                <c:pt idx="307">
                  <c:v>-5.7954533770680355E-3</c:v>
                </c:pt>
                <c:pt idx="308">
                  <c:v>6.5587101504208101E-4</c:v>
                </c:pt>
                <c:pt idx="309">
                  <c:v>-5.8855279069393862E-3</c:v>
                </c:pt>
                <c:pt idx="310">
                  <c:v>3.9475307324901232E-2</c:v>
                </c:pt>
                <c:pt idx="311">
                  <c:v>1.1354596026241779</c:v>
                </c:pt>
                <c:pt idx="312">
                  <c:v>4.0382731220126153</c:v>
                </c:pt>
                <c:pt idx="313">
                  <c:v>4.3356057921051985</c:v>
                </c:pt>
                <c:pt idx="314">
                  <c:v>4.2682987850904466</c:v>
                </c:pt>
                <c:pt idx="315">
                  <c:v>4.5073695060610772</c:v>
                </c:pt>
                <c:pt idx="316">
                  <c:v>4.3133834490180023</c:v>
                </c:pt>
                <c:pt idx="317">
                  <c:v>4.2005929979681973</c:v>
                </c:pt>
                <c:pt idx="318">
                  <c:v>4.2597671127319341</c:v>
                </c:pt>
                <c:pt idx="319">
                  <c:v>3.8832005774974827</c:v>
                </c:pt>
                <c:pt idx="320">
                  <c:v>3.9940243175625803</c:v>
                </c:pt>
                <c:pt idx="321">
                  <c:v>3.8655291223526005</c:v>
                </c:pt>
                <c:pt idx="322">
                  <c:v>3.7309548693895342</c:v>
                </c:pt>
                <c:pt idx="323">
                  <c:v>3.5906526839733126</c:v>
                </c:pt>
                <c:pt idx="324">
                  <c:v>3.3025340563058858</c:v>
                </c:pt>
                <c:pt idx="325">
                  <c:v>3.0746809262037282</c:v>
                </c:pt>
                <c:pt idx="326">
                  <c:v>2.7653909924626352</c:v>
                </c:pt>
                <c:pt idx="327">
                  <c:v>2.5378056648373608</c:v>
                </c:pt>
                <c:pt idx="328">
                  <c:v>2.4276531851291661</c:v>
                </c:pt>
                <c:pt idx="329">
                  <c:v>2.2325672668218615</c:v>
                </c:pt>
                <c:pt idx="330">
                  <c:v>1.959225284010172</c:v>
                </c:pt>
                <c:pt idx="331">
                  <c:v>1.5946834015846252</c:v>
                </c:pt>
                <c:pt idx="332">
                  <c:v>1.2020541264116764</c:v>
                </c:pt>
                <c:pt idx="333">
                  <c:v>0.97056812122464187</c:v>
                </c:pt>
                <c:pt idx="334">
                  <c:v>0.69922690942883503</c:v>
                </c:pt>
                <c:pt idx="335">
                  <c:v>0.52053022496402268</c:v>
                </c:pt>
                <c:pt idx="336">
                  <c:v>0.27858406260609625</c:v>
                </c:pt>
                <c:pt idx="337">
                  <c:v>-8.9680666651111088E-2</c:v>
                </c:pt>
                <c:pt idx="338">
                  <c:v>-0.4742102348059416</c:v>
                </c:pt>
                <c:pt idx="339">
                  <c:v>-0.8114877931773663</c:v>
                </c:pt>
                <c:pt idx="340">
                  <c:v>-1.1220869915932419</c:v>
                </c:pt>
                <c:pt idx="341">
                  <c:v>-1.2807336466759445</c:v>
                </c:pt>
                <c:pt idx="342">
                  <c:v>-1.352960427850485</c:v>
                </c:pt>
                <c:pt idx="343">
                  <c:v>-1.5728095968067648</c:v>
                </c:pt>
                <c:pt idx="344">
                  <c:v>-1.7066566023230554</c:v>
                </c:pt>
                <c:pt idx="345">
                  <c:v>-1.7088849762082101</c:v>
                </c:pt>
                <c:pt idx="346">
                  <c:v>-1.7126440049707892</c:v>
                </c:pt>
                <c:pt idx="347">
                  <c:v>-1.7913981060683728</c:v>
                </c:pt>
                <c:pt idx="348">
                  <c:v>-1.723528012186289</c:v>
                </c:pt>
                <c:pt idx="349">
                  <c:v>-1.7116569949686529</c:v>
                </c:pt>
                <c:pt idx="350">
                  <c:v>-1.616224003583193</c:v>
                </c:pt>
                <c:pt idx="351">
                  <c:v>-1.6169863343238833</c:v>
                </c:pt>
                <c:pt idx="352">
                  <c:v>-1.7443071162700654</c:v>
                </c:pt>
                <c:pt idx="353">
                  <c:v>-1.7957601289451124</c:v>
                </c:pt>
                <c:pt idx="354">
                  <c:v>-1.8403707298636438</c:v>
                </c:pt>
                <c:pt idx="355">
                  <c:v>-1.7114823094010354</c:v>
                </c:pt>
                <c:pt idx="356">
                  <c:v>-1.5906399500370028</c:v>
                </c:pt>
                <c:pt idx="357">
                  <c:v>-1.5851111152768136</c:v>
                </c:pt>
                <c:pt idx="358">
                  <c:v>-1.6318369464576246</c:v>
                </c:pt>
                <c:pt idx="359">
                  <c:v>-1.6445657502114774</c:v>
                </c:pt>
                <c:pt idx="360">
                  <c:v>-1.7248414430022241</c:v>
                </c:pt>
                <c:pt idx="361">
                  <c:v>-1.7112340950965883</c:v>
                </c:pt>
                <c:pt idx="362">
                  <c:v>-1.6712120966613295</c:v>
                </c:pt>
                <c:pt idx="363">
                  <c:v>-1.6527807958424092</c:v>
                </c:pt>
                <c:pt idx="364">
                  <c:v>-1.7874369098246099</c:v>
                </c:pt>
                <c:pt idx="365">
                  <c:v>-1.8312835720181466</c:v>
                </c:pt>
                <c:pt idx="366">
                  <c:v>-1.7110779744386675</c:v>
                </c:pt>
                <c:pt idx="367">
                  <c:v>-1.6890218384563924</c:v>
                </c:pt>
                <c:pt idx="368">
                  <c:v>-1.6999083307385445</c:v>
                </c:pt>
                <c:pt idx="369">
                  <c:v>-1.7610367311537267</c:v>
                </c:pt>
                <c:pt idx="370">
                  <c:v>-1.6904295556247235</c:v>
                </c:pt>
                <c:pt idx="371">
                  <c:v>-1.608229836523533</c:v>
                </c:pt>
                <c:pt idx="372">
                  <c:v>-1.6492068314552308</c:v>
                </c:pt>
                <c:pt idx="373">
                  <c:v>-1.6211418043076993</c:v>
                </c:pt>
                <c:pt idx="374">
                  <c:v>-1.5740385353565218</c:v>
                </c:pt>
                <c:pt idx="375">
                  <c:v>-1.4765395765006544</c:v>
                </c:pt>
                <c:pt idx="376">
                  <c:v>-1.5836605672538282</c:v>
                </c:pt>
                <c:pt idx="377">
                  <c:v>-1.6989654672145844</c:v>
                </c:pt>
                <c:pt idx="378">
                  <c:v>-1.5905623282492163</c:v>
                </c:pt>
                <c:pt idx="379">
                  <c:v>-1.6000432960689071</c:v>
                </c:pt>
                <c:pt idx="380">
                  <c:v>-1.6317388594150546</c:v>
                </c:pt>
                <c:pt idx="381">
                  <c:v>-1.5874055626988413</c:v>
                </c:pt>
                <c:pt idx="382">
                  <c:v>-1.4249327820539477</c:v>
                </c:pt>
                <c:pt idx="383">
                  <c:v>-1.4143042981624605</c:v>
                </c:pt>
                <c:pt idx="384">
                  <c:v>-1.0446557499468327</c:v>
                </c:pt>
                <c:pt idx="385">
                  <c:v>9.3814021423459071E-2</c:v>
                </c:pt>
                <c:pt idx="386">
                  <c:v>4.5111877033486986E-2</c:v>
                </c:pt>
                <c:pt idx="387">
                  <c:v>3.0621919333934794E-2</c:v>
                </c:pt>
                <c:pt idx="388">
                  <c:v>3.489747650921346E-2</c:v>
                </c:pt>
                <c:pt idx="389">
                  <c:v>1.0979696698486807E-2</c:v>
                </c:pt>
                <c:pt idx="390">
                  <c:v>7.4064083956182081E-3</c:v>
                </c:pt>
                <c:pt idx="391">
                  <c:v>1.7093983925879006E-2</c:v>
                </c:pt>
                <c:pt idx="392">
                  <c:v>2.3862081225961451E-2</c:v>
                </c:pt>
                <c:pt idx="393">
                  <c:v>3.328838671557606E-2</c:v>
                </c:pt>
                <c:pt idx="394">
                  <c:v>3.942835601046682E-2</c:v>
                </c:pt>
                <c:pt idx="395">
                  <c:v>2.5133338999003177E-2</c:v>
                </c:pt>
                <c:pt idx="396">
                  <c:v>2.2590257003903394E-2</c:v>
                </c:pt>
                <c:pt idx="397">
                  <c:v>2.7974939625710252E-2</c:v>
                </c:pt>
                <c:pt idx="398">
                  <c:v>2.8481984585523618E-2</c:v>
                </c:pt>
                <c:pt idx="399">
                  <c:v>2.9775900319218646E-2</c:v>
                </c:pt>
                <c:pt idx="400">
                  <c:v>3.3634989559650427E-2</c:v>
                </c:pt>
                <c:pt idx="401">
                  <c:v>2.0276559451594955E-2</c:v>
                </c:pt>
                <c:pt idx="402">
                  <c:v>1.9920363519340761E-2</c:v>
                </c:pt>
                <c:pt idx="403">
                  <c:v>1.9802194945514218E-2</c:v>
                </c:pt>
                <c:pt idx="404">
                  <c:v>3.0329028647392994E-2</c:v>
                </c:pt>
                <c:pt idx="405">
                  <c:v>3.0891457702964559E-2</c:v>
                </c:pt>
                <c:pt idx="406">
                  <c:v>3.4467514296993629E-2</c:v>
                </c:pt>
                <c:pt idx="407">
                  <c:v>2.589249031618239E-2</c:v>
                </c:pt>
                <c:pt idx="408">
                  <c:v>2.2533895326778297E-2</c:v>
                </c:pt>
                <c:pt idx="409">
                  <c:v>2.7916531423106794E-2</c:v>
                </c:pt>
                <c:pt idx="410">
                  <c:v>2.0796714965254079E-2</c:v>
                </c:pt>
                <c:pt idx="411">
                  <c:v>2.9144200030714287E-2</c:v>
                </c:pt>
                <c:pt idx="412">
                  <c:v>3.2071626819670213E-2</c:v>
                </c:pt>
                <c:pt idx="413">
                  <c:v>2.4166236938908708E-2</c:v>
                </c:pt>
                <c:pt idx="414">
                  <c:v>2.4872151184827093E-2</c:v>
                </c:pt>
                <c:pt idx="415">
                  <c:v>1.9669335242360836E-2</c:v>
                </c:pt>
                <c:pt idx="416">
                  <c:v>2.3996503232046967E-2</c:v>
                </c:pt>
                <c:pt idx="417">
                  <c:v>2.5751892188563955E-2</c:v>
                </c:pt>
                <c:pt idx="418">
                  <c:v>2.6183572020381699E-2</c:v>
                </c:pt>
                <c:pt idx="419">
                  <c:v>2.5508556654676801E-2</c:v>
                </c:pt>
                <c:pt idx="420">
                  <c:v>2.4752995893359192E-2</c:v>
                </c:pt>
                <c:pt idx="421">
                  <c:v>2.3471094360575095E-2</c:v>
                </c:pt>
                <c:pt idx="422">
                  <c:v>1.9306844417005781E-2</c:v>
                </c:pt>
                <c:pt idx="423">
                  <c:v>1.8855448504909889E-2</c:v>
                </c:pt>
                <c:pt idx="424">
                  <c:v>2.0125390654429809E-2</c:v>
                </c:pt>
                <c:pt idx="425">
                  <c:v>2.3026240020990379E-2</c:v>
                </c:pt>
                <c:pt idx="426">
                  <c:v>2.2858991380780944E-2</c:v>
                </c:pt>
                <c:pt idx="427">
                  <c:v>2.5414571799337871E-2</c:v>
                </c:pt>
                <c:pt idx="428">
                  <c:v>2.5821638507768516E-2</c:v>
                </c:pt>
                <c:pt idx="429">
                  <c:v>2.685039214789868E-2</c:v>
                </c:pt>
                <c:pt idx="430">
                  <c:v>1.4061672706156977E-2</c:v>
                </c:pt>
                <c:pt idx="431">
                  <c:v>1.1905585024505866E-2</c:v>
                </c:pt>
                <c:pt idx="432">
                  <c:v>1.7810870837420237E-2</c:v>
                </c:pt>
                <c:pt idx="433">
                  <c:v>1.782645732164384E-2</c:v>
                </c:pt>
                <c:pt idx="434">
                  <c:v>2.4470538832247271E-2</c:v>
                </c:pt>
                <c:pt idx="435">
                  <c:v>3.4290288845077163E-2</c:v>
                </c:pt>
                <c:pt idx="436">
                  <c:v>3.6012394353747368E-2</c:v>
                </c:pt>
                <c:pt idx="437">
                  <c:v>3.4533779695630082E-2</c:v>
                </c:pt>
                <c:pt idx="438">
                  <c:v>2.5805074442178014E-2</c:v>
                </c:pt>
                <c:pt idx="439">
                  <c:v>1.5293059777468448E-2</c:v>
                </c:pt>
                <c:pt idx="440">
                  <c:v>1.7494262382388118E-2</c:v>
                </c:pt>
                <c:pt idx="441">
                  <c:v>2.3676313357427731E-2</c:v>
                </c:pt>
                <c:pt idx="442">
                  <c:v>1.7045479444786918E-2</c:v>
                </c:pt>
                <c:pt idx="443">
                  <c:v>2.5669848443940296E-2</c:v>
                </c:pt>
                <c:pt idx="444">
                  <c:v>2.4357440890744333E-2</c:v>
                </c:pt>
                <c:pt idx="445">
                  <c:v>2.5773335024714475E-2</c:v>
                </c:pt>
                <c:pt idx="446">
                  <c:v>2.3461693134158856E-2</c:v>
                </c:pt>
                <c:pt idx="447">
                  <c:v>2.1298862881958494E-2</c:v>
                </c:pt>
                <c:pt idx="448">
                  <c:v>1.103712731972338E-2</c:v>
                </c:pt>
                <c:pt idx="449">
                  <c:v>1.1781112421304002E-2</c:v>
                </c:pt>
                <c:pt idx="450">
                  <c:v>1.6250970745459212E-2</c:v>
                </c:pt>
                <c:pt idx="451">
                  <c:v>3.0855241511017095E-2</c:v>
                </c:pt>
                <c:pt idx="452">
                  <c:v>3.4280120171606546E-2</c:v>
                </c:pt>
                <c:pt idx="453">
                  <c:v>3.5664146980270761E-2</c:v>
                </c:pt>
                <c:pt idx="454">
                  <c:v>2.7416731528937824E-2</c:v>
                </c:pt>
                <c:pt idx="455">
                  <c:v>1.7128244955092672E-2</c:v>
                </c:pt>
                <c:pt idx="456">
                  <c:v>1.7094760509207857E-2</c:v>
                </c:pt>
                <c:pt idx="457">
                  <c:v>1.4553843811154377E-2</c:v>
                </c:pt>
                <c:pt idx="458">
                  <c:v>1.6817200491204873E-2</c:v>
                </c:pt>
                <c:pt idx="459">
                  <c:v>1.80258747842163E-2</c:v>
                </c:pt>
                <c:pt idx="460">
                  <c:v>2.5044525275006904E-2</c:v>
                </c:pt>
                <c:pt idx="461">
                  <c:v>2.2439216114580635E-2</c:v>
                </c:pt>
                <c:pt idx="462">
                  <c:v>2.5067740548402079E-2</c:v>
                </c:pt>
                <c:pt idx="463">
                  <c:v>2.2851335182785995E-2</c:v>
                </c:pt>
                <c:pt idx="464">
                  <c:v>1.6068711206316963E-2</c:v>
                </c:pt>
                <c:pt idx="465">
                  <c:v>2.0966485217213643E-2</c:v>
                </c:pt>
                <c:pt idx="466">
                  <c:v>2.2035584645345815E-2</c:v>
                </c:pt>
                <c:pt idx="467">
                  <c:v>2.5631786724552519E-2</c:v>
                </c:pt>
                <c:pt idx="468">
                  <c:v>3.1455796239897624E-2</c:v>
                </c:pt>
                <c:pt idx="469">
                  <c:v>2.613164143636823E-2</c:v>
                </c:pt>
                <c:pt idx="470">
                  <c:v>2.6328847920522105E-2</c:v>
                </c:pt>
                <c:pt idx="471">
                  <c:v>2.767097577452661E-2</c:v>
                </c:pt>
                <c:pt idx="472">
                  <c:v>2.4927096739411361E-2</c:v>
                </c:pt>
                <c:pt idx="473">
                  <c:v>1.566220181062819E-2</c:v>
                </c:pt>
                <c:pt idx="474">
                  <c:v>1.7206497145816693E-2</c:v>
                </c:pt>
                <c:pt idx="475">
                  <c:v>2.1315554855391397E-2</c:v>
                </c:pt>
                <c:pt idx="476">
                  <c:v>2.5435713138431321E-2</c:v>
                </c:pt>
                <c:pt idx="477">
                  <c:v>3.3292708173394206E-2</c:v>
                </c:pt>
                <c:pt idx="478">
                  <c:v>2.7856031013652693E-2</c:v>
                </c:pt>
                <c:pt idx="479">
                  <c:v>2.3632303923368458E-2</c:v>
                </c:pt>
                <c:pt idx="480">
                  <c:v>2.2906646188348534E-2</c:v>
                </c:pt>
                <c:pt idx="481">
                  <c:v>1.6046354742720731E-2</c:v>
                </c:pt>
                <c:pt idx="482">
                  <c:v>1.2913480550050746E-2</c:v>
                </c:pt>
                <c:pt idx="483">
                  <c:v>1.7239524777978674E-2</c:v>
                </c:pt>
                <c:pt idx="484">
                  <c:v>1.9916800372302534E-2</c:v>
                </c:pt>
                <c:pt idx="485">
                  <c:v>3.307177478447558E-2</c:v>
                </c:pt>
                <c:pt idx="486">
                  <c:v>3.1528347395360479E-2</c:v>
                </c:pt>
                <c:pt idx="487">
                  <c:v>3.401594479568304E-2</c:v>
                </c:pt>
                <c:pt idx="488">
                  <c:v>2.1335992701351655E-2</c:v>
                </c:pt>
                <c:pt idx="489">
                  <c:v>9.3634623382240628E-3</c:v>
                </c:pt>
                <c:pt idx="490">
                  <c:v>1.5628434140235195E-2</c:v>
                </c:pt>
                <c:pt idx="491">
                  <c:v>2.123041391372682E-2</c:v>
                </c:pt>
                <c:pt idx="492">
                  <c:v>2.7624015323817738E-2</c:v>
                </c:pt>
                <c:pt idx="493">
                  <c:v>3.1189272841438659E-2</c:v>
                </c:pt>
                <c:pt idx="494">
                  <c:v>2.9554784204810863E-2</c:v>
                </c:pt>
                <c:pt idx="495">
                  <c:v>2.5591934295371183E-2</c:v>
                </c:pt>
                <c:pt idx="496">
                  <c:v>1.9023327548056856E-2</c:v>
                </c:pt>
                <c:pt idx="497">
                  <c:v>1.923349840566517E-2</c:v>
                </c:pt>
                <c:pt idx="498">
                  <c:v>2.4911446301266557E-2</c:v>
                </c:pt>
                <c:pt idx="499">
                  <c:v>3.4590552505105746E-2</c:v>
                </c:pt>
                <c:pt idx="500">
                  <c:v>2.943140795454384E-2</c:v>
                </c:pt>
                <c:pt idx="501">
                  <c:v>2.9466527793556463E-2</c:v>
                </c:pt>
                <c:pt idx="502">
                  <c:v>2.795279329642654E-2</c:v>
                </c:pt>
                <c:pt idx="503">
                  <c:v>1.7149678654968747E-2</c:v>
                </c:pt>
                <c:pt idx="504">
                  <c:v>1.6295409584417941E-2</c:v>
                </c:pt>
                <c:pt idx="505">
                  <c:v>1.9308516355231412E-2</c:v>
                </c:pt>
                <c:pt idx="506">
                  <c:v>1.3255094988271598E-2</c:v>
                </c:pt>
                <c:pt idx="507">
                  <c:v>2.1555171925574546E-2</c:v>
                </c:pt>
                <c:pt idx="508">
                  <c:v>2.2803698647767309E-2</c:v>
                </c:pt>
                <c:pt idx="509">
                  <c:v>2.0422621071338659E-2</c:v>
                </c:pt>
                <c:pt idx="510">
                  <c:v>1.8693215679377331E-2</c:v>
                </c:pt>
                <c:pt idx="511">
                  <c:v>2.3797670491039757E-2</c:v>
                </c:pt>
                <c:pt idx="512">
                  <c:v>2.9021152686327711E-2</c:v>
                </c:pt>
                <c:pt idx="513">
                  <c:v>2.5138738537207259E-2</c:v>
                </c:pt>
                <c:pt idx="514">
                  <c:v>2.5454040504992018E-2</c:v>
                </c:pt>
                <c:pt idx="515">
                  <c:v>1.5823548417538413E-2</c:v>
                </c:pt>
                <c:pt idx="516">
                  <c:v>2.9180809082463399E-2</c:v>
                </c:pt>
                <c:pt idx="517">
                  <c:v>2.7693999186158183E-2</c:v>
                </c:pt>
                <c:pt idx="518">
                  <c:v>2.4260696880519406E-2</c:v>
                </c:pt>
                <c:pt idx="519">
                  <c:v>1.9968210188671953E-2</c:v>
                </c:pt>
                <c:pt idx="520">
                  <c:v>1.5950268544256699E-2</c:v>
                </c:pt>
                <c:pt idx="521">
                  <c:v>2.0775738079100853E-2</c:v>
                </c:pt>
                <c:pt idx="522">
                  <c:v>2.2275055535137658E-2</c:v>
                </c:pt>
                <c:pt idx="523">
                  <c:v>2.3724169163033382E-2</c:v>
                </c:pt>
                <c:pt idx="524">
                  <c:v>2.1405355297029027E-2</c:v>
                </c:pt>
                <c:pt idx="525">
                  <c:v>2.3306248560547832E-2</c:v>
                </c:pt>
                <c:pt idx="526">
                  <c:v>1.5804380513727678E-2</c:v>
                </c:pt>
                <c:pt idx="527">
                  <c:v>1.5872473167255527E-2</c:v>
                </c:pt>
                <c:pt idx="528">
                  <c:v>1.5836357474327101E-2</c:v>
                </c:pt>
                <c:pt idx="529">
                  <c:v>2.3168436996638786E-2</c:v>
                </c:pt>
                <c:pt idx="530">
                  <c:v>2.072012557648123E-2</c:v>
                </c:pt>
                <c:pt idx="531">
                  <c:v>2.4868067270144831E-2</c:v>
                </c:pt>
                <c:pt idx="532">
                  <c:v>1.5099745346233262E-2</c:v>
                </c:pt>
                <c:pt idx="533">
                  <c:v>1.5601774491369735E-2</c:v>
                </c:pt>
                <c:pt idx="534">
                  <c:v>2.0726082427427184E-2</c:v>
                </c:pt>
                <c:pt idx="535">
                  <c:v>2.039968902245165E-2</c:v>
                </c:pt>
                <c:pt idx="536">
                  <c:v>1.6592895817011608E-2</c:v>
                </c:pt>
                <c:pt idx="537">
                  <c:v>2.3028250001370917E-2</c:v>
                </c:pt>
                <c:pt idx="538">
                  <c:v>3.1104533895850189E-2</c:v>
                </c:pt>
                <c:pt idx="539">
                  <c:v>1.9272016938775782E-2</c:v>
                </c:pt>
                <c:pt idx="540">
                  <c:v>2.083378083072604E-2</c:v>
                </c:pt>
                <c:pt idx="541">
                  <c:v>1.5487662423402077E-2</c:v>
                </c:pt>
                <c:pt idx="542">
                  <c:v>2.4952276311814792E-2</c:v>
                </c:pt>
                <c:pt idx="543">
                  <c:v>3.0480361897498379E-2</c:v>
                </c:pt>
                <c:pt idx="544">
                  <c:v>2.4807996265590201E-2</c:v>
                </c:pt>
                <c:pt idx="545">
                  <c:v>1.557328758761288E-2</c:v>
                </c:pt>
                <c:pt idx="546">
                  <c:v>1.5055635413154966E-2</c:v>
                </c:pt>
                <c:pt idx="547">
                  <c:v>8.2310393918305774E-3</c:v>
                </c:pt>
                <c:pt idx="548">
                  <c:v>5.5403974279761431E-3</c:v>
                </c:pt>
                <c:pt idx="549">
                  <c:v>1.2330321287736298E-2</c:v>
                </c:pt>
                <c:pt idx="550">
                  <c:v>1.9164263717830185E-2</c:v>
                </c:pt>
                <c:pt idx="551">
                  <c:v>1.9502241918817165E-2</c:v>
                </c:pt>
                <c:pt idx="552">
                  <c:v>1.8976102145388737E-2</c:v>
                </c:pt>
                <c:pt idx="553">
                  <c:v>2.002104526385666E-2</c:v>
                </c:pt>
                <c:pt idx="554">
                  <c:v>1.3151544453576219E-2</c:v>
                </c:pt>
                <c:pt idx="555">
                  <c:v>2.4105087853968157E-2</c:v>
                </c:pt>
                <c:pt idx="556">
                  <c:v>1.6258279765024794E-2</c:v>
                </c:pt>
                <c:pt idx="557">
                  <c:v>1.6763086337596184E-2</c:v>
                </c:pt>
                <c:pt idx="558">
                  <c:v>1.7245865352451817E-2</c:v>
                </c:pt>
                <c:pt idx="559">
                  <c:v>1.6450260300189271E-2</c:v>
                </c:pt>
                <c:pt idx="560">
                  <c:v>1.9461594633758073E-2</c:v>
                </c:pt>
                <c:pt idx="561">
                  <c:v>1.9095412753522403E-2</c:v>
                </c:pt>
                <c:pt idx="562">
                  <c:v>1.6646333886310469E-2</c:v>
                </c:pt>
                <c:pt idx="563">
                  <c:v>1.7907952889800086E-2</c:v>
                </c:pt>
                <c:pt idx="564">
                  <c:v>4.6840726956725171E-3</c:v>
                </c:pt>
                <c:pt idx="565">
                  <c:v>5.4625472333282299E-3</c:v>
                </c:pt>
                <c:pt idx="566">
                  <c:v>1.1694400040432817E-2</c:v>
                </c:pt>
                <c:pt idx="567">
                  <c:v>9.9690602906048337E-3</c:v>
                </c:pt>
                <c:pt idx="568">
                  <c:v>-6.9598076026886613E-3</c:v>
                </c:pt>
                <c:pt idx="569">
                  <c:v>2.0557582117617143E-2</c:v>
                </c:pt>
                <c:pt idx="570">
                  <c:v>5.4912605322897434E-2</c:v>
                </c:pt>
                <c:pt idx="571">
                  <c:v>2.981481171213092E-2</c:v>
                </c:pt>
                <c:pt idx="572">
                  <c:v>1.7832304537296298E-2</c:v>
                </c:pt>
                <c:pt idx="573">
                  <c:v>9.6572666522115602E-3</c:v>
                </c:pt>
                <c:pt idx="574">
                  <c:v>1.3172621838748469E-2</c:v>
                </c:pt>
                <c:pt idx="575">
                  <c:v>2.6066079530864969E-2</c:v>
                </c:pt>
                <c:pt idx="576">
                  <c:v>2.2513092029839768E-2</c:v>
                </c:pt>
                <c:pt idx="577">
                  <c:v>2.1326728519052277E-2</c:v>
                </c:pt>
                <c:pt idx="578">
                  <c:v>2.9201155565679079E-2</c:v>
                </c:pt>
                <c:pt idx="579">
                  <c:v>1.4321206854656349E-2</c:v>
                </c:pt>
                <c:pt idx="580">
                  <c:v>1.8769540116190919E-2</c:v>
                </c:pt>
                <c:pt idx="581">
                  <c:v>1.4274054542183889E-2</c:v>
                </c:pt>
                <c:pt idx="582">
                  <c:v>1.2092010704800496E-2</c:v>
                </c:pt>
                <c:pt idx="583">
                  <c:v>1.9475938584655531E-2</c:v>
                </c:pt>
                <c:pt idx="584">
                  <c:v>1.6621620263904346E-2</c:v>
                </c:pt>
                <c:pt idx="585">
                  <c:v>9.4481556024402502E-3</c:v>
                </c:pt>
                <c:pt idx="586">
                  <c:v>1.3864621538668881E-2</c:v>
                </c:pt>
                <c:pt idx="587">
                  <c:v>1.568262138403953E-2</c:v>
                </c:pt>
                <c:pt idx="588">
                  <c:v>1.3349911244586121E-2</c:v>
                </c:pt>
                <c:pt idx="589">
                  <c:v>1.2195652602240453E-2</c:v>
                </c:pt>
                <c:pt idx="590">
                  <c:v>1.5978207271546141E-2</c:v>
                </c:pt>
                <c:pt idx="591">
                  <c:v>8.2961627561599083E-3</c:v>
                </c:pt>
                <c:pt idx="592">
                  <c:v>1.2200156785547742E-2</c:v>
                </c:pt>
                <c:pt idx="593">
                  <c:v>5.6653177086263967E-3</c:v>
                </c:pt>
                <c:pt idx="594">
                  <c:v>2.0410113511607056E-2</c:v>
                </c:pt>
                <c:pt idx="595">
                  <c:v>2.5723944325000053E-2</c:v>
                </c:pt>
                <c:pt idx="596">
                  <c:v>2.7606172179803268E-2</c:v>
                </c:pt>
                <c:pt idx="597">
                  <c:v>2.0452807322144523E-2</c:v>
                </c:pt>
                <c:pt idx="598">
                  <c:v>1.7251073028892283E-2</c:v>
                </c:pt>
                <c:pt idx="599">
                  <c:v>7.1580935921520122E-3</c:v>
                </c:pt>
                <c:pt idx="600">
                  <c:v>2.987868525087839E-3</c:v>
                </c:pt>
                <c:pt idx="601">
                  <c:v>2.1187564786523588E-2</c:v>
                </c:pt>
                <c:pt idx="602">
                  <c:v>2.2973779533058417E-2</c:v>
                </c:pt>
                <c:pt idx="603">
                  <c:v>1.9096828876063232E-2</c:v>
                </c:pt>
                <c:pt idx="604">
                  <c:v>2.2242649169638765E-2</c:v>
                </c:pt>
                <c:pt idx="605">
                  <c:v>1.195919668301941E-2</c:v>
                </c:pt>
                <c:pt idx="606">
                  <c:v>1.2799973320215957E-3</c:v>
                </c:pt>
                <c:pt idx="607">
                  <c:v>1.602001486346126E-2</c:v>
                </c:pt>
                <c:pt idx="608">
                  <c:v>1.5066333990544092E-2</c:v>
                </c:pt>
                <c:pt idx="609">
                  <c:v>1.3213132079690701E-2</c:v>
                </c:pt>
                <c:pt idx="610">
                  <c:v>1.7132639503106478E-2</c:v>
                </c:pt>
                <c:pt idx="611">
                  <c:v>1.5126341041177521E-2</c:v>
                </c:pt>
                <c:pt idx="612">
                  <c:v>9.9805354513227973E-3</c:v>
                </c:pt>
                <c:pt idx="613">
                  <c:v>2.05687192361802E-2</c:v>
                </c:pt>
                <c:pt idx="614">
                  <c:v>1.6053663762286313E-2</c:v>
                </c:pt>
                <c:pt idx="615">
                  <c:v>1.7443208880722538E-2</c:v>
                </c:pt>
                <c:pt idx="616">
                  <c:v>1.5124705648049727E-2</c:v>
                </c:pt>
                <c:pt idx="617">
                  <c:v>2.1576934531331068E-2</c:v>
                </c:pt>
                <c:pt idx="618">
                  <c:v>2.1113944686949257E-2</c:v>
                </c:pt>
                <c:pt idx="619">
                  <c:v>1.9661943996325149E-2</c:v>
                </c:pt>
                <c:pt idx="620">
                  <c:v>1.6651578107848772E-2</c:v>
                </c:pt>
                <c:pt idx="621">
                  <c:v>1.1996792452409866E-2</c:v>
                </c:pt>
                <c:pt idx="622">
                  <c:v>1.2348904469981797E-2</c:v>
                </c:pt>
                <c:pt idx="623">
                  <c:v>1.3137447182089104E-2</c:v>
                </c:pt>
                <c:pt idx="624">
                  <c:v>1.8004678627476109E-2</c:v>
                </c:pt>
                <c:pt idx="625">
                  <c:v>1.2811784679070126E-2</c:v>
                </c:pt>
                <c:pt idx="626">
                  <c:v>9.4855046924203767E-3</c:v>
                </c:pt>
                <c:pt idx="627">
                  <c:v>1.1627997597679504E-2</c:v>
                </c:pt>
                <c:pt idx="628">
                  <c:v>1.1490980889648214E-2</c:v>
                </c:pt>
                <c:pt idx="629">
                  <c:v>1.3690118696540604E-2</c:v>
                </c:pt>
                <c:pt idx="630">
                  <c:v>1.9694103682413699E-2</c:v>
                </c:pt>
                <c:pt idx="631">
                  <c:v>1.188570449128748E-2</c:v>
                </c:pt>
                <c:pt idx="632">
                  <c:v>1.2670574421063077E-2</c:v>
                </c:pt>
                <c:pt idx="633">
                  <c:v>2.2720677321776753E-2</c:v>
                </c:pt>
                <c:pt idx="634">
                  <c:v>1.2519259443506611E-2</c:v>
                </c:pt>
                <c:pt idx="635">
                  <c:v>1.2737488495185981E-2</c:v>
                </c:pt>
                <c:pt idx="636">
                  <c:v>1.4343618135899308E-2</c:v>
                </c:pt>
                <c:pt idx="637">
                  <c:v>1.3500732863321915E-2</c:v>
                </c:pt>
                <c:pt idx="638">
                  <c:v>1.3537287097424272E-2</c:v>
                </c:pt>
                <c:pt idx="639">
                  <c:v>2.3426573295146233E-2</c:v>
                </c:pt>
                <c:pt idx="640">
                  <c:v>1.3303206609562052E-2</c:v>
                </c:pt>
                <c:pt idx="641">
                  <c:v>1.1797731304541245E-2</c:v>
                </c:pt>
                <c:pt idx="642">
                  <c:v>1.8110960908234122E-2</c:v>
                </c:pt>
                <c:pt idx="643">
                  <c:v>1.7096624309197075E-2</c:v>
                </c:pt>
                <c:pt idx="644">
                  <c:v>1.9519317615777257E-2</c:v>
                </c:pt>
                <c:pt idx="645">
                  <c:v>1.4812656193971638E-2</c:v>
                </c:pt>
                <c:pt idx="646">
                  <c:v>4.8462050221860509E-3</c:v>
                </c:pt>
                <c:pt idx="647">
                  <c:v>1.7394658718258155E-2</c:v>
                </c:pt>
                <c:pt idx="648">
                  <c:v>1.7048658868297942E-2</c:v>
                </c:pt>
                <c:pt idx="649">
                  <c:v>1.4609218770638116E-2</c:v>
                </c:pt>
                <c:pt idx="650">
                  <c:v>1.2057640040293346E-2</c:v>
                </c:pt>
                <c:pt idx="651">
                  <c:v>8.2308749388903396E-3</c:v>
                </c:pt>
                <c:pt idx="652">
                  <c:v>1.347909816540778E-2</c:v>
                </c:pt>
                <c:pt idx="653">
                  <c:v>1.2164242090657362E-2</c:v>
                </c:pt>
                <c:pt idx="654">
                  <c:v>1.4072873778641234E-2</c:v>
                </c:pt>
                <c:pt idx="655">
                  <c:v>1.0811342569068086E-2</c:v>
                </c:pt>
                <c:pt idx="656">
                  <c:v>1.5297984229400763E-2</c:v>
                </c:pt>
                <c:pt idx="657">
                  <c:v>7.9217216838151361E-3</c:v>
                </c:pt>
                <c:pt idx="658">
                  <c:v>2.2412931052967919E-2</c:v>
                </c:pt>
                <c:pt idx="659">
                  <c:v>2.3615547996014369E-2</c:v>
                </c:pt>
                <c:pt idx="660">
                  <c:v>1.7803388228639971E-2</c:v>
                </c:pt>
                <c:pt idx="661">
                  <c:v>1.2301560295745737E-2</c:v>
                </c:pt>
                <c:pt idx="662">
                  <c:v>1.7279404615983374E-2</c:v>
                </c:pt>
                <c:pt idx="663">
                  <c:v>1.2257879767566926E-2</c:v>
                </c:pt>
                <c:pt idx="664">
                  <c:v>1.750311543233693E-2</c:v>
                </c:pt>
                <c:pt idx="665">
                  <c:v>1.994710539467634E-2</c:v>
                </c:pt>
                <c:pt idx="666">
                  <c:v>1.0229160888120536E-2</c:v>
                </c:pt>
                <c:pt idx="667">
                  <c:v>1.1676785303279771E-2</c:v>
                </c:pt>
                <c:pt idx="668">
                  <c:v>1.1695322804152974E-2</c:v>
                </c:pt>
                <c:pt idx="669">
                  <c:v>9.8970116302371097E-3</c:v>
                </c:pt>
                <c:pt idx="670">
                  <c:v>1.0531279211863878E-2</c:v>
                </c:pt>
                <c:pt idx="671">
                  <c:v>1.8203812865540389E-2</c:v>
                </c:pt>
                <c:pt idx="672">
                  <c:v>1.1256489269435413E-2</c:v>
                </c:pt>
                <c:pt idx="673">
                  <c:v>1.0613834587857141E-2</c:v>
                </c:pt>
                <c:pt idx="674">
                  <c:v>1.0997238345444207E-2</c:v>
                </c:pt>
                <c:pt idx="675">
                  <c:v>1.6739395977929242E-2</c:v>
                </c:pt>
                <c:pt idx="676">
                  <c:v>1.8314252151176338E-2</c:v>
                </c:pt>
                <c:pt idx="677">
                  <c:v>1.3782650884240868E-2</c:v>
                </c:pt>
                <c:pt idx="678">
                  <c:v>1.0229444112628702E-2</c:v>
                </c:pt>
                <c:pt idx="679">
                  <c:v>1.4438251666724689E-2</c:v>
                </c:pt>
                <c:pt idx="680">
                  <c:v>2.174107683822514E-2</c:v>
                </c:pt>
                <c:pt idx="681">
                  <c:v>1.1745152045041327E-2</c:v>
                </c:pt>
                <c:pt idx="682">
                  <c:v>1.812472013756633E-2</c:v>
                </c:pt>
                <c:pt idx="683">
                  <c:v>1.9841663651168351E-2</c:v>
                </c:pt>
                <c:pt idx="684">
                  <c:v>1.2282840069383391E-2</c:v>
                </c:pt>
                <c:pt idx="685">
                  <c:v>1.0452305255457761E-2</c:v>
                </c:pt>
                <c:pt idx="686">
                  <c:v>1.0870582172647122E-2</c:v>
                </c:pt>
                <c:pt idx="687">
                  <c:v>1.5308107221499098E-2</c:v>
                </c:pt>
                <c:pt idx="688">
                  <c:v>1.8702626042068016E-2</c:v>
                </c:pt>
                <c:pt idx="689">
                  <c:v>1.3252518558874729E-2</c:v>
                </c:pt>
                <c:pt idx="690">
                  <c:v>2.1183965094387538E-2</c:v>
                </c:pt>
                <c:pt idx="691">
                  <c:v>1.437368561513723E-2</c:v>
                </c:pt>
                <c:pt idx="692">
                  <c:v>1.9126585721969611E-2</c:v>
                </c:pt>
                <c:pt idx="693">
                  <c:v>1.5006591891869911E-2</c:v>
                </c:pt>
                <c:pt idx="694">
                  <c:v>1.5449719475582255E-2</c:v>
                </c:pt>
                <c:pt idx="695">
                  <c:v>2.143005978316069E-2</c:v>
                </c:pt>
                <c:pt idx="696">
                  <c:v>3.2090822132304325E-2</c:v>
                </c:pt>
                <c:pt idx="697">
                  <c:v>3.4660947499796757E-2</c:v>
                </c:pt>
                <c:pt idx="698">
                  <c:v>2.1992963925004008E-2</c:v>
                </c:pt>
                <c:pt idx="699">
                  <c:v>9.4262011349201258E-3</c:v>
                </c:pt>
                <c:pt idx="700">
                  <c:v>1.1588978581131282E-4</c:v>
                </c:pt>
                <c:pt idx="701">
                  <c:v>3.8556079342961319E-2</c:v>
                </c:pt>
                <c:pt idx="702">
                  <c:v>-6.2715263664722409E-3</c:v>
                </c:pt>
                <c:pt idx="703">
                  <c:v>1.7350640147924437E-2</c:v>
                </c:pt>
                <c:pt idx="704">
                  <c:v>-2.096478444524108E-2</c:v>
                </c:pt>
                <c:pt idx="705">
                  <c:v>-3.5068926410749546E-2</c:v>
                </c:pt>
                <c:pt idx="706">
                  <c:v>2.7643000502139345E-2</c:v>
                </c:pt>
                <c:pt idx="707">
                  <c:v>3.3718951921910059E-2</c:v>
                </c:pt>
              </c:numCache>
            </c:numRef>
          </c:yVal>
          <c:smooth val="0"/>
          <c:extLst>
            <c:ext xmlns:c16="http://schemas.microsoft.com/office/drawing/2014/chart" uri="{C3380CC4-5D6E-409C-BE32-E72D297353CC}">
              <c16:uniqueId val="{00000000-3B65-4690-BB00-BD58C68101ED}"/>
            </c:ext>
          </c:extLst>
        </c:ser>
        <c:dLbls>
          <c:showLegendKey val="0"/>
          <c:showVal val="0"/>
          <c:showCatName val="0"/>
          <c:showSerName val="0"/>
          <c:showPercent val="0"/>
          <c:showBubbleSize val="0"/>
        </c:dLbls>
        <c:axId val="842524224"/>
        <c:axId val="842524880"/>
      </c:scatterChart>
      <c:valAx>
        <c:axId val="842524224"/>
        <c:scaling>
          <c:orientation val="minMax"/>
          <c:max val="4.3"/>
          <c:min val="2.7"/>
        </c:scaling>
        <c:delete val="0"/>
        <c:axPos val="b"/>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400"/>
                  <a:t>Time (s)</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0" sourceLinked="0"/>
        <c:majorTickMark val="none"/>
        <c:minorTickMark val="none"/>
        <c:tickLblPos val="low"/>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842524880"/>
        <c:crosses val="autoZero"/>
        <c:crossBetween val="midCat"/>
      </c:valAx>
      <c:valAx>
        <c:axId val="842524880"/>
        <c:scaling>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400" baseline="0"/>
                  <a:t>Acceleration (m/s</a:t>
                </a:r>
                <a:r>
                  <a:rPr lang="en-US" sz="2400" baseline="30000"/>
                  <a:t>2</a:t>
                </a:r>
                <a:r>
                  <a:rPr lang="en-US" sz="2400" baseline="0"/>
                  <a:t>)</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842524224"/>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878036378764416"/>
          <c:y val="8.6185229026027613E-2"/>
          <c:w val="0.86132850379822812"/>
          <c:h val="0.74765089539143148"/>
        </c:manualLayout>
      </c:layout>
      <c:scatterChart>
        <c:scatterStyle val="lineMarker"/>
        <c:varyColors val="0"/>
        <c:ser>
          <c:idx val="0"/>
          <c:order val="0"/>
          <c:tx>
            <c:strRef>
              <c:f>'Raw Data'!$G$1</c:f>
              <c:strCache>
                <c:ptCount val="1"/>
                <c:pt idx="0">
                  <c:v>acceleration</c:v>
                </c:pt>
              </c:strCache>
            </c:strRef>
          </c:tx>
          <c:spPr>
            <a:ln w="19050" cap="rnd">
              <a:noFill/>
              <a:round/>
            </a:ln>
            <a:effectLst/>
          </c:spPr>
          <c:marker>
            <c:symbol val="circle"/>
            <c:size val="5"/>
            <c:spPr>
              <a:solidFill>
                <a:schemeClr val="accent1"/>
              </a:solidFill>
              <a:ln w="9525">
                <a:solidFill>
                  <a:schemeClr val="accent1"/>
                </a:solidFill>
              </a:ln>
              <a:effectLst/>
            </c:spPr>
          </c:marker>
          <c:xVal>
            <c:numRef>
              <c:f>'Raw Data'!$F$2:$F$709</c:f>
              <c:numCache>
                <c:formatCode>General</c:formatCode>
                <c:ptCount val="708"/>
                <c:pt idx="0">
                  <c:v>0</c:v>
                </c:pt>
                <c:pt idx="1">
                  <c:v>9.9310000005061738E-3</c:v>
                </c:pt>
                <c:pt idx="2">
                  <c:v>1.9862000001012348E-2</c:v>
                </c:pt>
                <c:pt idx="3">
                  <c:v>2.9793000001518521E-2</c:v>
                </c:pt>
                <c:pt idx="4">
                  <c:v>3.972300000168616E-2</c:v>
                </c:pt>
                <c:pt idx="5">
                  <c:v>4.9654000002192333E-2</c:v>
                </c:pt>
                <c:pt idx="6">
                  <c:v>5.9585000002698507E-2</c:v>
                </c:pt>
                <c:pt idx="7">
                  <c:v>6.9516000003204681E-2</c:v>
                </c:pt>
                <c:pt idx="8">
                  <c:v>7.9447000003710855E-2</c:v>
                </c:pt>
                <c:pt idx="9">
                  <c:v>8.9377000003878493E-2</c:v>
                </c:pt>
                <c:pt idx="10">
                  <c:v>9.9308000004384667E-2</c:v>
                </c:pt>
                <c:pt idx="11">
                  <c:v>0.10923900000489084</c:v>
                </c:pt>
                <c:pt idx="12">
                  <c:v>0.11916999999812106</c:v>
                </c:pt>
                <c:pt idx="13">
                  <c:v>0.12910099999862723</c:v>
                </c:pt>
                <c:pt idx="14">
                  <c:v>0.13903099999879487</c:v>
                </c:pt>
                <c:pt idx="15">
                  <c:v>0.14896199999930104</c:v>
                </c:pt>
                <c:pt idx="16">
                  <c:v>0.15889299999980722</c:v>
                </c:pt>
                <c:pt idx="17">
                  <c:v>0.16882400000031339</c:v>
                </c:pt>
                <c:pt idx="18">
                  <c:v>0.17875500000081956</c:v>
                </c:pt>
                <c:pt idx="19">
                  <c:v>0.1886850000009872</c:v>
                </c:pt>
                <c:pt idx="20">
                  <c:v>0.19861600000149338</c:v>
                </c:pt>
                <c:pt idx="21">
                  <c:v>0.20854700000199955</c:v>
                </c:pt>
                <c:pt idx="22">
                  <c:v>0.21847800000250572</c:v>
                </c:pt>
                <c:pt idx="23">
                  <c:v>0.2284090000030119</c:v>
                </c:pt>
                <c:pt idx="24">
                  <c:v>0.23833900000317954</c:v>
                </c:pt>
                <c:pt idx="25">
                  <c:v>0.24827000000368571</c:v>
                </c:pt>
                <c:pt idx="26">
                  <c:v>0.25820100000419188</c:v>
                </c:pt>
                <c:pt idx="27">
                  <c:v>0.26813200000469806</c:v>
                </c:pt>
                <c:pt idx="28">
                  <c:v>0.27806299999792827</c:v>
                </c:pt>
                <c:pt idx="29">
                  <c:v>0.28799299999809591</c:v>
                </c:pt>
                <c:pt idx="30">
                  <c:v>0.29792399999860208</c:v>
                </c:pt>
                <c:pt idx="31">
                  <c:v>0.30785499999910826</c:v>
                </c:pt>
                <c:pt idx="32">
                  <c:v>0.31778599999961443</c:v>
                </c:pt>
                <c:pt idx="33">
                  <c:v>0.32771700000012061</c:v>
                </c:pt>
                <c:pt idx="34">
                  <c:v>0.33764700000028824</c:v>
                </c:pt>
                <c:pt idx="35">
                  <c:v>0.34757800000079442</c:v>
                </c:pt>
                <c:pt idx="36">
                  <c:v>0.35750900000130059</c:v>
                </c:pt>
                <c:pt idx="37">
                  <c:v>0.36744000000180677</c:v>
                </c:pt>
                <c:pt idx="38">
                  <c:v>0.37737100000231294</c:v>
                </c:pt>
                <c:pt idx="39">
                  <c:v>0.38730100000248058</c:v>
                </c:pt>
                <c:pt idx="40">
                  <c:v>0.39723200000298675</c:v>
                </c:pt>
                <c:pt idx="41">
                  <c:v>0.40716300000349293</c:v>
                </c:pt>
                <c:pt idx="42">
                  <c:v>0.4170940000039991</c:v>
                </c:pt>
                <c:pt idx="43">
                  <c:v>0.42702400000416674</c:v>
                </c:pt>
                <c:pt idx="44">
                  <c:v>0.43695500000467291</c:v>
                </c:pt>
                <c:pt idx="45">
                  <c:v>0.44688599999790313</c:v>
                </c:pt>
                <c:pt idx="46">
                  <c:v>0.4568169999984093</c:v>
                </c:pt>
                <c:pt idx="47">
                  <c:v>0.46674799999891547</c:v>
                </c:pt>
                <c:pt idx="48">
                  <c:v>0.47667799999908311</c:v>
                </c:pt>
                <c:pt idx="49">
                  <c:v>0.48660899999958929</c:v>
                </c:pt>
                <c:pt idx="50">
                  <c:v>0.49654000000009546</c:v>
                </c:pt>
                <c:pt idx="51">
                  <c:v>0.50647100000060163</c:v>
                </c:pt>
                <c:pt idx="52">
                  <c:v>0.51640200000110781</c:v>
                </c:pt>
                <c:pt idx="53">
                  <c:v>0.52633200000127545</c:v>
                </c:pt>
                <c:pt idx="54">
                  <c:v>0.53626300000178162</c:v>
                </c:pt>
                <c:pt idx="55">
                  <c:v>0.54619400000228779</c:v>
                </c:pt>
                <c:pt idx="56">
                  <c:v>0.55612500000279397</c:v>
                </c:pt>
                <c:pt idx="57">
                  <c:v>0.56605600000330014</c:v>
                </c:pt>
                <c:pt idx="58">
                  <c:v>0.57598600000346778</c:v>
                </c:pt>
                <c:pt idx="59">
                  <c:v>0.58591700000397395</c:v>
                </c:pt>
                <c:pt idx="60">
                  <c:v>0.59584800000448013</c:v>
                </c:pt>
                <c:pt idx="61">
                  <c:v>0.6057790000049863</c:v>
                </c:pt>
                <c:pt idx="62">
                  <c:v>0.61570999999821652</c:v>
                </c:pt>
                <c:pt idx="63">
                  <c:v>0.62563999999838416</c:v>
                </c:pt>
                <c:pt idx="64">
                  <c:v>0.63557099999889033</c:v>
                </c:pt>
                <c:pt idx="65">
                  <c:v>0.6455019999993965</c:v>
                </c:pt>
                <c:pt idx="66">
                  <c:v>0.65543299999990268</c:v>
                </c:pt>
                <c:pt idx="67">
                  <c:v>0.66536400000040885</c:v>
                </c:pt>
                <c:pt idx="68">
                  <c:v>0.67529400000057649</c:v>
                </c:pt>
                <c:pt idx="69">
                  <c:v>0.68522500000108266</c:v>
                </c:pt>
                <c:pt idx="70">
                  <c:v>0.69515600000158884</c:v>
                </c:pt>
                <c:pt idx="71">
                  <c:v>0.70508700000209501</c:v>
                </c:pt>
                <c:pt idx="72">
                  <c:v>0.71501800000260118</c:v>
                </c:pt>
                <c:pt idx="73">
                  <c:v>0.72494800000276882</c:v>
                </c:pt>
                <c:pt idx="74">
                  <c:v>0.734879000003275</c:v>
                </c:pt>
                <c:pt idx="75">
                  <c:v>0.74481000000378117</c:v>
                </c:pt>
                <c:pt idx="76">
                  <c:v>0.75474100000428734</c:v>
                </c:pt>
                <c:pt idx="77">
                  <c:v>0.76467100000445498</c:v>
                </c:pt>
                <c:pt idx="78">
                  <c:v>0.77460200000496116</c:v>
                </c:pt>
                <c:pt idx="79">
                  <c:v>0.78453299999819137</c:v>
                </c:pt>
                <c:pt idx="80">
                  <c:v>0.79446399999869755</c:v>
                </c:pt>
                <c:pt idx="81">
                  <c:v>0.80439499999920372</c:v>
                </c:pt>
                <c:pt idx="82">
                  <c:v>0.81432499999937136</c:v>
                </c:pt>
                <c:pt idx="83">
                  <c:v>0.82425599999987753</c:v>
                </c:pt>
                <c:pt idx="84">
                  <c:v>0.8341870000003837</c:v>
                </c:pt>
                <c:pt idx="85">
                  <c:v>0.84411800000088988</c:v>
                </c:pt>
                <c:pt idx="86">
                  <c:v>0.85404900000139605</c:v>
                </c:pt>
                <c:pt idx="87">
                  <c:v>0.86397900000156369</c:v>
                </c:pt>
                <c:pt idx="88">
                  <c:v>0.87391000000206986</c:v>
                </c:pt>
                <c:pt idx="89">
                  <c:v>0.88384100000257604</c:v>
                </c:pt>
                <c:pt idx="90">
                  <c:v>0.89377200000308221</c:v>
                </c:pt>
                <c:pt idx="91">
                  <c:v>0.90370300000358839</c:v>
                </c:pt>
                <c:pt idx="92">
                  <c:v>0.91363300000375602</c:v>
                </c:pt>
                <c:pt idx="93">
                  <c:v>0.9235640000042622</c:v>
                </c:pt>
                <c:pt idx="94">
                  <c:v>0.93349500000476837</c:v>
                </c:pt>
                <c:pt idx="95">
                  <c:v>0.94342599999799859</c:v>
                </c:pt>
                <c:pt idx="96">
                  <c:v>0.95335691666696221</c:v>
                </c:pt>
                <c:pt idx="97">
                  <c:v>0.96328691666712984</c:v>
                </c:pt>
                <c:pt idx="98">
                  <c:v>0.97321791666763602</c:v>
                </c:pt>
                <c:pt idx="99">
                  <c:v>0.98314891666814219</c:v>
                </c:pt>
                <c:pt idx="100">
                  <c:v>0.99307991666864837</c:v>
                </c:pt>
                <c:pt idx="101">
                  <c:v>1.003009916668816</c:v>
                </c:pt>
                <c:pt idx="102">
                  <c:v>1.0129409166693222</c:v>
                </c:pt>
                <c:pt idx="103">
                  <c:v>1.0228719166698284</c:v>
                </c:pt>
                <c:pt idx="104">
                  <c:v>1.0328029166703345</c:v>
                </c:pt>
                <c:pt idx="105">
                  <c:v>1.0427339166708407</c:v>
                </c:pt>
                <c:pt idx="106">
                  <c:v>1.0526639166710083</c:v>
                </c:pt>
                <c:pt idx="107">
                  <c:v>1.0625949166715145</c:v>
                </c:pt>
                <c:pt idx="108">
                  <c:v>1.0725259166647447</c:v>
                </c:pt>
                <c:pt idx="109">
                  <c:v>1.0824569166652509</c:v>
                </c:pt>
                <c:pt idx="110">
                  <c:v>1.0923879166657571</c:v>
                </c:pt>
                <c:pt idx="111">
                  <c:v>1.1023179166659247</c:v>
                </c:pt>
                <c:pt idx="112">
                  <c:v>1.1122489166664309</c:v>
                </c:pt>
                <c:pt idx="113">
                  <c:v>1.1221799166669371</c:v>
                </c:pt>
                <c:pt idx="114">
                  <c:v>1.1321109166674432</c:v>
                </c:pt>
                <c:pt idx="115">
                  <c:v>1.1420419166679494</c:v>
                </c:pt>
                <c:pt idx="116">
                  <c:v>1.151971916668117</c:v>
                </c:pt>
                <c:pt idx="117">
                  <c:v>1.1619029166686232</c:v>
                </c:pt>
                <c:pt idx="118">
                  <c:v>1.1718339166691294</c:v>
                </c:pt>
                <c:pt idx="119">
                  <c:v>1.1817649166696356</c:v>
                </c:pt>
                <c:pt idx="120">
                  <c:v>1.1916959166701417</c:v>
                </c:pt>
                <c:pt idx="121">
                  <c:v>1.2016259166703094</c:v>
                </c:pt>
                <c:pt idx="122">
                  <c:v>1.2115569166708156</c:v>
                </c:pt>
                <c:pt idx="123">
                  <c:v>1.2214879166713217</c:v>
                </c:pt>
                <c:pt idx="124">
                  <c:v>1.2314189166645519</c:v>
                </c:pt>
                <c:pt idx="125">
                  <c:v>1.2413499166650581</c:v>
                </c:pt>
                <c:pt idx="126">
                  <c:v>1.2512799166652258</c:v>
                </c:pt>
                <c:pt idx="127">
                  <c:v>1.2612109166657319</c:v>
                </c:pt>
                <c:pt idx="128">
                  <c:v>1.2711419166662381</c:v>
                </c:pt>
                <c:pt idx="129">
                  <c:v>1.2810729166667443</c:v>
                </c:pt>
                <c:pt idx="130">
                  <c:v>1.2910029166669119</c:v>
                </c:pt>
                <c:pt idx="131">
                  <c:v>1.3009339166674181</c:v>
                </c:pt>
                <c:pt idx="132">
                  <c:v>1.3108649166679243</c:v>
                </c:pt>
                <c:pt idx="133">
                  <c:v>1.3207959166684304</c:v>
                </c:pt>
                <c:pt idx="134">
                  <c:v>1.3307269166689366</c:v>
                </c:pt>
                <c:pt idx="135">
                  <c:v>1.3406569166691042</c:v>
                </c:pt>
                <c:pt idx="136">
                  <c:v>1.3505879166696104</c:v>
                </c:pt>
                <c:pt idx="137">
                  <c:v>1.3605189166701166</c:v>
                </c:pt>
                <c:pt idx="138">
                  <c:v>1.3704499166706228</c:v>
                </c:pt>
                <c:pt idx="139">
                  <c:v>1.3803809166711289</c:v>
                </c:pt>
                <c:pt idx="140">
                  <c:v>1.3903109166712966</c:v>
                </c:pt>
                <c:pt idx="141">
                  <c:v>1.4002419166645268</c:v>
                </c:pt>
                <c:pt idx="142">
                  <c:v>1.410172916665033</c:v>
                </c:pt>
                <c:pt idx="143">
                  <c:v>1.4201039166655391</c:v>
                </c:pt>
                <c:pt idx="144">
                  <c:v>1.4300349166660453</c:v>
                </c:pt>
                <c:pt idx="145">
                  <c:v>1.439964916666213</c:v>
                </c:pt>
                <c:pt idx="146">
                  <c:v>1.4498959166667191</c:v>
                </c:pt>
                <c:pt idx="147">
                  <c:v>1.4598269166672253</c:v>
                </c:pt>
                <c:pt idx="148">
                  <c:v>1.4697579166677315</c:v>
                </c:pt>
                <c:pt idx="149">
                  <c:v>1.4796889166682377</c:v>
                </c:pt>
                <c:pt idx="150">
                  <c:v>1.4896189166684053</c:v>
                </c:pt>
                <c:pt idx="151">
                  <c:v>1.4995499166689115</c:v>
                </c:pt>
                <c:pt idx="152">
                  <c:v>1.5094809166694176</c:v>
                </c:pt>
                <c:pt idx="153">
                  <c:v>1.5194119166699238</c:v>
                </c:pt>
                <c:pt idx="154">
                  <c:v>1.52934291667043</c:v>
                </c:pt>
                <c:pt idx="155">
                  <c:v>1.5392729166705976</c:v>
                </c:pt>
                <c:pt idx="156">
                  <c:v>1.5492039166711038</c:v>
                </c:pt>
                <c:pt idx="157">
                  <c:v>1.55913491667161</c:v>
                </c:pt>
                <c:pt idx="158">
                  <c:v>1.5690659166648402</c:v>
                </c:pt>
                <c:pt idx="159">
                  <c:v>1.5789969166653464</c:v>
                </c:pt>
                <c:pt idx="160">
                  <c:v>1.588926916665514</c:v>
                </c:pt>
                <c:pt idx="161">
                  <c:v>1.5988579166660202</c:v>
                </c:pt>
                <c:pt idx="162">
                  <c:v>1.6087889166665263</c:v>
                </c:pt>
                <c:pt idx="163">
                  <c:v>1.6187199166670325</c:v>
                </c:pt>
                <c:pt idx="164">
                  <c:v>1.6286499166672002</c:v>
                </c:pt>
                <c:pt idx="165">
                  <c:v>1.6385809166677063</c:v>
                </c:pt>
                <c:pt idx="166">
                  <c:v>1.6485119166682125</c:v>
                </c:pt>
                <c:pt idx="167">
                  <c:v>1.6584429166687187</c:v>
                </c:pt>
                <c:pt idx="168">
                  <c:v>1.6683739166692249</c:v>
                </c:pt>
                <c:pt idx="169">
                  <c:v>1.678304916669731</c:v>
                </c:pt>
                <c:pt idx="170">
                  <c:v>1.6882349166698987</c:v>
                </c:pt>
                <c:pt idx="171">
                  <c:v>1.6981659166704048</c:v>
                </c:pt>
                <c:pt idx="172">
                  <c:v>1.708096916670911</c:v>
                </c:pt>
                <c:pt idx="173">
                  <c:v>1.7180279166714172</c:v>
                </c:pt>
                <c:pt idx="174">
                  <c:v>1.7279579166715848</c:v>
                </c:pt>
                <c:pt idx="175">
                  <c:v>1.737888916664815</c:v>
                </c:pt>
                <c:pt idx="176">
                  <c:v>1.7478199166653212</c:v>
                </c:pt>
                <c:pt idx="177">
                  <c:v>1.7577509166658274</c:v>
                </c:pt>
                <c:pt idx="178">
                  <c:v>1.7676819166663336</c:v>
                </c:pt>
                <c:pt idx="179">
                  <c:v>1.7776119166665012</c:v>
                </c:pt>
                <c:pt idx="180">
                  <c:v>1.7875429166670074</c:v>
                </c:pt>
                <c:pt idx="181">
                  <c:v>1.7974739166675135</c:v>
                </c:pt>
                <c:pt idx="182">
                  <c:v>1.8074049166680197</c:v>
                </c:pt>
                <c:pt idx="183">
                  <c:v>1.8173359166685259</c:v>
                </c:pt>
                <c:pt idx="184">
                  <c:v>1.8272659166686935</c:v>
                </c:pt>
                <c:pt idx="185">
                  <c:v>1.8371969166691997</c:v>
                </c:pt>
                <c:pt idx="186">
                  <c:v>1.8471279166697059</c:v>
                </c:pt>
                <c:pt idx="187">
                  <c:v>1.8570589166702121</c:v>
                </c:pt>
                <c:pt idx="188">
                  <c:v>1.8669899166707182</c:v>
                </c:pt>
                <c:pt idx="189">
                  <c:v>1.8769199166708859</c:v>
                </c:pt>
                <c:pt idx="190">
                  <c:v>1.886850916671392</c:v>
                </c:pt>
                <c:pt idx="191">
                  <c:v>1.8967819166646223</c:v>
                </c:pt>
                <c:pt idx="192">
                  <c:v>1.9067129166651284</c:v>
                </c:pt>
                <c:pt idx="193">
                  <c:v>1.9166439166656346</c:v>
                </c:pt>
                <c:pt idx="194">
                  <c:v>1.9265739166658022</c:v>
                </c:pt>
                <c:pt idx="195">
                  <c:v>1.9365049166663084</c:v>
                </c:pt>
                <c:pt idx="196">
                  <c:v>1.9464352499999222</c:v>
                </c:pt>
                <c:pt idx="197">
                  <c:v>1.9563662500004284</c:v>
                </c:pt>
                <c:pt idx="198">
                  <c:v>1.9662972500009346</c:v>
                </c:pt>
                <c:pt idx="199">
                  <c:v>1.9762272500011022</c:v>
                </c:pt>
                <c:pt idx="200">
                  <c:v>1.9861582500016084</c:v>
                </c:pt>
                <c:pt idx="201">
                  <c:v>1.9960892500021146</c:v>
                </c:pt>
                <c:pt idx="202">
                  <c:v>2.0060202500026207</c:v>
                </c:pt>
                <c:pt idx="203">
                  <c:v>2.0159512500031269</c:v>
                </c:pt>
                <c:pt idx="204">
                  <c:v>2.0258812500032946</c:v>
                </c:pt>
                <c:pt idx="205">
                  <c:v>2.0358122500038007</c:v>
                </c:pt>
                <c:pt idx="206">
                  <c:v>2.0457432500043069</c:v>
                </c:pt>
                <c:pt idx="207">
                  <c:v>2.0556742500048131</c:v>
                </c:pt>
                <c:pt idx="208">
                  <c:v>2.0656052499980433</c:v>
                </c:pt>
                <c:pt idx="209">
                  <c:v>2.0755352499982109</c:v>
                </c:pt>
                <c:pt idx="210">
                  <c:v>2.0854662499987171</c:v>
                </c:pt>
                <c:pt idx="211">
                  <c:v>2.0953972499992233</c:v>
                </c:pt>
                <c:pt idx="212">
                  <c:v>2.1053282499997295</c:v>
                </c:pt>
                <c:pt idx="213">
                  <c:v>2.1152592500002356</c:v>
                </c:pt>
                <c:pt idx="214">
                  <c:v>2.1251892500004033</c:v>
                </c:pt>
                <c:pt idx="215">
                  <c:v>2.1351202500009094</c:v>
                </c:pt>
                <c:pt idx="216">
                  <c:v>2.1450512500014156</c:v>
                </c:pt>
                <c:pt idx="217">
                  <c:v>2.1549822500019218</c:v>
                </c:pt>
                <c:pt idx="218">
                  <c:v>2.164913250002428</c:v>
                </c:pt>
                <c:pt idx="219">
                  <c:v>2.1748432500025956</c:v>
                </c:pt>
                <c:pt idx="220">
                  <c:v>2.1847742500031018</c:v>
                </c:pt>
                <c:pt idx="221">
                  <c:v>2.1947052500036079</c:v>
                </c:pt>
                <c:pt idx="222">
                  <c:v>2.2046362500041141</c:v>
                </c:pt>
                <c:pt idx="223">
                  <c:v>2.2145672500046203</c:v>
                </c:pt>
                <c:pt idx="224">
                  <c:v>2.2244972500047879</c:v>
                </c:pt>
                <c:pt idx="225">
                  <c:v>2.2344282499980181</c:v>
                </c:pt>
                <c:pt idx="226">
                  <c:v>2.2443592499985243</c:v>
                </c:pt>
                <c:pt idx="227">
                  <c:v>2.2542902499990305</c:v>
                </c:pt>
                <c:pt idx="228">
                  <c:v>2.2642212499995367</c:v>
                </c:pt>
                <c:pt idx="229">
                  <c:v>2.2741512499997043</c:v>
                </c:pt>
                <c:pt idx="230">
                  <c:v>2.2840822500002105</c:v>
                </c:pt>
                <c:pt idx="231">
                  <c:v>2.2940132500007167</c:v>
                </c:pt>
                <c:pt idx="232">
                  <c:v>2.3039442500012228</c:v>
                </c:pt>
                <c:pt idx="233">
                  <c:v>2.313875250001729</c:v>
                </c:pt>
                <c:pt idx="234">
                  <c:v>2.3238052500018966</c:v>
                </c:pt>
                <c:pt idx="235">
                  <c:v>2.3337362500024028</c:v>
                </c:pt>
                <c:pt idx="236">
                  <c:v>2.343667250002909</c:v>
                </c:pt>
                <c:pt idx="237">
                  <c:v>2.3535982500034152</c:v>
                </c:pt>
                <c:pt idx="238">
                  <c:v>2.3635292500039213</c:v>
                </c:pt>
                <c:pt idx="239">
                  <c:v>2.373459250004089</c:v>
                </c:pt>
                <c:pt idx="240">
                  <c:v>2.3833902500045951</c:v>
                </c:pt>
                <c:pt idx="241">
                  <c:v>2.3933212500051013</c:v>
                </c:pt>
                <c:pt idx="242">
                  <c:v>2.4032522499983315</c:v>
                </c:pt>
                <c:pt idx="243">
                  <c:v>2.4131832499988377</c:v>
                </c:pt>
                <c:pt idx="244">
                  <c:v>2.4231132499990053</c:v>
                </c:pt>
                <c:pt idx="245">
                  <c:v>2.4330442499995115</c:v>
                </c:pt>
                <c:pt idx="246">
                  <c:v>2.4429752500000177</c:v>
                </c:pt>
                <c:pt idx="247">
                  <c:v>2.4529062500005239</c:v>
                </c:pt>
                <c:pt idx="248">
                  <c:v>2.46283725000103</c:v>
                </c:pt>
                <c:pt idx="249">
                  <c:v>2.4727672500011977</c:v>
                </c:pt>
                <c:pt idx="250">
                  <c:v>2.4826982500017039</c:v>
                </c:pt>
                <c:pt idx="251">
                  <c:v>2.49262925000221</c:v>
                </c:pt>
                <c:pt idx="252">
                  <c:v>2.5025602500027162</c:v>
                </c:pt>
                <c:pt idx="253">
                  <c:v>2.5124912500032224</c:v>
                </c:pt>
                <c:pt idx="254">
                  <c:v>2.52242125000339</c:v>
                </c:pt>
                <c:pt idx="255">
                  <c:v>2.5323522500038962</c:v>
                </c:pt>
                <c:pt idx="256">
                  <c:v>2.5422832500044024</c:v>
                </c:pt>
                <c:pt idx="257">
                  <c:v>2.5522142500049085</c:v>
                </c:pt>
                <c:pt idx="258">
                  <c:v>2.5621452499981388</c:v>
                </c:pt>
                <c:pt idx="259">
                  <c:v>2.5720752499983064</c:v>
                </c:pt>
                <c:pt idx="260">
                  <c:v>2.5820062499988126</c:v>
                </c:pt>
                <c:pt idx="261">
                  <c:v>2.5919372499993187</c:v>
                </c:pt>
                <c:pt idx="262">
                  <c:v>2.6018682499998249</c:v>
                </c:pt>
                <c:pt idx="263">
                  <c:v>2.6117992500003311</c:v>
                </c:pt>
                <c:pt idx="264">
                  <c:v>2.6217292500004987</c:v>
                </c:pt>
                <c:pt idx="265">
                  <c:v>2.6316602500010049</c:v>
                </c:pt>
                <c:pt idx="266">
                  <c:v>2.6415912500015111</c:v>
                </c:pt>
                <c:pt idx="267">
                  <c:v>2.6515222500020172</c:v>
                </c:pt>
                <c:pt idx="268">
                  <c:v>2.6614532500025234</c:v>
                </c:pt>
                <c:pt idx="269">
                  <c:v>2.6713842500030296</c:v>
                </c:pt>
                <c:pt idx="270">
                  <c:v>2.6813142500031972</c:v>
                </c:pt>
                <c:pt idx="271">
                  <c:v>2.6912452500037034</c:v>
                </c:pt>
                <c:pt idx="272">
                  <c:v>2.7011762500042096</c:v>
                </c:pt>
                <c:pt idx="273">
                  <c:v>2.7111072500047158</c:v>
                </c:pt>
                <c:pt idx="274">
                  <c:v>2.721038249997946</c:v>
                </c:pt>
                <c:pt idx="275">
                  <c:v>2.7309682499981136</c:v>
                </c:pt>
                <c:pt idx="276">
                  <c:v>2.7408992499986198</c:v>
                </c:pt>
                <c:pt idx="277">
                  <c:v>2.750830249999126</c:v>
                </c:pt>
                <c:pt idx="278">
                  <c:v>2.7607612499996321</c:v>
                </c:pt>
                <c:pt idx="279">
                  <c:v>2.7706922500001383</c:v>
                </c:pt>
                <c:pt idx="280">
                  <c:v>2.7806222500003059</c:v>
                </c:pt>
                <c:pt idx="281">
                  <c:v>2.7905532500008121</c:v>
                </c:pt>
                <c:pt idx="282">
                  <c:v>2.8004842500013183</c:v>
                </c:pt>
                <c:pt idx="283">
                  <c:v>2.8104152500018245</c:v>
                </c:pt>
                <c:pt idx="284">
                  <c:v>2.8203462500023306</c:v>
                </c:pt>
                <c:pt idx="285">
                  <c:v>2.8302762500024983</c:v>
                </c:pt>
                <c:pt idx="286">
                  <c:v>2.8402072500030044</c:v>
                </c:pt>
                <c:pt idx="287">
                  <c:v>2.8501382500035106</c:v>
                </c:pt>
                <c:pt idx="288">
                  <c:v>2.8600692500040168</c:v>
                </c:pt>
                <c:pt idx="289">
                  <c:v>2.870000250004523</c:v>
                </c:pt>
                <c:pt idx="290">
                  <c:v>2.8799302500046906</c:v>
                </c:pt>
                <c:pt idx="291">
                  <c:v>2.8898612499979208</c:v>
                </c:pt>
                <c:pt idx="292">
                  <c:v>2.899792249998427</c:v>
                </c:pt>
                <c:pt idx="293">
                  <c:v>2.9097232499989332</c:v>
                </c:pt>
                <c:pt idx="294">
                  <c:v>2.9196542499994393</c:v>
                </c:pt>
                <c:pt idx="295">
                  <c:v>2.9295852499999455</c:v>
                </c:pt>
                <c:pt idx="296">
                  <c:v>2.9395152500001132</c:v>
                </c:pt>
                <c:pt idx="297">
                  <c:v>2.9494466250034748</c:v>
                </c:pt>
                <c:pt idx="298">
                  <c:v>2.9593776250039809</c:v>
                </c:pt>
                <c:pt idx="299">
                  <c:v>2.9693086250044871</c:v>
                </c:pt>
                <c:pt idx="300">
                  <c:v>2.9792396250049933</c:v>
                </c:pt>
                <c:pt idx="301">
                  <c:v>2.989169624997885</c:v>
                </c:pt>
                <c:pt idx="302">
                  <c:v>2.9991006249983911</c:v>
                </c:pt>
                <c:pt idx="303">
                  <c:v>3.0090316249988973</c:v>
                </c:pt>
                <c:pt idx="304">
                  <c:v>3.0189626249994035</c:v>
                </c:pt>
                <c:pt idx="305">
                  <c:v>3.0288936249999097</c:v>
                </c:pt>
                <c:pt idx="306">
                  <c:v>3.0388236250000773</c:v>
                </c:pt>
                <c:pt idx="307">
                  <c:v>3.0487546250005835</c:v>
                </c:pt>
                <c:pt idx="308">
                  <c:v>3.0586856250010896</c:v>
                </c:pt>
                <c:pt idx="309">
                  <c:v>3.0686166250015958</c:v>
                </c:pt>
                <c:pt idx="310">
                  <c:v>3.078547625002102</c:v>
                </c:pt>
                <c:pt idx="311">
                  <c:v>3.0884776250022696</c:v>
                </c:pt>
                <c:pt idx="312">
                  <c:v>3.0984086250027758</c:v>
                </c:pt>
                <c:pt idx="313">
                  <c:v>3.108339625003282</c:v>
                </c:pt>
                <c:pt idx="314">
                  <c:v>3.1182706250037882</c:v>
                </c:pt>
                <c:pt idx="315">
                  <c:v>3.1282016250042943</c:v>
                </c:pt>
                <c:pt idx="316">
                  <c:v>3.1381326250048005</c:v>
                </c:pt>
                <c:pt idx="317">
                  <c:v>3.1480626250049681</c:v>
                </c:pt>
                <c:pt idx="318">
                  <c:v>3.1579936249981984</c:v>
                </c:pt>
                <c:pt idx="319">
                  <c:v>3.1679246249987045</c:v>
                </c:pt>
                <c:pt idx="320">
                  <c:v>3.1778556249992107</c:v>
                </c:pt>
                <c:pt idx="321">
                  <c:v>3.1877866249997169</c:v>
                </c:pt>
                <c:pt idx="322">
                  <c:v>3.1977166249998845</c:v>
                </c:pt>
                <c:pt idx="323">
                  <c:v>3.2076476250003907</c:v>
                </c:pt>
                <c:pt idx="324">
                  <c:v>3.2175786250008969</c:v>
                </c:pt>
                <c:pt idx="325">
                  <c:v>3.227509625001403</c:v>
                </c:pt>
                <c:pt idx="326">
                  <c:v>3.2374406250019092</c:v>
                </c:pt>
                <c:pt idx="327">
                  <c:v>3.2473706250020768</c:v>
                </c:pt>
                <c:pt idx="328">
                  <c:v>3.257301625002583</c:v>
                </c:pt>
                <c:pt idx="329">
                  <c:v>3.2672326250030892</c:v>
                </c:pt>
                <c:pt idx="330">
                  <c:v>3.2771636250035954</c:v>
                </c:pt>
                <c:pt idx="331">
                  <c:v>3.2870946250041015</c:v>
                </c:pt>
                <c:pt idx="332">
                  <c:v>3.2970256250046077</c:v>
                </c:pt>
                <c:pt idx="333">
                  <c:v>3.3069556250047754</c:v>
                </c:pt>
                <c:pt idx="334">
                  <c:v>3.3168866249980056</c:v>
                </c:pt>
                <c:pt idx="335">
                  <c:v>3.3268176249985117</c:v>
                </c:pt>
                <c:pt idx="336">
                  <c:v>3.3367486249990179</c:v>
                </c:pt>
                <c:pt idx="337">
                  <c:v>3.3466796249995241</c:v>
                </c:pt>
                <c:pt idx="338">
                  <c:v>3.3566096249996917</c:v>
                </c:pt>
                <c:pt idx="339">
                  <c:v>3.3665406250001979</c:v>
                </c:pt>
                <c:pt idx="340">
                  <c:v>3.3764716250007041</c:v>
                </c:pt>
                <c:pt idx="341">
                  <c:v>3.3864026250012103</c:v>
                </c:pt>
                <c:pt idx="342">
                  <c:v>3.3963336250017164</c:v>
                </c:pt>
                <c:pt idx="343">
                  <c:v>3.4062646250022226</c:v>
                </c:pt>
                <c:pt idx="344">
                  <c:v>3.4161946250023902</c:v>
                </c:pt>
                <c:pt idx="345">
                  <c:v>3.4261256250028964</c:v>
                </c:pt>
                <c:pt idx="346">
                  <c:v>3.4360566250034026</c:v>
                </c:pt>
                <c:pt idx="347">
                  <c:v>3.4459876250039088</c:v>
                </c:pt>
                <c:pt idx="348">
                  <c:v>3.4559186250044149</c:v>
                </c:pt>
                <c:pt idx="349">
                  <c:v>3.4658486250045826</c:v>
                </c:pt>
                <c:pt idx="350">
                  <c:v>3.4757796250050887</c:v>
                </c:pt>
                <c:pt idx="351">
                  <c:v>3.485710624998319</c:v>
                </c:pt>
                <c:pt idx="352">
                  <c:v>3.4956416249988251</c:v>
                </c:pt>
                <c:pt idx="353">
                  <c:v>3.5055726249993313</c:v>
                </c:pt>
                <c:pt idx="354">
                  <c:v>3.5155036249998375</c:v>
                </c:pt>
                <c:pt idx="355">
                  <c:v>3.5254336250000051</c:v>
                </c:pt>
                <c:pt idx="356">
                  <c:v>3.5353646250005113</c:v>
                </c:pt>
                <c:pt idx="357">
                  <c:v>3.5452956250010175</c:v>
                </c:pt>
                <c:pt idx="358">
                  <c:v>3.5552266250015236</c:v>
                </c:pt>
                <c:pt idx="359">
                  <c:v>3.5651576250020298</c:v>
                </c:pt>
                <c:pt idx="360">
                  <c:v>3.5750876250021975</c:v>
                </c:pt>
                <c:pt idx="361">
                  <c:v>3.5850186250027036</c:v>
                </c:pt>
                <c:pt idx="362">
                  <c:v>3.5949496250032098</c:v>
                </c:pt>
                <c:pt idx="363">
                  <c:v>3.604880625003716</c:v>
                </c:pt>
                <c:pt idx="364">
                  <c:v>3.6148116250042222</c:v>
                </c:pt>
                <c:pt idx="365">
                  <c:v>3.6247416250043898</c:v>
                </c:pt>
                <c:pt idx="366">
                  <c:v>3.634672625004896</c:v>
                </c:pt>
                <c:pt idx="367">
                  <c:v>3.6446036249981262</c:v>
                </c:pt>
                <c:pt idx="368">
                  <c:v>3.6545346249986324</c:v>
                </c:pt>
                <c:pt idx="369">
                  <c:v>3.6644656249991385</c:v>
                </c:pt>
                <c:pt idx="370">
                  <c:v>3.6743966249996447</c:v>
                </c:pt>
                <c:pt idx="371">
                  <c:v>3.6843266249998123</c:v>
                </c:pt>
                <c:pt idx="372">
                  <c:v>3.6942576250003185</c:v>
                </c:pt>
                <c:pt idx="373">
                  <c:v>3.7041886250008247</c:v>
                </c:pt>
                <c:pt idx="374">
                  <c:v>3.7141196250013309</c:v>
                </c:pt>
                <c:pt idx="375">
                  <c:v>3.724050625001837</c:v>
                </c:pt>
                <c:pt idx="376">
                  <c:v>3.7339816250023432</c:v>
                </c:pt>
                <c:pt idx="377">
                  <c:v>3.7439116250025108</c:v>
                </c:pt>
                <c:pt idx="378">
                  <c:v>3.753842625003017</c:v>
                </c:pt>
                <c:pt idx="379">
                  <c:v>3.7637736250035232</c:v>
                </c:pt>
                <c:pt idx="380">
                  <c:v>3.7737046250040294</c:v>
                </c:pt>
                <c:pt idx="381">
                  <c:v>3.7836356250045355</c:v>
                </c:pt>
                <c:pt idx="382">
                  <c:v>3.7935656250047032</c:v>
                </c:pt>
                <c:pt idx="383">
                  <c:v>3.8034966249979334</c:v>
                </c:pt>
                <c:pt idx="384">
                  <c:v>3.8134276249984396</c:v>
                </c:pt>
                <c:pt idx="385">
                  <c:v>3.8233586249989457</c:v>
                </c:pt>
                <c:pt idx="386">
                  <c:v>3.8332896249994519</c:v>
                </c:pt>
                <c:pt idx="387">
                  <c:v>3.8432206249999581</c:v>
                </c:pt>
                <c:pt idx="388">
                  <c:v>3.8531506250001257</c:v>
                </c:pt>
                <c:pt idx="389">
                  <c:v>3.8630816250006319</c:v>
                </c:pt>
                <c:pt idx="390">
                  <c:v>3.8730126250011381</c:v>
                </c:pt>
                <c:pt idx="391">
                  <c:v>3.8829436250016443</c:v>
                </c:pt>
                <c:pt idx="392">
                  <c:v>3.8928746250021504</c:v>
                </c:pt>
                <c:pt idx="393">
                  <c:v>3.9028046250023181</c:v>
                </c:pt>
                <c:pt idx="394">
                  <c:v>3.9127356250028242</c:v>
                </c:pt>
                <c:pt idx="395">
                  <c:v>3.9226666250033304</c:v>
                </c:pt>
                <c:pt idx="396">
                  <c:v>3.9325976250038366</c:v>
                </c:pt>
                <c:pt idx="397">
                  <c:v>3.9425286250043428</c:v>
                </c:pt>
                <c:pt idx="398">
                  <c:v>3.9524596250048489</c:v>
                </c:pt>
                <c:pt idx="399">
                  <c:v>3.9623896250050166</c:v>
                </c:pt>
                <c:pt idx="400">
                  <c:v>3.9723206249982468</c:v>
                </c:pt>
                <c:pt idx="401">
                  <c:v>3.982251624998753</c:v>
                </c:pt>
                <c:pt idx="402">
                  <c:v>3.9921826249992591</c:v>
                </c:pt>
                <c:pt idx="403">
                  <c:v>4.0021136249997653</c:v>
                </c:pt>
                <c:pt idx="404">
                  <c:v>4.0120446250002715</c:v>
                </c:pt>
                <c:pt idx="405">
                  <c:v>4.0219746250004391</c:v>
                </c:pt>
                <c:pt idx="406">
                  <c:v>4.0319056250009453</c:v>
                </c:pt>
                <c:pt idx="407">
                  <c:v>4.0418366250014515</c:v>
                </c:pt>
                <c:pt idx="408">
                  <c:v>4.0517676250019576</c:v>
                </c:pt>
                <c:pt idx="409">
                  <c:v>4.0616986250024638</c:v>
                </c:pt>
                <c:pt idx="410">
                  <c:v>4.07162962500297</c:v>
                </c:pt>
                <c:pt idx="411">
                  <c:v>4.0815596250031376</c:v>
                </c:pt>
                <c:pt idx="412">
                  <c:v>4.0914906250036438</c:v>
                </c:pt>
                <c:pt idx="413">
                  <c:v>4.10142162500415</c:v>
                </c:pt>
                <c:pt idx="414">
                  <c:v>4.1113526250046561</c:v>
                </c:pt>
                <c:pt idx="415">
                  <c:v>4.1212836249978864</c:v>
                </c:pt>
                <c:pt idx="416">
                  <c:v>4.131213624998054</c:v>
                </c:pt>
                <c:pt idx="417">
                  <c:v>4.1411446249985602</c:v>
                </c:pt>
                <c:pt idx="418">
                  <c:v>4.1510756249990663</c:v>
                </c:pt>
                <c:pt idx="419">
                  <c:v>4.1610066249995725</c:v>
                </c:pt>
                <c:pt idx="420">
                  <c:v>4.1709376250000787</c:v>
                </c:pt>
                <c:pt idx="421">
                  <c:v>4.1808686250005849</c:v>
                </c:pt>
                <c:pt idx="422">
                  <c:v>4.1907986250007525</c:v>
                </c:pt>
                <c:pt idx="423">
                  <c:v>4.2007296250012587</c:v>
                </c:pt>
                <c:pt idx="424">
                  <c:v>4.2106606250017649</c:v>
                </c:pt>
                <c:pt idx="425">
                  <c:v>4.220591625002271</c:v>
                </c:pt>
                <c:pt idx="426">
                  <c:v>4.2305226250027772</c:v>
                </c:pt>
                <c:pt idx="427">
                  <c:v>4.2404536250032834</c:v>
                </c:pt>
                <c:pt idx="428">
                  <c:v>4.250383625003451</c:v>
                </c:pt>
                <c:pt idx="429">
                  <c:v>4.2603146250039572</c:v>
                </c:pt>
                <c:pt idx="430">
                  <c:v>4.2702456250044634</c:v>
                </c:pt>
                <c:pt idx="431">
                  <c:v>4.2801766250049695</c:v>
                </c:pt>
                <c:pt idx="432">
                  <c:v>4.2901076249981998</c:v>
                </c:pt>
                <c:pt idx="433">
                  <c:v>4.3000386249987059</c:v>
                </c:pt>
                <c:pt idx="434">
                  <c:v>4.3099686249988736</c:v>
                </c:pt>
                <c:pt idx="435">
                  <c:v>4.3198996249993797</c:v>
                </c:pt>
                <c:pt idx="436">
                  <c:v>4.3298306249998859</c:v>
                </c:pt>
                <c:pt idx="437">
                  <c:v>4.3397616250003921</c:v>
                </c:pt>
                <c:pt idx="438">
                  <c:v>4.3496926250008983</c:v>
                </c:pt>
                <c:pt idx="439">
                  <c:v>4.3596236250014044</c:v>
                </c:pt>
                <c:pt idx="440">
                  <c:v>4.3695536250015721</c:v>
                </c:pt>
                <c:pt idx="441">
                  <c:v>4.3794846250020782</c:v>
                </c:pt>
                <c:pt idx="442">
                  <c:v>4.3894156250025844</c:v>
                </c:pt>
                <c:pt idx="443">
                  <c:v>4.3993466250030906</c:v>
                </c:pt>
                <c:pt idx="444">
                  <c:v>4.4092776250035968</c:v>
                </c:pt>
                <c:pt idx="445">
                  <c:v>4.4192086250041029</c:v>
                </c:pt>
                <c:pt idx="446">
                  <c:v>4.4291386250042706</c:v>
                </c:pt>
                <c:pt idx="447">
                  <c:v>4.4390696250047768</c:v>
                </c:pt>
                <c:pt idx="448">
                  <c:v>4.449000624998007</c:v>
                </c:pt>
                <c:pt idx="449">
                  <c:v>4.4589316249985131</c:v>
                </c:pt>
                <c:pt idx="450">
                  <c:v>4.4688626249990193</c:v>
                </c:pt>
                <c:pt idx="451">
                  <c:v>4.4787936249995255</c:v>
                </c:pt>
                <c:pt idx="452">
                  <c:v>4.4887236249996931</c:v>
                </c:pt>
                <c:pt idx="453">
                  <c:v>4.4986546250001993</c:v>
                </c:pt>
                <c:pt idx="454">
                  <c:v>4.5085856250007055</c:v>
                </c:pt>
                <c:pt idx="455">
                  <c:v>4.5185166250012117</c:v>
                </c:pt>
                <c:pt idx="456">
                  <c:v>4.5284476250017178</c:v>
                </c:pt>
                <c:pt idx="457">
                  <c:v>4.5383776250018855</c:v>
                </c:pt>
                <c:pt idx="458">
                  <c:v>4.5483086250023916</c:v>
                </c:pt>
                <c:pt idx="459">
                  <c:v>4.5582396250028978</c:v>
                </c:pt>
                <c:pt idx="460">
                  <c:v>4.568170625003404</c:v>
                </c:pt>
                <c:pt idx="461">
                  <c:v>4.5781016250039102</c:v>
                </c:pt>
                <c:pt idx="462">
                  <c:v>4.5880326250044163</c:v>
                </c:pt>
                <c:pt idx="463">
                  <c:v>4.597962625004584</c:v>
                </c:pt>
                <c:pt idx="464">
                  <c:v>4.6078936250050901</c:v>
                </c:pt>
                <c:pt idx="465">
                  <c:v>4.6178246249983204</c:v>
                </c:pt>
                <c:pt idx="466">
                  <c:v>4.6277556249988265</c:v>
                </c:pt>
                <c:pt idx="467">
                  <c:v>4.6376866249993327</c:v>
                </c:pt>
                <c:pt idx="468">
                  <c:v>4.6476176249998389</c:v>
                </c:pt>
                <c:pt idx="469">
                  <c:v>4.6575486250003451</c:v>
                </c:pt>
                <c:pt idx="470">
                  <c:v>4.6674786250005127</c:v>
                </c:pt>
                <c:pt idx="471">
                  <c:v>4.6774096250010189</c:v>
                </c:pt>
                <c:pt idx="472">
                  <c:v>4.687340625001525</c:v>
                </c:pt>
                <c:pt idx="473">
                  <c:v>4.6972716250020312</c:v>
                </c:pt>
                <c:pt idx="474">
                  <c:v>4.7072026250025374</c:v>
                </c:pt>
                <c:pt idx="475">
                  <c:v>4.717132625002705</c:v>
                </c:pt>
                <c:pt idx="476">
                  <c:v>4.7270636250032112</c:v>
                </c:pt>
                <c:pt idx="477">
                  <c:v>4.7369946250037174</c:v>
                </c:pt>
                <c:pt idx="478">
                  <c:v>4.7469256250042235</c:v>
                </c:pt>
                <c:pt idx="479">
                  <c:v>4.7568566250047297</c:v>
                </c:pt>
                <c:pt idx="480">
                  <c:v>4.7667876249979599</c:v>
                </c:pt>
                <c:pt idx="481">
                  <c:v>4.7767176249981276</c:v>
                </c:pt>
                <c:pt idx="482">
                  <c:v>4.7866486249986337</c:v>
                </c:pt>
                <c:pt idx="483">
                  <c:v>4.7965796249991399</c:v>
                </c:pt>
                <c:pt idx="484">
                  <c:v>4.8065106249996461</c:v>
                </c:pt>
                <c:pt idx="485">
                  <c:v>4.8164416250001523</c:v>
                </c:pt>
                <c:pt idx="486">
                  <c:v>4.8263726250006584</c:v>
                </c:pt>
                <c:pt idx="487">
                  <c:v>4.8363036250011646</c:v>
                </c:pt>
                <c:pt idx="488">
                  <c:v>4.8462336250013323</c:v>
                </c:pt>
                <c:pt idx="489">
                  <c:v>4.8561646250018384</c:v>
                </c:pt>
                <c:pt idx="490">
                  <c:v>4.8660956250023446</c:v>
                </c:pt>
                <c:pt idx="491">
                  <c:v>4.8760266250028508</c:v>
                </c:pt>
                <c:pt idx="492">
                  <c:v>4.885957625003357</c:v>
                </c:pt>
                <c:pt idx="493">
                  <c:v>4.8958886250038631</c:v>
                </c:pt>
                <c:pt idx="494">
                  <c:v>4.9058186250040308</c:v>
                </c:pt>
                <c:pt idx="495">
                  <c:v>4.9157496250045369</c:v>
                </c:pt>
                <c:pt idx="496">
                  <c:v>4.9256806250050431</c:v>
                </c:pt>
                <c:pt idx="497">
                  <c:v>4.9356116249982733</c:v>
                </c:pt>
                <c:pt idx="498">
                  <c:v>4.9455426249987795</c:v>
                </c:pt>
                <c:pt idx="499">
                  <c:v>4.9554737500002375</c:v>
                </c:pt>
                <c:pt idx="500">
                  <c:v>4.9654037500004051</c:v>
                </c:pt>
                <c:pt idx="501">
                  <c:v>4.9753347500009113</c:v>
                </c:pt>
                <c:pt idx="502">
                  <c:v>4.9852657500014175</c:v>
                </c:pt>
                <c:pt idx="503">
                  <c:v>4.9951967500019236</c:v>
                </c:pt>
                <c:pt idx="504">
                  <c:v>5.0051277500024298</c:v>
                </c:pt>
                <c:pt idx="505">
                  <c:v>5.015058750002936</c:v>
                </c:pt>
                <c:pt idx="506">
                  <c:v>5.0249887500031036</c:v>
                </c:pt>
                <c:pt idx="507">
                  <c:v>5.0349197500036098</c:v>
                </c:pt>
                <c:pt idx="508">
                  <c:v>5.044850750004116</c:v>
                </c:pt>
                <c:pt idx="509">
                  <c:v>5.0547817500046222</c:v>
                </c:pt>
                <c:pt idx="510">
                  <c:v>5.0647127499978524</c:v>
                </c:pt>
                <c:pt idx="511">
                  <c:v>5.0746437499983585</c:v>
                </c:pt>
                <c:pt idx="512">
                  <c:v>5.0845737499985262</c:v>
                </c:pt>
                <c:pt idx="513">
                  <c:v>5.0945047499990324</c:v>
                </c:pt>
                <c:pt idx="514">
                  <c:v>5.1044357499995385</c:v>
                </c:pt>
                <c:pt idx="515">
                  <c:v>5.1143667500000447</c:v>
                </c:pt>
                <c:pt idx="516">
                  <c:v>5.1242977500005509</c:v>
                </c:pt>
                <c:pt idx="517">
                  <c:v>5.1342287500010571</c:v>
                </c:pt>
                <c:pt idx="518">
                  <c:v>5.1441597500015632</c:v>
                </c:pt>
                <c:pt idx="519">
                  <c:v>5.1540897500017309</c:v>
                </c:pt>
                <c:pt idx="520">
                  <c:v>5.164020750002237</c:v>
                </c:pt>
                <c:pt idx="521">
                  <c:v>5.1739517500027432</c:v>
                </c:pt>
                <c:pt idx="522">
                  <c:v>5.1838827500032494</c:v>
                </c:pt>
                <c:pt idx="523">
                  <c:v>5.1938137500037556</c:v>
                </c:pt>
                <c:pt idx="524">
                  <c:v>5.2037447500042617</c:v>
                </c:pt>
                <c:pt idx="525">
                  <c:v>5.2136747500044294</c:v>
                </c:pt>
                <c:pt idx="526">
                  <c:v>5.2236057500049355</c:v>
                </c:pt>
                <c:pt idx="527">
                  <c:v>5.2335367499981658</c:v>
                </c:pt>
                <c:pt idx="528">
                  <c:v>5.2434677499986719</c:v>
                </c:pt>
                <c:pt idx="529">
                  <c:v>5.2533987499991781</c:v>
                </c:pt>
                <c:pt idx="530">
                  <c:v>5.2633297499996843</c:v>
                </c:pt>
                <c:pt idx="531">
                  <c:v>5.2732607500001905</c:v>
                </c:pt>
                <c:pt idx="532">
                  <c:v>5.2831907500003581</c:v>
                </c:pt>
                <c:pt idx="533">
                  <c:v>5.2931217500008643</c:v>
                </c:pt>
                <c:pt idx="534">
                  <c:v>5.3030527500013704</c:v>
                </c:pt>
                <c:pt idx="535">
                  <c:v>5.3129837500018766</c:v>
                </c:pt>
                <c:pt idx="536">
                  <c:v>5.3229147500023828</c:v>
                </c:pt>
                <c:pt idx="537">
                  <c:v>5.332845750002889</c:v>
                </c:pt>
                <c:pt idx="538">
                  <c:v>5.3427757500030566</c:v>
                </c:pt>
                <c:pt idx="539">
                  <c:v>5.3527067500035628</c:v>
                </c:pt>
                <c:pt idx="540">
                  <c:v>5.3626377500040689</c:v>
                </c:pt>
                <c:pt idx="541">
                  <c:v>5.3725687500045751</c:v>
                </c:pt>
                <c:pt idx="542">
                  <c:v>5.3824997500050813</c:v>
                </c:pt>
                <c:pt idx="543">
                  <c:v>5.3924307499983115</c:v>
                </c:pt>
                <c:pt idx="544">
                  <c:v>5.4023607499984792</c:v>
                </c:pt>
                <c:pt idx="545">
                  <c:v>5.4122917499989853</c:v>
                </c:pt>
                <c:pt idx="546">
                  <c:v>5.4222227499994915</c:v>
                </c:pt>
                <c:pt idx="547">
                  <c:v>5.4321537499999977</c:v>
                </c:pt>
                <c:pt idx="548">
                  <c:v>5.4420847500005038</c:v>
                </c:pt>
                <c:pt idx="549">
                  <c:v>5.45201575000101</c:v>
                </c:pt>
                <c:pt idx="550">
                  <c:v>5.4619467500015162</c:v>
                </c:pt>
                <c:pt idx="551">
                  <c:v>5.4718767500016838</c:v>
                </c:pt>
                <c:pt idx="552">
                  <c:v>5.48180775000219</c:v>
                </c:pt>
                <c:pt idx="553">
                  <c:v>5.4917387500026962</c:v>
                </c:pt>
                <c:pt idx="554">
                  <c:v>5.5016697500032024</c:v>
                </c:pt>
                <c:pt idx="555">
                  <c:v>5.5116007500037085</c:v>
                </c:pt>
                <c:pt idx="556">
                  <c:v>5.5215317500042147</c:v>
                </c:pt>
                <c:pt idx="557">
                  <c:v>5.5314617500043823</c:v>
                </c:pt>
                <c:pt idx="558">
                  <c:v>5.5413927500048885</c:v>
                </c:pt>
                <c:pt idx="559">
                  <c:v>5.5513237499981187</c:v>
                </c:pt>
                <c:pt idx="560">
                  <c:v>5.5612547499986249</c:v>
                </c:pt>
                <c:pt idx="561">
                  <c:v>5.5711857499991311</c:v>
                </c:pt>
                <c:pt idx="562">
                  <c:v>5.5811167499996372</c:v>
                </c:pt>
                <c:pt idx="563">
                  <c:v>5.5910477500001434</c:v>
                </c:pt>
                <c:pt idx="564">
                  <c:v>5.6009777500003111</c:v>
                </c:pt>
                <c:pt idx="565">
                  <c:v>5.6109087500008172</c:v>
                </c:pt>
                <c:pt idx="566">
                  <c:v>5.6208397500013234</c:v>
                </c:pt>
                <c:pt idx="567">
                  <c:v>5.6307707500018296</c:v>
                </c:pt>
                <c:pt idx="568">
                  <c:v>5.6407017500023358</c:v>
                </c:pt>
                <c:pt idx="569">
                  <c:v>5.6506327500028419</c:v>
                </c:pt>
                <c:pt idx="570">
                  <c:v>5.6605637500033481</c:v>
                </c:pt>
                <c:pt idx="571">
                  <c:v>5.6704937500035157</c:v>
                </c:pt>
                <c:pt idx="572">
                  <c:v>5.6804247500040219</c:v>
                </c:pt>
                <c:pt idx="573">
                  <c:v>5.6903557500045281</c:v>
                </c:pt>
                <c:pt idx="574">
                  <c:v>5.7002867500050343</c:v>
                </c:pt>
                <c:pt idx="575">
                  <c:v>5.7102177499982645</c:v>
                </c:pt>
                <c:pt idx="576">
                  <c:v>5.7201487499987707</c:v>
                </c:pt>
                <c:pt idx="577">
                  <c:v>5.7300787499989383</c:v>
                </c:pt>
                <c:pt idx="578">
                  <c:v>5.7400097499994445</c:v>
                </c:pt>
                <c:pt idx="579">
                  <c:v>5.7499407499999506</c:v>
                </c:pt>
                <c:pt idx="580">
                  <c:v>5.7598717500004568</c:v>
                </c:pt>
                <c:pt idx="581">
                  <c:v>5.769802750000963</c:v>
                </c:pt>
                <c:pt idx="582">
                  <c:v>5.7797337500014692</c:v>
                </c:pt>
                <c:pt idx="583">
                  <c:v>5.7896647500019753</c:v>
                </c:pt>
                <c:pt idx="584">
                  <c:v>5.799594750002143</c:v>
                </c:pt>
                <c:pt idx="585">
                  <c:v>5.8095257500026491</c:v>
                </c:pt>
                <c:pt idx="586">
                  <c:v>5.8194567500031553</c:v>
                </c:pt>
                <c:pt idx="587">
                  <c:v>5.8293877500036615</c:v>
                </c:pt>
                <c:pt idx="588">
                  <c:v>5.8393187500041677</c:v>
                </c:pt>
                <c:pt idx="589">
                  <c:v>5.8492497500046738</c:v>
                </c:pt>
                <c:pt idx="590">
                  <c:v>5.8591797500048415</c:v>
                </c:pt>
                <c:pt idx="591">
                  <c:v>5.8691107499980717</c:v>
                </c:pt>
                <c:pt idx="592">
                  <c:v>5.8790417499985779</c:v>
                </c:pt>
                <c:pt idx="593">
                  <c:v>5.888972749999084</c:v>
                </c:pt>
                <c:pt idx="594">
                  <c:v>5.8989037499995902</c:v>
                </c:pt>
                <c:pt idx="595">
                  <c:v>5.9088347500000964</c:v>
                </c:pt>
                <c:pt idx="596">
                  <c:v>5.9187657500006026</c:v>
                </c:pt>
                <c:pt idx="597">
                  <c:v>5.9286957500007702</c:v>
                </c:pt>
                <c:pt idx="598">
                  <c:v>5.9386267500012764</c:v>
                </c:pt>
                <c:pt idx="599">
                  <c:v>5.9485577500017826</c:v>
                </c:pt>
                <c:pt idx="600">
                  <c:v>5.9584882499984815</c:v>
                </c:pt>
                <c:pt idx="601">
                  <c:v>5.9684192499989877</c:v>
                </c:pt>
                <c:pt idx="602">
                  <c:v>5.9783502499994938</c:v>
                </c:pt>
                <c:pt idx="603">
                  <c:v>5.98828125</c:v>
                </c:pt>
                <c:pt idx="604">
                  <c:v>5.9982112500001676</c:v>
                </c:pt>
                <c:pt idx="605">
                  <c:v>6.0081422500006738</c:v>
                </c:pt>
                <c:pt idx="606">
                  <c:v>6.01807325000118</c:v>
                </c:pt>
                <c:pt idx="607">
                  <c:v>6.0280042500016862</c:v>
                </c:pt>
                <c:pt idx="608">
                  <c:v>6.0379352500021923</c:v>
                </c:pt>
                <c:pt idx="609">
                  <c:v>6.0478662500026985</c:v>
                </c:pt>
                <c:pt idx="610">
                  <c:v>6.0577972500032047</c:v>
                </c:pt>
                <c:pt idx="611">
                  <c:v>6.0677272500033723</c:v>
                </c:pt>
                <c:pt idx="612">
                  <c:v>6.0776582500038785</c:v>
                </c:pt>
                <c:pt idx="613">
                  <c:v>6.0875892500043847</c:v>
                </c:pt>
                <c:pt idx="614">
                  <c:v>6.0975202500048908</c:v>
                </c:pt>
                <c:pt idx="615">
                  <c:v>6.1074512499981211</c:v>
                </c:pt>
                <c:pt idx="616">
                  <c:v>6.1173822499986272</c:v>
                </c:pt>
                <c:pt idx="617">
                  <c:v>6.1273132499991334</c:v>
                </c:pt>
                <c:pt idx="618">
                  <c:v>6.137243249999301</c:v>
                </c:pt>
                <c:pt idx="619">
                  <c:v>6.1471742499998072</c:v>
                </c:pt>
                <c:pt idx="620">
                  <c:v>6.1571052500003134</c:v>
                </c:pt>
                <c:pt idx="621">
                  <c:v>6.1670362500008196</c:v>
                </c:pt>
                <c:pt idx="622">
                  <c:v>6.1769672500013257</c:v>
                </c:pt>
                <c:pt idx="623">
                  <c:v>6.1868982500018319</c:v>
                </c:pt>
                <c:pt idx="624">
                  <c:v>6.1968292500023381</c:v>
                </c:pt>
                <c:pt idx="625">
                  <c:v>6.2067592500025057</c:v>
                </c:pt>
                <c:pt idx="626">
                  <c:v>6.2166902500030119</c:v>
                </c:pt>
                <c:pt idx="627">
                  <c:v>6.2266212500035181</c:v>
                </c:pt>
                <c:pt idx="628">
                  <c:v>6.2365522500040242</c:v>
                </c:pt>
                <c:pt idx="629">
                  <c:v>6.2464832500045304</c:v>
                </c:pt>
                <c:pt idx="630">
                  <c:v>6.2564142500050366</c:v>
                </c:pt>
                <c:pt idx="631">
                  <c:v>6.2663452499982668</c:v>
                </c:pt>
                <c:pt idx="632">
                  <c:v>6.2762752499984344</c:v>
                </c:pt>
                <c:pt idx="633">
                  <c:v>6.2862062499989406</c:v>
                </c:pt>
                <c:pt idx="634">
                  <c:v>6.2961372499994468</c:v>
                </c:pt>
                <c:pt idx="635">
                  <c:v>6.306068249999953</c:v>
                </c:pt>
                <c:pt idx="636">
                  <c:v>6.3159992500004591</c:v>
                </c:pt>
                <c:pt idx="637">
                  <c:v>6.3259302500009653</c:v>
                </c:pt>
                <c:pt idx="638">
                  <c:v>6.3358612500014715</c:v>
                </c:pt>
                <c:pt idx="639">
                  <c:v>6.3457912500016391</c:v>
                </c:pt>
                <c:pt idx="640">
                  <c:v>6.3557222500021453</c:v>
                </c:pt>
                <c:pt idx="641">
                  <c:v>6.3656532500026515</c:v>
                </c:pt>
                <c:pt idx="642">
                  <c:v>6.3755842500031576</c:v>
                </c:pt>
                <c:pt idx="643">
                  <c:v>6.3855152500036638</c:v>
                </c:pt>
                <c:pt idx="644">
                  <c:v>6.39544625000417</c:v>
                </c:pt>
                <c:pt idx="645">
                  <c:v>6.4053772500046762</c:v>
                </c:pt>
                <c:pt idx="646">
                  <c:v>6.4153072500048438</c:v>
                </c:pt>
                <c:pt idx="647">
                  <c:v>6.425238249998074</c:v>
                </c:pt>
                <c:pt idx="648">
                  <c:v>6.4351692499985802</c:v>
                </c:pt>
                <c:pt idx="649">
                  <c:v>6.4451002499990864</c:v>
                </c:pt>
                <c:pt idx="650">
                  <c:v>6.4550312499995925</c:v>
                </c:pt>
                <c:pt idx="651">
                  <c:v>6.4649622500000987</c:v>
                </c:pt>
                <c:pt idx="652">
                  <c:v>6.4748932500006049</c:v>
                </c:pt>
                <c:pt idx="653">
                  <c:v>6.4848232500007725</c:v>
                </c:pt>
                <c:pt idx="654">
                  <c:v>6.4947542500012787</c:v>
                </c:pt>
                <c:pt idx="655">
                  <c:v>6.5046852500017849</c:v>
                </c:pt>
                <c:pt idx="656">
                  <c:v>6.5146162500022911</c:v>
                </c:pt>
                <c:pt idx="657">
                  <c:v>6.5245472500027972</c:v>
                </c:pt>
                <c:pt idx="658">
                  <c:v>6.5344782500033034</c:v>
                </c:pt>
                <c:pt idx="659">
                  <c:v>6.5444092500038096</c:v>
                </c:pt>
                <c:pt idx="660">
                  <c:v>6.5543392500039772</c:v>
                </c:pt>
                <c:pt idx="661">
                  <c:v>6.5642702500044834</c:v>
                </c:pt>
                <c:pt idx="662">
                  <c:v>6.5742012500049896</c:v>
                </c:pt>
                <c:pt idx="663">
                  <c:v>6.5841322499982198</c:v>
                </c:pt>
                <c:pt idx="664">
                  <c:v>6.594063249998726</c:v>
                </c:pt>
                <c:pt idx="665">
                  <c:v>6.6039942499992321</c:v>
                </c:pt>
                <c:pt idx="666">
                  <c:v>6.6139252499997383</c:v>
                </c:pt>
                <c:pt idx="667">
                  <c:v>6.6238562500002445</c:v>
                </c:pt>
                <c:pt idx="668">
                  <c:v>6.6337862500004121</c:v>
                </c:pt>
                <c:pt idx="669">
                  <c:v>6.6437172500009183</c:v>
                </c:pt>
                <c:pt idx="670">
                  <c:v>6.6536482500014245</c:v>
                </c:pt>
                <c:pt idx="671">
                  <c:v>6.6635792500019306</c:v>
                </c:pt>
                <c:pt idx="672">
                  <c:v>6.6735102500024368</c:v>
                </c:pt>
                <c:pt idx="673">
                  <c:v>6.683441250002943</c:v>
                </c:pt>
                <c:pt idx="674">
                  <c:v>6.6933722500034492</c:v>
                </c:pt>
                <c:pt idx="675">
                  <c:v>6.7033022500036168</c:v>
                </c:pt>
                <c:pt idx="676">
                  <c:v>6.713233250004123</c:v>
                </c:pt>
                <c:pt idx="677">
                  <c:v>6.7231642500046291</c:v>
                </c:pt>
                <c:pt idx="678">
                  <c:v>6.7330952499978594</c:v>
                </c:pt>
                <c:pt idx="679">
                  <c:v>6.7430262499983655</c:v>
                </c:pt>
                <c:pt idx="680">
                  <c:v>6.7529572499988717</c:v>
                </c:pt>
                <c:pt idx="681">
                  <c:v>6.7628882499993779</c:v>
                </c:pt>
                <c:pt idx="682">
                  <c:v>6.7728182499995455</c:v>
                </c:pt>
                <c:pt idx="683">
                  <c:v>6.7827492500000517</c:v>
                </c:pt>
                <c:pt idx="684">
                  <c:v>6.7926802500005579</c:v>
                </c:pt>
                <c:pt idx="685">
                  <c:v>6.802611250001064</c:v>
                </c:pt>
                <c:pt idx="686">
                  <c:v>6.8125422500015702</c:v>
                </c:pt>
                <c:pt idx="687">
                  <c:v>6.8224732500020764</c:v>
                </c:pt>
                <c:pt idx="688">
                  <c:v>6.8324042500025826</c:v>
                </c:pt>
                <c:pt idx="689">
                  <c:v>6.8423342500027502</c:v>
                </c:pt>
                <c:pt idx="690">
                  <c:v>6.8522652500032564</c:v>
                </c:pt>
                <c:pt idx="691">
                  <c:v>6.8621962500037625</c:v>
                </c:pt>
                <c:pt idx="692">
                  <c:v>6.8721272500042687</c:v>
                </c:pt>
                <c:pt idx="693">
                  <c:v>6.8820582500047749</c:v>
                </c:pt>
                <c:pt idx="694">
                  <c:v>6.8919892499980051</c:v>
                </c:pt>
                <c:pt idx="695">
                  <c:v>6.9019202499985113</c:v>
                </c:pt>
                <c:pt idx="696">
                  <c:v>6.9118512499990175</c:v>
                </c:pt>
                <c:pt idx="697">
                  <c:v>6.9217812499991851</c:v>
                </c:pt>
                <c:pt idx="698">
                  <c:v>6.9317122499996913</c:v>
                </c:pt>
                <c:pt idx="699">
                  <c:v>6.9416432500001974</c:v>
                </c:pt>
                <c:pt idx="700">
                  <c:v>6.951574625003559</c:v>
                </c:pt>
                <c:pt idx="701">
                  <c:v>6.9615056250040652</c:v>
                </c:pt>
                <c:pt idx="702">
                  <c:v>6.9714366250045714</c:v>
                </c:pt>
                <c:pt idx="703">
                  <c:v>6.9813676250050776</c:v>
                </c:pt>
                <c:pt idx="704">
                  <c:v>6.9912986249983078</c:v>
                </c:pt>
                <c:pt idx="705">
                  <c:v>7.0012286249984754</c:v>
                </c:pt>
                <c:pt idx="706">
                  <c:v>7.0111596249989816</c:v>
                </c:pt>
                <c:pt idx="707">
                  <c:v>7.0210906249994878</c:v>
                </c:pt>
              </c:numCache>
            </c:numRef>
          </c:xVal>
          <c:yVal>
            <c:numRef>
              <c:f>'Raw Data'!$G$2:$G$709</c:f>
              <c:numCache>
                <c:formatCode>General</c:formatCode>
                <c:ptCount val="708"/>
                <c:pt idx="0">
                  <c:v>6.0721468739211582E-3</c:v>
                </c:pt>
                <c:pt idx="1">
                  <c:v>9.3183218501509402E-4</c:v>
                </c:pt>
                <c:pt idx="2">
                  <c:v>1.6064079115167273E-2</c:v>
                </c:pt>
                <c:pt idx="3">
                  <c:v>3.2689422377329969E-8</c:v>
                </c:pt>
                <c:pt idx="4">
                  <c:v>7.338799964636572E-3</c:v>
                </c:pt>
                <c:pt idx="5">
                  <c:v>3.0133770033717172E-3</c:v>
                </c:pt>
                <c:pt idx="6">
                  <c:v>1.6239415202289886E-3</c:v>
                </c:pt>
                <c:pt idx="7">
                  <c:v>8.769440045580279E-3</c:v>
                </c:pt>
                <c:pt idx="8">
                  <c:v>-3.6037322133766758E-5</c:v>
                </c:pt>
                <c:pt idx="9">
                  <c:v>1.2962873093783911E-3</c:v>
                </c:pt>
                <c:pt idx="10">
                  <c:v>1.0527177024632697E-2</c:v>
                </c:pt>
                <c:pt idx="11">
                  <c:v>7.9685542266815929E-3</c:v>
                </c:pt>
                <c:pt idx="12">
                  <c:v>4.6121153980493573E-3</c:v>
                </c:pt>
                <c:pt idx="13">
                  <c:v>7.1151439659297572E-3</c:v>
                </c:pt>
                <c:pt idx="14">
                  <c:v>1.8514804355800191E-3</c:v>
                </c:pt>
                <c:pt idx="15">
                  <c:v>-5.028399182483545E-3</c:v>
                </c:pt>
                <c:pt idx="16">
                  <c:v>6.1432453617453614E-3</c:v>
                </c:pt>
                <c:pt idx="17">
                  <c:v>1.1906370744109163E-2</c:v>
                </c:pt>
                <c:pt idx="18">
                  <c:v>1.2315712384879593E-2</c:v>
                </c:pt>
                <c:pt idx="19">
                  <c:v>7.3476621508598433E-3</c:v>
                </c:pt>
                <c:pt idx="20">
                  <c:v>9.3616442196071264E-3</c:v>
                </c:pt>
                <c:pt idx="21">
                  <c:v>7.4808343313635672E-4</c:v>
                </c:pt>
                <c:pt idx="22">
                  <c:v>-8.1510571762918871E-4</c:v>
                </c:pt>
                <c:pt idx="23">
                  <c:v>-2.2352664917707349E-3</c:v>
                </c:pt>
                <c:pt idx="24">
                  <c:v>2.6492781937122456E-3</c:v>
                </c:pt>
                <c:pt idx="25">
                  <c:v>5.353971747681513E-3</c:v>
                </c:pt>
                <c:pt idx="26">
                  <c:v>1.0561885731294754E-2</c:v>
                </c:pt>
                <c:pt idx="27">
                  <c:v>8.8384554628282846E-3</c:v>
                </c:pt>
                <c:pt idx="28">
                  <c:v>5.7511347346007879E-3</c:v>
                </c:pt>
                <c:pt idx="29">
                  <c:v>1.803916990756993E-3</c:v>
                </c:pt>
                <c:pt idx="30">
                  <c:v>7.5799245201051274E-3</c:v>
                </c:pt>
                <c:pt idx="31">
                  <c:v>2.3423176445066946E-3</c:v>
                </c:pt>
                <c:pt idx="32">
                  <c:v>4.6387750469148309E-3</c:v>
                </c:pt>
                <c:pt idx="33">
                  <c:v>6.5394673123955749E-3</c:v>
                </c:pt>
                <c:pt idx="34">
                  <c:v>9.2373177967965681E-3</c:v>
                </c:pt>
                <c:pt idx="35">
                  <c:v>-3.9184606075286788E-3</c:v>
                </c:pt>
                <c:pt idx="36">
                  <c:v>4.0617864578984531E-6</c:v>
                </c:pt>
                <c:pt idx="37">
                  <c:v>6.920075369998821E-3</c:v>
                </c:pt>
                <c:pt idx="38">
                  <c:v>1.8610917963087642E-3</c:v>
                </c:pt>
                <c:pt idx="39">
                  <c:v>8.5091567225754339E-3</c:v>
                </c:pt>
                <c:pt idx="40">
                  <c:v>6.4289366640150614E-3</c:v>
                </c:pt>
                <c:pt idx="41">
                  <c:v>3.3543153572827694E-3</c:v>
                </c:pt>
                <c:pt idx="42">
                  <c:v>8.6221267562359705E-3</c:v>
                </c:pt>
                <c:pt idx="43">
                  <c:v>9.9407743848860392E-3</c:v>
                </c:pt>
                <c:pt idx="44">
                  <c:v>1.1078916639089595E-2</c:v>
                </c:pt>
                <c:pt idx="45">
                  <c:v>8.7906910199672117E-3</c:v>
                </c:pt>
                <c:pt idx="46">
                  <c:v>1.5550996921956661E-3</c:v>
                </c:pt>
                <c:pt idx="47">
                  <c:v>3.1489044986665327E-3</c:v>
                </c:pt>
                <c:pt idx="48">
                  <c:v>1.0117014963179904E-3</c:v>
                </c:pt>
                <c:pt idx="49">
                  <c:v>2.8055267594754713E-3</c:v>
                </c:pt>
                <c:pt idx="50">
                  <c:v>6.9378819689154686E-3</c:v>
                </c:pt>
                <c:pt idx="51">
                  <c:v>1.244711028411985E-2</c:v>
                </c:pt>
                <c:pt idx="52">
                  <c:v>6.5443278104066888E-3</c:v>
                </c:pt>
                <c:pt idx="53">
                  <c:v>7.1205891855061071E-3</c:v>
                </c:pt>
                <c:pt idx="54">
                  <c:v>2.3361963406205305E-3</c:v>
                </c:pt>
                <c:pt idx="55">
                  <c:v>4.1432052478194287E-3</c:v>
                </c:pt>
                <c:pt idx="56">
                  <c:v>2.0411878824234952E-4</c:v>
                </c:pt>
                <c:pt idx="57">
                  <c:v>4.2532973550260117E-3</c:v>
                </c:pt>
                <c:pt idx="58">
                  <c:v>2.9879690241068624E-3</c:v>
                </c:pt>
                <c:pt idx="59">
                  <c:v>7.8907862585037986E-3</c:v>
                </c:pt>
                <c:pt idx="60">
                  <c:v>7.5591394957155028E-3</c:v>
                </c:pt>
                <c:pt idx="61">
                  <c:v>9.8343459237367065E-3</c:v>
                </c:pt>
                <c:pt idx="62">
                  <c:v>2.3353832121938561E-3</c:v>
                </c:pt>
                <c:pt idx="63">
                  <c:v>2.2111207433044983E-3</c:v>
                </c:pt>
                <c:pt idx="64">
                  <c:v>6.4054016210138842E-3</c:v>
                </c:pt>
                <c:pt idx="65">
                  <c:v>2.8762049786746624E-3</c:v>
                </c:pt>
                <c:pt idx="66">
                  <c:v>-2.1030554641038035E-3</c:v>
                </c:pt>
                <c:pt idx="67">
                  <c:v>-5.4180320352315015E-4</c:v>
                </c:pt>
                <c:pt idx="68">
                  <c:v>1.2089553046971568E-2</c:v>
                </c:pt>
                <c:pt idx="69">
                  <c:v>4.7057622112333802E-3</c:v>
                </c:pt>
                <c:pt idx="70">
                  <c:v>-1.8251939490437491E-3</c:v>
                </c:pt>
                <c:pt idx="71">
                  <c:v>1.6384956054389527E-3</c:v>
                </c:pt>
                <c:pt idx="72">
                  <c:v>-1.4111014455556736E-3</c:v>
                </c:pt>
                <c:pt idx="73">
                  <c:v>-3.7157997675239945E-3</c:v>
                </c:pt>
                <c:pt idx="74">
                  <c:v>4.2688564304262516E-3</c:v>
                </c:pt>
                <c:pt idx="75">
                  <c:v>1.3943743519485019E-3</c:v>
                </c:pt>
                <c:pt idx="76">
                  <c:v>8.8707978744059918E-3</c:v>
                </c:pt>
                <c:pt idx="77">
                  <c:v>4.8628147691488349E-3</c:v>
                </c:pt>
                <c:pt idx="78">
                  <c:v>-5.7909583300352063E-3</c:v>
                </c:pt>
                <c:pt idx="79">
                  <c:v>-4.23041869886219E-3</c:v>
                </c:pt>
                <c:pt idx="80">
                  <c:v>-2.6526023726910208E-3</c:v>
                </c:pt>
                <c:pt idx="81">
                  <c:v>-1.6396818961948029E-3</c:v>
                </c:pt>
                <c:pt idx="82">
                  <c:v>-4.8429949209093104E-4</c:v>
                </c:pt>
                <c:pt idx="83">
                  <c:v>5.5410004220902975E-3</c:v>
                </c:pt>
                <c:pt idx="84">
                  <c:v>9.2370619811117799E-3</c:v>
                </c:pt>
                <c:pt idx="85">
                  <c:v>1.8315816298127285E-3</c:v>
                </c:pt>
                <c:pt idx="86">
                  <c:v>8.4831750020385177E-4</c:v>
                </c:pt>
                <c:pt idx="87">
                  <c:v>-1.5989067032933096E-3</c:v>
                </c:pt>
                <c:pt idx="88">
                  <c:v>7.7750223688781428E-4</c:v>
                </c:pt>
                <c:pt idx="89">
                  <c:v>-1.6987460665404686E-4</c:v>
                </c:pt>
                <c:pt idx="90">
                  <c:v>2.1245179977268103E-3</c:v>
                </c:pt>
                <c:pt idx="91">
                  <c:v>9.4702745229005847E-3</c:v>
                </c:pt>
                <c:pt idx="92">
                  <c:v>5.3385588526725786E-3</c:v>
                </c:pt>
                <c:pt idx="93">
                  <c:v>1.062051504850392E-3</c:v>
                </c:pt>
                <c:pt idx="94">
                  <c:v>1.7825198359787547E-3</c:v>
                </c:pt>
                <c:pt idx="95">
                  <c:v>-2.1739438176155007E-3</c:v>
                </c:pt>
                <c:pt idx="96">
                  <c:v>-1.1255197785794702E-3</c:v>
                </c:pt>
                <c:pt idx="97">
                  <c:v>3.2594991009682467E-3</c:v>
                </c:pt>
                <c:pt idx="98">
                  <c:v>7.2144826781004728E-3</c:v>
                </c:pt>
                <c:pt idx="99">
                  <c:v>3.82892654277385E-3</c:v>
                </c:pt>
                <c:pt idx="100">
                  <c:v>3.5098787024617217E-3</c:v>
                </c:pt>
                <c:pt idx="101">
                  <c:v>4.9096929933875877E-3</c:v>
                </c:pt>
                <c:pt idx="102">
                  <c:v>-1.9354484975336872E-5</c:v>
                </c:pt>
                <c:pt idx="103">
                  <c:v>-2.7557691838592246E-3</c:v>
                </c:pt>
                <c:pt idx="104">
                  <c:v>8.1811297684908357E-4</c:v>
                </c:pt>
                <c:pt idx="105">
                  <c:v>-5.3707993403077081E-3</c:v>
                </c:pt>
                <c:pt idx="106">
                  <c:v>7.0385472849011921E-4</c:v>
                </c:pt>
                <c:pt idx="107">
                  <c:v>1.2282586097717429E-3</c:v>
                </c:pt>
                <c:pt idx="108">
                  <c:v>5.0361847132444487E-3</c:v>
                </c:pt>
                <c:pt idx="109">
                  <c:v>6.2615966610610613E-3</c:v>
                </c:pt>
                <c:pt idx="110">
                  <c:v>4.7648464981466659E-3</c:v>
                </c:pt>
                <c:pt idx="111">
                  <c:v>2.7169962599873643E-3</c:v>
                </c:pt>
                <c:pt idx="112">
                  <c:v>7.7009271830320858E-4</c:v>
                </c:pt>
                <c:pt idx="113">
                  <c:v>-3.8321575149892484E-4</c:v>
                </c:pt>
                <c:pt idx="114">
                  <c:v>-5.7478515431283461E-4</c:v>
                </c:pt>
                <c:pt idx="115">
                  <c:v>-1.9401648268103505E-3</c:v>
                </c:pt>
                <c:pt idx="116">
                  <c:v>2.1765874698759236E-4</c:v>
                </c:pt>
                <c:pt idx="117">
                  <c:v>-1.4071728475391759E-3</c:v>
                </c:pt>
                <c:pt idx="118">
                  <c:v>-3.4272378310559737E-4</c:v>
                </c:pt>
                <c:pt idx="119">
                  <c:v>-4.775379197672E-3</c:v>
                </c:pt>
                <c:pt idx="120">
                  <c:v>2.4969216808676808E-3</c:v>
                </c:pt>
                <c:pt idx="121">
                  <c:v>1.0693585127592095E-2</c:v>
                </c:pt>
                <c:pt idx="122">
                  <c:v>5.368984490633083E-4</c:v>
                </c:pt>
                <c:pt idx="123">
                  <c:v>2.7943256869912281E-3</c:v>
                </c:pt>
                <c:pt idx="124">
                  <c:v>-5.016951430588959E-3</c:v>
                </c:pt>
                <c:pt idx="125">
                  <c:v>8.0267451703558423E-5</c:v>
                </c:pt>
                <c:pt idx="126">
                  <c:v>1.7475553136318961E-3</c:v>
                </c:pt>
                <c:pt idx="127">
                  <c:v>-4.2506372742354831E-3</c:v>
                </c:pt>
                <c:pt idx="128">
                  <c:v>3.5862031392753235E-3</c:v>
                </c:pt>
                <c:pt idx="129">
                  <c:v>2.8386822994798527E-3</c:v>
                </c:pt>
                <c:pt idx="130">
                  <c:v>-5.8277409709990013E-3</c:v>
                </c:pt>
                <c:pt idx="131">
                  <c:v>3.1376942899078164E-3</c:v>
                </c:pt>
                <c:pt idx="132">
                  <c:v>3.7726653646677766E-3</c:v>
                </c:pt>
                <c:pt idx="133">
                  <c:v>-6.6529201436787699E-3</c:v>
                </c:pt>
                <c:pt idx="134">
                  <c:v>-8.5300316847860685E-3</c:v>
                </c:pt>
                <c:pt idx="135">
                  <c:v>-5.0197654031216982E-3</c:v>
                </c:pt>
                <c:pt idx="136">
                  <c:v>-4.7367236204445273E-3</c:v>
                </c:pt>
                <c:pt idx="137">
                  <c:v>3.6564428173005703E-3</c:v>
                </c:pt>
                <c:pt idx="138">
                  <c:v>3.0898202117532608E-3</c:v>
                </c:pt>
                <c:pt idx="139">
                  <c:v>-1.2311168387532101E-3</c:v>
                </c:pt>
                <c:pt idx="140">
                  <c:v>-3.3338669501244977E-3</c:v>
                </c:pt>
                <c:pt idx="141">
                  <c:v>-5.1452155876904604E-3</c:v>
                </c:pt>
                <c:pt idx="142">
                  <c:v>-6.0285928286611945E-3</c:v>
                </c:pt>
                <c:pt idx="143">
                  <c:v>2.9465360194444734E-3</c:v>
                </c:pt>
                <c:pt idx="144">
                  <c:v>9.843381699174647E-3</c:v>
                </c:pt>
                <c:pt idx="145">
                  <c:v>4.6017000451684109E-3</c:v>
                </c:pt>
                <c:pt idx="146">
                  <c:v>9.0740342997014667E-3</c:v>
                </c:pt>
                <c:pt idx="147">
                  <c:v>-3.5101038403807794E-4</c:v>
                </c:pt>
                <c:pt idx="148">
                  <c:v>-2.2552181035279117E-5</c:v>
                </c:pt>
                <c:pt idx="149">
                  <c:v>-4.0011621639132466E-3</c:v>
                </c:pt>
                <c:pt idx="150">
                  <c:v>9.2997276876121832E-3</c:v>
                </c:pt>
                <c:pt idx="151">
                  <c:v>1.5870401076972518E-3</c:v>
                </c:pt>
                <c:pt idx="152">
                  <c:v>6.0684010013938028E-3</c:v>
                </c:pt>
                <c:pt idx="153">
                  <c:v>3.7584584578871788E-3</c:v>
                </c:pt>
                <c:pt idx="154">
                  <c:v>-3.9642881602048735E-3</c:v>
                </c:pt>
                <c:pt idx="155">
                  <c:v>-6.3845603540539642E-3</c:v>
                </c:pt>
                <c:pt idx="156">
                  <c:v>5.4584998637437904E-3</c:v>
                </c:pt>
                <c:pt idx="157">
                  <c:v>6.0662448406219593E-3</c:v>
                </c:pt>
                <c:pt idx="158">
                  <c:v>1.8108057416975631E-3</c:v>
                </c:pt>
                <c:pt idx="159">
                  <c:v>2.3202261328697238E-3</c:v>
                </c:pt>
                <c:pt idx="160">
                  <c:v>-4.1562211699783247E-4</c:v>
                </c:pt>
                <c:pt idx="161">
                  <c:v>3.5411978513002484E-3</c:v>
                </c:pt>
                <c:pt idx="162">
                  <c:v>4.8264341242611475E-3</c:v>
                </c:pt>
                <c:pt idx="163">
                  <c:v>1.4074958860875453E-4</c:v>
                </c:pt>
                <c:pt idx="164">
                  <c:v>-2.0101121440529723E-3</c:v>
                </c:pt>
                <c:pt idx="165">
                  <c:v>-5.6204571761190869E-3</c:v>
                </c:pt>
                <c:pt idx="166">
                  <c:v>-7.3121644556521648E-4</c:v>
                </c:pt>
                <c:pt idx="167">
                  <c:v>-3.2954945974051908E-3</c:v>
                </c:pt>
                <c:pt idx="168">
                  <c:v>2.9531707987190403E-4</c:v>
                </c:pt>
                <c:pt idx="169">
                  <c:v>4.9980133585631886E-3</c:v>
                </c:pt>
                <c:pt idx="170">
                  <c:v>3.3732183091342571E-3</c:v>
                </c:pt>
                <c:pt idx="171">
                  <c:v>1.5020727552473578E-3</c:v>
                </c:pt>
                <c:pt idx="172">
                  <c:v>-1.9444204866884973E-4</c:v>
                </c:pt>
                <c:pt idx="173">
                  <c:v>-4.5213085412979109E-3</c:v>
                </c:pt>
                <c:pt idx="174">
                  <c:v>-3.742450280114995E-3</c:v>
                </c:pt>
                <c:pt idx="175">
                  <c:v>4.0107475407421683E-3</c:v>
                </c:pt>
                <c:pt idx="176">
                  <c:v>8.0905052181333426E-3</c:v>
                </c:pt>
                <c:pt idx="177">
                  <c:v>1.419174584560097E-2</c:v>
                </c:pt>
                <c:pt idx="178">
                  <c:v>9.0275489352643623E-3</c:v>
                </c:pt>
                <c:pt idx="179">
                  <c:v>4.2996822204440927E-3</c:v>
                </c:pt>
                <c:pt idx="180">
                  <c:v>-2.5415692292153763E-3</c:v>
                </c:pt>
                <c:pt idx="181">
                  <c:v>-4.7963652200996854E-3</c:v>
                </c:pt>
                <c:pt idx="182">
                  <c:v>-5.338877197355027E-3</c:v>
                </c:pt>
                <c:pt idx="183">
                  <c:v>6.8153279833495645E-3</c:v>
                </c:pt>
                <c:pt idx="184">
                  <c:v>5.5644989199936518E-3</c:v>
                </c:pt>
                <c:pt idx="185">
                  <c:v>3.6356029752642044E-3</c:v>
                </c:pt>
                <c:pt idx="186">
                  <c:v>5.9847693890334452E-4</c:v>
                </c:pt>
                <c:pt idx="187">
                  <c:v>-2.0564147830009344E-3</c:v>
                </c:pt>
                <c:pt idx="188">
                  <c:v>1.7258793180808432E-2</c:v>
                </c:pt>
                <c:pt idx="189">
                  <c:v>0.23419803131371739</c:v>
                </c:pt>
                <c:pt idx="190">
                  <c:v>0.10538028907030822</c:v>
                </c:pt>
                <c:pt idx="191">
                  <c:v>-0.1242642817273736</c:v>
                </c:pt>
                <c:pt idx="192">
                  <c:v>-6.6460553314536805E-2</c:v>
                </c:pt>
                <c:pt idx="193">
                  <c:v>-5.2650928292423481E-2</c:v>
                </c:pt>
                <c:pt idx="194">
                  <c:v>-3.294910060241818E-2</c:v>
                </c:pt>
                <c:pt idx="195">
                  <c:v>-4.9963822066783903E-2</c:v>
                </c:pt>
                <c:pt idx="196">
                  <c:v>-3.0242936108261342E-2</c:v>
                </c:pt>
                <c:pt idx="197">
                  <c:v>3.6777668818831488E-3</c:v>
                </c:pt>
                <c:pt idx="198">
                  <c:v>-2.5591565575450587E-3</c:v>
                </c:pt>
                <c:pt idx="199">
                  <c:v>-2.1547759138047656E-3</c:v>
                </c:pt>
                <c:pt idx="200">
                  <c:v>1.4708997868001505E-3</c:v>
                </c:pt>
                <c:pt idx="201">
                  <c:v>2.1074423007667181E-3</c:v>
                </c:pt>
                <c:pt idx="202">
                  <c:v>3.9029778912663682E-4</c:v>
                </c:pt>
                <c:pt idx="203">
                  <c:v>4.7608448099345085E-3</c:v>
                </c:pt>
                <c:pt idx="204">
                  <c:v>-5.2141103893517393E-4</c:v>
                </c:pt>
                <c:pt idx="205">
                  <c:v>6.6669000685215113E-3</c:v>
                </c:pt>
                <c:pt idx="206">
                  <c:v>1.2767265457660076E-3</c:v>
                </c:pt>
                <c:pt idx="207">
                  <c:v>-5.4597848094999069E-4</c:v>
                </c:pt>
                <c:pt idx="208">
                  <c:v>-5.5204697884619208E-3</c:v>
                </c:pt>
                <c:pt idx="209">
                  <c:v>-1.2662798026576633E-2</c:v>
                </c:pt>
                <c:pt idx="210">
                  <c:v>-4.265847528353333E-2</c:v>
                </c:pt>
                <c:pt idx="211">
                  <c:v>-5.8352941134944554E-2</c:v>
                </c:pt>
                <c:pt idx="212">
                  <c:v>-2.1519164443016048E-2</c:v>
                </c:pt>
                <c:pt idx="213">
                  <c:v>1.2790524568408734E-2</c:v>
                </c:pt>
                <c:pt idx="214">
                  <c:v>-3.3260327791795129E-2</c:v>
                </c:pt>
                <c:pt idx="215">
                  <c:v>-3.134011130779981E-2</c:v>
                </c:pt>
                <c:pt idx="216">
                  <c:v>9.5279792323708645E-3</c:v>
                </c:pt>
                <c:pt idx="217">
                  <c:v>2.1888298764824871E-2</c:v>
                </c:pt>
                <c:pt idx="218">
                  <c:v>-4.9643246456980428E-4</c:v>
                </c:pt>
                <c:pt idx="219">
                  <c:v>-1.5490484107285735E-2</c:v>
                </c:pt>
                <c:pt idx="220">
                  <c:v>-1.2477450426667924E-2</c:v>
                </c:pt>
                <c:pt idx="221">
                  <c:v>2.5727982558310047E-2</c:v>
                </c:pt>
                <c:pt idx="222">
                  <c:v>7.0224526226520562E-2</c:v>
                </c:pt>
                <c:pt idx="223">
                  <c:v>7.6655312273651383E-2</c:v>
                </c:pt>
                <c:pt idx="224">
                  <c:v>6.1629009582102323E-2</c:v>
                </c:pt>
                <c:pt idx="225">
                  <c:v>-3.3409932442009377E-3</c:v>
                </c:pt>
                <c:pt idx="226">
                  <c:v>-3.116295710206024E-3</c:v>
                </c:pt>
                <c:pt idx="227">
                  <c:v>5.579062141478075E-3</c:v>
                </c:pt>
                <c:pt idx="228">
                  <c:v>-2.0776748936623263E-3</c:v>
                </c:pt>
                <c:pt idx="229">
                  <c:v>-3.5056745912879633E-3</c:v>
                </c:pt>
                <c:pt idx="230">
                  <c:v>2.9707288742065463E-3</c:v>
                </c:pt>
                <c:pt idx="231">
                  <c:v>-4.5616451930254598E-3</c:v>
                </c:pt>
                <c:pt idx="232">
                  <c:v>3.0686331912875286E-3</c:v>
                </c:pt>
                <c:pt idx="233">
                  <c:v>3.442325089126827E-3</c:v>
                </c:pt>
                <c:pt idx="234">
                  <c:v>4.1462933085858883E-3</c:v>
                </c:pt>
                <c:pt idx="235">
                  <c:v>1.6867168620228884E-3</c:v>
                </c:pt>
                <c:pt idx="236">
                  <c:v>-3.4003424830734708E-3</c:v>
                </c:pt>
                <c:pt idx="237">
                  <c:v>-4.5837092958390668E-3</c:v>
                </c:pt>
                <c:pt idx="238">
                  <c:v>-1.6089748777449037E-3</c:v>
                </c:pt>
                <c:pt idx="239">
                  <c:v>-8.6133526638149105E-4</c:v>
                </c:pt>
                <c:pt idx="240">
                  <c:v>-1.5959629788994678E-4</c:v>
                </c:pt>
                <c:pt idx="241">
                  <c:v>1.9258588459342835E-3</c:v>
                </c:pt>
                <c:pt idx="242">
                  <c:v>5.8807053789496494E-3</c:v>
                </c:pt>
                <c:pt idx="243">
                  <c:v>-3.6533259227871789E-3</c:v>
                </c:pt>
                <c:pt idx="244">
                  <c:v>-7.6309674605727074E-3</c:v>
                </c:pt>
                <c:pt idx="245">
                  <c:v>5.0447179935872583E-3</c:v>
                </c:pt>
                <c:pt idx="246">
                  <c:v>-2.0093721058219577E-3</c:v>
                </c:pt>
                <c:pt idx="247">
                  <c:v>-5.6095850095152777E-3</c:v>
                </c:pt>
                <c:pt idx="248">
                  <c:v>-1.1823108606040383E-3</c:v>
                </c:pt>
                <c:pt idx="249">
                  <c:v>6.561494870111359E-3</c:v>
                </c:pt>
                <c:pt idx="250">
                  <c:v>5.4767724126577461E-3</c:v>
                </c:pt>
                <c:pt idx="251">
                  <c:v>6.4218651875853627E-3</c:v>
                </c:pt>
                <c:pt idx="252">
                  <c:v>5.064169121906173E-3</c:v>
                </c:pt>
                <c:pt idx="253">
                  <c:v>-6.4636987634003051E-3</c:v>
                </c:pt>
                <c:pt idx="254">
                  <c:v>-1.1323537118732852E-3</c:v>
                </c:pt>
                <c:pt idx="255">
                  <c:v>1.7092925962060718E-3</c:v>
                </c:pt>
                <c:pt idx="256">
                  <c:v>5.53347213193775E-3</c:v>
                </c:pt>
                <c:pt idx="257">
                  <c:v>2.0492076873779436E-3</c:v>
                </c:pt>
                <c:pt idx="258">
                  <c:v>-1.6475264858454464E-2</c:v>
                </c:pt>
                <c:pt idx="259">
                  <c:v>-2.3763853870332197E-3</c:v>
                </c:pt>
                <c:pt idx="260">
                  <c:v>1.2654797919094685E-3</c:v>
                </c:pt>
                <c:pt idx="261">
                  <c:v>4.5575627032667515E-3</c:v>
                </c:pt>
                <c:pt idx="262">
                  <c:v>-1.3017950579524012E-3</c:v>
                </c:pt>
                <c:pt idx="263">
                  <c:v>-2.8335462883114781E-3</c:v>
                </c:pt>
                <c:pt idx="264">
                  <c:v>-4.1105416417121787E-3</c:v>
                </c:pt>
                <c:pt idx="265">
                  <c:v>-5.5115162394940714E-3</c:v>
                </c:pt>
                <c:pt idx="266">
                  <c:v>-6.4699297025799657E-3</c:v>
                </c:pt>
                <c:pt idx="267">
                  <c:v>6.9758724421263574E-4</c:v>
                </c:pt>
                <c:pt idx="268">
                  <c:v>-3.3853955380618445E-3</c:v>
                </c:pt>
                <c:pt idx="269">
                  <c:v>7.2232443653047207E-3</c:v>
                </c:pt>
                <c:pt idx="270">
                  <c:v>-3.9155552722513615E-3</c:v>
                </c:pt>
                <c:pt idx="271">
                  <c:v>-3.8066874258220057E-3</c:v>
                </c:pt>
                <c:pt idx="272">
                  <c:v>-4.5022502727806446E-3</c:v>
                </c:pt>
                <c:pt idx="273">
                  <c:v>4.467999804764991E-3</c:v>
                </c:pt>
                <c:pt idx="274">
                  <c:v>9.1599902138114753E-4</c:v>
                </c:pt>
                <c:pt idx="275">
                  <c:v>-1.2115937182679767E-2</c:v>
                </c:pt>
                <c:pt idx="276">
                  <c:v>-6.1396168358623937E-3</c:v>
                </c:pt>
                <c:pt idx="277">
                  <c:v>-2.1625417470931968E-3</c:v>
                </c:pt>
                <c:pt idx="278">
                  <c:v>-8.5658915620297066E-3</c:v>
                </c:pt>
                <c:pt idx="279">
                  <c:v>-1.0907562542706584E-3</c:v>
                </c:pt>
                <c:pt idx="280">
                  <c:v>-4.4914310798048473E-4</c:v>
                </c:pt>
                <c:pt idx="281">
                  <c:v>-5.8836001530289533E-3</c:v>
                </c:pt>
                <c:pt idx="282">
                  <c:v>-9.4968505203723852E-3</c:v>
                </c:pt>
                <c:pt idx="283">
                  <c:v>-6.5066483896225602E-3</c:v>
                </c:pt>
                <c:pt idx="284">
                  <c:v>-3.8409758638590502E-3</c:v>
                </c:pt>
                <c:pt idx="285">
                  <c:v>7.5662018358707561E-3</c:v>
                </c:pt>
                <c:pt idx="286">
                  <c:v>4.9471517186611969E-3</c:v>
                </c:pt>
                <c:pt idx="287">
                  <c:v>-6.1767101101577182E-3</c:v>
                </c:pt>
                <c:pt idx="288">
                  <c:v>-8.6723382957279577E-3</c:v>
                </c:pt>
                <c:pt idx="289">
                  <c:v>-7.5922826305030444E-4</c:v>
                </c:pt>
                <c:pt idx="290">
                  <c:v>8.0630891025067208E-4</c:v>
                </c:pt>
                <c:pt idx="291">
                  <c:v>5.2237361669552063E-5</c:v>
                </c:pt>
                <c:pt idx="292">
                  <c:v>-5.857497816905366E-3</c:v>
                </c:pt>
                <c:pt idx="293">
                  <c:v>-6.8369868211447249E-4</c:v>
                </c:pt>
                <c:pt idx="294">
                  <c:v>-2.3369148373603155E-4</c:v>
                </c:pt>
                <c:pt idx="295">
                  <c:v>-7.9096695128828276E-3</c:v>
                </c:pt>
                <c:pt idx="296">
                  <c:v>-1.1385327586904165E-2</c:v>
                </c:pt>
                <c:pt idx="297">
                  <c:v>-1.6792511008679734E-3</c:v>
                </c:pt>
                <c:pt idx="298">
                  <c:v>9.8283982090652117E-3</c:v>
                </c:pt>
                <c:pt idx="299">
                  <c:v>7.2342992573976583E-3</c:v>
                </c:pt>
                <c:pt idx="300">
                  <c:v>-2.1667078882455781E-3</c:v>
                </c:pt>
                <c:pt idx="301">
                  <c:v>-3.9407348446547918E-3</c:v>
                </c:pt>
                <c:pt idx="302">
                  <c:v>2.8323965426534509E-3</c:v>
                </c:pt>
                <c:pt idx="303">
                  <c:v>5.6994435377419328E-4</c:v>
                </c:pt>
                <c:pt idx="304">
                  <c:v>-1.2890773639082781E-3</c:v>
                </c:pt>
                <c:pt idx="305">
                  <c:v>-2.8274432569742186E-3</c:v>
                </c:pt>
                <c:pt idx="306">
                  <c:v>-5.3760983794927525E-3</c:v>
                </c:pt>
                <c:pt idx="307">
                  <c:v>-5.7954533770680355E-3</c:v>
                </c:pt>
                <c:pt idx="308">
                  <c:v>6.5587101504208101E-4</c:v>
                </c:pt>
                <c:pt idx="309">
                  <c:v>-5.8855279069393862E-3</c:v>
                </c:pt>
                <c:pt idx="310">
                  <c:v>3.9475307324901232E-2</c:v>
                </c:pt>
                <c:pt idx="311">
                  <c:v>1.1354596026241779</c:v>
                </c:pt>
                <c:pt idx="312">
                  <c:v>4.0382731220126153</c:v>
                </c:pt>
                <c:pt idx="313">
                  <c:v>4.3356057921051985</c:v>
                </c:pt>
                <c:pt idx="314">
                  <c:v>4.2682987850904466</c:v>
                </c:pt>
                <c:pt idx="315">
                  <c:v>4.5073695060610772</c:v>
                </c:pt>
                <c:pt idx="316">
                  <c:v>4.3133834490180023</c:v>
                </c:pt>
                <c:pt idx="317">
                  <c:v>4.2005929979681973</c:v>
                </c:pt>
                <c:pt idx="318">
                  <c:v>4.2597671127319341</c:v>
                </c:pt>
                <c:pt idx="319">
                  <c:v>3.8832005774974827</c:v>
                </c:pt>
                <c:pt idx="320">
                  <c:v>3.9940243175625803</c:v>
                </c:pt>
                <c:pt idx="321">
                  <c:v>3.8655291223526005</c:v>
                </c:pt>
                <c:pt idx="322">
                  <c:v>3.7309548693895342</c:v>
                </c:pt>
                <c:pt idx="323">
                  <c:v>3.5906526839733126</c:v>
                </c:pt>
                <c:pt idx="324">
                  <c:v>3.3025340563058858</c:v>
                </c:pt>
                <c:pt idx="325">
                  <c:v>3.0746809262037282</c:v>
                </c:pt>
                <c:pt idx="326">
                  <c:v>2.7653909924626352</c:v>
                </c:pt>
                <c:pt idx="327">
                  <c:v>2.5378056648373608</c:v>
                </c:pt>
                <c:pt idx="328">
                  <c:v>2.4276531851291661</c:v>
                </c:pt>
                <c:pt idx="329">
                  <c:v>2.2325672668218615</c:v>
                </c:pt>
                <c:pt idx="330">
                  <c:v>1.959225284010172</c:v>
                </c:pt>
                <c:pt idx="331">
                  <c:v>1.5946834015846252</c:v>
                </c:pt>
                <c:pt idx="332">
                  <c:v>1.2020541264116764</c:v>
                </c:pt>
                <c:pt idx="333">
                  <c:v>0.97056812122464187</c:v>
                </c:pt>
                <c:pt idx="334">
                  <c:v>0.69922690942883503</c:v>
                </c:pt>
                <c:pt idx="335">
                  <c:v>0.52053022496402268</c:v>
                </c:pt>
                <c:pt idx="336">
                  <c:v>0.27858406260609625</c:v>
                </c:pt>
                <c:pt idx="337">
                  <c:v>-8.9680666651111088E-2</c:v>
                </c:pt>
                <c:pt idx="338">
                  <c:v>-0.4742102348059416</c:v>
                </c:pt>
                <c:pt idx="339">
                  <c:v>-0.8114877931773663</c:v>
                </c:pt>
                <c:pt idx="340">
                  <c:v>-1.1220869915932419</c:v>
                </c:pt>
                <c:pt idx="341">
                  <c:v>-1.2807336466759445</c:v>
                </c:pt>
                <c:pt idx="342">
                  <c:v>-1.352960427850485</c:v>
                </c:pt>
                <c:pt idx="343">
                  <c:v>-1.5728095968067648</c:v>
                </c:pt>
                <c:pt idx="344">
                  <c:v>-1.7066566023230554</c:v>
                </c:pt>
                <c:pt idx="345">
                  <c:v>-1.7088849762082101</c:v>
                </c:pt>
                <c:pt idx="346">
                  <c:v>-1.7126440049707892</c:v>
                </c:pt>
                <c:pt idx="347">
                  <c:v>-1.7913981060683728</c:v>
                </c:pt>
                <c:pt idx="348">
                  <c:v>-1.723528012186289</c:v>
                </c:pt>
                <c:pt idx="349">
                  <c:v>-1.7116569949686529</c:v>
                </c:pt>
                <c:pt idx="350">
                  <c:v>-1.616224003583193</c:v>
                </c:pt>
                <c:pt idx="351">
                  <c:v>-1.6169863343238833</c:v>
                </c:pt>
                <c:pt idx="352">
                  <c:v>-1.7443071162700654</c:v>
                </c:pt>
                <c:pt idx="353">
                  <c:v>-1.7957601289451124</c:v>
                </c:pt>
                <c:pt idx="354">
                  <c:v>-1.8403707298636438</c:v>
                </c:pt>
                <c:pt idx="355">
                  <c:v>-1.7114823094010354</c:v>
                </c:pt>
                <c:pt idx="356">
                  <c:v>-1.5906399500370028</c:v>
                </c:pt>
                <c:pt idx="357">
                  <c:v>-1.5851111152768136</c:v>
                </c:pt>
                <c:pt idx="358">
                  <c:v>-1.6318369464576246</c:v>
                </c:pt>
                <c:pt idx="359">
                  <c:v>-1.6445657502114774</c:v>
                </c:pt>
                <c:pt idx="360">
                  <c:v>-1.7248414430022241</c:v>
                </c:pt>
                <c:pt idx="361">
                  <c:v>-1.7112340950965883</c:v>
                </c:pt>
                <c:pt idx="362">
                  <c:v>-1.6712120966613295</c:v>
                </c:pt>
                <c:pt idx="363">
                  <c:v>-1.6527807958424092</c:v>
                </c:pt>
                <c:pt idx="364">
                  <c:v>-1.7874369098246099</c:v>
                </c:pt>
                <c:pt idx="365">
                  <c:v>-1.8312835720181466</c:v>
                </c:pt>
                <c:pt idx="366">
                  <c:v>-1.7110779744386675</c:v>
                </c:pt>
                <c:pt idx="367">
                  <c:v>-1.6890218384563924</c:v>
                </c:pt>
                <c:pt idx="368">
                  <c:v>-1.6999083307385445</c:v>
                </c:pt>
                <c:pt idx="369">
                  <c:v>-1.7610367311537267</c:v>
                </c:pt>
                <c:pt idx="370">
                  <c:v>-1.6904295556247235</c:v>
                </c:pt>
                <c:pt idx="371">
                  <c:v>-1.608229836523533</c:v>
                </c:pt>
                <c:pt idx="372">
                  <c:v>-1.6492068314552308</c:v>
                </c:pt>
                <c:pt idx="373">
                  <c:v>-1.6211418043076993</c:v>
                </c:pt>
                <c:pt idx="374">
                  <c:v>-1.5740385353565218</c:v>
                </c:pt>
                <c:pt idx="375">
                  <c:v>-1.4765395765006544</c:v>
                </c:pt>
                <c:pt idx="376">
                  <c:v>-1.5836605672538282</c:v>
                </c:pt>
                <c:pt idx="377">
                  <c:v>-1.6989654672145844</c:v>
                </c:pt>
                <c:pt idx="378">
                  <c:v>-1.5905623282492163</c:v>
                </c:pt>
                <c:pt idx="379">
                  <c:v>-1.6000432960689071</c:v>
                </c:pt>
                <c:pt idx="380">
                  <c:v>-1.6317388594150546</c:v>
                </c:pt>
                <c:pt idx="381">
                  <c:v>-1.5874055626988413</c:v>
                </c:pt>
                <c:pt idx="382">
                  <c:v>-1.4249327820539477</c:v>
                </c:pt>
                <c:pt idx="383">
                  <c:v>-1.4143042981624605</c:v>
                </c:pt>
                <c:pt idx="384">
                  <c:v>-1.0446557499468327</c:v>
                </c:pt>
                <c:pt idx="385">
                  <c:v>9.3814021423459071E-2</c:v>
                </c:pt>
                <c:pt idx="386">
                  <c:v>4.5111877033486986E-2</c:v>
                </c:pt>
                <c:pt idx="387">
                  <c:v>3.0621919333934794E-2</c:v>
                </c:pt>
                <c:pt idx="388">
                  <c:v>3.489747650921346E-2</c:v>
                </c:pt>
                <c:pt idx="389">
                  <c:v>1.0979696698486807E-2</c:v>
                </c:pt>
                <c:pt idx="390">
                  <c:v>7.4064083956182081E-3</c:v>
                </c:pt>
                <c:pt idx="391">
                  <c:v>1.7093983925879006E-2</c:v>
                </c:pt>
                <c:pt idx="392">
                  <c:v>2.3862081225961451E-2</c:v>
                </c:pt>
                <c:pt idx="393">
                  <c:v>3.328838671557606E-2</c:v>
                </c:pt>
                <c:pt idx="394">
                  <c:v>3.942835601046682E-2</c:v>
                </c:pt>
                <c:pt idx="395">
                  <c:v>2.5133338999003177E-2</c:v>
                </c:pt>
                <c:pt idx="396">
                  <c:v>2.2590257003903394E-2</c:v>
                </c:pt>
                <c:pt idx="397">
                  <c:v>2.7974939625710252E-2</c:v>
                </c:pt>
                <c:pt idx="398">
                  <c:v>2.8481984585523618E-2</c:v>
                </c:pt>
                <c:pt idx="399">
                  <c:v>2.9775900319218646E-2</c:v>
                </c:pt>
                <c:pt idx="400">
                  <c:v>3.3634989559650427E-2</c:v>
                </c:pt>
                <c:pt idx="401">
                  <c:v>2.0276559451594955E-2</c:v>
                </c:pt>
                <c:pt idx="402">
                  <c:v>1.9920363519340761E-2</c:v>
                </c:pt>
                <c:pt idx="403">
                  <c:v>1.9802194945514218E-2</c:v>
                </c:pt>
                <c:pt idx="404">
                  <c:v>3.0329028647392994E-2</c:v>
                </c:pt>
                <c:pt idx="405">
                  <c:v>3.0891457702964559E-2</c:v>
                </c:pt>
                <c:pt idx="406">
                  <c:v>3.4467514296993629E-2</c:v>
                </c:pt>
                <c:pt idx="407">
                  <c:v>2.589249031618239E-2</c:v>
                </c:pt>
                <c:pt idx="408">
                  <c:v>2.2533895326778297E-2</c:v>
                </c:pt>
                <c:pt idx="409">
                  <c:v>2.7916531423106794E-2</c:v>
                </c:pt>
                <c:pt idx="410">
                  <c:v>2.0796714965254079E-2</c:v>
                </c:pt>
                <c:pt idx="411">
                  <c:v>2.9144200030714287E-2</c:v>
                </c:pt>
                <c:pt idx="412">
                  <c:v>3.2071626819670213E-2</c:v>
                </c:pt>
                <c:pt idx="413">
                  <c:v>2.4166236938908708E-2</c:v>
                </c:pt>
                <c:pt idx="414">
                  <c:v>2.4872151184827093E-2</c:v>
                </c:pt>
                <c:pt idx="415">
                  <c:v>1.9669335242360836E-2</c:v>
                </c:pt>
                <c:pt idx="416">
                  <c:v>2.3996503232046967E-2</c:v>
                </c:pt>
                <c:pt idx="417">
                  <c:v>2.5751892188563955E-2</c:v>
                </c:pt>
                <c:pt idx="418">
                  <c:v>2.6183572020381699E-2</c:v>
                </c:pt>
                <c:pt idx="419">
                  <c:v>2.5508556654676801E-2</c:v>
                </c:pt>
                <c:pt idx="420">
                  <c:v>2.4752995893359192E-2</c:v>
                </c:pt>
                <c:pt idx="421">
                  <c:v>2.3471094360575095E-2</c:v>
                </c:pt>
                <c:pt idx="422">
                  <c:v>1.9306844417005781E-2</c:v>
                </c:pt>
                <c:pt idx="423">
                  <c:v>1.8855448504909889E-2</c:v>
                </c:pt>
                <c:pt idx="424">
                  <c:v>2.0125390654429809E-2</c:v>
                </c:pt>
                <c:pt idx="425">
                  <c:v>2.3026240020990379E-2</c:v>
                </c:pt>
                <c:pt idx="426">
                  <c:v>2.2858991380780944E-2</c:v>
                </c:pt>
                <c:pt idx="427">
                  <c:v>2.5414571799337871E-2</c:v>
                </c:pt>
                <c:pt idx="428">
                  <c:v>2.5821638507768516E-2</c:v>
                </c:pt>
                <c:pt idx="429">
                  <c:v>2.685039214789868E-2</c:v>
                </c:pt>
                <c:pt idx="430">
                  <c:v>1.4061672706156977E-2</c:v>
                </c:pt>
                <c:pt idx="431">
                  <c:v>1.1905585024505866E-2</c:v>
                </c:pt>
                <c:pt idx="432">
                  <c:v>1.7810870837420237E-2</c:v>
                </c:pt>
                <c:pt idx="433">
                  <c:v>1.782645732164384E-2</c:v>
                </c:pt>
                <c:pt idx="434">
                  <c:v>2.4470538832247271E-2</c:v>
                </c:pt>
                <c:pt idx="435">
                  <c:v>3.4290288845077163E-2</c:v>
                </c:pt>
                <c:pt idx="436">
                  <c:v>3.6012394353747368E-2</c:v>
                </c:pt>
                <c:pt idx="437">
                  <c:v>3.4533779695630082E-2</c:v>
                </c:pt>
                <c:pt idx="438">
                  <c:v>2.5805074442178014E-2</c:v>
                </c:pt>
                <c:pt idx="439">
                  <c:v>1.5293059777468448E-2</c:v>
                </c:pt>
                <c:pt idx="440">
                  <c:v>1.7494262382388118E-2</c:v>
                </c:pt>
                <c:pt idx="441">
                  <c:v>2.3676313357427731E-2</c:v>
                </c:pt>
                <c:pt idx="442">
                  <c:v>1.7045479444786918E-2</c:v>
                </c:pt>
                <c:pt idx="443">
                  <c:v>2.5669848443940296E-2</c:v>
                </c:pt>
                <c:pt idx="444">
                  <c:v>2.4357440890744333E-2</c:v>
                </c:pt>
                <c:pt idx="445">
                  <c:v>2.5773335024714475E-2</c:v>
                </c:pt>
                <c:pt idx="446">
                  <c:v>2.3461693134158856E-2</c:v>
                </c:pt>
                <c:pt idx="447">
                  <c:v>2.1298862881958494E-2</c:v>
                </c:pt>
                <c:pt idx="448">
                  <c:v>1.103712731972338E-2</c:v>
                </c:pt>
                <c:pt idx="449">
                  <c:v>1.1781112421304002E-2</c:v>
                </c:pt>
                <c:pt idx="450">
                  <c:v>1.6250970745459212E-2</c:v>
                </c:pt>
                <c:pt idx="451">
                  <c:v>3.0855241511017095E-2</c:v>
                </c:pt>
                <c:pt idx="452">
                  <c:v>3.4280120171606546E-2</c:v>
                </c:pt>
                <c:pt idx="453">
                  <c:v>3.5664146980270761E-2</c:v>
                </c:pt>
                <c:pt idx="454">
                  <c:v>2.7416731528937824E-2</c:v>
                </c:pt>
                <c:pt idx="455">
                  <c:v>1.7128244955092672E-2</c:v>
                </c:pt>
                <c:pt idx="456">
                  <c:v>1.7094760509207857E-2</c:v>
                </c:pt>
                <c:pt idx="457">
                  <c:v>1.4553843811154377E-2</c:v>
                </c:pt>
                <c:pt idx="458">
                  <c:v>1.6817200491204873E-2</c:v>
                </c:pt>
                <c:pt idx="459">
                  <c:v>1.80258747842163E-2</c:v>
                </c:pt>
                <c:pt idx="460">
                  <c:v>2.5044525275006904E-2</c:v>
                </c:pt>
                <c:pt idx="461">
                  <c:v>2.2439216114580635E-2</c:v>
                </c:pt>
                <c:pt idx="462">
                  <c:v>2.5067740548402079E-2</c:v>
                </c:pt>
                <c:pt idx="463">
                  <c:v>2.2851335182785995E-2</c:v>
                </c:pt>
                <c:pt idx="464">
                  <c:v>1.6068711206316963E-2</c:v>
                </c:pt>
                <c:pt idx="465">
                  <c:v>2.0966485217213643E-2</c:v>
                </c:pt>
                <c:pt idx="466">
                  <c:v>2.2035584645345815E-2</c:v>
                </c:pt>
                <c:pt idx="467">
                  <c:v>2.5631786724552519E-2</c:v>
                </c:pt>
                <c:pt idx="468">
                  <c:v>3.1455796239897624E-2</c:v>
                </c:pt>
                <c:pt idx="469">
                  <c:v>2.613164143636823E-2</c:v>
                </c:pt>
                <c:pt idx="470">
                  <c:v>2.6328847920522105E-2</c:v>
                </c:pt>
                <c:pt idx="471">
                  <c:v>2.767097577452661E-2</c:v>
                </c:pt>
                <c:pt idx="472">
                  <c:v>2.4927096739411361E-2</c:v>
                </c:pt>
                <c:pt idx="473">
                  <c:v>1.566220181062819E-2</c:v>
                </c:pt>
                <c:pt idx="474">
                  <c:v>1.7206497145816693E-2</c:v>
                </c:pt>
                <c:pt idx="475">
                  <c:v>2.1315554855391397E-2</c:v>
                </c:pt>
                <c:pt idx="476">
                  <c:v>2.5435713138431321E-2</c:v>
                </c:pt>
                <c:pt idx="477">
                  <c:v>3.3292708173394206E-2</c:v>
                </c:pt>
                <c:pt idx="478">
                  <c:v>2.7856031013652693E-2</c:v>
                </c:pt>
                <c:pt idx="479">
                  <c:v>2.3632303923368458E-2</c:v>
                </c:pt>
                <c:pt idx="480">
                  <c:v>2.2906646188348534E-2</c:v>
                </c:pt>
                <c:pt idx="481">
                  <c:v>1.6046354742720731E-2</c:v>
                </c:pt>
                <c:pt idx="482">
                  <c:v>1.2913480550050746E-2</c:v>
                </c:pt>
                <c:pt idx="483">
                  <c:v>1.7239524777978674E-2</c:v>
                </c:pt>
                <c:pt idx="484">
                  <c:v>1.9916800372302534E-2</c:v>
                </c:pt>
                <c:pt idx="485">
                  <c:v>3.307177478447558E-2</c:v>
                </c:pt>
                <c:pt idx="486">
                  <c:v>3.1528347395360479E-2</c:v>
                </c:pt>
                <c:pt idx="487">
                  <c:v>3.401594479568304E-2</c:v>
                </c:pt>
                <c:pt idx="488">
                  <c:v>2.1335992701351655E-2</c:v>
                </c:pt>
                <c:pt idx="489">
                  <c:v>9.3634623382240628E-3</c:v>
                </c:pt>
                <c:pt idx="490">
                  <c:v>1.5628434140235195E-2</c:v>
                </c:pt>
                <c:pt idx="491">
                  <c:v>2.123041391372682E-2</c:v>
                </c:pt>
                <c:pt idx="492">
                  <c:v>2.7624015323817738E-2</c:v>
                </c:pt>
                <c:pt idx="493">
                  <c:v>3.1189272841438659E-2</c:v>
                </c:pt>
                <c:pt idx="494">
                  <c:v>2.9554784204810863E-2</c:v>
                </c:pt>
                <c:pt idx="495">
                  <c:v>2.5591934295371183E-2</c:v>
                </c:pt>
                <c:pt idx="496">
                  <c:v>1.9023327548056856E-2</c:v>
                </c:pt>
                <c:pt idx="497">
                  <c:v>1.923349840566517E-2</c:v>
                </c:pt>
                <c:pt idx="498">
                  <c:v>2.4911446301266557E-2</c:v>
                </c:pt>
                <c:pt idx="499">
                  <c:v>3.4590552505105746E-2</c:v>
                </c:pt>
                <c:pt idx="500">
                  <c:v>2.943140795454384E-2</c:v>
                </c:pt>
                <c:pt idx="501">
                  <c:v>2.9466527793556463E-2</c:v>
                </c:pt>
                <c:pt idx="502">
                  <c:v>2.795279329642654E-2</c:v>
                </c:pt>
                <c:pt idx="503">
                  <c:v>1.7149678654968747E-2</c:v>
                </c:pt>
                <c:pt idx="504">
                  <c:v>1.6295409584417941E-2</c:v>
                </c:pt>
                <c:pt idx="505">
                  <c:v>1.9308516355231412E-2</c:v>
                </c:pt>
                <c:pt idx="506">
                  <c:v>1.3255094988271598E-2</c:v>
                </c:pt>
                <c:pt idx="507">
                  <c:v>2.1555171925574546E-2</c:v>
                </c:pt>
                <c:pt idx="508">
                  <c:v>2.2803698647767309E-2</c:v>
                </c:pt>
                <c:pt idx="509">
                  <c:v>2.0422621071338659E-2</c:v>
                </c:pt>
                <c:pt idx="510">
                  <c:v>1.8693215679377331E-2</c:v>
                </c:pt>
                <c:pt idx="511">
                  <c:v>2.3797670491039757E-2</c:v>
                </c:pt>
                <c:pt idx="512">
                  <c:v>2.9021152686327711E-2</c:v>
                </c:pt>
                <c:pt idx="513">
                  <c:v>2.5138738537207259E-2</c:v>
                </c:pt>
                <c:pt idx="514">
                  <c:v>2.5454040504992018E-2</c:v>
                </c:pt>
                <c:pt idx="515">
                  <c:v>1.5823548417538413E-2</c:v>
                </c:pt>
                <c:pt idx="516">
                  <c:v>2.9180809082463399E-2</c:v>
                </c:pt>
                <c:pt idx="517">
                  <c:v>2.7693999186158183E-2</c:v>
                </c:pt>
                <c:pt idx="518">
                  <c:v>2.4260696880519406E-2</c:v>
                </c:pt>
                <c:pt idx="519">
                  <c:v>1.9968210188671953E-2</c:v>
                </c:pt>
                <c:pt idx="520">
                  <c:v>1.5950268544256699E-2</c:v>
                </c:pt>
                <c:pt idx="521">
                  <c:v>2.0775738079100853E-2</c:v>
                </c:pt>
                <c:pt idx="522">
                  <c:v>2.2275055535137658E-2</c:v>
                </c:pt>
                <c:pt idx="523">
                  <c:v>2.3724169163033382E-2</c:v>
                </c:pt>
                <c:pt idx="524">
                  <c:v>2.1405355297029027E-2</c:v>
                </c:pt>
                <c:pt idx="525">
                  <c:v>2.3306248560547832E-2</c:v>
                </c:pt>
                <c:pt idx="526">
                  <c:v>1.5804380513727678E-2</c:v>
                </c:pt>
                <c:pt idx="527">
                  <c:v>1.5872473167255527E-2</c:v>
                </c:pt>
                <c:pt idx="528">
                  <c:v>1.5836357474327101E-2</c:v>
                </c:pt>
                <c:pt idx="529">
                  <c:v>2.3168436996638786E-2</c:v>
                </c:pt>
                <c:pt idx="530">
                  <c:v>2.072012557648123E-2</c:v>
                </c:pt>
                <c:pt idx="531">
                  <c:v>2.4868067270144831E-2</c:v>
                </c:pt>
                <c:pt idx="532">
                  <c:v>1.5099745346233262E-2</c:v>
                </c:pt>
                <c:pt idx="533">
                  <c:v>1.5601774491369735E-2</c:v>
                </c:pt>
                <c:pt idx="534">
                  <c:v>2.0726082427427184E-2</c:v>
                </c:pt>
                <c:pt idx="535">
                  <c:v>2.039968902245165E-2</c:v>
                </c:pt>
                <c:pt idx="536">
                  <c:v>1.6592895817011608E-2</c:v>
                </c:pt>
                <c:pt idx="537">
                  <c:v>2.3028250001370917E-2</c:v>
                </c:pt>
                <c:pt idx="538">
                  <c:v>3.1104533895850189E-2</c:v>
                </c:pt>
                <c:pt idx="539">
                  <c:v>1.9272016938775782E-2</c:v>
                </c:pt>
                <c:pt idx="540">
                  <c:v>2.083378083072604E-2</c:v>
                </c:pt>
                <c:pt idx="541">
                  <c:v>1.5487662423402077E-2</c:v>
                </c:pt>
                <c:pt idx="542">
                  <c:v>2.4952276311814792E-2</c:v>
                </c:pt>
                <c:pt idx="543">
                  <c:v>3.0480361897498379E-2</c:v>
                </c:pt>
                <c:pt idx="544">
                  <c:v>2.4807996265590201E-2</c:v>
                </c:pt>
                <c:pt idx="545">
                  <c:v>1.557328758761288E-2</c:v>
                </c:pt>
                <c:pt idx="546">
                  <c:v>1.5055635413154966E-2</c:v>
                </c:pt>
                <c:pt idx="547">
                  <c:v>8.2310393918305774E-3</c:v>
                </c:pt>
                <c:pt idx="548">
                  <c:v>5.5403974279761431E-3</c:v>
                </c:pt>
                <c:pt idx="549">
                  <c:v>1.2330321287736298E-2</c:v>
                </c:pt>
                <c:pt idx="550">
                  <c:v>1.9164263717830185E-2</c:v>
                </c:pt>
                <c:pt idx="551">
                  <c:v>1.9502241918817165E-2</c:v>
                </c:pt>
                <c:pt idx="552">
                  <c:v>1.8976102145388737E-2</c:v>
                </c:pt>
                <c:pt idx="553">
                  <c:v>2.002104526385666E-2</c:v>
                </c:pt>
                <c:pt idx="554">
                  <c:v>1.3151544453576219E-2</c:v>
                </c:pt>
                <c:pt idx="555">
                  <c:v>2.4105087853968157E-2</c:v>
                </c:pt>
                <c:pt idx="556">
                  <c:v>1.6258279765024794E-2</c:v>
                </c:pt>
                <c:pt idx="557">
                  <c:v>1.6763086337596184E-2</c:v>
                </c:pt>
                <c:pt idx="558">
                  <c:v>1.7245865352451817E-2</c:v>
                </c:pt>
                <c:pt idx="559">
                  <c:v>1.6450260300189271E-2</c:v>
                </c:pt>
                <c:pt idx="560">
                  <c:v>1.9461594633758073E-2</c:v>
                </c:pt>
                <c:pt idx="561">
                  <c:v>1.9095412753522403E-2</c:v>
                </c:pt>
                <c:pt idx="562">
                  <c:v>1.6646333886310469E-2</c:v>
                </c:pt>
                <c:pt idx="563">
                  <c:v>1.7907952889800086E-2</c:v>
                </c:pt>
                <c:pt idx="564">
                  <c:v>4.6840726956725171E-3</c:v>
                </c:pt>
                <c:pt idx="565">
                  <c:v>5.4625472333282299E-3</c:v>
                </c:pt>
                <c:pt idx="566">
                  <c:v>1.1694400040432817E-2</c:v>
                </c:pt>
                <c:pt idx="567">
                  <c:v>9.9690602906048337E-3</c:v>
                </c:pt>
                <c:pt idx="568">
                  <c:v>-6.9598076026886613E-3</c:v>
                </c:pt>
                <c:pt idx="569">
                  <c:v>2.0557582117617143E-2</c:v>
                </c:pt>
                <c:pt idx="570">
                  <c:v>5.4912605322897434E-2</c:v>
                </c:pt>
                <c:pt idx="571">
                  <c:v>2.981481171213092E-2</c:v>
                </c:pt>
                <c:pt idx="572">
                  <c:v>1.7832304537296298E-2</c:v>
                </c:pt>
                <c:pt idx="573">
                  <c:v>9.6572666522115602E-3</c:v>
                </c:pt>
                <c:pt idx="574">
                  <c:v>1.3172621838748469E-2</c:v>
                </c:pt>
                <c:pt idx="575">
                  <c:v>2.6066079530864969E-2</c:v>
                </c:pt>
                <c:pt idx="576">
                  <c:v>2.2513092029839768E-2</c:v>
                </c:pt>
                <c:pt idx="577">
                  <c:v>2.1326728519052277E-2</c:v>
                </c:pt>
                <c:pt idx="578">
                  <c:v>2.9201155565679079E-2</c:v>
                </c:pt>
                <c:pt idx="579">
                  <c:v>1.4321206854656349E-2</c:v>
                </c:pt>
                <c:pt idx="580">
                  <c:v>1.8769540116190919E-2</c:v>
                </c:pt>
                <c:pt idx="581">
                  <c:v>1.4274054542183889E-2</c:v>
                </c:pt>
                <c:pt idx="582">
                  <c:v>1.2092010704800496E-2</c:v>
                </c:pt>
                <c:pt idx="583">
                  <c:v>1.9475938584655531E-2</c:v>
                </c:pt>
                <c:pt idx="584">
                  <c:v>1.6621620263904346E-2</c:v>
                </c:pt>
                <c:pt idx="585">
                  <c:v>9.4481556024402502E-3</c:v>
                </c:pt>
                <c:pt idx="586">
                  <c:v>1.3864621538668881E-2</c:v>
                </c:pt>
                <c:pt idx="587">
                  <c:v>1.568262138403953E-2</c:v>
                </c:pt>
                <c:pt idx="588">
                  <c:v>1.3349911244586121E-2</c:v>
                </c:pt>
                <c:pt idx="589">
                  <c:v>1.2195652602240453E-2</c:v>
                </c:pt>
                <c:pt idx="590">
                  <c:v>1.5978207271546141E-2</c:v>
                </c:pt>
                <c:pt idx="591">
                  <c:v>8.2961627561599083E-3</c:v>
                </c:pt>
                <c:pt idx="592">
                  <c:v>1.2200156785547742E-2</c:v>
                </c:pt>
                <c:pt idx="593">
                  <c:v>5.6653177086263967E-3</c:v>
                </c:pt>
                <c:pt idx="594">
                  <c:v>2.0410113511607056E-2</c:v>
                </c:pt>
                <c:pt idx="595">
                  <c:v>2.5723944325000053E-2</c:v>
                </c:pt>
                <c:pt idx="596">
                  <c:v>2.7606172179803268E-2</c:v>
                </c:pt>
                <c:pt idx="597">
                  <c:v>2.0452807322144523E-2</c:v>
                </c:pt>
                <c:pt idx="598">
                  <c:v>1.7251073028892283E-2</c:v>
                </c:pt>
                <c:pt idx="599">
                  <c:v>7.1580935921520122E-3</c:v>
                </c:pt>
                <c:pt idx="600">
                  <c:v>2.987868525087839E-3</c:v>
                </c:pt>
                <c:pt idx="601">
                  <c:v>2.1187564786523588E-2</c:v>
                </c:pt>
                <c:pt idx="602">
                  <c:v>2.2973779533058417E-2</c:v>
                </c:pt>
                <c:pt idx="603">
                  <c:v>1.9096828876063232E-2</c:v>
                </c:pt>
                <c:pt idx="604">
                  <c:v>2.2242649169638765E-2</c:v>
                </c:pt>
                <c:pt idx="605">
                  <c:v>1.195919668301941E-2</c:v>
                </c:pt>
                <c:pt idx="606">
                  <c:v>1.2799973320215957E-3</c:v>
                </c:pt>
                <c:pt idx="607">
                  <c:v>1.602001486346126E-2</c:v>
                </c:pt>
                <c:pt idx="608">
                  <c:v>1.5066333990544092E-2</c:v>
                </c:pt>
                <c:pt idx="609">
                  <c:v>1.3213132079690701E-2</c:v>
                </c:pt>
                <c:pt idx="610">
                  <c:v>1.7132639503106478E-2</c:v>
                </c:pt>
                <c:pt idx="611">
                  <c:v>1.5126341041177521E-2</c:v>
                </c:pt>
                <c:pt idx="612">
                  <c:v>9.9805354513227973E-3</c:v>
                </c:pt>
                <c:pt idx="613">
                  <c:v>2.05687192361802E-2</c:v>
                </c:pt>
                <c:pt idx="614">
                  <c:v>1.6053663762286313E-2</c:v>
                </c:pt>
                <c:pt idx="615">
                  <c:v>1.7443208880722538E-2</c:v>
                </c:pt>
                <c:pt idx="616">
                  <c:v>1.5124705648049727E-2</c:v>
                </c:pt>
                <c:pt idx="617">
                  <c:v>2.1576934531331068E-2</c:v>
                </c:pt>
                <c:pt idx="618">
                  <c:v>2.1113944686949257E-2</c:v>
                </c:pt>
                <c:pt idx="619">
                  <c:v>1.9661943996325149E-2</c:v>
                </c:pt>
                <c:pt idx="620">
                  <c:v>1.6651578107848772E-2</c:v>
                </c:pt>
                <c:pt idx="621">
                  <c:v>1.1996792452409866E-2</c:v>
                </c:pt>
                <c:pt idx="622">
                  <c:v>1.2348904469981797E-2</c:v>
                </c:pt>
                <c:pt idx="623">
                  <c:v>1.3137447182089104E-2</c:v>
                </c:pt>
                <c:pt idx="624">
                  <c:v>1.8004678627476109E-2</c:v>
                </c:pt>
                <c:pt idx="625">
                  <c:v>1.2811784679070126E-2</c:v>
                </c:pt>
                <c:pt idx="626">
                  <c:v>9.4855046924203767E-3</c:v>
                </c:pt>
                <c:pt idx="627">
                  <c:v>1.1627997597679504E-2</c:v>
                </c:pt>
                <c:pt idx="628">
                  <c:v>1.1490980889648214E-2</c:v>
                </c:pt>
                <c:pt idx="629">
                  <c:v>1.3690118696540604E-2</c:v>
                </c:pt>
                <c:pt idx="630">
                  <c:v>1.9694103682413699E-2</c:v>
                </c:pt>
                <c:pt idx="631">
                  <c:v>1.188570449128748E-2</c:v>
                </c:pt>
                <c:pt idx="632">
                  <c:v>1.2670574421063077E-2</c:v>
                </c:pt>
                <c:pt idx="633">
                  <c:v>2.2720677321776753E-2</c:v>
                </c:pt>
                <c:pt idx="634">
                  <c:v>1.2519259443506611E-2</c:v>
                </c:pt>
                <c:pt idx="635">
                  <c:v>1.2737488495185981E-2</c:v>
                </c:pt>
                <c:pt idx="636">
                  <c:v>1.4343618135899308E-2</c:v>
                </c:pt>
                <c:pt idx="637">
                  <c:v>1.3500732863321915E-2</c:v>
                </c:pt>
                <c:pt idx="638">
                  <c:v>1.3537287097424272E-2</c:v>
                </c:pt>
                <c:pt idx="639">
                  <c:v>2.3426573295146233E-2</c:v>
                </c:pt>
                <c:pt idx="640">
                  <c:v>1.3303206609562052E-2</c:v>
                </c:pt>
                <c:pt idx="641">
                  <c:v>1.1797731304541245E-2</c:v>
                </c:pt>
                <c:pt idx="642">
                  <c:v>1.8110960908234122E-2</c:v>
                </c:pt>
                <c:pt idx="643">
                  <c:v>1.7096624309197075E-2</c:v>
                </c:pt>
                <c:pt idx="644">
                  <c:v>1.9519317615777257E-2</c:v>
                </c:pt>
                <c:pt idx="645">
                  <c:v>1.4812656193971638E-2</c:v>
                </c:pt>
                <c:pt idx="646">
                  <c:v>4.8462050221860509E-3</c:v>
                </c:pt>
                <c:pt idx="647">
                  <c:v>1.7394658718258155E-2</c:v>
                </c:pt>
                <c:pt idx="648">
                  <c:v>1.7048658868297942E-2</c:v>
                </c:pt>
                <c:pt idx="649">
                  <c:v>1.4609218770638116E-2</c:v>
                </c:pt>
                <c:pt idx="650">
                  <c:v>1.2057640040293346E-2</c:v>
                </c:pt>
                <c:pt idx="651">
                  <c:v>8.2308749388903396E-3</c:v>
                </c:pt>
                <c:pt idx="652">
                  <c:v>1.347909816540778E-2</c:v>
                </c:pt>
                <c:pt idx="653">
                  <c:v>1.2164242090657362E-2</c:v>
                </c:pt>
                <c:pt idx="654">
                  <c:v>1.4072873778641234E-2</c:v>
                </c:pt>
                <c:pt idx="655">
                  <c:v>1.0811342569068086E-2</c:v>
                </c:pt>
                <c:pt idx="656">
                  <c:v>1.5297984229400763E-2</c:v>
                </c:pt>
                <c:pt idx="657">
                  <c:v>7.9217216838151361E-3</c:v>
                </c:pt>
                <c:pt idx="658">
                  <c:v>2.2412931052967919E-2</c:v>
                </c:pt>
                <c:pt idx="659">
                  <c:v>2.3615547996014369E-2</c:v>
                </c:pt>
                <c:pt idx="660">
                  <c:v>1.7803388228639971E-2</c:v>
                </c:pt>
                <c:pt idx="661">
                  <c:v>1.2301560295745737E-2</c:v>
                </c:pt>
                <c:pt idx="662">
                  <c:v>1.7279404615983374E-2</c:v>
                </c:pt>
                <c:pt idx="663">
                  <c:v>1.2257879767566926E-2</c:v>
                </c:pt>
                <c:pt idx="664">
                  <c:v>1.750311543233693E-2</c:v>
                </c:pt>
                <c:pt idx="665">
                  <c:v>1.994710539467634E-2</c:v>
                </c:pt>
                <c:pt idx="666">
                  <c:v>1.0229160888120536E-2</c:v>
                </c:pt>
                <c:pt idx="667">
                  <c:v>1.1676785303279771E-2</c:v>
                </c:pt>
                <c:pt idx="668">
                  <c:v>1.1695322804152974E-2</c:v>
                </c:pt>
                <c:pt idx="669">
                  <c:v>9.8970116302371097E-3</c:v>
                </c:pt>
                <c:pt idx="670">
                  <c:v>1.0531279211863878E-2</c:v>
                </c:pt>
                <c:pt idx="671">
                  <c:v>1.8203812865540389E-2</c:v>
                </c:pt>
                <c:pt idx="672">
                  <c:v>1.1256489269435413E-2</c:v>
                </c:pt>
                <c:pt idx="673">
                  <c:v>1.0613834587857141E-2</c:v>
                </c:pt>
                <c:pt idx="674">
                  <c:v>1.0997238345444207E-2</c:v>
                </c:pt>
                <c:pt idx="675">
                  <c:v>1.6739395977929242E-2</c:v>
                </c:pt>
                <c:pt idx="676">
                  <c:v>1.8314252151176338E-2</c:v>
                </c:pt>
                <c:pt idx="677">
                  <c:v>1.3782650884240868E-2</c:v>
                </c:pt>
                <c:pt idx="678">
                  <c:v>1.0229444112628702E-2</c:v>
                </c:pt>
                <c:pt idx="679">
                  <c:v>1.4438251666724689E-2</c:v>
                </c:pt>
                <c:pt idx="680">
                  <c:v>2.174107683822514E-2</c:v>
                </c:pt>
                <c:pt idx="681">
                  <c:v>1.1745152045041327E-2</c:v>
                </c:pt>
                <c:pt idx="682">
                  <c:v>1.812472013756633E-2</c:v>
                </c:pt>
                <c:pt idx="683">
                  <c:v>1.9841663651168351E-2</c:v>
                </c:pt>
                <c:pt idx="684">
                  <c:v>1.2282840069383391E-2</c:v>
                </c:pt>
                <c:pt idx="685">
                  <c:v>1.0452305255457761E-2</c:v>
                </c:pt>
                <c:pt idx="686">
                  <c:v>1.0870582172647122E-2</c:v>
                </c:pt>
                <c:pt idx="687">
                  <c:v>1.5308107221499098E-2</c:v>
                </c:pt>
                <c:pt idx="688">
                  <c:v>1.8702626042068016E-2</c:v>
                </c:pt>
                <c:pt idx="689">
                  <c:v>1.3252518558874729E-2</c:v>
                </c:pt>
                <c:pt idx="690">
                  <c:v>2.1183965094387538E-2</c:v>
                </c:pt>
                <c:pt idx="691">
                  <c:v>1.437368561513723E-2</c:v>
                </c:pt>
                <c:pt idx="692">
                  <c:v>1.9126585721969611E-2</c:v>
                </c:pt>
                <c:pt idx="693">
                  <c:v>1.5006591891869911E-2</c:v>
                </c:pt>
                <c:pt idx="694">
                  <c:v>1.5449719475582255E-2</c:v>
                </c:pt>
                <c:pt idx="695">
                  <c:v>2.143005978316069E-2</c:v>
                </c:pt>
                <c:pt idx="696">
                  <c:v>3.2090822132304325E-2</c:v>
                </c:pt>
                <c:pt idx="697">
                  <c:v>3.4660947499796757E-2</c:v>
                </c:pt>
                <c:pt idx="698">
                  <c:v>2.1992963925004008E-2</c:v>
                </c:pt>
                <c:pt idx="699">
                  <c:v>9.4262011349201258E-3</c:v>
                </c:pt>
                <c:pt idx="700">
                  <c:v>1.1588978581131282E-4</c:v>
                </c:pt>
                <c:pt idx="701">
                  <c:v>3.8556079342961319E-2</c:v>
                </c:pt>
                <c:pt idx="702">
                  <c:v>-6.2715263664722409E-3</c:v>
                </c:pt>
                <c:pt idx="703">
                  <c:v>1.7350640147924437E-2</c:v>
                </c:pt>
                <c:pt idx="704">
                  <c:v>-2.096478444524108E-2</c:v>
                </c:pt>
                <c:pt idx="705">
                  <c:v>-3.5068926410749546E-2</c:v>
                </c:pt>
                <c:pt idx="706">
                  <c:v>2.7643000502139345E-2</c:v>
                </c:pt>
                <c:pt idx="707">
                  <c:v>3.3718951921910059E-2</c:v>
                </c:pt>
              </c:numCache>
            </c:numRef>
          </c:yVal>
          <c:smooth val="0"/>
          <c:extLst>
            <c:ext xmlns:c16="http://schemas.microsoft.com/office/drawing/2014/chart" uri="{C3380CC4-5D6E-409C-BE32-E72D297353CC}">
              <c16:uniqueId val="{00000000-FBB5-496E-BE0A-9BC978969989}"/>
            </c:ext>
          </c:extLst>
        </c:ser>
        <c:dLbls>
          <c:showLegendKey val="0"/>
          <c:showVal val="0"/>
          <c:showCatName val="0"/>
          <c:showSerName val="0"/>
          <c:showPercent val="0"/>
          <c:showBubbleSize val="0"/>
        </c:dLbls>
        <c:axId val="842524224"/>
        <c:axId val="842524880"/>
      </c:scatterChart>
      <c:valAx>
        <c:axId val="842524224"/>
        <c:scaling>
          <c:orientation val="minMax"/>
          <c:max val="4.3"/>
          <c:min val="2.7"/>
        </c:scaling>
        <c:delete val="0"/>
        <c:axPos val="b"/>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400"/>
                  <a:t>Time (s)</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0" sourceLinked="0"/>
        <c:majorTickMark val="none"/>
        <c:minorTickMark val="none"/>
        <c:tickLblPos val="low"/>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842524880"/>
        <c:crosses val="autoZero"/>
        <c:crossBetween val="midCat"/>
      </c:valAx>
      <c:valAx>
        <c:axId val="842524880"/>
        <c:scaling>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400" baseline="0"/>
                  <a:t>Acceleration (m/s</a:t>
                </a:r>
                <a:r>
                  <a:rPr lang="en-US" sz="2400" baseline="30000"/>
                  <a:t>2</a:t>
                </a:r>
                <a:r>
                  <a:rPr lang="en-US" sz="2400" baseline="0"/>
                  <a:t>)</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842524224"/>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scatterChart>
        <c:scatterStyle val="lineMarker"/>
        <c:varyColors val="0"/>
        <c:ser>
          <c:idx val="1"/>
          <c:order val="1"/>
          <c:tx>
            <c:strRef>
              <c:f>'Raw Data'!$H$1</c:f>
              <c:strCache>
                <c:ptCount val="1"/>
                <c:pt idx="0">
                  <c:v>velocity</c:v>
                </c:pt>
              </c:strCache>
            </c:strRef>
          </c:tx>
          <c:spPr>
            <a:ln w="38100" cap="rnd">
              <a:noFill/>
              <a:round/>
            </a:ln>
            <a:effectLst/>
          </c:spPr>
          <c:marker>
            <c:symbol val="circle"/>
            <c:size val="5"/>
            <c:spPr>
              <a:solidFill>
                <a:srgbClr val="FF0000"/>
              </a:solidFill>
              <a:ln w="9525">
                <a:solidFill>
                  <a:schemeClr val="accent2"/>
                </a:solidFill>
              </a:ln>
              <a:effectLst/>
            </c:spPr>
          </c:marker>
          <c:xVal>
            <c:numRef>
              <c:f>'Raw Data'!$F$2:$F$709</c:f>
              <c:numCache>
                <c:formatCode>General</c:formatCode>
                <c:ptCount val="708"/>
                <c:pt idx="0">
                  <c:v>0</c:v>
                </c:pt>
                <c:pt idx="1">
                  <c:v>9.9310000005061738E-3</c:v>
                </c:pt>
                <c:pt idx="2">
                  <c:v>1.9862000001012348E-2</c:v>
                </c:pt>
                <c:pt idx="3">
                  <c:v>2.9793000001518521E-2</c:v>
                </c:pt>
                <c:pt idx="4">
                  <c:v>3.972300000168616E-2</c:v>
                </c:pt>
                <c:pt idx="5">
                  <c:v>4.9654000002192333E-2</c:v>
                </c:pt>
                <c:pt idx="6">
                  <c:v>5.9585000002698507E-2</c:v>
                </c:pt>
                <c:pt idx="7">
                  <c:v>6.9516000003204681E-2</c:v>
                </c:pt>
                <c:pt idx="8">
                  <c:v>7.9447000003710855E-2</c:v>
                </c:pt>
                <c:pt idx="9">
                  <c:v>8.9377000003878493E-2</c:v>
                </c:pt>
                <c:pt idx="10">
                  <c:v>9.9308000004384667E-2</c:v>
                </c:pt>
                <c:pt idx="11">
                  <c:v>0.10923900000489084</c:v>
                </c:pt>
                <c:pt idx="12">
                  <c:v>0.11916999999812106</c:v>
                </c:pt>
                <c:pt idx="13">
                  <c:v>0.12910099999862723</c:v>
                </c:pt>
                <c:pt idx="14">
                  <c:v>0.13903099999879487</c:v>
                </c:pt>
                <c:pt idx="15">
                  <c:v>0.14896199999930104</c:v>
                </c:pt>
                <c:pt idx="16">
                  <c:v>0.15889299999980722</c:v>
                </c:pt>
                <c:pt idx="17">
                  <c:v>0.16882400000031339</c:v>
                </c:pt>
                <c:pt idx="18">
                  <c:v>0.17875500000081956</c:v>
                </c:pt>
                <c:pt idx="19">
                  <c:v>0.1886850000009872</c:v>
                </c:pt>
                <c:pt idx="20">
                  <c:v>0.19861600000149338</c:v>
                </c:pt>
                <c:pt idx="21">
                  <c:v>0.20854700000199955</c:v>
                </c:pt>
                <c:pt idx="22">
                  <c:v>0.21847800000250572</c:v>
                </c:pt>
                <c:pt idx="23">
                  <c:v>0.2284090000030119</c:v>
                </c:pt>
                <c:pt idx="24">
                  <c:v>0.23833900000317954</c:v>
                </c:pt>
                <c:pt idx="25">
                  <c:v>0.24827000000368571</c:v>
                </c:pt>
                <c:pt idx="26">
                  <c:v>0.25820100000419188</c:v>
                </c:pt>
                <c:pt idx="27">
                  <c:v>0.26813200000469806</c:v>
                </c:pt>
                <c:pt idx="28">
                  <c:v>0.27806299999792827</c:v>
                </c:pt>
                <c:pt idx="29">
                  <c:v>0.28799299999809591</c:v>
                </c:pt>
                <c:pt idx="30">
                  <c:v>0.29792399999860208</c:v>
                </c:pt>
                <c:pt idx="31">
                  <c:v>0.30785499999910826</c:v>
                </c:pt>
                <c:pt idx="32">
                  <c:v>0.31778599999961443</c:v>
                </c:pt>
                <c:pt idx="33">
                  <c:v>0.32771700000012061</c:v>
                </c:pt>
                <c:pt idx="34">
                  <c:v>0.33764700000028824</c:v>
                </c:pt>
                <c:pt idx="35">
                  <c:v>0.34757800000079442</c:v>
                </c:pt>
                <c:pt idx="36">
                  <c:v>0.35750900000130059</c:v>
                </c:pt>
                <c:pt idx="37">
                  <c:v>0.36744000000180677</c:v>
                </c:pt>
                <c:pt idx="38">
                  <c:v>0.37737100000231294</c:v>
                </c:pt>
                <c:pt idx="39">
                  <c:v>0.38730100000248058</c:v>
                </c:pt>
                <c:pt idx="40">
                  <c:v>0.39723200000298675</c:v>
                </c:pt>
                <c:pt idx="41">
                  <c:v>0.40716300000349293</c:v>
                </c:pt>
                <c:pt idx="42">
                  <c:v>0.4170940000039991</c:v>
                </c:pt>
                <c:pt idx="43">
                  <c:v>0.42702400000416674</c:v>
                </c:pt>
                <c:pt idx="44">
                  <c:v>0.43695500000467291</c:v>
                </c:pt>
                <c:pt idx="45">
                  <c:v>0.44688599999790313</c:v>
                </c:pt>
                <c:pt idx="46">
                  <c:v>0.4568169999984093</c:v>
                </c:pt>
                <c:pt idx="47">
                  <c:v>0.46674799999891547</c:v>
                </c:pt>
                <c:pt idx="48">
                  <c:v>0.47667799999908311</c:v>
                </c:pt>
                <c:pt idx="49">
                  <c:v>0.48660899999958929</c:v>
                </c:pt>
                <c:pt idx="50">
                  <c:v>0.49654000000009546</c:v>
                </c:pt>
                <c:pt idx="51">
                  <c:v>0.50647100000060163</c:v>
                </c:pt>
                <c:pt idx="52">
                  <c:v>0.51640200000110781</c:v>
                </c:pt>
                <c:pt idx="53">
                  <c:v>0.52633200000127545</c:v>
                </c:pt>
                <c:pt idx="54">
                  <c:v>0.53626300000178162</c:v>
                </c:pt>
                <c:pt idx="55">
                  <c:v>0.54619400000228779</c:v>
                </c:pt>
                <c:pt idx="56">
                  <c:v>0.55612500000279397</c:v>
                </c:pt>
                <c:pt idx="57">
                  <c:v>0.56605600000330014</c:v>
                </c:pt>
                <c:pt idx="58">
                  <c:v>0.57598600000346778</c:v>
                </c:pt>
                <c:pt idx="59">
                  <c:v>0.58591700000397395</c:v>
                </c:pt>
                <c:pt idx="60">
                  <c:v>0.59584800000448013</c:v>
                </c:pt>
                <c:pt idx="61">
                  <c:v>0.6057790000049863</c:v>
                </c:pt>
                <c:pt idx="62">
                  <c:v>0.61570999999821652</c:v>
                </c:pt>
                <c:pt idx="63">
                  <c:v>0.62563999999838416</c:v>
                </c:pt>
                <c:pt idx="64">
                  <c:v>0.63557099999889033</c:v>
                </c:pt>
                <c:pt idx="65">
                  <c:v>0.6455019999993965</c:v>
                </c:pt>
                <c:pt idx="66">
                  <c:v>0.65543299999990268</c:v>
                </c:pt>
                <c:pt idx="67">
                  <c:v>0.66536400000040885</c:v>
                </c:pt>
                <c:pt idx="68">
                  <c:v>0.67529400000057649</c:v>
                </c:pt>
                <c:pt idx="69">
                  <c:v>0.68522500000108266</c:v>
                </c:pt>
                <c:pt idx="70">
                  <c:v>0.69515600000158884</c:v>
                </c:pt>
                <c:pt idx="71">
                  <c:v>0.70508700000209501</c:v>
                </c:pt>
                <c:pt idx="72">
                  <c:v>0.71501800000260118</c:v>
                </c:pt>
                <c:pt idx="73">
                  <c:v>0.72494800000276882</c:v>
                </c:pt>
                <c:pt idx="74">
                  <c:v>0.734879000003275</c:v>
                </c:pt>
                <c:pt idx="75">
                  <c:v>0.74481000000378117</c:v>
                </c:pt>
                <c:pt idx="76">
                  <c:v>0.75474100000428734</c:v>
                </c:pt>
                <c:pt idx="77">
                  <c:v>0.76467100000445498</c:v>
                </c:pt>
                <c:pt idx="78">
                  <c:v>0.77460200000496116</c:v>
                </c:pt>
                <c:pt idx="79">
                  <c:v>0.78453299999819137</c:v>
                </c:pt>
                <c:pt idx="80">
                  <c:v>0.79446399999869755</c:v>
                </c:pt>
                <c:pt idx="81">
                  <c:v>0.80439499999920372</c:v>
                </c:pt>
                <c:pt idx="82">
                  <c:v>0.81432499999937136</c:v>
                </c:pt>
                <c:pt idx="83">
                  <c:v>0.82425599999987753</c:v>
                </c:pt>
                <c:pt idx="84">
                  <c:v>0.8341870000003837</c:v>
                </c:pt>
                <c:pt idx="85">
                  <c:v>0.84411800000088988</c:v>
                </c:pt>
                <c:pt idx="86">
                  <c:v>0.85404900000139605</c:v>
                </c:pt>
                <c:pt idx="87">
                  <c:v>0.86397900000156369</c:v>
                </c:pt>
                <c:pt idx="88">
                  <c:v>0.87391000000206986</c:v>
                </c:pt>
                <c:pt idx="89">
                  <c:v>0.88384100000257604</c:v>
                </c:pt>
                <c:pt idx="90">
                  <c:v>0.89377200000308221</c:v>
                </c:pt>
                <c:pt idx="91">
                  <c:v>0.90370300000358839</c:v>
                </c:pt>
                <c:pt idx="92">
                  <c:v>0.91363300000375602</c:v>
                </c:pt>
                <c:pt idx="93">
                  <c:v>0.9235640000042622</c:v>
                </c:pt>
                <c:pt idx="94">
                  <c:v>0.93349500000476837</c:v>
                </c:pt>
                <c:pt idx="95">
                  <c:v>0.94342599999799859</c:v>
                </c:pt>
                <c:pt idx="96">
                  <c:v>0.95335691666696221</c:v>
                </c:pt>
                <c:pt idx="97">
                  <c:v>0.96328691666712984</c:v>
                </c:pt>
                <c:pt idx="98">
                  <c:v>0.97321791666763602</c:v>
                </c:pt>
                <c:pt idx="99">
                  <c:v>0.98314891666814219</c:v>
                </c:pt>
                <c:pt idx="100">
                  <c:v>0.99307991666864837</c:v>
                </c:pt>
                <c:pt idx="101">
                  <c:v>1.003009916668816</c:v>
                </c:pt>
                <c:pt idx="102">
                  <c:v>1.0129409166693222</c:v>
                </c:pt>
                <c:pt idx="103">
                  <c:v>1.0228719166698284</c:v>
                </c:pt>
                <c:pt idx="104">
                  <c:v>1.0328029166703345</c:v>
                </c:pt>
                <c:pt idx="105">
                  <c:v>1.0427339166708407</c:v>
                </c:pt>
                <c:pt idx="106">
                  <c:v>1.0526639166710083</c:v>
                </c:pt>
                <c:pt idx="107">
                  <c:v>1.0625949166715145</c:v>
                </c:pt>
                <c:pt idx="108">
                  <c:v>1.0725259166647447</c:v>
                </c:pt>
                <c:pt idx="109">
                  <c:v>1.0824569166652509</c:v>
                </c:pt>
                <c:pt idx="110">
                  <c:v>1.0923879166657571</c:v>
                </c:pt>
                <c:pt idx="111">
                  <c:v>1.1023179166659247</c:v>
                </c:pt>
                <c:pt idx="112">
                  <c:v>1.1122489166664309</c:v>
                </c:pt>
                <c:pt idx="113">
                  <c:v>1.1221799166669371</c:v>
                </c:pt>
                <c:pt idx="114">
                  <c:v>1.1321109166674432</c:v>
                </c:pt>
                <c:pt idx="115">
                  <c:v>1.1420419166679494</c:v>
                </c:pt>
                <c:pt idx="116">
                  <c:v>1.151971916668117</c:v>
                </c:pt>
                <c:pt idx="117">
                  <c:v>1.1619029166686232</c:v>
                </c:pt>
                <c:pt idx="118">
                  <c:v>1.1718339166691294</c:v>
                </c:pt>
                <c:pt idx="119">
                  <c:v>1.1817649166696356</c:v>
                </c:pt>
                <c:pt idx="120">
                  <c:v>1.1916959166701417</c:v>
                </c:pt>
                <c:pt idx="121">
                  <c:v>1.2016259166703094</c:v>
                </c:pt>
                <c:pt idx="122">
                  <c:v>1.2115569166708156</c:v>
                </c:pt>
                <c:pt idx="123">
                  <c:v>1.2214879166713217</c:v>
                </c:pt>
                <c:pt idx="124">
                  <c:v>1.2314189166645519</c:v>
                </c:pt>
                <c:pt idx="125">
                  <c:v>1.2413499166650581</c:v>
                </c:pt>
                <c:pt idx="126">
                  <c:v>1.2512799166652258</c:v>
                </c:pt>
                <c:pt idx="127">
                  <c:v>1.2612109166657319</c:v>
                </c:pt>
                <c:pt idx="128">
                  <c:v>1.2711419166662381</c:v>
                </c:pt>
                <c:pt idx="129">
                  <c:v>1.2810729166667443</c:v>
                </c:pt>
                <c:pt idx="130">
                  <c:v>1.2910029166669119</c:v>
                </c:pt>
                <c:pt idx="131">
                  <c:v>1.3009339166674181</c:v>
                </c:pt>
                <c:pt idx="132">
                  <c:v>1.3108649166679243</c:v>
                </c:pt>
                <c:pt idx="133">
                  <c:v>1.3207959166684304</c:v>
                </c:pt>
                <c:pt idx="134">
                  <c:v>1.3307269166689366</c:v>
                </c:pt>
                <c:pt idx="135">
                  <c:v>1.3406569166691042</c:v>
                </c:pt>
                <c:pt idx="136">
                  <c:v>1.3505879166696104</c:v>
                </c:pt>
                <c:pt idx="137">
                  <c:v>1.3605189166701166</c:v>
                </c:pt>
                <c:pt idx="138">
                  <c:v>1.3704499166706228</c:v>
                </c:pt>
                <c:pt idx="139">
                  <c:v>1.3803809166711289</c:v>
                </c:pt>
                <c:pt idx="140">
                  <c:v>1.3903109166712966</c:v>
                </c:pt>
                <c:pt idx="141">
                  <c:v>1.4002419166645268</c:v>
                </c:pt>
                <c:pt idx="142">
                  <c:v>1.410172916665033</c:v>
                </c:pt>
                <c:pt idx="143">
                  <c:v>1.4201039166655391</c:v>
                </c:pt>
                <c:pt idx="144">
                  <c:v>1.4300349166660453</c:v>
                </c:pt>
                <c:pt idx="145">
                  <c:v>1.439964916666213</c:v>
                </c:pt>
                <c:pt idx="146">
                  <c:v>1.4498959166667191</c:v>
                </c:pt>
                <c:pt idx="147">
                  <c:v>1.4598269166672253</c:v>
                </c:pt>
                <c:pt idx="148">
                  <c:v>1.4697579166677315</c:v>
                </c:pt>
                <c:pt idx="149">
                  <c:v>1.4796889166682377</c:v>
                </c:pt>
                <c:pt idx="150">
                  <c:v>1.4896189166684053</c:v>
                </c:pt>
                <c:pt idx="151">
                  <c:v>1.4995499166689115</c:v>
                </c:pt>
                <c:pt idx="152">
                  <c:v>1.5094809166694176</c:v>
                </c:pt>
                <c:pt idx="153">
                  <c:v>1.5194119166699238</c:v>
                </c:pt>
                <c:pt idx="154">
                  <c:v>1.52934291667043</c:v>
                </c:pt>
                <c:pt idx="155">
                  <c:v>1.5392729166705976</c:v>
                </c:pt>
                <c:pt idx="156">
                  <c:v>1.5492039166711038</c:v>
                </c:pt>
                <c:pt idx="157">
                  <c:v>1.55913491667161</c:v>
                </c:pt>
                <c:pt idx="158">
                  <c:v>1.5690659166648402</c:v>
                </c:pt>
                <c:pt idx="159">
                  <c:v>1.5789969166653464</c:v>
                </c:pt>
                <c:pt idx="160">
                  <c:v>1.588926916665514</c:v>
                </c:pt>
                <c:pt idx="161">
                  <c:v>1.5988579166660202</c:v>
                </c:pt>
                <c:pt idx="162">
                  <c:v>1.6087889166665263</c:v>
                </c:pt>
                <c:pt idx="163">
                  <c:v>1.6187199166670325</c:v>
                </c:pt>
                <c:pt idx="164">
                  <c:v>1.6286499166672002</c:v>
                </c:pt>
                <c:pt idx="165">
                  <c:v>1.6385809166677063</c:v>
                </c:pt>
                <c:pt idx="166">
                  <c:v>1.6485119166682125</c:v>
                </c:pt>
                <c:pt idx="167">
                  <c:v>1.6584429166687187</c:v>
                </c:pt>
                <c:pt idx="168">
                  <c:v>1.6683739166692249</c:v>
                </c:pt>
                <c:pt idx="169">
                  <c:v>1.678304916669731</c:v>
                </c:pt>
                <c:pt idx="170">
                  <c:v>1.6882349166698987</c:v>
                </c:pt>
                <c:pt idx="171">
                  <c:v>1.6981659166704048</c:v>
                </c:pt>
                <c:pt idx="172">
                  <c:v>1.708096916670911</c:v>
                </c:pt>
                <c:pt idx="173">
                  <c:v>1.7180279166714172</c:v>
                </c:pt>
                <c:pt idx="174">
                  <c:v>1.7279579166715848</c:v>
                </c:pt>
                <c:pt idx="175">
                  <c:v>1.737888916664815</c:v>
                </c:pt>
                <c:pt idx="176">
                  <c:v>1.7478199166653212</c:v>
                </c:pt>
                <c:pt idx="177">
                  <c:v>1.7577509166658274</c:v>
                </c:pt>
                <c:pt idx="178">
                  <c:v>1.7676819166663336</c:v>
                </c:pt>
                <c:pt idx="179">
                  <c:v>1.7776119166665012</c:v>
                </c:pt>
                <c:pt idx="180">
                  <c:v>1.7875429166670074</c:v>
                </c:pt>
                <c:pt idx="181">
                  <c:v>1.7974739166675135</c:v>
                </c:pt>
                <c:pt idx="182">
                  <c:v>1.8074049166680197</c:v>
                </c:pt>
                <c:pt idx="183">
                  <c:v>1.8173359166685259</c:v>
                </c:pt>
                <c:pt idx="184">
                  <c:v>1.8272659166686935</c:v>
                </c:pt>
                <c:pt idx="185">
                  <c:v>1.8371969166691997</c:v>
                </c:pt>
                <c:pt idx="186">
                  <c:v>1.8471279166697059</c:v>
                </c:pt>
                <c:pt idx="187">
                  <c:v>1.8570589166702121</c:v>
                </c:pt>
                <c:pt idx="188">
                  <c:v>1.8669899166707182</c:v>
                </c:pt>
                <c:pt idx="189">
                  <c:v>1.8769199166708859</c:v>
                </c:pt>
                <c:pt idx="190">
                  <c:v>1.886850916671392</c:v>
                </c:pt>
                <c:pt idx="191">
                  <c:v>1.8967819166646223</c:v>
                </c:pt>
                <c:pt idx="192">
                  <c:v>1.9067129166651284</c:v>
                </c:pt>
                <c:pt idx="193">
                  <c:v>1.9166439166656346</c:v>
                </c:pt>
                <c:pt idx="194">
                  <c:v>1.9265739166658022</c:v>
                </c:pt>
                <c:pt idx="195">
                  <c:v>1.9365049166663084</c:v>
                </c:pt>
                <c:pt idx="196">
                  <c:v>1.9464352499999222</c:v>
                </c:pt>
                <c:pt idx="197">
                  <c:v>1.9563662500004284</c:v>
                </c:pt>
                <c:pt idx="198">
                  <c:v>1.9662972500009346</c:v>
                </c:pt>
                <c:pt idx="199">
                  <c:v>1.9762272500011022</c:v>
                </c:pt>
                <c:pt idx="200">
                  <c:v>1.9861582500016084</c:v>
                </c:pt>
                <c:pt idx="201">
                  <c:v>1.9960892500021146</c:v>
                </c:pt>
                <c:pt idx="202">
                  <c:v>2.0060202500026207</c:v>
                </c:pt>
                <c:pt idx="203">
                  <c:v>2.0159512500031269</c:v>
                </c:pt>
                <c:pt idx="204">
                  <c:v>2.0258812500032946</c:v>
                </c:pt>
                <c:pt idx="205">
                  <c:v>2.0358122500038007</c:v>
                </c:pt>
                <c:pt idx="206">
                  <c:v>2.0457432500043069</c:v>
                </c:pt>
                <c:pt idx="207">
                  <c:v>2.0556742500048131</c:v>
                </c:pt>
                <c:pt idx="208">
                  <c:v>2.0656052499980433</c:v>
                </c:pt>
                <c:pt idx="209">
                  <c:v>2.0755352499982109</c:v>
                </c:pt>
                <c:pt idx="210">
                  <c:v>2.0854662499987171</c:v>
                </c:pt>
                <c:pt idx="211">
                  <c:v>2.0953972499992233</c:v>
                </c:pt>
                <c:pt idx="212">
                  <c:v>2.1053282499997295</c:v>
                </c:pt>
                <c:pt idx="213">
                  <c:v>2.1152592500002356</c:v>
                </c:pt>
                <c:pt idx="214">
                  <c:v>2.1251892500004033</c:v>
                </c:pt>
                <c:pt idx="215">
                  <c:v>2.1351202500009094</c:v>
                </c:pt>
                <c:pt idx="216">
                  <c:v>2.1450512500014156</c:v>
                </c:pt>
                <c:pt idx="217">
                  <c:v>2.1549822500019218</c:v>
                </c:pt>
                <c:pt idx="218">
                  <c:v>2.164913250002428</c:v>
                </c:pt>
                <c:pt idx="219">
                  <c:v>2.1748432500025956</c:v>
                </c:pt>
                <c:pt idx="220">
                  <c:v>2.1847742500031018</c:v>
                </c:pt>
                <c:pt idx="221">
                  <c:v>2.1947052500036079</c:v>
                </c:pt>
                <c:pt idx="222">
                  <c:v>2.2046362500041141</c:v>
                </c:pt>
                <c:pt idx="223">
                  <c:v>2.2145672500046203</c:v>
                </c:pt>
                <c:pt idx="224">
                  <c:v>2.2244972500047879</c:v>
                </c:pt>
                <c:pt idx="225">
                  <c:v>2.2344282499980181</c:v>
                </c:pt>
                <c:pt idx="226">
                  <c:v>2.2443592499985243</c:v>
                </c:pt>
                <c:pt idx="227">
                  <c:v>2.2542902499990305</c:v>
                </c:pt>
                <c:pt idx="228">
                  <c:v>2.2642212499995367</c:v>
                </c:pt>
                <c:pt idx="229">
                  <c:v>2.2741512499997043</c:v>
                </c:pt>
                <c:pt idx="230">
                  <c:v>2.2840822500002105</c:v>
                </c:pt>
                <c:pt idx="231">
                  <c:v>2.2940132500007167</c:v>
                </c:pt>
                <c:pt idx="232">
                  <c:v>2.3039442500012228</c:v>
                </c:pt>
                <c:pt idx="233">
                  <c:v>2.313875250001729</c:v>
                </c:pt>
                <c:pt idx="234">
                  <c:v>2.3238052500018966</c:v>
                </c:pt>
                <c:pt idx="235">
                  <c:v>2.3337362500024028</c:v>
                </c:pt>
                <c:pt idx="236">
                  <c:v>2.343667250002909</c:v>
                </c:pt>
                <c:pt idx="237">
                  <c:v>2.3535982500034152</c:v>
                </c:pt>
                <c:pt idx="238">
                  <c:v>2.3635292500039213</c:v>
                </c:pt>
                <c:pt idx="239">
                  <c:v>2.373459250004089</c:v>
                </c:pt>
                <c:pt idx="240">
                  <c:v>2.3833902500045951</c:v>
                </c:pt>
                <c:pt idx="241">
                  <c:v>2.3933212500051013</c:v>
                </c:pt>
                <c:pt idx="242">
                  <c:v>2.4032522499983315</c:v>
                </c:pt>
                <c:pt idx="243">
                  <c:v>2.4131832499988377</c:v>
                </c:pt>
                <c:pt idx="244">
                  <c:v>2.4231132499990053</c:v>
                </c:pt>
                <c:pt idx="245">
                  <c:v>2.4330442499995115</c:v>
                </c:pt>
                <c:pt idx="246">
                  <c:v>2.4429752500000177</c:v>
                </c:pt>
                <c:pt idx="247">
                  <c:v>2.4529062500005239</c:v>
                </c:pt>
                <c:pt idx="248">
                  <c:v>2.46283725000103</c:v>
                </c:pt>
                <c:pt idx="249">
                  <c:v>2.4727672500011977</c:v>
                </c:pt>
                <c:pt idx="250">
                  <c:v>2.4826982500017039</c:v>
                </c:pt>
                <c:pt idx="251">
                  <c:v>2.49262925000221</c:v>
                </c:pt>
                <c:pt idx="252">
                  <c:v>2.5025602500027162</c:v>
                </c:pt>
                <c:pt idx="253">
                  <c:v>2.5124912500032224</c:v>
                </c:pt>
                <c:pt idx="254">
                  <c:v>2.52242125000339</c:v>
                </c:pt>
                <c:pt idx="255">
                  <c:v>2.5323522500038962</c:v>
                </c:pt>
                <c:pt idx="256">
                  <c:v>2.5422832500044024</c:v>
                </c:pt>
                <c:pt idx="257">
                  <c:v>2.5522142500049085</c:v>
                </c:pt>
                <c:pt idx="258">
                  <c:v>2.5621452499981388</c:v>
                </c:pt>
                <c:pt idx="259">
                  <c:v>2.5720752499983064</c:v>
                </c:pt>
                <c:pt idx="260">
                  <c:v>2.5820062499988126</c:v>
                </c:pt>
                <c:pt idx="261">
                  <c:v>2.5919372499993187</c:v>
                </c:pt>
                <c:pt idx="262">
                  <c:v>2.6018682499998249</c:v>
                </c:pt>
                <c:pt idx="263">
                  <c:v>2.6117992500003311</c:v>
                </c:pt>
                <c:pt idx="264">
                  <c:v>2.6217292500004987</c:v>
                </c:pt>
                <c:pt idx="265">
                  <c:v>2.6316602500010049</c:v>
                </c:pt>
                <c:pt idx="266">
                  <c:v>2.6415912500015111</c:v>
                </c:pt>
                <c:pt idx="267">
                  <c:v>2.6515222500020172</c:v>
                </c:pt>
                <c:pt idx="268">
                  <c:v>2.6614532500025234</c:v>
                </c:pt>
                <c:pt idx="269">
                  <c:v>2.6713842500030296</c:v>
                </c:pt>
                <c:pt idx="270">
                  <c:v>2.6813142500031972</c:v>
                </c:pt>
                <c:pt idx="271">
                  <c:v>2.6912452500037034</c:v>
                </c:pt>
                <c:pt idx="272">
                  <c:v>2.7011762500042096</c:v>
                </c:pt>
                <c:pt idx="273">
                  <c:v>2.7111072500047158</c:v>
                </c:pt>
                <c:pt idx="274">
                  <c:v>2.721038249997946</c:v>
                </c:pt>
                <c:pt idx="275">
                  <c:v>2.7309682499981136</c:v>
                </c:pt>
                <c:pt idx="276">
                  <c:v>2.7408992499986198</c:v>
                </c:pt>
                <c:pt idx="277">
                  <c:v>2.750830249999126</c:v>
                </c:pt>
                <c:pt idx="278">
                  <c:v>2.7607612499996321</c:v>
                </c:pt>
                <c:pt idx="279">
                  <c:v>2.7706922500001383</c:v>
                </c:pt>
                <c:pt idx="280">
                  <c:v>2.7806222500003059</c:v>
                </c:pt>
                <c:pt idx="281">
                  <c:v>2.7905532500008121</c:v>
                </c:pt>
                <c:pt idx="282">
                  <c:v>2.8004842500013183</c:v>
                </c:pt>
                <c:pt idx="283">
                  <c:v>2.8104152500018245</c:v>
                </c:pt>
                <c:pt idx="284">
                  <c:v>2.8203462500023306</c:v>
                </c:pt>
                <c:pt idx="285">
                  <c:v>2.8302762500024983</c:v>
                </c:pt>
                <c:pt idx="286">
                  <c:v>2.8402072500030044</c:v>
                </c:pt>
                <c:pt idx="287">
                  <c:v>2.8501382500035106</c:v>
                </c:pt>
                <c:pt idx="288">
                  <c:v>2.8600692500040168</c:v>
                </c:pt>
                <c:pt idx="289">
                  <c:v>2.870000250004523</c:v>
                </c:pt>
                <c:pt idx="290">
                  <c:v>2.8799302500046906</c:v>
                </c:pt>
                <c:pt idx="291">
                  <c:v>2.8898612499979208</c:v>
                </c:pt>
                <c:pt idx="292">
                  <c:v>2.899792249998427</c:v>
                </c:pt>
                <c:pt idx="293">
                  <c:v>2.9097232499989332</c:v>
                </c:pt>
                <c:pt idx="294">
                  <c:v>2.9196542499994393</c:v>
                </c:pt>
                <c:pt idx="295">
                  <c:v>2.9295852499999455</c:v>
                </c:pt>
                <c:pt idx="296">
                  <c:v>2.9395152500001132</c:v>
                </c:pt>
                <c:pt idx="297">
                  <c:v>2.9494466250034748</c:v>
                </c:pt>
                <c:pt idx="298">
                  <c:v>2.9593776250039809</c:v>
                </c:pt>
                <c:pt idx="299">
                  <c:v>2.9693086250044871</c:v>
                </c:pt>
                <c:pt idx="300">
                  <c:v>2.9792396250049933</c:v>
                </c:pt>
                <c:pt idx="301">
                  <c:v>2.989169624997885</c:v>
                </c:pt>
                <c:pt idx="302">
                  <c:v>2.9991006249983911</c:v>
                </c:pt>
                <c:pt idx="303">
                  <c:v>3.0090316249988973</c:v>
                </c:pt>
                <c:pt idx="304">
                  <c:v>3.0189626249994035</c:v>
                </c:pt>
                <c:pt idx="305">
                  <c:v>3.0288936249999097</c:v>
                </c:pt>
                <c:pt idx="306">
                  <c:v>3.0388236250000773</c:v>
                </c:pt>
                <c:pt idx="307">
                  <c:v>3.0487546250005835</c:v>
                </c:pt>
                <c:pt idx="308">
                  <c:v>3.0586856250010896</c:v>
                </c:pt>
                <c:pt idx="309">
                  <c:v>3.0686166250015958</c:v>
                </c:pt>
                <c:pt idx="310">
                  <c:v>3.078547625002102</c:v>
                </c:pt>
                <c:pt idx="311">
                  <c:v>3.0884776250022696</c:v>
                </c:pt>
                <c:pt idx="312">
                  <c:v>3.0984086250027758</c:v>
                </c:pt>
                <c:pt idx="313">
                  <c:v>3.108339625003282</c:v>
                </c:pt>
                <c:pt idx="314">
                  <c:v>3.1182706250037882</c:v>
                </c:pt>
                <c:pt idx="315">
                  <c:v>3.1282016250042943</c:v>
                </c:pt>
                <c:pt idx="316">
                  <c:v>3.1381326250048005</c:v>
                </c:pt>
                <c:pt idx="317">
                  <c:v>3.1480626250049681</c:v>
                </c:pt>
                <c:pt idx="318">
                  <c:v>3.1579936249981984</c:v>
                </c:pt>
                <c:pt idx="319">
                  <c:v>3.1679246249987045</c:v>
                </c:pt>
                <c:pt idx="320">
                  <c:v>3.1778556249992107</c:v>
                </c:pt>
                <c:pt idx="321">
                  <c:v>3.1877866249997169</c:v>
                </c:pt>
                <c:pt idx="322">
                  <c:v>3.1977166249998845</c:v>
                </c:pt>
                <c:pt idx="323">
                  <c:v>3.2076476250003907</c:v>
                </c:pt>
                <c:pt idx="324">
                  <c:v>3.2175786250008969</c:v>
                </c:pt>
                <c:pt idx="325">
                  <c:v>3.227509625001403</c:v>
                </c:pt>
                <c:pt idx="326">
                  <c:v>3.2374406250019092</c:v>
                </c:pt>
                <c:pt idx="327">
                  <c:v>3.2473706250020768</c:v>
                </c:pt>
                <c:pt idx="328">
                  <c:v>3.257301625002583</c:v>
                </c:pt>
                <c:pt idx="329">
                  <c:v>3.2672326250030892</c:v>
                </c:pt>
                <c:pt idx="330">
                  <c:v>3.2771636250035954</c:v>
                </c:pt>
                <c:pt idx="331">
                  <c:v>3.2870946250041015</c:v>
                </c:pt>
                <c:pt idx="332">
                  <c:v>3.2970256250046077</c:v>
                </c:pt>
                <c:pt idx="333">
                  <c:v>3.3069556250047754</c:v>
                </c:pt>
                <c:pt idx="334">
                  <c:v>3.3168866249980056</c:v>
                </c:pt>
                <c:pt idx="335">
                  <c:v>3.3268176249985117</c:v>
                </c:pt>
                <c:pt idx="336">
                  <c:v>3.3367486249990179</c:v>
                </c:pt>
                <c:pt idx="337">
                  <c:v>3.3466796249995241</c:v>
                </c:pt>
                <c:pt idx="338">
                  <c:v>3.3566096249996917</c:v>
                </c:pt>
                <c:pt idx="339">
                  <c:v>3.3665406250001979</c:v>
                </c:pt>
                <c:pt idx="340">
                  <c:v>3.3764716250007041</c:v>
                </c:pt>
                <c:pt idx="341">
                  <c:v>3.3864026250012103</c:v>
                </c:pt>
                <c:pt idx="342">
                  <c:v>3.3963336250017164</c:v>
                </c:pt>
                <c:pt idx="343">
                  <c:v>3.4062646250022226</c:v>
                </c:pt>
                <c:pt idx="344">
                  <c:v>3.4161946250023902</c:v>
                </c:pt>
                <c:pt idx="345">
                  <c:v>3.4261256250028964</c:v>
                </c:pt>
                <c:pt idx="346">
                  <c:v>3.4360566250034026</c:v>
                </c:pt>
                <c:pt idx="347">
                  <c:v>3.4459876250039088</c:v>
                </c:pt>
                <c:pt idx="348">
                  <c:v>3.4559186250044149</c:v>
                </c:pt>
                <c:pt idx="349">
                  <c:v>3.4658486250045826</c:v>
                </c:pt>
                <c:pt idx="350">
                  <c:v>3.4757796250050887</c:v>
                </c:pt>
                <c:pt idx="351">
                  <c:v>3.485710624998319</c:v>
                </c:pt>
                <c:pt idx="352">
                  <c:v>3.4956416249988251</c:v>
                </c:pt>
                <c:pt idx="353">
                  <c:v>3.5055726249993313</c:v>
                </c:pt>
                <c:pt idx="354">
                  <c:v>3.5155036249998375</c:v>
                </c:pt>
                <c:pt idx="355">
                  <c:v>3.5254336250000051</c:v>
                </c:pt>
                <c:pt idx="356">
                  <c:v>3.5353646250005113</c:v>
                </c:pt>
                <c:pt idx="357">
                  <c:v>3.5452956250010175</c:v>
                </c:pt>
                <c:pt idx="358">
                  <c:v>3.5552266250015236</c:v>
                </c:pt>
                <c:pt idx="359">
                  <c:v>3.5651576250020298</c:v>
                </c:pt>
                <c:pt idx="360">
                  <c:v>3.5750876250021975</c:v>
                </c:pt>
                <c:pt idx="361">
                  <c:v>3.5850186250027036</c:v>
                </c:pt>
                <c:pt idx="362">
                  <c:v>3.5949496250032098</c:v>
                </c:pt>
                <c:pt idx="363">
                  <c:v>3.604880625003716</c:v>
                </c:pt>
                <c:pt idx="364">
                  <c:v>3.6148116250042222</c:v>
                </c:pt>
                <c:pt idx="365">
                  <c:v>3.6247416250043898</c:v>
                </c:pt>
                <c:pt idx="366">
                  <c:v>3.634672625004896</c:v>
                </c:pt>
                <c:pt idx="367">
                  <c:v>3.6446036249981262</c:v>
                </c:pt>
                <c:pt idx="368">
                  <c:v>3.6545346249986324</c:v>
                </c:pt>
                <c:pt idx="369">
                  <c:v>3.6644656249991385</c:v>
                </c:pt>
                <c:pt idx="370">
                  <c:v>3.6743966249996447</c:v>
                </c:pt>
                <c:pt idx="371">
                  <c:v>3.6843266249998123</c:v>
                </c:pt>
                <c:pt idx="372">
                  <c:v>3.6942576250003185</c:v>
                </c:pt>
                <c:pt idx="373">
                  <c:v>3.7041886250008247</c:v>
                </c:pt>
                <c:pt idx="374">
                  <c:v>3.7141196250013309</c:v>
                </c:pt>
                <c:pt idx="375">
                  <c:v>3.724050625001837</c:v>
                </c:pt>
                <c:pt idx="376">
                  <c:v>3.7339816250023432</c:v>
                </c:pt>
                <c:pt idx="377">
                  <c:v>3.7439116250025108</c:v>
                </c:pt>
                <c:pt idx="378">
                  <c:v>3.753842625003017</c:v>
                </c:pt>
                <c:pt idx="379">
                  <c:v>3.7637736250035232</c:v>
                </c:pt>
                <c:pt idx="380">
                  <c:v>3.7737046250040294</c:v>
                </c:pt>
                <c:pt idx="381">
                  <c:v>3.7836356250045355</c:v>
                </c:pt>
                <c:pt idx="382">
                  <c:v>3.7935656250047032</c:v>
                </c:pt>
                <c:pt idx="383">
                  <c:v>3.8034966249979334</c:v>
                </c:pt>
                <c:pt idx="384">
                  <c:v>3.8134276249984396</c:v>
                </c:pt>
                <c:pt idx="385">
                  <c:v>3.8233586249989457</c:v>
                </c:pt>
                <c:pt idx="386">
                  <c:v>3.8332896249994519</c:v>
                </c:pt>
                <c:pt idx="387">
                  <c:v>3.8432206249999581</c:v>
                </c:pt>
                <c:pt idx="388">
                  <c:v>3.8531506250001257</c:v>
                </c:pt>
                <c:pt idx="389">
                  <c:v>3.8630816250006319</c:v>
                </c:pt>
                <c:pt idx="390">
                  <c:v>3.8730126250011381</c:v>
                </c:pt>
                <c:pt idx="391">
                  <c:v>3.8829436250016443</c:v>
                </c:pt>
                <c:pt idx="392">
                  <c:v>3.8928746250021504</c:v>
                </c:pt>
                <c:pt idx="393">
                  <c:v>3.9028046250023181</c:v>
                </c:pt>
                <c:pt idx="394">
                  <c:v>3.9127356250028242</c:v>
                </c:pt>
                <c:pt idx="395">
                  <c:v>3.9226666250033304</c:v>
                </c:pt>
                <c:pt idx="396">
                  <c:v>3.9325976250038366</c:v>
                </c:pt>
                <c:pt idx="397">
                  <c:v>3.9425286250043428</c:v>
                </c:pt>
                <c:pt idx="398">
                  <c:v>3.9524596250048489</c:v>
                </c:pt>
                <c:pt idx="399">
                  <c:v>3.9623896250050166</c:v>
                </c:pt>
                <c:pt idx="400">
                  <c:v>3.9723206249982468</c:v>
                </c:pt>
                <c:pt idx="401">
                  <c:v>3.982251624998753</c:v>
                </c:pt>
                <c:pt idx="402">
                  <c:v>3.9921826249992591</c:v>
                </c:pt>
                <c:pt idx="403">
                  <c:v>4.0021136249997653</c:v>
                </c:pt>
                <c:pt idx="404">
                  <c:v>4.0120446250002715</c:v>
                </c:pt>
                <c:pt idx="405">
                  <c:v>4.0219746250004391</c:v>
                </c:pt>
                <c:pt idx="406">
                  <c:v>4.0319056250009453</c:v>
                </c:pt>
                <c:pt idx="407">
                  <c:v>4.0418366250014515</c:v>
                </c:pt>
                <c:pt idx="408">
                  <c:v>4.0517676250019576</c:v>
                </c:pt>
                <c:pt idx="409">
                  <c:v>4.0616986250024638</c:v>
                </c:pt>
                <c:pt idx="410">
                  <c:v>4.07162962500297</c:v>
                </c:pt>
                <c:pt idx="411">
                  <c:v>4.0815596250031376</c:v>
                </c:pt>
                <c:pt idx="412">
                  <c:v>4.0914906250036438</c:v>
                </c:pt>
                <c:pt idx="413">
                  <c:v>4.10142162500415</c:v>
                </c:pt>
                <c:pt idx="414">
                  <c:v>4.1113526250046561</c:v>
                </c:pt>
                <c:pt idx="415">
                  <c:v>4.1212836249978864</c:v>
                </c:pt>
                <c:pt idx="416">
                  <c:v>4.131213624998054</c:v>
                </c:pt>
                <c:pt idx="417">
                  <c:v>4.1411446249985602</c:v>
                </c:pt>
                <c:pt idx="418">
                  <c:v>4.1510756249990663</c:v>
                </c:pt>
                <c:pt idx="419">
                  <c:v>4.1610066249995725</c:v>
                </c:pt>
                <c:pt idx="420">
                  <c:v>4.1709376250000787</c:v>
                </c:pt>
                <c:pt idx="421">
                  <c:v>4.1808686250005849</c:v>
                </c:pt>
                <c:pt idx="422">
                  <c:v>4.1907986250007525</c:v>
                </c:pt>
                <c:pt idx="423">
                  <c:v>4.2007296250012587</c:v>
                </c:pt>
                <c:pt idx="424">
                  <c:v>4.2106606250017649</c:v>
                </c:pt>
                <c:pt idx="425">
                  <c:v>4.220591625002271</c:v>
                </c:pt>
                <c:pt idx="426">
                  <c:v>4.2305226250027772</c:v>
                </c:pt>
                <c:pt idx="427">
                  <c:v>4.2404536250032834</c:v>
                </c:pt>
                <c:pt idx="428">
                  <c:v>4.250383625003451</c:v>
                </c:pt>
                <c:pt idx="429">
                  <c:v>4.2603146250039572</c:v>
                </c:pt>
                <c:pt idx="430">
                  <c:v>4.2702456250044634</c:v>
                </c:pt>
                <c:pt idx="431">
                  <c:v>4.2801766250049695</c:v>
                </c:pt>
                <c:pt idx="432">
                  <c:v>4.2901076249981998</c:v>
                </c:pt>
                <c:pt idx="433">
                  <c:v>4.3000386249987059</c:v>
                </c:pt>
                <c:pt idx="434">
                  <c:v>4.3099686249988736</c:v>
                </c:pt>
                <c:pt idx="435">
                  <c:v>4.3198996249993797</c:v>
                </c:pt>
                <c:pt idx="436">
                  <c:v>4.3298306249998859</c:v>
                </c:pt>
                <c:pt idx="437">
                  <c:v>4.3397616250003921</c:v>
                </c:pt>
                <c:pt idx="438">
                  <c:v>4.3496926250008983</c:v>
                </c:pt>
                <c:pt idx="439">
                  <c:v>4.3596236250014044</c:v>
                </c:pt>
                <c:pt idx="440">
                  <c:v>4.3695536250015721</c:v>
                </c:pt>
                <c:pt idx="441">
                  <c:v>4.3794846250020782</c:v>
                </c:pt>
                <c:pt idx="442">
                  <c:v>4.3894156250025844</c:v>
                </c:pt>
                <c:pt idx="443">
                  <c:v>4.3993466250030906</c:v>
                </c:pt>
                <c:pt idx="444">
                  <c:v>4.4092776250035968</c:v>
                </c:pt>
                <c:pt idx="445">
                  <c:v>4.4192086250041029</c:v>
                </c:pt>
                <c:pt idx="446">
                  <c:v>4.4291386250042706</c:v>
                </c:pt>
                <c:pt idx="447">
                  <c:v>4.4390696250047768</c:v>
                </c:pt>
                <c:pt idx="448">
                  <c:v>4.449000624998007</c:v>
                </c:pt>
                <c:pt idx="449">
                  <c:v>4.4589316249985131</c:v>
                </c:pt>
                <c:pt idx="450">
                  <c:v>4.4688626249990193</c:v>
                </c:pt>
                <c:pt idx="451">
                  <c:v>4.4787936249995255</c:v>
                </c:pt>
                <c:pt idx="452">
                  <c:v>4.4887236249996931</c:v>
                </c:pt>
                <c:pt idx="453">
                  <c:v>4.4986546250001993</c:v>
                </c:pt>
                <c:pt idx="454">
                  <c:v>4.5085856250007055</c:v>
                </c:pt>
                <c:pt idx="455">
                  <c:v>4.5185166250012117</c:v>
                </c:pt>
                <c:pt idx="456">
                  <c:v>4.5284476250017178</c:v>
                </c:pt>
                <c:pt idx="457">
                  <c:v>4.5383776250018855</c:v>
                </c:pt>
                <c:pt idx="458">
                  <c:v>4.5483086250023916</c:v>
                </c:pt>
                <c:pt idx="459">
                  <c:v>4.5582396250028978</c:v>
                </c:pt>
                <c:pt idx="460">
                  <c:v>4.568170625003404</c:v>
                </c:pt>
                <c:pt idx="461">
                  <c:v>4.5781016250039102</c:v>
                </c:pt>
                <c:pt idx="462">
                  <c:v>4.5880326250044163</c:v>
                </c:pt>
                <c:pt idx="463">
                  <c:v>4.597962625004584</c:v>
                </c:pt>
                <c:pt idx="464">
                  <c:v>4.6078936250050901</c:v>
                </c:pt>
                <c:pt idx="465">
                  <c:v>4.6178246249983204</c:v>
                </c:pt>
                <c:pt idx="466">
                  <c:v>4.6277556249988265</c:v>
                </c:pt>
                <c:pt idx="467">
                  <c:v>4.6376866249993327</c:v>
                </c:pt>
                <c:pt idx="468">
                  <c:v>4.6476176249998389</c:v>
                </c:pt>
                <c:pt idx="469">
                  <c:v>4.6575486250003451</c:v>
                </c:pt>
                <c:pt idx="470">
                  <c:v>4.6674786250005127</c:v>
                </c:pt>
                <c:pt idx="471">
                  <c:v>4.6774096250010189</c:v>
                </c:pt>
                <c:pt idx="472">
                  <c:v>4.687340625001525</c:v>
                </c:pt>
                <c:pt idx="473">
                  <c:v>4.6972716250020312</c:v>
                </c:pt>
                <c:pt idx="474">
                  <c:v>4.7072026250025374</c:v>
                </c:pt>
                <c:pt idx="475">
                  <c:v>4.717132625002705</c:v>
                </c:pt>
                <c:pt idx="476">
                  <c:v>4.7270636250032112</c:v>
                </c:pt>
                <c:pt idx="477">
                  <c:v>4.7369946250037174</c:v>
                </c:pt>
                <c:pt idx="478">
                  <c:v>4.7469256250042235</c:v>
                </c:pt>
                <c:pt idx="479">
                  <c:v>4.7568566250047297</c:v>
                </c:pt>
                <c:pt idx="480">
                  <c:v>4.7667876249979599</c:v>
                </c:pt>
                <c:pt idx="481">
                  <c:v>4.7767176249981276</c:v>
                </c:pt>
                <c:pt idx="482">
                  <c:v>4.7866486249986337</c:v>
                </c:pt>
                <c:pt idx="483">
                  <c:v>4.7965796249991399</c:v>
                </c:pt>
                <c:pt idx="484">
                  <c:v>4.8065106249996461</c:v>
                </c:pt>
                <c:pt idx="485">
                  <c:v>4.8164416250001523</c:v>
                </c:pt>
                <c:pt idx="486">
                  <c:v>4.8263726250006584</c:v>
                </c:pt>
                <c:pt idx="487">
                  <c:v>4.8363036250011646</c:v>
                </c:pt>
                <c:pt idx="488">
                  <c:v>4.8462336250013323</c:v>
                </c:pt>
                <c:pt idx="489">
                  <c:v>4.8561646250018384</c:v>
                </c:pt>
                <c:pt idx="490">
                  <c:v>4.8660956250023446</c:v>
                </c:pt>
                <c:pt idx="491">
                  <c:v>4.8760266250028508</c:v>
                </c:pt>
                <c:pt idx="492">
                  <c:v>4.885957625003357</c:v>
                </c:pt>
                <c:pt idx="493">
                  <c:v>4.8958886250038631</c:v>
                </c:pt>
                <c:pt idx="494">
                  <c:v>4.9058186250040308</c:v>
                </c:pt>
                <c:pt idx="495">
                  <c:v>4.9157496250045369</c:v>
                </c:pt>
                <c:pt idx="496">
                  <c:v>4.9256806250050431</c:v>
                </c:pt>
                <c:pt idx="497">
                  <c:v>4.9356116249982733</c:v>
                </c:pt>
                <c:pt idx="498">
                  <c:v>4.9455426249987795</c:v>
                </c:pt>
                <c:pt idx="499">
                  <c:v>4.9554737500002375</c:v>
                </c:pt>
                <c:pt idx="500">
                  <c:v>4.9654037500004051</c:v>
                </c:pt>
                <c:pt idx="501">
                  <c:v>4.9753347500009113</c:v>
                </c:pt>
                <c:pt idx="502">
                  <c:v>4.9852657500014175</c:v>
                </c:pt>
                <c:pt idx="503">
                  <c:v>4.9951967500019236</c:v>
                </c:pt>
                <c:pt idx="504">
                  <c:v>5.0051277500024298</c:v>
                </c:pt>
                <c:pt idx="505">
                  <c:v>5.015058750002936</c:v>
                </c:pt>
                <c:pt idx="506">
                  <c:v>5.0249887500031036</c:v>
                </c:pt>
                <c:pt idx="507">
                  <c:v>5.0349197500036098</c:v>
                </c:pt>
                <c:pt idx="508">
                  <c:v>5.044850750004116</c:v>
                </c:pt>
                <c:pt idx="509">
                  <c:v>5.0547817500046222</c:v>
                </c:pt>
                <c:pt idx="510">
                  <c:v>5.0647127499978524</c:v>
                </c:pt>
                <c:pt idx="511">
                  <c:v>5.0746437499983585</c:v>
                </c:pt>
                <c:pt idx="512">
                  <c:v>5.0845737499985262</c:v>
                </c:pt>
                <c:pt idx="513">
                  <c:v>5.0945047499990324</c:v>
                </c:pt>
                <c:pt idx="514">
                  <c:v>5.1044357499995385</c:v>
                </c:pt>
                <c:pt idx="515">
                  <c:v>5.1143667500000447</c:v>
                </c:pt>
                <c:pt idx="516">
                  <c:v>5.1242977500005509</c:v>
                </c:pt>
                <c:pt idx="517">
                  <c:v>5.1342287500010571</c:v>
                </c:pt>
                <c:pt idx="518">
                  <c:v>5.1441597500015632</c:v>
                </c:pt>
                <c:pt idx="519">
                  <c:v>5.1540897500017309</c:v>
                </c:pt>
                <c:pt idx="520">
                  <c:v>5.164020750002237</c:v>
                </c:pt>
                <c:pt idx="521">
                  <c:v>5.1739517500027432</c:v>
                </c:pt>
                <c:pt idx="522">
                  <c:v>5.1838827500032494</c:v>
                </c:pt>
                <c:pt idx="523">
                  <c:v>5.1938137500037556</c:v>
                </c:pt>
                <c:pt idx="524">
                  <c:v>5.2037447500042617</c:v>
                </c:pt>
                <c:pt idx="525">
                  <c:v>5.2136747500044294</c:v>
                </c:pt>
                <c:pt idx="526">
                  <c:v>5.2236057500049355</c:v>
                </c:pt>
                <c:pt idx="527">
                  <c:v>5.2335367499981658</c:v>
                </c:pt>
                <c:pt idx="528">
                  <c:v>5.2434677499986719</c:v>
                </c:pt>
                <c:pt idx="529">
                  <c:v>5.2533987499991781</c:v>
                </c:pt>
                <c:pt idx="530">
                  <c:v>5.2633297499996843</c:v>
                </c:pt>
                <c:pt idx="531">
                  <c:v>5.2732607500001905</c:v>
                </c:pt>
                <c:pt idx="532">
                  <c:v>5.2831907500003581</c:v>
                </c:pt>
                <c:pt idx="533">
                  <c:v>5.2931217500008643</c:v>
                </c:pt>
                <c:pt idx="534">
                  <c:v>5.3030527500013704</c:v>
                </c:pt>
                <c:pt idx="535">
                  <c:v>5.3129837500018766</c:v>
                </c:pt>
                <c:pt idx="536">
                  <c:v>5.3229147500023828</c:v>
                </c:pt>
                <c:pt idx="537">
                  <c:v>5.332845750002889</c:v>
                </c:pt>
                <c:pt idx="538">
                  <c:v>5.3427757500030566</c:v>
                </c:pt>
                <c:pt idx="539">
                  <c:v>5.3527067500035628</c:v>
                </c:pt>
                <c:pt idx="540">
                  <c:v>5.3626377500040689</c:v>
                </c:pt>
                <c:pt idx="541">
                  <c:v>5.3725687500045751</c:v>
                </c:pt>
                <c:pt idx="542">
                  <c:v>5.3824997500050813</c:v>
                </c:pt>
                <c:pt idx="543">
                  <c:v>5.3924307499983115</c:v>
                </c:pt>
                <c:pt idx="544">
                  <c:v>5.4023607499984792</c:v>
                </c:pt>
                <c:pt idx="545">
                  <c:v>5.4122917499989853</c:v>
                </c:pt>
                <c:pt idx="546">
                  <c:v>5.4222227499994915</c:v>
                </c:pt>
                <c:pt idx="547">
                  <c:v>5.4321537499999977</c:v>
                </c:pt>
                <c:pt idx="548">
                  <c:v>5.4420847500005038</c:v>
                </c:pt>
                <c:pt idx="549">
                  <c:v>5.45201575000101</c:v>
                </c:pt>
                <c:pt idx="550">
                  <c:v>5.4619467500015162</c:v>
                </c:pt>
                <c:pt idx="551">
                  <c:v>5.4718767500016838</c:v>
                </c:pt>
                <c:pt idx="552">
                  <c:v>5.48180775000219</c:v>
                </c:pt>
                <c:pt idx="553">
                  <c:v>5.4917387500026962</c:v>
                </c:pt>
                <c:pt idx="554">
                  <c:v>5.5016697500032024</c:v>
                </c:pt>
                <c:pt idx="555">
                  <c:v>5.5116007500037085</c:v>
                </c:pt>
                <c:pt idx="556">
                  <c:v>5.5215317500042147</c:v>
                </c:pt>
                <c:pt idx="557">
                  <c:v>5.5314617500043823</c:v>
                </c:pt>
                <c:pt idx="558">
                  <c:v>5.5413927500048885</c:v>
                </c:pt>
                <c:pt idx="559">
                  <c:v>5.5513237499981187</c:v>
                </c:pt>
                <c:pt idx="560">
                  <c:v>5.5612547499986249</c:v>
                </c:pt>
                <c:pt idx="561">
                  <c:v>5.5711857499991311</c:v>
                </c:pt>
                <c:pt idx="562">
                  <c:v>5.5811167499996372</c:v>
                </c:pt>
                <c:pt idx="563">
                  <c:v>5.5910477500001434</c:v>
                </c:pt>
                <c:pt idx="564">
                  <c:v>5.6009777500003111</c:v>
                </c:pt>
                <c:pt idx="565">
                  <c:v>5.6109087500008172</c:v>
                </c:pt>
                <c:pt idx="566">
                  <c:v>5.6208397500013234</c:v>
                </c:pt>
                <c:pt idx="567">
                  <c:v>5.6307707500018296</c:v>
                </c:pt>
                <c:pt idx="568">
                  <c:v>5.6407017500023358</c:v>
                </c:pt>
                <c:pt idx="569">
                  <c:v>5.6506327500028419</c:v>
                </c:pt>
                <c:pt idx="570">
                  <c:v>5.6605637500033481</c:v>
                </c:pt>
                <c:pt idx="571">
                  <c:v>5.6704937500035157</c:v>
                </c:pt>
                <c:pt idx="572">
                  <c:v>5.6804247500040219</c:v>
                </c:pt>
                <c:pt idx="573">
                  <c:v>5.6903557500045281</c:v>
                </c:pt>
                <c:pt idx="574">
                  <c:v>5.7002867500050343</c:v>
                </c:pt>
                <c:pt idx="575">
                  <c:v>5.7102177499982645</c:v>
                </c:pt>
                <c:pt idx="576">
                  <c:v>5.7201487499987707</c:v>
                </c:pt>
                <c:pt idx="577">
                  <c:v>5.7300787499989383</c:v>
                </c:pt>
                <c:pt idx="578">
                  <c:v>5.7400097499994445</c:v>
                </c:pt>
                <c:pt idx="579">
                  <c:v>5.7499407499999506</c:v>
                </c:pt>
                <c:pt idx="580">
                  <c:v>5.7598717500004568</c:v>
                </c:pt>
                <c:pt idx="581">
                  <c:v>5.769802750000963</c:v>
                </c:pt>
                <c:pt idx="582">
                  <c:v>5.7797337500014692</c:v>
                </c:pt>
                <c:pt idx="583">
                  <c:v>5.7896647500019753</c:v>
                </c:pt>
                <c:pt idx="584">
                  <c:v>5.799594750002143</c:v>
                </c:pt>
                <c:pt idx="585">
                  <c:v>5.8095257500026491</c:v>
                </c:pt>
                <c:pt idx="586">
                  <c:v>5.8194567500031553</c:v>
                </c:pt>
                <c:pt idx="587">
                  <c:v>5.8293877500036615</c:v>
                </c:pt>
                <c:pt idx="588">
                  <c:v>5.8393187500041677</c:v>
                </c:pt>
                <c:pt idx="589">
                  <c:v>5.8492497500046738</c:v>
                </c:pt>
                <c:pt idx="590">
                  <c:v>5.8591797500048415</c:v>
                </c:pt>
                <c:pt idx="591">
                  <c:v>5.8691107499980717</c:v>
                </c:pt>
                <c:pt idx="592">
                  <c:v>5.8790417499985779</c:v>
                </c:pt>
                <c:pt idx="593">
                  <c:v>5.888972749999084</c:v>
                </c:pt>
                <c:pt idx="594">
                  <c:v>5.8989037499995902</c:v>
                </c:pt>
                <c:pt idx="595">
                  <c:v>5.9088347500000964</c:v>
                </c:pt>
                <c:pt idx="596">
                  <c:v>5.9187657500006026</c:v>
                </c:pt>
                <c:pt idx="597">
                  <c:v>5.9286957500007702</c:v>
                </c:pt>
                <c:pt idx="598">
                  <c:v>5.9386267500012764</c:v>
                </c:pt>
                <c:pt idx="599">
                  <c:v>5.9485577500017826</c:v>
                </c:pt>
                <c:pt idx="600">
                  <c:v>5.9584882499984815</c:v>
                </c:pt>
                <c:pt idx="601">
                  <c:v>5.9684192499989877</c:v>
                </c:pt>
                <c:pt idx="602">
                  <c:v>5.9783502499994938</c:v>
                </c:pt>
                <c:pt idx="603">
                  <c:v>5.98828125</c:v>
                </c:pt>
                <c:pt idx="604">
                  <c:v>5.9982112500001676</c:v>
                </c:pt>
                <c:pt idx="605">
                  <c:v>6.0081422500006738</c:v>
                </c:pt>
                <c:pt idx="606">
                  <c:v>6.01807325000118</c:v>
                </c:pt>
                <c:pt idx="607">
                  <c:v>6.0280042500016862</c:v>
                </c:pt>
                <c:pt idx="608">
                  <c:v>6.0379352500021923</c:v>
                </c:pt>
                <c:pt idx="609">
                  <c:v>6.0478662500026985</c:v>
                </c:pt>
                <c:pt idx="610">
                  <c:v>6.0577972500032047</c:v>
                </c:pt>
                <c:pt idx="611">
                  <c:v>6.0677272500033723</c:v>
                </c:pt>
                <c:pt idx="612">
                  <c:v>6.0776582500038785</c:v>
                </c:pt>
                <c:pt idx="613">
                  <c:v>6.0875892500043847</c:v>
                </c:pt>
                <c:pt idx="614">
                  <c:v>6.0975202500048908</c:v>
                </c:pt>
                <c:pt idx="615">
                  <c:v>6.1074512499981211</c:v>
                </c:pt>
                <c:pt idx="616">
                  <c:v>6.1173822499986272</c:v>
                </c:pt>
                <c:pt idx="617">
                  <c:v>6.1273132499991334</c:v>
                </c:pt>
                <c:pt idx="618">
                  <c:v>6.137243249999301</c:v>
                </c:pt>
                <c:pt idx="619">
                  <c:v>6.1471742499998072</c:v>
                </c:pt>
                <c:pt idx="620">
                  <c:v>6.1571052500003134</c:v>
                </c:pt>
                <c:pt idx="621">
                  <c:v>6.1670362500008196</c:v>
                </c:pt>
                <c:pt idx="622">
                  <c:v>6.1769672500013257</c:v>
                </c:pt>
                <c:pt idx="623">
                  <c:v>6.1868982500018319</c:v>
                </c:pt>
                <c:pt idx="624">
                  <c:v>6.1968292500023381</c:v>
                </c:pt>
                <c:pt idx="625">
                  <c:v>6.2067592500025057</c:v>
                </c:pt>
                <c:pt idx="626">
                  <c:v>6.2166902500030119</c:v>
                </c:pt>
                <c:pt idx="627">
                  <c:v>6.2266212500035181</c:v>
                </c:pt>
                <c:pt idx="628">
                  <c:v>6.2365522500040242</c:v>
                </c:pt>
                <c:pt idx="629">
                  <c:v>6.2464832500045304</c:v>
                </c:pt>
                <c:pt idx="630">
                  <c:v>6.2564142500050366</c:v>
                </c:pt>
                <c:pt idx="631">
                  <c:v>6.2663452499982668</c:v>
                </c:pt>
                <c:pt idx="632">
                  <c:v>6.2762752499984344</c:v>
                </c:pt>
                <c:pt idx="633">
                  <c:v>6.2862062499989406</c:v>
                </c:pt>
                <c:pt idx="634">
                  <c:v>6.2961372499994468</c:v>
                </c:pt>
                <c:pt idx="635">
                  <c:v>6.306068249999953</c:v>
                </c:pt>
                <c:pt idx="636">
                  <c:v>6.3159992500004591</c:v>
                </c:pt>
                <c:pt idx="637">
                  <c:v>6.3259302500009653</c:v>
                </c:pt>
                <c:pt idx="638">
                  <c:v>6.3358612500014715</c:v>
                </c:pt>
                <c:pt idx="639">
                  <c:v>6.3457912500016391</c:v>
                </c:pt>
                <c:pt idx="640">
                  <c:v>6.3557222500021453</c:v>
                </c:pt>
                <c:pt idx="641">
                  <c:v>6.3656532500026515</c:v>
                </c:pt>
                <c:pt idx="642">
                  <c:v>6.3755842500031576</c:v>
                </c:pt>
                <c:pt idx="643">
                  <c:v>6.3855152500036638</c:v>
                </c:pt>
                <c:pt idx="644">
                  <c:v>6.39544625000417</c:v>
                </c:pt>
                <c:pt idx="645">
                  <c:v>6.4053772500046762</c:v>
                </c:pt>
                <c:pt idx="646">
                  <c:v>6.4153072500048438</c:v>
                </c:pt>
                <c:pt idx="647">
                  <c:v>6.425238249998074</c:v>
                </c:pt>
                <c:pt idx="648">
                  <c:v>6.4351692499985802</c:v>
                </c:pt>
                <c:pt idx="649">
                  <c:v>6.4451002499990864</c:v>
                </c:pt>
                <c:pt idx="650">
                  <c:v>6.4550312499995925</c:v>
                </c:pt>
                <c:pt idx="651">
                  <c:v>6.4649622500000987</c:v>
                </c:pt>
                <c:pt idx="652">
                  <c:v>6.4748932500006049</c:v>
                </c:pt>
                <c:pt idx="653">
                  <c:v>6.4848232500007725</c:v>
                </c:pt>
                <c:pt idx="654">
                  <c:v>6.4947542500012787</c:v>
                </c:pt>
                <c:pt idx="655">
                  <c:v>6.5046852500017849</c:v>
                </c:pt>
                <c:pt idx="656">
                  <c:v>6.5146162500022911</c:v>
                </c:pt>
                <c:pt idx="657">
                  <c:v>6.5245472500027972</c:v>
                </c:pt>
                <c:pt idx="658">
                  <c:v>6.5344782500033034</c:v>
                </c:pt>
                <c:pt idx="659">
                  <c:v>6.5444092500038096</c:v>
                </c:pt>
                <c:pt idx="660">
                  <c:v>6.5543392500039772</c:v>
                </c:pt>
                <c:pt idx="661">
                  <c:v>6.5642702500044834</c:v>
                </c:pt>
                <c:pt idx="662">
                  <c:v>6.5742012500049896</c:v>
                </c:pt>
                <c:pt idx="663">
                  <c:v>6.5841322499982198</c:v>
                </c:pt>
                <c:pt idx="664">
                  <c:v>6.594063249998726</c:v>
                </c:pt>
                <c:pt idx="665">
                  <c:v>6.6039942499992321</c:v>
                </c:pt>
                <c:pt idx="666">
                  <c:v>6.6139252499997383</c:v>
                </c:pt>
                <c:pt idx="667">
                  <c:v>6.6238562500002445</c:v>
                </c:pt>
                <c:pt idx="668">
                  <c:v>6.6337862500004121</c:v>
                </c:pt>
                <c:pt idx="669">
                  <c:v>6.6437172500009183</c:v>
                </c:pt>
                <c:pt idx="670">
                  <c:v>6.6536482500014245</c:v>
                </c:pt>
                <c:pt idx="671">
                  <c:v>6.6635792500019306</c:v>
                </c:pt>
                <c:pt idx="672">
                  <c:v>6.6735102500024368</c:v>
                </c:pt>
                <c:pt idx="673">
                  <c:v>6.683441250002943</c:v>
                </c:pt>
                <c:pt idx="674">
                  <c:v>6.6933722500034492</c:v>
                </c:pt>
                <c:pt idx="675">
                  <c:v>6.7033022500036168</c:v>
                </c:pt>
                <c:pt idx="676">
                  <c:v>6.713233250004123</c:v>
                </c:pt>
                <c:pt idx="677">
                  <c:v>6.7231642500046291</c:v>
                </c:pt>
                <c:pt idx="678">
                  <c:v>6.7330952499978594</c:v>
                </c:pt>
                <c:pt idx="679">
                  <c:v>6.7430262499983655</c:v>
                </c:pt>
                <c:pt idx="680">
                  <c:v>6.7529572499988717</c:v>
                </c:pt>
                <c:pt idx="681">
                  <c:v>6.7628882499993779</c:v>
                </c:pt>
                <c:pt idx="682">
                  <c:v>6.7728182499995455</c:v>
                </c:pt>
                <c:pt idx="683">
                  <c:v>6.7827492500000517</c:v>
                </c:pt>
                <c:pt idx="684">
                  <c:v>6.7926802500005579</c:v>
                </c:pt>
                <c:pt idx="685">
                  <c:v>6.802611250001064</c:v>
                </c:pt>
                <c:pt idx="686">
                  <c:v>6.8125422500015702</c:v>
                </c:pt>
                <c:pt idx="687">
                  <c:v>6.8224732500020764</c:v>
                </c:pt>
                <c:pt idx="688">
                  <c:v>6.8324042500025826</c:v>
                </c:pt>
                <c:pt idx="689">
                  <c:v>6.8423342500027502</c:v>
                </c:pt>
                <c:pt idx="690">
                  <c:v>6.8522652500032564</c:v>
                </c:pt>
                <c:pt idx="691">
                  <c:v>6.8621962500037625</c:v>
                </c:pt>
                <c:pt idx="692">
                  <c:v>6.8721272500042687</c:v>
                </c:pt>
                <c:pt idx="693">
                  <c:v>6.8820582500047749</c:v>
                </c:pt>
                <c:pt idx="694">
                  <c:v>6.8919892499980051</c:v>
                </c:pt>
                <c:pt idx="695">
                  <c:v>6.9019202499985113</c:v>
                </c:pt>
                <c:pt idx="696">
                  <c:v>6.9118512499990175</c:v>
                </c:pt>
                <c:pt idx="697">
                  <c:v>6.9217812499991851</c:v>
                </c:pt>
                <c:pt idx="698">
                  <c:v>6.9317122499996913</c:v>
                </c:pt>
                <c:pt idx="699">
                  <c:v>6.9416432500001974</c:v>
                </c:pt>
                <c:pt idx="700">
                  <c:v>6.951574625003559</c:v>
                </c:pt>
                <c:pt idx="701">
                  <c:v>6.9615056250040652</c:v>
                </c:pt>
                <c:pt idx="702">
                  <c:v>6.9714366250045714</c:v>
                </c:pt>
                <c:pt idx="703">
                  <c:v>6.9813676250050776</c:v>
                </c:pt>
                <c:pt idx="704">
                  <c:v>6.9912986249983078</c:v>
                </c:pt>
                <c:pt idx="705">
                  <c:v>7.0012286249984754</c:v>
                </c:pt>
                <c:pt idx="706">
                  <c:v>7.0111596249989816</c:v>
                </c:pt>
                <c:pt idx="707">
                  <c:v>7.0210906249994878</c:v>
                </c:pt>
              </c:numCache>
            </c:numRef>
          </c:xVal>
          <c:yVal>
            <c:numRef>
              <c:f>'Raw Data'!$H$2:$H$709</c:f>
              <c:numCache>
                <c:formatCode>General</c:formatCode>
                <c:ptCount val="708"/>
                <c:pt idx="0">
                  <c:v>6.0302490607984583E-5</c:v>
                </c:pt>
                <c:pt idx="1">
                  <c:v>6.9556516037841144E-5</c:v>
                </c:pt>
                <c:pt idx="2">
                  <c:v>2.2908888573869854E-4</c:v>
                </c:pt>
                <c:pt idx="3">
                  <c:v>2.2908921034466275E-4</c:v>
                </c:pt>
                <c:pt idx="4">
                  <c:v>3.0197083279718325E-4</c:v>
                </c:pt>
                <c:pt idx="5">
                  <c:v>3.3189667981919305E-4</c:v>
                </c:pt>
                <c:pt idx="6">
                  <c:v>3.4802404305740915E-4</c:v>
                </c:pt>
                <c:pt idx="7">
                  <c:v>4.3511335215450574E-4</c:v>
                </c:pt>
                <c:pt idx="8">
                  <c:v>4.3475550154571142E-4</c:v>
                </c:pt>
                <c:pt idx="9">
                  <c:v>4.4762893081580436E-4</c:v>
                </c:pt>
                <c:pt idx="10">
                  <c:v>5.5217432585276025E-4</c:v>
                </c:pt>
                <c:pt idx="11">
                  <c:v>6.3131003782398976E-4</c:v>
                </c:pt>
                <c:pt idx="12">
                  <c:v>6.7711295584435246E-4</c:v>
                </c:pt>
                <c:pt idx="13">
                  <c:v>7.4776633542722774E-4</c:v>
                </c:pt>
                <c:pt idx="14">
                  <c:v>7.661533876339101E-4</c:v>
                </c:pt>
                <c:pt idx="15">
                  <c:v>7.1621635535012074E-4</c:v>
                </c:pt>
                <c:pt idx="16">
                  <c:v>7.7722492504072346E-4</c:v>
                </c:pt>
                <c:pt idx="17">
                  <c:v>8.954670929064983E-4</c:v>
                </c:pt>
                <c:pt idx="18">
                  <c:v>1.0177621168904172E-3</c:v>
                </c:pt>
                <c:pt idx="19">
                  <c:v>1.0907317497143255E-3</c:v>
                </c:pt>
                <c:pt idx="20">
                  <c:v>1.1837022384639825E-3</c:v>
                </c:pt>
                <c:pt idx="21">
                  <c:v>1.1911314550388384E-3</c:v>
                </c:pt>
                <c:pt idx="22">
                  <c:v>1.1830366401566503E-3</c:v>
                </c:pt>
                <c:pt idx="23">
                  <c:v>1.1608404438929922E-3</c:v>
                </c:pt>
                <c:pt idx="24">
                  <c:v>1.1871504256360896E-3</c:v>
                </c:pt>
                <c:pt idx="25">
                  <c:v>1.2403207190650248E-3</c:v>
                </c:pt>
                <c:pt idx="26">
                  <c:v>1.3452108062678592E-3</c:v>
                </c:pt>
                <c:pt idx="27">
                  <c:v>1.4329855074093724E-3</c:v>
                </c:pt>
                <c:pt idx="28">
                  <c:v>1.4900942753249223E-3</c:v>
                </c:pt>
                <c:pt idx="29">
                  <c:v>1.508008974961043E-3</c:v>
                </c:pt>
                <c:pt idx="30">
                  <c:v>1.5832852053740438E-3</c:v>
                </c:pt>
                <c:pt idx="31">
                  <c:v>1.6065467619028253E-3</c:v>
                </c:pt>
                <c:pt idx="32">
                  <c:v>1.6526144368960846E-3</c:v>
                </c:pt>
                <c:pt idx="33">
                  <c:v>1.7175513473092689E-3</c:v>
                </c:pt>
                <c:pt idx="34">
                  <c:v>1.8092871503539313E-3</c:v>
                </c:pt>
                <c:pt idx="35">
                  <c:v>1.7703729180585806E-3</c:v>
                </c:pt>
                <c:pt idx="36">
                  <c:v>1.770413255659896E-3</c:v>
                </c:pt>
                <c:pt idx="37">
                  <c:v>1.8391365241628571E-3</c:v>
                </c:pt>
                <c:pt idx="38">
                  <c:v>1.8576171657005152E-3</c:v>
                </c:pt>
                <c:pt idx="39">
                  <c:v>1.9421216011167189E-3</c:v>
                </c:pt>
                <c:pt idx="40">
                  <c:v>2.0059673711303066E-3</c:v>
                </c:pt>
                <c:pt idx="41">
                  <c:v>2.0392790769451796E-3</c:v>
                </c:pt>
                <c:pt idx="42">
                  <c:v>2.1248967956360482E-3</c:v>
                </c:pt>
                <c:pt idx="43">
                  <c:v>2.2236186260573831E-3</c:v>
                </c:pt>
                <c:pt idx="44">
                  <c:v>2.33364334712518E-3</c:v>
                </c:pt>
                <c:pt idx="45">
                  <c:v>2.4209436996489239E-3</c:v>
                </c:pt>
                <c:pt idx="46">
                  <c:v>2.4363873946929063E-3</c:v>
                </c:pt>
                <c:pt idx="47">
                  <c:v>2.467656016365193E-3</c:v>
                </c:pt>
                <c:pt idx="48">
                  <c:v>2.4777032239256393E-3</c:v>
                </c:pt>
                <c:pt idx="49">
                  <c:v>2.5055649101754104E-3</c:v>
                </c:pt>
                <c:pt idx="50">
                  <c:v>2.5744650160122217E-3</c:v>
                </c:pt>
                <c:pt idx="51">
                  <c:v>2.6980772682501162E-3</c:v>
                </c:pt>
                <c:pt idx="52">
                  <c:v>2.7630624434085518E-3</c:v>
                </c:pt>
                <c:pt idx="53">
                  <c:v>2.8337770146134172E-3</c:v>
                </c:pt>
                <c:pt idx="54">
                  <c:v>2.8569777804733024E-3</c:v>
                </c:pt>
                <c:pt idx="55">
                  <c:v>2.8981239517914944E-3</c:v>
                </c:pt>
                <c:pt idx="56">
                  <c:v>2.9001510554776326E-3</c:v>
                </c:pt>
                <c:pt idx="57">
                  <c:v>2.942386298213754E-3</c:v>
                </c:pt>
                <c:pt idx="58">
                  <c:v>2.9720598185936716E-3</c:v>
                </c:pt>
                <c:pt idx="59">
                  <c:v>3.050423216930867E-3</c:v>
                </c:pt>
                <c:pt idx="60">
                  <c:v>3.1254930312666438E-3</c:v>
                </c:pt>
                <c:pt idx="61">
                  <c:v>3.2231579205686967E-3</c:v>
                </c:pt>
                <c:pt idx="62">
                  <c:v>3.2463482758661732E-3</c:v>
                </c:pt>
                <c:pt idx="63">
                  <c:v>3.2683069159690496E-3</c:v>
                </c:pt>
                <c:pt idx="64">
                  <c:v>3.3319189594705808E-3</c:v>
                </c:pt>
                <c:pt idx="65">
                  <c:v>3.3604825511152547E-3</c:v>
                </c:pt>
                <c:pt idx="66">
                  <c:v>3.3395971073001754E-3</c:v>
                </c:pt>
                <c:pt idx="67">
                  <c:v>3.3342170014890996E-3</c:v>
                </c:pt>
                <c:pt idx="68">
                  <c:v>3.4542783528046937E-3</c:v>
                </c:pt>
                <c:pt idx="69">
                  <c:v>3.5010112773268343E-3</c:v>
                </c:pt>
                <c:pt idx="70">
                  <c:v>3.4828852762179572E-3</c:v>
                </c:pt>
                <c:pt idx="71">
                  <c:v>3.4991571760764006E-3</c:v>
                </c:pt>
                <c:pt idx="72">
                  <c:v>3.485144938721796E-3</c:v>
                </c:pt>
                <c:pt idx="73">
                  <c:v>3.4482433312286345E-3</c:v>
                </c:pt>
                <c:pt idx="74">
                  <c:v>3.4906373444413582E-3</c:v>
                </c:pt>
                <c:pt idx="75">
                  <c:v>3.5044848761312647E-3</c:v>
                </c:pt>
                <c:pt idx="76">
                  <c:v>3.5925718990256032E-3</c:v>
                </c:pt>
                <c:pt idx="77">
                  <c:v>3.6408645125004819E-3</c:v>
                </c:pt>
                <c:pt idx="78">
                  <c:v>3.583354505364106E-3</c:v>
                </c:pt>
                <c:pt idx="79">
                  <c:v>3.5413422172635642E-3</c:v>
                </c:pt>
                <c:pt idx="80">
                  <c:v>3.5149992230990271E-3</c:v>
                </c:pt>
                <c:pt idx="81">
                  <c:v>3.4987171818695378E-3</c:v>
                </c:pt>
                <c:pt idx="82">
                  <c:v>3.4939076036133378E-3</c:v>
                </c:pt>
                <c:pt idx="83">
                  <c:v>3.5489352788079212E-3</c:v>
                </c:pt>
                <c:pt idx="84">
                  <c:v>3.6406685413470177E-3</c:v>
                </c:pt>
                <c:pt idx="85">
                  <c:v>3.6588579785136149E-3</c:v>
                </c:pt>
                <c:pt idx="86">
                  <c:v>3.6672817712907813E-3</c:v>
                </c:pt>
                <c:pt idx="87">
                  <c:v>3.6514030288195662E-3</c:v>
                </c:pt>
                <c:pt idx="88">
                  <c:v>3.6591244035344929E-3</c:v>
                </c:pt>
                <c:pt idx="89">
                  <c:v>3.6574373788157257E-3</c:v>
                </c:pt>
                <c:pt idx="90">
                  <c:v>3.6785359670522262E-3</c:v>
                </c:pt>
                <c:pt idx="91">
                  <c:v>3.7725757930662167E-3</c:v>
                </c:pt>
                <c:pt idx="92">
                  <c:v>3.8255930210348101E-3</c:v>
                </c:pt>
                <c:pt idx="93">
                  <c:v>3.8361402545300169E-3</c:v>
                </c:pt>
                <c:pt idx="94">
                  <c:v>3.8538424590090548E-3</c:v>
                </c:pt>
                <c:pt idx="95">
                  <c:v>3.8322532041133069E-3</c:v>
                </c:pt>
                <c:pt idx="96">
                  <c:v>3.8210767927118242E-3</c:v>
                </c:pt>
                <c:pt idx="97">
                  <c:v>3.8534468782851898E-3</c:v>
                </c:pt>
                <c:pt idx="98">
                  <c:v>3.9250939057650577E-3</c:v>
                </c:pt>
                <c:pt idx="99">
                  <c:v>3.9631189752632832E-3</c:v>
                </c:pt>
                <c:pt idx="100">
                  <c:v>3.9979720707793162E-3</c:v>
                </c:pt>
                <c:pt idx="101">
                  <c:v>4.0467302318991337E-3</c:v>
                </c:pt>
                <c:pt idx="102">
                  <c:v>4.0465380225088339E-3</c:v>
                </c:pt>
                <c:pt idx="103">
                  <c:v>4.0191704787425333E-3</c:v>
                </c:pt>
                <c:pt idx="104">
                  <c:v>4.0272951587160353E-3</c:v>
                </c:pt>
                <c:pt idx="105">
                  <c:v>3.9739631212658798E-3</c:v>
                </c:pt>
                <c:pt idx="106">
                  <c:v>3.9809531025748711E-3</c:v>
                </c:pt>
                <c:pt idx="107">
                  <c:v>3.9931509388201995E-3</c:v>
                </c:pt>
                <c:pt idx="108">
                  <c:v>4.0431652892099794E-3</c:v>
                </c:pt>
                <c:pt idx="109">
                  <c:v>4.1053492056541459E-3</c:v>
                </c:pt>
                <c:pt idx="110">
                  <c:v>4.1526641313815414E-3</c:v>
                </c:pt>
                <c:pt idx="111">
                  <c:v>4.1796466212408508E-3</c:v>
                </c:pt>
                <c:pt idx="112">
                  <c:v>4.1872944120267099E-3</c:v>
                </c:pt>
                <c:pt idx="113">
                  <c:v>4.1834886963983799E-3</c:v>
                </c:pt>
                <c:pt idx="114">
                  <c:v>4.1777805050306083E-3</c:v>
                </c:pt>
                <c:pt idx="115">
                  <c:v>4.1585146683000562E-3</c:v>
                </c:pt>
                <c:pt idx="116">
                  <c:v>4.1606762373165001E-3</c:v>
                </c:pt>
                <c:pt idx="117">
                  <c:v>4.1467016037668759E-3</c:v>
                </c:pt>
                <c:pt idx="118">
                  <c:v>4.1432980138766812E-3</c:v>
                </c:pt>
                <c:pt idx="119">
                  <c:v>4.0958737230621838E-3</c:v>
                </c:pt>
                <c:pt idx="120">
                  <c:v>4.1206681553536181E-3</c:v>
                </c:pt>
                <c:pt idx="121">
                  <c:v>4.2268661492611478E-3</c:v>
                </c:pt>
                <c:pt idx="122">
                  <c:v>4.2321980877590669E-3</c:v>
                </c:pt>
                <c:pt idx="123">
                  <c:v>4.2599485361376598E-3</c:v>
                </c:pt>
                <c:pt idx="124">
                  <c:v>4.2101251914779415E-3</c:v>
                </c:pt>
                <c:pt idx="125">
                  <c:v>4.2109222472733717E-3</c:v>
                </c:pt>
                <c:pt idx="126">
                  <c:v>4.2282772190939347E-3</c:v>
                </c:pt>
                <c:pt idx="127">
                  <c:v>4.1860641403213507E-3</c:v>
                </c:pt>
                <c:pt idx="128">
                  <c:v>4.2216787236993092E-3</c:v>
                </c:pt>
                <c:pt idx="129">
                  <c:v>4.2498668389336202E-3</c:v>
                </c:pt>
                <c:pt idx="130">
                  <c:v>4.1919915433476793E-3</c:v>
                </c:pt>
                <c:pt idx="131">
                  <c:v>4.2231519853423421E-3</c:v>
                </c:pt>
                <c:pt idx="132">
                  <c:v>4.2606183250807677E-3</c:v>
                </c:pt>
                <c:pt idx="133">
                  <c:v>4.1945481751305266E-3</c:v>
                </c:pt>
                <c:pt idx="134">
                  <c:v>4.1098449604991712E-3</c:v>
                </c:pt>
                <c:pt idx="135">
                  <c:v>4.0599936702782283E-3</c:v>
                </c:pt>
                <c:pt idx="136">
                  <c:v>4.0129532680011964E-3</c:v>
                </c:pt>
                <c:pt idx="137">
                  <c:v>4.0492654016216593E-3</c:v>
                </c:pt>
                <c:pt idx="138">
                  <c:v>4.0799504061461451E-3</c:v>
                </c:pt>
                <c:pt idx="139">
                  <c:v>4.0677254159371193E-3</c:v>
                </c:pt>
                <c:pt idx="140">
                  <c:v>4.0346167832780028E-3</c:v>
                </c:pt>
                <c:pt idx="141">
                  <c:v>3.9835196472740447E-3</c:v>
                </c:pt>
                <c:pt idx="142">
                  <c:v>3.9236496918895591E-3</c:v>
                </c:pt>
                <c:pt idx="143">
                  <c:v>3.9529117411001534E-3</c:v>
                </c:pt>
                <c:pt idx="144">
                  <c:v>4.0506565213746081E-3</c:v>
                </c:pt>
                <c:pt idx="145">
                  <c:v>4.0963560045255048E-3</c:v>
                </c:pt>
                <c:pt idx="146">
                  <c:v>4.1864702391604331E-3</c:v>
                </c:pt>
                <c:pt idx="147">
                  <c:v>4.1829843550363734E-3</c:v>
                </c:pt>
                <c:pt idx="148">
                  <c:v>4.1827603893265005E-3</c:v>
                </c:pt>
                <c:pt idx="149">
                  <c:v>4.1430288490381714E-3</c:v>
                </c:pt>
                <c:pt idx="150">
                  <c:v>4.2353844447085556E-3</c:v>
                </c:pt>
                <c:pt idx="151">
                  <c:v>4.2511453400189006E-3</c:v>
                </c:pt>
                <c:pt idx="152">
                  <c:v>4.3114106303668142E-3</c:v>
                </c:pt>
                <c:pt idx="153">
                  <c:v>4.3487358813139943E-3</c:v>
                </c:pt>
                <c:pt idx="154">
                  <c:v>4.3093704998824955E-3</c:v>
                </c:pt>
                <c:pt idx="155">
                  <c:v>4.2459654310031542E-3</c:v>
                </c:pt>
                <c:pt idx="156">
                  <c:v>4.300173793152757E-3</c:v>
                </c:pt>
                <c:pt idx="157">
                  <c:v>4.3604176706239063E-3</c:v>
                </c:pt>
                <c:pt idx="158">
                  <c:v>4.3784007824456215E-3</c:v>
                </c:pt>
                <c:pt idx="159">
                  <c:v>4.401440627945407E-3</c:v>
                </c:pt>
                <c:pt idx="160">
                  <c:v>4.397313084701291E-3</c:v>
                </c:pt>
                <c:pt idx="161">
                  <c:v>4.432480720564346E-3</c:v>
                </c:pt>
                <c:pt idx="162">
                  <c:v>4.4804120378548265E-3</c:v>
                </c:pt>
                <c:pt idx="163">
                  <c:v>4.4818096812697349E-3</c:v>
                </c:pt>
                <c:pt idx="164">
                  <c:v>4.461847257566127E-3</c:v>
                </c:pt>
                <c:pt idx="165">
                  <c:v>4.4060304973472433E-3</c:v>
                </c:pt>
                <c:pt idx="166">
                  <c:v>4.3987687868259646E-3</c:v>
                </c:pt>
                <c:pt idx="167">
                  <c:v>4.3660412299774652E-3</c:v>
                </c:pt>
                <c:pt idx="168">
                  <c:v>4.3689740238978224E-3</c:v>
                </c:pt>
                <c:pt idx="169">
                  <c:v>4.4186042965491928E-3</c:v>
                </c:pt>
                <c:pt idx="170">
                  <c:v>4.4521037275789127E-3</c:v>
                </c:pt>
                <c:pt idx="171">
                  <c:v>4.4670208121120342E-3</c:v>
                </c:pt>
                <c:pt idx="172">
                  <c:v>4.4650898081266058E-3</c:v>
                </c:pt>
                <c:pt idx="173">
                  <c:v>4.4201932143107595E-3</c:v>
                </c:pt>
                <c:pt idx="174">
                  <c:v>4.3830269406042732E-3</c:v>
                </c:pt>
                <c:pt idx="175">
                  <c:v>4.4228576744334142E-3</c:v>
                </c:pt>
                <c:pt idx="176">
                  <c:v>4.5032044817587919E-3</c:v>
                </c:pt>
                <c:pt idx="177">
                  <c:v>4.6441427097586386E-3</c:v>
                </c:pt>
                <c:pt idx="178">
                  <c:v>4.733786270687327E-3</c:v>
                </c:pt>
                <c:pt idx="179">
                  <c:v>4.7764864148207332E-3</c:v>
                </c:pt>
                <c:pt idx="180">
                  <c:v>4.7512460908041088E-3</c:v>
                </c:pt>
                <c:pt idx="181">
                  <c:v>4.703613387800871E-3</c:v>
                </c:pt>
                <c:pt idx="182">
                  <c:v>4.6505929983512362E-3</c:v>
                </c:pt>
                <c:pt idx="183">
                  <c:v>4.71826920522704E-3</c:v>
                </c:pt>
                <c:pt idx="184">
                  <c:v>4.7735302440043139E-3</c:v>
                </c:pt>
                <c:pt idx="185">
                  <c:v>4.8096354171535032E-3</c:v>
                </c:pt>
                <c:pt idx="186">
                  <c:v>4.8155788916340548E-3</c:v>
                </c:pt>
                <c:pt idx="187">
                  <c:v>4.7951566364230315E-3</c:v>
                </c:pt>
                <c:pt idx="188">
                  <c:v>4.9665364527113525E-3</c:v>
                </c:pt>
                <c:pt idx="189">
                  <c:v>7.2923571018064246E-3</c:v>
                </c:pt>
                <c:pt idx="190">
                  <c:v>8.3388887518502531E-3</c:v>
                </c:pt>
                <c:pt idx="191">
                  <c:v>7.1048201699528066E-3</c:v>
                </c:pt>
                <c:pt idx="192">
                  <c:v>6.4448004149525008E-3</c:v>
                </c:pt>
                <c:pt idx="193">
                  <c:v>5.9219766969999098E-3</c:v>
                </c:pt>
                <c:pt idx="194">
                  <c:v>5.5947591789006169E-3</c:v>
                </c:pt>
                <c:pt idx="195">
                  <c:v>5.0986017711560829E-3</c:v>
                </c:pt>
                <c:pt idx="196">
                  <c:v>4.7982591726496316E-3</c:v>
                </c:pt>
                <c:pt idx="197">
                  <c:v>4.8347830755554747E-3</c:v>
                </c:pt>
                <c:pt idx="198">
                  <c:v>4.8093706509386236E-3</c:v>
                </c:pt>
                <c:pt idx="199">
                  <c:v>4.7879715713375374E-3</c:v>
                </c:pt>
                <c:pt idx="200">
                  <c:v>4.802579077120994E-3</c:v>
                </c:pt>
                <c:pt idx="201">
                  <c:v>4.8235080866109751E-3</c:v>
                </c:pt>
                <c:pt idx="202">
                  <c:v>4.8273841339549891E-3</c:v>
                </c:pt>
                <c:pt idx="203">
                  <c:v>4.8746593229184367E-3</c:v>
                </c:pt>
                <c:pt idx="204">
                  <c:v>4.869481189890508E-3</c:v>
                </c:pt>
                <c:pt idx="205">
                  <c:v>4.9356901744743694E-3</c:v>
                </c:pt>
                <c:pt idx="206">
                  <c:v>4.9483693458010182E-3</c:v>
                </c:pt>
                <c:pt idx="207">
                  <c:v>4.9429472335103999E-3</c:v>
                </c:pt>
                <c:pt idx="208">
                  <c:v>4.8881289685100476E-3</c:v>
                </c:pt>
                <c:pt idx="209">
                  <c:v>4.7623747213017056E-3</c:v>
                </c:pt>
                <c:pt idx="210">
                  <c:v>4.3387334032393438E-3</c:v>
                </c:pt>
                <c:pt idx="211">
                  <c:v>3.7592303447986728E-3</c:v>
                </c:pt>
                <c:pt idx="212">
                  <c:v>3.5455235227041882E-3</c:v>
                </c:pt>
                <c:pt idx="213">
                  <c:v>3.6725334316706311E-3</c:v>
                </c:pt>
                <c:pt idx="214">
                  <c:v>3.342225116353478E-3</c:v>
                </c:pt>
                <c:pt idx="215">
                  <c:v>3.0309864709398547E-3</c:v>
                </c:pt>
                <c:pt idx="216">
                  <c:v>3.1256088327013525E-3</c:v>
                </c:pt>
                <c:pt idx="217">
                  <c:v>3.3429815277459078E-3</c:v>
                </c:pt>
                <c:pt idx="218">
                  <c:v>3.3380519533726463E-3</c:v>
                </c:pt>
                <c:pt idx="219">
                  <c:v>3.1842159556953508E-3</c:v>
                </c:pt>
                <c:pt idx="220">
                  <c:v>3.0603023955017958E-3</c:v>
                </c:pt>
                <c:pt idx="221">
                  <c:v>3.3158069903013957E-3</c:v>
                </c:pt>
                <c:pt idx="222">
                  <c:v>4.0132067602925174E-3</c:v>
                </c:pt>
                <c:pt idx="223">
                  <c:v>4.7743940111827261E-3</c:v>
                </c:pt>
                <c:pt idx="224">
                  <c:v>5.3864317049253695E-3</c:v>
                </c:pt>
                <c:pt idx="225">
                  <c:v>5.3532523010155191E-3</c:v>
                </c:pt>
                <c:pt idx="226">
                  <c:v>5.3223043683158855E-3</c:v>
                </c:pt>
                <c:pt idx="227">
                  <c:v>5.3777100344457283E-3</c:v>
                </c:pt>
                <c:pt idx="228">
                  <c:v>5.3570787227513132E-3</c:v>
                </c:pt>
                <c:pt idx="229">
                  <c:v>5.3222638683834578E-3</c:v>
                </c:pt>
                <c:pt idx="230">
                  <c:v>5.3517661768347066E-3</c:v>
                </c:pt>
                <c:pt idx="231">
                  <c:v>5.3064644784204616E-3</c:v>
                </c:pt>
                <c:pt idx="232">
                  <c:v>5.3369390746446912E-3</c:v>
                </c:pt>
                <c:pt idx="233">
                  <c:v>5.3711213627802975E-3</c:v>
                </c:pt>
                <c:pt idx="234">
                  <c:v>5.412298201629963E-3</c:v>
                </c:pt>
                <c:pt idx="235">
                  <c:v>5.4290489867875663E-3</c:v>
                </c:pt>
                <c:pt idx="236">
                  <c:v>5.3952801855864426E-3</c:v>
                </c:pt>
                <c:pt idx="237">
                  <c:v>5.3497593685671446E-3</c:v>
                </c:pt>
                <c:pt idx="238">
                  <c:v>5.333782248030868E-3</c:v>
                </c:pt>
                <c:pt idx="239">
                  <c:v>5.3252283274999972E-3</c:v>
                </c:pt>
                <c:pt idx="240">
                  <c:v>5.3236433766655714E-3</c:v>
                </c:pt>
                <c:pt idx="241">
                  <c:v>5.3427690808515067E-3</c:v>
                </c:pt>
                <c:pt idx="242">
                  <c:v>5.4011703659728322E-3</c:v>
                </c:pt>
                <c:pt idx="243">
                  <c:v>5.3648928395589428E-3</c:v>
                </c:pt>
                <c:pt idx="244">
                  <c:v>5.2891097017041325E-3</c:v>
                </c:pt>
                <c:pt idx="245">
                  <c:v>5.3392087961010009E-3</c:v>
                </c:pt>
                <c:pt idx="246">
                  <c:v>5.3192537217170658E-3</c:v>
                </c:pt>
                <c:pt idx="247">
                  <c:v>5.2635449329847305E-3</c:v>
                </c:pt>
                <c:pt idx="248">
                  <c:v>5.2518045861387344E-3</c:v>
                </c:pt>
                <c:pt idx="249">
                  <c:v>5.3169667916971317E-3</c:v>
                </c:pt>
                <c:pt idx="250">
                  <c:v>5.3713566185300083E-3</c:v>
                </c:pt>
                <c:pt idx="251">
                  <c:v>5.4351321617111693E-3</c:v>
                </c:pt>
                <c:pt idx="252">
                  <c:v>5.4854244252633827E-3</c:v>
                </c:pt>
                <c:pt idx="253">
                  <c:v>5.4212398965417345E-3</c:v>
                </c:pt>
                <c:pt idx="254">
                  <c:v>5.4099944918285479E-3</c:v>
                </c:pt>
                <c:pt idx="255">
                  <c:v>5.426969476602336E-3</c:v>
                </c:pt>
                <c:pt idx="256">
                  <c:v>5.4819223883474108E-3</c:v>
                </c:pt>
                <c:pt idx="257">
                  <c:v>5.5022730698768884E-3</c:v>
                </c:pt>
                <c:pt idx="258">
                  <c:v>5.3386736898296738E-3</c:v>
                </c:pt>
                <c:pt idx="259">
                  <c:v>5.3150738065498443E-3</c:v>
                </c:pt>
                <c:pt idx="260">
                  <c:v>5.3276412863639379E-3</c:v>
                </c:pt>
                <c:pt idx="261">
                  <c:v>5.3729024415723869E-3</c:v>
                </c:pt>
                <c:pt idx="262">
                  <c:v>5.3599743148512024E-3</c:v>
                </c:pt>
                <c:pt idx="263">
                  <c:v>5.3318372002077946E-3</c:v>
                </c:pt>
                <c:pt idx="264">
                  <c:v>5.2910154111618707E-3</c:v>
                </c:pt>
                <c:pt idx="265">
                  <c:v>5.2362805433846657E-3</c:v>
                </c:pt>
                <c:pt idx="266">
                  <c:v>5.1720276715050695E-3</c:v>
                </c:pt>
                <c:pt idx="267">
                  <c:v>5.1789554104276986E-3</c:v>
                </c:pt>
                <c:pt idx="268">
                  <c:v>5.1453350473374924E-3</c:v>
                </c:pt>
                <c:pt idx="269">
                  <c:v>5.217061863886179E-3</c:v>
                </c:pt>
                <c:pt idx="270">
                  <c:v>5.1781764844754689E-3</c:v>
                </c:pt>
                <c:pt idx="271">
                  <c:v>5.1403722716477033E-3</c:v>
                </c:pt>
                <c:pt idx="272">
                  <c:v>5.0956604241864396E-3</c:v>
                </c:pt>
                <c:pt idx="273">
                  <c:v>5.1400321302173136E-3</c:v>
                </c:pt>
                <c:pt idx="274">
                  <c:v>5.1491280004997819E-3</c:v>
                </c:pt>
                <c:pt idx="275">
                  <c:v>5.0288046283324559E-3</c:v>
                </c:pt>
                <c:pt idx="276">
                  <c:v>4.967832093532399E-3</c:v>
                </c:pt>
                <c:pt idx="277">
                  <c:v>4.9463558914409214E-3</c:v>
                </c:pt>
                <c:pt idx="278">
                  <c:v>4.8612880223340687E-3</c:v>
                </c:pt>
                <c:pt idx="279">
                  <c:v>4.8504568127289783E-3</c:v>
                </c:pt>
                <c:pt idx="280">
                  <c:v>4.8459963725233967E-3</c:v>
                </c:pt>
                <c:pt idx="281">
                  <c:v>4.7875663394006882E-3</c:v>
                </c:pt>
                <c:pt idx="282">
                  <c:v>4.6932531168780633E-3</c:v>
                </c:pt>
                <c:pt idx="283">
                  <c:v>4.6286355917174284E-3</c:v>
                </c:pt>
                <c:pt idx="284">
                  <c:v>4.5904947013886638E-3</c:v>
                </c:pt>
                <c:pt idx="285">
                  <c:v>4.6656346518245259E-3</c:v>
                </c:pt>
                <c:pt idx="286">
                  <c:v>4.714764815545054E-3</c:v>
                </c:pt>
                <c:pt idx="287">
                  <c:v>4.6534239074379515E-3</c:v>
                </c:pt>
                <c:pt idx="288">
                  <c:v>4.5672989158186874E-3</c:v>
                </c:pt>
                <c:pt idx="289">
                  <c:v>4.559759779166471E-3</c:v>
                </c:pt>
                <c:pt idx="290">
                  <c:v>4.5677672329487119E-3</c:v>
                </c:pt>
                <c:pt idx="291">
                  <c:v>4.5682860021874789E-3</c:v>
                </c:pt>
                <c:pt idx="292">
                  <c:v>4.5101151913648271E-3</c:v>
                </c:pt>
                <c:pt idx="293">
                  <c:v>4.5033253797524021E-3</c:v>
                </c:pt>
                <c:pt idx="294">
                  <c:v>4.5010045896273013E-3</c:v>
                </c:pt>
                <c:pt idx="295">
                  <c:v>4.4224615713630488E-3</c:v>
                </c:pt>
                <c:pt idx="296">
                  <c:v>4.3093896135613851E-3</c:v>
                </c:pt>
                <c:pt idx="297">
                  <c:v>4.2927129708778154E-3</c:v>
                </c:pt>
                <c:pt idx="298">
                  <c:v>4.390318793497017E-3</c:v>
                </c:pt>
                <c:pt idx="299">
                  <c:v>4.4621626194258947E-3</c:v>
                </c:pt>
                <c:pt idx="300">
                  <c:v>4.4406472101110178E-3</c:v>
                </c:pt>
                <c:pt idx="301">
                  <c:v>4.4015117723667568E-3</c:v>
                </c:pt>
                <c:pt idx="302">
                  <c:v>4.4296403024332819E-3</c:v>
                </c:pt>
                <c:pt idx="303">
                  <c:v>4.4353004198109018E-3</c:v>
                </c:pt>
                <c:pt idx="304">
                  <c:v>4.4224985925092764E-3</c:v>
                </c:pt>
                <c:pt idx="305">
                  <c:v>4.3944220809670484E-3</c:v>
                </c:pt>
                <c:pt idx="306">
                  <c:v>4.3410320479575848E-3</c:v>
                </c:pt>
                <c:pt idx="307">
                  <c:v>4.2834774004669885E-3</c:v>
                </c:pt>
                <c:pt idx="308">
                  <c:v>4.2899908555177032E-3</c:v>
                </c:pt>
                <c:pt idx="309">
                  <c:v>4.2315416778709088E-3</c:v>
                </c:pt>
                <c:pt idx="310">
                  <c:v>4.6235314796137959E-3</c:v>
                </c:pt>
                <c:pt idx="311">
                  <c:v>1.5899780793849246E-2</c:v>
                </c:pt>
                <c:pt idx="312">
                  <c:v>5.60038711706006E-2</c:v>
                </c:pt>
                <c:pt idx="313">
                  <c:v>9.9060772294191898E-2</c:v>
                </c:pt>
                <c:pt idx="314">
                  <c:v>0.14144924753108562</c:v>
                </c:pt>
                <c:pt idx="315">
                  <c:v>0.18621193409805969</c:v>
                </c:pt>
                <c:pt idx="316">
                  <c:v>0.22904383174753154</c:v>
                </c:pt>
                <c:pt idx="317">
                  <c:v>0.27075992078191657</c:v>
                </c:pt>
                <c:pt idx="318">
                  <c:v>0.31306366798061358</c:v>
                </c:pt>
                <c:pt idx="319">
                  <c:v>0.35162773291770666</c:v>
                </c:pt>
                <c:pt idx="320">
                  <c:v>0.39129238841744229</c:v>
                </c:pt>
                <c:pt idx="321">
                  <c:v>0.42967709260305165</c:v>
                </c:pt>
                <c:pt idx="322">
                  <c:v>0.46672920541284763</c:v>
                </c:pt>
                <c:pt idx="323">
                  <c:v>0.50238797721920414</c:v>
                </c:pt>
                <c:pt idx="324">
                  <c:v>0.53518544293404957</c:v>
                </c:pt>
                <c:pt idx="325">
                  <c:v>0.56572009921373512</c:v>
                </c:pt>
                <c:pt idx="326">
                  <c:v>0.59318043176935265</c:v>
                </c:pt>
                <c:pt idx="327">
                  <c:v>0.61838337982813707</c:v>
                </c:pt>
                <c:pt idx="328">
                  <c:v>0.64249240361088367</c:v>
                </c:pt>
                <c:pt idx="329">
                  <c:v>0.66466402913882161</c:v>
                </c:pt>
                <c:pt idx="330">
                  <c:v>0.68412109543531829</c:v>
                </c:pt>
                <c:pt idx="331">
                  <c:v>0.69995789629726235</c:v>
                </c:pt>
                <c:pt idx="332">
                  <c:v>0.71189429377273183</c:v>
                </c:pt>
                <c:pt idx="333">
                  <c:v>0.72153300577804325</c:v>
                </c:pt>
                <c:pt idx="334">
                  <c:v>0.72847702821593496</c:v>
                </c:pt>
                <c:pt idx="335">
                  <c:v>0.73364641388031615</c:v>
                </c:pt>
                <c:pt idx="336">
                  <c:v>0.73641303220619836</c:v>
                </c:pt>
                <c:pt idx="337">
                  <c:v>0.73552250318633783</c:v>
                </c:pt>
                <c:pt idx="338">
                  <c:v>0.73081312134424004</c:v>
                </c:pt>
                <c:pt idx="339">
                  <c:v>0.72275423606978484</c:v>
                </c:pt>
                <c:pt idx="340">
                  <c:v>0.71161079015570439</c:v>
                </c:pt>
                <c:pt idx="341">
                  <c:v>0.69889182430991736</c:v>
                </c:pt>
                <c:pt idx="342">
                  <c:v>0.68545557430024939</c:v>
                </c:pt>
                <c:pt idx="343">
                  <c:v>0.66983757500369456</c:v>
                </c:pt>
                <c:pt idx="344">
                  <c:v>0.6528887682851604</c:v>
                </c:pt>
                <c:pt idx="345">
                  <c:v>0.63591783158557169</c:v>
                </c:pt>
                <c:pt idx="346">
                  <c:v>0.61890956397133989</c:v>
                </c:pt>
                <c:pt idx="347">
                  <c:v>0.60111918937906816</c:v>
                </c:pt>
                <c:pt idx="348">
                  <c:v>0.58400455621776937</c:v>
                </c:pt>
                <c:pt idx="349">
                  <c:v>0.56700609059986928</c:v>
                </c:pt>
                <c:pt idx="350">
                  <c:v>0.55095537003122608</c:v>
                </c:pt>
                <c:pt idx="351">
                  <c:v>0.53489707874423709</c:v>
                </c:pt>
                <c:pt idx="352">
                  <c:v>0.51757436477167618</c:v>
                </c:pt>
                <c:pt idx="353">
                  <c:v>0.49974067093021329</c:v>
                </c:pt>
                <c:pt idx="354">
                  <c:v>0.48146578958235881</c:v>
                </c:pt>
                <c:pt idx="355">
                  <c:v>0.46446905876683081</c:v>
                </c:pt>
                <c:pt idx="356">
                  <c:v>0.4486724134222082</c:v>
                </c:pt>
                <c:pt idx="357">
                  <c:v>0.43293067493559184</c:v>
                </c:pt>
                <c:pt idx="358">
                  <c:v>0.41672490221949521</c:v>
                </c:pt>
                <c:pt idx="359">
                  <c:v>0.40039436431961956</c:v>
                </c:pt>
                <c:pt idx="360">
                  <c:v>0.3832649639482914</c:v>
                </c:pt>
                <c:pt idx="361">
                  <c:v>0.36627069814902102</c:v>
                </c:pt>
                <c:pt idx="362">
                  <c:v>0.34967389081623146</c:v>
                </c:pt>
                <c:pt idx="363">
                  <c:v>0.33326012473188388</c:v>
                </c:pt>
                <c:pt idx="364">
                  <c:v>0.31551087621702584</c:v>
                </c:pt>
                <c:pt idx="365">
                  <c:v>0.29732439906238667</c:v>
                </c:pt>
                <c:pt idx="366">
                  <c:v>0.28033168370981987</c:v>
                </c:pt>
                <c:pt idx="367">
                  <c:v>0.26355800783125449</c:v>
                </c:pt>
                <c:pt idx="368">
                  <c:v>0.24667621819782956</c:v>
                </c:pt>
                <c:pt idx="369">
                  <c:v>0.22918736241985052</c:v>
                </c:pt>
                <c:pt idx="370">
                  <c:v>0.21240139693221363</c:v>
                </c:pt>
                <c:pt idx="371">
                  <c:v>0.19643006642488439</c:v>
                </c:pt>
                <c:pt idx="372">
                  <c:v>0.18005179338086771</c:v>
                </c:pt>
                <c:pt idx="373">
                  <c:v>0.16395223412146737</c:v>
                </c:pt>
                <c:pt idx="374">
                  <c:v>0.14832045742604502</c:v>
                </c:pt>
                <c:pt idx="375">
                  <c:v>0.13365694289106964</c:v>
                </c:pt>
                <c:pt idx="376">
                  <c:v>0.11793119345797363</c:v>
                </c:pt>
                <c:pt idx="377">
                  <c:v>0.10105876740220562</c:v>
                </c:pt>
                <c:pt idx="378">
                  <c:v>8.5262892919557548E-2</c:v>
                </c:pt>
                <c:pt idx="379">
                  <c:v>6.9372862945487335E-2</c:v>
                </c:pt>
                <c:pt idx="380">
                  <c:v>5.3168064331810483E-2</c:v>
                </c:pt>
                <c:pt idx="381">
                  <c:v>3.7405127093944876E-2</c:v>
                </c:pt>
                <c:pt idx="382">
                  <c:v>2.3254119645013609E-2</c:v>
                </c:pt>
                <c:pt idx="383">
                  <c:v>9.20866365924633E-3</c:v>
                </c:pt>
                <c:pt idx="384">
                  <c:v>-1.1658125940044433E-3</c:v>
                </c:pt>
                <c:pt idx="385">
                  <c:v>-2.3414554720058503E-4</c:v>
                </c:pt>
                <c:pt idx="386">
                  <c:v>2.1386050364180867E-4</c:v>
                </c:pt>
                <c:pt idx="387">
                  <c:v>5.179361626329146E-4</c:v>
                </c:pt>
                <c:pt idx="388">
                  <c:v>8.6450300186357762E-4</c:v>
                </c:pt>
                <c:pt idx="389">
                  <c:v>9.735423697818077E-4</c:v>
                </c:pt>
                <c:pt idx="390">
                  <c:v>1.0470954115624411E-3</c:v>
                </c:pt>
                <c:pt idx="391">
                  <c:v>1.216855765938998E-3</c:v>
                </c:pt>
                <c:pt idx="392">
                  <c:v>1.4538062325167953E-3</c:v>
                </c:pt>
                <c:pt idx="393">
                  <c:v>1.7843932010060308E-3</c:v>
                </c:pt>
                <c:pt idx="394">
                  <c:v>2.1759562045659342E-3</c:v>
                </c:pt>
                <c:pt idx="395">
                  <c:v>2.4255553941777567E-3</c:v>
                </c:pt>
                <c:pt idx="396">
                  <c:v>2.6498992364949558E-3</c:v>
                </c:pt>
                <c:pt idx="397">
                  <c:v>2.9277183619320444E-3</c:v>
                </c:pt>
                <c:pt idx="398">
                  <c:v>3.2105444688710688E-3</c:v>
                </c:pt>
                <c:pt idx="399">
                  <c:v>3.5062489347396529E-3</c:v>
                </c:pt>
                <c:pt idx="400">
                  <c:v>3.8402780160735664E-3</c:v>
                </c:pt>
                <c:pt idx="401">
                  <c:v>4.0416445279976192E-3</c:v>
                </c:pt>
                <c:pt idx="402">
                  <c:v>4.2394736581182757E-3</c:v>
                </c:pt>
                <c:pt idx="403">
                  <c:v>4.436129256132201E-3</c:v>
                </c:pt>
                <c:pt idx="404">
                  <c:v>4.7372965106058981E-3</c:v>
                </c:pt>
                <c:pt idx="405">
                  <c:v>5.0440795770696758E-3</c:v>
                </c:pt>
                <c:pt idx="406">
                  <c:v>5.3863764615705665E-3</c:v>
                </c:pt>
                <c:pt idx="407">
                  <c:v>5.6435147829136797E-3</c:v>
                </c:pt>
                <c:pt idx="408">
                  <c:v>5.8672988974153208E-3</c:v>
                </c:pt>
                <c:pt idx="409">
                  <c:v>6.144537970992325E-3</c:v>
                </c:pt>
                <c:pt idx="410">
                  <c:v>6.3510493506007846E-3</c:v>
                </c:pt>
                <c:pt idx="411">
                  <c:v>6.6404804011205602E-3</c:v>
                </c:pt>
                <c:pt idx="412">
                  <c:v>6.9589837270829392E-3</c:v>
                </c:pt>
                <c:pt idx="413">
                  <c:v>7.1989786261354742E-3</c:v>
                </c:pt>
                <c:pt idx="414">
                  <c:v>7.4459839593836131E-3</c:v>
                </c:pt>
                <c:pt idx="415">
                  <c:v>7.6413004583435534E-3</c:v>
                </c:pt>
                <c:pt idx="416">
                  <c:v>7.8796097319531588E-3</c:v>
                </c:pt>
                <c:pt idx="417">
                  <c:v>8.1353517732908227E-3</c:v>
                </c:pt>
                <c:pt idx="418">
                  <c:v>8.3953808270384872E-3</c:v>
                </c:pt>
                <c:pt idx="419">
                  <c:v>8.6487063031889938E-3</c:v>
                </c:pt>
                <c:pt idx="420">
                  <c:v>8.894528305418474E-3</c:v>
                </c:pt>
                <c:pt idx="421">
                  <c:v>9.1275962724229193E-3</c:v>
                </c:pt>
                <c:pt idx="422">
                  <c:v>9.3193325443379771E-3</c:v>
                </c:pt>
                <c:pt idx="423">
                  <c:v>9.5065860034497813E-3</c:v>
                </c:pt>
                <c:pt idx="424">
                  <c:v>9.7064512580491112E-3</c:v>
                </c:pt>
                <c:pt idx="425">
                  <c:v>9.9351248477092223E-3</c:v>
                </c:pt>
                <c:pt idx="426">
                  <c:v>1.0162137491123328E-2</c:v>
                </c:pt>
                <c:pt idx="427">
                  <c:v>1.0414504189095014E-2</c:v>
                </c:pt>
                <c:pt idx="428">
                  <c:v>1.0670938881128734E-2</c:v>
                </c:pt>
                <c:pt idx="429">
                  <c:v>1.0937590125563107E-2</c:v>
                </c:pt>
                <c:pt idx="430">
                  <c:v>1.107723659721507E-2</c:v>
                </c:pt>
                <c:pt idx="431">
                  <c:v>1.119547096201284E-2</c:v>
                </c:pt>
                <c:pt idx="432">
                  <c:v>1.1372350720308276E-2</c:v>
                </c:pt>
                <c:pt idx="433">
                  <c:v>1.1549367441515189E-2</c:v>
                </c:pt>
                <c:pt idx="434">
                  <c:v>1.1792384362670622E-2</c:v>
                </c:pt>
                <c:pt idx="435">
                  <c:v>1.213292122120844E-2</c:v>
                </c:pt>
                <c:pt idx="436">
                  <c:v>1.2490560309553735E-2</c:v>
                </c:pt>
                <c:pt idx="437">
                  <c:v>1.2833515275728517E-2</c:v>
                </c:pt>
                <c:pt idx="438">
                  <c:v>1.3089785470026849E-2</c:v>
                </c:pt>
                <c:pt idx="439">
                  <c:v>1.3241645553619674E-2</c:v>
                </c:pt>
                <c:pt idx="440">
                  <c:v>1.3415381073348026E-2</c:v>
                </c:pt>
                <c:pt idx="441">
                  <c:v>1.3650510541312626E-2</c:v>
                </c:pt>
                <c:pt idx="442">
                  <c:v>1.3819789197687433E-2</c:v>
                </c:pt>
                <c:pt idx="443">
                  <c:v>1.4074716462597198E-2</c:v>
                </c:pt>
                <c:pt idx="444">
                  <c:v>1.4316610208095508E-2</c:v>
                </c:pt>
                <c:pt idx="445">
                  <c:v>1.4572539424895243E-2</c:v>
                </c:pt>
                <c:pt idx="446">
                  <c:v>1.480553749942245E-2</c:v>
                </c:pt>
                <c:pt idx="447">
                  <c:v>1.5017056506558992E-2</c:v>
                </c:pt>
                <c:pt idx="448">
                  <c:v>1.5126666217976752E-2</c:v>
                </c:pt>
                <c:pt idx="449">
                  <c:v>1.5243664445438685E-2</c:v>
                </c:pt>
                <c:pt idx="450">
                  <c:v>1.5405052835920066E-2</c:v>
                </c:pt>
                <c:pt idx="451">
                  <c:v>1.5711445384129639E-2</c:v>
                </c:pt>
                <c:pt idx="452">
                  <c:v>1.6051881257571215E-2</c:v>
                </c:pt>
                <c:pt idx="453">
                  <c:v>1.6406061901250334E-2</c:v>
                </c:pt>
                <c:pt idx="454">
                  <c:v>1.6678337462078092E-2</c:v>
                </c:pt>
                <c:pt idx="455">
                  <c:v>1.6848438062735789E-2</c:v>
                </c:pt>
                <c:pt idx="456">
                  <c:v>1.701818903459509E-2</c:v>
                </c:pt>
                <c:pt idx="457">
                  <c:v>1.716272325749103E-2</c:v>
                </c:pt>
                <c:pt idx="458">
                  <c:v>1.7329734875577697E-2</c:v>
                </c:pt>
                <c:pt idx="459">
                  <c:v>1.7508749838068872E-2</c:v>
                </c:pt>
                <c:pt idx="460">
                  <c:v>1.7757467018587641E-2</c:v>
                </c:pt>
                <c:pt idx="461">
                  <c:v>1.7980310873832898E-2</c:v>
                </c:pt>
                <c:pt idx="462">
                  <c:v>1.8229233537482733E-2</c:v>
                </c:pt>
                <c:pt idx="463">
                  <c:v>1.8456170147194546E-2</c:v>
                </c:pt>
                <c:pt idx="464">
                  <c:v>1.8615748518075698E-2</c:v>
                </c:pt>
                <c:pt idx="465">
                  <c:v>1.882396668277846E-2</c:v>
                </c:pt>
                <c:pt idx="466">
                  <c:v>1.9042802073902541E-2</c:v>
                </c:pt>
                <c:pt idx="467">
                  <c:v>1.9297351347877047E-2</c:v>
                </c:pt>
                <c:pt idx="468">
                  <c:v>1.9609738860351392E-2</c:v>
                </c:pt>
                <c:pt idx="469">
                  <c:v>1.986922605981891E-2</c:v>
                </c:pt>
                <c:pt idx="470">
                  <c:v>2.0130697848530943E-2</c:v>
                </c:pt>
                <c:pt idx="471">
                  <c:v>2.0405498308961774E-2</c:v>
                </c:pt>
                <c:pt idx="472">
                  <c:v>2.0653049306693486E-2</c:v>
                </c:pt>
                <c:pt idx="473">
                  <c:v>2.0808590632882762E-2</c:v>
                </c:pt>
                <c:pt idx="474">
                  <c:v>2.0979451149543606E-2</c:v>
                </c:pt>
                <c:pt idx="475">
                  <c:v>2.1191135924823287E-2</c:v>
                </c:pt>
                <c:pt idx="476">
                  <c:v>2.1443737992013923E-2</c:v>
                </c:pt>
                <c:pt idx="477">
                  <c:v>2.1774367876900753E-2</c:v>
                </c:pt>
                <c:pt idx="478">
                  <c:v>2.2051006120911439E-2</c:v>
                </c:pt>
                <c:pt idx="479">
                  <c:v>2.2285698531014426E-2</c:v>
                </c:pt>
                <c:pt idx="480">
                  <c:v>2.2513161527668569E-2</c:v>
                </c:pt>
                <c:pt idx="481">
                  <c:v>2.2672517876626649E-2</c:v>
                </c:pt>
                <c:pt idx="482">
                  <c:v>2.280076165197574E-2</c:v>
                </c:pt>
                <c:pt idx="483">
                  <c:v>2.2971967372554573E-2</c:v>
                </c:pt>
                <c:pt idx="484">
                  <c:v>2.3169761117061993E-2</c:v>
                </c:pt>
                <c:pt idx="485">
                  <c:v>2.3498196912463361E-2</c:v>
                </c:pt>
                <c:pt idx="486">
                  <c:v>2.3811304930462643E-2</c:v>
                </c:pt>
                <c:pt idx="487">
                  <c:v>2.4149083262289477E-2</c:v>
                </c:pt>
                <c:pt idx="488">
                  <c:v>2.4360971005817401E-2</c:v>
                </c:pt>
                <c:pt idx="489">
                  <c:v>2.4453959550303044E-2</c:v>
                </c:pt>
                <c:pt idx="490">
                  <c:v>2.4609165529757629E-2</c:v>
                </c:pt>
                <c:pt idx="491">
                  <c:v>2.4820004770345596E-2</c:v>
                </c:pt>
                <c:pt idx="492">
                  <c:v>2.5094338866540413E-2</c:v>
                </c:pt>
                <c:pt idx="493">
                  <c:v>2.5404048345861126E-2</c:v>
                </c:pt>
                <c:pt idx="494">
                  <c:v>2.5697556907814063E-2</c:v>
                </c:pt>
                <c:pt idx="495">
                  <c:v>2.5951710407314348E-2</c:v>
                </c:pt>
                <c:pt idx="496">
                  <c:v>2.6140631073065319E-2</c:v>
                </c:pt>
                <c:pt idx="497">
                  <c:v>2.6331638945741715E-2</c:v>
                </c:pt>
                <c:pt idx="498">
                  <c:v>2.65790376329267E-2</c:v>
                </c:pt>
                <c:pt idx="499">
                  <c:v>2.6922521819308199E-2</c:v>
                </c:pt>
                <c:pt idx="500">
                  <c:v>2.7214805131719672E-2</c:v>
                </c:pt>
                <c:pt idx="501">
                  <c:v>2.7507437219252397E-2</c:v>
                </c:pt>
                <c:pt idx="502">
                  <c:v>2.7785036409493358E-2</c:v>
                </c:pt>
                <c:pt idx="503">
                  <c:v>2.7955349868224535E-2</c:v>
                </c:pt>
                <c:pt idx="504">
                  <c:v>2.8117179580815638E-2</c:v>
                </c:pt>
                <c:pt idx="505">
                  <c:v>2.8308913148226322E-2</c:v>
                </c:pt>
                <c:pt idx="506">
                  <c:v>2.8440549496561555E-2</c:v>
                </c:pt>
                <c:pt idx="507">
                  <c:v>2.8654613908965346E-2</c:v>
                </c:pt>
                <c:pt idx="508">
                  <c:v>2.8881077440247867E-2</c:v>
                </c:pt>
                <c:pt idx="509">
                  <c:v>2.9083894489969075E-2</c:v>
                </c:pt>
                <c:pt idx="510">
                  <c:v>2.9269536814890432E-2</c:v>
                </c:pt>
                <c:pt idx="511">
                  <c:v>2.9505847682870446E-2</c:v>
                </c:pt>
                <c:pt idx="512">
                  <c:v>2.9794056750213058E-2</c:v>
                </c:pt>
                <c:pt idx="513">
                  <c:v>3.0043709562638788E-2</c:v>
                </c:pt>
                <c:pt idx="514">
                  <c:v>3.0296493638906748E-2</c:v>
                </c:pt>
                <c:pt idx="515">
                  <c:v>3.045363729824933E-2</c:v>
                </c:pt>
                <c:pt idx="516">
                  <c:v>3.0743431913262044E-2</c:v>
                </c:pt>
                <c:pt idx="517">
                  <c:v>3.10184610191938E-2</c:v>
                </c:pt>
                <c:pt idx="518">
                  <c:v>3.1259369739221422E-2</c:v>
                </c:pt>
                <c:pt idx="519">
                  <c:v>3.1457674034615232E-2</c:v>
                </c:pt>
                <c:pt idx="520">
                  <c:v>3.1616076151536318E-2</c:v>
                </c:pt>
                <c:pt idx="521">
                  <c:v>3.1822400006410387E-2</c:v>
                </c:pt>
                <c:pt idx="522">
                  <c:v>3.2043613582941111E-2</c:v>
                </c:pt>
                <c:pt idx="523">
                  <c:v>3.2279218306911203E-2</c:v>
                </c:pt>
                <c:pt idx="524">
                  <c:v>3.2491773485014287E-2</c:v>
                </c:pt>
                <c:pt idx="525">
                  <c:v>3.2723227839480888E-2</c:v>
                </c:pt>
                <c:pt idx="526">
                  <c:v>3.2880181142255722E-2</c:v>
                </c:pt>
                <c:pt idx="527">
                  <c:v>3.3037810673287774E-2</c:v>
                </c:pt>
                <c:pt idx="528">
                  <c:v>3.3195081539373332E-2</c:v>
                </c:pt>
                <c:pt idx="529">
                  <c:v>3.342516728719868E-2</c:v>
                </c:pt>
                <c:pt idx="530">
                  <c:v>3.3630938854309206E-2</c:v>
                </c:pt>
                <c:pt idx="531">
                  <c:v>3.3877878762305913E-2</c:v>
                </c:pt>
                <c:pt idx="532">
                  <c:v>3.4027834333346996E-2</c:v>
                </c:pt>
                <c:pt idx="533">
                  <c:v>3.4182775555828687E-2</c:v>
                </c:pt>
                <c:pt idx="534">
                  <c:v>3.4388606280425955E-2</c:v>
                </c:pt>
                <c:pt idx="535">
                  <c:v>3.4591195592118248E-2</c:v>
                </c:pt>
                <c:pt idx="536">
                  <c:v>3.4755979640485386E-2</c:v>
                </c:pt>
                <c:pt idx="537">
                  <c:v>3.498465016300286E-2</c:v>
                </c:pt>
                <c:pt idx="538">
                  <c:v>3.529354928913829E-2</c:v>
                </c:pt>
                <c:pt idx="539">
                  <c:v>3.5484939689367029E-2</c:v>
                </c:pt>
                <c:pt idx="540">
                  <c:v>3.5691839966807512E-2</c:v>
                </c:pt>
                <c:pt idx="541">
                  <c:v>3.5845647942342157E-2</c:v>
                </c:pt>
                <c:pt idx="542">
                  <c:v>3.609344899822587E-2</c:v>
                </c:pt>
                <c:pt idx="543">
                  <c:v>3.6396118991873137E-2</c:v>
                </c:pt>
                <c:pt idx="544">
                  <c:v>3.6642487202799272E-2</c:v>
                </c:pt>
                <c:pt idx="545">
                  <c:v>3.6797145521839741E-2</c:v>
                </c:pt>
                <c:pt idx="546">
                  <c:v>3.6946663037135404E-2</c:v>
                </c:pt>
                <c:pt idx="547">
                  <c:v>3.702840548933984E-2</c:v>
                </c:pt>
                <c:pt idx="548">
                  <c:v>3.7083427176199876E-2</c:v>
                </c:pt>
                <c:pt idx="549">
                  <c:v>3.7205879596914626E-2</c:v>
                </c:pt>
                <c:pt idx="550">
                  <c:v>3.7396180735635894E-2</c:v>
                </c:pt>
                <c:pt idx="551">
                  <c:v>3.7589857500141537E-2</c:v>
                </c:pt>
                <c:pt idx="552">
                  <c:v>3.7778309170556995E-2</c:v>
                </c:pt>
                <c:pt idx="553">
                  <c:v>3.7977138171082489E-2</c:v>
                </c:pt>
                <c:pt idx="554">
                  <c:v>3.8107746159057612E-2</c:v>
                </c:pt>
                <c:pt idx="555">
                  <c:v>3.8347133786547569E-2</c:v>
                </c:pt>
                <c:pt idx="556">
                  <c:v>3.8508578504616989E-2</c:v>
                </c:pt>
                <c:pt idx="557">
                  <c:v>3.8675052715044143E-2</c:v>
                </c:pt>
                <c:pt idx="558">
                  <c:v>3.8846321403742591E-2</c:v>
                </c:pt>
                <c:pt idx="559">
                  <c:v>3.90096889387921E-2</c:v>
                </c:pt>
                <c:pt idx="560">
                  <c:v>3.9202962035109805E-2</c:v>
                </c:pt>
                <c:pt idx="561">
                  <c:v>3.9392598579174702E-2</c:v>
                </c:pt>
                <c:pt idx="562">
                  <c:v>3.9557913321008074E-2</c:v>
                </c:pt>
                <c:pt idx="563">
                  <c:v>3.9735739293206791E-2</c:v>
                </c:pt>
                <c:pt idx="564">
                  <c:v>3.9782256819149889E-2</c:v>
                </c:pt>
                <c:pt idx="565">
                  <c:v>3.983650537572684E-2</c:v>
                </c:pt>
                <c:pt idx="566">
                  <c:v>3.9952642462534299E-2</c:v>
                </c:pt>
                <c:pt idx="567">
                  <c:v>4.0051645200285341E-2</c:v>
                </c:pt>
                <c:pt idx="568">
                  <c:v>3.998252735097952E-2</c:v>
                </c:pt>
                <c:pt idx="569">
                  <c:v>4.0186684698999983E-2</c:v>
                </c:pt>
                <c:pt idx="570">
                  <c:v>4.0731966869865563E-2</c:v>
                </c:pt>
                <c:pt idx="571">
                  <c:v>4.1028057764993825E-2</c:v>
                </c:pt>
                <c:pt idx="572">
                  <c:v>4.1205150381362743E-2</c:v>
                </c:pt>
                <c:pt idx="573">
                  <c:v>4.1301056696490743E-2</c:v>
                </c:pt>
                <c:pt idx="574">
                  <c:v>4.143187400388218E-2</c:v>
                </c:pt>
                <c:pt idx="575">
                  <c:v>4.1690736239716392E-2</c:v>
                </c:pt>
                <c:pt idx="576">
                  <c:v>4.1914291243576478E-2</c:v>
                </c:pt>
                <c:pt idx="577">
                  <c:v>4.2126086984509981E-2</c:v>
                </c:pt>
                <c:pt idx="578">
                  <c:v>4.2416083660447523E-2</c:v>
                </c:pt>
                <c:pt idx="579">
                  <c:v>4.2558307565728364E-2</c:v>
                </c:pt>
                <c:pt idx="580">
                  <c:v>4.2744707868631757E-2</c:v>
                </c:pt>
                <c:pt idx="581">
                  <c:v>4.2886463504297409E-2</c:v>
                </c:pt>
                <c:pt idx="582">
                  <c:v>4.3006549262612902E-2</c:v>
                </c:pt>
                <c:pt idx="583">
                  <c:v>4.3199945332761794E-2</c:v>
                </c:pt>
                <c:pt idx="584">
                  <c:v>4.336501464361104E-2</c:v>
                </c:pt>
                <c:pt idx="585">
                  <c:v>4.3458844276903656E-2</c:v>
                </c:pt>
                <c:pt idx="586">
                  <c:v>4.3596533833411194E-2</c:v>
                </c:pt>
                <c:pt idx="587">
                  <c:v>4.3752277946384026E-2</c:v>
                </c:pt>
                <c:pt idx="588">
                  <c:v>4.3884855914960767E-2</c:v>
                </c:pt>
                <c:pt idx="589">
                  <c:v>4.400595874530306E-2</c:v>
                </c:pt>
                <c:pt idx="590">
                  <c:v>4.4164638321608614E-2</c:v>
                </c:pt>
                <c:pt idx="591">
                  <c:v>4.4247027513944236E-2</c:v>
                </c:pt>
                <c:pt idx="592">
                  <c:v>4.4368187270987687E-2</c:v>
                </c:pt>
                <c:pt idx="593">
                  <c:v>4.4424449541154924E-2</c:v>
                </c:pt>
                <c:pt idx="594">
                  <c:v>4.4627142378449024E-2</c:v>
                </c:pt>
                <c:pt idx="595">
                  <c:v>4.4882606869553622E-2</c:v>
                </c:pt>
                <c:pt idx="596">
                  <c:v>4.5156736159303698E-2</c:v>
                </c:pt>
                <c:pt idx="597">
                  <c:v>4.5359852988830267E-2</c:v>
                </c:pt>
                <c:pt idx="598">
                  <c:v>4.5531173395088928E-2</c:v>
                </c:pt>
                <c:pt idx="599">
                  <c:v>4.5602256843482167E-2</c:v>
                </c:pt>
                <c:pt idx="600">
                  <c:v>4.5631929365806324E-2</c:v>
                </c:pt>
                <c:pt idx="601">
                  <c:v>4.5842343071712012E-2</c:v>
                </c:pt>
                <c:pt idx="602">
                  <c:v>4.6070495676266442E-2</c:v>
                </c:pt>
                <c:pt idx="603">
                  <c:v>4.6260127187008948E-2</c:v>
                </c:pt>
                <c:pt idx="604">
                  <c:v>4.6481018935923886E-2</c:v>
                </c:pt>
                <c:pt idx="605">
                  <c:v>4.6599785718189006E-2</c:v>
                </c:pt>
                <c:pt idx="606">
                  <c:v>4.6612497371693963E-2</c:v>
                </c:pt>
                <c:pt idx="607">
                  <c:v>4.6771592139311105E-2</c:v>
                </c:pt>
                <c:pt idx="608">
                  <c:v>4.6921215902178827E-2</c:v>
                </c:pt>
                <c:pt idx="609">
                  <c:v>4.7052435516868926E-2</c:v>
                </c:pt>
                <c:pt idx="610">
                  <c:v>4.7222562627137643E-2</c:v>
                </c:pt>
                <c:pt idx="611">
                  <c:v>4.7372782320025231E-2</c:v>
                </c:pt>
                <c:pt idx="612">
                  <c:v>4.7471899017597366E-2</c:v>
                </c:pt>
                <c:pt idx="613">
                  <c:v>4.767616696834228E-2</c:v>
                </c:pt>
                <c:pt idx="614">
                  <c:v>4.7835595903056867E-2</c:v>
                </c:pt>
                <c:pt idx="615">
                  <c:v>4.8008824410460151E-2</c:v>
                </c:pt>
                <c:pt idx="616">
                  <c:v>4.8159027862258591E-2</c:v>
                </c:pt>
                <c:pt idx="617">
                  <c:v>4.8373286822158329E-2</c:v>
                </c:pt>
                <c:pt idx="618">
                  <c:v>4.8582969406855109E-2</c:v>
                </c:pt>
                <c:pt idx="619">
                  <c:v>4.8778232172692566E-2</c:v>
                </c:pt>
                <c:pt idx="620">
                  <c:v>4.8943598994890043E-2</c:v>
                </c:pt>
                <c:pt idx="621">
                  <c:v>4.9062739140740996E-2</c:v>
                </c:pt>
                <c:pt idx="622">
                  <c:v>4.9185376111038639E-2</c:v>
                </c:pt>
                <c:pt idx="623">
                  <c:v>4.9315844099010617E-2</c:v>
                </c:pt>
                <c:pt idx="624">
                  <c:v>4.9494630557784476E-2</c:v>
                </c:pt>
                <c:pt idx="625">
                  <c:v>4.9621864391438807E-2</c:v>
                </c:pt>
                <c:pt idx="626">
                  <c:v>4.9716064938544031E-2</c:v>
                </c:pt>
                <c:pt idx="627">
                  <c:v>4.983154258269247E-2</c:v>
                </c:pt>
                <c:pt idx="628">
                  <c:v>4.994565951391338E-2</c:v>
                </c:pt>
                <c:pt idx="629">
                  <c:v>5.0081616082695651E-2</c:v>
                </c:pt>
                <c:pt idx="630">
                  <c:v>5.0277198226232375E-2</c:v>
                </c:pt>
                <c:pt idx="631">
                  <c:v>5.0395223271832851E-2</c:v>
                </c:pt>
                <c:pt idx="632">
                  <c:v>5.0521054746414842E-2</c:v>
                </c:pt>
                <c:pt idx="633">
                  <c:v>5.0746693792908908E-2</c:v>
                </c:pt>
                <c:pt idx="634">
                  <c:v>5.0871022558448706E-2</c:v>
                </c:pt>
                <c:pt idx="635">
                  <c:v>5.0997518556700844E-2</c:v>
                </c:pt>
                <c:pt idx="636">
                  <c:v>5.1139965028415717E-2</c:v>
                </c:pt>
                <c:pt idx="637">
                  <c:v>5.1274040806488203E-2</c:v>
                </c:pt>
                <c:pt idx="638">
                  <c:v>5.1408466067367896E-2</c:v>
                </c:pt>
                <c:pt idx="639">
                  <c:v>5.1641115366773849E-2</c:v>
                </c:pt>
                <c:pt idx="640">
                  <c:v>5.1773229511620146E-2</c:v>
                </c:pt>
                <c:pt idx="641">
                  <c:v>5.189039278121152E-2</c:v>
                </c:pt>
                <c:pt idx="642">
                  <c:v>5.2070252734000358E-2</c:v>
                </c:pt>
                <c:pt idx="643">
                  <c:v>5.2240039310023648E-2</c:v>
                </c:pt>
                <c:pt idx="644">
                  <c:v>5.2433885653275815E-2</c:v>
                </c:pt>
                <c:pt idx="645">
                  <c:v>5.2580975329284435E-2</c:v>
                </c:pt>
                <c:pt idx="646">
                  <c:v>5.2629102991326955E-2</c:v>
                </c:pt>
                <c:pt idx="647">
                  <c:v>5.2801849347066783E-2</c:v>
                </c:pt>
                <c:pt idx="648">
                  <c:v>5.2971159578296477E-2</c:v>
                </c:pt>
                <c:pt idx="649">
                  <c:v>5.311624372991508E-2</c:v>
                </c:pt>
                <c:pt idx="650">
                  <c:v>5.3235988153161336E-2</c:v>
                </c:pt>
                <c:pt idx="651">
                  <c:v>5.331772897218362E-2</c:v>
                </c:pt>
                <c:pt idx="652">
                  <c:v>5.3451576416968377E-2</c:v>
                </c:pt>
                <c:pt idx="653">
                  <c:v>5.3572379505176855E-2</c:v>
                </c:pt>
                <c:pt idx="654">
                  <c:v>5.3712137214679663E-2</c:v>
                </c:pt>
                <c:pt idx="655">
                  <c:v>5.3819504657738548E-2</c:v>
                </c:pt>
                <c:pt idx="656">
                  <c:v>5.3971428939128471E-2</c:v>
                </c:pt>
                <c:pt idx="657">
                  <c:v>5.405009955717445E-2</c:v>
                </c:pt>
                <c:pt idx="658">
                  <c:v>5.4272682375472822E-2</c:v>
                </c:pt>
                <c:pt idx="659">
                  <c:v>5.4507184767077201E-2</c:v>
                </c:pt>
                <c:pt idx="660">
                  <c:v>5.4683990215584836E-2</c:v>
                </c:pt>
                <c:pt idx="661">
                  <c:v>5.4806157010888111E-2</c:v>
                </c:pt>
                <c:pt idx="662">
                  <c:v>5.4977758778012462E-2</c:v>
                </c:pt>
                <c:pt idx="663">
                  <c:v>5.5099491781990376E-2</c:v>
                </c:pt>
                <c:pt idx="664">
                  <c:v>5.5273315221357776E-2</c:v>
                </c:pt>
                <c:pt idx="665">
                  <c:v>5.5471409925042403E-2</c:v>
                </c:pt>
                <c:pt idx="666">
                  <c:v>5.5572995721827508E-2</c:v>
                </c:pt>
                <c:pt idx="667">
                  <c:v>5.568894619989103E-2</c:v>
                </c:pt>
                <c:pt idx="668">
                  <c:v>5.5805092450664992E-2</c:v>
                </c:pt>
                <c:pt idx="669">
                  <c:v>5.5903379673169884E-2</c:v>
                </c:pt>
                <c:pt idx="670">
                  <c:v>5.6007965807028236E-2</c:v>
                </c:pt>
                <c:pt idx="671">
                  <c:v>5.6188747872605131E-2</c:v>
                </c:pt>
                <c:pt idx="672">
                  <c:v>5.6300536067545592E-2</c:v>
                </c:pt>
                <c:pt idx="673">
                  <c:v>5.6405942058842973E-2</c:v>
                </c:pt>
                <c:pt idx="674">
                  <c:v>5.6515144635615078E-2</c:v>
                </c:pt>
                <c:pt idx="675">
                  <c:v>5.6681383577080365E-2</c:v>
                </c:pt>
                <c:pt idx="676">
                  <c:v>5.6863262415202967E-2</c:v>
                </c:pt>
                <c:pt idx="677">
                  <c:v>5.7000137921041055E-2</c:v>
                </c:pt>
                <c:pt idx="678">
                  <c:v>5.7101726530528751E-2</c:v>
                </c:pt>
                <c:pt idx="679">
                  <c:v>5.7245112807838304E-2</c:v>
                </c:pt>
                <c:pt idx="680">
                  <c:v>5.7461023441929722E-2</c:v>
                </c:pt>
                <c:pt idx="681">
                  <c:v>5.7577652801738953E-2</c:v>
                </c:pt>
                <c:pt idx="682">
                  <c:v>5.7757649397434302E-2</c:v>
                </c:pt>
                <c:pt idx="683">
                  <c:v>5.7954696959164095E-2</c:v>
                </c:pt>
                <c:pt idx="684">
                  <c:v>5.807667784389936E-2</c:v>
                </c:pt>
                <c:pt idx="685">
                  <c:v>5.8180479687396605E-2</c:v>
                </c:pt>
                <c:pt idx="686">
                  <c:v>5.8288435438958668E-2</c:v>
                </c:pt>
                <c:pt idx="687">
                  <c:v>5.8440460251783122E-2</c:v>
                </c:pt>
                <c:pt idx="688">
                  <c:v>5.8626177328383995E-2</c:v>
                </c:pt>
                <c:pt idx="689">
                  <c:v>5.8757788090198888E-2</c:v>
                </c:pt>
                <c:pt idx="690">
                  <c:v>5.8968166047561971E-2</c:v>
                </c:pt>
                <c:pt idx="691">
                  <c:v>5.9110911119413176E-2</c:v>
                </c:pt>
                <c:pt idx="692">
                  <c:v>5.9300857242227736E-2</c:v>
                </c:pt>
                <c:pt idx="693">
                  <c:v>5.9449887706204303E-2</c:v>
                </c:pt>
                <c:pt idx="694">
                  <c:v>5.9603318870324128E-2</c:v>
                </c:pt>
                <c:pt idx="695">
                  <c:v>5.9816140794041545E-2</c:v>
                </c:pt>
                <c:pt idx="696">
                  <c:v>6.0134802657820709E-2</c:v>
                </c:pt>
                <c:pt idx="697">
                  <c:v>6.0479020527458738E-2</c:v>
                </c:pt>
                <c:pt idx="698">
                  <c:v>6.0697432652209088E-2</c:v>
                </c:pt>
                <c:pt idx="699">
                  <c:v>6.0791047790537095E-2</c:v>
                </c:pt>
                <c:pt idx="700">
                  <c:v>6.0792198692000046E-2</c:v>
                </c:pt>
                <c:pt idx="701">
                  <c:v>6.1175099115974511E-2</c:v>
                </c:pt>
                <c:pt idx="702">
                  <c:v>6.11128165876259E-2</c:v>
                </c:pt>
                <c:pt idx="703">
                  <c:v>6.1285125794817479E-2</c:v>
                </c:pt>
                <c:pt idx="704">
                  <c:v>6.1076945485272718E-2</c:v>
                </c:pt>
                <c:pt idx="705">
                  <c:v>6.0728675977069817E-2</c:v>
                </c:pt>
                <c:pt idx="706">
                  <c:v>6.1003198615070552E-2</c:v>
                </c:pt>
              </c:numCache>
            </c:numRef>
          </c:yVal>
          <c:smooth val="0"/>
          <c:extLst>
            <c:ext xmlns:c16="http://schemas.microsoft.com/office/drawing/2014/chart" uri="{C3380CC4-5D6E-409C-BE32-E72D297353CC}">
              <c16:uniqueId val="{00000000-347B-42A9-B246-76BB2C616F2D}"/>
            </c:ext>
          </c:extLst>
        </c:ser>
        <c:dLbls>
          <c:showLegendKey val="0"/>
          <c:showVal val="0"/>
          <c:showCatName val="0"/>
          <c:showSerName val="0"/>
          <c:showPercent val="0"/>
          <c:showBubbleSize val="0"/>
        </c:dLbls>
        <c:axId val="631436808"/>
        <c:axId val="631436480"/>
      </c:scatterChart>
      <c:scatterChart>
        <c:scatterStyle val="lineMarker"/>
        <c:varyColors val="0"/>
        <c:ser>
          <c:idx val="0"/>
          <c:order val="0"/>
          <c:tx>
            <c:strRef>
              <c:f>'Raw Data'!$G$1</c:f>
              <c:strCache>
                <c:ptCount val="1"/>
                <c:pt idx="0">
                  <c:v>acceleration</c:v>
                </c:pt>
              </c:strCache>
            </c:strRef>
          </c:tx>
          <c:spPr>
            <a:ln w="25400" cap="rnd">
              <a:noFill/>
              <a:round/>
            </a:ln>
            <a:effectLst/>
          </c:spPr>
          <c:marker>
            <c:symbol val="circle"/>
            <c:size val="5"/>
            <c:spPr>
              <a:solidFill>
                <a:schemeClr val="accent1"/>
              </a:solidFill>
              <a:ln w="9525">
                <a:solidFill>
                  <a:schemeClr val="accent1"/>
                </a:solidFill>
              </a:ln>
              <a:effectLst/>
            </c:spPr>
          </c:marker>
          <c:xVal>
            <c:numRef>
              <c:f>'Raw Data'!$F$2:$F$709</c:f>
              <c:numCache>
                <c:formatCode>General</c:formatCode>
                <c:ptCount val="708"/>
                <c:pt idx="0">
                  <c:v>0</c:v>
                </c:pt>
                <c:pt idx="1">
                  <c:v>9.9310000005061738E-3</c:v>
                </c:pt>
                <c:pt idx="2">
                  <c:v>1.9862000001012348E-2</c:v>
                </c:pt>
                <c:pt idx="3">
                  <c:v>2.9793000001518521E-2</c:v>
                </c:pt>
                <c:pt idx="4">
                  <c:v>3.972300000168616E-2</c:v>
                </c:pt>
                <c:pt idx="5">
                  <c:v>4.9654000002192333E-2</c:v>
                </c:pt>
                <c:pt idx="6">
                  <c:v>5.9585000002698507E-2</c:v>
                </c:pt>
                <c:pt idx="7">
                  <c:v>6.9516000003204681E-2</c:v>
                </c:pt>
                <c:pt idx="8">
                  <c:v>7.9447000003710855E-2</c:v>
                </c:pt>
                <c:pt idx="9">
                  <c:v>8.9377000003878493E-2</c:v>
                </c:pt>
                <c:pt idx="10">
                  <c:v>9.9308000004384667E-2</c:v>
                </c:pt>
                <c:pt idx="11">
                  <c:v>0.10923900000489084</c:v>
                </c:pt>
                <c:pt idx="12">
                  <c:v>0.11916999999812106</c:v>
                </c:pt>
                <c:pt idx="13">
                  <c:v>0.12910099999862723</c:v>
                </c:pt>
                <c:pt idx="14">
                  <c:v>0.13903099999879487</c:v>
                </c:pt>
                <c:pt idx="15">
                  <c:v>0.14896199999930104</c:v>
                </c:pt>
                <c:pt idx="16">
                  <c:v>0.15889299999980722</c:v>
                </c:pt>
                <c:pt idx="17">
                  <c:v>0.16882400000031339</c:v>
                </c:pt>
                <c:pt idx="18">
                  <c:v>0.17875500000081956</c:v>
                </c:pt>
                <c:pt idx="19">
                  <c:v>0.1886850000009872</c:v>
                </c:pt>
                <c:pt idx="20">
                  <c:v>0.19861600000149338</c:v>
                </c:pt>
                <c:pt idx="21">
                  <c:v>0.20854700000199955</c:v>
                </c:pt>
                <c:pt idx="22">
                  <c:v>0.21847800000250572</c:v>
                </c:pt>
                <c:pt idx="23">
                  <c:v>0.2284090000030119</c:v>
                </c:pt>
                <c:pt idx="24">
                  <c:v>0.23833900000317954</c:v>
                </c:pt>
                <c:pt idx="25">
                  <c:v>0.24827000000368571</c:v>
                </c:pt>
                <c:pt idx="26">
                  <c:v>0.25820100000419188</c:v>
                </c:pt>
                <c:pt idx="27">
                  <c:v>0.26813200000469806</c:v>
                </c:pt>
                <c:pt idx="28">
                  <c:v>0.27806299999792827</c:v>
                </c:pt>
                <c:pt idx="29">
                  <c:v>0.28799299999809591</c:v>
                </c:pt>
                <c:pt idx="30">
                  <c:v>0.29792399999860208</c:v>
                </c:pt>
                <c:pt idx="31">
                  <c:v>0.30785499999910826</c:v>
                </c:pt>
                <c:pt idx="32">
                  <c:v>0.31778599999961443</c:v>
                </c:pt>
                <c:pt idx="33">
                  <c:v>0.32771700000012061</c:v>
                </c:pt>
                <c:pt idx="34">
                  <c:v>0.33764700000028824</c:v>
                </c:pt>
                <c:pt idx="35">
                  <c:v>0.34757800000079442</c:v>
                </c:pt>
                <c:pt idx="36">
                  <c:v>0.35750900000130059</c:v>
                </c:pt>
                <c:pt idx="37">
                  <c:v>0.36744000000180677</c:v>
                </c:pt>
                <c:pt idx="38">
                  <c:v>0.37737100000231294</c:v>
                </c:pt>
                <c:pt idx="39">
                  <c:v>0.38730100000248058</c:v>
                </c:pt>
                <c:pt idx="40">
                  <c:v>0.39723200000298675</c:v>
                </c:pt>
                <c:pt idx="41">
                  <c:v>0.40716300000349293</c:v>
                </c:pt>
                <c:pt idx="42">
                  <c:v>0.4170940000039991</c:v>
                </c:pt>
                <c:pt idx="43">
                  <c:v>0.42702400000416674</c:v>
                </c:pt>
                <c:pt idx="44">
                  <c:v>0.43695500000467291</c:v>
                </c:pt>
                <c:pt idx="45">
                  <c:v>0.44688599999790313</c:v>
                </c:pt>
                <c:pt idx="46">
                  <c:v>0.4568169999984093</c:v>
                </c:pt>
                <c:pt idx="47">
                  <c:v>0.46674799999891547</c:v>
                </c:pt>
                <c:pt idx="48">
                  <c:v>0.47667799999908311</c:v>
                </c:pt>
                <c:pt idx="49">
                  <c:v>0.48660899999958929</c:v>
                </c:pt>
                <c:pt idx="50">
                  <c:v>0.49654000000009546</c:v>
                </c:pt>
                <c:pt idx="51">
                  <c:v>0.50647100000060163</c:v>
                </c:pt>
                <c:pt idx="52">
                  <c:v>0.51640200000110781</c:v>
                </c:pt>
                <c:pt idx="53">
                  <c:v>0.52633200000127545</c:v>
                </c:pt>
                <c:pt idx="54">
                  <c:v>0.53626300000178162</c:v>
                </c:pt>
                <c:pt idx="55">
                  <c:v>0.54619400000228779</c:v>
                </c:pt>
                <c:pt idx="56">
                  <c:v>0.55612500000279397</c:v>
                </c:pt>
                <c:pt idx="57">
                  <c:v>0.56605600000330014</c:v>
                </c:pt>
                <c:pt idx="58">
                  <c:v>0.57598600000346778</c:v>
                </c:pt>
                <c:pt idx="59">
                  <c:v>0.58591700000397395</c:v>
                </c:pt>
                <c:pt idx="60">
                  <c:v>0.59584800000448013</c:v>
                </c:pt>
                <c:pt idx="61">
                  <c:v>0.6057790000049863</c:v>
                </c:pt>
                <c:pt idx="62">
                  <c:v>0.61570999999821652</c:v>
                </c:pt>
                <c:pt idx="63">
                  <c:v>0.62563999999838416</c:v>
                </c:pt>
                <c:pt idx="64">
                  <c:v>0.63557099999889033</c:v>
                </c:pt>
                <c:pt idx="65">
                  <c:v>0.6455019999993965</c:v>
                </c:pt>
                <c:pt idx="66">
                  <c:v>0.65543299999990268</c:v>
                </c:pt>
                <c:pt idx="67">
                  <c:v>0.66536400000040885</c:v>
                </c:pt>
                <c:pt idx="68">
                  <c:v>0.67529400000057649</c:v>
                </c:pt>
                <c:pt idx="69">
                  <c:v>0.68522500000108266</c:v>
                </c:pt>
                <c:pt idx="70">
                  <c:v>0.69515600000158884</c:v>
                </c:pt>
                <c:pt idx="71">
                  <c:v>0.70508700000209501</c:v>
                </c:pt>
                <c:pt idx="72">
                  <c:v>0.71501800000260118</c:v>
                </c:pt>
                <c:pt idx="73">
                  <c:v>0.72494800000276882</c:v>
                </c:pt>
                <c:pt idx="74">
                  <c:v>0.734879000003275</c:v>
                </c:pt>
                <c:pt idx="75">
                  <c:v>0.74481000000378117</c:v>
                </c:pt>
                <c:pt idx="76">
                  <c:v>0.75474100000428734</c:v>
                </c:pt>
                <c:pt idx="77">
                  <c:v>0.76467100000445498</c:v>
                </c:pt>
                <c:pt idx="78">
                  <c:v>0.77460200000496116</c:v>
                </c:pt>
                <c:pt idx="79">
                  <c:v>0.78453299999819137</c:v>
                </c:pt>
                <c:pt idx="80">
                  <c:v>0.79446399999869755</c:v>
                </c:pt>
                <c:pt idx="81">
                  <c:v>0.80439499999920372</c:v>
                </c:pt>
                <c:pt idx="82">
                  <c:v>0.81432499999937136</c:v>
                </c:pt>
                <c:pt idx="83">
                  <c:v>0.82425599999987753</c:v>
                </c:pt>
                <c:pt idx="84">
                  <c:v>0.8341870000003837</c:v>
                </c:pt>
                <c:pt idx="85">
                  <c:v>0.84411800000088988</c:v>
                </c:pt>
                <c:pt idx="86">
                  <c:v>0.85404900000139605</c:v>
                </c:pt>
                <c:pt idx="87">
                  <c:v>0.86397900000156369</c:v>
                </c:pt>
                <c:pt idx="88">
                  <c:v>0.87391000000206986</c:v>
                </c:pt>
                <c:pt idx="89">
                  <c:v>0.88384100000257604</c:v>
                </c:pt>
                <c:pt idx="90">
                  <c:v>0.89377200000308221</c:v>
                </c:pt>
                <c:pt idx="91">
                  <c:v>0.90370300000358839</c:v>
                </c:pt>
                <c:pt idx="92">
                  <c:v>0.91363300000375602</c:v>
                </c:pt>
                <c:pt idx="93">
                  <c:v>0.9235640000042622</c:v>
                </c:pt>
                <c:pt idx="94">
                  <c:v>0.93349500000476837</c:v>
                </c:pt>
                <c:pt idx="95">
                  <c:v>0.94342599999799859</c:v>
                </c:pt>
                <c:pt idx="96">
                  <c:v>0.95335691666696221</c:v>
                </c:pt>
                <c:pt idx="97">
                  <c:v>0.96328691666712984</c:v>
                </c:pt>
                <c:pt idx="98">
                  <c:v>0.97321791666763602</c:v>
                </c:pt>
                <c:pt idx="99">
                  <c:v>0.98314891666814219</c:v>
                </c:pt>
                <c:pt idx="100">
                  <c:v>0.99307991666864837</c:v>
                </c:pt>
                <c:pt idx="101">
                  <c:v>1.003009916668816</c:v>
                </c:pt>
                <c:pt idx="102">
                  <c:v>1.0129409166693222</c:v>
                </c:pt>
                <c:pt idx="103">
                  <c:v>1.0228719166698284</c:v>
                </c:pt>
                <c:pt idx="104">
                  <c:v>1.0328029166703345</c:v>
                </c:pt>
                <c:pt idx="105">
                  <c:v>1.0427339166708407</c:v>
                </c:pt>
                <c:pt idx="106">
                  <c:v>1.0526639166710083</c:v>
                </c:pt>
                <c:pt idx="107">
                  <c:v>1.0625949166715145</c:v>
                </c:pt>
                <c:pt idx="108">
                  <c:v>1.0725259166647447</c:v>
                </c:pt>
                <c:pt idx="109">
                  <c:v>1.0824569166652509</c:v>
                </c:pt>
                <c:pt idx="110">
                  <c:v>1.0923879166657571</c:v>
                </c:pt>
                <c:pt idx="111">
                  <c:v>1.1023179166659247</c:v>
                </c:pt>
                <c:pt idx="112">
                  <c:v>1.1122489166664309</c:v>
                </c:pt>
                <c:pt idx="113">
                  <c:v>1.1221799166669371</c:v>
                </c:pt>
                <c:pt idx="114">
                  <c:v>1.1321109166674432</c:v>
                </c:pt>
                <c:pt idx="115">
                  <c:v>1.1420419166679494</c:v>
                </c:pt>
                <c:pt idx="116">
                  <c:v>1.151971916668117</c:v>
                </c:pt>
                <c:pt idx="117">
                  <c:v>1.1619029166686232</c:v>
                </c:pt>
                <c:pt idx="118">
                  <c:v>1.1718339166691294</c:v>
                </c:pt>
                <c:pt idx="119">
                  <c:v>1.1817649166696356</c:v>
                </c:pt>
                <c:pt idx="120">
                  <c:v>1.1916959166701417</c:v>
                </c:pt>
                <c:pt idx="121">
                  <c:v>1.2016259166703094</c:v>
                </c:pt>
                <c:pt idx="122">
                  <c:v>1.2115569166708156</c:v>
                </c:pt>
                <c:pt idx="123">
                  <c:v>1.2214879166713217</c:v>
                </c:pt>
                <c:pt idx="124">
                  <c:v>1.2314189166645519</c:v>
                </c:pt>
                <c:pt idx="125">
                  <c:v>1.2413499166650581</c:v>
                </c:pt>
                <c:pt idx="126">
                  <c:v>1.2512799166652258</c:v>
                </c:pt>
                <c:pt idx="127">
                  <c:v>1.2612109166657319</c:v>
                </c:pt>
                <c:pt idx="128">
                  <c:v>1.2711419166662381</c:v>
                </c:pt>
                <c:pt idx="129">
                  <c:v>1.2810729166667443</c:v>
                </c:pt>
                <c:pt idx="130">
                  <c:v>1.2910029166669119</c:v>
                </c:pt>
                <c:pt idx="131">
                  <c:v>1.3009339166674181</c:v>
                </c:pt>
                <c:pt idx="132">
                  <c:v>1.3108649166679243</c:v>
                </c:pt>
                <c:pt idx="133">
                  <c:v>1.3207959166684304</c:v>
                </c:pt>
                <c:pt idx="134">
                  <c:v>1.3307269166689366</c:v>
                </c:pt>
                <c:pt idx="135">
                  <c:v>1.3406569166691042</c:v>
                </c:pt>
                <c:pt idx="136">
                  <c:v>1.3505879166696104</c:v>
                </c:pt>
                <c:pt idx="137">
                  <c:v>1.3605189166701166</c:v>
                </c:pt>
                <c:pt idx="138">
                  <c:v>1.3704499166706228</c:v>
                </c:pt>
                <c:pt idx="139">
                  <c:v>1.3803809166711289</c:v>
                </c:pt>
                <c:pt idx="140">
                  <c:v>1.3903109166712966</c:v>
                </c:pt>
                <c:pt idx="141">
                  <c:v>1.4002419166645268</c:v>
                </c:pt>
                <c:pt idx="142">
                  <c:v>1.410172916665033</c:v>
                </c:pt>
                <c:pt idx="143">
                  <c:v>1.4201039166655391</c:v>
                </c:pt>
                <c:pt idx="144">
                  <c:v>1.4300349166660453</c:v>
                </c:pt>
                <c:pt idx="145">
                  <c:v>1.439964916666213</c:v>
                </c:pt>
                <c:pt idx="146">
                  <c:v>1.4498959166667191</c:v>
                </c:pt>
                <c:pt idx="147">
                  <c:v>1.4598269166672253</c:v>
                </c:pt>
                <c:pt idx="148">
                  <c:v>1.4697579166677315</c:v>
                </c:pt>
                <c:pt idx="149">
                  <c:v>1.4796889166682377</c:v>
                </c:pt>
                <c:pt idx="150">
                  <c:v>1.4896189166684053</c:v>
                </c:pt>
                <c:pt idx="151">
                  <c:v>1.4995499166689115</c:v>
                </c:pt>
                <c:pt idx="152">
                  <c:v>1.5094809166694176</c:v>
                </c:pt>
                <c:pt idx="153">
                  <c:v>1.5194119166699238</c:v>
                </c:pt>
                <c:pt idx="154">
                  <c:v>1.52934291667043</c:v>
                </c:pt>
                <c:pt idx="155">
                  <c:v>1.5392729166705976</c:v>
                </c:pt>
                <c:pt idx="156">
                  <c:v>1.5492039166711038</c:v>
                </c:pt>
                <c:pt idx="157">
                  <c:v>1.55913491667161</c:v>
                </c:pt>
                <c:pt idx="158">
                  <c:v>1.5690659166648402</c:v>
                </c:pt>
                <c:pt idx="159">
                  <c:v>1.5789969166653464</c:v>
                </c:pt>
                <c:pt idx="160">
                  <c:v>1.588926916665514</c:v>
                </c:pt>
                <c:pt idx="161">
                  <c:v>1.5988579166660202</c:v>
                </c:pt>
                <c:pt idx="162">
                  <c:v>1.6087889166665263</c:v>
                </c:pt>
                <c:pt idx="163">
                  <c:v>1.6187199166670325</c:v>
                </c:pt>
                <c:pt idx="164">
                  <c:v>1.6286499166672002</c:v>
                </c:pt>
                <c:pt idx="165">
                  <c:v>1.6385809166677063</c:v>
                </c:pt>
                <c:pt idx="166">
                  <c:v>1.6485119166682125</c:v>
                </c:pt>
                <c:pt idx="167">
                  <c:v>1.6584429166687187</c:v>
                </c:pt>
                <c:pt idx="168">
                  <c:v>1.6683739166692249</c:v>
                </c:pt>
                <c:pt idx="169">
                  <c:v>1.678304916669731</c:v>
                </c:pt>
                <c:pt idx="170">
                  <c:v>1.6882349166698987</c:v>
                </c:pt>
                <c:pt idx="171">
                  <c:v>1.6981659166704048</c:v>
                </c:pt>
                <c:pt idx="172">
                  <c:v>1.708096916670911</c:v>
                </c:pt>
                <c:pt idx="173">
                  <c:v>1.7180279166714172</c:v>
                </c:pt>
                <c:pt idx="174">
                  <c:v>1.7279579166715848</c:v>
                </c:pt>
                <c:pt idx="175">
                  <c:v>1.737888916664815</c:v>
                </c:pt>
                <c:pt idx="176">
                  <c:v>1.7478199166653212</c:v>
                </c:pt>
                <c:pt idx="177">
                  <c:v>1.7577509166658274</c:v>
                </c:pt>
                <c:pt idx="178">
                  <c:v>1.7676819166663336</c:v>
                </c:pt>
                <c:pt idx="179">
                  <c:v>1.7776119166665012</c:v>
                </c:pt>
                <c:pt idx="180">
                  <c:v>1.7875429166670074</c:v>
                </c:pt>
                <c:pt idx="181">
                  <c:v>1.7974739166675135</c:v>
                </c:pt>
                <c:pt idx="182">
                  <c:v>1.8074049166680197</c:v>
                </c:pt>
                <c:pt idx="183">
                  <c:v>1.8173359166685259</c:v>
                </c:pt>
                <c:pt idx="184">
                  <c:v>1.8272659166686935</c:v>
                </c:pt>
                <c:pt idx="185">
                  <c:v>1.8371969166691997</c:v>
                </c:pt>
                <c:pt idx="186">
                  <c:v>1.8471279166697059</c:v>
                </c:pt>
                <c:pt idx="187">
                  <c:v>1.8570589166702121</c:v>
                </c:pt>
                <c:pt idx="188">
                  <c:v>1.8669899166707182</c:v>
                </c:pt>
                <c:pt idx="189">
                  <c:v>1.8769199166708859</c:v>
                </c:pt>
                <c:pt idx="190">
                  <c:v>1.886850916671392</c:v>
                </c:pt>
                <c:pt idx="191">
                  <c:v>1.8967819166646223</c:v>
                </c:pt>
                <c:pt idx="192">
                  <c:v>1.9067129166651284</c:v>
                </c:pt>
                <c:pt idx="193">
                  <c:v>1.9166439166656346</c:v>
                </c:pt>
                <c:pt idx="194">
                  <c:v>1.9265739166658022</c:v>
                </c:pt>
                <c:pt idx="195">
                  <c:v>1.9365049166663084</c:v>
                </c:pt>
                <c:pt idx="196">
                  <c:v>1.9464352499999222</c:v>
                </c:pt>
                <c:pt idx="197">
                  <c:v>1.9563662500004284</c:v>
                </c:pt>
                <c:pt idx="198">
                  <c:v>1.9662972500009346</c:v>
                </c:pt>
                <c:pt idx="199">
                  <c:v>1.9762272500011022</c:v>
                </c:pt>
                <c:pt idx="200">
                  <c:v>1.9861582500016084</c:v>
                </c:pt>
                <c:pt idx="201">
                  <c:v>1.9960892500021146</c:v>
                </c:pt>
                <c:pt idx="202">
                  <c:v>2.0060202500026207</c:v>
                </c:pt>
                <c:pt idx="203">
                  <c:v>2.0159512500031269</c:v>
                </c:pt>
                <c:pt idx="204">
                  <c:v>2.0258812500032946</c:v>
                </c:pt>
                <c:pt idx="205">
                  <c:v>2.0358122500038007</c:v>
                </c:pt>
                <c:pt idx="206">
                  <c:v>2.0457432500043069</c:v>
                </c:pt>
                <c:pt idx="207">
                  <c:v>2.0556742500048131</c:v>
                </c:pt>
                <c:pt idx="208">
                  <c:v>2.0656052499980433</c:v>
                </c:pt>
                <c:pt idx="209">
                  <c:v>2.0755352499982109</c:v>
                </c:pt>
                <c:pt idx="210">
                  <c:v>2.0854662499987171</c:v>
                </c:pt>
                <c:pt idx="211">
                  <c:v>2.0953972499992233</c:v>
                </c:pt>
                <c:pt idx="212">
                  <c:v>2.1053282499997295</c:v>
                </c:pt>
                <c:pt idx="213">
                  <c:v>2.1152592500002356</c:v>
                </c:pt>
                <c:pt idx="214">
                  <c:v>2.1251892500004033</c:v>
                </c:pt>
                <c:pt idx="215">
                  <c:v>2.1351202500009094</c:v>
                </c:pt>
                <c:pt idx="216">
                  <c:v>2.1450512500014156</c:v>
                </c:pt>
                <c:pt idx="217">
                  <c:v>2.1549822500019218</c:v>
                </c:pt>
                <c:pt idx="218">
                  <c:v>2.164913250002428</c:v>
                </c:pt>
                <c:pt idx="219">
                  <c:v>2.1748432500025956</c:v>
                </c:pt>
                <c:pt idx="220">
                  <c:v>2.1847742500031018</c:v>
                </c:pt>
                <c:pt idx="221">
                  <c:v>2.1947052500036079</c:v>
                </c:pt>
                <c:pt idx="222">
                  <c:v>2.2046362500041141</c:v>
                </c:pt>
                <c:pt idx="223">
                  <c:v>2.2145672500046203</c:v>
                </c:pt>
                <c:pt idx="224">
                  <c:v>2.2244972500047879</c:v>
                </c:pt>
                <c:pt idx="225">
                  <c:v>2.2344282499980181</c:v>
                </c:pt>
                <c:pt idx="226">
                  <c:v>2.2443592499985243</c:v>
                </c:pt>
                <c:pt idx="227">
                  <c:v>2.2542902499990305</c:v>
                </c:pt>
                <c:pt idx="228">
                  <c:v>2.2642212499995367</c:v>
                </c:pt>
                <c:pt idx="229">
                  <c:v>2.2741512499997043</c:v>
                </c:pt>
                <c:pt idx="230">
                  <c:v>2.2840822500002105</c:v>
                </c:pt>
                <c:pt idx="231">
                  <c:v>2.2940132500007167</c:v>
                </c:pt>
                <c:pt idx="232">
                  <c:v>2.3039442500012228</c:v>
                </c:pt>
                <c:pt idx="233">
                  <c:v>2.313875250001729</c:v>
                </c:pt>
                <c:pt idx="234">
                  <c:v>2.3238052500018966</c:v>
                </c:pt>
                <c:pt idx="235">
                  <c:v>2.3337362500024028</c:v>
                </c:pt>
                <c:pt idx="236">
                  <c:v>2.343667250002909</c:v>
                </c:pt>
                <c:pt idx="237">
                  <c:v>2.3535982500034152</c:v>
                </c:pt>
                <c:pt idx="238">
                  <c:v>2.3635292500039213</c:v>
                </c:pt>
                <c:pt idx="239">
                  <c:v>2.373459250004089</c:v>
                </c:pt>
                <c:pt idx="240">
                  <c:v>2.3833902500045951</c:v>
                </c:pt>
                <c:pt idx="241">
                  <c:v>2.3933212500051013</c:v>
                </c:pt>
                <c:pt idx="242">
                  <c:v>2.4032522499983315</c:v>
                </c:pt>
                <c:pt idx="243">
                  <c:v>2.4131832499988377</c:v>
                </c:pt>
                <c:pt idx="244">
                  <c:v>2.4231132499990053</c:v>
                </c:pt>
                <c:pt idx="245">
                  <c:v>2.4330442499995115</c:v>
                </c:pt>
                <c:pt idx="246">
                  <c:v>2.4429752500000177</c:v>
                </c:pt>
                <c:pt idx="247">
                  <c:v>2.4529062500005239</c:v>
                </c:pt>
                <c:pt idx="248">
                  <c:v>2.46283725000103</c:v>
                </c:pt>
                <c:pt idx="249">
                  <c:v>2.4727672500011977</c:v>
                </c:pt>
                <c:pt idx="250">
                  <c:v>2.4826982500017039</c:v>
                </c:pt>
                <c:pt idx="251">
                  <c:v>2.49262925000221</c:v>
                </c:pt>
                <c:pt idx="252">
                  <c:v>2.5025602500027162</c:v>
                </c:pt>
                <c:pt idx="253">
                  <c:v>2.5124912500032224</c:v>
                </c:pt>
                <c:pt idx="254">
                  <c:v>2.52242125000339</c:v>
                </c:pt>
                <c:pt idx="255">
                  <c:v>2.5323522500038962</c:v>
                </c:pt>
                <c:pt idx="256">
                  <c:v>2.5422832500044024</c:v>
                </c:pt>
                <c:pt idx="257">
                  <c:v>2.5522142500049085</c:v>
                </c:pt>
                <c:pt idx="258">
                  <c:v>2.5621452499981388</c:v>
                </c:pt>
                <c:pt idx="259">
                  <c:v>2.5720752499983064</c:v>
                </c:pt>
                <c:pt idx="260">
                  <c:v>2.5820062499988126</c:v>
                </c:pt>
                <c:pt idx="261">
                  <c:v>2.5919372499993187</c:v>
                </c:pt>
                <c:pt idx="262">
                  <c:v>2.6018682499998249</c:v>
                </c:pt>
                <c:pt idx="263">
                  <c:v>2.6117992500003311</c:v>
                </c:pt>
                <c:pt idx="264">
                  <c:v>2.6217292500004987</c:v>
                </c:pt>
                <c:pt idx="265">
                  <c:v>2.6316602500010049</c:v>
                </c:pt>
                <c:pt idx="266">
                  <c:v>2.6415912500015111</c:v>
                </c:pt>
                <c:pt idx="267">
                  <c:v>2.6515222500020172</c:v>
                </c:pt>
                <c:pt idx="268">
                  <c:v>2.6614532500025234</c:v>
                </c:pt>
                <c:pt idx="269">
                  <c:v>2.6713842500030296</c:v>
                </c:pt>
                <c:pt idx="270">
                  <c:v>2.6813142500031972</c:v>
                </c:pt>
                <c:pt idx="271">
                  <c:v>2.6912452500037034</c:v>
                </c:pt>
                <c:pt idx="272">
                  <c:v>2.7011762500042096</c:v>
                </c:pt>
                <c:pt idx="273">
                  <c:v>2.7111072500047158</c:v>
                </c:pt>
                <c:pt idx="274">
                  <c:v>2.721038249997946</c:v>
                </c:pt>
                <c:pt idx="275">
                  <c:v>2.7309682499981136</c:v>
                </c:pt>
                <c:pt idx="276">
                  <c:v>2.7408992499986198</c:v>
                </c:pt>
                <c:pt idx="277">
                  <c:v>2.750830249999126</c:v>
                </c:pt>
                <c:pt idx="278">
                  <c:v>2.7607612499996321</c:v>
                </c:pt>
                <c:pt idx="279">
                  <c:v>2.7706922500001383</c:v>
                </c:pt>
                <c:pt idx="280">
                  <c:v>2.7806222500003059</c:v>
                </c:pt>
                <c:pt idx="281">
                  <c:v>2.7905532500008121</c:v>
                </c:pt>
                <c:pt idx="282">
                  <c:v>2.8004842500013183</c:v>
                </c:pt>
                <c:pt idx="283">
                  <c:v>2.8104152500018245</c:v>
                </c:pt>
                <c:pt idx="284">
                  <c:v>2.8203462500023306</c:v>
                </c:pt>
                <c:pt idx="285">
                  <c:v>2.8302762500024983</c:v>
                </c:pt>
                <c:pt idx="286">
                  <c:v>2.8402072500030044</c:v>
                </c:pt>
                <c:pt idx="287">
                  <c:v>2.8501382500035106</c:v>
                </c:pt>
                <c:pt idx="288">
                  <c:v>2.8600692500040168</c:v>
                </c:pt>
                <c:pt idx="289">
                  <c:v>2.870000250004523</c:v>
                </c:pt>
                <c:pt idx="290">
                  <c:v>2.8799302500046906</c:v>
                </c:pt>
                <c:pt idx="291">
                  <c:v>2.8898612499979208</c:v>
                </c:pt>
                <c:pt idx="292">
                  <c:v>2.899792249998427</c:v>
                </c:pt>
                <c:pt idx="293">
                  <c:v>2.9097232499989332</c:v>
                </c:pt>
                <c:pt idx="294">
                  <c:v>2.9196542499994393</c:v>
                </c:pt>
                <c:pt idx="295">
                  <c:v>2.9295852499999455</c:v>
                </c:pt>
                <c:pt idx="296">
                  <c:v>2.9395152500001132</c:v>
                </c:pt>
                <c:pt idx="297">
                  <c:v>2.9494466250034748</c:v>
                </c:pt>
                <c:pt idx="298">
                  <c:v>2.9593776250039809</c:v>
                </c:pt>
                <c:pt idx="299">
                  <c:v>2.9693086250044871</c:v>
                </c:pt>
                <c:pt idx="300">
                  <c:v>2.9792396250049933</c:v>
                </c:pt>
                <c:pt idx="301">
                  <c:v>2.989169624997885</c:v>
                </c:pt>
                <c:pt idx="302">
                  <c:v>2.9991006249983911</c:v>
                </c:pt>
                <c:pt idx="303">
                  <c:v>3.0090316249988973</c:v>
                </c:pt>
                <c:pt idx="304">
                  <c:v>3.0189626249994035</c:v>
                </c:pt>
                <c:pt idx="305">
                  <c:v>3.0288936249999097</c:v>
                </c:pt>
                <c:pt idx="306">
                  <c:v>3.0388236250000773</c:v>
                </c:pt>
                <c:pt idx="307">
                  <c:v>3.0487546250005835</c:v>
                </c:pt>
                <c:pt idx="308">
                  <c:v>3.0586856250010896</c:v>
                </c:pt>
                <c:pt idx="309">
                  <c:v>3.0686166250015958</c:v>
                </c:pt>
                <c:pt idx="310">
                  <c:v>3.078547625002102</c:v>
                </c:pt>
                <c:pt idx="311">
                  <c:v>3.0884776250022696</c:v>
                </c:pt>
                <c:pt idx="312">
                  <c:v>3.0984086250027758</c:v>
                </c:pt>
                <c:pt idx="313">
                  <c:v>3.108339625003282</c:v>
                </c:pt>
                <c:pt idx="314">
                  <c:v>3.1182706250037882</c:v>
                </c:pt>
                <c:pt idx="315">
                  <c:v>3.1282016250042943</c:v>
                </c:pt>
                <c:pt idx="316">
                  <c:v>3.1381326250048005</c:v>
                </c:pt>
                <c:pt idx="317">
                  <c:v>3.1480626250049681</c:v>
                </c:pt>
                <c:pt idx="318">
                  <c:v>3.1579936249981984</c:v>
                </c:pt>
                <c:pt idx="319">
                  <c:v>3.1679246249987045</c:v>
                </c:pt>
                <c:pt idx="320">
                  <c:v>3.1778556249992107</c:v>
                </c:pt>
                <c:pt idx="321">
                  <c:v>3.1877866249997169</c:v>
                </c:pt>
                <c:pt idx="322">
                  <c:v>3.1977166249998845</c:v>
                </c:pt>
                <c:pt idx="323">
                  <c:v>3.2076476250003907</c:v>
                </c:pt>
                <c:pt idx="324">
                  <c:v>3.2175786250008969</c:v>
                </c:pt>
                <c:pt idx="325">
                  <c:v>3.227509625001403</c:v>
                </c:pt>
                <c:pt idx="326">
                  <c:v>3.2374406250019092</c:v>
                </c:pt>
                <c:pt idx="327">
                  <c:v>3.2473706250020768</c:v>
                </c:pt>
                <c:pt idx="328">
                  <c:v>3.257301625002583</c:v>
                </c:pt>
                <c:pt idx="329">
                  <c:v>3.2672326250030892</c:v>
                </c:pt>
                <c:pt idx="330">
                  <c:v>3.2771636250035954</c:v>
                </c:pt>
                <c:pt idx="331">
                  <c:v>3.2870946250041015</c:v>
                </c:pt>
                <c:pt idx="332">
                  <c:v>3.2970256250046077</c:v>
                </c:pt>
                <c:pt idx="333">
                  <c:v>3.3069556250047754</c:v>
                </c:pt>
                <c:pt idx="334">
                  <c:v>3.3168866249980056</c:v>
                </c:pt>
                <c:pt idx="335">
                  <c:v>3.3268176249985117</c:v>
                </c:pt>
                <c:pt idx="336">
                  <c:v>3.3367486249990179</c:v>
                </c:pt>
                <c:pt idx="337">
                  <c:v>3.3466796249995241</c:v>
                </c:pt>
                <c:pt idx="338">
                  <c:v>3.3566096249996917</c:v>
                </c:pt>
                <c:pt idx="339">
                  <c:v>3.3665406250001979</c:v>
                </c:pt>
                <c:pt idx="340">
                  <c:v>3.3764716250007041</c:v>
                </c:pt>
                <c:pt idx="341">
                  <c:v>3.3864026250012103</c:v>
                </c:pt>
                <c:pt idx="342">
                  <c:v>3.3963336250017164</c:v>
                </c:pt>
                <c:pt idx="343">
                  <c:v>3.4062646250022226</c:v>
                </c:pt>
                <c:pt idx="344">
                  <c:v>3.4161946250023902</c:v>
                </c:pt>
                <c:pt idx="345">
                  <c:v>3.4261256250028964</c:v>
                </c:pt>
                <c:pt idx="346">
                  <c:v>3.4360566250034026</c:v>
                </c:pt>
                <c:pt idx="347">
                  <c:v>3.4459876250039088</c:v>
                </c:pt>
                <c:pt idx="348">
                  <c:v>3.4559186250044149</c:v>
                </c:pt>
                <c:pt idx="349">
                  <c:v>3.4658486250045826</c:v>
                </c:pt>
                <c:pt idx="350">
                  <c:v>3.4757796250050887</c:v>
                </c:pt>
                <c:pt idx="351">
                  <c:v>3.485710624998319</c:v>
                </c:pt>
                <c:pt idx="352">
                  <c:v>3.4956416249988251</c:v>
                </c:pt>
                <c:pt idx="353">
                  <c:v>3.5055726249993313</c:v>
                </c:pt>
                <c:pt idx="354">
                  <c:v>3.5155036249998375</c:v>
                </c:pt>
                <c:pt idx="355">
                  <c:v>3.5254336250000051</c:v>
                </c:pt>
                <c:pt idx="356">
                  <c:v>3.5353646250005113</c:v>
                </c:pt>
                <c:pt idx="357">
                  <c:v>3.5452956250010175</c:v>
                </c:pt>
                <c:pt idx="358">
                  <c:v>3.5552266250015236</c:v>
                </c:pt>
                <c:pt idx="359">
                  <c:v>3.5651576250020298</c:v>
                </c:pt>
                <c:pt idx="360">
                  <c:v>3.5750876250021975</c:v>
                </c:pt>
                <c:pt idx="361">
                  <c:v>3.5850186250027036</c:v>
                </c:pt>
                <c:pt idx="362">
                  <c:v>3.5949496250032098</c:v>
                </c:pt>
                <c:pt idx="363">
                  <c:v>3.604880625003716</c:v>
                </c:pt>
                <c:pt idx="364">
                  <c:v>3.6148116250042222</c:v>
                </c:pt>
                <c:pt idx="365">
                  <c:v>3.6247416250043898</c:v>
                </c:pt>
                <c:pt idx="366">
                  <c:v>3.634672625004896</c:v>
                </c:pt>
                <c:pt idx="367">
                  <c:v>3.6446036249981262</c:v>
                </c:pt>
                <c:pt idx="368">
                  <c:v>3.6545346249986324</c:v>
                </c:pt>
                <c:pt idx="369">
                  <c:v>3.6644656249991385</c:v>
                </c:pt>
                <c:pt idx="370">
                  <c:v>3.6743966249996447</c:v>
                </c:pt>
                <c:pt idx="371">
                  <c:v>3.6843266249998123</c:v>
                </c:pt>
                <c:pt idx="372">
                  <c:v>3.6942576250003185</c:v>
                </c:pt>
                <c:pt idx="373">
                  <c:v>3.7041886250008247</c:v>
                </c:pt>
                <c:pt idx="374">
                  <c:v>3.7141196250013309</c:v>
                </c:pt>
                <c:pt idx="375">
                  <c:v>3.724050625001837</c:v>
                </c:pt>
                <c:pt idx="376">
                  <c:v>3.7339816250023432</c:v>
                </c:pt>
                <c:pt idx="377">
                  <c:v>3.7439116250025108</c:v>
                </c:pt>
                <c:pt idx="378">
                  <c:v>3.753842625003017</c:v>
                </c:pt>
                <c:pt idx="379">
                  <c:v>3.7637736250035232</c:v>
                </c:pt>
                <c:pt idx="380">
                  <c:v>3.7737046250040294</c:v>
                </c:pt>
                <c:pt idx="381">
                  <c:v>3.7836356250045355</c:v>
                </c:pt>
                <c:pt idx="382">
                  <c:v>3.7935656250047032</c:v>
                </c:pt>
                <c:pt idx="383">
                  <c:v>3.8034966249979334</c:v>
                </c:pt>
                <c:pt idx="384">
                  <c:v>3.8134276249984396</c:v>
                </c:pt>
                <c:pt idx="385">
                  <c:v>3.8233586249989457</c:v>
                </c:pt>
                <c:pt idx="386">
                  <c:v>3.8332896249994519</c:v>
                </c:pt>
                <c:pt idx="387">
                  <c:v>3.8432206249999581</c:v>
                </c:pt>
                <c:pt idx="388">
                  <c:v>3.8531506250001257</c:v>
                </c:pt>
                <c:pt idx="389">
                  <c:v>3.8630816250006319</c:v>
                </c:pt>
                <c:pt idx="390">
                  <c:v>3.8730126250011381</c:v>
                </c:pt>
                <c:pt idx="391">
                  <c:v>3.8829436250016443</c:v>
                </c:pt>
                <c:pt idx="392">
                  <c:v>3.8928746250021504</c:v>
                </c:pt>
                <c:pt idx="393">
                  <c:v>3.9028046250023181</c:v>
                </c:pt>
                <c:pt idx="394">
                  <c:v>3.9127356250028242</c:v>
                </c:pt>
                <c:pt idx="395">
                  <c:v>3.9226666250033304</c:v>
                </c:pt>
                <c:pt idx="396">
                  <c:v>3.9325976250038366</c:v>
                </c:pt>
                <c:pt idx="397">
                  <c:v>3.9425286250043428</c:v>
                </c:pt>
                <c:pt idx="398">
                  <c:v>3.9524596250048489</c:v>
                </c:pt>
                <c:pt idx="399">
                  <c:v>3.9623896250050166</c:v>
                </c:pt>
                <c:pt idx="400">
                  <c:v>3.9723206249982468</c:v>
                </c:pt>
                <c:pt idx="401">
                  <c:v>3.982251624998753</c:v>
                </c:pt>
                <c:pt idx="402">
                  <c:v>3.9921826249992591</c:v>
                </c:pt>
                <c:pt idx="403">
                  <c:v>4.0021136249997653</c:v>
                </c:pt>
                <c:pt idx="404">
                  <c:v>4.0120446250002715</c:v>
                </c:pt>
                <c:pt idx="405">
                  <c:v>4.0219746250004391</c:v>
                </c:pt>
                <c:pt idx="406">
                  <c:v>4.0319056250009453</c:v>
                </c:pt>
                <c:pt idx="407">
                  <c:v>4.0418366250014515</c:v>
                </c:pt>
                <c:pt idx="408">
                  <c:v>4.0517676250019576</c:v>
                </c:pt>
                <c:pt idx="409">
                  <c:v>4.0616986250024638</c:v>
                </c:pt>
                <c:pt idx="410">
                  <c:v>4.07162962500297</c:v>
                </c:pt>
                <c:pt idx="411">
                  <c:v>4.0815596250031376</c:v>
                </c:pt>
                <c:pt idx="412">
                  <c:v>4.0914906250036438</c:v>
                </c:pt>
                <c:pt idx="413">
                  <c:v>4.10142162500415</c:v>
                </c:pt>
                <c:pt idx="414">
                  <c:v>4.1113526250046561</c:v>
                </c:pt>
                <c:pt idx="415">
                  <c:v>4.1212836249978864</c:v>
                </c:pt>
                <c:pt idx="416">
                  <c:v>4.131213624998054</c:v>
                </c:pt>
                <c:pt idx="417">
                  <c:v>4.1411446249985602</c:v>
                </c:pt>
                <c:pt idx="418">
                  <c:v>4.1510756249990663</c:v>
                </c:pt>
                <c:pt idx="419">
                  <c:v>4.1610066249995725</c:v>
                </c:pt>
                <c:pt idx="420">
                  <c:v>4.1709376250000787</c:v>
                </c:pt>
                <c:pt idx="421">
                  <c:v>4.1808686250005849</c:v>
                </c:pt>
                <c:pt idx="422">
                  <c:v>4.1907986250007525</c:v>
                </c:pt>
                <c:pt idx="423">
                  <c:v>4.2007296250012587</c:v>
                </c:pt>
                <c:pt idx="424">
                  <c:v>4.2106606250017649</c:v>
                </c:pt>
                <c:pt idx="425">
                  <c:v>4.220591625002271</c:v>
                </c:pt>
                <c:pt idx="426">
                  <c:v>4.2305226250027772</c:v>
                </c:pt>
                <c:pt idx="427">
                  <c:v>4.2404536250032834</c:v>
                </c:pt>
                <c:pt idx="428">
                  <c:v>4.250383625003451</c:v>
                </c:pt>
                <c:pt idx="429">
                  <c:v>4.2603146250039572</c:v>
                </c:pt>
                <c:pt idx="430">
                  <c:v>4.2702456250044634</c:v>
                </c:pt>
                <c:pt idx="431">
                  <c:v>4.2801766250049695</c:v>
                </c:pt>
                <c:pt idx="432">
                  <c:v>4.2901076249981998</c:v>
                </c:pt>
                <c:pt idx="433">
                  <c:v>4.3000386249987059</c:v>
                </c:pt>
                <c:pt idx="434">
                  <c:v>4.3099686249988736</c:v>
                </c:pt>
                <c:pt idx="435">
                  <c:v>4.3198996249993797</c:v>
                </c:pt>
                <c:pt idx="436">
                  <c:v>4.3298306249998859</c:v>
                </c:pt>
                <c:pt idx="437">
                  <c:v>4.3397616250003921</c:v>
                </c:pt>
                <c:pt idx="438">
                  <c:v>4.3496926250008983</c:v>
                </c:pt>
                <c:pt idx="439">
                  <c:v>4.3596236250014044</c:v>
                </c:pt>
                <c:pt idx="440">
                  <c:v>4.3695536250015721</c:v>
                </c:pt>
                <c:pt idx="441">
                  <c:v>4.3794846250020782</c:v>
                </c:pt>
                <c:pt idx="442">
                  <c:v>4.3894156250025844</c:v>
                </c:pt>
                <c:pt idx="443">
                  <c:v>4.3993466250030906</c:v>
                </c:pt>
                <c:pt idx="444">
                  <c:v>4.4092776250035968</c:v>
                </c:pt>
                <c:pt idx="445">
                  <c:v>4.4192086250041029</c:v>
                </c:pt>
                <c:pt idx="446">
                  <c:v>4.4291386250042706</c:v>
                </c:pt>
                <c:pt idx="447">
                  <c:v>4.4390696250047768</c:v>
                </c:pt>
                <c:pt idx="448">
                  <c:v>4.449000624998007</c:v>
                </c:pt>
                <c:pt idx="449">
                  <c:v>4.4589316249985131</c:v>
                </c:pt>
                <c:pt idx="450">
                  <c:v>4.4688626249990193</c:v>
                </c:pt>
                <c:pt idx="451">
                  <c:v>4.4787936249995255</c:v>
                </c:pt>
                <c:pt idx="452">
                  <c:v>4.4887236249996931</c:v>
                </c:pt>
                <c:pt idx="453">
                  <c:v>4.4986546250001993</c:v>
                </c:pt>
                <c:pt idx="454">
                  <c:v>4.5085856250007055</c:v>
                </c:pt>
                <c:pt idx="455">
                  <c:v>4.5185166250012117</c:v>
                </c:pt>
                <c:pt idx="456">
                  <c:v>4.5284476250017178</c:v>
                </c:pt>
                <c:pt idx="457">
                  <c:v>4.5383776250018855</c:v>
                </c:pt>
                <c:pt idx="458">
                  <c:v>4.5483086250023916</c:v>
                </c:pt>
                <c:pt idx="459">
                  <c:v>4.5582396250028978</c:v>
                </c:pt>
                <c:pt idx="460">
                  <c:v>4.568170625003404</c:v>
                </c:pt>
                <c:pt idx="461">
                  <c:v>4.5781016250039102</c:v>
                </c:pt>
                <c:pt idx="462">
                  <c:v>4.5880326250044163</c:v>
                </c:pt>
                <c:pt idx="463">
                  <c:v>4.597962625004584</c:v>
                </c:pt>
                <c:pt idx="464">
                  <c:v>4.6078936250050901</c:v>
                </c:pt>
                <c:pt idx="465">
                  <c:v>4.6178246249983204</c:v>
                </c:pt>
                <c:pt idx="466">
                  <c:v>4.6277556249988265</c:v>
                </c:pt>
                <c:pt idx="467">
                  <c:v>4.6376866249993327</c:v>
                </c:pt>
                <c:pt idx="468">
                  <c:v>4.6476176249998389</c:v>
                </c:pt>
                <c:pt idx="469">
                  <c:v>4.6575486250003451</c:v>
                </c:pt>
                <c:pt idx="470">
                  <c:v>4.6674786250005127</c:v>
                </c:pt>
                <c:pt idx="471">
                  <c:v>4.6774096250010189</c:v>
                </c:pt>
                <c:pt idx="472">
                  <c:v>4.687340625001525</c:v>
                </c:pt>
                <c:pt idx="473">
                  <c:v>4.6972716250020312</c:v>
                </c:pt>
                <c:pt idx="474">
                  <c:v>4.7072026250025374</c:v>
                </c:pt>
                <c:pt idx="475">
                  <c:v>4.717132625002705</c:v>
                </c:pt>
                <c:pt idx="476">
                  <c:v>4.7270636250032112</c:v>
                </c:pt>
                <c:pt idx="477">
                  <c:v>4.7369946250037174</c:v>
                </c:pt>
                <c:pt idx="478">
                  <c:v>4.7469256250042235</c:v>
                </c:pt>
                <c:pt idx="479">
                  <c:v>4.7568566250047297</c:v>
                </c:pt>
                <c:pt idx="480">
                  <c:v>4.7667876249979599</c:v>
                </c:pt>
                <c:pt idx="481">
                  <c:v>4.7767176249981276</c:v>
                </c:pt>
                <c:pt idx="482">
                  <c:v>4.7866486249986337</c:v>
                </c:pt>
                <c:pt idx="483">
                  <c:v>4.7965796249991399</c:v>
                </c:pt>
                <c:pt idx="484">
                  <c:v>4.8065106249996461</c:v>
                </c:pt>
                <c:pt idx="485">
                  <c:v>4.8164416250001523</c:v>
                </c:pt>
                <c:pt idx="486">
                  <c:v>4.8263726250006584</c:v>
                </c:pt>
                <c:pt idx="487">
                  <c:v>4.8363036250011646</c:v>
                </c:pt>
                <c:pt idx="488">
                  <c:v>4.8462336250013323</c:v>
                </c:pt>
                <c:pt idx="489">
                  <c:v>4.8561646250018384</c:v>
                </c:pt>
                <c:pt idx="490">
                  <c:v>4.8660956250023446</c:v>
                </c:pt>
                <c:pt idx="491">
                  <c:v>4.8760266250028508</c:v>
                </c:pt>
                <c:pt idx="492">
                  <c:v>4.885957625003357</c:v>
                </c:pt>
                <c:pt idx="493">
                  <c:v>4.8958886250038631</c:v>
                </c:pt>
                <c:pt idx="494">
                  <c:v>4.9058186250040308</c:v>
                </c:pt>
                <c:pt idx="495">
                  <c:v>4.9157496250045369</c:v>
                </c:pt>
                <c:pt idx="496">
                  <c:v>4.9256806250050431</c:v>
                </c:pt>
                <c:pt idx="497">
                  <c:v>4.9356116249982733</c:v>
                </c:pt>
                <c:pt idx="498">
                  <c:v>4.9455426249987795</c:v>
                </c:pt>
                <c:pt idx="499">
                  <c:v>4.9554737500002375</c:v>
                </c:pt>
                <c:pt idx="500">
                  <c:v>4.9654037500004051</c:v>
                </c:pt>
                <c:pt idx="501">
                  <c:v>4.9753347500009113</c:v>
                </c:pt>
                <c:pt idx="502">
                  <c:v>4.9852657500014175</c:v>
                </c:pt>
                <c:pt idx="503">
                  <c:v>4.9951967500019236</c:v>
                </c:pt>
                <c:pt idx="504">
                  <c:v>5.0051277500024298</c:v>
                </c:pt>
                <c:pt idx="505">
                  <c:v>5.015058750002936</c:v>
                </c:pt>
                <c:pt idx="506">
                  <c:v>5.0249887500031036</c:v>
                </c:pt>
                <c:pt idx="507">
                  <c:v>5.0349197500036098</c:v>
                </c:pt>
                <c:pt idx="508">
                  <c:v>5.044850750004116</c:v>
                </c:pt>
                <c:pt idx="509">
                  <c:v>5.0547817500046222</c:v>
                </c:pt>
                <c:pt idx="510">
                  <c:v>5.0647127499978524</c:v>
                </c:pt>
                <c:pt idx="511">
                  <c:v>5.0746437499983585</c:v>
                </c:pt>
                <c:pt idx="512">
                  <c:v>5.0845737499985262</c:v>
                </c:pt>
                <c:pt idx="513">
                  <c:v>5.0945047499990324</c:v>
                </c:pt>
                <c:pt idx="514">
                  <c:v>5.1044357499995385</c:v>
                </c:pt>
                <c:pt idx="515">
                  <c:v>5.1143667500000447</c:v>
                </c:pt>
                <c:pt idx="516">
                  <c:v>5.1242977500005509</c:v>
                </c:pt>
                <c:pt idx="517">
                  <c:v>5.1342287500010571</c:v>
                </c:pt>
                <c:pt idx="518">
                  <c:v>5.1441597500015632</c:v>
                </c:pt>
                <c:pt idx="519">
                  <c:v>5.1540897500017309</c:v>
                </c:pt>
                <c:pt idx="520">
                  <c:v>5.164020750002237</c:v>
                </c:pt>
                <c:pt idx="521">
                  <c:v>5.1739517500027432</c:v>
                </c:pt>
                <c:pt idx="522">
                  <c:v>5.1838827500032494</c:v>
                </c:pt>
                <c:pt idx="523">
                  <c:v>5.1938137500037556</c:v>
                </c:pt>
                <c:pt idx="524">
                  <c:v>5.2037447500042617</c:v>
                </c:pt>
                <c:pt idx="525">
                  <c:v>5.2136747500044294</c:v>
                </c:pt>
                <c:pt idx="526">
                  <c:v>5.2236057500049355</c:v>
                </c:pt>
                <c:pt idx="527">
                  <c:v>5.2335367499981658</c:v>
                </c:pt>
                <c:pt idx="528">
                  <c:v>5.2434677499986719</c:v>
                </c:pt>
                <c:pt idx="529">
                  <c:v>5.2533987499991781</c:v>
                </c:pt>
                <c:pt idx="530">
                  <c:v>5.2633297499996843</c:v>
                </c:pt>
                <c:pt idx="531">
                  <c:v>5.2732607500001905</c:v>
                </c:pt>
                <c:pt idx="532">
                  <c:v>5.2831907500003581</c:v>
                </c:pt>
                <c:pt idx="533">
                  <c:v>5.2931217500008643</c:v>
                </c:pt>
                <c:pt idx="534">
                  <c:v>5.3030527500013704</c:v>
                </c:pt>
                <c:pt idx="535">
                  <c:v>5.3129837500018766</c:v>
                </c:pt>
                <c:pt idx="536">
                  <c:v>5.3229147500023828</c:v>
                </c:pt>
                <c:pt idx="537">
                  <c:v>5.332845750002889</c:v>
                </c:pt>
                <c:pt idx="538">
                  <c:v>5.3427757500030566</c:v>
                </c:pt>
                <c:pt idx="539">
                  <c:v>5.3527067500035628</c:v>
                </c:pt>
                <c:pt idx="540">
                  <c:v>5.3626377500040689</c:v>
                </c:pt>
                <c:pt idx="541">
                  <c:v>5.3725687500045751</c:v>
                </c:pt>
                <c:pt idx="542">
                  <c:v>5.3824997500050813</c:v>
                </c:pt>
                <c:pt idx="543">
                  <c:v>5.3924307499983115</c:v>
                </c:pt>
                <c:pt idx="544">
                  <c:v>5.4023607499984792</c:v>
                </c:pt>
                <c:pt idx="545">
                  <c:v>5.4122917499989853</c:v>
                </c:pt>
                <c:pt idx="546">
                  <c:v>5.4222227499994915</c:v>
                </c:pt>
                <c:pt idx="547">
                  <c:v>5.4321537499999977</c:v>
                </c:pt>
                <c:pt idx="548">
                  <c:v>5.4420847500005038</c:v>
                </c:pt>
                <c:pt idx="549">
                  <c:v>5.45201575000101</c:v>
                </c:pt>
                <c:pt idx="550">
                  <c:v>5.4619467500015162</c:v>
                </c:pt>
                <c:pt idx="551">
                  <c:v>5.4718767500016838</c:v>
                </c:pt>
                <c:pt idx="552">
                  <c:v>5.48180775000219</c:v>
                </c:pt>
                <c:pt idx="553">
                  <c:v>5.4917387500026962</c:v>
                </c:pt>
                <c:pt idx="554">
                  <c:v>5.5016697500032024</c:v>
                </c:pt>
                <c:pt idx="555">
                  <c:v>5.5116007500037085</c:v>
                </c:pt>
                <c:pt idx="556">
                  <c:v>5.5215317500042147</c:v>
                </c:pt>
                <c:pt idx="557">
                  <c:v>5.5314617500043823</c:v>
                </c:pt>
                <c:pt idx="558">
                  <c:v>5.5413927500048885</c:v>
                </c:pt>
                <c:pt idx="559">
                  <c:v>5.5513237499981187</c:v>
                </c:pt>
                <c:pt idx="560">
                  <c:v>5.5612547499986249</c:v>
                </c:pt>
                <c:pt idx="561">
                  <c:v>5.5711857499991311</c:v>
                </c:pt>
                <c:pt idx="562">
                  <c:v>5.5811167499996372</c:v>
                </c:pt>
                <c:pt idx="563">
                  <c:v>5.5910477500001434</c:v>
                </c:pt>
                <c:pt idx="564">
                  <c:v>5.6009777500003111</c:v>
                </c:pt>
                <c:pt idx="565">
                  <c:v>5.6109087500008172</c:v>
                </c:pt>
                <c:pt idx="566">
                  <c:v>5.6208397500013234</c:v>
                </c:pt>
                <c:pt idx="567">
                  <c:v>5.6307707500018296</c:v>
                </c:pt>
                <c:pt idx="568">
                  <c:v>5.6407017500023358</c:v>
                </c:pt>
                <c:pt idx="569">
                  <c:v>5.6506327500028419</c:v>
                </c:pt>
                <c:pt idx="570">
                  <c:v>5.6605637500033481</c:v>
                </c:pt>
                <c:pt idx="571">
                  <c:v>5.6704937500035157</c:v>
                </c:pt>
                <c:pt idx="572">
                  <c:v>5.6804247500040219</c:v>
                </c:pt>
                <c:pt idx="573">
                  <c:v>5.6903557500045281</c:v>
                </c:pt>
                <c:pt idx="574">
                  <c:v>5.7002867500050343</c:v>
                </c:pt>
                <c:pt idx="575">
                  <c:v>5.7102177499982645</c:v>
                </c:pt>
                <c:pt idx="576">
                  <c:v>5.7201487499987707</c:v>
                </c:pt>
                <c:pt idx="577">
                  <c:v>5.7300787499989383</c:v>
                </c:pt>
                <c:pt idx="578">
                  <c:v>5.7400097499994445</c:v>
                </c:pt>
                <c:pt idx="579">
                  <c:v>5.7499407499999506</c:v>
                </c:pt>
                <c:pt idx="580">
                  <c:v>5.7598717500004568</c:v>
                </c:pt>
                <c:pt idx="581">
                  <c:v>5.769802750000963</c:v>
                </c:pt>
                <c:pt idx="582">
                  <c:v>5.7797337500014692</c:v>
                </c:pt>
                <c:pt idx="583">
                  <c:v>5.7896647500019753</c:v>
                </c:pt>
                <c:pt idx="584">
                  <c:v>5.799594750002143</c:v>
                </c:pt>
                <c:pt idx="585">
                  <c:v>5.8095257500026491</c:v>
                </c:pt>
                <c:pt idx="586">
                  <c:v>5.8194567500031553</c:v>
                </c:pt>
                <c:pt idx="587">
                  <c:v>5.8293877500036615</c:v>
                </c:pt>
                <c:pt idx="588">
                  <c:v>5.8393187500041677</c:v>
                </c:pt>
                <c:pt idx="589">
                  <c:v>5.8492497500046738</c:v>
                </c:pt>
                <c:pt idx="590">
                  <c:v>5.8591797500048415</c:v>
                </c:pt>
                <c:pt idx="591">
                  <c:v>5.8691107499980717</c:v>
                </c:pt>
                <c:pt idx="592">
                  <c:v>5.8790417499985779</c:v>
                </c:pt>
                <c:pt idx="593">
                  <c:v>5.888972749999084</c:v>
                </c:pt>
                <c:pt idx="594">
                  <c:v>5.8989037499995902</c:v>
                </c:pt>
                <c:pt idx="595">
                  <c:v>5.9088347500000964</c:v>
                </c:pt>
                <c:pt idx="596">
                  <c:v>5.9187657500006026</c:v>
                </c:pt>
                <c:pt idx="597">
                  <c:v>5.9286957500007702</c:v>
                </c:pt>
                <c:pt idx="598">
                  <c:v>5.9386267500012764</c:v>
                </c:pt>
                <c:pt idx="599">
                  <c:v>5.9485577500017826</c:v>
                </c:pt>
                <c:pt idx="600">
                  <c:v>5.9584882499984815</c:v>
                </c:pt>
                <c:pt idx="601">
                  <c:v>5.9684192499989877</c:v>
                </c:pt>
                <c:pt idx="602">
                  <c:v>5.9783502499994938</c:v>
                </c:pt>
                <c:pt idx="603">
                  <c:v>5.98828125</c:v>
                </c:pt>
                <c:pt idx="604">
                  <c:v>5.9982112500001676</c:v>
                </c:pt>
                <c:pt idx="605">
                  <c:v>6.0081422500006738</c:v>
                </c:pt>
                <c:pt idx="606">
                  <c:v>6.01807325000118</c:v>
                </c:pt>
                <c:pt idx="607">
                  <c:v>6.0280042500016862</c:v>
                </c:pt>
                <c:pt idx="608">
                  <c:v>6.0379352500021923</c:v>
                </c:pt>
                <c:pt idx="609">
                  <c:v>6.0478662500026985</c:v>
                </c:pt>
                <c:pt idx="610">
                  <c:v>6.0577972500032047</c:v>
                </c:pt>
                <c:pt idx="611">
                  <c:v>6.0677272500033723</c:v>
                </c:pt>
                <c:pt idx="612">
                  <c:v>6.0776582500038785</c:v>
                </c:pt>
                <c:pt idx="613">
                  <c:v>6.0875892500043847</c:v>
                </c:pt>
                <c:pt idx="614">
                  <c:v>6.0975202500048908</c:v>
                </c:pt>
                <c:pt idx="615">
                  <c:v>6.1074512499981211</c:v>
                </c:pt>
                <c:pt idx="616">
                  <c:v>6.1173822499986272</c:v>
                </c:pt>
                <c:pt idx="617">
                  <c:v>6.1273132499991334</c:v>
                </c:pt>
                <c:pt idx="618">
                  <c:v>6.137243249999301</c:v>
                </c:pt>
                <c:pt idx="619">
                  <c:v>6.1471742499998072</c:v>
                </c:pt>
                <c:pt idx="620">
                  <c:v>6.1571052500003134</c:v>
                </c:pt>
                <c:pt idx="621">
                  <c:v>6.1670362500008196</c:v>
                </c:pt>
                <c:pt idx="622">
                  <c:v>6.1769672500013257</c:v>
                </c:pt>
                <c:pt idx="623">
                  <c:v>6.1868982500018319</c:v>
                </c:pt>
                <c:pt idx="624">
                  <c:v>6.1968292500023381</c:v>
                </c:pt>
                <c:pt idx="625">
                  <c:v>6.2067592500025057</c:v>
                </c:pt>
                <c:pt idx="626">
                  <c:v>6.2166902500030119</c:v>
                </c:pt>
                <c:pt idx="627">
                  <c:v>6.2266212500035181</c:v>
                </c:pt>
                <c:pt idx="628">
                  <c:v>6.2365522500040242</c:v>
                </c:pt>
                <c:pt idx="629">
                  <c:v>6.2464832500045304</c:v>
                </c:pt>
                <c:pt idx="630">
                  <c:v>6.2564142500050366</c:v>
                </c:pt>
                <c:pt idx="631">
                  <c:v>6.2663452499982668</c:v>
                </c:pt>
                <c:pt idx="632">
                  <c:v>6.2762752499984344</c:v>
                </c:pt>
                <c:pt idx="633">
                  <c:v>6.2862062499989406</c:v>
                </c:pt>
                <c:pt idx="634">
                  <c:v>6.2961372499994468</c:v>
                </c:pt>
                <c:pt idx="635">
                  <c:v>6.306068249999953</c:v>
                </c:pt>
                <c:pt idx="636">
                  <c:v>6.3159992500004591</c:v>
                </c:pt>
                <c:pt idx="637">
                  <c:v>6.3259302500009653</c:v>
                </c:pt>
                <c:pt idx="638">
                  <c:v>6.3358612500014715</c:v>
                </c:pt>
                <c:pt idx="639">
                  <c:v>6.3457912500016391</c:v>
                </c:pt>
                <c:pt idx="640">
                  <c:v>6.3557222500021453</c:v>
                </c:pt>
                <c:pt idx="641">
                  <c:v>6.3656532500026515</c:v>
                </c:pt>
                <c:pt idx="642">
                  <c:v>6.3755842500031576</c:v>
                </c:pt>
                <c:pt idx="643">
                  <c:v>6.3855152500036638</c:v>
                </c:pt>
                <c:pt idx="644">
                  <c:v>6.39544625000417</c:v>
                </c:pt>
                <c:pt idx="645">
                  <c:v>6.4053772500046762</c:v>
                </c:pt>
                <c:pt idx="646">
                  <c:v>6.4153072500048438</c:v>
                </c:pt>
                <c:pt idx="647">
                  <c:v>6.425238249998074</c:v>
                </c:pt>
                <c:pt idx="648">
                  <c:v>6.4351692499985802</c:v>
                </c:pt>
                <c:pt idx="649">
                  <c:v>6.4451002499990864</c:v>
                </c:pt>
                <c:pt idx="650">
                  <c:v>6.4550312499995925</c:v>
                </c:pt>
                <c:pt idx="651">
                  <c:v>6.4649622500000987</c:v>
                </c:pt>
                <c:pt idx="652">
                  <c:v>6.4748932500006049</c:v>
                </c:pt>
                <c:pt idx="653">
                  <c:v>6.4848232500007725</c:v>
                </c:pt>
                <c:pt idx="654">
                  <c:v>6.4947542500012787</c:v>
                </c:pt>
                <c:pt idx="655">
                  <c:v>6.5046852500017849</c:v>
                </c:pt>
                <c:pt idx="656">
                  <c:v>6.5146162500022911</c:v>
                </c:pt>
                <c:pt idx="657">
                  <c:v>6.5245472500027972</c:v>
                </c:pt>
                <c:pt idx="658">
                  <c:v>6.5344782500033034</c:v>
                </c:pt>
                <c:pt idx="659">
                  <c:v>6.5444092500038096</c:v>
                </c:pt>
                <c:pt idx="660">
                  <c:v>6.5543392500039772</c:v>
                </c:pt>
                <c:pt idx="661">
                  <c:v>6.5642702500044834</c:v>
                </c:pt>
                <c:pt idx="662">
                  <c:v>6.5742012500049896</c:v>
                </c:pt>
                <c:pt idx="663">
                  <c:v>6.5841322499982198</c:v>
                </c:pt>
                <c:pt idx="664">
                  <c:v>6.594063249998726</c:v>
                </c:pt>
                <c:pt idx="665">
                  <c:v>6.6039942499992321</c:v>
                </c:pt>
                <c:pt idx="666">
                  <c:v>6.6139252499997383</c:v>
                </c:pt>
                <c:pt idx="667">
                  <c:v>6.6238562500002445</c:v>
                </c:pt>
                <c:pt idx="668">
                  <c:v>6.6337862500004121</c:v>
                </c:pt>
                <c:pt idx="669">
                  <c:v>6.6437172500009183</c:v>
                </c:pt>
                <c:pt idx="670">
                  <c:v>6.6536482500014245</c:v>
                </c:pt>
                <c:pt idx="671">
                  <c:v>6.6635792500019306</c:v>
                </c:pt>
                <c:pt idx="672">
                  <c:v>6.6735102500024368</c:v>
                </c:pt>
                <c:pt idx="673">
                  <c:v>6.683441250002943</c:v>
                </c:pt>
                <c:pt idx="674">
                  <c:v>6.6933722500034492</c:v>
                </c:pt>
                <c:pt idx="675">
                  <c:v>6.7033022500036168</c:v>
                </c:pt>
                <c:pt idx="676">
                  <c:v>6.713233250004123</c:v>
                </c:pt>
                <c:pt idx="677">
                  <c:v>6.7231642500046291</c:v>
                </c:pt>
                <c:pt idx="678">
                  <c:v>6.7330952499978594</c:v>
                </c:pt>
                <c:pt idx="679">
                  <c:v>6.7430262499983655</c:v>
                </c:pt>
                <c:pt idx="680">
                  <c:v>6.7529572499988717</c:v>
                </c:pt>
                <c:pt idx="681">
                  <c:v>6.7628882499993779</c:v>
                </c:pt>
                <c:pt idx="682">
                  <c:v>6.7728182499995455</c:v>
                </c:pt>
                <c:pt idx="683">
                  <c:v>6.7827492500000517</c:v>
                </c:pt>
                <c:pt idx="684">
                  <c:v>6.7926802500005579</c:v>
                </c:pt>
                <c:pt idx="685">
                  <c:v>6.802611250001064</c:v>
                </c:pt>
                <c:pt idx="686">
                  <c:v>6.8125422500015702</c:v>
                </c:pt>
                <c:pt idx="687">
                  <c:v>6.8224732500020764</c:v>
                </c:pt>
                <c:pt idx="688">
                  <c:v>6.8324042500025826</c:v>
                </c:pt>
                <c:pt idx="689">
                  <c:v>6.8423342500027502</c:v>
                </c:pt>
                <c:pt idx="690">
                  <c:v>6.8522652500032564</c:v>
                </c:pt>
                <c:pt idx="691">
                  <c:v>6.8621962500037625</c:v>
                </c:pt>
                <c:pt idx="692">
                  <c:v>6.8721272500042687</c:v>
                </c:pt>
                <c:pt idx="693">
                  <c:v>6.8820582500047749</c:v>
                </c:pt>
                <c:pt idx="694">
                  <c:v>6.8919892499980051</c:v>
                </c:pt>
                <c:pt idx="695">
                  <c:v>6.9019202499985113</c:v>
                </c:pt>
                <c:pt idx="696">
                  <c:v>6.9118512499990175</c:v>
                </c:pt>
                <c:pt idx="697">
                  <c:v>6.9217812499991851</c:v>
                </c:pt>
                <c:pt idx="698">
                  <c:v>6.9317122499996913</c:v>
                </c:pt>
                <c:pt idx="699">
                  <c:v>6.9416432500001974</c:v>
                </c:pt>
                <c:pt idx="700">
                  <c:v>6.951574625003559</c:v>
                </c:pt>
                <c:pt idx="701">
                  <c:v>6.9615056250040652</c:v>
                </c:pt>
                <c:pt idx="702">
                  <c:v>6.9714366250045714</c:v>
                </c:pt>
                <c:pt idx="703">
                  <c:v>6.9813676250050776</c:v>
                </c:pt>
                <c:pt idx="704">
                  <c:v>6.9912986249983078</c:v>
                </c:pt>
                <c:pt idx="705">
                  <c:v>7.0012286249984754</c:v>
                </c:pt>
                <c:pt idx="706">
                  <c:v>7.0111596249989816</c:v>
                </c:pt>
                <c:pt idx="707">
                  <c:v>7.0210906249994878</c:v>
                </c:pt>
              </c:numCache>
            </c:numRef>
          </c:xVal>
          <c:yVal>
            <c:numRef>
              <c:f>'Raw Data'!$G$2:$G$709</c:f>
              <c:numCache>
                <c:formatCode>General</c:formatCode>
                <c:ptCount val="708"/>
                <c:pt idx="0">
                  <c:v>6.0721468739211582E-3</c:v>
                </c:pt>
                <c:pt idx="1">
                  <c:v>9.3183218501509402E-4</c:v>
                </c:pt>
                <c:pt idx="2">
                  <c:v>1.6064079115167273E-2</c:v>
                </c:pt>
                <c:pt idx="3">
                  <c:v>3.2689422377329969E-8</c:v>
                </c:pt>
                <c:pt idx="4">
                  <c:v>7.338799964636572E-3</c:v>
                </c:pt>
                <c:pt idx="5">
                  <c:v>3.0133770033717172E-3</c:v>
                </c:pt>
                <c:pt idx="6">
                  <c:v>1.6239415202289886E-3</c:v>
                </c:pt>
                <c:pt idx="7">
                  <c:v>8.769440045580279E-3</c:v>
                </c:pt>
                <c:pt idx="8">
                  <c:v>-3.6037322133766758E-5</c:v>
                </c:pt>
                <c:pt idx="9">
                  <c:v>1.2962873093783911E-3</c:v>
                </c:pt>
                <c:pt idx="10">
                  <c:v>1.0527177024632697E-2</c:v>
                </c:pt>
                <c:pt idx="11">
                  <c:v>7.9685542266815929E-3</c:v>
                </c:pt>
                <c:pt idx="12">
                  <c:v>4.6121153980493573E-3</c:v>
                </c:pt>
                <c:pt idx="13">
                  <c:v>7.1151439659297572E-3</c:v>
                </c:pt>
                <c:pt idx="14">
                  <c:v>1.8514804355800191E-3</c:v>
                </c:pt>
                <c:pt idx="15">
                  <c:v>-5.028399182483545E-3</c:v>
                </c:pt>
                <c:pt idx="16">
                  <c:v>6.1432453617453614E-3</c:v>
                </c:pt>
                <c:pt idx="17">
                  <c:v>1.1906370744109163E-2</c:v>
                </c:pt>
                <c:pt idx="18">
                  <c:v>1.2315712384879593E-2</c:v>
                </c:pt>
                <c:pt idx="19">
                  <c:v>7.3476621508598433E-3</c:v>
                </c:pt>
                <c:pt idx="20">
                  <c:v>9.3616442196071264E-3</c:v>
                </c:pt>
                <c:pt idx="21">
                  <c:v>7.4808343313635672E-4</c:v>
                </c:pt>
                <c:pt idx="22">
                  <c:v>-8.1510571762918871E-4</c:v>
                </c:pt>
                <c:pt idx="23">
                  <c:v>-2.2352664917707349E-3</c:v>
                </c:pt>
                <c:pt idx="24">
                  <c:v>2.6492781937122456E-3</c:v>
                </c:pt>
                <c:pt idx="25">
                  <c:v>5.353971747681513E-3</c:v>
                </c:pt>
                <c:pt idx="26">
                  <c:v>1.0561885731294754E-2</c:v>
                </c:pt>
                <c:pt idx="27">
                  <c:v>8.8384554628282846E-3</c:v>
                </c:pt>
                <c:pt idx="28">
                  <c:v>5.7511347346007879E-3</c:v>
                </c:pt>
                <c:pt idx="29">
                  <c:v>1.803916990756993E-3</c:v>
                </c:pt>
                <c:pt idx="30">
                  <c:v>7.5799245201051274E-3</c:v>
                </c:pt>
                <c:pt idx="31">
                  <c:v>2.3423176445066946E-3</c:v>
                </c:pt>
                <c:pt idx="32">
                  <c:v>4.6387750469148309E-3</c:v>
                </c:pt>
                <c:pt idx="33">
                  <c:v>6.5394673123955749E-3</c:v>
                </c:pt>
                <c:pt idx="34">
                  <c:v>9.2373177967965681E-3</c:v>
                </c:pt>
                <c:pt idx="35">
                  <c:v>-3.9184606075286788E-3</c:v>
                </c:pt>
                <c:pt idx="36">
                  <c:v>4.0617864578984531E-6</c:v>
                </c:pt>
                <c:pt idx="37">
                  <c:v>6.920075369998821E-3</c:v>
                </c:pt>
                <c:pt idx="38">
                  <c:v>1.8610917963087642E-3</c:v>
                </c:pt>
                <c:pt idx="39">
                  <c:v>8.5091567225754339E-3</c:v>
                </c:pt>
                <c:pt idx="40">
                  <c:v>6.4289366640150614E-3</c:v>
                </c:pt>
                <c:pt idx="41">
                  <c:v>3.3543153572827694E-3</c:v>
                </c:pt>
                <c:pt idx="42">
                  <c:v>8.6221267562359705E-3</c:v>
                </c:pt>
                <c:pt idx="43">
                  <c:v>9.9407743848860392E-3</c:v>
                </c:pt>
                <c:pt idx="44">
                  <c:v>1.1078916639089595E-2</c:v>
                </c:pt>
                <c:pt idx="45">
                  <c:v>8.7906910199672117E-3</c:v>
                </c:pt>
                <c:pt idx="46">
                  <c:v>1.5550996921956661E-3</c:v>
                </c:pt>
                <c:pt idx="47">
                  <c:v>3.1489044986665327E-3</c:v>
                </c:pt>
                <c:pt idx="48">
                  <c:v>1.0117014963179904E-3</c:v>
                </c:pt>
                <c:pt idx="49">
                  <c:v>2.8055267594754713E-3</c:v>
                </c:pt>
                <c:pt idx="50">
                  <c:v>6.9378819689154686E-3</c:v>
                </c:pt>
                <c:pt idx="51">
                  <c:v>1.244711028411985E-2</c:v>
                </c:pt>
                <c:pt idx="52">
                  <c:v>6.5443278104066888E-3</c:v>
                </c:pt>
                <c:pt idx="53">
                  <c:v>7.1205891855061071E-3</c:v>
                </c:pt>
                <c:pt idx="54">
                  <c:v>2.3361963406205305E-3</c:v>
                </c:pt>
                <c:pt idx="55">
                  <c:v>4.1432052478194287E-3</c:v>
                </c:pt>
                <c:pt idx="56">
                  <c:v>2.0411878824234952E-4</c:v>
                </c:pt>
                <c:pt idx="57">
                  <c:v>4.2532973550260117E-3</c:v>
                </c:pt>
                <c:pt idx="58">
                  <c:v>2.9879690241068624E-3</c:v>
                </c:pt>
                <c:pt idx="59">
                  <c:v>7.8907862585037986E-3</c:v>
                </c:pt>
                <c:pt idx="60">
                  <c:v>7.5591394957155028E-3</c:v>
                </c:pt>
                <c:pt idx="61">
                  <c:v>9.8343459237367065E-3</c:v>
                </c:pt>
                <c:pt idx="62">
                  <c:v>2.3353832121938561E-3</c:v>
                </c:pt>
                <c:pt idx="63">
                  <c:v>2.2111207433044983E-3</c:v>
                </c:pt>
                <c:pt idx="64">
                  <c:v>6.4054016210138842E-3</c:v>
                </c:pt>
                <c:pt idx="65">
                  <c:v>2.8762049786746624E-3</c:v>
                </c:pt>
                <c:pt idx="66">
                  <c:v>-2.1030554641038035E-3</c:v>
                </c:pt>
                <c:pt idx="67">
                  <c:v>-5.4180320352315015E-4</c:v>
                </c:pt>
                <c:pt idx="68">
                  <c:v>1.2089553046971568E-2</c:v>
                </c:pt>
                <c:pt idx="69">
                  <c:v>4.7057622112333802E-3</c:v>
                </c:pt>
                <c:pt idx="70">
                  <c:v>-1.8251939490437491E-3</c:v>
                </c:pt>
                <c:pt idx="71">
                  <c:v>1.6384956054389527E-3</c:v>
                </c:pt>
                <c:pt idx="72">
                  <c:v>-1.4111014455556736E-3</c:v>
                </c:pt>
                <c:pt idx="73">
                  <c:v>-3.7157997675239945E-3</c:v>
                </c:pt>
                <c:pt idx="74">
                  <c:v>4.2688564304262516E-3</c:v>
                </c:pt>
                <c:pt idx="75">
                  <c:v>1.3943743519485019E-3</c:v>
                </c:pt>
                <c:pt idx="76">
                  <c:v>8.8707978744059918E-3</c:v>
                </c:pt>
                <c:pt idx="77">
                  <c:v>4.8628147691488349E-3</c:v>
                </c:pt>
                <c:pt idx="78">
                  <c:v>-5.7909583300352063E-3</c:v>
                </c:pt>
                <c:pt idx="79">
                  <c:v>-4.23041869886219E-3</c:v>
                </c:pt>
                <c:pt idx="80">
                  <c:v>-2.6526023726910208E-3</c:v>
                </c:pt>
                <c:pt idx="81">
                  <c:v>-1.6396818961948029E-3</c:v>
                </c:pt>
                <c:pt idx="82">
                  <c:v>-4.8429949209093104E-4</c:v>
                </c:pt>
                <c:pt idx="83">
                  <c:v>5.5410004220902975E-3</c:v>
                </c:pt>
                <c:pt idx="84">
                  <c:v>9.2370619811117799E-3</c:v>
                </c:pt>
                <c:pt idx="85">
                  <c:v>1.8315816298127285E-3</c:v>
                </c:pt>
                <c:pt idx="86">
                  <c:v>8.4831750020385177E-4</c:v>
                </c:pt>
                <c:pt idx="87">
                  <c:v>-1.5989067032933096E-3</c:v>
                </c:pt>
                <c:pt idx="88">
                  <c:v>7.7750223688781428E-4</c:v>
                </c:pt>
                <c:pt idx="89">
                  <c:v>-1.6987460665404686E-4</c:v>
                </c:pt>
                <c:pt idx="90">
                  <c:v>2.1245179977268103E-3</c:v>
                </c:pt>
                <c:pt idx="91">
                  <c:v>9.4702745229005847E-3</c:v>
                </c:pt>
                <c:pt idx="92">
                  <c:v>5.3385588526725786E-3</c:v>
                </c:pt>
                <c:pt idx="93">
                  <c:v>1.062051504850392E-3</c:v>
                </c:pt>
                <c:pt idx="94">
                  <c:v>1.7825198359787547E-3</c:v>
                </c:pt>
                <c:pt idx="95">
                  <c:v>-2.1739438176155007E-3</c:v>
                </c:pt>
                <c:pt idx="96">
                  <c:v>-1.1255197785794702E-3</c:v>
                </c:pt>
                <c:pt idx="97">
                  <c:v>3.2594991009682467E-3</c:v>
                </c:pt>
                <c:pt idx="98">
                  <c:v>7.2144826781004728E-3</c:v>
                </c:pt>
                <c:pt idx="99">
                  <c:v>3.82892654277385E-3</c:v>
                </c:pt>
                <c:pt idx="100">
                  <c:v>3.5098787024617217E-3</c:v>
                </c:pt>
                <c:pt idx="101">
                  <c:v>4.9096929933875877E-3</c:v>
                </c:pt>
                <c:pt idx="102">
                  <c:v>-1.9354484975336872E-5</c:v>
                </c:pt>
                <c:pt idx="103">
                  <c:v>-2.7557691838592246E-3</c:v>
                </c:pt>
                <c:pt idx="104">
                  <c:v>8.1811297684908357E-4</c:v>
                </c:pt>
                <c:pt idx="105">
                  <c:v>-5.3707993403077081E-3</c:v>
                </c:pt>
                <c:pt idx="106">
                  <c:v>7.0385472849011921E-4</c:v>
                </c:pt>
                <c:pt idx="107">
                  <c:v>1.2282586097717429E-3</c:v>
                </c:pt>
                <c:pt idx="108">
                  <c:v>5.0361847132444487E-3</c:v>
                </c:pt>
                <c:pt idx="109">
                  <c:v>6.2615966610610613E-3</c:v>
                </c:pt>
                <c:pt idx="110">
                  <c:v>4.7648464981466659E-3</c:v>
                </c:pt>
                <c:pt idx="111">
                  <c:v>2.7169962599873643E-3</c:v>
                </c:pt>
                <c:pt idx="112">
                  <c:v>7.7009271830320858E-4</c:v>
                </c:pt>
                <c:pt idx="113">
                  <c:v>-3.8321575149892484E-4</c:v>
                </c:pt>
                <c:pt idx="114">
                  <c:v>-5.7478515431283461E-4</c:v>
                </c:pt>
                <c:pt idx="115">
                  <c:v>-1.9401648268103505E-3</c:v>
                </c:pt>
                <c:pt idx="116">
                  <c:v>2.1765874698759236E-4</c:v>
                </c:pt>
                <c:pt idx="117">
                  <c:v>-1.4071728475391759E-3</c:v>
                </c:pt>
                <c:pt idx="118">
                  <c:v>-3.4272378310559737E-4</c:v>
                </c:pt>
                <c:pt idx="119">
                  <c:v>-4.775379197672E-3</c:v>
                </c:pt>
                <c:pt idx="120">
                  <c:v>2.4969216808676808E-3</c:v>
                </c:pt>
                <c:pt idx="121">
                  <c:v>1.0693585127592095E-2</c:v>
                </c:pt>
                <c:pt idx="122">
                  <c:v>5.368984490633083E-4</c:v>
                </c:pt>
                <c:pt idx="123">
                  <c:v>2.7943256869912281E-3</c:v>
                </c:pt>
                <c:pt idx="124">
                  <c:v>-5.016951430588959E-3</c:v>
                </c:pt>
                <c:pt idx="125">
                  <c:v>8.0267451703558423E-5</c:v>
                </c:pt>
                <c:pt idx="126">
                  <c:v>1.7475553136318961E-3</c:v>
                </c:pt>
                <c:pt idx="127">
                  <c:v>-4.2506372742354831E-3</c:v>
                </c:pt>
                <c:pt idx="128">
                  <c:v>3.5862031392753235E-3</c:v>
                </c:pt>
                <c:pt idx="129">
                  <c:v>2.8386822994798527E-3</c:v>
                </c:pt>
                <c:pt idx="130">
                  <c:v>-5.8277409709990013E-3</c:v>
                </c:pt>
                <c:pt idx="131">
                  <c:v>3.1376942899078164E-3</c:v>
                </c:pt>
                <c:pt idx="132">
                  <c:v>3.7726653646677766E-3</c:v>
                </c:pt>
                <c:pt idx="133">
                  <c:v>-6.6529201436787699E-3</c:v>
                </c:pt>
                <c:pt idx="134">
                  <c:v>-8.5300316847860685E-3</c:v>
                </c:pt>
                <c:pt idx="135">
                  <c:v>-5.0197654031216982E-3</c:v>
                </c:pt>
                <c:pt idx="136">
                  <c:v>-4.7367236204445273E-3</c:v>
                </c:pt>
                <c:pt idx="137">
                  <c:v>3.6564428173005703E-3</c:v>
                </c:pt>
                <c:pt idx="138">
                  <c:v>3.0898202117532608E-3</c:v>
                </c:pt>
                <c:pt idx="139">
                  <c:v>-1.2311168387532101E-3</c:v>
                </c:pt>
                <c:pt idx="140">
                  <c:v>-3.3338669501244977E-3</c:v>
                </c:pt>
                <c:pt idx="141">
                  <c:v>-5.1452155876904604E-3</c:v>
                </c:pt>
                <c:pt idx="142">
                  <c:v>-6.0285928286611945E-3</c:v>
                </c:pt>
                <c:pt idx="143">
                  <c:v>2.9465360194444734E-3</c:v>
                </c:pt>
                <c:pt idx="144">
                  <c:v>9.843381699174647E-3</c:v>
                </c:pt>
                <c:pt idx="145">
                  <c:v>4.6017000451684109E-3</c:v>
                </c:pt>
                <c:pt idx="146">
                  <c:v>9.0740342997014667E-3</c:v>
                </c:pt>
                <c:pt idx="147">
                  <c:v>-3.5101038403807794E-4</c:v>
                </c:pt>
                <c:pt idx="148">
                  <c:v>-2.2552181035279117E-5</c:v>
                </c:pt>
                <c:pt idx="149">
                  <c:v>-4.0011621639132466E-3</c:v>
                </c:pt>
                <c:pt idx="150">
                  <c:v>9.2997276876121832E-3</c:v>
                </c:pt>
                <c:pt idx="151">
                  <c:v>1.5870401076972518E-3</c:v>
                </c:pt>
                <c:pt idx="152">
                  <c:v>6.0684010013938028E-3</c:v>
                </c:pt>
                <c:pt idx="153">
                  <c:v>3.7584584578871788E-3</c:v>
                </c:pt>
                <c:pt idx="154">
                  <c:v>-3.9642881602048735E-3</c:v>
                </c:pt>
                <c:pt idx="155">
                  <c:v>-6.3845603540539642E-3</c:v>
                </c:pt>
                <c:pt idx="156">
                  <c:v>5.4584998637437904E-3</c:v>
                </c:pt>
                <c:pt idx="157">
                  <c:v>6.0662448406219593E-3</c:v>
                </c:pt>
                <c:pt idx="158">
                  <c:v>1.8108057416975631E-3</c:v>
                </c:pt>
                <c:pt idx="159">
                  <c:v>2.3202261328697238E-3</c:v>
                </c:pt>
                <c:pt idx="160">
                  <c:v>-4.1562211699783247E-4</c:v>
                </c:pt>
                <c:pt idx="161">
                  <c:v>3.5411978513002484E-3</c:v>
                </c:pt>
                <c:pt idx="162">
                  <c:v>4.8264341242611475E-3</c:v>
                </c:pt>
                <c:pt idx="163">
                  <c:v>1.4074958860875453E-4</c:v>
                </c:pt>
                <c:pt idx="164">
                  <c:v>-2.0101121440529723E-3</c:v>
                </c:pt>
                <c:pt idx="165">
                  <c:v>-5.6204571761190869E-3</c:v>
                </c:pt>
                <c:pt idx="166">
                  <c:v>-7.3121644556521648E-4</c:v>
                </c:pt>
                <c:pt idx="167">
                  <c:v>-3.2954945974051908E-3</c:v>
                </c:pt>
                <c:pt idx="168">
                  <c:v>2.9531707987190403E-4</c:v>
                </c:pt>
                <c:pt idx="169">
                  <c:v>4.9980133585631886E-3</c:v>
                </c:pt>
                <c:pt idx="170">
                  <c:v>3.3732183091342571E-3</c:v>
                </c:pt>
                <c:pt idx="171">
                  <c:v>1.5020727552473578E-3</c:v>
                </c:pt>
                <c:pt idx="172">
                  <c:v>-1.9444204866884973E-4</c:v>
                </c:pt>
                <c:pt idx="173">
                  <c:v>-4.5213085412979109E-3</c:v>
                </c:pt>
                <c:pt idx="174">
                  <c:v>-3.742450280114995E-3</c:v>
                </c:pt>
                <c:pt idx="175">
                  <c:v>4.0107475407421683E-3</c:v>
                </c:pt>
                <c:pt idx="176">
                  <c:v>8.0905052181333426E-3</c:v>
                </c:pt>
                <c:pt idx="177">
                  <c:v>1.419174584560097E-2</c:v>
                </c:pt>
                <c:pt idx="178">
                  <c:v>9.0275489352643623E-3</c:v>
                </c:pt>
                <c:pt idx="179">
                  <c:v>4.2996822204440927E-3</c:v>
                </c:pt>
                <c:pt idx="180">
                  <c:v>-2.5415692292153763E-3</c:v>
                </c:pt>
                <c:pt idx="181">
                  <c:v>-4.7963652200996854E-3</c:v>
                </c:pt>
                <c:pt idx="182">
                  <c:v>-5.338877197355027E-3</c:v>
                </c:pt>
                <c:pt idx="183">
                  <c:v>6.8153279833495645E-3</c:v>
                </c:pt>
                <c:pt idx="184">
                  <c:v>5.5644989199936518E-3</c:v>
                </c:pt>
                <c:pt idx="185">
                  <c:v>3.6356029752642044E-3</c:v>
                </c:pt>
                <c:pt idx="186">
                  <c:v>5.9847693890334452E-4</c:v>
                </c:pt>
                <c:pt idx="187">
                  <c:v>-2.0564147830009344E-3</c:v>
                </c:pt>
                <c:pt idx="188">
                  <c:v>1.7258793180808432E-2</c:v>
                </c:pt>
                <c:pt idx="189">
                  <c:v>0.23419803131371739</c:v>
                </c:pt>
                <c:pt idx="190">
                  <c:v>0.10538028907030822</c:v>
                </c:pt>
                <c:pt idx="191">
                  <c:v>-0.1242642817273736</c:v>
                </c:pt>
                <c:pt idx="192">
                  <c:v>-6.6460553314536805E-2</c:v>
                </c:pt>
                <c:pt idx="193">
                  <c:v>-5.2650928292423481E-2</c:v>
                </c:pt>
                <c:pt idx="194">
                  <c:v>-3.294910060241818E-2</c:v>
                </c:pt>
                <c:pt idx="195">
                  <c:v>-4.9963822066783903E-2</c:v>
                </c:pt>
                <c:pt idx="196">
                  <c:v>-3.0242936108261342E-2</c:v>
                </c:pt>
                <c:pt idx="197">
                  <c:v>3.6777668818831488E-3</c:v>
                </c:pt>
                <c:pt idx="198">
                  <c:v>-2.5591565575450587E-3</c:v>
                </c:pt>
                <c:pt idx="199">
                  <c:v>-2.1547759138047656E-3</c:v>
                </c:pt>
                <c:pt idx="200">
                  <c:v>1.4708997868001505E-3</c:v>
                </c:pt>
                <c:pt idx="201">
                  <c:v>2.1074423007667181E-3</c:v>
                </c:pt>
                <c:pt idx="202">
                  <c:v>3.9029778912663682E-4</c:v>
                </c:pt>
                <c:pt idx="203">
                  <c:v>4.7608448099345085E-3</c:v>
                </c:pt>
                <c:pt idx="204">
                  <c:v>-5.2141103893517393E-4</c:v>
                </c:pt>
                <c:pt idx="205">
                  <c:v>6.6669000685215113E-3</c:v>
                </c:pt>
                <c:pt idx="206">
                  <c:v>1.2767265457660076E-3</c:v>
                </c:pt>
                <c:pt idx="207">
                  <c:v>-5.4597848094999069E-4</c:v>
                </c:pt>
                <c:pt idx="208">
                  <c:v>-5.5204697884619208E-3</c:v>
                </c:pt>
                <c:pt idx="209">
                  <c:v>-1.2662798026576633E-2</c:v>
                </c:pt>
                <c:pt idx="210">
                  <c:v>-4.265847528353333E-2</c:v>
                </c:pt>
                <c:pt idx="211">
                  <c:v>-5.8352941134944554E-2</c:v>
                </c:pt>
                <c:pt idx="212">
                  <c:v>-2.1519164443016048E-2</c:v>
                </c:pt>
                <c:pt idx="213">
                  <c:v>1.2790524568408734E-2</c:v>
                </c:pt>
                <c:pt idx="214">
                  <c:v>-3.3260327791795129E-2</c:v>
                </c:pt>
                <c:pt idx="215">
                  <c:v>-3.134011130779981E-2</c:v>
                </c:pt>
                <c:pt idx="216">
                  <c:v>9.5279792323708645E-3</c:v>
                </c:pt>
                <c:pt idx="217">
                  <c:v>2.1888298764824871E-2</c:v>
                </c:pt>
                <c:pt idx="218">
                  <c:v>-4.9643246456980428E-4</c:v>
                </c:pt>
                <c:pt idx="219">
                  <c:v>-1.5490484107285735E-2</c:v>
                </c:pt>
                <c:pt idx="220">
                  <c:v>-1.2477450426667924E-2</c:v>
                </c:pt>
                <c:pt idx="221">
                  <c:v>2.5727982558310047E-2</c:v>
                </c:pt>
                <c:pt idx="222">
                  <c:v>7.0224526226520562E-2</c:v>
                </c:pt>
                <c:pt idx="223">
                  <c:v>7.6655312273651383E-2</c:v>
                </c:pt>
                <c:pt idx="224">
                  <c:v>6.1629009582102323E-2</c:v>
                </c:pt>
                <c:pt idx="225">
                  <c:v>-3.3409932442009377E-3</c:v>
                </c:pt>
                <c:pt idx="226">
                  <c:v>-3.116295710206024E-3</c:v>
                </c:pt>
                <c:pt idx="227">
                  <c:v>5.579062141478075E-3</c:v>
                </c:pt>
                <c:pt idx="228">
                  <c:v>-2.0776748936623263E-3</c:v>
                </c:pt>
                <c:pt idx="229">
                  <c:v>-3.5056745912879633E-3</c:v>
                </c:pt>
                <c:pt idx="230">
                  <c:v>2.9707288742065463E-3</c:v>
                </c:pt>
                <c:pt idx="231">
                  <c:v>-4.5616451930254598E-3</c:v>
                </c:pt>
                <c:pt idx="232">
                  <c:v>3.0686331912875286E-3</c:v>
                </c:pt>
                <c:pt idx="233">
                  <c:v>3.442325089126827E-3</c:v>
                </c:pt>
                <c:pt idx="234">
                  <c:v>4.1462933085858883E-3</c:v>
                </c:pt>
                <c:pt idx="235">
                  <c:v>1.6867168620228884E-3</c:v>
                </c:pt>
                <c:pt idx="236">
                  <c:v>-3.4003424830734708E-3</c:v>
                </c:pt>
                <c:pt idx="237">
                  <c:v>-4.5837092958390668E-3</c:v>
                </c:pt>
                <c:pt idx="238">
                  <c:v>-1.6089748777449037E-3</c:v>
                </c:pt>
                <c:pt idx="239">
                  <c:v>-8.6133526638149105E-4</c:v>
                </c:pt>
                <c:pt idx="240">
                  <c:v>-1.5959629788994678E-4</c:v>
                </c:pt>
                <c:pt idx="241">
                  <c:v>1.9258588459342835E-3</c:v>
                </c:pt>
                <c:pt idx="242">
                  <c:v>5.8807053789496494E-3</c:v>
                </c:pt>
                <c:pt idx="243">
                  <c:v>-3.6533259227871789E-3</c:v>
                </c:pt>
                <c:pt idx="244">
                  <c:v>-7.6309674605727074E-3</c:v>
                </c:pt>
                <c:pt idx="245">
                  <c:v>5.0447179935872583E-3</c:v>
                </c:pt>
                <c:pt idx="246">
                  <c:v>-2.0093721058219577E-3</c:v>
                </c:pt>
                <c:pt idx="247">
                  <c:v>-5.6095850095152777E-3</c:v>
                </c:pt>
                <c:pt idx="248">
                  <c:v>-1.1823108606040383E-3</c:v>
                </c:pt>
                <c:pt idx="249">
                  <c:v>6.561494870111359E-3</c:v>
                </c:pt>
                <c:pt idx="250">
                  <c:v>5.4767724126577461E-3</c:v>
                </c:pt>
                <c:pt idx="251">
                  <c:v>6.4218651875853627E-3</c:v>
                </c:pt>
                <c:pt idx="252">
                  <c:v>5.064169121906173E-3</c:v>
                </c:pt>
                <c:pt idx="253">
                  <c:v>-6.4636987634003051E-3</c:v>
                </c:pt>
                <c:pt idx="254">
                  <c:v>-1.1323537118732852E-3</c:v>
                </c:pt>
                <c:pt idx="255">
                  <c:v>1.7092925962060718E-3</c:v>
                </c:pt>
                <c:pt idx="256">
                  <c:v>5.53347213193775E-3</c:v>
                </c:pt>
                <c:pt idx="257">
                  <c:v>2.0492076873779436E-3</c:v>
                </c:pt>
                <c:pt idx="258">
                  <c:v>-1.6475264858454464E-2</c:v>
                </c:pt>
                <c:pt idx="259">
                  <c:v>-2.3763853870332197E-3</c:v>
                </c:pt>
                <c:pt idx="260">
                  <c:v>1.2654797919094685E-3</c:v>
                </c:pt>
                <c:pt idx="261">
                  <c:v>4.5575627032667515E-3</c:v>
                </c:pt>
                <c:pt idx="262">
                  <c:v>-1.3017950579524012E-3</c:v>
                </c:pt>
                <c:pt idx="263">
                  <c:v>-2.8335462883114781E-3</c:v>
                </c:pt>
                <c:pt idx="264">
                  <c:v>-4.1105416417121787E-3</c:v>
                </c:pt>
                <c:pt idx="265">
                  <c:v>-5.5115162394940714E-3</c:v>
                </c:pt>
                <c:pt idx="266">
                  <c:v>-6.4699297025799657E-3</c:v>
                </c:pt>
                <c:pt idx="267">
                  <c:v>6.9758724421263574E-4</c:v>
                </c:pt>
                <c:pt idx="268">
                  <c:v>-3.3853955380618445E-3</c:v>
                </c:pt>
                <c:pt idx="269">
                  <c:v>7.2232443653047207E-3</c:v>
                </c:pt>
                <c:pt idx="270">
                  <c:v>-3.9155552722513615E-3</c:v>
                </c:pt>
                <c:pt idx="271">
                  <c:v>-3.8066874258220057E-3</c:v>
                </c:pt>
                <c:pt idx="272">
                  <c:v>-4.5022502727806446E-3</c:v>
                </c:pt>
                <c:pt idx="273">
                  <c:v>4.467999804764991E-3</c:v>
                </c:pt>
                <c:pt idx="274">
                  <c:v>9.1599902138114753E-4</c:v>
                </c:pt>
                <c:pt idx="275">
                  <c:v>-1.2115937182679767E-2</c:v>
                </c:pt>
                <c:pt idx="276">
                  <c:v>-6.1396168358623937E-3</c:v>
                </c:pt>
                <c:pt idx="277">
                  <c:v>-2.1625417470931968E-3</c:v>
                </c:pt>
                <c:pt idx="278">
                  <c:v>-8.5658915620297066E-3</c:v>
                </c:pt>
                <c:pt idx="279">
                  <c:v>-1.0907562542706584E-3</c:v>
                </c:pt>
                <c:pt idx="280">
                  <c:v>-4.4914310798048473E-4</c:v>
                </c:pt>
                <c:pt idx="281">
                  <c:v>-5.8836001530289533E-3</c:v>
                </c:pt>
                <c:pt idx="282">
                  <c:v>-9.4968505203723852E-3</c:v>
                </c:pt>
                <c:pt idx="283">
                  <c:v>-6.5066483896225602E-3</c:v>
                </c:pt>
                <c:pt idx="284">
                  <c:v>-3.8409758638590502E-3</c:v>
                </c:pt>
                <c:pt idx="285">
                  <c:v>7.5662018358707561E-3</c:v>
                </c:pt>
                <c:pt idx="286">
                  <c:v>4.9471517186611969E-3</c:v>
                </c:pt>
                <c:pt idx="287">
                  <c:v>-6.1767101101577182E-3</c:v>
                </c:pt>
                <c:pt idx="288">
                  <c:v>-8.6723382957279577E-3</c:v>
                </c:pt>
                <c:pt idx="289">
                  <c:v>-7.5922826305030444E-4</c:v>
                </c:pt>
                <c:pt idx="290">
                  <c:v>8.0630891025067208E-4</c:v>
                </c:pt>
                <c:pt idx="291">
                  <c:v>5.2237361669552063E-5</c:v>
                </c:pt>
                <c:pt idx="292">
                  <c:v>-5.857497816905366E-3</c:v>
                </c:pt>
                <c:pt idx="293">
                  <c:v>-6.8369868211447249E-4</c:v>
                </c:pt>
                <c:pt idx="294">
                  <c:v>-2.3369148373603155E-4</c:v>
                </c:pt>
                <c:pt idx="295">
                  <c:v>-7.9096695128828276E-3</c:v>
                </c:pt>
                <c:pt idx="296">
                  <c:v>-1.1385327586904165E-2</c:v>
                </c:pt>
                <c:pt idx="297">
                  <c:v>-1.6792511008679734E-3</c:v>
                </c:pt>
                <c:pt idx="298">
                  <c:v>9.8283982090652117E-3</c:v>
                </c:pt>
                <c:pt idx="299">
                  <c:v>7.2342992573976583E-3</c:v>
                </c:pt>
                <c:pt idx="300">
                  <c:v>-2.1667078882455781E-3</c:v>
                </c:pt>
                <c:pt idx="301">
                  <c:v>-3.9407348446547918E-3</c:v>
                </c:pt>
                <c:pt idx="302">
                  <c:v>2.8323965426534509E-3</c:v>
                </c:pt>
                <c:pt idx="303">
                  <c:v>5.6994435377419328E-4</c:v>
                </c:pt>
                <c:pt idx="304">
                  <c:v>-1.2890773639082781E-3</c:v>
                </c:pt>
                <c:pt idx="305">
                  <c:v>-2.8274432569742186E-3</c:v>
                </c:pt>
                <c:pt idx="306">
                  <c:v>-5.3760983794927525E-3</c:v>
                </c:pt>
                <c:pt idx="307">
                  <c:v>-5.7954533770680355E-3</c:v>
                </c:pt>
                <c:pt idx="308">
                  <c:v>6.5587101504208101E-4</c:v>
                </c:pt>
                <c:pt idx="309">
                  <c:v>-5.8855279069393862E-3</c:v>
                </c:pt>
                <c:pt idx="310">
                  <c:v>3.9475307324901232E-2</c:v>
                </c:pt>
                <c:pt idx="311">
                  <c:v>1.1354596026241779</c:v>
                </c:pt>
                <c:pt idx="312">
                  <c:v>4.0382731220126153</c:v>
                </c:pt>
                <c:pt idx="313">
                  <c:v>4.3356057921051985</c:v>
                </c:pt>
                <c:pt idx="314">
                  <c:v>4.2682987850904466</c:v>
                </c:pt>
                <c:pt idx="315">
                  <c:v>4.5073695060610772</c:v>
                </c:pt>
                <c:pt idx="316">
                  <c:v>4.3133834490180023</c:v>
                </c:pt>
                <c:pt idx="317">
                  <c:v>4.2005929979681973</c:v>
                </c:pt>
                <c:pt idx="318">
                  <c:v>4.2597671127319341</c:v>
                </c:pt>
                <c:pt idx="319">
                  <c:v>3.8832005774974827</c:v>
                </c:pt>
                <c:pt idx="320">
                  <c:v>3.9940243175625803</c:v>
                </c:pt>
                <c:pt idx="321">
                  <c:v>3.8655291223526005</c:v>
                </c:pt>
                <c:pt idx="322">
                  <c:v>3.7309548693895342</c:v>
                </c:pt>
                <c:pt idx="323">
                  <c:v>3.5906526839733126</c:v>
                </c:pt>
                <c:pt idx="324">
                  <c:v>3.3025340563058858</c:v>
                </c:pt>
                <c:pt idx="325">
                  <c:v>3.0746809262037282</c:v>
                </c:pt>
                <c:pt idx="326">
                  <c:v>2.7653909924626352</c:v>
                </c:pt>
                <c:pt idx="327">
                  <c:v>2.5378056648373608</c:v>
                </c:pt>
                <c:pt idx="328">
                  <c:v>2.4276531851291661</c:v>
                </c:pt>
                <c:pt idx="329">
                  <c:v>2.2325672668218615</c:v>
                </c:pt>
                <c:pt idx="330">
                  <c:v>1.959225284010172</c:v>
                </c:pt>
                <c:pt idx="331">
                  <c:v>1.5946834015846252</c:v>
                </c:pt>
                <c:pt idx="332">
                  <c:v>1.2020541264116764</c:v>
                </c:pt>
                <c:pt idx="333">
                  <c:v>0.97056812122464187</c:v>
                </c:pt>
                <c:pt idx="334">
                  <c:v>0.69922690942883503</c:v>
                </c:pt>
                <c:pt idx="335">
                  <c:v>0.52053022496402268</c:v>
                </c:pt>
                <c:pt idx="336">
                  <c:v>0.27858406260609625</c:v>
                </c:pt>
                <c:pt idx="337">
                  <c:v>-8.9680666651111088E-2</c:v>
                </c:pt>
                <c:pt idx="338">
                  <c:v>-0.4742102348059416</c:v>
                </c:pt>
                <c:pt idx="339">
                  <c:v>-0.8114877931773663</c:v>
                </c:pt>
                <c:pt idx="340">
                  <c:v>-1.1220869915932419</c:v>
                </c:pt>
                <c:pt idx="341">
                  <c:v>-1.2807336466759445</c:v>
                </c:pt>
                <c:pt idx="342">
                  <c:v>-1.352960427850485</c:v>
                </c:pt>
                <c:pt idx="343">
                  <c:v>-1.5728095968067648</c:v>
                </c:pt>
                <c:pt idx="344">
                  <c:v>-1.7066566023230554</c:v>
                </c:pt>
                <c:pt idx="345">
                  <c:v>-1.7088849762082101</c:v>
                </c:pt>
                <c:pt idx="346">
                  <c:v>-1.7126440049707892</c:v>
                </c:pt>
                <c:pt idx="347">
                  <c:v>-1.7913981060683728</c:v>
                </c:pt>
                <c:pt idx="348">
                  <c:v>-1.723528012186289</c:v>
                </c:pt>
                <c:pt idx="349">
                  <c:v>-1.7116569949686529</c:v>
                </c:pt>
                <c:pt idx="350">
                  <c:v>-1.616224003583193</c:v>
                </c:pt>
                <c:pt idx="351">
                  <c:v>-1.6169863343238833</c:v>
                </c:pt>
                <c:pt idx="352">
                  <c:v>-1.7443071162700654</c:v>
                </c:pt>
                <c:pt idx="353">
                  <c:v>-1.7957601289451124</c:v>
                </c:pt>
                <c:pt idx="354">
                  <c:v>-1.8403707298636438</c:v>
                </c:pt>
                <c:pt idx="355">
                  <c:v>-1.7114823094010354</c:v>
                </c:pt>
                <c:pt idx="356">
                  <c:v>-1.5906399500370028</c:v>
                </c:pt>
                <c:pt idx="357">
                  <c:v>-1.5851111152768136</c:v>
                </c:pt>
                <c:pt idx="358">
                  <c:v>-1.6318369464576246</c:v>
                </c:pt>
                <c:pt idx="359">
                  <c:v>-1.6445657502114774</c:v>
                </c:pt>
                <c:pt idx="360">
                  <c:v>-1.7248414430022241</c:v>
                </c:pt>
                <c:pt idx="361">
                  <c:v>-1.7112340950965883</c:v>
                </c:pt>
                <c:pt idx="362">
                  <c:v>-1.6712120966613295</c:v>
                </c:pt>
                <c:pt idx="363">
                  <c:v>-1.6527807958424092</c:v>
                </c:pt>
                <c:pt idx="364">
                  <c:v>-1.7874369098246099</c:v>
                </c:pt>
                <c:pt idx="365">
                  <c:v>-1.8312835720181466</c:v>
                </c:pt>
                <c:pt idx="366">
                  <c:v>-1.7110779744386675</c:v>
                </c:pt>
                <c:pt idx="367">
                  <c:v>-1.6890218384563924</c:v>
                </c:pt>
                <c:pt idx="368">
                  <c:v>-1.6999083307385445</c:v>
                </c:pt>
                <c:pt idx="369">
                  <c:v>-1.7610367311537267</c:v>
                </c:pt>
                <c:pt idx="370">
                  <c:v>-1.6904295556247235</c:v>
                </c:pt>
                <c:pt idx="371">
                  <c:v>-1.608229836523533</c:v>
                </c:pt>
                <c:pt idx="372">
                  <c:v>-1.6492068314552308</c:v>
                </c:pt>
                <c:pt idx="373">
                  <c:v>-1.6211418043076993</c:v>
                </c:pt>
                <c:pt idx="374">
                  <c:v>-1.5740385353565218</c:v>
                </c:pt>
                <c:pt idx="375">
                  <c:v>-1.4765395765006544</c:v>
                </c:pt>
                <c:pt idx="376">
                  <c:v>-1.5836605672538282</c:v>
                </c:pt>
                <c:pt idx="377">
                  <c:v>-1.6989654672145844</c:v>
                </c:pt>
                <c:pt idx="378">
                  <c:v>-1.5905623282492163</c:v>
                </c:pt>
                <c:pt idx="379">
                  <c:v>-1.6000432960689071</c:v>
                </c:pt>
                <c:pt idx="380">
                  <c:v>-1.6317388594150546</c:v>
                </c:pt>
                <c:pt idx="381">
                  <c:v>-1.5874055626988413</c:v>
                </c:pt>
                <c:pt idx="382">
                  <c:v>-1.4249327820539477</c:v>
                </c:pt>
                <c:pt idx="383">
                  <c:v>-1.4143042981624605</c:v>
                </c:pt>
                <c:pt idx="384">
                  <c:v>-1.0446557499468327</c:v>
                </c:pt>
                <c:pt idx="385">
                  <c:v>9.3814021423459071E-2</c:v>
                </c:pt>
                <c:pt idx="386">
                  <c:v>4.5111877033486986E-2</c:v>
                </c:pt>
                <c:pt idx="387">
                  <c:v>3.0621919333934794E-2</c:v>
                </c:pt>
                <c:pt idx="388">
                  <c:v>3.489747650921346E-2</c:v>
                </c:pt>
                <c:pt idx="389">
                  <c:v>1.0979696698486807E-2</c:v>
                </c:pt>
                <c:pt idx="390">
                  <c:v>7.4064083956182081E-3</c:v>
                </c:pt>
                <c:pt idx="391">
                  <c:v>1.7093983925879006E-2</c:v>
                </c:pt>
                <c:pt idx="392">
                  <c:v>2.3862081225961451E-2</c:v>
                </c:pt>
                <c:pt idx="393">
                  <c:v>3.328838671557606E-2</c:v>
                </c:pt>
                <c:pt idx="394">
                  <c:v>3.942835601046682E-2</c:v>
                </c:pt>
                <c:pt idx="395">
                  <c:v>2.5133338999003177E-2</c:v>
                </c:pt>
                <c:pt idx="396">
                  <c:v>2.2590257003903394E-2</c:v>
                </c:pt>
                <c:pt idx="397">
                  <c:v>2.7974939625710252E-2</c:v>
                </c:pt>
                <c:pt idx="398">
                  <c:v>2.8481984585523618E-2</c:v>
                </c:pt>
                <c:pt idx="399">
                  <c:v>2.9775900319218646E-2</c:v>
                </c:pt>
                <c:pt idx="400">
                  <c:v>3.3634989559650427E-2</c:v>
                </c:pt>
                <c:pt idx="401">
                  <c:v>2.0276559451594955E-2</c:v>
                </c:pt>
                <c:pt idx="402">
                  <c:v>1.9920363519340761E-2</c:v>
                </c:pt>
                <c:pt idx="403">
                  <c:v>1.9802194945514218E-2</c:v>
                </c:pt>
                <c:pt idx="404">
                  <c:v>3.0329028647392994E-2</c:v>
                </c:pt>
                <c:pt idx="405">
                  <c:v>3.0891457702964559E-2</c:v>
                </c:pt>
                <c:pt idx="406">
                  <c:v>3.4467514296993629E-2</c:v>
                </c:pt>
                <c:pt idx="407">
                  <c:v>2.589249031618239E-2</c:v>
                </c:pt>
                <c:pt idx="408">
                  <c:v>2.2533895326778297E-2</c:v>
                </c:pt>
                <c:pt idx="409">
                  <c:v>2.7916531423106794E-2</c:v>
                </c:pt>
                <c:pt idx="410">
                  <c:v>2.0796714965254079E-2</c:v>
                </c:pt>
                <c:pt idx="411">
                  <c:v>2.9144200030714287E-2</c:v>
                </c:pt>
                <c:pt idx="412">
                  <c:v>3.2071626819670213E-2</c:v>
                </c:pt>
                <c:pt idx="413">
                  <c:v>2.4166236938908708E-2</c:v>
                </c:pt>
                <c:pt idx="414">
                  <c:v>2.4872151184827093E-2</c:v>
                </c:pt>
                <c:pt idx="415">
                  <c:v>1.9669335242360836E-2</c:v>
                </c:pt>
                <c:pt idx="416">
                  <c:v>2.3996503232046967E-2</c:v>
                </c:pt>
                <c:pt idx="417">
                  <c:v>2.5751892188563955E-2</c:v>
                </c:pt>
                <c:pt idx="418">
                  <c:v>2.6183572020381699E-2</c:v>
                </c:pt>
                <c:pt idx="419">
                  <c:v>2.5508556654676801E-2</c:v>
                </c:pt>
                <c:pt idx="420">
                  <c:v>2.4752995893359192E-2</c:v>
                </c:pt>
                <c:pt idx="421">
                  <c:v>2.3471094360575095E-2</c:v>
                </c:pt>
                <c:pt idx="422">
                  <c:v>1.9306844417005781E-2</c:v>
                </c:pt>
                <c:pt idx="423">
                  <c:v>1.8855448504909889E-2</c:v>
                </c:pt>
                <c:pt idx="424">
                  <c:v>2.0125390654429809E-2</c:v>
                </c:pt>
                <c:pt idx="425">
                  <c:v>2.3026240020990379E-2</c:v>
                </c:pt>
                <c:pt idx="426">
                  <c:v>2.2858991380780944E-2</c:v>
                </c:pt>
                <c:pt idx="427">
                  <c:v>2.5414571799337871E-2</c:v>
                </c:pt>
                <c:pt idx="428">
                  <c:v>2.5821638507768516E-2</c:v>
                </c:pt>
                <c:pt idx="429">
                  <c:v>2.685039214789868E-2</c:v>
                </c:pt>
                <c:pt idx="430">
                  <c:v>1.4061672706156977E-2</c:v>
                </c:pt>
                <c:pt idx="431">
                  <c:v>1.1905585024505866E-2</c:v>
                </c:pt>
                <c:pt idx="432">
                  <c:v>1.7810870837420237E-2</c:v>
                </c:pt>
                <c:pt idx="433">
                  <c:v>1.782645732164384E-2</c:v>
                </c:pt>
                <c:pt idx="434">
                  <c:v>2.4470538832247271E-2</c:v>
                </c:pt>
                <c:pt idx="435">
                  <c:v>3.4290288845077163E-2</c:v>
                </c:pt>
                <c:pt idx="436">
                  <c:v>3.6012394353747368E-2</c:v>
                </c:pt>
                <c:pt idx="437">
                  <c:v>3.4533779695630082E-2</c:v>
                </c:pt>
                <c:pt idx="438">
                  <c:v>2.5805074442178014E-2</c:v>
                </c:pt>
                <c:pt idx="439">
                  <c:v>1.5293059777468448E-2</c:v>
                </c:pt>
                <c:pt idx="440">
                  <c:v>1.7494262382388118E-2</c:v>
                </c:pt>
                <c:pt idx="441">
                  <c:v>2.3676313357427731E-2</c:v>
                </c:pt>
                <c:pt idx="442">
                  <c:v>1.7045479444786918E-2</c:v>
                </c:pt>
                <c:pt idx="443">
                  <c:v>2.5669848443940296E-2</c:v>
                </c:pt>
                <c:pt idx="444">
                  <c:v>2.4357440890744333E-2</c:v>
                </c:pt>
                <c:pt idx="445">
                  <c:v>2.5773335024714475E-2</c:v>
                </c:pt>
                <c:pt idx="446">
                  <c:v>2.3461693134158856E-2</c:v>
                </c:pt>
                <c:pt idx="447">
                  <c:v>2.1298862881958494E-2</c:v>
                </c:pt>
                <c:pt idx="448">
                  <c:v>1.103712731972338E-2</c:v>
                </c:pt>
                <c:pt idx="449">
                  <c:v>1.1781112421304002E-2</c:v>
                </c:pt>
                <c:pt idx="450">
                  <c:v>1.6250970745459212E-2</c:v>
                </c:pt>
                <c:pt idx="451">
                  <c:v>3.0855241511017095E-2</c:v>
                </c:pt>
                <c:pt idx="452">
                  <c:v>3.4280120171606546E-2</c:v>
                </c:pt>
                <c:pt idx="453">
                  <c:v>3.5664146980270761E-2</c:v>
                </c:pt>
                <c:pt idx="454">
                  <c:v>2.7416731528937824E-2</c:v>
                </c:pt>
                <c:pt idx="455">
                  <c:v>1.7128244955092672E-2</c:v>
                </c:pt>
                <c:pt idx="456">
                  <c:v>1.7094760509207857E-2</c:v>
                </c:pt>
                <c:pt idx="457">
                  <c:v>1.4553843811154377E-2</c:v>
                </c:pt>
                <c:pt idx="458">
                  <c:v>1.6817200491204873E-2</c:v>
                </c:pt>
                <c:pt idx="459">
                  <c:v>1.80258747842163E-2</c:v>
                </c:pt>
                <c:pt idx="460">
                  <c:v>2.5044525275006904E-2</c:v>
                </c:pt>
                <c:pt idx="461">
                  <c:v>2.2439216114580635E-2</c:v>
                </c:pt>
                <c:pt idx="462">
                  <c:v>2.5067740548402079E-2</c:v>
                </c:pt>
                <c:pt idx="463">
                  <c:v>2.2851335182785995E-2</c:v>
                </c:pt>
                <c:pt idx="464">
                  <c:v>1.6068711206316963E-2</c:v>
                </c:pt>
                <c:pt idx="465">
                  <c:v>2.0966485217213643E-2</c:v>
                </c:pt>
                <c:pt idx="466">
                  <c:v>2.2035584645345815E-2</c:v>
                </c:pt>
                <c:pt idx="467">
                  <c:v>2.5631786724552519E-2</c:v>
                </c:pt>
                <c:pt idx="468">
                  <c:v>3.1455796239897624E-2</c:v>
                </c:pt>
                <c:pt idx="469">
                  <c:v>2.613164143636823E-2</c:v>
                </c:pt>
                <c:pt idx="470">
                  <c:v>2.6328847920522105E-2</c:v>
                </c:pt>
                <c:pt idx="471">
                  <c:v>2.767097577452661E-2</c:v>
                </c:pt>
                <c:pt idx="472">
                  <c:v>2.4927096739411361E-2</c:v>
                </c:pt>
                <c:pt idx="473">
                  <c:v>1.566220181062819E-2</c:v>
                </c:pt>
                <c:pt idx="474">
                  <c:v>1.7206497145816693E-2</c:v>
                </c:pt>
                <c:pt idx="475">
                  <c:v>2.1315554855391397E-2</c:v>
                </c:pt>
                <c:pt idx="476">
                  <c:v>2.5435713138431321E-2</c:v>
                </c:pt>
                <c:pt idx="477">
                  <c:v>3.3292708173394206E-2</c:v>
                </c:pt>
                <c:pt idx="478">
                  <c:v>2.7856031013652693E-2</c:v>
                </c:pt>
                <c:pt idx="479">
                  <c:v>2.3632303923368458E-2</c:v>
                </c:pt>
                <c:pt idx="480">
                  <c:v>2.2906646188348534E-2</c:v>
                </c:pt>
                <c:pt idx="481">
                  <c:v>1.6046354742720731E-2</c:v>
                </c:pt>
                <c:pt idx="482">
                  <c:v>1.2913480550050746E-2</c:v>
                </c:pt>
                <c:pt idx="483">
                  <c:v>1.7239524777978674E-2</c:v>
                </c:pt>
                <c:pt idx="484">
                  <c:v>1.9916800372302534E-2</c:v>
                </c:pt>
                <c:pt idx="485">
                  <c:v>3.307177478447558E-2</c:v>
                </c:pt>
                <c:pt idx="486">
                  <c:v>3.1528347395360479E-2</c:v>
                </c:pt>
                <c:pt idx="487">
                  <c:v>3.401594479568304E-2</c:v>
                </c:pt>
                <c:pt idx="488">
                  <c:v>2.1335992701351655E-2</c:v>
                </c:pt>
                <c:pt idx="489">
                  <c:v>9.3634623382240628E-3</c:v>
                </c:pt>
                <c:pt idx="490">
                  <c:v>1.5628434140235195E-2</c:v>
                </c:pt>
                <c:pt idx="491">
                  <c:v>2.123041391372682E-2</c:v>
                </c:pt>
                <c:pt idx="492">
                  <c:v>2.7624015323817738E-2</c:v>
                </c:pt>
                <c:pt idx="493">
                  <c:v>3.1189272841438659E-2</c:v>
                </c:pt>
                <c:pt idx="494">
                  <c:v>2.9554784204810863E-2</c:v>
                </c:pt>
                <c:pt idx="495">
                  <c:v>2.5591934295371183E-2</c:v>
                </c:pt>
                <c:pt idx="496">
                  <c:v>1.9023327548056856E-2</c:v>
                </c:pt>
                <c:pt idx="497">
                  <c:v>1.923349840566517E-2</c:v>
                </c:pt>
                <c:pt idx="498">
                  <c:v>2.4911446301266557E-2</c:v>
                </c:pt>
                <c:pt idx="499">
                  <c:v>3.4590552505105746E-2</c:v>
                </c:pt>
                <c:pt idx="500">
                  <c:v>2.943140795454384E-2</c:v>
                </c:pt>
                <c:pt idx="501">
                  <c:v>2.9466527793556463E-2</c:v>
                </c:pt>
                <c:pt idx="502">
                  <c:v>2.795279329642654E-2</c:v>
                </c:pt>
                <c:pt idx="503">
                  <c:v>1.7149678654968747E-2</c:v>
                </c:pt>
                <c:pt idx="504">
                  <c:v>1.6295409584417941E-2</c:v>
                </c:pt>
                <c:pt idx="505">
                  <c:v>1.9308516355231412E-2</c:v>
                </c:pt>
                <c:pt idx="506">
                  <c:v>1.3255094988271598E-2</c:v>
                </c:pt>
                <c:pt idx="507">
                  <c:v>2.1555171925574546E-2</c:v>
                </c:pt>
                <c:pt idx="508">
                  <c:v>2.2803698647767309E-2</c:v>
                </c:pt>
                <c:pt idx="509">
                  <c:v>2.0422621071338659E-2</c:v>
                </c:pt>
                <c:pt idx="510">
                  <c:v>1.8693215679377331E-2</c:v>
                </c:pt>
                <c:pt idx="511">
                  <c:v>2.3797670491039757E-2</c:v>
                </c:pt>
                <c:pt idx="512">
                  <c:v>2.9021152686327711E-2</c:v>
                </c:pt>
                <c:pt idx="513">
                  <c:v>2.5138738537207259E-2</c:v>
                </c:pt>
                <c:pt idx="514">
                  <c:v>2.5454040504992018E-2</c:v>
                </c:pt>
                <c:pt idx="515">
                  <c:v>1.5823548417538413E-2</c:v>
                </c:pt>
                <c:pt idx="516">
                  <c:v>2.9180809082463399E-2</c:v>
                </c:pt>
                <c:pt idx="517">
                  <c:v>2.7693999186158183E-2</c:v>
                </c:pt>
                <c:pt idx="518">
                  <c:v>2.4260696880519406E-2</c:v>
                </c:pt>
                <c:pt idx="519">
                  <c:v>1.9968210188671953E-2</c:v>
                </c:pt>
                <c:pt idx="520">
                  <c:v>1.5950268544256699E-2</c:v>
                </c:pt>
                <c:pt idx="521">
                  <c:v>2.0775738079100853E-2</c:v>
                </c:pt>
                <c:pt idx="522">
                  <c:v>2.2275055535137658E-2</c:v>
                </c:pt>
                <c:pt idx="523">
                  <c:v>2.3724169163033382E-2</c:v>
                </c:pt>
                <c:pt idx="524">
                  <c:v>2.1405355297029027E-2</c:v>
                </c:pt>
                <c:pt idx="525">
                  <c:v>2.3306248560547832E-2</c:v>
                </c:pt>
                <c:pt idx="526">
                  <c:v>1.5804380513727678E-2</c:v>
                </c:pt>
                <c:pt idx="527">
                  <c:v>1.5872473167255527E-2</c:v>
                </c:pt>
                <c:pt idx="528">
                  <c:v>1.5836357474327101E-2</c:v>
                </c:pt>
                <c:pt idx="529">
                  <c:v>2.3168436996638786E-2</c:v>
                </c:pt>
                <c:pt idx="530">
                  <c:v>2.072012557648123E-2</c:v>
                </c:pt>
                <c:pt idx="531">
                  <c:v>2.4868067270144831E-2</c:v>
                </c:pt>
                <c:pt idx="532">
                  <c:v>1.5099745346233262E-2</c:v>
                </c:pt>
                <c:pt idx="533">
                  <c:v>1.5601774491369735E-2</c:v>
                </c:pt>
                <c:pt idx="534">
                  <c:v>2.0726082427427184E-2</c:v>
                </c:pt>
                <c:pt idx="535">
                  <c:v>2.039968902245165E-2</c:v>
                </c:pt>
                <c:pt idx="536">
                  <c:v>1.6592895817011608E-2</c:v>
                </c:pt>
                <c:pt idx="537">
                  <c:v>2.3028250001370917E-2</c:v>
                </c:pt>
                <c:pt idx="538">
                  <c:v>3.1104533895850189E-2</c:v>
                </c:pt>
                <c:pt idx="539">
                  <c:v>1.9272016938775782E-2</c:v>
                </c:pt>
                <c:pt idx="540">
                  <c:v>2.083378083072604E-2</c:v>
                </c:pt>
                <c:pt idx="541">
                  <c:v>1.5487662423402077E-2</c:v>
                </c:pt>
                <c:pt idx="542">
                  <c:v>2.4952276311814792E-2</c:v>
                </c:pt>
                <c:pt idx="543">
                  <c:v>3.0480361897498379E-2</c:v>
                </c:pt>
                <c:pt idx="544">
                  <c:v>2.4807996265590201E-2</c:v>
                </c:pt>
                <c:pt idx="545">
                  <c:v>1.557328758761288E-2</c:v>
                </c:pt>
                <c:pt idx="546">
                  <c:v>1.5055635413154966E-2</c:v>
                </c:pt>
                <c:pt idx="547">
                  <c:v>8.2310393918305774E-3</c:v>
                </c:pt>
                <c:pt idx="548">
                  <c:v>5.5403974279761431E-3</c:v>
                </c:pt>
                <c:pt idx="549">
                  <c:v>1.2330321287736298E-2</c:v>
                </c:pt>
                <c:pt idx="550">
                  <c:v>1.9164263717830185E-2</c:v>
                </c:pt>
                <c:pt idx="551">
                  <c:v>1.9502241918817165E-2</c:v>
                </c:pt>
                <c:pt idx="552">
                  <c:v>1.8976102145388737E-2</c:v>
                </c:pt>
                <c:pt idx="553">
                  <c:v>2.002104526385666E-2</c:v>
                </c:pt>
                <c:pt idx="554">
                  <c:v>1.3151544453576219E-2</c:v>
                </c:pt>
                <c:pt idx="555">
                  <c:v>2.4105087853968157E-2</c:v>
                </c:pt>
                <c:pt idx="556">
                  <c:v>1.6258279765024794E-2</c:v>
                </c:pt>
                <c:pt idx="557">
                  <c:v>1.6763086337596184E-2</c:v>
                </c:pt>
                <c:pt idx="558">
                  <c:v>1.7245865352451817E-2</c:v>
                </c:pt>
                <c:pt idx="559">
                  <c:v>1.6450260300189271E-2</c:v>
                </c:pt>
                <c:pt idx="560">
                  <c:v>1.9461594633758073E-2</c:v>
                </c:pt>
                <c:pt idx="561">
                  <c:v>1.9095412753522403E-2</c:v>
                </c:pt>
                <c:pt idx="562">
                  <c:v>1.6646333886310469E-2</c:v>
                </c:pt>
                <c:pt idx="563">
                  <c:v>1.7907952889800086E-2</c:v>
                </c:pt>
                <c:pt idx="564">
                  <c:v>4.6840726956725171E-3</c:v>
                </c:pt>
                <c:pt idx="565">
                  <c:v>5.4625472333282299E-3</c:v>
                </c:pt>
                <c:pt idx="566">
                  <c:v>1.1694400040432817E-2</c:v>
                </c:pt>
                <c:pt idx="567">
                  <c:v>9.9690602906048337E-3</c:v>
                </c:pt>
                <c:pt idx="568">
                  <c:v>-6.9598076026886613E-3</c:v>
                </c:pt>
                <c:pt idx="569">
                  <c:v>2.0557582117617143E-2</c:v>
                </c:pt>
                <c:pt idx="570">
                  <c:v>5.4912605322897434E-2</c:v>
                </c:pt>
                <c:pt idx="571">
                  <c:v>2.981481171213092E-2</c:v>
                </c:pt>
                <c:pt idx="572">
                  <c:v>1.7832304537296298E-2</c:v>
                </c:pt>
                <c:pt idx="573">
                  <c:v>9.6572666522115602E-3</c:v>
                </c:pt>
                <c:pt idx="574">
                  <c:v>1.3172621838748469E-2</c:v>
                </c:pt>
                <c:pt idx="575">
                  <c:v>2.6066079530864969E-2</c:v>
                </c:pt>
                <c:pt idx="576">
                  <c:v>2.2513092029839768E-2</c:v>
                </c:pt>
                <c:pt idx="577">
                  <c:v>2.1326728519052277E-2</c:v>
                </c:pt>
                <c:pt idx="578">
                  <c:v>2.9201155565679079E-2</c:v>
                </c:pt>
                <c:pt idx="579">
                  <c:v>1.4321206854656349E-2</c:v>
                </c:pt>
                <c:pt idx="580">
                  <c:v>1.8769540116190919E-2</c:v>
                </c:pt>
                <c:pt idx="581">
                  <c:v>1.4274054542183889E-2</c:v>
                </c:pt>
                <c:pt idx="582">
                  <c:v>1.2092010704800496E-2</c:v>
                </c:pt>
                <c:pt idx="583">
                  <c:v>1.9475938584655531E-2</c:v>
                </c:pt>
                <c:pt idx="584">
                  <c:v>1.6621620263904346E-2</c:v>
                </c:pt>
                <c:pt idx="585">
                  <c:v>9.4481556024402502E-3</c:v>
                </c:pt>
                <c:pt idx="586">
                  <c:v>1.3864621538668881E-2</c:v>
                </c:pt>
                <c:pt idx="587">
                  <c:v>1.568262138403953E-2</c:v>
                </c:pt>
                <c:pt idx="588">
                  <c:v>1.3349911244586121E-2</c:v>
                </c:pt>
                <c:pt idx="589">
                  <c:v>1.2195652602240453E-2</c:v>
                </c:pt>
                <c:pt idx="590">
                  <c:v>1.5978207271546141E-2</c:v>
                </c:pt>
                <c:pt idx="591">
                  <c:v>8.2961627561599083E-3</c:v>
                </c:pt>
                <c:pt idx="592">
                  <c:v>1.2200156785547742E-2</c:v>
                </c:pt>
                <c:pt idx="593">
                  <c:v>5.6653177086263967E-3</c:v>
                </c:pt>
                <c:pt idx="594">
                  <c:v>2.0410113511607056E-2</c:v>
                </c:pt>
                <c:pt idx="595">
                  <c:v>2.5723944325000053E-2</c:v>
                </c:pt>
                <c:pt idx="596">
                  <c:v>2.7606172179803268E-2</c:v>
                </c:pt>
                <c:pt idx="597">
                  <c:v>2.0452807322144523E-2</c:v>
                </c:pt>
                <c:pt idx="598">
                  <c:v>1.7251073028892283E-2</c:v>
                </c:pt>
                <c:pt idx="599">
                  <c:v>7.1580935921520122E-3</c:v>
                </c:pt>
                <c:pt idx="600">
                  <c:v>2.987868525087839E-3</c:v>
                </c:pt>
                <c:pt idx="601">
                  <c:v>2.1187564786523588E-2</c:v>
                </c:pt>
                <c:pt idx="602">
                  <c:v>2.2973779533058417E-2</c:v>
                </c:pt>
                <c:pt idx="603">
                  <c:v>1.9096828876063232E-2</c:v>
                </c:pt>
                <c:pt idx="604">
                  <c:v>2.2242649169638765E-2</c:v>
                </c:pt>
                <c:pt idx="605">
                  <c:v>1.195919668301941E-2</c:v>
                </c:pt>
                <c:pt idx="606">
                  <c:v>1.2799973320215957E-3</c:v>
                </c:pt>
                <c:pt idx="607">
                  <c:v>1.602001486346126E-2</c:v>
                </c:pt>
                <c:pt idx="608">
                  <c:v>1.5066333990544092E-2</c:v>
                </c:pt>
                <c:pt idx="609">
                  <c:v>1.3213132079690701E-2</c:v>
                </c:pt>
                <c:pt idx="610">
                  <c:v>1.7132639503106478E-2</c:v>
                </c:pt>
                <c:pt idx="611">
                  <c:v>1.5126341041177521E-2</c:v>
                </c:pt>
                <c:pt idx="612">
                  <c:v>9.9805354513227973E-3</c:v>
                </c:pt>
                <c:pt idx="613">
                  <c:v>2.05687192361802E-2</c:v>
                </c:pt>
                <c:pt idx="614">
                  <c:v>1.6053663762286313E-2</c:v>
                </c:pt>
                <c:pt idx="615">
                  <c:v>1.7443208880722538E-2</c:v>
                </c:pt>
                <c:pt idx="616">
                  <c:v>1.5124705648049727E-2</c:v>
                </c:pt>
                <c:pt idx="617">
                  <c:v>2.1576934531331068E-2</c:v>
                </c:pt>
                <c:pt idx="618">
                  <c:v>2.1113944686949257E-2</c:v>
                </c:pt>
                <c:pt idx="619">
                  <c:v>1.9661943996325149E-2</c:v>
                </c:pt>
                <c:pt idx="620">
                  <c:v>1.6651578107848772E-2</c:v>
                </c:pt>
                <c:pt idx="621">
                  <c:v>1.1996792452409866E-2</c:v>
                </c:pt>
                <c:pt idx="622">
                  <c:v>1.2348904469981797E-2</c:v>
                </c:pt>
                <c:pt idx="623">
                  <c:v>1.3137447182089104E-2</c:v>
                </c:pt>
                <c:pt idx="624">
                  <c:v>1.8004678627476109E-2</c:v>
                </c:pt>
                <c:pt idx="625">
                  <c:v>1.2811784679070126E-2</c:v>
                </c:pt>
                <c:pt idx="626">
                  <c:v>9.4855046924203767E-3</c:v>
                </c:pt>
                <c:pt idx="627">
                  <c:v>1.1627997597679504E-2</c:v>
                </c:pt>
                <c:pt idx="628">
                  <c:v>1.1490980889648214E-2</c:v>
                </c:pt>
                <c:pt idx="629">
                  <c:v>1.3690118696540604E-2</c:v>
                </c:pt>
                <c:pt idx="630">
                  <c:v>1.9694103682413699E-2</c:v>
                </c:pt>
                <c:pt idx="631">
                  <c:v>1.188570449128748E-2</c:v>
                </c:pt>
                <c:pt idx="632">
                  <c:v>1.2670574421063077E-2</c:v>
                </c:pt>
                <c:pt idx="633">
                  <c:v>2.2720677321776753E-2</c:v>
                </c:pt>
                <c:pt idx="634">
                  <c:v>1.2519259443506611E-2</c:v>
                </c:pt>
                <c:pt idx="635">
                  <c:v>1.2737488495185981E-2</c:v>
                </c:pt>
                <c:pt idx="636">
                  <c:v>1.4343618135899308E-2</c:v>
                </c:pt>
                <c:pt idx="637">
                  <c:v>1.3500732863321915E-2</c:v>
                </c:pt>
                <c:pt idx="638">
                  <c:v>1.3537287097424272E-2</c:v>
                </c:pt>
                <c:pt idx="639">
                  <c:v>2.3426573295146233E-2</c:v>
                </c:pt>
                <c:pt idx="640">
                  <c:v>1.3303206609562052E-2</c:v>
                </c:pt>
                <c:pt idx="641">
                  <c:v>1.1797731304541245E-2</c:v>
                </c:pt>
                <c:pt idx="642">
                  <c:v>1.8110960908234122E-2</c:v>
                </c:pt>
                <c:pt idx="643">
                  <c:v>1.7096624309197075E-2</c:v>
                </c:pt>
                <c:pt idx="644">
                  <c:v>1.9519317615777257E-2</c:v>
                </c:pt>
                <c:pt idx="645">
                  <c:v>1.4812656193971638E-2</c:v>
                </c:pt>
                <c:pt idx="646">
                  <c:v>4.8462050221860509E-3</c:v>
                </c:pt>
                <c:pt idx="647">
                  <c:v>1.7394658718258155E-2</c:v>
                </c:pt>
                <c:pt idx="648">
                  <c:v>1.7048658868297942E-2</c:v>
                </c:pt>
                <c:pt idx="649">
                  <c:v>1.4609218770638116E-2</c:v>
                </c:pt>
                <c:pt idx="650">
                  <c:v>1.2057640040293346E-2</c:v>
                </c:pt>
                <c:pt idx="651">
                  <c:v>8.2308749388903396E-3</c:v>
                </c:pt>
                <c:pt idx="652">
                  <c:v>1.347909816540778E-2</c:v>
                </c:pt>
                <c:pt idx="653">
                  <c:v>1.2164242090657362E-2</c:v>
                </c:pt>
                <c:pt idx="654">
                  <c:v>1.4072873778641234E-2</c:v>
                </c:pt>
                <c:pt idx="655">
                  <c:v>1.0811342569068086E-2</c:v>
                </c:pt>
                <c:pt idx="656">
                  <c:v>1.5297984229400763E-2</c:v>
                </c:pt>
                <c:pt idx="657">
                  <c:v>7.9217216838151361E-3</c:v>
                </c:pt>
                <c:pt idx="658">
                  <c:v>2.2412931052967919E-2</c:v>
                </c:pt>
                <c:pt idx="659">
                  <c:v>2.3615547996014369E-2</c:v>
                </c:pt>
                <c:pt idx="660">
                  <c:v>1.7803388228639971E-2</c:v>
                </c:pt>
                <c:pt idx="661">
                  <c:v>1.2301560295745737E-2</c:v>
                </c:pt>
                <c:pt idx="662">
                  <c:v>1.7279404615983374E-2</c:v>
                </c:pt>
                <c:pt idx="663">
                  <c:v>1.2257879767566926E-2</c:v>
                </c:pt>
                <c:pt idx="664">
                  <c:v>1.750311543233693E-2</c:v>
                </c:pt>
                <c:pt idx="665">
                  <c:v>1.994710539467634E-2</c:v>
                </c:pt>
                <c:pt idx="666">
                  <c:v>1.0229160888120536E-2</c:v>
                </c:pt>
                <c:pt idx="667">
                  <c:v>1.1676785303279771E-2</c:v>
                </c:pt>
                <c:pt idx="668">
                  <c:v>1.1695322804152974E-2</c:v>
                </c:pt>
                <c:pt idx="669">
                  <c:v>9.8970116302371097E-3</c:v>
                </c:pt>
                <c:pt idx="670">
                  <c:v>1.0531279211863878E-2</c:v>
                </c:pt>
                <c:pt idx="671">
                  <c:v>1.8203812865540389E-2</c:v>
                </c:pt>
                <c:pt idx="672">
                  <c:v>1.1256489269435413E-2</c:v>
                </c:pt>
                <c:pt idx="673">
                  <c:v>1.0613834587857141E-2</c:v>
                </c:pt>
                <c:pt idx="674">
                  <c:v>1.0997238345444207E-2</c:v>
                </c:pt>
                <c:pt idx="675">
                  <c:v>1.6739395977929242E-2</c:v>
                </c:pt>
                <c:pt idx="676">
                  <c:v>1.8314252151176338E-2</c:v>
                </c:pt>
                <c:pt idx="677">
                  <c:v>1.3782650884240868E-2</c:v>
                </c:pt>
                <c:pt idx="678">
                  <c:v>1.0229444112628702E-2</c:v>
                </c:pt>
                <c:pt idx="679">
                  <c:v>1.4438251666724689E-2</c:v>
                </c:pt>
                <c:pt idx="680">
                  <c:v>2.174107683822514E-2</c:v>
                </c:pt>
                <c:pt idx="681">
                  <c:v>1.1745152045041327E-2</c:v>
                </c:pt>
                <c:pt idx="682">
                  <c:v>1.812472013756633E-2</c:v>
                </c:pt>
                <c:pt idx="683">
                  <c:v>1.9841663651168351E-2</c:v>
                </c:pt>
                <c:pt idx="684">
                  <c:v>1.2282840069383391E-2</c:v>
                </c:pt>
                <c:pt idx="685">
                  <c:v>1.0452305255457761E-2</c:v>
                </c:pt>
                <c:pt idx="686">
                  <c:v>1.0870582172647122E-2</c:v>
                </c:pt>
                <c:pt idx="687">
                  <c:v>1.5308107221499098E-2</c:v>
                </c:pt>
                <c:pt idx="688">
                  <c:v>1.8702626042068016E-2</c:v>
                </c:pt>
                <c:pt idx="689">
                  <c:v>1.3252518558874729E-2</c:v>
                </c:pt>
                <c:pt idx="690">
                  <c:v>2.1183965094387538E-2</c:v>
                </c:pt>
                <c:pt idx="691">
                  <c:v>1.437368561513723E-2</c:v>
                </c:pt>
                <c:pt idx="692">
                  <c:v>1.9126585721969611E-2</c:v>
                </c:pt>
                <c:pt idx="693">
                  <c:v>1.5006591891869911E-2</c:v>
                </c:pt>
                <c:pt idx="694">
                  <c:v>1.5449719475582255E-2</c:v>
                </c:pt>
                <c:pt idx="695">
                  <c:v>2.143005978316069E-2</c:v>
                </c:pt>
                <c:pt idx="696">
                  <c:v>3.2090822132304325E-2</c:v>
                </c:pt>
                <c:pt idx="697">
                  <c:v>3.4660947499796757E-2</c:v>
                </c:pt>
                <c:pt idx="698">
                  <c:v>2.1992963925004008E-2</c:v>
                </c:pt>
                <c:pt idx="699">
                  <c:v>9.4262011349201258E-3</c:v>
                </c:pt>
                <c:pt idx="700">
                  <c:v>1.1588978581131282E-4</c:v>
                </c:pt>
                <c:pt idx="701">
                  <c:v>3.8556079342961319E-2</c:v>
                </c:pt>
                <c:pt idx="702">
                  <c:v>-6.2715263664722409E-3</c:v>
                </c:pt>
                <c:pt idx="703">
                  <c:v>1.7350640147924437E-2</c:v>
                </c:pt>
                <c:pt idx="704">
                  <c:v>-2.096478444524108E-2</c:v>
                </c:pt>
                <c:pt idx="705">
                  <c:v>-3.5068926410749546E-2</c:v>
                </c:pt>
                <c:pt idx="706">
                  <c:v>2.7643000502139345E-2</c:v>
                </c:pt>
                <c:pt idx="707">
                  <c:v>3.3718951921910059E-2</c:v>
                </c:pt>
              </c:numCache>
            </c:numRef>
          </c:yVal>
          <c:smooth val="0"/>
          <c:extLst>
            <c:ext xmlns:c16="http://schemas.microsoft.com/office/drawing/2014/chart" uri="{C3380CC4-5D6E-409C-BE32-E72D297353CC}">
              <c16:uniqueId val="{00000001-347B-42A9-B246-76BB2C616F2D}"/>
            </c:ext>
          </c:extLst>
        </c:ser>
        <c:dLbls>
          <c:showLegendKey val="0"/>
          <c:showVal val="0"/>
          <c:showCatName val="0"/>
          <c:showSerName val="0"/>
          <c:showPercent val="0"/>
          <c:showBubbleSize val="0"/>
        </c:dLbls>
        <c:axId val="992713368"/>
        <c:axId val="992713040"/>
      </c:scatterChart>
      <c:valAx>
        <c:axId val="631436480"/>
        <c:scaling>
          <c:orientation val="minMax"/>
          <c:min val="-0.37000000000000005"/>
        </c:scaling>
        <c:delete val="0"/>
        <c:axPos val="r"/>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400"/>
                  <a:t>Velocity</a:t>
                </a:r>
                <a:r>
                  <a:rPr lang="en-US" sz="2400" baseline="0"/>
                  <a:t> (m/s)</a:t>
                </a:r>
                <a:endParaRPr lang="en-US" sz="2400"/>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631436808"/>
        <c:crosses val="max"/>
        <c:crossBetween val="midCat"/>
      </c:valAx>
      <c:valAx>
        <c:axId val="631436808"/>
        <c:scaling>
          <c:orientation val="minMax"/>
          <c:max val="4"/>
          <c:min val="2.9"/>
        </c:scaling>
        <c:delete val="0"/>
        <c:axPos val="t"/>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400" baseline="0"/>
                  <a:t>Time (s)</a:t>
                </a:r>
              </a:p>
            </c:rich>
          </c:tx>
          <c:layout>
            <c:manualLayout>
              <c:xMode val="edge"/>
              <c:yMode val="edge"/>
              <c:x val="0.41716937971309442"/>
              <c:y val="0.92170346242007484"/>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0" sourceLinked="0"/>
        <c:majorTickMark val="out"/>
        <c:minorTickMark val="none"/>
        <c:tickLblPos val="low"/>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631436480"/>
        <c:crosses val="max"/>
        <c:crossBetween val="midCat"/>
      </c:valAx>
      <c:valAx>
        <c:axId val="992713040"/>
        <c:scaling>
          <c:orientation val="minMax"/>
          <c:min val="-2.5"/>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400"/>
                  <a:t>Acceleration (m/s</a:t>
                </a:r>
                <a:r>
                  <a:rPr lang="en-US" sz="2400" baseline="30000"/>
                  <a:t>2</a:t>
                </a:r>
                <a:r>
                  <a:rPr lang="en-US" sz="2400"/>
                  <a:t>)</a:t>
                </a:r>
              </a:p>
            </c:rich>
          </c:tx>
          <c:layout>
            <c:manualLayout>
              <c:xMode val="edge"/>
              <c:yMode val="edge"/>
              <c:x val="8.8117475060199534E-3"/>
              <c:y val="0.25302687803764234"/>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0" sourceLinked="0"/>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992713368"/>
        <c:crosses val="autoZero"/>
        <c:crossBetween val="midCat"/>
      </c:valAx>
      <c:valAx>
        <c:axId val="992713368"/>
        <c:scaling>
          <c:orientation val="minMax"/>
        </c:scaling>
        <c:delete val="1"/>
        <c:axPos val="b"/>
        <c:numFmt formatCode="General" sourceLinked="1"/>
        <c:majorTickMark val="out"/>
        <c:minorTickMark val="none"/>
        <c:tickLblPos val="nextTo"/>
        <c:crossAx val="992713040"/>
        <c:crosses val="autoZero"/>
        <c:crossBetween val="midCat"/>
      </c:valAx>
      <c:spPr>
        <a:noFill/>
        <a:ln>
          <a:noFill/>
        </a:ln>
        <a:effectLst/>
      </c:spPr>
    </c:plotArea>
    <c:legend>
      <c:legendPos val="b"/>
      <c:layout>
        <c:manualLayout>
          <c:xMode val="edge"/>
          <c:yMode val="edge"/>
          <c:x val="0.55728172022148803"/>
          <c:y val="0.10026939829162536"/>
          <c:w val="0.3028418790975379"/>
          <c:h val="6.696874617057233E-2"/>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scatterChart>
        <c:scatterStyle val="lineMarker"/>
        <c:varyColors val="0"/>
        <c:ser>
          <c:idx val="1"/>
          <c:order val="1"/>
          <c:tx>
            <c:strRef>
              <c:f>'Raw Data'!$H$1</c:f>
              <c:strCache>
                <c:ptCount val="1"/>
                <c:pt idx="0">
                  <c:v>velocity</c:v>
                </c:pt>
              </c:strCache>
            </c:strRef>
          </c:tx>
          <c:spPr>
            <a:ln w="38100" cap="rnd">
              <a:solidFill>
                <a:srgbClr val="FF0000"/>
              </a:solidFill>
              <a:round/>
            </a:ln>
            <a:effectLst/>
          </c:spPr>
          <c:marker>
            <c:symbol val="none"/>
          </c:marker>
          <c:xVal>
            <c:numRef>
              <c:f>'Raw Data'!$F$2:$F$709</c:f>
              <c:numCache>
                <c:formatCode>General</c:formatCode>
                <c:ptCount val="708"/>
                <c:pt idx="0">
                  <c:v>0</c:v>
                </c:pt>
                <c:pt idx="1">
                  <c:v>9.9310000005061738E-3</c:v>
                </c:pt>
                <c:pt idx="2">
                  <c:v>1.9862000001012348E-2</c:v>
                </c:pt>
                <c:pt idx="3">
                  <c:v>2.9793000001518521E-2</c:v>
                </c:pt>
                <c:pt idx="4">
                  <c:v>3.972300000168616E-2</c:v>
                </c:pt>
                <c:pt idx="5">
                  <c:v>4.9654000002192333E-2</c:v>
                </c:pt>
                <c:pt idx="6">
                  <c:v>5.9585000002698507E-2</c:v>
                </c:pt>
                <c:pt idx="7">
                  <c:v>6.9516000003204681E-2</c:v>
                </c:pt>
                <c:pt idx="8">
                  <c:v>7.9447000003710855E-2</c:v>
                </c:pt>
                <c:pt idx="9">
                  <c:v>8.9377000003878493E-2</c:v>
                </c:pt>
                <c:pt idx="10">
                  <c:v>9.9308000004384667E-2</c:v>
                </c:pt>
                <c:pt idx="11">
                  <c:v>0.10923900000489084</c:v>
                </c:pt>
                <c:pt idx="12">
                  <c:v>0.11916999999812106</c:v>
                </c:pt>
                <c:pt idx="13">
                  <c:v>0.12910099999862723</c:v>
                </c:pt>
                <c:pt idx="14">
                  <c:v>0.13903099999879487</c:v>
                </c:pt>
                <c:pt idx="15">
                  <c:v>0.14896199999930104</c:v>
                </c:pt>
                <c:pt idx="16">
                  <c:v>0.15889299999980722</c:v>
                </c:pt>
                <c:pt idx="17">
                  <c:v>0.16882400000031339</c:v>
                </c:pt>
                <c:pt idx="18">
                  <c:v>0.17875500000081956</c:v>
                </c:pt>
                <c:pt idx="19">
                  <c:v>0.1886850000009872</c:v>
                </c:pt>
                <c:pt idx="20">
                  <c:v>0.19861600000149338</c:v>
                </c:pt>
                <c:pt idx="21">
                  <c:v>0.20854700000199955</c:v>
                </c:pt>
                <c:pt idx="22">
                  <c:v>0.21847800000250572</c:v>
                </c:pt>
                <c:pt idx="23">
                  <c:v>0.2284090000030119</c:v>
                </c:pt>
                <c:pt idx="24">
                  <c:v>0.23833900000317954</c:v>
                </c:pt>
                <c:pt idx="25">
                  <c:v>0.24827000000368571</c:v>
                </c:pt>
                <c:pt idx="26">
                  <c:v>0.25820100000419188</c:v>
                </c:pt>
                <c:pt idx="27">
                  <c:v>0.26813200000469806</c:v>
                </c:pt>
                <c:pt idx="28">
                  <c:v>0.27806299999792827</c:v>
                </c:pt>
                <c:pt idx="29">
                  <c:v>0.28799299999809591</c:v>
                </c:pt>
                <c:pt idx="30">
                  <c:v>0.29792399999860208</c:v>
                </c:pt>
                <c:pt idx="31">
                  <c:v>0.30785499999910826</c:v>
                </c:pt>
                <c:pt idx="32">
                  <c:v>0.31778599999961443</c:v>
                </c:pt>
                <c:pt idx="33">
                  <c:v>0.32771700000012061</c:v>
                </c:pt>
                <c:pt idx="34">
                  <c:v>0.33764700000028824</c:v>
                </c:pt>
                <c:pt idx="35">
                  <c:v>0.34757800000079442</c:v>
                </c:pt>
                <c:pt idx="36">
                  <c:v>0.35750900000130059</c:v>
                </c:pt>
                <c:pt idx="37">
                  <c:v>0.36744000000180677</c:v>
                </c:pt>
                <c:pt idx="38">
                  <c:v>0.37737100000231294</c:v>
                </c:pt>
                <c:pt idx="39">
                  <c:v>0.38730100000248058</c:v>
                </c:pt>
                <c:pt idx="40">
                  <c:v>0.39723200000298675</c:v>
                </c:pt>
                <c:pt idx="41">
                  <c:v>0.40716300000349293</c:v>
                </c:pt>
                <c:pt idx="42">
                  <c:v>0.4170940000039991</c:v>
                </c:pt>
                <c:pt idx="43">
                  <c:v>0.42702400000416674</c:v>
                </c:pt>
                <c:pt idx="44">
                  <c:v>0.43695500000467291</c:v>
                </c:pt>
                <c:pt idx="45">
                  <c:v>0.44688599999790313</c:v>
                </c:pt>
                <c:pt idx="46">
                  <c:v>0.4568169999984093</c:v>
                </c:pt>
                <c:pt idx="47">
                  <c:v>0.46674799999891547</c:v>
                </c:pt>
                <c:pt idx="48">
                  <c:v>0.47667799999908311</c:v>
                </c:pt>
                <c:pt idx="49">
                  <c:v>0.48660899999958929</c:v>
                </c:pt>
                <c:pt idx="50">
                  <c:v>0.49654000000009546</c:v>
                </c:pt>
                <c:pt idx="51">
                  <c:v>0.50647100000060163</c:v>
                </c:pt>
                <c:pt idx="52">
                  <c:v>0.51640200000110781</c:v>
                </c:pt>
                <c:pt idx="53">
                  <c:v>0.52633200000127545</c:v>
                </c:pt>
                <c:pt idx="54">
                  <c:v>0.53626300000178162</c:v>
                </c:pt>
                <c:pt idx="55">
                  <c:v>0.54619400000228779</c:v>
                </c:pt>
                <c:pt idx="56">
                  <c:v>0.55612500000279397</c:v>
                </c:pt>
                <c:pt idx="57">
                  <c:v>0.56605600000330014</c:v>
                </c:pt>
                <c:pt idx="58">
                  <c:v>0.57598600000346778</c:v>
                </c:pt>
                <c:pt idx="59">
                  <c:v>0.58591700000397395</c:v>
                </c:pt>
                <c:pt idx="60">
                  <c:v>0.59584800000448013</c:v>
                </c:pt>
                <c:pt idx="61">
                  <c:v>0.6057790000049863</c:v>
                </c:pt>
                <c:pt idx="62">
                  <c:v>0.61570999999821652</c:v>
                </c:pt>
                <c:pt idx="63">
                  <c:v>0.62563999999838416</c:v>
                </c:pt>
                <c:pt idx="64">
                  <c:v>0.63557099999889033</c:v>
                </c:pt>
                <c:pt idx="65">
                  <c:v>0.6455019999993965</c:v>
                </c:pt>
                <c:pt idx="66">
                  <c:v>0.65543299999990268</c:v>
                </c:pt>
                <c:pt idx="67">
                  <c:v>0.66536400000040885</c:v>
                </c:pt>
                <c:pt idx="68">
                  <c:v>0.67529400000057649</c:v>
                </c:pt>
                <c:pt idx="69">
                  <c:v>0.68522500000108266</c:v>
                </c:pt>
                <c:pt idx="70">
                  <c:v>0.69515600000158884</c:v>
                </c:pt>
                <c:pt idx="71">
                  <c:v>0.70508700000209501</c:v>
                </c:pt>
                <c:pt idx="72">
                  <c:v>0.71501800000260118</c:v>
                </c:pt>
                <c:pt idx="73">
                  <c:v>0.72494800000276882</c:v>
                </c:pt>
                <c:pt idx="74">
                  <c:v>0.734879000003275</c:v>
                </c:pt>
                <c:pt idx="75">
                  <c:v>0.74481000000378117</c:v>
                </c:pt>
                <c:pt idx="76">
                  <c:v>0.75474100000428734</c:v>
                </c:pt>
                <c:pt idx="77">
                  <c:v>0.76467100000445498</c:v>
                </c:pt>
                <c:pt idx="78">
                  <c:v>0.77460200000496116</c:v>
                </c:pt>
                <c:pt idx="79">
                  <c:v>0.78453299999819137</c:v>
                </c:pt>
                <c:pt idx="80">
                  <c:v>0.79446399999869755</c:v>
                </c:pt>
                <c:pt idx="81">
                  <c:v>0.80439499999920372</c:v>
                </c:pt>
                <c:pt idx="82">
                  <c:v>0.81432499999937136</c:v>
                </c:pt>
                <c:pt idx="83">
                  <c:v>0.82425599999987753</c:v>
                </c:pt>
                <c:pt idx="84">
                  <c:v>0.8341870000003837</c:v>
                </c:pt>
                <c:pt idx="85">
                  <c:v>0.84411800000088988</c:v>
                </c:pt>
                <c:pt idx="86">
                  <c:v>0.85404900000139605</c:v>
                </c:pt>
                <c:pt idx="87">
                  <c:v>0.86397900000156369</c:v>
                </c:pt>
                <c:pt idx="88">
                  <c:v>0.87391000000206986</c:v>
                </c:pt>
                <c:pt idx="89">
                  <c:v>0.88384100000257604</c:v>
                </c:pt>
                <c:pt idx="90">
                  <c:v>0.89377200000308221</c:v>
                </c:pt>
                <c:pt idx="91">
                  <c:v>0.90370300000358839</c:v>
                </c:pt>
                <c:pt idx="92">
                  <c:v>0.91363300000375602</c:v>
                </c:pt>
                <c:pt idx="93">
                  <c:v>0.9235640000042622</c:v>
                </c:pt>
                <c:pt idx="94">
                  <c:v>0.93349500000476837</c:v>
                </c:pt>
                <c:pt idx="95">
                  <c:v>0.94342599999799859</c:v>
                </c:pt>
                <c:pt idx="96">
                  <c:v>0.95335691666696221</c:v>
                </c:pt>
                <c:pt idx="97">
                  <c:v>0.96328691666712984</c:v>
                </c:pt>
                <c:pt idx="98">
                  <c:v>0.97321791666763602</c:v>
                </c:pt>
                <c:pt idx="99">
                  <c:v>0.98314891666814219</c:v>
                </c:pt>
                <c:pt idx="100">
                  <c:v>0.99307991666864837</c:v>
                </c:pt>
                <c:pt idx="101">
                  <c:v>1.003009916668816</c:v>
                </c:pt>
                <c:pt idx="102">
                  <c:v>1.0129409166693222</c:v>
                </c:pt>
                <c:pt idx="103">
                  <c:v>1.0228719166698284</c:v>
                </c:pt>
                <c:pt idx="104">
                  <c:v>1.0328029166703345</c:v>
                </c:pt>
                <c:pt idx="105">
                  <c:v>1.0427339166708407</c:v>
                </c:pt>
                <c:pt idx="106">
                  <c:v>1.0526639166710083</c:v>
                </c:pt>
                <c:pt idx="107">
                  <c:v>1.0625949166715145</c:v>
                </c:pt>
                <c:pt idx="108">
                  <c:v>1.0725259166647447</c:v>
                </c:pt>
                <c:pt idx="109">
                  <c:v>1.0824569166652509</c:v>
                </c:pt>
                <c:pt idx="110">
                  <c:v>1.0923879166657571</c:v>
                </c:pt>
                <c:pt idx="111">
                  <c:v>1.1023179166659247</c:v>
                </c:pt>
                <c:pt idx="112">
                  <c:v>1.1122489166664309</c:v>
                </c:pt>
                <c:pt idx="113">
                  <c:v>1.1221799166669371</c:v>
                </c:pt>
                <c:pt idx="114">
                  <c:v>1.1321109166674432</c:v>
                </c:pt>
                <c:pt idx="115">
                  <c:v>1.1420419166679494</c:v>
                </c:pt>
                <c:pt idx="116">
                  <c:v>1.151971916668117</c:v>
                </c:pt>
                <c:pt idx="117">
                  <c:v>1.1619029166686232</c:v>
                </c:pt>
                <c:pt idx="118">
                  <c:v>1.1718339166691294</c:v>
                </c:pt>
                <c:pt idx="119">
                  <c:v>1.1817649166696356</c:v>
                </c:pt>
                <c:pt idx="120">
                  <c:v>1.1916959166701417</c:v>
                </c:pt>
                <c:pt idx="121">
                  <c:v>1.2016259166703094</c:v>
                </c:pt>
                <c:pt idx="122">
                  <c:v>1.2115569166708156</c:v>
                </c:pt>
                <c:pt idx="123">
                  <c:v>1.2214879166713217</c:v>
                </c:pt>
                <c:pt idx="124">
                  <c:v>1.2314189166645519</c:v>
                </c:pt>
                <c:pt idx="125">
                  <c:v>1.2413499166650581</c:v>
                </c:pt>
                <c:pt idx="126">
                  <c:v>1.2512799166652258</c:v>
                </c:pt>
                <c:pt idx="127">
                  <c:v>1.2612109166657319</c:v>
                </c:pt>
                <c:pt idx="128">
                  <c:v>1.2711419166662381</c:v>
                </c:pt>
                <c:pt idx="129">
                  <c:v>1.2810729166667443</c:v>
                </c:pt>
                <c:pt idx="130">
                  <c:v>1.2910029166669119</c:v>
                </c:pt>
                <c:pt idx="131">
                  <c:v>1.3009339166674181</c:v>
                </c:pt>
                <c:pt idx="132">
                  <c:v>1.3108649166679243</c:v>
                </c:pt>
                <c:pt idx="133">
                  <c:v>1.3207959166684304</c:v>
                </c:pt>
                <c:pt idx="134">
                  <c:v>1.3307269166689366</c:v>
                </c:pt>
                <c:pt idx="135">
                  <c:v>1.3406569166691042</c:v>
                </c:pt>
                <c:pt idx="136">
                  <c:v>1.3505879166696104</c:v>
                </c:pt>
                <c:pt idx="137">
                  <c:v>1.3605189166701166</c:v>
                </c:pt>
                <c:pt idx="138">
                  <c:v>1.3704499166706228</c:v>
                </c:pt>
                <c:pt idx="139">
                  <c:v>1.3803809166711289</c:v>
                </c:pt>
                <c:pt idx="140">
                  <c:v>1.3903109166712966</c:v>
                </c:pt>
                <c:pt idx="141">
                  <c:v>1.4002419166645268</c:v>
                </c:pt>
                <c:pt idx="142">
                  <c:v>1.410172916665033</c:v>
                </c:pt>
                <c:pt idx="143">
                  <c:v>1.4201039166655391</c:v>
                </c:pt>
                <c:pt idx="144">
                  <c:v>1.4300349166660453</c:v>
                </c:pt>
                <c:pt idx="145">
                  <c:v>1.439964916666213</c:v>
                </c:pt>
                <c:pt idx="146">
                  <c:v>1.4498959166667191</c:v>
                </c:pt>
                <c:pt idx="147">
                  <c:v>1.4598269166672253</c:v>
                </c:pt>
                <c:pt idx="148">
                  <c:v>1.4697579166677315</c:v>
                </c:pt>
                <c:pt idx="149">
                  <c:v>1.4796889166682377</c:v>
                </c:pt>
                <c:pt idx="150">
                  <c:v>1.4896189166684053</c:v>
                </c:pt>
                <c:pt idx="151">
                  <c:v>1.4995499166689115</c:v>
                </c:pt>
                <c:pt idx="152">
                  <c:v>1.5094809166694176</c:v>
                </c:pt>
                <c:pt idx="153">
                  <c:v>1.5194119166699238</c:v>
                </c:pt>
                <c:pt idx="154">
                  <c:v>1.52934291667043</c:v>
                </c:pt>
                <c:pt idx="155">
                  <c:v>1.5392729166705976</c:v>
                </c:pt>
                <c:pt idx="156">
                  <c:v>1.5492039166711038</c:v>
                </c:pt>
                <c:pt idx="157">
                  <c:v>1.55913491667161</c:v>
                </c:pt>
                <c:pt idx="158">
                  <c:v>1.5690659166648402</c:v>
                </c:pt>
                <c:pt idx="159">
                  <c:v>1.5789969166653464</c:v>
                </c:pt>
                <c:pt idx="160">
                  <c:v>1.588926916665514</c:v>
                </c:pt>
                <c:pt idx="161">
                  <c:v>1.5988579166660202</c:v>
                </c:pt>
                <c:pt idx="162">
                  <c:v>1.6087889166665263</c:v>
                </c:pt>
                <c:pt idx="163">
                  <c:v>1.6187199166670325</c:v>
                </c:pt>
                <c:pt idx="164">
                  <c:v>1.6286499166672002</c:v>
                </c:pt>
                <c:pt idx="165">
                  <c:v>1.6385809166677063</c:v>
                </c:pt>
                <c:pt idx="166">
                  <c:v>1.6485119166682125</c:v>
                </c:pt>
                <c:pt idx="167">
                  <c:v>1.6584429166687187</c:v>
                </c:pt>
                <c:pt idx="168">
                  <c:v>1.6683739166692249</c:v>
                </c:pt>
                <c:pt idx="169">
                  <c:v>1.678304916669731</c:v>
                </c:pt>
                <c:pt idx="170">
                  <c:v>1.6882349166698987</c:v>
                </c:pt>
                <c:pt idx="171">
                  <c:v>1.6981659166704048</c:v>
                </c:pt>
                <c:pt idx="172">
                  <c:v>1.708096916670911</c:v>
                </c:pt>
                <c:pt idx="173">
                  <c:v>1.7180279166714172</c:v>
                </c:pt>
                <c:pt idx="174">
                  <c:v>1.7279579166715848</c:v>
                </c:pt>
                <c:pt idx="175">
                  <c:v>1.737888916664815</c:v>
                </c:pt>
                <c:pt idx="176">
                  <c:v>1.7478199166653212</c:v>
                </c:pt>
                <c:pt idx="177">
                  <c:v>1.7577509166658274</c:v>
                </c:pt>
                <c:pt idx="178">
                  <c:v>1.7676819166663336</c:v>
                </c:pt>
                <c:pt idx="179">
                  <c:v>1.7776119166665012</c:v>
                </c:pt>
                <c:pt idx="180">
                  <c:v>1.7875429166670074</c:v>
                </c:pt>
                <c:pt idx="181">
                  <c:v>1.7974739166675135</c:v>
                </c:pt>
                <c:pt idx="182">
                  <c:v>1.8074049166680197</c:v>
                </c:pt>
                <c:pt idx="183">
                  <c:v>1.8173359166685259</c:v>
                </c:pt>
                <c:pt idx="184">
                  <c:v>1.8272659166686935</c:v>
                </c:pt>
                <c:pt idx="185">
                  <c:v>1.8371969166691997</c:v>
                </c:pt>
                <c:pt idx="186">
                  <c:v>1.8471279166697059</c:v>
                </c:pt>
                <c:pt idx="187">
                  <c:v>1.8570589166702121</c:v>
                </c:pt>
                <c:pt idx="188">
                  <c:v>1.8669899166707182</c:v>
                </c:pt>
                <c:pt idx="189">
                  <c:v>1.8769199166708859</c:v>
                </c:pt>
                <c:pt idx="190">
                  <c:v>1.886850916671392</c:v>
                </c:pt>
                <c:pt idx="191">
                  <c:v>1.8967819166646223</c:v>
                </c:pt>
                <c:pt idx="192">
                  <c:v>1.9067129166651284</c:v>
                </c:pt>
                <c:pt idx="193">
                  <c:v>1.9166439166656346</c:v>
                </c:pt>
                <c:pt idx="194">
                  <c:v>1.9265739166658022</c:v>
                </c:pt>
                <c:pt idx="195">
                  <c:v>1.9365049166663084</c:v>
                </c:pt>
                <c:pt idx="196">
                  <c:v>1.9464352499999222</c:v>
                </c:pt>
                <c:pt idx="197">
                  <c:v>1.9563662500004284</c:v>
                </c:pt>
                <c:pt idx="198">
                  <c:v>1.9662972500009346</c:v>
                </c:pt>
                <c:pt idx="199">
                  <c:v>1.9762272500011022</c:v>
                </c:pt>
                <c:pt idx="200">
                  <c:v>1.9861582500016084</c:v>
                </c:pt>
                <c:pt idx="201">
                  <c:v>1.9960892500021146</c:v>
                </c:pt>
                <c:pt idx="202">
                  <c:v>2.0060202500026207</c:v>
                </c:pt>
                <c:pt idx="203">
                  <c:v>2.0159512500031269</c:v>
                </c:pt>
                <c:pt idx="204">
                  <c:v>2.0258812500032946</c:v>
                </c:pt>
                <c:pt idx="205">
                  <c:v>2.0358122500038007</c:v>
                </c:pt>
                <c:pt idx="206">
                  <c:v>2.0457432500043069</c:v>
                </c:pt>
                <c:pt idx="207">
                  <c:v>2.0556742500048131</c:v>
                </c:pt>
                <c:pt idx="208">
                  <c:v>2.0656052499980433</c:v>
                </c:pt>
                <c:pt idx="209">
                  <c:v>2.0755352499982109</c:v>
                </c:pt>
                <c:pt idx="210">
                  <c:v>2.0854662499987171</c:v>
                </c:pt>
                <c:pt idx="211">
                  <c:v>2.0953972499992233</c:v>
                </c:pt>
                <c:pt idx="212">
                  <c:v>2.1053282499997295</c:v>
                </c:pt>
                <c:pt idx="213">
                  <c:v>2.1152592500002356</c:v>
                </c:pt>
                <c:pt idx="214">
                  <c:v>2.1251892500004033</c:v>
                </c:pt>
                <c:pt idx="215">
                  <c:v>2.1351202500009094</c:v>
                </c:pt>
                <c:pt idx="216">
                  <c:v>2.1450512500014156</c:v>
                </c:pt>
                <c:pt idx="217">
                  <c:v>2.1549822500019218</c:v>
                </c:pt>
                <c:pt idx="218">
                  <c:v>2.164913250002428</c:v>
                </c:pt>
                <c:pt idx="219">
                  <c:v>2.1748432500025956</c:v>
                </c:pt>
                <c:pt idx="220">
                  <c:v>2.1847742500031018</c:v>
                </c:pt>
                <c:pt idx="221">
                  <c:v>2.1947052500036079</c:v>
                </c:pt>
                <c:pt idx="222">
                  <c:v>2.2046362500041141</c:v>
                </c:pt>
                <c:pt idx="223">
                  <c:v>2.2145672500046203</c:v>
                </c:pt>
                <c:pt idx="224">
                  <c:v>2.2244972500047879</c:v>
                </c:pt>
                <c:pt idx="225">
                  <c:v>2.2344282499980181</c:v>
                </c:pt>
                <c:pt idx="226">
                  <c:v>2.2443592499985243</c:v>
                </c:pt>
                <c:pt idx="227">
                  <c:v>2.2542902499990305</c:v>
                </c:pt>
                <c:pt idx="228">
                  <c:v>2.2642212499995367</c:v>
                </c:pt>
                <c:pt idx="229">
                  <c:v>2.2741512499997043</c:v>
                </c:pt>
                <c:pt idx="230">
                  <c:v>2.2840822500002105</c:v>
                </c:pt>
                <c:pt idx="231">
                  <c:v>2.2940132500007167</c:v>
                </c:pt>
                <c:pt idx="232">
                  <c:v>2.3039442500012228</c:v>
                </c:pt>
                <c:pt idx="233">
                  <c:v>2.313875250001729</c:v>
                </c:pt>
                <c:pt idx="234">
                  <c:v>2.3238052500018966</c:v>
                </c:pt>
                <c:pt idx="235">
                  <c:v>2.3337362500024028</c:v>
                </c:pt>
                <c:pt idx="236">
                  <c:v>2.343667250002909</c:v>
                </c:pt>
                <c:pt idx="237">
                  <c:v>2.3535982500034152</c:v>
                </c:pt>
                <c:pt idx="238">
                  <c:v>2.3635292500039213</c:v>
                </c:pt>
                <c:pt idx="239">
                  <c:v>2.373459250004089</c:v>
                </c:pt>
                <c:pt idx="240">
                  <c:v>2.3833902500045951</c:v>
                </c:pt>
                <c:pt idx="241">
                  <c:v>2.3933212500051013</c:v>
                </c:pt>
                <c:pt idx="242">
                  <c:v>2.4032522499983315</c:v>
                </c:pt>
                <c:pt idx="243">
                  <c:v>2.4131832499988377</c:v>
                </c:pt>
                <c:pt idx="244">
                  <c:v>2.4231132499990053</c:v>
                </c:pt>
                <c:pt idx="245">
                  <c:v>2.4330442499995115</c:v>
                </c:pt>
                <c:pt idx="246">
                  <c:v>2.4429752500000177</c:v>
                </c:pt>
                <c:pt idx="247">
                  <c:v>2.4529062500005239</c:v>
                </c:pt>
                <c:pt idx="248">
                  <c:v>2.46283725000103</c:v>
                </c:pt>
                <c:pt idx="249">
                  <c:v>2.4727672500011977</c:v>
                </c:pt>
                <c:pt idx="250">
                  <c:v>2.4826982500017039</c:v>
                </c:pt>
                <c:pt idx="251">
                  <c:v>2.49262925000221</c:v>
                </c:pt>
                <c:pt idx="252">
                  <c:v>2.5025602500027162</c:v>
                </c:pt>
                <c:pt idx="253">
                  <c:v>2.5124912500032224</c:v>
                </c:pt>
                <c:pt idx="254">
                  <c:v>2.52242125000339</c:v>
                </c:pt>
                <c:pt idx="255">
                  <c:v>2.5323522500038962</c:v>
                </c:pt>
                <c:pt idx="256">
                  <c:v>2.5422832500044024</c:v>
                </c:pt>
                <c:pt idx="257">
                  <c:v>2.5522142500049085</c:v>
                </c:pt>
                <c:pt idx="258">
                  <c:v>2.5621452499981388</c:v>
                </c:pt>
                <c:pt idx="259">
                  <c:v>2.5720752499983064</c:v>
                </c:pt>
                <c:pt idx="260">
                  <c:v>2.5820062499988126</c:v>
                </c:pt>
                <c:pt idx="261">
                  <c:v>2.5919372499993187</c:v>
                </c:pt>
                <c:pt idx="262">
                  <c:v>2.6018682499998249</c:v>
                </c:pt>
                <c:pt idx="263">
                  <c:v>2.6117992500003311</c:v>
                </c:pt>
                <c:pt idx="264">
                  <c:v>2.6217292500004987</c:v>
                </c:pt>
                <c:pt idx="265">
                  <c:v>2.6316602500010049</c:v>
                </c:pt>
                <c:pt idx="266">
                  <c:v>2.6415912500015111</c:v>
                </c:pt>
                <c:pt idx="267">
                  <c:v>2.6515222500020172</c:v>
                </c:pt>
                <c:pt idx="268">
                  <c:v>2.6614532500025234</c:v>
                </c:pt>
                <c:pt idx="269">
                  <c:v>2.6713842500030296</c:v>
                </c:pt>
                <c:pt idx="270">
                  <c:v>2.6813142500031972</c:v>
                </c:pt>
                <c:pt idx="271">
                  <c:v>2.6912452500037034</c:v>
                </c:pt>
                <c:pt idx="272">
                  <c:v>2.7011762500042096</c:v>
                </c:pt>
                <c:pt idx="273">
                  <c:v>2.7111072500047158</c:v>
                </c:pt>
                <c:pt idx="274">
                  <c:v>2.721038249997946</c:v>
                </c:pt>
                <c:pt idx="275">
                  <c:v>2.7309682499981136</c:v>
                </c:pt>
                <c:pt idx="276">
                  <c:v>2.7408992499986198</c:v>
                </c:pt>
                <c:pt idx="277">
                  <c:v>2.750830249999126</c:v>
                </c:pt>
                <c:pt idx="278">
                  <c:v>2.7607612499996321</c:v>
                </c:pt>
                <c:pt idx="279">
                  <c:v>2.7706922500001383</c:v>
                </c:pt>
                <c:pt idx="280">
                  <c:v>2.7806222500003059</c:v>
                </c:pt>
                <c:pt idx="281">
                  <c:v>2.7905532500008121</c:v>
                </c:pt>
                <c:pt idx="282">
                  <c:v>2.8004842500013183</c:v>
                </c:pt>
                <c:pt idx="283">
                  <c:v>2.8104152500018245</c:v>
                </c:pt>
                <c:pt idx="284">
                  <c:v>2.8203462500023306</c:v>
                </c:pt>
                <c:pt idx="285">
                  <c:v>2.8302762500024983</c:v>
                </c:pt>
                <c:pt idx="286">
                  <c:v>2.8402072500030044</c:v>
                </c:pt>
                <c:pt idx="287">
                  <c:v>2.8501382500035106</c:v>
                </c:pt>
                <c:pt idx="288">
                  <c:v>2.8600692500040168</c:v>
                </c:pt>
                <c:pt idx="289">
                  <c:v>2.870000250004523</c:v>
                </c:pt>
                <c:pt idx="290">
                  <c:v>2.8799302500046906</c:v>
                </c:pt>
                <c:pt idx="291">
                  <c:v>2.8898612499979208</c:v>
                </c:pt>
                <c:pt idx="292">
                  <c:v>2.899792249998427</c:v>
                </c:pt>
                <c:pt idx="293">
                  <c:v>2.9097232499989332</c:v>
                </c:pt>
                <c:pt idx="294">
                  <c:v>2.9196542499994393</c:v>
                </c:pt>
                <c:pt idx="295">
                  <c:v>2.9295852499999455</c:v>
                </c:pt>
                <c:pt idx="296">
                  <c:v>2.9395152500001132</c:v>
                </c:pt>
                <c:pt idx="297">
                  <c:v>2.9494466250034748</c:v>
                </c:pt>
                <c:pt idx="298">
                  <c:v>2.9593776250039809</c:v>
                </c:pt>
                <c:pt idx="299">
                  <c:v>2.9693086250044871</c:v>
                </c:pt>
                <c:pt idx="300">
                  <c:v>2.9792396250049933</c:v>
                </c:pt>
                <c:pt idx="301">
                  <c:v>2.989169624997885</c:v>
                </c:pt>
                <c:pt idx="302">
                  <c:v>2.9991006249983911</c:v>
                </c:pt>
                <c:pt idx="303">
                  <c:v>3.0090316249988973</c:v>
                </c:pt>
                <c:pt idx="304">
                  <c:v>3.0189626249994035</c:v>
                </c:pt>
                <c:pt idx="305">
                  <c:v>3.0288936249999097</c:v>
                </c:pt>
                <c:pt idx="306">
                  <c:v>3.0388236250000773</c:v>
                </c:pt>
                <c:pt idx="307">
                  <c:v>3.0487546250005835</c:v>
                </c:pt>
                <c:pt idx="308">
                  <c:v>3.0586856250010896</c:v>
                </c:pt>
                <c:pt idx="309">
                  <c:v>3.0686166250015958</c:v>
                </c:pt>
                <c:pt idx="310">
                  <c:v>3.078547625002102</c:v>
                </c:pt>
                <c:pt idx="311">
                  <c:v>3.0884776250022696</c:v>
                </c:pt>
                <c:pt idx="312">
                  <c:v>3.0984086250027758</c:v>
                </c:pt>
                <c:pt idx="313">
                  <c:v>3.108339625003282</c:v>
                </c:pt>
                <c:pt idx="314">
                  <c:v>3.1182706250037882</c:v>
                </c:pt>
                <c:pt idx="315">
                  <c:v>3.1282016250042943</c:v>
                </c:pt>
                <c:pt idx="316">
                  <c:v>3.1381326250048005</c:v>
                </c:pt>
                <c:pt idx="317">
                  <c:v>3.1480626250049681</c:v>
                </c:pt>
                <c:pt idx="318">
                  <c:v>3.1579936249981984</c:v>
                </c:pt>
                <c:pt idx="319">
                  <c:v>3.1679246249987045</c:v>
                </c:pt>
                <c:pt idx="320">
                  <c:v>3.1778556249992107</c:v>
                </c:pt>
                <c:pt idx="321">
                  <c:v>3.1877866249997169</c:v>
                </c:pt>
                <c:pt idx="322">
                  <c:v>3.1977166249998845</c:v>
                </c:pt>
                <c:pt idx="323">
                  <c:v>3.2076476250003907</c:v>
                </c:pt>
                <c:pt idx="324">
                  <c:v>3.2175786250008969</c:v>
                </c:pt>
                <c:pt idx="325">
                  <c:v>3.227509625001403</c:v>
                </c:pt>
                <c:pt idx="326">
                  <c:v>3.2374406250019092</c:v>
                </c:pt>
                <c:pt idx="327">
                  <c:v>3.2473706250020768</c:v>
                </c:pt>
                <c:pt idx="328">
                  <c:v>3.257301625002583</c:v>
                </c:pt>
                <c:pt idx="329">
                  <c:v>3.2672326250030892</c:v>
                </c:pt>
                <c:pt idx="330">
                  <c:v>3.2771636250035954</c:v>
                </c:pt>
                <c:pt idx="331">
                  <c:v>3.2870946250041015</c:v>
                </c:pt>
                <c:pt idx="332">
                  <c:v>3.2970256250046077</c:v>
                </c:pt>
                <c:pt idx="333">
                  <c:v>3.3069556250047754</c:v>
                </c:pt>
                <c:pt idx="334">
                  <c:v>3.3168866249980056</c:v>
                </c:pt>
                <c:pt idx="335">
                  <c:v>3.3268176249985117</c:v>
                </c:pt>
                <c:pt idx="336">
                  <c:v>3.3367486249990179</c:v>
                </c:pt>
                <c:pt idx="337">
                  <c:v>3.3466796249995241</c:v>
                </c:pt>
                <c:pt idx="338">
                  <c:v>3.3566096249996917</c:v>
                </c:pt>
                <c:pt idx="339">
                  <c:v>3.3665406250001979</c:v>
                </c:pt>
                <c:pt idx="340">
                  <c:v>3.3764716250007041</c:v>
                </c:pt>
                <c:pt idx="341">
                  <c:v>3.3864026250012103</c:v>
                </c:pt>
                <c:pt idx="342">
                  <c:v>3.3963336250017164</c:v>
                </c:pt>
                <c:pt idx="343">
                  <c:v>3.4062646250022226</c:v>
                </c:pt>
                <c:pt idx="344">
                  <c:v>3.4161946250023902</c:v>
                </c:pt>
                <c:pt idx="345">
                  <c:v>3.4261256250028964</c:v>
                </c:pt>
                <c:pt idx="346">
                  <c:v>3.4360566250034026</c:v>
                </c:pt>
                <c:pt idx="347">
                  <c:v>3.4459876250039088</c:v>
                </c:pt>
                <c:pt idx="348">
                  <c:v>3.4559186250044149</c:v>
                </c:pt>
                <c:pt idx="349">
                  <c:v>3.4658486250045826</c:v>
                </c:pt>
                <c:pt idx="350">
                  <c:v>3.4757796250050887</c:v>
                </c:pt>
                <c:pt idx="351">
                  <c:v>3.485710624998319</c:v>
                </c:pt>
                <c:pt idx="352">
                  <c:v>3.4956416249988251</c:v>
                </c:pt>
                <c:pt idx="353">
                  <c:v>3.5055726249993313</c:v>
                </c:pt>
                <c:pt idx="354">
                  <c:v>3.5155036249998375</c:v>
                </c:pt>
                <c:pt idx="355">
                  <c:v>3.5254336250000051</c:v>
                </c:pt>
                <c:pt idx="356">
                  <c:v>3.5353646250005113</c:v>
                </c:pt>
                <c:pt idx="357">
                  <c:v>3.5452956250010175</c:v>
                </c:pt>
                <c:pt idx="358">
                  <c:v>3.5552266250015236</c:v>
                </c:pt>
                <c:pt idx="359">
                  <c:v>3.5651576250020298</c:v>
                </c:pt>
                <c:pt idx="360">
                  <c:v>3.5750876250021975</c:v>
                </c:pt>
                <c:pt idx="361">
                  <c:v>3.5850186250027036</c:v>
                </c:pt>
                <c:pt idx="362">
                  <c:v>3.5949496250032098</c:v>
                </c:pt>
                <c:pt idx="363">
                  <c:v>3.604880625003716</c:v>
                </c:pt>
                <c:pt idx="364">
                  <c:v>3.6148116250042222</c:v>
                </c:pt>
                <c:pt idx="365">
                  <c:v>3.6247416250043898</c:v>
                </c:pt>
                <c:pt idx="366">
                  <c:v>3.634672625004896</c:v>
                </c:pt>
                <c:pt idx="367">
                  <c:v>3.6446036249981262</c:v>
                </c:pt>
                <c:pt idx="368">
                  <c:v>3.6545346249986324</c:v>
                </c:pt>
                <c:pt idx="369">
                  <c:v>3.6644656249991385</c:v>
                </c:pt>
                <c:pt idx="370">
                  <c:v>3.6743966249996447</c:v>
                </c:pt>
                <c:pt idx="371">
                  <c:v>3.6843266249998123</c:v>
                </c:pt>
                <c:pt idx="372">
                  <c:v>3.6942576250003185</c:v>
                </c:pt>
                <c:pt idx="373">
                  <c:v>3.7041886250008247</c:v>
                </c:pt>
                <c:pt idx="374">
                  <c:v>3.7141196250013309</c:v>
                </c:pt>
                <c:pt idx="375">
                  <c:v>3.724050625001837</c:v>
                </c:pt>
                <c:pt idx="376">
                  <c:v>3.7339816250023432</c:v>
                </c:pt>
                <c:pt idx="377">
                  <c:v>3.7439116250025108</c:v>
                </c:pt>
                <c:pt idx="378">
                  <c:v>3.753842625003017</c:v>
                </c:pt>
                <c:pt idx="379">
                  <c:v>3.7637736250035232</c:v>
                </c:pt>
                <c:pt idx="380">
                  <c:v>3.7737046250040294</c:v>
                </c:pt>
                <c:pt idx="381">
                  <c:v>3.7836356250045355</c:v>
                </c:pt>
                <c:pt idx="382">
                  <c:v>3.7935656250047032</c:v>
                </c:pt>
                <c:pt idx="383">
                  <c:v>3.8034966249979334</c:v>
                </c:pt>
                <c:pt idx="384">
                  <c:v>3.8134276249984396</c:v>
                </c:pt>
                <c:pt idx="385">
                  <c:v>3.8233586249989457</c:v>
                </c:pt>
                <c:pt idx="386">
                  <c:v>3.8332896249994519</c:v>
                </c:pt>
                <c:pt idx="387">
                  <c:v>3.8432206249999581</c:v>
                </c:pt>
                <c:pt idx="388">
                  <c:v>3.8531506250001257</c:v>
                </c:pt>
                <c:pt idx="389">
                  <c:v>3.8630816250006319</c:v>
                </c:pt>
                <c:pt idx="390">
                  <c:v>3.8730126250011381</c:v>
                </c:pt>
                <c:pt idx="391">
                  <c:v>3.8829436250016443</c:v>
                </c:pt>
                <c:pt idx="392">
                  <c:v>3.8928746250021504</c:v>
                </c:pt>
                <c:pt idx="393">
                  <c:v>3.9028046250023181</c:v>
                </c:pt>
                <c:pt idx="394">
                  <c:v>3.9127356250028242</c:v>
                </c:pt>
                <c:pt idx="395">
                  <c:v>3.9226666250033304</c:v>
                </c:pt>
                <c:pt idx="396">
                  <c:v>3.9325976250038366</c:v>
                </c:pt>
                <c:pt idx="397">
                  <c:v>3.9425286250043428</c:v>
                </c:pt>
                <c:pt idx="398">
                  <c:v>3.9524596250048489</c:v>
                </c:pt>
                <c:pt idx="399">
                  <c:v>3.9623896250050166</c:v>
                </c:pt>
                <c:pt idx="400">
                  <c:v>3.9723206249982468</c:v>
                </c:pt>
                <c:pt idx="401">
                  <c:v>3.982251624998753</c:v>
                </c:pt>
                <c:pt idx="402">
                  <c:v>3.9921826249992591</c:v>
                </c:pt>
                <c:pt idx="403">
                  <c:v>4.0021136249997653</c:v>
                </c:pt>
                <c:pt idx="404">
                  <c:v>4.0120446250002715</c:v>
                </c:pt>
                <c:pt idx="405">
                  <c:v>4.0219746250004391</c:v>
                </c:pt>
                <c:pt idx="406">
                  <c:v>4.0319056250009453</c:v>
                </c:pt>
                <c:pt idx="407">
                  <c:v>4.0418366250014515</c:v>
                </c:pt>
                <c:pt idx="408">
                  <c:v>4.0517676250019576</c:v>
                </c:pt>
                <c:pt idx="409">
                  <c:v>4.0616986250024638</c:v>
                </c:pt>
                <c:pt idx="410">
                  <c:v>4.07162962500297</c:v>
                </c:pt>
                <c:pt idx="411">
                  <c:v>4.0815596250031376</c:v>
                </c:pt>
                <c:pt idx="412">
                  <c:v>4.0914906250036438</c:v>
                </c:pt>
                <c:pt idx="413">
                  <c:v>4.10142162500415</c:v>
                </c:pt>
                <c:pt idx="414">
                  <c:v>4.1113526250046561</c:v>
                </c:pt>
                <c:pt idx="415">
                  <c:v>4.1212836249978864</c:v>
                </c:pt>
                <c:pt idx="416">
                  <c:v>4.131213624998054</c:v>
                </c:pt>
                <c:pt idx="417">
                  <c:v>4.1411446249985602</c:v>
                </c:pt>
                <c:pt idx="418">
                  <c:v>4.1510756249990663</c:v>
                </c:pt>
                <c:pt idx="419">
                  <c:v>4.1610066249995725</c:v>
                </c:pt>
                <c:pt idx="420">
                  <c:v>4.1709376250000787</c:v>
                </c:pt>
                <c:pt idx="421">
                  <c:v>4.1808686250005849</c:v>
                </c:pt>
                <c:pt idx="422">
                  <c:v>4.1907986250007525</c:v>
                </c:pt>
                <c:pt idx="423">
                  <c:v>4.2007296250012587</c:v>
                </c:pt>
                <c:pt idx="424">
                  <c:v>4.2106606250017649</c:v>
                </c:pt>
                <c:pt idx="425">
                  <c:v>4.220591625002271</c:v>
                </c:pt>
                <c:pt idx="426">
                  <c:v>4.2305226250027772</c:v>
                </c:pt>
                <c:pt idx="427">
                  <c:v>4.2404536250032834</c:v>
                </c:pt>
                <c:pt idx="428">
                  <c:v>4.250383625003451</c:v>
                </c:pt>
                <c:pt idx="429">
                  <c:v>4.2603146250039572</c:v>
                </c:pt>
                <c:pt idx="430">
                  <c:v>4.2702456250044634</c:v>
                </c:pt>
                <c:pt idx="431">
                  <c:v>4.2801766250049695</c:v>
                </c:pt>
                <c:pt idx="432">
                  <c:v>4.2901076249981998</c:v>
                </c:pt>
                <c:pt idx="433">
                  <c:v>4.3000386249987059</c:v>
                </c:pt>
                <c:pt idx="434">
                  <c:v>4.3099686249988736</c:v>
                </c:pt>
                <c:pt idx="435">
                  <c:v>4.3198996249993797</c:v>
                </c:pt>
                <c:pt idx="436">
                  <c:v>4.3298306249998859</c:v>
                </c:pt>
                <c:pt idx="437">
                  <c:v>4.3397616250003921</c:v>
                </c:pt>
                <c:pt idx="438">
                  <c:v>4.3496926250008983</c:v>
                </c:pt>
                <c:pt idx="439">
                  <c:v>4.3596236250014044</c:v>
                </c:pt>
                <c:pt idx="440">
                  <c:v>4.3695536250015721</c:v>
                </c:pt>
                <c:pt idx="441">
                  <c:v>4.3794846250020782</c:v>
                </c:pt>
                <c:pt idx="442">
                  <c:v>4.3894156250025844</c:v>
                </c:pt>
                <c:pt idx="443">
                  <c:v>4.3993466250030906</c:v>
                </c:pt>
                <c:pt idx="444">
                  <c:v>4.4092776250035968</c:v>
                </c:pt>
                <c:pt idx="445">
                  <c:v>4.4192086250041029</c:v>
                </c:pt>
                <c:pt idx="446">
                  <c:v>4.4291386250042706</c:v>
                </c:pt>
                <c:pt idx="447">
                  <c:v>4.4390696250047768</c:v>
                </c:pt>
                <c:pt idx="448">
                  <c:v>4.449000624998007</c:v>
                </c:pt>
                <c:pt idx="449">
                  <c:v>4.4589316249985131</c:v>
                </c:pt>
                <c:pt idx="450">
                  <c:v>4.4688626249990193</c:v>
                </c:pt>
                <c:pt idx="451">
                  <c:v>4.4787936249995255</c:v>
                </c:pt>
                <c:pt idx="452">
                  <c:v>4.4887236249996931</c:v>
                </c:pt>
                <c:pt idx="453">
                  <c:v>4.4986546250001993</c:v>
                </c:pt>
                <c:pt idx="454">
                  <c:v>4.5085856250007055</c:v>
                </c:pt>
                <c:pt idx="455">
                  <c:v>4.5185166250012117</c:v>
                </c:pt>
                <c:pt idx="456">
                  <c:v>4.5284476250017178</c:v>
                </c:pt>
                <c:pt idx="457">
                  <c:v>4.5383776250018855</c:v>
                </c:pt>
                <c:pt idx="458">
                  <c:v>4.5483086250023916</c:v>
                </c:pt>
                <c:pt idx="459">
                  <c:v>4.5582396250028978</c:v>
                </c:pt>
                <c:pt idx="460">
                  <c:v>4.568170625003404</c:v>
                </c:pt>
                <c:pt idx="461">
                  <c:v>4.5781016250039102</c:v>
                </c:pt>
                <c:pt idx="462">
                  <c:v>4.5880326250044163</c:v>
                </c:pt>
                <c:pt idx="463">
                  <c:v>4.597962625004584</c:v>
                </c:pt>
                <c:pt idx="464">
                  <c:v>4.6078936250050901</c:v>
                </c:pt>
                <c:pt idx="465">
                  <c:v>4.6178246249983204</c:v>
                </c:pt>
                <c:pt idx="466">
                  <c:v>4.6277556249988265</c:v>
                </c:pt>
                <c:pt idx="467">
                  <c:v>4.6376866249993327</c:v>
                </c:pt>
                <c:pt idx="468">
                  <c:v>4.6476176249998389</c:v>
                </c:pt>
                <c:pt idx="469">
                  <c:v>4.6575486250003451</c:v>
                </c:pt>
                <c:pt idx="470">
                  <c:v>4.6674786250005127</c:v>
                </c:pt>
                <c:pt idx="471">
                  <c:v>4.6774096250010189</c:v>
                </c:pt>
                <c:pt idx="472">
                  <c:v>4.687340625001525</c:v>
                </c:pt>
                <c:pt idx="473">
                  <c:v>4.6972716250020312</c:v>
                </c:pt>
                <c:pt idx="474">
                  <c:v>4.7072026250025374</c:v>
                </c:pt>
                <c:pt idx="475">
                  <c:v>4.717132625002705</c:v>
                </c:pt>
                <c:pt idx="476">
                  <c:v>4.7270636250032112</c:v>
                </c:pt>
                <c:pt idx="477">
                  <c:v>4.7369946250037174</c:v>
                </c:pt>
                <c:pt idx="478">
                  <c:v>4.7469256250042235</c:v>
                </c:pt>
                <c:pt idx="479">
                  <c:v>4.7568566250047297</c:v>
                </c:pt>
                <c:pt idx="480">
                  <c:v>4.7667876249979599</c:v>
                </c:pt>
                <c:pt idx="481">
                  <c:v>4.7767176249981276</c:v>
                </c:pt>
                <c:pt idx="482">
                  <c:v>4.7866486249986337</c:v>
                </c:pt>
                <c:pt idx="483">
                  <c:v>4.7965796249991399</c:v>
                </c:pt>
                <c:pt idx="484">
                  <c:v>4.8065106249996461</c:v>
                </c:pt>
                <c:pt idx="485">
                  <c:v>4.8164416250001523</c:v>
                </c:pt>
                <c:pt idx="486">
                  <c:v>4.8263726250006584</c:v>
                </c:pt>
                <c:pt idx="487">
                  <c:v>4.8363036250011646</c:v>
                </c:pt>
                <c:pt idx="488">
                  <c:v>4.8462336250013323</c:v>
                </c:pt>
                <c:pt idx="489">
                  <c:v>4.8561646250018384</c:v>
                </c:pt>
                <c:pt idx="490">
                  <c:v>4.8660956250023446</c:v>
                </c:pt>
                <c:pt idx="491">
                  <c:v>4.8760266250028508</c:v>
                </c:pt>
                <c:pt idx="492">
                  <c:v>4.885957625003357</c:v>
                </c:pt>
                <c:pt idx="493">
                  <c:v>4.8958886250038631</c:v>
                </c:pt>
                <c:pt idx="494">
                  <c:v>4.9058186250040308</c:v>
                </c:pt>
                <c:pt idx="495">
                  <c:v>4.9157496250045369</c:v>
                </c:pt>
                <c:pt idx="496">
                  <c:v>4.9256806250050431</c:v>
                </c:pt>
                <c:pt idx="497">
                  <c:v>4.9356116249982733</c:v>
                </c:pt>
                <c:pt idx="498">
                  <c:v>4.9455426249987795</c:v>
                </c:pt>
                <c:pt idx="499">
                  <c:v>4.9554737500002375</c:v>
                </c:pt>
                <c:pt idx="500">
                  <c:v>4.9654037500004051</c:v>
                </c:pt>
                <c:pt idx="501">
                  <c:v>4.9753347500009113</c:v>
                </c:pt>
                <c:pt idx="502">
                  <c:v>4.9852657500014175</c:v>
                </c:pt>
                <c:pt idx="503">
                  <c:v>4.9951967500019236</c:v>
                </c:pt>
                <c:pt idx="504">
                  <c:v>5.0051277500024298</c:v>
                </c:pt>
                <c:pt idx="505">
                  <c:v>5.015058750002936</c:v>
                </c:pt>
                <c:pt idx="506">
                  <c:v>5.0249887500031036</c:v>
                </c:pt>
                <c:pt idx="507">
                  <c:v>5.0349197500036098</c:v>
                </c:pt>
                <c:pt idx="508">
                  <c:v>5.044850750004116</c:v>
                </c:pt>
                <c:pt idx="509">
                  <c:v>5.0547817500046222</c:v>
                </c:pt>
                <c:pt idx="510">
                  <c:v>5.0647127499978524</c:v>
                </c:pt>
                <c:pt idx="511">
                  <c:v>5.0746437499983585</c:v>
                </c:pt>
                <c:pt idx="512">
                  <c:v>5.0845737499985262</c:v>
                </c:pt>
                <c:pt idx="513">
                  <c:v>5.0945047499990324</c:v>
                </c:pt>
                <c:pt idx="514">
                  <c:v>5.1044357499995385</c:v>
                </c:pt>
                <c:pt idx="515">
                  <c:v>5.1143667500000447</c:v>
                </c:pt>
                <c:pt idx="516">
                  <c:v>5.1242977500005509</c:v>
                </c:pt>
                <c:pt idx="517">
                  <c:v>5.1342287500010571</c:v>
                </c:pt>
                <c:pt idx="518">
                  <c:v>5.1441597500015632</c:v>
                </c:pt>
                <c:pt idx="519">
                  <c:v>5.1540897500017309</c:v>
                </c:pt>
                <c:pt idx="520">
                  <c:v>5.164020750002237</c:v>
                </c:pt>
                <c:pt idx="521">
                  <c:v>5.1739517500027432</c:v>
                </c:pt>
                <c:pt idx="522">
                  <c:v>5.1838827500032494</c:v>
                </c:pt>
                <c:pt idx="523">
                  <c:v>5.1938137500037556</c:v>
                </c:pt>
                <c:pt idx="524">
                  <c:v>5.2037447500042617</c:v>
                </c:pt>
                <c:pt idx="525">
                  <c:v>5.2136747500044294</c:v>
                </c:pt>
                <c:pt idx="526">
                  <c:v>5.2236057500049355</c:v>
                </c:pt>
                <c:pt idx="527">
                  <c:v>5.2335367499981658</c:v>
                </c:pt>
                <c:pt idx="528">
                  <c:v>5.2434677499986719</c:v>
                </c:pt>
                <c:pt idx="529">
                  <c:v>5.2533987499991781</c:v>
                </c:pt>
                <c:pt idx="530">
                  <c:v>5.2633297499996843</c:v>
                </c:pt>
                <c:pt idx="531">
                  <c:v>5.2732607500001905</c:v>
                </c:pt>
                <c:pt idx="532">
                  <c:v>5.2831907500003581</c:v>
                </c:pt>
                <c:pt idx="533">
                  <c:v>5.2931217500008643</c:v>
                </c:pt>
                <c:pt idx="534">
                  <c:v>5.3030527500013704</c:v>
                </c:pt>
                <c:pt idx="535">
                  <c:v>5.3129837500018766</c:v>
                </c:pt>
                <c:pt idx="536">
                  <c:v>5.3229147500023828</c:v>
                </c:pt>
                <c:pt idx="537">
                  <c:v>5.332845750002889</c:v>
                </c:pt>
                <c:pt idx="538">
                  <c:v>5.3427757500030566</c:v>
                </c:pt>
                <c:pt idx="539">
                  <c:v>5.3527067500035628</c:v>
                </c:pt>
                <c:pt idx="540">
                  <c:v>5.3626377500040689</c:v>
                </c:pt>
                <c:pt idx="541">
                  <c:v>5.3725687500045751</c:v>
                </c:pt>
                <c:pt idx="542">
                  <c:v>5.3824997500050813</c:v>
                </c:pt>
                <c:pt idx="543">
                  <c:v>5.3924307499983115</c:v>
                </c:pt>
                <c:pt idx="544">
                  <c:v>5.4023607499984792</c:v>
                </c:pt>
                <c:pt idx="545">
                  <c:v>5.4122917499989853</c:v>
                </c:pt>
                <c:pt idx="546">
                  <c:v>5.4222227499994915</c:v>
                </c:pt>
                <c:pt idx="547">
                  <c:v>5.4321537499999977</c:v>
                </c:pt>
                <c:pt idx="548">
                  <c:v>5.4420847500005038</c:v>
                </c:pt>
                <c:pt idx="549">
                  <c:v>5.45201575000101</c:v>
                </c:pt>
                <c:pt idx="550">
                  <c:v>5.4619467500015162</c:v>
                </c:pt>
                <c:pt idx="551">
                  <c:v>5.4718767500016838</c:v>
                </c:pt>
                <c:pt idx="552">
                  <c:v>5.48180775000219</c:v>
                </c:pt>
                <c:pt idx="553">
                  <c:v>5.4917387500026962</c:v>
                </c:pt>
                <c:pt idx="554">
                  <c:v>5.5016697500032024</c:v>
                </c:pt>
                <c:pt idx="555">
                  <c:v>5.5116007500037085</c:v>
                </c:pt>
                <c:pt idx="556">
                  <c:v>5.5215317500042147</c:v>
                </c:pt>
                <c:pt idx="557">
                  <c:v>5.5314617500043823</c:v>
                </c:pt>
                <c:pt idx="558">
                  <c:v>5.5413927500048885</c:v>
                </c:pt>
                <c:pt idx="559">
                  <c:v>5.5513237499981187</c:v>
                </c:pt>
                <c:pt idx="560">
                  <c:v>5.5612547499986249</c:v>
                </c:pt>
                <c:pt idx="561">
                  <c:v>5.5711857499991311</c:v>
                </c:pt>
                <c:pt idx="562">
                  <c:v>5.5811167499996372</c:v>
                </c:pt>
                <c:pt idx="563">
                  <c:v>5.5910477500001434</c:v>
                </c:pt>
                <c:pt idx="564">
                  <c:v>5.6009777500003111</c:v>
                </c:pt>
                <c:pt idx="565">
                  <c:v>5.6109087500008172</c:v>
                </c:pt>
                <c:pt idx="566">
                  <c:v>5.6208397500013234</c:v>
                </c:pt>
                <c:pt idx="567">
                  <c:v>5.6307707500018296</c:v>
                </c:pt>
                <c:pt idx="568">
                  <c:v>5.6407017500023358</c:v>
                </c:pt>
                <c:pt idx="569">
                  <c:v>5.6506327500028419</c:v>
                </c:pt>
                <c:pt idx="570">
                  <c:v>5.6605637500033481</c:v>
                </c:pt>
                <c:pt idx="571">
                  <c:v>5.6704937500035157</c:v>
                </c:pt>
                <c:pt idx="572">
                  <c:v>5.6804247500040219</c:v>
                </c:pt>
                <c:pt idx="573">
                  <c:v>5.6903557500045281</c:v>
                </c:pt>
                <c:pt idx="574">
                  <c:v>5.7002867500050343</c:v>
                </c:pt>
                <c:pt idx="575">
                  <c:v>5.7102177499982645</c:v>
                </c:pt>
                <c:pt idx="576">
                  <c:v>5.7201487499987707</c:v>
                </c:pt>
                <c:pt idx="577">
                  <c:v>5.7300787499989383</c:v>
                </c:pt>
                <c:pt idx="578">
                  <c:v>5.7400097499994445</c:v>
                </c:pt>
                <c:pt idx="579">
                  <c:v>5.7499407499999506</c:v>
                </c:pt>
                <c:pt idx="580">
                  <c:v>5.7598717500004568</c:v>
                </c:pt>
                <c:pt idx="581">
                  <c:v>5.769802750000963</c:v>
                </c:pt>
                <c:pt idx="582">
                  <c:v>5.7797337500014692</c:v>
                </c:pt>
                <c:pt idx="583">
                  <c:v>5.7896647500019753</c:v>
                </c:pt>
                <c:pt idx="584">
                  <c:v>5.799594750002143</c:v>
                </c:pt>
                <c:pt idx="585">
                  <c:v>5.8095257500026491</c:v>
                </c:pt>
                <c:pt idx="586">
                  <c:v>5.8194567500031553</c:v>
                </c:pt>
                <c:pt idx="587">
                  <c:v>5.8293877500036615</c:v>
                </c:pt>
                <c:pt idx="588">
                  <c:v>5.8393187500041677</c:v>
                </c:pt>
                <c:pt idx="589">
                  <c:v>5.8492497500046738</c:v>
                </c:pt>
                <c:pt idx="590">
                  <c:v>5.8591797500048415</c:v>
                </c:pt>
                <c:pt idx="591">
                  <c:v>5.8691107499980717</c:v>
                </c:pt>
                <c:pt idx="592">
                  <c:v>5.8790417499985779</c:v>
                </c:pt>
                <c:pt idx="593">
                  <c:v>5.888972749999084</c:v>
                </c:pt>
                <c:pt idx="594">
                  <c:v>5.8989037499995902</c:v>
                </c:pt>
                <c:pt idx="595">
                  <c:v>5.9088347500000964</c:v>
                </c:pt>
                <c:pt idx="596">
                  <c:v>5.9187657500006026</c:v>
                </c:pt>
                <c:pt idx="597">
                  <c:v>5.9286957500007702</c:v>
                </c:pt>
                <c:pt idx="598">
                  <c:v>5.9386267500012764</c:v>
                </c:pt>
                <c:pt idx="599">
                  <c:v>5.9485577500017826</c:v>
                </c:pt>
                <c:pt idx="600">
                  <c:v>5.9584882499984815</c:v>
                </c:pt>
                <c:pt idx="601">
                  <c:v>5.9684192499989877</c:v>
                </c:pt>
                <c:pt idx="602">
                  <c:v>5.9783502499994938</c:v>
                </c:pt>
                <c:pt idx="603">
                  <c:v>5.98828125</c:v>
                </c:pt>
                <c:pt idx="604">
                  <c:v>5.9982112500001676</c:v>
                </c:pt>
                <c:pt idx="605">
                  <c:v>6.0081422500006738</c:v>
                </c:pt>
                <c:pt idx="606">
                  <c:v>6.01807325000118</c:v>
                </c:pt>
                <c:pt idx="607">
                  <c:v>6.0280042500016862</c:v>
                </c:pt>
                <c:pt idx="608">
                  <c:v>6.0379352500021923</c:v>
                </c:pt>
                <c:pt idx="609">
                  <c:v>6.0478662500026985</c:v>
                </c:pt>
                <c:pt idx="610">
                  <c:v>6.0577972500032047</c:v>
                </c:pt>
                <c:pt idx="611">
                  <c:v>6.0677272500033723</c:v>
                </c:pt>
                <c:pt idx="612">
                  <c:v>6.0776582500038785</c:v>
                </c:pt>
                <c:pt idx="613">
                  <c:v>6.0875892500043847</c:v>
                </c:pt>
                <c:pt idx="614">
                  <c:v>6.0975202500048908</c:v>
                </c:pt>
                <c:pt idx="615">
                  <c:v>6.1074512499981211</c:v>
                </c:pt>
                <c:pt idx="616">
                  <c:v>6.1173822499986272</c:v>
                </c:pt>
                <c:pt idx="617">
                  <c:v>6.1273132499991334</c:v>
                </c:pt>
                <c:pt idx="618">
                  <c:v>6.137243249999301</c:v>
                </c:pt>
                <c:pt idx="619">
                  <c:v>6.1471742499998072</c:v>
                </c:pt>
                <c:pt idx="620">
                  <c:v>6.1571052500003134</c:v>
                </c:pt>
                <c:pt idx="621">
                  <c:v>6.1670362500008196</c:v>
                </c:pt>
                <c:pt idx="622">
                  <c:v>6.1769672500013257</c:v>
                </c:pt>
                <c:pt idx="623">
                  <c:v>6.1868982500018319</c:v>
                </c:pt>
                <c:pt idx="624">
                  <c:v>6.1968292500023381</c:v>
                </c:pt>
                <c:pt idx="625">
                  <c:v>6.2067592500025057</c:v>
                </c:pt>
                <c:pt idx="626">
                  <c:v>6.2166902500030119</c:v>
                </c:pt>
                <c:pt idx="627">
                  <c:v>6.2266212500035181</c:v>
                </c:pt>
                <c:pt idx="628">
                  <c:v>6.2365522500040242</c:v>
                </c:pt>
                <c:pt idx="629">
                  <c:v>6.2464832500045304</c:v>
                </c:pt>
                <c:pt idx="630">
                  <c:v>6.2564142500050366</c:v>
                </c:pt>
                <c:pt idx="631">
                  <c:v>6.2663452499982668</c:v>
                </c:pt>
                <c:pt idx="632">
                  <c:v>6.2762752499984344</c:v>
                </c:pt>
                <c:pt idx="633">
                  <c:v>6.2862062499989406</c:v>
                </c:pt>
                <c:pt idx="634">
                  <c:v>6.2961372499994468</c:v>
                </c:pt>
                <c:pt idx="635">
                  <c:v>6.306068249999953</c:v>
                </c:pt>
                <c:pt idx="636">
                  <c:v>6.3159992500004591</c:v>
                </c:pt>
                <c:pt idx="637">
                  <c:v>6.3259302500009653</c:v>
                </c:pt>
                <c:pt idx="638">
                  <c:v>6.3358612500014715</c:v>
                </c:pt>
                <c:pt idx="639">
                  <c:v>6.3457912500016391</c:v>
                </c:pt>
                <c:pt idx="640">
                  <c:v>6.3557222500021453</c:v>
                </c:pt>
                <c:pt idx="641">
                  <c:v>6.3656532500026515</c:v>
                </c:pt>
                <c:pt idx="642">
                  <c:v>6.3755842500031576</c:v>
                </c:pt>
                <c:pt idx="643">
                  <c:v>6.3855152500036638</c:v>
                </c:pt>
                <c:pt idx="644">
                  <c:v>6.39544625000417</c:v>
                </c:pt>
                <c:pt idx="645">
                  <c:v>6.4053772500046762</c:v>
                </c:pt>
                <c:pt idx="646">
                  <c:v>6.4153072500048438</c:v>
                </c:pt>
                <c:pt idx="647">
                  <c:v>6.425238249998074</c:v>
                </c:pt>
                <c:pt idx="648">
                  <c:v>6.4351692499985802</c:v>
                </c:pt>
                <c:pt idx="649">
                  <c:v>6.4451002499990864</c:v>
                </c:pt>
                <c:pt idx="650">
                  <c:v>6.4550312499995925</c:v>
                </c:pt>
                <c:pt idx="651">
                  <c:v>6.4649622500000987</c:v>
                </c:pt>
                <c:pt idx="652">
                  <c:v>6.4748932500006049</c:v>
                </c:pt>
                <c:pt idx="653">
                  <c:v>6.4848232500007725</c:v>
                </c:pt>
                <c:pt idx="654">
                  <c:v>6.4947542500012787</c:v>
                </c:pt>
                <c:pt idx="655">
                  <c:v>6.5046852500017849</c:v>
                </c:pt>
                <c:pt idx="656">
                  <c:v>6.5146162500022911</c:v>
                </c:pt>
                <c:pt idx="657">
                  <c:v>6.5245472500027972</c:v>
                </c:pt>
                <c:pt idx="658">
                  <c:v>6.5344782500033034</c:v>
                </c:pt>
                <c:pt idx="659">
                  <c:v>6.5444092500038096</c:v>
                </c:pt>
                <c:pt idx="660">
                  <c:v>6.5543392500039772</c:v>
                </c:pt>
                <c:pt idx="661">
                  <c:v>6.5642702500044834</c:v>
                </c:pt>
                <c:pt idx="662">
                  <c:v>6.5742012500049896</c:v>
                </c:pt>
                <c:pt idx="663">
                  <c:v>6.5841322499982198</c:v>
                </c:pt>
                <c:pt idx="664">
                  <c:v>6.594063249998726</c:v>
                </c:pt>
                <c:pt idx="665">
                  <c:v>6.6039942499992321</c:v>
                </c:pt>
                <c:pt idx="666">
                  <c:v>6.6139252499997383</c:v>
                </c:pt>
                <c:pt idx="667">
                  <c:v>6.6238562500002445</c:v>
                </c:pt>
                <c:pt idx="668">
                  <c:v>6.6337862500004121</c:v>
                </c:pt>
                <c:pt idx="669">
                  <c:v>6.6437172500009183</c:v>
                </c:pt>
                <c:pt idx="670">
                  <c:v>6.6536482500014245</c:v>
                </c:pt>
                <c:pt idx="671">
                  <c:v>6.6635792500019306</c:v>
                </c:pt>
                <c:pt idx="672">
                  <c:v>6.6735102500024368</c:v>
                </c:pt>
                <c:pt idx="673">
                  <c:v>6.683441250002943</c:v>
                </c:pt>
                <c:pt idx="674">
                  <c:v>6.6933722500034492</c:v>
                </c:pt>
                <c:pt idx="675">
                  <c:v>6.7033022500036168</c:v>
                </c:pt>
                <c:pt idx="676">
                  <c:v>6.713233250004123</c:v>
                </c:pt>
                <c:pt idx="677">
                  <c:v>6.7231642500046291</c:v>
                </c:pt>
                <c:pt idx="678">
                  <c:v>6.7330952499978594</c:v>
                </c:pt>
                <c:pt idx="679">
                  <c:v>6.7430262499983655</c:v>
                </c:pt>
                <c:pt idx="680">
                  <c:v>6.7529572499988717</c:v>
                </c:pt>
                <c:pt idx="681">
                  <c:v>6.7628882499993779</c:v>
                </c:pt>
                <c:pt idx="682">
                  <c:v>6.7728182499995455</c:v>
                </c:pt>
                <c:pt idx="683">
                  <c:v>6.7827492500000517</c:v>
                </c:pt>
                <c:pt idx="684">
                  <c:v>6.7926802500005579</c:v>
                </c:pt>
                <c:pt idx="685">
                  <c:v>6.802611250001064</c:v>
                </c:pt>
                <c:pt idx="686">
                  <c:v>6.8125422500015702</c:v>
                </c:pt>
                <c:pt idx="687">
                  <c:v>6.8224732500020764</c:v>
                </c:pt>
                <c:pt idx="688">
                  <c:v>6.8324042500025826</c:v>
                </c:pt>
                <c:pt idx="689">
                  <c:v>6.8423342500027502</c:v>
                </c:pt>
                <c:pt idx="690">
                  <c:v>6.8522652500032564</c:v>
                </c:pt>
                <c:pt idx="691">
                  <c:v>6.8621962500037625</c:v>
                </c:pt>
                <c:pt idx="692">
                  <c:v>6.8721272500042687</c:v>
                </c:pt>
                <c:pt idx="693">
                  <c:v>6.8820582500047749</c:v>
                </c:pt>
                <c:pt idx="694">
                  <c:v>6.8919892499980051</c:v>
                </c:pt>
                <c:pt idx="695">
                  <c:v>6.9019202499985113</c:v>
                </c:pt>
                <c:pt idx="696">
                  <c:v>6.9118512499990175</c:v>
                </c:pt>
                <c:pt idx="697">
                  <c:v>6.9217812499991851</c:v>
                </c:pt>
                <c:pt idx="698">
                  <c:v>6.9317122499996913</c:v>
                </c:pt>
                <c:pt idx="699">
                  <c:v>6.9416432500001974</c:v>
                </c:pt>
                <c:pt idx="700">
                  <c:v>6.951574625003559</c:v>
                </c:pt>
                <c:pt idx="701">
                  <c:v>6.9615056250040652</c:v>
                </c:pt>
                <c:pt idx="702">
                  <c:v>6.9714366250045714</c:v>
                </c:pt>
                <c:pt idx="703">
                  <c:v>6.9813676250050776</c:v>
                </c:pt>
                <c:pt idx="704">
                  <c:v>6.9912986249983078</c:v>
                </c:pt>
                <c:pt idx="705">
                  <c:v>7.0012286249984754</c:v>
                </c:pt>
                <c:pt idx="706">
                  <c:v>7.0111596249989816</c:v>
                </c:pt>
                <c:pt idx="707">
                  <c:v>7.0210906249994878</c:v>
                </c:pt>
              </c:numCache>
            </c:numRef>
          </c:xVal>
          <c:yVal>
            <c:numRef>
              <c:f>'Raw Data'!$H$2:$H$709</c:f>
              <c:numCache>
                <c:formatCode>General</c:formatCode>
                <c:ptCount val="708"/>
                <c:pt idx="0">
                  <c:v>6.0302490607984583E-5</c:v>
                </c:pt>
                <c:pt idx="1">
                  <c:v>6.9556516037841144E-5</c:v>
                </c:pt>
                <c:pt idx="2">
                  <c:v>2.2908888573869854E-4</c:v>
                </c:pt>
                <c:pt idx="3">
                  <c:v>2.2908921034466275E-4</c:v>
                </c:pt>
                <c:pt idx="4">
                  <c:v>3.0197083279718325E-4</c:v>
                </c:pt>
                <c:pt idx="5">
                  <c:v>3.3189667981919305E-4</c:v>
                </c:pt>
                <c:pt idx="6">
                  <c:v>3.4802404305740915E-4</c:v>
                </c:pt>
                <c:pt idx="7">
                  <c:v>4.3511335215450574E-4</c:v>
                </c:pt>
                <c:pt idx="8">
                  <c:v>4.3475550154571142E-4</c:v>
                </c:pt>
                <c:pt idx="9">
                  <c:v>4.4762893081580436E-4</c:v>
                </c:pt>
                <c:pt idx="10">
                  <c:v>5.5217432585276025E-4</c:v>
                </c:pt>
                <c:pt idx="11">
                  <c:v>6.3131003782398976E-4</c:v>
                </c:pt>
                <c:pt idx="12">
                  <c:v>6.7711295584435246E-4</c:v>
                </c:pt>
                <c:pt idx="13">
                  <c:v>7.4776633542722774E-4</c:v>
                </c:pt>
                <c:pt idx="14">
                  <c:v>7.661533876339101E-4</c:v>
                </c:pt>
                <c:pt idx="15">
                  <c:v>7.1621635535012074E-4</c:v>
                </c:pt>
                <c:pt idx="16">
                  <c:v>7.7722492504072346E-4</c:v>
                </c:pt>
                <c:pt idx="17">
                  <c:v>8.954670929064983E-4</c:v>
                </c:pt>
                <c:pt idx="18">
                  <c:v>1.0177621168904172E-3</c:v>
                </c:pt>
                <c:pt idx="19">
                  <c:v>1.0907317497143255E-3</c:v>
                </c:pt>
                <c:pt idx="20">
                  <c:v>1.1837022384639825E-3</c:v>
                </c:pt>
                <c:pt idx="21">
                  <c:v>1.1911314550388384E-3</c:v>
                </c:pt>
                <c:pt idx="22">
                  <c:v>1.1830366401566503E-3</c:v>
                </c:pt>
                <c:pt idx="23">
                  <c:v>1.1608404438929922E-3</c:v>
                </c:pt>
                <c:pt idx="24">
                  <c:v>1.1871504256360896E-3</c:v>
                </c:pt>
                <c:pt idx="25">
                  <c:v>1.2403207190650248E-3</c:v>
                </c:pt>
                <c:pt idx="26">
                  <c:v>1.3452108062678592E-3</c:v>
                </c:pt>
                <c:pt idx="27">
                  <c:v>1.4329855074093724E-3</c:v>
                </c:pt>
                <c:pt idx="28">
                  <c:v>1.4900942753249223E-3</c:v>
                </c:pt>
                <c:pt idx="29">
                  <c:v>1.508008974961043E-3</c:v>
                </c:pt>
                <c:pt idx="30">
                  <c:v>1.5832852053740438E-3</c:v>
                </c:pt>
                <c:pt idx="31">
                  <c:v>1.6065467619028253E-3</c:v>
                </c:pt>
                <c:pt idx="32">
                  <c:v>1.6526144368960846E-3</c:v>
                </c:pt>
                <c:pt idx="33">
                  <c:v>1.7175513473092689E-3</c:v>
                </c:pt>
                <c:pt idx="34">
                  <c:v>1.8092871503539313E-3</c:v>
                </c:pt>
                <c:pt idx="35">
                  <c:v>1.7703729180585806E-3</c:v>
                </c:pt>
                <c:pt idx="36">
                  <c:v>1.770413255659896E-3</c:v>
                </c:pt>
                <c:pt idx="37">
                  <c:v>1.8391365241628571E-3</c:v>
                </c:pt>
                <c:pt idx="38">
                  <c:v>1.8576171657005152E-3</c:v>
                </c:pt>
                <c:pt idx="39">
                  <c:v>1.9421216011167189E-3</c:v>
                </c:pt>
                <c:pt idx="40">
                  <c:v>2.0059673711303066E-3</c:v>
                </c:pt>
                <c:pt idx="41">
                  <c:v>2.0392790769451796E-3</c:v>
                </c:pt>
                <c:pt idx="42">
                  <c:v>2.1248967956360482E-3</c:v>
                </c:pt>
                <c:pt idx="43">
                  <c:v>2.2236186260573831E-3</c:v>
                </c:pt>
                <c:pt idx="44">
                  <c:v>2.33364334712518E-3</c:v>
                </c:pt>
                <c:pt idx="45">
                  <c:v>2.4209436996489239E-3</c:v>
                </c:pt>
                <c:pt idx="46">
                  <c:v>2.4363873946929063E-3</c:v>
                </c:pt>
                <c:pt idx="47">
                  <c:v>2.467656016365193E-3</c:v>
                </c:pt>
                <c:pt idx="48">
                  <c:v>2.4777032239256393E-3</c:v>
                </c:pt>
                <c:pt idx="49">
                  <c:v>2.5055649101754104E-3</c:v>
                </c:pt>
                <c:pt idx="50">
                  <c:v>2.5744650160122217E-3</c:v>
                </c:pt>
                <c:pt idx="51">
                  <c:v>2.6980772682501162E-3</c:v>
                </c:pt>
                <c:pt idx="52">
                  <c:v>2.7630624434085518E-3</c:v>
                </c:pt>
                <c:pt idx="53">
                  <c:v>2.8337770146134172E-3</c:v>
                </c:pt>
                <c:pt idx="54">
                  <c:v>2.8569777804733024E-3</c:v>
                </c:pt>
                <c:pt idx="55">
                  <c:v>2.8981239517914944E-3</c:v>
                </c:pt>
                <c:pt idx="56">
                  <c:v>2.9001510554776326E-3</c:v>
                </c:pt>
                <c:pt idx="57">
                  <c:v>2.942386298213754E-3</c:v>
                </c:pt>
                <c:pt idx="58">
                  <c:v>2.9720598185936716E-3</c:v>
                </c:pt>
                <c:pt idx="59">
                  <c:v>3.050423216930867E-3</c:v>
                </c:pt>
                <c:pt idx="60">
                  <c:v>3.1254930312666438E-3</c:v>
                </c:pt>
                <c:pt idx="61">
                  <c:v>3.2231579205686967E-3</c:v>
                </c:pt>
                <c:pt idx="62">
                  <c:v>3.2463482758661732E-3</c:v>
                </c:pt>
                <c:pt idx="63">
                  <c:v>3.2683069159690496E-3</c:v>
                </c:pt>
                <c:pt idx="64">
                  <c:v>3.3319189594705808E-3</c:v>
                </c:pt>
                <c:pt idx="65">
                  <c:v>3.3604825511152547E-3</c:v>
                </c:pt>
                <c:pt idx="66">
                  <c:v>3.3395971073001754E-3</c:v>
                </c:pt>
                <c:pt idx="67">
                  <c:v>3.3342170014890996E-3</c:v>
                </c:pt>
                <c:pt idx="68">
                  <c:v>3.4542783528046937E-3</c:v>
                </c:pt>
                <c:pt idx="69">
                  <c:v>3.5010112773268343E-3</c:v>
                </c:pt>
                <c:pt idx="70">
                  <c:v>3.4828852762179572E-3</c:v>
                </c:pt>
                <c:pt idx="71">
                  <c:v>3.4991571760764006E-3</c:v>
                </c:pt>
                <c:pt idx="72">
                  <c:v>3.485144938721796E-3</c:v>
                </c:pt>
                <c:pt idx="73">
                  <c:v>3.4482433312286345E-3</c:v>
                </c:pt>
                <c:pt idx="74">
                  <c:v>3.4906373444413582E-3</c:v>
                </c:pt>
                <c:pt idx="75">
                  <c:v>3.5044848761312647E-3</c:v>
                </c:pt>
                <c:pt idx="76">
                  <c:v>3.5925718990256032E-3</c:v>
                </c:pt>
                <c:pt idx="77">
                  <c:v>3.6408645125004819E-3</c:v>
                </c:pt>
                <c:pt idx="78">
                  <c:v>3.583354505364106E-3</c:v>
                </c:pt>
                <c:pt idx="79">
                  <c:v>3.5413422172635642E-3</c:v>
                </c:pt>
                <c:pt idx="80">
                  <c:v>3.5149992230990271E-3</c:v>
                </c:pt>
                <c:pt idx="81">
                  <c:v>3.4987171818695378E-3</c:v>
                </c:pt>
                <c:pt idx="82">
                  <c:v>3.4939076036133378E-3</c:v>
                </c:pt>
                <c:pt idx="83">
                  <c:v>3.5489352788079212E-3</c:v>
                </c:pt>
                <c:pt idx="84">
                  <c:v>3.6406685413470177E-3</c:v>
                </c:pt>
                <c:pt idx="85">
                  <c:v>3.6588579785136149E-3</c:v>
                </c:pt>
                <c:pt idx="86">
                  <c:v>3.6672817712907813E-3</c:v>
                </c:pt>
                <c:pt idx="87">
                  <c:v>3.6514030288195662E-3</c:v>
                </c:pt>
                <c:pt idx="88">
                  <c:v>3.6591244035344929E-3</c:v>
                </c:pt>
                <c:pt idx="89">
                  <c:v>3.6574373788157257E-3</c:v>
                </c:pt>
                <c:pt idx="90">
                  <c:v>3.6785359670522262E-3</c:v>
                </c:pt>
                <c:pt idx="91">
                  <c:v>3.7725757930662167E-3</c:v>
                </c:pt>
                <c:pt idx="92">
                  <c:v>3.8255930210348101E-3</c:v>
                </c:pt>
                <c:pt idx="93">
                  <c:v>3.8361402545300169E-3</c:v>
                </c:pt>
                <c:pt idx="94">
                  <c:v>3.8538424590090548E-3</c:v>
                </c:pt>
                <c:pt idx="95">
                  <c:v>3.8322532041133069E-3</c:v>
                </c:pt>
                <c:pt idx="96">
                  <c:v>3.8210767927118242E-3</c:v>
                </c:pt>
                <c:pt idx="97">
                  <c:v>3.8534468782851898E-3</c:v>
                </c:pt>
                <c:pt idx="98">
                  <c:v>3.9250939057650577E-3</c:v>
                </c:pt>
                <c:pt idx="99">
                  <c:v>3.9631189752632832E-3</c:v>
                </c:pt>
                <c:pt idx="100">
                  <c:v>3.9979720707793162E-3</c:v>
                </c:pt>
                <c:pt idx="101">
                  <c:v>4.0467302318991337E-3</c:v>
                </c:pt>
                <c:pt idx="102">
                  <c:v>4.0465380225088339E-3</c:v>
                </c:pt>
                <c:pt idx="103">
                  <c:v>4.0191704787425333E-3</c:v>
                </c:pt>
                <c:pt idx="104">
                  <c:v>4.0272951587160353E-3</c:v>
                </c:pt>
                <c:pt idx="105">
                  <c:v>3.9739631212658798E-3</c:v>
                </c:pt>
                <c:pt idx="106">
                  <c:v>3.9809531025748711E-3</c:v>
                </c:pt>
                <c:pt idx="107">
                  <c:v>3.9931509388201995E-3</c:v>
                </c:pt>
                <c:pt idx="108">
                  <c:v>4.0431652892099794E-3</c:v>
                </c:pt>
                <c:pt idx="109">
                  <c:v>4.1053492056541459E-3</c:v>
                </c:pt>
                <c:pt idx="110">
                  <c:v>4.1526641313815414E-3</c:v>
                </c:pt>
                <c:pt idx="111">
                  <c:v>4.1796466212408508E-3</c:v>
                </c:pt>
                <c:pt idx="112">
                  <c:v>4.1872944120267099E-3</c:v>
                </c:pt>
                <c:pt idx="113">
                  <c:v>4.1834886963983799E-3</c:v>
                </c:pt>
                <c:pt idx="114">
                  <c:v>4.1777805050306083E-3</c:v>
                </c:pt>
                <c:pt idx="115">
                  <c:v>4.1585146683000562E-3</c:v>
                </c:pt>
                <c:pt idx="116">
                  <c:v>4.1606762373165001E-3</c:v>
                </c:pt>
                <c:pt idx="117">
                  <c:v>4.1467016037668759E-3</c:v>
                </c:pt>
                <c:pt idx="118">
                  <c:v>4.1432980138766812E-3</c:v>
                </c:pt>
                <c:pt idx="119">
                  <c:v>4.0958737230621838E-3</c:v>
                </c:pt>
                <c:pt idx="120">
                  <c:v>4.1206681553536181E-3</c:v>
                </c:pt>
                <c:pt idx="121">
                  <c:v>4.2268661492611478E-3</c:v>
                </c:pt>
                <c:pt idx="122">
                  <c:v>4.2321980877590669E-3</c:v>
                </c:pt>
                <c:pt idx="123">
                  <c:v>4.2599485361376598E-3</c:v>
                </c:pt>
                <c:pt idx="124">
                  <c:v>4.2101251914779415E-3</c:v>
                </c:pt>
                <c:pt idx="125">
                  <c:v>4.2109222472733717E-3</c:v>
                </c:pt>
                <c:pt idx="126">
                  <c:v>4.2282772190939347E-3</c:v>
                </c:pt>
                <c:pt idx="127">
                  <c:v>4.1860641403213507E-3</c:v>
                </c:pt>
                <c:pt idx="128">
                  <c:v>4.2216787236993092E-3</c:v>
                </c:pt>
                <c:pt idx="129">
                  <c:v>4.2498668389336202E-3</c:v>
                </c:pt>
                <c:pt idx="130">
                  <c:v>4.1919915433476793E-3</c:v>
                </c:pt>
                <c:pt idx="131">
                  <c:v>4.2231519853423421E-3</c:v>
                </c:pt>
                <c:pt idx="132">
                  <c:v>4.2606183250807677E-3</c:v>
                </c:pt>
                <c:pt idx="133">
                  <c:v>4.1945481751305266E-3</c:v>
                </c:pt>
                <c:pt idx="134">
                  <c:v>4.1098449604991712E-3</c:v>
                </c:pt>
                <c:pt idx="135">
                  <c:v>4.0599936702782283E-3</c:v>
                </c:pt>
                <c:pt idx="136">
                  <c:v>4.0129532680011964E-3</c:v>
                </c:pt>
                <c:pt idx="137">
                  <c:v>4.0492654016216593E-3</c:v>
                </c:pt>
                <c:pt idx="138">
                  <c:v>4.0799504061461451E-3</c:v>
                </c:pt>
                <c:pt idx="139">
                  <c:v>4.0677254159371193E-3</c:v>
                </c:pt>
                <c:pt idx="140">
                  <c:v>4.0346167832780028E-3</c:v>
                </c:pt>
                <c:pt idx="141">
                  <c:v>3.9835196472740447E-3</c:v>
                </c:pt>
                <c:pt idx="142">
                  <c:v>3.9236496918895591E-3</c:v>
                </c:pt>
                <c:pt idx="143">
                  <c:v>3.9529117411001534E-3</c:v>
                </c:pt>
                <c:pt idx="144">
                  <c:v>4.0506565213746081E-3</c:v>
                </c:pt>
                <c:pt idx="145">
                  <c:v>4.0963560045255048E-3</c:v>
                </c:pt>
                <c:pt idx="146">
                  <c:v>4.1864702391604331E-3</c:v>
                </c:pt>
                <c:pt idx="147">
                  <c:v>4.1829843550363734E-3</c:v>
                </c:pt>
                <c:pt idx="148">
                  <c:v>4.1827603893265005E-3</c:v>
                </c:pt>
                <c:pt idx="149">
                  <c:v>4.1430288490381714E-3</c:v>
                </c:pt>
                <c:pt idx="150">
                  <c:v>4.2353844447085556E-3</c:v>
                </c:pt>
                <c:pt idx="151">
                  <c:v>4.2511453400189006E-3</c:v>
                </c:pt>
                <c:pt idx="152">
                  <c:v>4.3114106303668142E-3</c:v>
                </c:pt>
                <c:pt idx="153">
                  <c:v>4.3487358813139943E-3</c:v>
                </c:pt>
                <c:pt idx="154">
                  <c:v>4.3093704998824955E-3</c:v>
                </c:pt>
                <c:pt idx="155">
                  <c:v>4.2459654310031542E-3</c:v>
                </c:pt>
                <c:pt idx="156">
                  <c:v>4.300173793152757E-3</c:v>
                </c:pt>
                <c:pt idx="157">
                  <c:v>4.3604176706239063E-3</c:v>
                </c:pt>
                <c:pt idx="158">
                  <c:v>4.3784007824456215E-3</c:v>
                </c:pt>
                <c:pt idx="159">
                  <c:v>4.401440627945407E-3</c:v>
                </c:pt>
                <c:pt idx="160">
                  <c:v>4.397313084701291E-3</c:v>
                </c:pt>
                <c:pt idx="161">
                  <c:v>4.432480720564346E-3</c:v>
                </c:pt>
                <c:pt idx="162">
                  <c:v>4.4804120378548265E-3</c:v>
                </c:pt>
                <c:pt idx="163">
                  <c:v>4.4818096812697349E-3</c:v>
                </c:pt>
                <c:pt idx="164">
                  <c:v>4.461847257566127E-3</c:v>
                </c:pt>
                <c:pt idx="165">
                  <c:v>4.4060304973472433E-3</c:v>
                </c:pt>
                <c:pt idx="166">
                  <c:v>4.3987687868259646E-3</c:v>
                </c:pt>
                <c:pt idx="167">
                  <c:v>4.3660412299774652E-3</c:v>
                </c:pt>
                <c:pt idx="168">
                  <c:v>4.3689740238978224E-3</c:v>
                </c:pt>
                <c:pt idx="169">
                  <c:v>4.4186042965491928E-3</c:v>
                </c:pt>
                <c:pt idx="170">
                  <c:v>4.4521037275789127E-3</c:v>
                </c:pt>
                <c:pt idx="171">
                  <c:v>4.4670208121120342E-3</c:v>
                </c:pt>
                <c:pt idx="172">
                  <c:v>4.4650898081266058E-3</c:v>
                </c:pt>
                <c:pt idx="173">
                  <c:v>4.4201932143107595E-3</c:v>
                </c:pt>
                <c:pt idx="174">
                  <c:v>4.3830269406042732E-3</c:v>
                </c:pt>
                <c:pt idx="175">
                  <c:v>4.4228576744334142E-3</c:v>
                </c:pt>
                <c:pt idx="176">
                  <c:v>4.5032044817587919E-3</c:v>
                </c:pt>
                <c:pt idx="177">
                  <c:v>4.6441427097586386E-3</c:v>
                </c:pt>
                <c:pt idx="178">
                  <c:v>4.733786270687327E-3</c:v>
                </c:pt>
                <c:pt idx="179">
                  <c:v>4.7764864148207332E-3</c:v>
                </c:pt>
                <c:pt idx="180">
                  <c:v>4.7512460908041088E-3</c:v>
                </c:pt>
                <c:pt idx="181">
                  <c:v>4.703613387800871E-3</c:v>
                </c:pt>
                <c:pt idx="182">
                  <c:v>4.6505929983512362E-3</c:v>
                </c:pt>
                <c:pt idx="183">
                  <c:v>4.71826920522704E-3</c:v>
                </c:pt>
                <c:pt idx="184">
                  <c:v>4.7735302440043139E-3</c:v>
                </c:pt>
                <c:pt idx="185">
                  <c:v>4.8096354171535032E-3</c:v>
                </c:pt>
                <c:pt idx="186">
                  <c:v>4.8155788916340548E-3</c:v>
                </c:pt>
                <c:pt idx="187">
                  <c:v>4.7951566364230315E-3</c:v>
                </c:pt>
                <c:pt idx="188">
                  <c:v>4.9665364527113525E-3</c:v>
                </c:pt>
                <c:pt idx="189">
                  <c:v>7.2923571018064246E-3</c:v>
                </c:pt>
                <c:pt idx="190">
                  <c:v>8.3388887518502531E-3</c:v>
                </c:pt>
                <c:pt idx="191">
                  <c:v>7.1048201699528066E-3</c:v>
                </c:pt>
                <c:pt idx="192">
                  <c:v>6.4448004149525008E-3</c:v>
                </c:pt>
                <c:pt idx="193">
                  <c:v>5.9219766969999098E-3</c:v>
                </c:pt>
                <c:pt idx="194">
                  <c:v>5.5947591789006169E-3</c:v>
                </c:pt>
                <c:pt idx="195">
                  <c:v>5.0986017711560829E-3</c:v>
                </c:pt>
                <c:pt idx="196">
                  <c:v>4.7982591726496316E-3</c:v>
                </c:pt>
                <c:pt idx="197">
                  <c:v>4.8347830755554747E-3</c:v>
                </c:pt>
                <c:pt idx="198">
                  <c:v>4.8093706509386236E-3</c:v>
                </c:pt>
                <c:pt idx="199">
                  <c:v>4.7879715713375374E-3</c:v>
                </c:pt>
                <c:pt idx="200">
                  <c:v>4.802579077120994E-3</c:v>
                </c:pt>
                <c:pt idx="201">
                  <c:v>4.8235080866109751E-3</c:v>
                </c:pt>
                <c:pt idx="202">
                  <c:v>4.8273841339549891E-3</c:v>
                </c:pt>
                <c:pt idx="203">
                  <c:v>4.8746593229184367E-3</c:v>
                </c:pt>
                <c:pt idx="204">
                  <c:v>4.869481189890508E-3</c:v>
                </c:pt>
                <c:pt idx="205">
                  <c:v>4.9356901744743694E-3</c:v>
                </c:pt>
                <c:pt idx="206">
                  <c:v>4.9483693458010182E-3</c:v>
                </c:pt>
                <c:pt idx="207">
                  <c:v>4.9429472335103999E-3</c:v>
                </c:pt>
                <c:pt idx="208">
                  <c:v>4.8881289685100476E-3</c:v>
                </c:pt>
                <c:pt idx="209">
                  <c:v>4.7623747213017056E-3</c:v>
                </c:pt>
                <c:pt idx="210">
                  <c:v>4.3387334032393438E-3</c:v>
                </c:pt>
                <c:pt idx="211">
                  <c:v>3.7592303447986728E-3</c:v>
                </c:pt>
                <c:pt idx="212">
                  <c:v>3.5455235227041882E-3</c:v>
                </c:pt>
                <c:pt idx="213">
                  <c:v>3.6725334316706311E-3</c:v>
                </c:pt>
                <c:pt idx="214">
                  <c:v>3.342225116353478E-3</c:v>
                </c:pt>
                <c:pt idx="215">
                  <c:v>3.0309864709398547E-3</c:v>
                </c:pt>
                <c:pt idx="216">
                  <c:v>3.1256088327013525E-3</c:v>
                </c:pt>
                <c:pt idx="217">
                  <c:v>3.3429815277459078E-3</c:v>
                </c:pt>
                <c:pt idx="218">
                  <c:v>3.3380519533726463E-3</c:v>
                </c:pt>
                <c:pt idx="219">
                  <c:v>3.1842159556953508E-3</c:v>
                </c:pt>
                <c:pt idx="220">
                  <c:v>3.0603023955017958E-3</c:v>
                </c:pt>
                <c:pt idx="221">
                  <c:v>3.3158069903013957E-3</c:v>
                </c:pt>
                <c:pt idx="222">
                  <c:v>4.0132067602925174E-3</c:v>
                </c:pt>
                <c:pt idx="223">
                  <c:v>4.7743940111827261E-3</c:v>
                </c:pt>
                <c:pt idx="224">
                  <c:v>5.3864317049253695E-3</c:v>
                </c:pt>
                <c:pt idx="225">
                  <c:v>5.3532523010155191E-3</c:v>
                </c:pt>
                <c:pt idx="226">
                  <c:v>5.3223043683158855E-3</c:v>
                </c:pt>
                <c:pt idx="227">
                  <c:v>5.3777100344457283E-3</c:v>
                </c:pt>
                <c:pt idx="228">
                  <c:v>5.3570787227513132E-3</c:v>
                </c:pt>
                <c:pt idx="229">
                  <c:v>5.3222638683834578E-3</c:v>
                </c:pt>
                <c:pt idx="230">
                  <c:v>5.3517661768347066E-3</c:v>
                </c:pt>
                <c:pt idx="231">
                  <c:v>5.3064644784204616E-3</c:v>
                </c:pt>
                <c:pt idx="232">
                  <c:v>5.3369390746446912E-3</c:v>
                </c:pt>
                <c:pt idx="233">
                  <c:v>5.3711213627802975E-3</c:v>
                </c:pt>
                <c:pt idx="234">
                  <c:v>5.412298201629963E-3</c:v>
                </c:pt>
                <c:pt idx="235">
                  <c:v>5.4290489867875663E-3</c:v>
                </c:pt>
                <c:pt idx="236">
                  <c:v>5.3952801855864426E-3</c:v>
                </c:pt>
                <c:pt idx="237">
                  <c:v>5.3497593685671446E-3</c:v>
                </c:pt>
                <c:pt idx="238">
                  <c:v>5.333782248030868E-3</c:v>
                </c:pt>
                <c:pt idx="239">
                  <c:v>5.3252283274999972E-3</c:v>
                </c:pt>
                <c:pt idx="240">
                  <c:v>5.3236433766655714E-3</c:v>
                </c:pt>
                <c:pt idx="241">
                  <c:v>5.3427690808515067E-3</c:v>
                </c:pt>
                <c:pt idx="242">
                  <c:v>5.4011703659728322E-3</c:v>
                </c:pt>
                <c:pt idx="243">
                  <c:v>5.3648928395589428E-3</c:v>
                </c:pt>
                <c:pt idx="244">
                  <c:v>5.2891097017041325E-3</c:v>
                </c:pt>
                <c:pt idx="245">
                  <c:v>5.3392087961010009E-3</c:v>
                </c:pt>
                <c:pt idx="246">
                  <c:v>5.3192537217170658E-3</c:v>
                </c:pt>
                <c:pt idx="247">
                  <c:v>5.2635449329847305E-3</c:v>
                </c:pt>
                <c:pt idx="248">
                  <c:v>5.2518045861387344E-3</c:v>
                </c:pt>
                <c:pt idx="249">
                  <c:v>5.3169667916971317E-3</c:v>
                </c:pt>
                <c:pt idx="250">
                  <c:v>5.3713566185300083E-3</c:v>
                </c:pt>
                <c:pt idx="251">
                  <c:v>5.4351321617111693E-3</c:v>
                </c:pt>
                <c:pt idx="252">
                  <c:v>5.4854244252633827E-3</c:v>
                </c:pt>
                <c:pt idx="253">
                  <c:v>5.4212398965417345E-3</c:v>
                </c:pt>
                <c:pt idx="254">
                  <c:v>5.4099944918285479E-3</c:v>
                </c:pt>
                <c:pt idx="255">
                  <c:v>5.426969476602336E-3</c:v>
                </c:pt>
                <c:pt idx="256">
                  <c:v>5.4819223883474108E-3</c:v>
                </c:pt>
                <c:pt idx="257">
                  <c:v>5.5022730698768884E-3</c:v>
                </c:pt>
                <c:pt idx="258">
                  <c:v>5.3386736898296738E-3</c:v>
                </c:pt>
                <c:pt idx="259">
                  <c:v>5.3150738065498443E-3</c:v>
                </c:pt>
                <c:pt idx="260">
                  <c:v>5.3276412863639379E-3</c:v>
                </c:pt>
                <c:pt idx="261">
                  <c:v>5.3729024415723869E-3</c:v>
                </c:pt>
                <c:pt idx="262">
                  <c:v>5.3599743148512024E-3</c:v>
                </c:pt>
                <c:pt idx="263">
                  <c:v>5.3318372002077946E-3</c:v>
                </c:pt>
                <c:pt idx="264">
                  <c:v>5.2910154111618707E-3</c:v>
                </c:pt>
                <c:pt idx="265">
                  <c:v>5.2362805433846657E-3</c:v>
                </c:pt>
                <c:pt idx="266">
                  <c:v>5.1720276715050695E-3</c:v>
                </c:pt>
                <c:pt idx="267">
                  <c:v>5.1789554104276986E-3</c:v>
                </c:pt>
                <c:pt idx="268">
                  <c:v>5.1453350473374924E-3</c:v>
                </c:pt>
                <c:pt idx="269">
                  <c:v>5.217061863886179E-3</c:v>
                </c:pt>
                <c:pt idx="270">
                  <c:v>5.1781764844754689E-3</c:v>
                </c:pt>
                <c:pt idx="271">
                  <c:v>5.1403722716477033E-3</c:v>
                </c:pt>
                <c:pt idx="272">
                  <c:v>5.0956604241864396E-3</c:v>
                </c:pt>
                <c:pt idx="273">
                  <c:v>5.1400321302173136E-3</c:v>
                </c:pt>
                <c:pt idx="274">
                  <c:v>5.1491280004997819E-3</c:v>
                </c:pt>
                <c:pt idx="275">
                  <c:v>5.0288046283324559E-3</c:v>
                </c:pt>
                <c:pt idx="276">
                  <c:v>4.967832093532399E-3</c:v>
                </c:pt>
                <c:pt idx="277">
                  <c:v>4.9463558914409214E-3</c:v>
                </c:pt>
                <c:pt idx="278">
                  <c:v>4.8612880223340687E-3</c:v>
                </c:pt>
                <c:pt idx="279">
                  <c:v>4.8504568127289783E-3</c:v>
                </c:pt>
                <c:pt idx="280">
                  <c:v>4.8459963725233967E-3</c:v>
                </c:pt>
                <c:pt idx="281">
                  <c:v>4.7875663394006882E-3</c:v>
                </c:pt>
                <c:pt idx="282">
                  <c:v>4.6932531168780633E-3</c:v>
                </c:pt>
                <c:pt idx="283">
                  <c:v>4.6286355917174284E-3</c:v>
                </c:pt>
                <c:pt idx="284">
                  <c:v>4.5904947013886638E-3</c:v>
                </c:pt>
                <c:pt idx="285">
                  <c:v>4.6656346518245259E-3</c:v>
                </c:pt>
                <c:pt idx="286">
                  <c:v>4.714764815545054E-3</c:v>
                </c:pt>
                <c:pt idx="287">
                  <c:v>4.6534239074379515E-3</c:v>
                </c:pt>
                <c:pt idx="288">
                  <c:v>4.5672989158186874E-3</c:v>
                </c:pt>
                <c:pt idx="289">
                  <c:v>4.559759779166471E-3</c:v>
                </c:pt>
                <c:pt idx="290">
                  <c:v>4.5677672329487119E-3</c:v>
                </c:pt>
                <c:pt idx="291">
                  <c:v>4.5682860021874789E-3</c:v>
                </c:pt>
                <c:pt idx="292">
                  <c:v>4.5101151913648271E-3</c:v>
                </c:pt>
                <c:pt idx="293">
                  <c:v>4.5033253797524021E-3</c:v>
                </c:pt>
                <c:pt idx="294">
                  <c:v>4.5010045896273013E-3</c:v>
                </c:pt>
                <c:pt idx="295">
                  <c:v>4.4224615713630488E-3</c:v>
                </c:pt>
                <c:pt idx="296">
                  <c:v>4.3093896135613851E-3</c:v>
                </c:pt>
                <c:pt idx="297">
                  <c:v>4.2927129708778154E-3</c:v>
                </c:pt>
                <c:pt idx="298">
                  <c:v>4.390318793497017E-3</c:v>
                </c:pt>
                <c:pt idx="299">
                  <c:v>4.4621626194258947E-3</c:v>
                </c:pt>
                <c:pt idx="300">
                  <c:v>4.4406472101110178E-3</c:v>
                </c:pt>
                <c:pt idx="301">
                  <c:v>4.4015117723667568E-3</c:v>
                </c:pt>
                <c:pt idx="302">
                  <c:v>4.4296403024332819E-3</c:v>
                </c:pt>
                <c:pt idx="303">
                  <c:v>4.4353004198109018E-3</c:v>
                </c:pt>
                <c:pt idx="304">
                  <c:v>4.4224985925092764E-3</c:v>
                </c:pt>
                <c:pt idx="305">
                  <c:v>4.3944220809670484E-3</c:v>
                </c:pt>
                <c:pt idx="306">
                  <c:v>4.3410320479575848E-3</c:v>
                </c:pt>
                <c:pt idx="307">
                  <c:v>4.2834774004669885E-3</c:v>
                </c:pt>
                <c:pt idx="308">
                  <c:v>4.2899908555177032E-3</c:v>
                </c:pt>
                <c:pt idx="309">
                  <c:v>4.2315416778709088E-3</c:v>
                </c:pt>
                <c:pt idx="310">
                  <c:v>4.6235314796137959E-3</c:v>
                </c:pt>
                <c:pt idx="311">
                  <c:v>1.5899780793849246E-2</c:v>
                </c:pt>
                <c:pt idx="312">
                  <c:v>5.60038711706006E-2</c:v>
                </c:pt>
                <c:pt idx="313">
                  <c:v>9.9060772294191898E-2</c:v>
                </c:pt>
                <c:pt idx="314">
                  <c:v>0.14144924753108562</c:v>
                </c:pt>
                <c:pt idx="315">
                  <c:v>0.18621193409805969</c:v>
                </c:pt>
                <c:pt idx="316">
                  <c:v>0.22904383174753154</c:v>
                </c:pt>
                <c:pt idx="317">
                  <c:v>0.27075992078191657</c:v>
                </c:pt>
                <c:pt idx="318">
                  <c:v>0.31306366798061358</c:v>
                </c:pt>
                <c:pt idx="319">
                  <c:v>0.35162773291770666</c:v>
                </c:pt>
                <c:pt idx="320">
                  <c:v>0.39129238841744229</c:v>
                </c:pt>
                <c:pt idx="321">
                  <c:v>0.42967709260305165</c:v>
                </c:pt>
                <c:pt idx="322">
                  <c:v>0.46672920541284763</c:v>
                </c:pt>
                <c:pt idx="323">
                  <c:v>0.50238797721920414</c:v>
                </c:pt>
                <c:pt idx="324">
                  <c:v>0.53518544293404957</c:v>
                </c:pt>
                <c:pt idx="325">
                  <c:v>0.56572009921373512</c:v>
                </c:pt>
                <c:pt idx="326">
                  <c:v>0.59318043176935265</c:v>
                </c:pt>
                <c:pt idx="327">
                  <c:v>0.61838337982813707</c:v>
                </c:pt>
                <c:pt idx="328">
                  <c:v>0.64249240361088367</c:v>
                </c:pt>
                <c:pt idx="329">
                  <c:v>0.66466402913882161</c:v>
                </c:pt>
                <c:pt idx="330">
                  <c:v>0.68412109543531829</c:v>
                </c:pt>
                <c:pt idx="331">
                  <c:v>0.69995789629726235</c:v>
                </c:pt>
                <c:pt idx="332">
                  <c:v>0.71189429377273183</c:v>
                </c:pt>
                <c:pt idx="333">
                  <c:v>0.72153300577804325</c:v>
                </c:pt>
                <c:pt idx="334">
                  <c:v>0.72847702821593496</c:v>
                </c:pt>
                <c:pt idx="335">
                  <c:v>0.73364641388031615</c:v>
                </c:pt>
                <c:pt idx="336">
                  <c:v>0.73641303220619836</c:v>
                </c:pt>
                <c:pt idx="337">
                  <c:v>0.73552250318633783</c:v>
                </c:pt>
                <c:pt idx="338">
                  <c:v>0.73081312134424004</c:v>
                </c:pt>
                <c:pt idx="339">
                  <c:v>0.72275423606978484</c:v>
                </c:pt>
                <c:pt idx="340">
                  <c:v>0.71161079015570439</c:v>
                </c:pt>
                <c:pt idx="341">
                  <c:v>0.69889182430991736</c:v>
                </c:pt>
                <c:pt idx="342">
                  <c:v>0.68545557430024939</c:v>
                </c:pt>
                <c:pt idx="343">
                  <c:v>0.66983757500369456</c:v>
                </c:pt>
                <c:pt idx="344">
                  <c:v>0.6528887682851604</c:v>
                </c:pt>
                <c:pt idx="345">
                  <c:v>0.63591783158557169</c:v>
                </c:pt>
                <c:pt idx="346">
                  <c:v>0.61890956397133989</c:v>
                </c:pt>
                <c:pt idx="347">
                  <c:v>0.60111918937906816</c:v>
                </c:pt>
                <c:pt idx="348">
                  <c:v>0.58400455621776937</c:v>
                </c:pt>
                <c:pt idx="349">
                  <c:v>0.56700609059986928</c:v>
                </c:pt>
                <c:pt idx="350">
                  <c:v>0.55095537003122608</c:v>
                </c:pt>
                <c:pt idx="351">
                  <c:v>0.53489707874423709</c:v>
                </c:pt>
                <c:pt idx="352">
                  <c:v>0.51757436477167618</c:v>
                </c:pt>
                <c:pt idx="353">
                  <c:v>0.49974067093021329</c:v>
                </c:pt>
                <c:pt idx="354">
                  <c:v>0.48146578958235881</c:v>
                </c:pt>
                <c:pt idx="355">
                  <c:v>0.46446905876683081</c:v>
                </c:pt>
                <c:pt idx="356">
                  <c:v>0.4486724134222082</c:v>
                </c:pt>
                <c:pt idx="357">
                  <c:v>0.43293067493559184</c:v>
                </c:pt>
                <c:pt idx="358">
                  <c:v>0.41672490221949521</c:v>
                </c:pt>
                <c:pt idx="359">
                  <c:v>0.40039436431961956</c:v>
                </c:pt>
                <c:pt idx="360">
                  <c:v>0.3832649639482914</c:v>
                </c:pt>
                <c:pt idx="361">
                  <c:v>0.36627069814902102</c:v>
                </c:pt>
                <c:pt idx="362">
                  <c:v>0.34967389081623146</c:v>
                </c:pt>
                <c:pt idx="363">
                  <c:v>0.33326012473188388</c:v>
                </c:pt>
                <c:pt idx="364">
                  <c:v>0.31551087621702584</c:v>
                </c:pt>
                <c:pt idx="365">
                  <c:v>0.29732439906238667</c:v>
                </c:pt>
                <c:pt idx="366">
                  <c:v>0.28033168370981987</c:v>
                </c:pt>
                <c:pt idx="367">
                  <c:v>0.26355800783125449</c:v>
                </c:pt>
                <c:pt idx="368">
                  <c:v>0.24667621819782956</c:v>
                </c:pt>
                <c:pt idx="369">
                  <c:v>0.22918736241985052</c:v>
                </c:pt>
                <c:pt idx="370">
                  <c:v>0.21240139693221363</c:v>
                </c:pt>
                <c:pt idx="371">
                  <c:v>0.19643006642488439</c:v>
                </c:pt>
                <c:pt idx="372">
                  <c:v>0.18005179338086771</c:v>
                </c:pt>
                <c:pt idx="373">
                  <c:v>0.16395223412146737</c:v>
                </c:pt>
                <c:pt idx="374">
                  <c:v>0.14832045742604502</c:v>
                </c:pt>
                <c:pt idx="375">
                  <c:v>0.13365694289106964</c:v>
                </c:pt>
                <c:pt idx="376">
                  <c:v>0.11793119345797363</c:v>
                </c:pt>
                <c:pt idx="377">
                  <c:v>0.10105876740220562</c:v>
                </c:pt>
                <c:pt idx="378">
                  <c:v>8.5262892919557548E-2</c:v>
                </c:pt>
                <c:pt idx="379">
                  <c:v>6.9372862945487335E-2</c:v>
                </c:pt>
                <c:pt idx="380">
                  <c:v>5.3168064331810483E-2</c:v>
                </c:pt>
                <c:pt idx="381">
                  <c:v>3.7405127093944876E-2</c:v>
                </c:pt>
                <c:pt idx="382">
                  <c:v>2.3254119645013609E-2</c:v>
                </c:pt>
                <c:pt idx="383">
                  <c:v>9.20866365924633E-3</c:v>
                </c:pt>
                <c:pt idx="384">
                  <c:v>-1.1658125940044433E-3</c:v>
                </c:pt>
                <c:pt idx="385">
                  <c:v>-2.3414554720058503E-4</c:v>
                </c:pt>
                <c:pt idx="386">
                  <c:v>2.1386050364180867E-4</c:v>
                </c:pt>
                <c:pt idx="387">
                  <c:v>5.179361626329146E-4</c:v>
                </c:pt>
                <c:pt idx="388">
                  <c:v>8.6450300186357762E-4</c:v>
                </c:pt>
                <c:pt idx="389">
                  <c:v>9.735423697818077E-4</c:v>
                </c:pt>
                <c:pt idx="390">
                  <c:v>1.0470954115624411E-3</c:v>
                </c:pt>
                <c:pt idx="391">
                  <c:v>1.216855765938998E-3</c:v>
                </c:pt>
                <c:pt idx="392">
                  <c:v>1.4538062325167953E-3</c:v>
                </c:pt>
                <c:pt idx="393">
                  <c:v>1.7843932010060308E-3</c:v>
                </c:pt>
                <c:pt idx="394">
                  <c:v>2.1759562045659342E-3</c:v>
                </c:pt>
                <c:pt idx="395">
                  <c:v>2.4255553941777567E-3</c:v>
                </c:pt>
                <c:pt idx="396">
                  <c:v>2.6498992364949558E-3</c:v>
                </c:pt>
                <c:pt idx="397">
                  <c:v>2.9277183619320444E-3</c:v>
                </c:pt>
                <c:pt idx="398">
                  <c:v>3.2105444688710688E-3</c:v>
                </c:pt>
                <c:pt idx="399">
                  <c:v>3.5062489347396529E-3</c:v>
                </c:pt>
                <c:pt idx="400">
                  <c:v>3.8402780160735664E-3</c:v>
                </c:pt>
                <c:pt idx="401">
                  <c:v>4.0416445279976192E-3</c:v>
                </c:pt>
                <c:pt idx="402">
                  <c:v>4.2394736581182757E-3</c:v>
                </c:pt>
                <c:pt idx="403">
                  <c:v>4.436129256132201E-3</c:v>
                </c:pt>
                <c:pt idx="404">
                  <c:v>4.7372965106058981E-3</c:v>
                </c:pt>
                <c:pt idx="405">
                  <c:v>5.0440795770696758E-3</c:v>
                </c:pt>
                <c:pt idx="406">
                  <c:v>5.3863764615705665E-3</c:v>
                </c:pt>
                <c:pt idx="407">
                  <c:v>5.6435147829136797E-3</c:v>
                </c:pt>
                <c:pt idx="408">
                  <c:v>5.8672988974153208E-3</c:v>
                </c:pt>
                <c:pt idx="409">
                  <c:v>6.144537970992325E-3</c:v>
                </c:pt>
                <c:pt idx="410">
                  <c:v>6.3510493506007846E-3</c:v>
                </c:pt>
                <c:pt idx="411">
                  <c:v>6.6404804011205602E-3</c:v>
                </c:pt>
                <c:pt idx="412">
                  <c:v>6.9589837270829392E-3</c:v>
                </c:pt>
                <c:pt idx="413">
                  <c:v>7.1989786261354742E-3</c:v>
                </c:pt>
                <c:pt idx="414">
                  <c:v>7.4459839593836131E-3</c:v>
                </c:pt>
                <c:pt idx="415">
                  <c:v>7.6413004583435534E-3</c:v>
                </c:pt>
                <c:pt idx="416">
                  <c:v>7.8796097319531588E-3</c:v>
                </c:pt>
                <c:pt idx="417">
                  <c:v>8.1353517732908227E-3</c:v>
                </c:pt>
                <c:pt idx="418">
                  <c:v>8.3953808270384872E-3</c:v>
                </c:pt>
                <c:pt idx="419">
                  <c:v>8.6487063031889938E-3</c:v>
                </c:pt>
                <c:pt idx="420">
                  <c:v>8.894528305418474E-3</c:v>
                </c:pt>
                <c:pt idx="421">
                  <c:v>9.1275962724229193E-3</c:v>
                </c:pt>
                <c:pt idx="422">
                  <c:v>9.3193325443379771E-3</c:v>
                </c:pt>
                <c:pt idx="423">
                  <c:v>9.5065860034497813E-3</c:v>
                </c:pt>
                <c:pt idx="424">
                  <c:v>9.7064512580491112E-3</c:v>
                </c:pt>
                <c:pt idx="425">
                  <c:v>9.9351248477092223E-3</c:v>
                </c:pt>
                <c:pt idx="426">
                  <c:v>1.0162137491123328E-2</c:v>
                </c:pt>
                <c:pt idx="427">
                  <c:v>1.0414504189095014E-2</c:v>
                </c:pt>
                <c:pt idx="428">
                  <c:v>1.0670938881128734E-2</c:v>
                </c:pt>
                <c:pt idx="429">
                  <c:v>1.0937590125563107E-2</c:v>
                </c:pt>
                <c:pt idx="430">
                  <c:v>1.107723659721507E-2</c:v>
                </c:pt>
                <c:pt idx="431">
                  <c:v>1.119547096201284E-2</c:v>
                </c:pt>
                <c:pt idx="432">
                  <c:v>1.1372350720308276E-2</c:v>
                </c:pt>
                <c:pt idx="433">
                  <c:v>1.1549367441515189E-2</c:v>
                </c:pt>
                <c:pt idx="434">
                  <c:v>1.1792384362670622E-2</c:v>
                </c:pt>
                <c:pt idx="435">
                  <c:v>1.213292122120844E-2</c:v>
                </c:pt>
                <c:pt idx="436">
                  <c:v>1.2490560309553735E-2</c:v>
                </c:pt>
                <c:pt idx="437">
                  <c:v>1.2833515275728517E-2</c:v>
                </c:pt>
                <c:pt idx="438">
                  <c:v>1.3089785470026849E-2</c:v>
                </c:pt>
                <c:pt idx="439">
                  <c:v>1.3241645553619674E-2</c:v>
                </c:pt>
                <c:pt idx="440">
                  <c:v>1.3415381073348026E-2</c:v>
                </c:pt>
                <c:pt idx="441">
                  <c:v>1.3650510541312626E-2</c:v>
                </c:pt>
                <c:pt idx="442">
                  <c:v>1.3819789197687433E-2</c:v>
                </c:pt>
                <c:pt idx="443">
                  <c:v>1.4074716462597198E-2</c:v>
                </c:pt>
                <c:pt idx="444">
                  <c:v>1.4316610208095508E-2</c:v>
                </c:pt>
                <c:pt idx="445">
                  <c:v>1.4572539424895243E-2</c:v>
                </c:pt>
                <c:pt idx="446">
                  <c:v>1.480553749942245E-2</c:v>
                </c:pt>
                <c:pt idx="447">
                  <c:v>1.5017056506558992E-2</c:v>
                </c:pt>
                <c:pt idx="448">
                  <c:v>1.5126666217976752E-2</c:v>
                </c:pt>
                <c:pt idx="449">
                  <c:v>1.5243664445438685E-2</c:v>
                </c:pt>
                <c:pt idx="450">
                  <c:v>1.5405052835920066E-2</c:v>
                </c:pt>
                <c:pt idx="451">
                  <c:v>1.5711445384129639E-2</c:v>
                </c:pt>
                <c:pt idx="452">
                  <c:v>1.6051881257571215E-2</c:v>
                </c:pt>
                <c:pt idx="453">
                  <c:v>1.6406061901250334E-2</c:v>
                </c:pt>
                <c:pt idx="454">
                  <c:v>1.6678337462078092E-2</c:v>
                </c:pt>
                <c:pt idx="455">
                  <c:v>1.6848438062735789E-2</c:v>
                </c:pt>
                <c:pt idx="456">
                  <c:v>1.701818903459509E-2</c:v>
                </c:pt>
                <c:pt idx="457">
                  <c:v>1.716272325749103E-2</c:v>
                </c:pt>
                <c:pt idx="458">
                  <c:v>1.7329734875577697E-2</c:v>
                </c:pt>
                <c:pt idx="459">
                  <c:v>1.7508749838068872E-2</c:v>
                </c:pt>
                <c:pt idx="460">
                  <c:v>1.7757467018587641E-2</c:v>
                </c:pt>
                <c:pt idx="461">
                  <c:v>1.7980310873832898E-2</c:v>
                </c:pt>
                <c:pt idx="462">
                  <c:v>1.8229233537482733E-2</c:v>
                </c:pt>
                <c:pt idx="463">
                  <c:v>1.8456170147194546E-2</c:v>
                </c:pt>
                <c:pt idx="464">
                  <c:v>1.8615748518075698E-2</c:v>
                </c:pt>
                <c:pt idx="465">
                  <c:v>1.882396668277846E-2</c:v>
                </c:pt>
                <c:pt idx="466">
                  <c:v>1.9042802073902541E-2</c:v>
                </c:pt>
                <c:pt idx="467">
                  <c:v>1.9297351347877047E-2</c:v>
                </c:pt>
                <c:pt idx="468">
                  <c:v>1.9609738860351392E-2</c:v>
                </c:pt>
                <c:pt idx="469">
                  <c:v>1.986922605981891E-2</c:v>
                </c:pt>
                <c:pt idx="470">
                  <c:v>2.0130697848530943E-2</c:v>
                </c:pt>
                <c:pt idx="471">
                  <c:v>2.0405498308961774E-2</c:v>
                </c:pt>
                <c:pt idx="472">
                  <c:v>2.0653049306693486E-2</c:v>
                </c:pt>
                <c:pt idx="473">
                  <c:v>2.0808590632882762E-2</c:v>
                </c:pt>
                <c:pt idx="474">
                  <c:v>2.0979451149543606E-2</c:v>
                </c:pt>
                <c:pt idx="475">
                  <c:v>2.1191135924823287E-2</c:v>
                </c:pt>
                <c:pt idx="476">
                  <c:v>2.1443737992013923E-2</c:v>
                </c:pt>
                <c:pt idx="477">
                  <c:v>2.1774367876900753E-2</c:v>
                </c:pt>
                <c:pt idx="478">
                  <c:v>2.2051006120911439E-2</c:v>
                </c:pt>
                <c:pt idx="479">
                  <c:v>2.2285698531014426E-2</c:v>
                </c:pt>
                <c:pt idx="480">
                  <c:v>2.2513161527668569E-2</c:v>
                </c:pt>
                <c:pt idx="481">
                  <c:v>2.2672517876626649E-2</c:v>
                </c:pt>
                <c:pt idx="482">
                  <c:v>2.280076165197574E-2</c:v>
                </c:pt>
                <c:pt idx="483">
                  <c:v>2.2971967372554573E-2</c:v>
                </c:pt>
                <c:pt idx="484">
                  <c:v>2.3169761117061993E-2</c:v>
                </c:pt>
                <c:pt idx="485">
                  <c:v>2.3498196912463361E-2</c:v>
                </c:pt>
                <c:pt idx="486">
                  <c:v>2.3811304930462643E-2</c:v>
                </c:pt>
                <c:pt idx="487">
                  <c:v>2.4149083262289477E-2</c:v>
                </c:pt>
                <c:pt idx="488">
                  <c:v>2.4360971005817401E-2</c:v>
                </c:pt>
                <c:pt idx="489">
                  <c:v>2.4453959550303044E-2</c:v>
                </c:pt>
                <c:pt idx="490">
                  <c:v>2.4609165529757629E-2</c:v>
                </c:pt>
                <c:pt idx="491">
                  <c:v>2.4820004770345596E-2</c:v>
                </c:pt>
                <c:pt idx="492">
                  <c:v>2.5094338866540413E-2</c:v>
                </c:pt>
                <c:pt idx="493">
                  <c:v>2.5404048345861126E-2</c:v>
                </c:pt>
                <c:pt idx="494">
                  <c:v>2.5697556907814063E-2</c:v>
                </c:pt>
                <c:pt idx="495">
                  <c:v>2.5951710407314348E-2</c:v>
                </c:pt>
                <c:pt idx="496">
                  <c:v>2.6140631073065319E-2</c:v>
                </c:pt>
                <c:pt idx="497">
                  <c:v>2.6331638945741715E-2</c:v>
                </c:pt>
                <c:pt idx="498">
                  <c:v>2.65790376329267E-2</c:v>
                </c:pt>
                <c:pt idx="499">
                  <c:v>2.6922521819308199E-2</c:v>
                </c:pt>
                <c:pt idx="500">
                  <c:v>2.7214805131719672E-2</c:v>
                </c:pt>
                <c:pt idx="501">
                  <c:v>2.7507437219252397E-2</c:v>
                </c:pt>
                <c:pt idx="502">
                  <c:v>2.7785036409493358E-2</c:v>
                </c:pt>
                <c:pt idx="503">
                  <c:v>2.7955349868224535E-2</c:v>
                </c:pt>
                <c:pt idx="504">
                  <c:v>2.8117179580815638E-2</c:v>
                </c:pt>
                <c:pt idx="505">
                  <c:v>2.8308913148226322E-2</c:v>
                </c:pt>
                <c:pt idx="506">
                  <c:v>2.8440549496561555E-2</c:v>
                </c:pt>
                <c:pt idx="507">
                  <c:v>2.8654613908965346E-2</c:v>
                </c:pt>
                <c:pt idx="508">
                  <c:v>2.8881077440247867E-2</c:v>
                </c:pt>
                <c:pt idx="509">
                  <c:v>2.9083894489969075E-2</c:v>
                </c:pt>
                <c:pt idx="510">
                  <c:v>2.9269536814890432E-2</c:v>
                </c:pt>
                <c:pt idx="511">
                  <c:v>2.9505847682870446E-2</c:v>
                </c:pt>
                <c:pt idx="512">
                  <c:v>2.9794056750213058E-2</c:v>
                </c:pt>
                <c:pt idx="513">
                  <c:v>3.0043709562638788E-2</c:v>
                </c:pt>
                <c:pt idx="514">
                  <c:v>3.0296493638906748E-2</c:v>
                </c:pt>
                <c:pt idx="515">
                  <c:v>3.045363729824933E-2</c:v>
                </c:pt>
                <c:pt idx="516">
                  <c:v>3.0743431913262044E-2</c:v>
                </c:pt>
                <c:pt idx="517">
                  <c:v>3.10184610191938E-2</c:v>
                </c:pt>
                <c:pt idx="518">
                  <c:v>3.1259369739221422E-2</c:v>
                </c:pt>
                <c:pt idx="519">
                  <c:v>3.1457674034615232E-2</c:v>
                </c:pt>
                <c:pt idx="520">
                  <c:v>3.1616076151536318E-2</c:v>
                </c:pt>
                <c:pt idx="521">
                  <c:v>3.1822400006410387E-2</c:v>
                </c:pt>
                <c:pt idx="522">
                  <c:v>3.2043613582941111E-2</c:v>
                </c:pt>
                <c:pt idx="523">
                  <c:v>3.2279218306911203E-2</c:v>
                </c:pt>
                <c:pt idx="524">
                  <c:v>3.2491773485014287E-2</c:v>
                </c:pt>
                <c:pt idx="525">
                  <c:v>3.2723227839480888E-2</c:v>
                </c:pt>
                <c:pt idx="526">
                  <c:v>3.2880181142255722E-2</c:v>
                </c:pt>
                <c:pt idx="527">
                  <c:v>3.3037810673287774E-2</c:v>
                </c:pt>
                <c:pt idx="528">
                  <c:v>3.3195081539373332E-2</c:v>
                </c:pt>
                <c:pt idx="529">
                  <c:v>3.342516728719868E-2</c:v>
                </c:pt>
                <c:pt idx="530">
                  <c:v>3.3630938854309206E-2</c:v>
                </c:pt>
                <c:pt idx="531">
                  <c:v>3.3877878762305913E-2</c:v>
                </c:pt>
                <c:pt idx="532">
                  <c:v>3.4027834333346996E-2</c:v>
                </c:pt>
                <c:pt idx="533">
                  <c:v>3.4182775555828687E-2</c:v>
                </c:pt>
                <c:pt idx="534">
                  <c:v>3.4388606280425955E-2</c:v>
                </c:pt>
                <c:pt idx="535">
                  <c:v>3.4591195592118248E-2</c:v>
                </c:pt>
                <c:pt idx="536">
                  <c:v>3.4755979640485386E-2</c:v>
                </c:pt>
                <c:pt idx="537">
                  <c:v>3.498465016300286E-2</c:v>
                </c:pt>
                <c:pt idx="538">
                  <c:v>3.529354928913829E-2</c:v>
                </c:pt>
                <c:pt idx="539">
                  <c:v>3.5484939689367029E-2</c:v>
                </c:pt>
                <c:pt idx="540">
                  <c:v>3.5691839966807512E-2</c:v>
                </c:pt>
                <c:pt idx="541">
                  <c:v>3.5845647942342157E-2</c:v>
                </c:pt>
                <c:pt idx="542">
                  <c:v>3.609344899822587E-2</c:v>
                </c:pt>
                <c:pt idx="543">
                  <c:v>3.6396118991873137E-2</c:v>
                </c:pt>
                <c:pt idx="544">
                  <c:v>3.6642487202799272E-2</c:v>
                </c:pt>
                <c:pt idx="545">
                  <c:v>3.6797145521839741E-2</c:v>
                </c:pt>
                <c:pt idx="546">
                  <c:v>3.6946663037135404E-2</c:v>
                </c:pt>
                <c:pt idx="547">
                  <c:v>3.702840548933984E-2</c:v>
                </c:pt>
                <c:pt idx="548">
                  <c:v>3.7083427176199876E-2</c:v>
                </c:pt>
                <c:pt idx="549">
                  <c:v>3.7205879596914626E-2</c:v>
                </c:pt>
                <c:pt idx="550">
                  <c:v>3.7396180735635894E-2</c:v>
                </c:pt>
                <c:pt idx="551">
                  <c:v>3.7589857500141537E-2</c:v>
                </c:pt>
                <c:pt idx="552">
                  <c:v>3.7778309170556995E-2</c:v>
                </c:pt>
                <c:pt idx="553">
                  <c:v>3.7977138171082489E-2</c:v>
                </c:pt>
                <c:pt idx="554">
                  <c:v>3.8107746159057612E-2</c:v>
                </c:pt>
                <c:pt idx="555">
                  <c:v>3.8347133786547569E-2</c:v>
                </c:pt>
                <c:pt idx="556">
                  <c:v>3.8508578504616989E-2</c:v>
                </c:pt>
                <c:pt idx="557">
                  <c:v>3.8675052715044143E-2</c:v>
                </c:pt>
                <c:pt idx="558">
                  <c:v>3.8846321403742591E-2</c:v>
                </c:pt>
                <c:pt idx="559">
                  <c:v>3.90096889387921E-2</c:v>
                </c:pt>
                <c:pt idx="560">
                  <c:v>3.9202962035109805E-2</c:v>
                </c:pt>
                <c:pt idx="561">
                  <c:v>3.9392598579174702E-2</c:v>
                </c:pt>
                <c:pt idx="562">
                  <c:v>3.9557913321008074E-2</c:v>
                </c:pt>
                <c:pt idx="563">
                  <c:v>3.9735739293206791E-2</c:v>
                </c:pt>
                <c:pt idx="564">
                  <c:v>3.9782256819149889E-2</c:v>
                </c:pt>
                <c:pt idx="565">
                  <c:v>3.983650537572684E-2</c:v>
                </c:pt>
                <c:pt idx="566">
                  <c:v>3.9952642462534299E-2</c:v>
                </c:pt>
                <c:pt idx="567">
                  <c:v>4.0051645200285341E-2</c:v>
                </c:pt>
                <c:pt idx="568">
                  <c:v>3.998252735097952E-2</c:v>
                </c:pt>
                <c:pt idx="569">
                  <c:v>4.0186684698999983E-2</c:v>
                </c:pt>
                <c:pt idx="570">
                  <c:v>4.0731966869865563E-2</c:v>
                </c:pt>
                <c:pt idx="571">
                  <c:v>4.1028057764993825E-2</c:v>
                </c:pt>
                <c:pt idx="572">
                  <c:v>4.1205150381362743E-2</c:v>
                </c:pt>
                <c:pt idx="573">
                  <c:v>4.1301056696490743E-2</c:v>
                </c:pt>
                <c:pt idx="574">
                  <c:v>4.143187400388218E-2</c:v>
                </c:pt>
                <c:pt idx="575">
                  <c:v>4.1690736239716392E-2</c:v>
                </c:pt>
                <c:pt idx="576">
                  <c:v>4.1914291243576478E-2</c:v>
                </c:pt>
                <c:pt idx="577">
                  <c:v>4.2126086984509981E-2</c:v>
                </c:pt>
                <c:pt idx="578">
                  <c:v>4.2416083660447523E-2</c:v>
                </c:pt>
                <c:pt idx="579">
                  <c:v>4.2558307565728364E-2</c:v>
                </c:pt>
                <c:pt idx="580">
                  <c:v>4.2744707868631757E-2</c:v>
                </c:pt>
                <c:pt idx="581">
                  <c:v>4.2886463504297409E-2</c:v>
                </c:pt>
                <c:pt idx="582">
                  <c:v>4.3006549262612902E-2</c:v>
                </c:pt>
                <c:pt idx="583">
                  <c:v>4.3199945332761794E-2</c:v>
                </c:pt>
                <c:pt idx="584">
                  <c:v>4.336501464361104E-2</c:v>
                </c:pt>
                <c:pt idx="585">
                  <c:v>4.3458844276903656E-2</c:v>
                </c:pt>
                <c:pt idx="586">
                  <c:v>4.3596533833411194E-2</c:v>
                </c:pt>
                <c:pt idx="587">
                  <c:v>4.3752277946384026E-2</c:v>
                </c:pt>
                <c:pt idx="588">
                  <c:v>4.3884855914960767E-2</c:v>
                </c:pt>
                <c:pt idx="589">
                  <c:v>4.400595874530306E-2</c:v>
                </c:pt>
                <c:pt idx="590">
                  <c:v>4.4164638321608614E-2</c:v>
                </c:pt>
                <c:pt idx="591">
                  <c:v>4.4247027513944236E-2</c:v>
                </c:pt>
                <c:pt idx="592">
                  <c:v>4.4368187270987687E-2</c:v>
                </c:pt>
                <c:pt idx="593">
                  <c:v>4.4424449541154924E-2</c:v>
                </c:pt>
                <c:pt idx="594">
                  <c:v>4.4627142378449024E-2</c:v>
                </c:pt>
                <c:pt idx="595">
                  <c:v>4.4882606869553622E-2</c:v>
                </c:pt>
                <c:pt idx="596">
                  <c:v>4.5156736159303698E-2</c:v>
                </c:pt>
                <c:pt idx="597">
                  <c:v>4.5359852988830267E-2</c:v>
                </c:pt>
                <c:pt idx="598">
                  <c:v>4.5531173395088928E-2</c:v>
                </c:pt>
                <c:pt idx="599">
                  <c:v>4.5602256843482167E-2</c:v>
                </c:pt>
                <c:pt idx="600">
                  <c:v>4.5631929365806324E-2</c:v>
                </c:pt>
                <c:pt idx="601">
                  <c:v>4.5842343071712012E-2</c:v>
                </c:pt>
                <c:pt idx="602">
                  <c:v>4.6070495676266442E-2</c:v>
                </c:pt>
                <c:pt idx="603">
                  <c:v>4.6260127187008948E-2</c:v>
                </c:pt>
                <c:pt idx="604">
                  <c:v>4.6481018935923886E-2</c:v>
                </c:pt>
                <c:pt idx="605">
                  <c:v>4.6599785718189006E-2</c:v>
                </c:pt>
                <c:pt idx="606">
                  <c:v>4.6612497371693963E-2</c:v>
                </c:pt>
                <c:pt idx="607">
                  <c:v>4.6771592139311105E-2</c:v>
                </c:pt>
                <c:pt idx="608">
                  <c:v>4.6921215902178827E-2</c:v>
                </c:pt>
                <c:pt idx="609">
                  <c:v>4.7052435516868926E-2</c:v>
                </c:pt>
                <c:pt idx="610">
                  <c:v>4.7222562627137643E-2</c:v>
                </c:pt>
                <c:pt idx="611">
                  <c:v>4.7372782320025231E-2</c:v>
                </c:pt>
                <c:pt idx="612">
                  <c:v>4.7471899017597366E-2</c:v>
                </c:pt>
                <c:pt idx="613">
                  <c:v>4.767616696834228E-2</c:v>
                </c:pt>
                <c:pt idx="614">
                  <c:v>4.7835595903056867E-2</c:v>
                </c:pt>
                <c:pt idx="615">
                  <c:v>4.8008824410460151E-2</c:v>
                </c:pt>
                <c:pt idx="616">
                  <c:v>4.8159027862258591E-2</c:v>
                </c:pt>
                <c:pt idx="617">
                  <c:v>4.8373286822158329E-2</c:v>
                </c:pt>
                <c:pt idx="618">
                  <c:v>4.8582969406855109E-2</c:v>
                </c:pt>
                <c:pt idx="619">
                  <c:v>4.8778232172692566E-2</c:v>
                </c:pt>
                <c:pt idx="620">
                  <c:v>4.8943598994890043E-2</c:v>
                </c:pt>
                <c:pt idx="621">
                  <c:v>4.9062739140740996E-2</c:v>
                </c:pt>
                <c:pt idx="622">
                  <c:v>4.9185376111038639E-2</c:v>
                </c:pt>
                <c:pt idx="623">
                  <c:v>4.9315844099010617E-2</c:v>
                </c:pt>
                <c:pt idx="624">
                  <c:v>4.9494630557784476E-2</c:v>
                </c:pt>
                <c:pt idx="625">
                  <c:v>4.9621864391438807E-2</c:v>
                </c:pt>
                <c:pt idx="626">
                  <c:v>4.9716064938544031E-2</c:v>
                </c:pt>
                <c:pt idx="627">
                  <c:v>4.983154258269247E-2</c:v>
                </c:pt>
                <c:pt idx="628">
                  <c:v>4.994565951391338E-2</c:v>
                </c:pt>
                <c:pt idx="629">
                  <c:v>5.0081616082695651E-2</c:v>
                </c:pt>
                <c:pt idx="630">
                  <c:v>5.0277198226232375E-2</c:v>
                </c:pt>
                <c:pt idx="631">
                  <c:v>5.0395223271832851E-2</c:v>
                </c:pt>
                <c:pt idx="632">
                  <c:v>5.0521054746414842E-2</c:v>
                </c:pt>
                <c:pt idx="633">
                  <c:v>5.0746693792908908E-2</c:v>
                </c:pt>
                <c:pt idx="634">
                  <c:v>5.0871022558448706E-2</c:v>
                </c:pt>
                <c:pt idx="635">
                  <c:v>5.0997518556700844E-2</c:v>
                </c:pt>
                <c:pt idx="636">
                  <c:v>5.1139965028415717E-2</c:v>
                </c:pt>
                <c:pt idx="637">
                  <c:v>5.1274040806488203E-2</c:v>
                </c:pt>
                <c:pt idx="638">
                  <c:v>5.1408466067367896E-2</c:v>
                </c:pt>
                <c:pt idx="639">
                  <c:v>5.1641115366773849E-2</c:v>
                </c:pt>
                <c:pt idx="640">
                  <c:v>5.1773229511620146E-2</c:v>
                </c:pt>
                <c:pt idx="641">
                  <c:v>5.189039278121152E-2</c:v>
                </c:pt>
                <c:pt idx="642">
                  <c:v>5.2070252734000358E-2</c:v>
                </c:pt>
                <c:pt idx="643">
                  <c:v>5.2240039310023648E-2</c:v>
                </c:pt>
                <c:pt idx="644">
                  <c:v>5.2433885653275815E-2</c:v>
                </c:pt>
                <c:pt idx="645">
                  <c:v>5.2580975329284435E-2</c:v>
                </c:pt>
                <c:pt idx="646">
                  <c:v>5.2629102991326955E-2</c:v>
                </c:pt>
                <c:pt idx="647">
                  <c:v>5.2801849347066783E-2</c:v>
                </c:pt>
                <c:pt idx="648">
                  <c:v>5.2971159578296477E-2</c:v>
                </c:pt>
                <c:pt idx="649">
                  <c:v>5.311624372991508E-2</c:v>
                </c:pt>
                <c:pt idx="650">
                  <c:v>5.3235988153161336E-2</c:v>
                </c:pt>
                <c:pt idx="651">
                  <c:v>5.331772897218362E-2</c:v>
                </c:pt>
                <c:pt idx="652">
                  <c:v>5.3451576416968377E-2</c:v>
                </c:pt>
                <c:pt idx="653">
                  <c:v>5.3572379505176855E-2</c:v>
                </c:pt>
                <c:pt idx="654">
                  <c:v>5.3712137214679663E-2</c:v>
                </c:pt>
                <c:pt idx="655">
                  <c:v>5.3819504657738548E-2</c:v>
                </c:pt>
                <c:pt idx="656">
                  <c:v>5.3971428939128471E-2</c:v>
                </c:pt>
                <c:pt idx="657">
                  <c:v>5.405009955717445E-2</c:v>
                </c:pt>
                <c:pt idx="658">
                  <c:v>5.4272682375472822E-2</c:v>
                </c:pt>
                <c:pt idx="659">
                  <c:v>5.4507184767077201E-2</c:v>
                </c:pt>
                <c:pt idx="660">
                  <c:v>5.4683990215584836E-2</c:v>
                </c:pt>
                <c:pt idx="661">
                  <c:v>5.4806157010888111E-2</c:v>
                </c:pt>
                <c:pt idx="662">
                  <c:v>5.4977758778012462E-2</c:v>
                </c:pt>
                <c:pt idx="663">
                  <c:v>5.5099491781990376E-2</c:v>
                </c:pt>
                <c:pt idx="664">
                  <c:v>5.5273315221357776E-2</c:v>
                </c:pt>
                <c:pt idx="665">
                  <c:v>5.5471409925042403E-2</c:v>
                </c:pt>
                <c:pt idx="666">
                  <c:v>5.5572995721827508E-2</c:v>
                </c:pt>
                <c:pt idx="667">
                  <c:v>5.568894619989103E-2</c:v>
                </c:pt>
                <c:pt idx="668">
                  <c:v>5.5805092450664992E-2</c:v>
                </c:pt>
                <c:pt idx="669">
                  <c:v>5.5903379673169884E-2</c:v>
                </c:pt>
                <c:pt idx="670">
                  <c:v>5.6007965807028236E-2</c:v>
                </c:pt>
                <c:pt idx="671">
                  <c:v>5.6188747872605131E-2</c:v>
                </c:pt>
                <c:pt idx="672">
                  <c:v>5.6300536067545592E-2</c:v>
                </c:pt>
                <c:pt idx="673">
                  <c:v>5.6405942058842973E-2</c:v>
                </c:pt>
                <c:pt idx="674">
                  <c:v>5.6515144635615078E-2</c:v>
                </c:pt>
                <c:pt idx="675">
                  <c:v>5.6681383577080365E-2</c:v>
                </c:pt>
                <c:pt idx="676">
                  <c:v>5.6863262415202967E-2</c:v>
                </c:pt>
                <c:pt idx="677">
                  <c:v>5.7000137921041055E-2</c:v>
                </c:pt>
                <c:pt idx="678">
                  <c:v>5.7101726530528751E-2</c:v>
                </c:pt>
                <c:pt idx="679">
                  <c:v>5.7245112807838304E-2</c:v>
                </c:pt>
                <c:pt idx="680">
                  <c:v>5.7461023441929722E-2</c:v>
                </c:pt>
                <c:pt idx="681">
                  <c:v>5.7577652801738953E-2</c:v>
                </c:pt>
                <c:pt idx="682">
                  <c:v>5.7757649397434302E-2</c:v>
                </c:pt>
                <c:pt idx="683">
                  <c:v>5.7954696959164095E-2</c:v>
                </c:pt>
                <c:pt idx="684">
                  <c:v>5.807667784389936E-2</c:v>
                </c:pt>
                <c:pt idx="685">
                  <c:v>5.8180479687396605E-2</c:v>
                </c:pt>
                <c:pt idx="686">
                  <c:v>5.8288435438958668E-2</c:v>
                </c:pt>
                <c:pt idx="687">
                  <c:v>5.8440460251783122E-2</c:v>
                </c:pt>
                <c:pt idx="688">
                  <c:v>5.8626177328383995E-2</c:v>
                </c:pt>
                <c:pt idx="689">
                  <c:v>5.8757788090198888E-2</c:v>
                </c:pt>
                <c:pt idx="690">
                  <c:v>5.8968166047561971E-2</c:v>
                </c:pt>
                <c:pt idx="691">
                  <c:v>5.9110911119413176E-2</c:v>
                </c:pt>
                <c:pt idx="692">
                  <c:v>5.9300857242227736E-2</c:v>
                </c:pt>
                <c:pt idx="693">
                  <c:v>5.9449887706204303E-2</c:v>
                </c:pt>
                <c:pt idx="694">
                  <c:v>5.9603318870324128E-2</c:v>
                </c:pt>
                <c:pt idx="695">
                  <c:v>5.9816140794041545E-2</c:v>
                </c:pt>
                <c:pt idx="696">
                  <c:v>6.0134802657820709E-2</c:v>
                </c:pt>
                <c:pt idx="697">
                  <c:v>6.0479020527458738E-2</c:v>
                </c:pt>
                <c:pt idx="698">
                  <c:v>6.0697432652209088E-2</c:v>
                </c:pt>
                <c:pt idx="699">
                  <c:v>6.0791047790537095E-2</c:v>
                </c:pt>
                <c:pt idx="700">
                  <c:v>6.0792198692000046E-2</c:v>
                </c:pt>
                <c:pt idx="701">
                  <c:v>6.1175099115974511E-2</c:v>
                </c:pt>
                <c:pt idx="702">
                  <c:v>6.11128165876259E-2</c:v>
                </c:pt>
                <c:pt idx="703">
                  <c:v>6.1285125794817479E-2</c:v>
                </c:pt>
                <c:pt idx="704">
                  <c:v>6.1076945485272718E-2</c:v>
                </c:pt>
                <c:pt idx="705">
                  <c:v>6.0728675977069817E-2</c:v>
                </c:pt>
                <c:pt idx="706">
                  <c:v>6.1003198615070552E-2</c:v>
                </c:pt>
              </c:numCache>
            </c:numRef>
          </c:yVal>
          <c:smooth val="0"/>
          <c:extLst>
            <c:ext xmlns:c16="http://schemas.microsoft.com/office/drawing/2014/chart" uri="{C3380CC4-5D6E-409C-BE32-E72D297353CC}">
              <c16:uniqueId val="{00000000-347B-42A9-B246-76BB2C616F2D}"/>
            </c:ext>
          </c:extLst>
        </c:ser>
        <c:dLbls>
          <c:showLegendKey val="0"/>
          <c:showVal val="0"/>
          <c:showCatName val="0"/>
          <c:showSerName val="0"/>
          <c:showPercent val="0"/>
          <c:showBubbleSize val="0"/>
        </c:dLbls>
        <c:axId val="631436808"/>
        <c:axId val="631436480"/>
      </c:scatterChart>
      <c:scatterChart>
        <c:scatterStyle val="lineMarker"/>
        <c:varyColors val="0"/>
        <c:ser>
          <c:idx val="0"/>
          <c:order val="0"/>
          <c:tx>
            <c:strRef>
              <c:f>'Raw Data'!$G$1</c:f>
              <c:strCache>
                <c:ptCount val="1"/>
                <c:pt idx="0">
                  <c:v>acceleration</c:v>
                </c:pt>
              </c:strCache>
            </c:strRef>
          </c:tx>
          <c:spPr>
            <a:ln w="25400" cap="rnd">
              <a:noFill/>
              <a:round/>
            </a:ln>
            <a:effectLst/>
          </c:spPr>
          <c:marker>
            <c:symbol val="circle"/>
            <c:size val="5"/>
            <c:spPr>
              <a:solidFill>
                <a:schemeClr val="accent1"/>
              </a:solidFill>
              <a:ln w="9525">
                <a:solidFill>
                  <a:schemeClr val="accent1"/>
                </a:solidFill>
              </a:ln>
              <a:effectLst/>
            </c:spPr>
          </c:marker>
          <c:xVal>
            <c:numRef>
              <c:f>'Raw Data'!$F$2:$F$709</c:f>
              <c:numCache>
                <c:formatCode>General</c:formatCode>
                <c:ptCount val="708"/>
                <c:pt idx="0">
                  <c:v>0</c:v>
                </c:pt>
                <c:pt idx="1">
                  <c:v>9.9310000005061738E-3</c:v>
                </c:pt>
                <c:pt idx="2">
                  <c:v>1.9862000001012348E-2</c:v>
                </c:pt>
                <c:pt idx="3">
                  <c:v>2.9793000001518521E-2</c:v>
                </c:pt>
                <c:pt idx="4">
                  <c:v>3.972300000168616E-2</c:v>
                </c:pt>
                <c:pt idx="5">
                  <c:v>4.9654000002192333E-2</c:v>
                </c:pt>
                <c:pt idx="6">
                  <c:v>5.9585000002698507E-2</c:v>
                </c:pt>
                <c:pt idx="7">
                  <c:v>6.9516000003204681E-2</c:v>
                </c:pt>
                <c:pt idx="8">
                  <c:v>7.9447000003710855E-2</c:v>
                </c:pt>
                <c:pt idx="9">
                  <c:v>8.9377000003878493E-2</c:v>
                </c:pt>
                <c:pt idx="10">
                  <c:v>9.9308000004384667E-2</c:v>
                </c:pt>
                <c:pt idx="11">
                  <c:v>0.10923900000489084</c:v>
                </c:pt>
                <c:pt idx="12">
                  <c:v>0.11916999999812106</c:v>
                </c:pt>
                <c:pt idx="13">
                  <c:v>0.12910099999862723</c:v>
                </c:pt>
                <c:pt idx="14">
                  <c:v>0.13903099999879487</c:v>
                </c:pt>
                <c:pt idx="15">
                  <c:v>0.14896199999930104</c:v>
                </c:pt>
                <c:pt idx="16">
                  <c:v>0.15889299999980722</c:v>
                </c:pt>
                <c:pt idx="17">
                  <c:v>0.16882400000031339</c:v>
                </c:pt>
                <c:pt idx="18">
                  <c:v>0.17875500000081956</c:v>
                </c:pt>
                <c:pt idx="19">
                  <c:v>0.1886850000009872</c:v>
                </c:pt>
                <c:pt idx="20">
                  <c:v>0.19861600000149338</c:v>
                </c:pt>
                <c:pt idx="21">
                  <c:v>0.20854700000199955</c:v>
                </c:pt>
                <c:pt idx="22">
                  <c:v>0.21847800000250572</c:v>
                </c:pt>
                <c:pt idx="23">
                  <c:v>0.2284090000030119</c:v>
                </c:pt>
                <c:pt idx="24">
                  <c:v>0.23833900000317954</c:v>
                </c:pt>
                <c:pt idx="25">
                  <c:v>0.24827000000368571</c:v>
                </c:pt>
                <c:pt idx="26">
                  <c:v>0.25820100000419188</c:v>
                </c:pt>
                <c:pt idx="27">
                  <c:v>0.26813200000469806</c:v>
                </c:pt>
                <c:pt idx="28">
                  <c:v>0.27806299999792827</c:v>
                </c:pt>
                <c:pt idx="29">
                  <c:v>0.28799299999809591</c:v>
                </c:pt>
                <c:pt idx="30">
                  <c:v>0.29792399999860208</c:v>
                </c:pt>
                <c:pt idx="31">
                  <c:v>0.30785499999910826</c:v>
                </c:pt>
                <c:pt idx="32">
                  <c:v>0.31778599999961443</c:v>
                </c:pt>
                <c:pt idx="33">
                  <c:v>0.32771700000012061</c:v>
                </c:pt>
                <c:pt idx="34">
                  <c:v>0.33764700000028824</c:v>
                </c:pt>
                <c:pt idx="35">
                  <c:v>0.34757800000079442</c:v>
                </c:pt>
                <c:pt idx="36">
                  <c:v>0.35750900000130059</c:v>
                </c:pt>
                <c:pt idx="37">
                  <c:v>0.36744000000180677</c:v>
                </c:pt>
                <c:pt idx="38">
                  <c:v>0.37737100000231294</c:v>
                </c:pt>
                <c:pt idx="39">
                  <c:v>0.38730100000248058</c:v>
                </c:pt>
                <c:pt idx="40">
                  <c:v>0.39723200000298675</c:v>
                </c:pt>
                <c:pt idx="41">
                  <c:v>0.40716300000349293</c:v>
                </c:pt>
                <c:pt idx="42">
                  <c:v>0.4170940000039991</c:v>
                </c:pt>
                <c:pt idx="43">
                  <c:v>0.42702400000416674</c:v>
                </c:pt>
                <c:pt idx="44">
                  <c:v>0.43695500000467291</c:v>
                </c:pt>
                <c:pt idx="45">
                  <c:v>0.44688599999790313</c:v>
                </c:pt>
                <c:pt idx="46">
                  <c:v>0.4568169999984093</c:v>
                </c:pt>
                <c:pt idx="47">
                  <c:v>0.46674799999891547</c:v>
                </c:pt>
                <c:pt idx="48">
                  <c:v>0.47667799999908311</c:v>
                </c:pt>
                <c:pt idx="49">
                  <c:v>0.48660899999958929</c:v>
                </c:pt>
                <c:pt idx="50">
                  <c:v>0.49654000000009546</c:v>
                </c:pt>
                <c:pt idx="51">
                  <c:v>0.50647100000060163</c:v>
                </c:pt>
                <c:pt idx="52">
                  <c:v>0.51640200000110781</c:v>
                </c:pt>
                <c:pt idx="53">
                  <c:v>0.52633200000127545</c:v>
                </c:pt>
                <c:pt idx="54">
                  <c:v>0.53626300000178162</c:v>
                </c:pt>
                <c:pt idx="55">
                  <c:v>0.54619400000228779</c:v>
                </c:pt>
                <c:pt idx="56">
                  <c:v>0.55612500000279397</c:v>
                </c:pt>
                <c:pt idx="57">
                  <c:v>0.56605600000330014</c:v>
                </c:pt>
                <c:pt idx="58">
                  <c:v>0.57598600000346778</c:v>
                </c:pt>
                <c:pt idx="59">
                  <c:v>0.58591700000397395</c:v>
                </c:pt>
                <c:pt idx="60">
                  <c:v>0.59584800000448013</c:v>
                </c:pt>
                <c:pt idx="61">
                  <c:v>0.6057790000049863</c:v>
                </c:pt>
                <c:pt idx="62">
                  <c:v>0.61570999999821652</c:v>
                </c:pt>
                <c:pt idx="63">
                  <c:v>0.62563999999838416</c:v>
                </c:pt>
                <c:pt idx="64">
                  <c:v>0.63557099999889033</c:v>
                </c:pt>
                <c:pt idx="65">
                  <c:v>0.6455019999993965</c:v>
                </c:pt>
                <c:pt idx="66">
                  <c:v>0.65543299999990268</c:v>
                </c:pt>
                <c:pt idx="67">
                  <c:v>0.66536400000040885</c:v>
                </c:pt>
                <c:pt idx="68">
                  <c:v>0.67529400000057649</c:v>
                </c:pt>
                <c:pt idx="69">
                  <c:v>0.68522500000108266</c:v>
                </c:pt>
                <c:pt idx="70">
                  <c:v>0.69515600000158884</c:v>
                </c:pt>
                <c:pt idx="71">
                  <c:v>0.70508700000209501</c:v>
                </c:pt>
                <c:pt idx="72">
                  <c:v>0.71501800000260118</c:v>
                </c:pt>
                <c:pt idx="73">
                  <c:v>0.72494800000276882</c:v>
                </c:pt>
                <c:pt idx="74">
                  <c:v>0.734879000003275</c:v>
                </c:pt>
                <c:pt idx="75">
                  <c:v>0.74481000000378117</c:v>
                </c:pt>
                <c:pt idx="76">
                  <c:v>0.75474100000428734</c:v>
                </c:pt>
                <c:pt idx="77">
                  <c:v>0.76467100000445498</c:v>
                </c:pt>
                <c:pt idx="78">
                  <c:v>0.77460200000496116</c:v>
                </c:pt>
                <c:pt idx="79">
                  <c:v>0.78453299999819137</c:v>
                </c:pt>
                <c:pt idx="80">
                  <c:v>0.79446399999869755</c:v>
                </c:pt>
                <c:pt idx="81">
                  <c:v>0.80439499999920372</c:v>
                </c:pt>
                <c:pt idx="82">
                  <c:v>0.81432499999937136</c:v>
                </c:pt>
                <c:pt idx="83">
                  <c:v>0.82425599999987753</c:v>
                </c:pt>
                <c:pt idx="84">
                  <c:v>0.8341870000003837</c:v>
                </c:pt>
                <c:pt idx="85">
                  <c:v>0.84411800000088988</c:v>
                </c:pt>
                <c:pt idx="86">
                  <c:v>0.85404900000139605</c:v>
                </c:pt>
                <c:pt idx="87">
                  <c:v>0.86397900000156369</c:v>
                </c:pt>
                <c:pt idx="88">
                  <c:v>0.87391000000206986</c:v>
                </c:pt>
                <c:pt idx="89">
                  <c:v>0.88384100000257604</c:v>
                </c:pt>
                <c:pt idx="90">
                  <c:v>0.89377200000308221</c:v>
                </c:pt>
                <c:pt idx="91">
                  <c:v>0.90370300000358839</c:v>
                </c:pt>
                <c:pt idx="92">
                  <c:v>0.91363300000375602</c:v>
                </c:pt>
                <c:pt idx="93">
                  <c:v>0.9235640000042622</c:v>
                </c:pt>
                <c:pt idx="94">
                  <c:v>0.93349500000476837</c:v>
                </c:pt>
                <c:pt idx="95">
                  <c:v>0.94342599999799859</c:v>
                </c:pt>
                <c:pt idx="96">
                  <c:v>0.95335691666696221</c:v>
                </c:pt>
                <c:pt idx="97">
                  <c:v>0.96328691666712984</c:v>
                </c:pt>
                <c:pt idx="98">
                  <c:v>0.97321791666763602</c:v>
                </c:pt>
                <c:pt idx="99">
                  <c:v>0.98314891666814219</c:v>
                </c:pt>
                <c:pt idx="100">
                  <c:v>0.99307991666864837</c:v>
                </c:pt>
                <c:pt idx="101">
                  <c:v>1.003009916668816</c:v>
                </c:pt>
                <c:pt idx="102">
                  <c:v>1.0129409166693222</c:v>
                </c:pt>
                <c:pt idx="103">
                  <c:v>1.0228719166698284</c:v>
                </c:pt>
                <c:pt idx="104">
                  <c:v>1.0328029166703345</c:v>
                </c:pt>
                <c:pt idx="105">
                  <c:v>1.0427339166708407</c:v>
                </c:pt>
                <c:pt idx="106">
                  <c:v>1.0526639166710083</c:v>
                </c:pt>
                <c:pt idx="107">
                  <c:v>1.0625949166715145</c:v>
                </c:pt>
                <c:pt idx="108">
                  <c:v>1.0725259166647447</c:v>
                </c:pt>
                <c:pt idx="109">
                  <c:v>1.0824569166652509</c:v>
                </c:pt>
                <c:pt idx="110">
                  <c:v>1.0923879166657571</c:v>
                </c:pt>
                <c:pt idx="111">
                  <c:v>1.1023179166659247</c:v>
                </c:pt>
                <c:pt idx="112">
                  <c:v>1.1122489166664309</c:v>
                </c:pt>
                <c:pt idx="113">
                  <c:v>1.1221799166669371</c:v>
                </c:pt>
                <c:pt idx="114">
                  <c:v>1.1321109166674432</c:v>
                </c:pt>
                <c:pt idx="115">
                  <c:v>1.1420419166679494</c:v>
                </c:pt>
                <c:pt idx="116">
                  <c:v>1.151971916668117</c:v>
                </c:pt>
                <c:pt idx="117">
                  <c:v>1.1619029166686232</c:v>
                </c:pt>
                <c:pt idx="118">
                  <c:v>1.1718339166691294</c:v>
                </c:pt>
                <c:pt idx="119">
                  <c:v>1.1817649166696356</c:v>
                </c:pt>
                <c:pt idx="120">
                  <c:v>1.1916959166701417</c:v>
                </c:pt>
                <c:pt idx="121">
                  <c:v>1.2016259166703094</c:v>
                </c:pt>
                <c:pt idx="122">
                  <c:v>1.2115569166708156</c:v>
                </c:pt>
                <c:pt idx="123">
                  <c:v>1.2214879166713217</c:v>
                </c:pt>
                <c:pt idx="124">
                  <c:v>1.2314189166645519</c:v>
                </c:pt>
                <c:pt idx="125">
                  <c:v>1.2413499166650581</c:v>
                </c:pt>
                <c:pt idx="126">
                  <c:v>1.2512799166652258</c:v>
                </c:pt>
                <c:pt idx="127">
                  <c:v>1.2612109166657319</c:v>
                </c:pt>
                <c:pt idx="128">
                  <c:v>1.2711419166662381</c:v>
                </c:pt>
                <c:pt idx="129">
                  <c:v>1.2810729166667443</c:v>
                </c:pt>
                <c:pt idx="130">
                  <c:v>1.2910029166669119</c:v>
                </c:pt>
                <c:pt idx="131">
                  <c:v>1.3009339166674181</c:v>
                </c:pt>
                <c:pt idx="132">
                  <c:v>1.3108649166679243</c:v>
                </c:pt>
                <c:pt idx="133">
                  <c:v>1.3207959166684304</c:v>
                </c:pt>
                <c:pt idx="134">
                  <c:v>1.3307269166689366</c:v>
                </c:pt>
                <c:pt idx="135">
                  <c:v>1.3406569166691042</c:v>
                </c:pt>
                <c:pt idx="136">
                  <c:v>1.3505879166696104</c:v>
                </c:pt>
                <c:pt idx="137">
                  <c:v>1.3605189166701166</c:v>
                </c:pt>
                <c:pt idx="138">
                  <c:v>1.3704499166706228</c:v>
                </c:pt>
                <c:pt idx="139">
                  <c:v>1.3803809166711289</c:v>
                </c:pt>
                <c:pt idx="140">
                  <c:v>1.3903109166712966</c:v>
                </c:pt>
                <c:pt idx="141">
                  <c:v>1.4002419166645268</c:v>
                </c:pt>
                <c:pt idx="142">
                  <c:v>1.410172916665033</c:v>
                </c:pt>
                <c:pt idx="143">
                  <c:v>1.4201039166655391</c:v>
                </c:pt>
                <c:pt idx="144">
                  <c:v>1.4300349166660453</c:v>
                </c:pt>
                <c:pt idx="145">
                  <c:v>1.439964916666213</c:v>
                </c:pt>
                <c:pt idx="146">
                  <c:v>1.4498959166667191</c:v>
                </c:pt>
                <c:pt idx="147">
                  <c:v>1.4598269166672253</c:v>
                </c:pt>
                <c:pt idx="148">
                  <c:v>1.4697579166677315</c:v>
                </c:pt>
                <c:pt idx="149">
                  <c:v>1.4796889166682377</c:v>
                </c:pt>
                <c:pt idx="150">
                  <c:v>1.4896189166684053</c:v>
                </c:pt>
                <c:pt idx="151">
                  <c:v>1.4995499166689115</c:v>
                </c:pt>
                <c:pt idx="152">
                  <c:v>1.5094809166694176</c:v>
                </c:pt>
                <c:pt idx="153">
                  <c:v>1.5194119166699238</c:v>
                </c:pt>
                <c:pt idx="154">
                  <c:v>1.52934291667043</c:v>
                </c:pt>
                <c:pt idx="155">
                  <c:v>1.5392729166705976</c:v>
                </c:pt>
                <c:pt idx="156">
                  <c:v>1.5492039166711038</c:v>
                </c:pt>
                <c:pt idx="157">
                  <c:v>1.55913491667161</c:v>
                </c:pt>
                <c:pt idx="158">
                  <c:v>1.5690659166648402</c:v>
                </c:pt>
                <c:pt idx="159">
                  <c:v>1.5789969166653464</c:v>
                </c:pt>
                <c:pt idx="160">
                  <c:v>1.588926916665514</c:v>
                </c:pt>
                <c:pt idx="161">
                  <c:v>1.5988579166660202</c:v>
                </c:pt>
                <c:pt idx="162">
                  <c:v>1.6087889166665263</c:v>
                </c:pt>
                <c:pt idx="163">
                  <c:v>1.6187199166670325</c:v>
                </c:pt>
                <c:pt idx="164">
                  <c:v>1.6286499166672002</c:v>
                </c:pt>
                <c:pt idx="165">
                  <c:v>1.6385809166677063</c:v>
                </c:pt>
                <c:pt idx="166">
                  <c:v>1.6485119166682125</c:v>
                </c:pt>
                <c:pt idx="167">
                  <c:v>1.6584429166687187</c:v>
                </c:pt>
                <c:pt idx="168">
                  <c:v>1.6683739166692249</c:v>
                </c:pt>
                <c:pt idx="169">
                  <c:v>1.678304916669731</c:v>
                </c:pt>
                <c:pt idx="170">
                  <c:v>1.6882349166698987</c:v>
                </c:pt>
                <c:pt idx="171">
                  <c:v>1.6981659166704048</c:v>
                </c:pt>
                <c:pt idx="172">
                  <c:v>1.708096916670911</c:v>
                </c:pt>
                <c:pt idx="173">
                  <c:v>1.7180279166714172</c:v>
                </c:pt>
                <c:pt idx="174">
                  <c:v>1.7279579166715848</c:v>
                </c:pt>
                <c:pt idx="175">
                  <c:v>1.737888916664815</c:v>
                </c:pt>
                <c:pt idx="176">
                  <c:v>1.7478199166653212</c:v>
                </c:pt>
                <c:pt idx="177">
                  <c:v>1.7577509166658274</c:v>
                </c:pt>
                <c:pt idx="178">
                  <c:v>1.7676819166663336</c:v>
                </c:pt>
                <c:pt idx="179">
                  <c:v>1.7776119166665012</c:v>
                </c:pt>
                <c:pt idx="180">
                  <c:v>1.7875429166670074</c:v>
                </c:pt>
                <c:pt idx="181">
                  <c:v>1.7974739166675135</c:v>
                </c:pt>
                <c:pt idx="182">
                  <c:v>1.8074049166680197</c:v>
                </c:pt>
                <c:pt idx="183">
                  <c:v>1.8173359166685259</c:v>
                </c:pt>
                <c:pt idx="184">
                  <c:v>1.8272659166686935</c:v>
                </c:pt>
                <c:pt idx="185">
                  <c:v>1.8371969166691997</c:v>
                </c:pt>
                <c:pt idx="186">
                  <c:v>1.8471279166697059</c:v>
                </c:pt>
                <c:pt idx="187">
                  <c:v>1.8570589166702121</c:v>
                </c:pt>
                <c:pt idx="188">
                  <c:v>1.8669899166707182</c:v>
                </c:pt>
                <c:pt idx="189">
                  <c:v>1.8769199166708859</c:v>
                </c:pt>
                <c:pt idx="190">
                  <c:v>1.886850916671392</c:v>
                </c:pt>
                <c:pt idx="191">
                  <c:v>1.8967819166646223</c:v>
                </c:pt>
                <c:pt idx="192">
                  <c:v>1.9067129166651284</c:v>
                </c:pt>
                <c:pt idx="193">
                  <c:v>1.9166439166656346</c:v>
                </c:pt>
                <c:pt idx="194">
                  <c:v>1.9265739166658022</c:v>
                </c:pt>
                <c:pt idx="195">
                  <c:v>1.9365049166663084</c:v>
                </c:pt>
                <c:pt idx="196">
                  <c:v>1.9464352499999222</c:v>
                </c:pt>
                <c:pt idx="197">
                  <c:v>1.9563662500004284</c:v>
                </c:pt>
                <c:pt idx="198">
                  <c:v>1.9662972500009346</c:v>
                </c:pt>
                <c:pt idx="199">
                  <c:v>1.9762272500011022</c:v>
                </c:pt>
                <c:pt idx="200">
                  <c:v>1.9861582500016084</c:v>
                </c:pt>
                <c:pt idx="201">
                  <c:v>1.9960892500021146</c:v>
                </c:pt>
                <c:pt idx="202">
                  <c:v>2.0060202500026207</c:v>
                </c:pt>
                <c:pt idx="203">
                  <c:v>2.0159512500031269</c:v>
                </c:pt>
                <c:pt idx="204">
                  <c:v>2.0258812500032946</c:v>
                </c:pt>
                <c:pt idx="205">
                  <c:v>2.0358122500038007</c:v>
                </c:pt>
                <c:pt idx="206">
                  <c:v>2.0457432500043069</c:v>
                </c:pt>
                <c:pt idx="207">
                  <c:v>2.0556742500048131</c:v>
                </c:pt>
                <c:pt idx="208">
                  <c:v>2.0656052499980433</c:v>
                </c:pt>
                <c:pt idx="209">
                  <c:v>2.0755352499982109</c:v>
                </c:pt>
                <c:pt idx="210">
                  <c:v>2.0854662499987171</c:v>
                </c:pt>
                <c:pt idx="211">
                  <c:v>2.0953972499992233</c:v>
                </c:pt>
                <c:pt idx="212">
                  <c:v>2.1053282499997295</c:v>
                </c:pt>
                <c:pt idx="213">
                  <c:v>2.1152592500002356</c:v>
                </c:pt>
                <c:pt idx="214">
                  <c:v>2.1251892500004033</c:v>
                </c:pt>
                <c:pt idx="215">
                  <c:v>2.1351202500009094</c:v>
                </c:pt>
                <c:pt idx="216">
                  <c:v>2.1450512500014156</c:v>
                </c:pt>
                <c:pt idx="217">
                  <c:v>2.1549822500019218</c:v>
                </c:pt>
                <c:pt idx="218">
                  <c:v>2.164913250002428</c:v>
                </c:pt>
                <c:pt idx="219">
                  <c:v>2.1748432500025956</c:v>
                </c:pt>
                <c:pt idx="220">
                  <c:v>2.1847742500031018</c:v>
                </c:pt>
                <c:pt idx="221">
                  <c:v>2.1947052500036079</c:v>
                </c:pt>
                <c:pt idx="222">
                  <c:v>2.2046362500041141</c:v>
                </c:pt>
                <c:pt idx="223">
                  <c:v>2.2145672500046203</c:v>
                </c:pt>
                <c:pt idx="224">
                  <c:v>2.2244972500047879</c:v>
                </c:pt>
                <c:pt idx="225">
                  <c:v>2.2344282499980181</c:v>
                </c:pt>
                <c:pt idx="226">
                  <c:v>2.2443592499985243</c:v>
                </c:pt>
                <c:pt idx="227">
                  <c:v>2.2542902499990305</c:v>
                </c:pt>
                <c:pt idx="228">
                  <c:v>2.2642212499995367</c:v>
                </c:pt>
                <c:pt idx="229">
                  <c:v>2.2741512499997043</c:v>
                </c:pt>
                <c:pt idx="230">
                  <c:v>2.2840822500002105</c:v>
                </c:pt>
                <c:pt idx="231">
                  <c:v>2.2940132500007167</c:v>
                </c:pt>
                <c:pt idx="232">
                  <c:v>2.3039442500012228</c:v>
                </c:pt>
                <c:pt idx="233">
                  <c:v>2.313875250001729</c:v>
                </c:pt>
                <c:pt idx="234">
                  <c:v>2.3238052500018966</c:v>
                </c:pt>
                <c:pt idx="235">
                  <c:v>2.3337362500024028</c:v>
                </c:pt>
                <c:pt idx="236">
                  <c:v>2.343667250002909</c:v>
                </c:pt>
                <c:pt idx="237">
                  <c:v>2.3535982500034152</c:v>
                </c:pt>
                <c:pt idx="238">
                  <c:v>2.3635292500039213</c:v>
                </c:pt>
                <c:pt idx="239">
                  <c:v>2.373459250004089</c:v>
                </c:pt>
                <c:pt idx="240">
                  <c:v>2.3833902500045951</c:v>
                </c:pt>
                <c:pt idx="241">
                  <c:v>2.3933212500051013</c:v>
                </c:pt>
                <c:pt idx="242">
                  <c:v>2.4032522499983315</c:v>
                </c:pt>
                <c:pt idx="243">
                  <c:v>2.4131832499988377</c:v>
                </c:pt>
                <c:pt idx="244">
                  <c:v>2.4231132499990053</c:v>
                </c:pt>
                <c:pt idx="245">
                  <c:v>2.4330442499995115</c:v>
                </c:pt>
                <c:pt idx="246">
                  <c:v>2.4429752500000177</c:v>
                </c:pt>
                <c:pt idx="247">
                  <c:v>2.4529062500005239</c:v>
                </c:pt>
                <c:pt idx="248">
                  <c:v>2.46283725000103</c:v>
                </c:pt>
                <c:pt idx="249">
                  <c:v>2.4727672500011977</c:v>
                </c:pt>
                <c:pt idx="250">
                  <c:v>2.4826982500017039</c:v>
                </c:pt>
                <c:pt idx="251">
                  <c:v>2.49262925000221</c:v>
                </c:pt>
                <c:pt idx="252">
                  <c:v>2.5025602500027162</c:v>
                </c:pt>
                <c:pt idx="253">
                  <c:v>2.5124912500032224</c:v>
                </c:pt>
                <c:pt idx="254">
                  <c:v>2.52242125000339</c:v>
                </c:pt>
                <c:pt idx="255">
                  <c:v>2.5323522500038962</c:v>
                </c:pt>
                <c:pt idx="256">
                  <c:v>2.5422832500044024</c:v>
                </c:pt>
                <c:pt idx="257">
                  <c:v>2.5522142500049085</c:v>
                </c:pt>
                <c:pt idx="258">
                  <c:v>2.5621452499981388</c:v>
                </c:pt>
                <c:pt idx="259">
                  <c:v>2.5720752499983064</c:v>
                </c:pt>
                <c:pt idx="260">
                  <c:v>2.5820062499988126</c:v>
                </c:pt>
                <c:pt idx="261">
                  <c:v>2.5919372499993187</c:v>
                </c:pt>
                <c:pt idx="262">
                  <c:v>2.6018682499998249</c:v>
                </c:pt>
                <c:pt idx="263">
                  <c:v>2.6117992500003311</c:v>
                </c:pt>
                <c:pt idx="264">
                  <c:v>2.6217292500004987</c:v>
                </c:pt>
                <c:pt idx="265">
                  <c:v>2.6316602500010049</c:v>
                </c:pt>
                <c:pt idx="266">
                  <c:v>2.6415912500015111</c:v>
                </c:pt>
                <c:pt idx="267">
                  <c:v>2.6515222500020172</c:v>
                </c:pt>
                <c:pt idx="268">
                  <c:v>2.6614532500025234</c:v>
                </c:pt>
                <c:pt idx="269">
                  <c:v>2.6713842500030296</c:v>
                </c:pt>
                <c:pt idx="270">
                  <c:v>2.6813142500031972</c:v>
                </c:pt>
                <c:pt idx="271">
                  <c:v>2.6912452500037034</c:v>
                </c:pt>
                <c:pt idx="272">
                  <c:v>2.7011762500042096</c:v>
                </c:pt>
                <c:pt idx="273">
                  <c:v>2.7111072500047158</c:v>
                </c:pt>
                <c:pt idx="274">
                  <c:v>2.721038249997946</c:v>
                </c:pt>
                <c:pt idx="275">
                  <c:v>2.7309682499981136</c:v>
                </c:pt>
                <c:pt idx="276">
                  <c:v>2.7408992499986198</c:v>
                </c:pt>
                <c:pt idx="277">
                  <c:v>2.750830249999126</c:v>
                </c:pt>
                <c:pt idx="278">
                  <c:v>2.7607612499996321</c:v>
                </c:pt>
                <c:pt idx="279">
                  <c:v>2.7706922500001383</c:v>
                </c:pt>
                <c:pt idx="280">
                  <c:v>2.7806222500003059</c:v>
                </c:pt>
                <c:pt idx="281">
                  <c:v>2.7905532500008121</c:v>
                </c:pt>
                <c:pt idx="282">
                  <c:v>2.8004842500013183</c:v>
                </c:pt>
                <c:pt idx="283">
                  <c:v>2.8104152500018245</c:v>
                </c:pt>
                <c:pt idx="284">
                  <c:v>2.8203462500023306</c:v>
                </c:pt>
                <c:pt idx="285">
                  <c:v>2.8302762500024983</c:v>
                </c:pt>
                <c:pt idx="286">
                  <c:v>2.8402072500030044</c:v>
                </c:pt>
                <c:pt idx="287">
                  <c:v>2.8501382500035106</c:v>
                </c:pt>
                <c:pt idx="288">
                  <c:v>2.8600692500040168</c:v>
                </c:pt>
                <c:pt idx="289">
                  <c:v>2.870000250004523</c:v>
                </c:pt>
                <c:pt idx="290">
                  <c:v>2.8799302500046906</c:v>
                </c:pt>
                <c:pt idx="291">
                  <c:v>2.8898612499979208</c:v>
                </c:pt>
                <c:pt idx="292">
                  <c:v>2.899792249998427</c:v>
                </c:pt>
                <c:pt idx="293">
                  <c:v>2.9097232499989332</c:v>
                </c:pt>
                <c:pt idx="294">
                  <c:v>2.9196542499994393</c:v>
                </c:pt>
                <c:pt idx="295">
                  <c:v>2.9295852499999455</c:v>
                </c:pt>
                <c:pt idx="296">
                  <c:v>2.9395152500001132</c:v>
                </c:pt>
                <c:pt idx="297">
                  <c:v>2.9494466250034748</c:v>
                </c:pt>
                <c:pt idx="298">
                  <c:v>2.9593776250039809</c:v>
                </c:pt>
                <c:pt idx="299">
                  <c:v>2.9693086250044871</c:v>
                </c:pt>
                <c:pt idx="300">
                  <c:v>2.9792396250049933</c:v>
                </c:pt>
                <c:pt idx="301">
                  <c:v>2.989169624997885</c:v>
                </c:pt>
                <c:pt idx="302">
                  <c:v>2.9991006249983911</c:v>
                </c:pt>
                <c:pt idx="303">
                  <c:v>3.0090316249988973</c:v>
                </c:pt>
                <c:pt idx="304">
                  <c:v>3.0189626249994035</c:v>
                </c:pt>
                <c:pt idx="305">
                  <c:v>3.0288936249999097</c:v>
                </c:pt>
                <c:pt idx="306">
                  <c:v>3.0388236250000773</c:v>
                </c:pt>
                <c:pt idx="307">
                  <c:v>3.0487546250005835</c:v>
                </c:pt>
                <c:pt idx="308">
                  <c:v>3.0586856250010896</c:v>
                </c:pt>
                <c:pt idx="309">
                  <c:v>3.0686166250015958</c:v>
                </c:pt>
                <c:pt idx="310">
                  <c:v>3.078547625002102</c:v>
                </c:pt>
                <c:pt idx="311">
                  <c:v>3.0884776250022696</c:v>
                </c:pt>
                <c:pt idx="312">
                  <c:v>3.0984086250027758</c:v>
                </c:pt>
                <c:pt idx="313">
                  <c:v>3.108339625003282</c:v>
                </c:pt>
                <c:pt idx="314">
                  <c:v>3.1182706250037882</c:v>
                </c:pt>
                <c:pt idx="315">
                  <c:v>3.1282016250042943</c:v>
                </c:pt>
                <c:pt idx="316">
                  <c:v>3.1381326250048005</c:v>
                </c:pt>
                <c:pt idx="317">
                  <c:v>3.1480626250049681</c:v>
                </c:pt>
                <c:pt idx="318">
                  <c:v>3.1579936249981984</c:v>
                </c:pt>
                <c:pt idx="319">
                  <c:v>3.1679246249987045</c:v>
                </c:pt>
                <c:pt idx="320">
                  <c:v>3.1778556249992107</c:v>
                </c:pt>
                <c:pt idx="321">
                  <c:v>3.1877866249997169</c:v>
                </c:pt>
                <c:pt idx="322">
                  <c:v>3.1977166249998845</c:v>
                </c:pt>
                <c:pt idx="323">
                  <c:v>3.2076476250003907</c:v>
                </c:pt>
                <c:pt idx="324">
                  <c:v>3.2175786250008969</c:v>
                </c:pt>
                <c:pt idx="325">
                  <c:v>3.227509625001403</c:v>
                </c:pt>
                <c:pt idx="326">
                  <c:v>3.2374406250019092</c:v>
                </c:pt>
                <c:pt idx="327">
                  <c:v>3.2473706250020768</c:v>
                </c:pt>
                <c:pt idx="328">
                  <c:v>3.257301625002583</c:v>
                </c:pt>
                <c:pt idx="329">
                  <c:v>3.2672326250030892</c:v>
                </c:pt>
                <c:pt idx="330">
                  <c:v>3.2771636250035954</c:v>
                </c:pt>
                <c:pt idx="331">
                  <c:v>3.2870946250041015</c:v>
                </c:pt>
                <c:pt idx="332">
                  <c:v>3.2970256250046077</c:v>
                </c:pt>
                <c:pt idx="333">
                  <c:v>3.3069556250047754</c:v>
                </c:pt>
                <c:pt idx="334">
                  <c:v>3.3168866249980056</c:v>
                </c:pt>
                <c:pt idx="335">
                  <c:v>3.3268176249985117</c:v>
                </c:pt>
                <c:pt idx="336">
                  <c:v>3.3367486249990179</c:v>
                </c:pt>
                <c:pt idx="337">
                  <c:v>3.3466796249995241</c:v>
                </c:pt>
                <c:pt idx="338">
                  <c:v>3.3566096249996917</c:v>
                </c:pt>
                <c:pt idx="339">
                  <c:v>3.3665406250001979</c:v>
                </c:pt>
                <c:pt idx="340">
                  <c:v>3.3764716250007041</c:v>
                </c:pt>
                <c:pt idx="341">
                  <c:v>3.3864026250012103</c:v>
                </c:pt>
                <c:pt idx="342">
                  <c:v>3.3963336250017164</c:v>
                </c:pt>
                <c:pt idx="343">
                  <c:v>3.4062646250022226</c:v>
                </c:pt>
                <c:pt idx="344">
                  <c:v>3.4161946250023902</c:v>
                </c:pt>
                <c:pt idx="345">
                  <c:v>3.4261256250028964</c:v>
                </c:pt>
                <c:pt idx="346">
                  <c:v>3.4360566250034026</c:v>
                </c:pt>
                <c:pt idx="347">
                  <c:v>3.4459876250039088</c:v>
                </c:pt>
                <c:pt idx="348">
                  <c:v>3.4559186250044149</c:v>
                </c:pt>
                <c:pt idx="349">
                  <c:v>3.4658486250045826</c:v>
                </c:pt>
                <c:pt idx="350">
                  <c:v>3.4757796250050887</c:v>
                </c:pt>
                <c:pt idx="351">
                  <c:v>3.485710624998319</c:v>
                </c:pt>
                <c:pt idx="352">
                  <c:v>3.4956416249988251</c:v>
                </c:pt>
                <c:pt idx="353">
                  <c:v>3.5055726249993313</c:v>
                </c:pt>
                <c:pt idx="354">
                  <c:v>3.5155036249998375</c:v>
                </c:pt>
                <c:pt idx="355">
                  <c:v>3.5254336250000051</c:v>
                </c:pt>
                <c:pt idx="356">
                  <c:v>3.5353646250005113</c:v>
                </c:pt>
                <c:pt idx="357">
                  <c:v>3.5452956250010175</c:v>
                </c:pt>
                <c:pt idx="358">
                  <c:v>3.5552266250015236</c:v>
                </c:pt>
                <c:pt idx="359">
                  <c:v>3.5651576250020298</c:v>
                </c:pt>
                <c:pt idx="360">
                  <c:v>3.5750876250021975</c:v>
                </c:pt>
                <c:pt idx="361">
                  <c:v>3.5850186250027036</c:v>
                </c:pt>
                <c:pt idx="362">
                  <c:v>3.5949496250032098</c:v>
                </c:pt>
                <c:pt idx="363">
                  <c:v>3.604880625003716</c:v>
                </c:pt>
                <c:pt idx="364">
                  <c:v>3.6148116250042222</c:v>
                </c:pt>
                <c:pt idx="365">
                  <c:v>3.6247416250043898</c:v>
                </c:pt>
                <c:pt idx="366">
                  <c:v>3.634672625004896</c:v>
                </c:pt>
                <c:pt idx="367">
                  <c:v>3.6446036249981262</c:v>
                </c:pt>
                <c:pt idx="368">
                  <c:v>3.6545346249986324</c:v>
                </c:pt>
                <c:pt idx="369">
                  <c:v>3.6644656249991385</c:v>
                </c:pt>
                <c:pt idx="370">
                  <c:v>3.6743966249996447</c:v>
                </c:pt>
                <c:pt idx="371">
                  <c:v>3.6843266249998123</c:v>
                </c:pt>
                <c:pt idx="372">
                  <c:v>3.6942576250003185</c:v>
                </c:pt>
                <c:pt idx="373">
                  <c:v>3.7041886250008247</c:v>
                </c:pt>
                <c:pt idx="374">
                  <c:v>3.7141196250013309</c:v>
                </c:pt>
                <c:pt idx="375">
                  <c:v>3.724050625001837</c:v>
                </c:pt>
                <c:pt idx="376">
                  <c:v>3.7339816250023432</c:v>
                </c:pt>
                <c:pt idx="377">
                  <c:v>3.7439116250025108</c:v>
                </c:pt>
                <c:pt idx="378">
                  <c:v>3.753842625003017</c:v>
                </c:pt>
                <c:pt idx="379">
                  <c:v>3.7637736250035232</c:v>
                </c:pt>
                <c:pt idx="380">
                  <c:v>3.7737046250040294</c:v>
                </c:pt>
                <c:pt idx="381">
                  <c:v>3.7836356250045355</c:v>
                </c:pt>
                <c:pt idx="382">
                  <c:v>3.7935656250047032</c:v>
                </c:pt>
                <c:pt idx="383">
                  <c:v>3.8034966249979334</c:v>
                </c:pt>
                <c:pt idx="384">
                  <c:v>3.8134276249984396</c:v>
                </c:pt>
                <c:pt idx="385">
                  <c:v>3.8233586249989457</c:v>
                </c:pt>
                <c:pt idx="386">
                  <c:v>3.8332896249994519</c:v>
                </c:pt>
                <c:pt idx="387">
                  <c:v>3.8432206249999581</c:v>
                </c:pt>
                <c:pt idx="388">
                  <c:v>3.8531506250001257</c:v>
                </c:pt>
                <c:pt idx="389">
                  <c:v>3.8630816250006319</c:v>
                </c:pt>
                <c:pt idx="390">
                  <c:v>3.8730126250011381</c:v>
                </c:pt>
                <c:pt idx="391">
                  <c:v>3.8829436250016443</c:v>
                </c:pt>
                <c:pt idx="392">
                  <c:v>3.8928746250021504</c:v>
                </c:pt>
                <c:pt idx="393">
                  <c:v>3.9028046250023181</c:v>
                </c:pt>
                <c:pt idx="394">
                  <c:v>3.9127356250028242</c:v>
                </c:pt>
                <c:pt idx="395">
                  <c:v>3.9226666250033304</c:v>
                </c:pt>
                <c:pt idx="396">
                  <c:v>3.9325976250038366</c:v>
                </c:pt>
                <c:pt idx="397">
                  <c:v>3.9425286250043428</c:v>
                </c:pt>
                <c:pt idx="398">
                  <c:v>3.9524596250048489</c:v>
                </c:pt>
                <c:pt idx="399">
                  <c:v>3.9623896250050166</c:v>
                </c:pt>
                <c:pt idx="400">
                  <c:v>3.9723206249982468</c:v>
                </c:pt>
                <c:pt idx="401">
                  <c:v>3.982251624998753</c:v>
                </c:pt>
                <c:pt idx="402">
                  <c:v>3.9921826249992591</c:v>
                </c:pt>
                <c:pt idx="403">
                  <c:v>4.0021136249997653</c:v>
                </c:pt>
                <c:pt idx="404">
                  <c:v>4.0120446250002715</c:v>
                </c:pt>
                <c:pt idx="405">
                  <c:v>4.0219746250004391</c:v>
                </c:pt>
                <c:pt idx="406">
                  <c:v>4.0319056250009453</c:v>
                </c:pt>
                <c:pt idx="407">
                  <c:v>4.0418366250014515</c:v>
                </c:pt>
                <c:pt idx="408">
                  <c:v>4.0517676250019576</c:v>
                </c:pt>
                <c:pt idx="409">
                  <c:v>4.0616986250024638</c:v>
                </c:pt>
                <c:pt idx="410">
                  <c:v>4.07162962500297</c:v>
                </c:pt>
                <c:pt idx="411">
                  <c:v>4.0815596250031376</c:v>
                </c:pt>
                <c:pt idx="412">
                  <c:v>4.0914906250036438</c:v>
                </c:pt>
                <c:pt idx="413">
                  <c:v>4.10142162500415</c:v>
                </c:pt>
                <c:pt idx="414">
                  <c:v>4.1113526250046561</c:v>
                </c:pt>
                <c:pt idx="415">
                  <c:v>4.1212836249978864</c:v>
                </c:pt>
                <c:pt idx="416">
                  <c:v>4.131213624998054</c:v>
                </c:pt>
                <c:pt idx="417">
                  <c:v>4.1411446249985602</c:v>
                </c:pt>
                <c:pt idx="418">
                  <c:v>4.1510756249990663</c:v>
                </c:pt>
                <c:pt idx="419">
                  <c:v>4.1610066249995725</c:v>
                </c:pt>
                <c:pt idx="420">
                  <c:v>4.1709376250000787</c:v>
                </c:pt>
                <c:pt idx="421">
                  <c:v>4.1808686250005849</c:v>
                </c:pt>
                <c:pt idx="422">
                  <c:v>4.1907986250007525</c:v>
                </c:pt>
                <c:pt idx="423">
                  <c:v>4.2007296250012587</c:v>
                </c:pt>
                <c:pt idx="424">
                  <c:v>4.2106606250017649</c:v>
                </c:pt>
                <c:pt idx="425">
                  <c:v>4.220591625002271</c:v>
                </c:pt>
                <c:pt idx="426">
                  <c:v>4.2305226250027772</c:v>
                </c:pt>
                <c:pt idx="427">
                  <c:v>4.2404536250032834</c:v>
                </c:pt>
                <c:pt idx="428">
                  <c:v>4.250383625003451</c:v>
                </c:pt>
                <c:pt idx="429">
                  <c:v>4.2603146250039572</c:v>
                </c:pt>
                <c:pt idx="430">
                  <c:v>4.2702456250044634</c:v>
                </c:pt>
                <c:pt idx="431">
                  <c:v>4.2801766250049695</c:v>
                </c:pt>
                <c:pt idx="432">
                  <c:v>4.2901076249981998</c:v>
                </c:pt>
                <c:pt idx="433">
                  <c:v>4.3000386249987059</c:v>
                </c:pt>
                <c:pt idx="434">
                  <c:v>4.3099686249988736</c:v>
                </c:pt>
                <c:pt idx="435">
                  <c:v>4.3198996249993797</c:v>
                </c:pt>
                <c:pt idx="436">
                  <c:v>4.3298306249998859</c:v>
                </c:pt>
                <c:pt idx="437">
                  <c:v>4.3397616250003921</c:v>
                </c:pt>
                <c:pt idx="438">
                  <c:v>4.3496926250008983</c:v>
                </c:pt>
                <c:pt idx="439">
                  <c:v>4.3596236250014044</c:v>
                </c:pt>
                <c:pt idx="440">
                  <c:v>4.3695536250015721</c:v>
                </c:pt>
                <c:pt idx="441">
                  <c:v>4.3794846250020782</c:v>
                </c:pt>
                <c:pt idx="442">
                  <c:v>4.3894156250025844</c:v>
                </c:pt>
                <c:pt idx="443">
                  <c:v>4.3993466250030906</c:v>
                </c:pt>
                <c:pt idx="444">
                  <c:v>4.4092776250035968</c:v>
                </c:pt>
                <c:pt idx="445">
                  <c:v>4.4192086250041029</c:v>
                </c:pt>
                <c:pt idx="446">
                  <c:v>4.4291386250042706</c:v>
                </c:pt>
                <c:pt idx="447">
                  <c:v>4.4390696250047768</c:v>
                </c:pt>
                <c:pt idx="448">
                  <c:v>4.449000624998007</c:v>
                </c:pt>
                <c:pt idx="449">
                  <c:v>4.4589316249985131</c:v>
                </c:pt>
                <c:pt idx="450">
                  <c:v>4.4688626249990193</c:v>
                </c:pt>
                <c:pt idx="451">
                  <c:v>4.4787936249995255</c:v>
                </c:pt>
                <c:pt idx="452">
                  <c:v>4.4887236249996931</c:v>
                </c:pt>
                <c:pt idx="453">
                  <c:v>4.4986546250001993</c:v>
                </c:pt>
                <c:pt idx="454">
                  <c:v>4.5085856250007055</c:v>
                </c:pt>
                <c:pt idx="455">
                  <c:v>4.5185166250012117</c:v>
                </c:pt>
                <c:pt idx="456">
                  <c:v>4.5284476250017178</c:v>
                </c:pt>
                <c:pt idx="457">
                  <c:v>4.5383776250018855</c:v>
                </c:pt>
                <c:pt idx="458">
                  <c:v>4.5483086250023916</c:v>
                </c:pt>
                <c:pt idx="459">
                  <c:v>4.5582396250028978</c:v>
                </c:pt>
                <c:pt idx="460">
                  <c:v>4.568170625003404</c:v>
                </c:pt>
                <c:pt idx="461">
                  <c:v>4.5781016250039102</c:v>
                </c:pt>
                <c:pt idx="462">
                  <c:v>4.5880326250044163</c:v>
                </c:pt>
                <c:pt idx="463">
                  <c:v>4.597962625004584</c:v>
                </c:pt>
                <c:pt idx="464">
                  <c:v>4.6078936250050901</c:v>
                </c:pt>
                <c:pt idx="465">
                  <c:v>4.6178246249983204</c:v>
                </c:pt>
                <c:pt idx="466">
                  <c:v>4.6277556249988265</c:v>
                </c:pt>
                <c:pt idx="467">
                  <c:v>4.6376866249993327</c:v>
                </c:pt>
                <c:pt idx="468">
                  <c:v>4.6476176249998389</c:v>
                </c:pt>
                <c:pt idx="469">
                  <c:v>4.6575486250003451</c:v>
                </c:pt>
                <c:pt idx="470">
                  <c:v>4.6674786250005127</c:v>
                </c:pt>
                <c:pt idx="471">
                  <c:v>4.6774096250010189</c:v>
                </c:pt>
                <c:pt idx="472">
                  <c:v>4.687340625001525</c:v>
                </c:pt>
                <c:pt idx="473">
                  <c:v>4.6972716250020312</c:v>
                </c:pt>
                <c:pt idx="474">
                  <c:v>4.7072026250025374</c:v>
                </c:pt>
                <c:pt idx="475">
                  <c:v>4.717132625002705</c:v>
                </c:pt>
                <c:pt idx="476">
                  <c:v>4.7270636250032112</c:v>
                </c:pt>
                <c:pt idx="477">
                  <c:v>4.7369946250037174</c:v>
                </c:pt>
                <c:pt idx="478">
                  <c:v>4.7469256250042235</c:v>
                </c:pt>
                <c:pt idx="479">
                  <c:v>4.7568566250047297</c:v>
                </c:pt>
                <c:pt idx="480">
                  <c:v>4.7667876249979599</c:v>
                </c:pt>
                <c:pt idx="481">
                  <c:v>4.7767176249981276</c:v>
                </c:pt>
                <c:pt idx="482">
                  <c:v>4.7866486249986337</c:v>
                </c:pt>
                <c:pt idx="483">
                  <c:v>4.7965796249991399</c:v>
                </c:pt>
                <c:pt idx="484">
                  <c:v>4.8065106249996461</c:v>
                </c:pt>
                <c:pt idx="485">
                  <c:v>4.8164416250001523</c:v>
                </c:pt>
                <c:pt idx="486">
                  <c:v>4.8263726250006584</c:v>
                </c:pt>
                <c:pt idx="487">
                  <c:v>4.8363036250011646</c:v>
                </c:pt>
                <c:pt idx="488">
                  <c:v>4.8462336250013323</c:v>
                </c:pt>
                <c:pt idx="489">
                  <c:v>4.8561646250018384</c:v>
                </c:pt>
                <c:pt idx="490">
                  <c:v>4.8660956250023446</c:v>
                </c:pt>
                <c:pt idx="491">
                  <c:v>4.8760266250028508</c:v>
                </c:pt>
                <c:pt idx="492">
                  <c:v>4.885957625003357</c:v>
                </c:pt>
                <c:pt idx="493">
                  <c:v>4.8958886250038631</c:v>
                </c:pt>
                <c:pt idx="494">
                  <c:v>4.9058186250040308</c:v>
                </c:pt>
                <c:pt idx="495">
                  <c:v>4.9157496250045369</c:v>
                </c:pt>
                <c:pt idx="496">
                  <c:v>4.9256806250050431</c:v>
                </c:pt>
                <c:pt idx="497">
                  <c:v>4.9356116249982733</c:v>
                </c:pt>
                <c:pt idx="498">
                  <c:v>4.9455426249987795</c:v>
                </c:pt>
                <c:pt idx="499">
                  <c:v>4.9554737500002375</c:v>
                </c:pt>
                <c:pt idx="500">
                  <c:v>4.9654037500004051</c:v>
                </c:pt>
                <c:pt idx="501">
                  <c:v>4.9753347500009113</c:v>
                </c:pt>
                <c:pt idx="502">
                  <c:v>4.9852657500014175</c:v>
                </c:pt>
                <c:pt idx="503">
                  <c:v>4.9951967500019236</c:v>
                </c:pt>
                <c:pt idx="504">
                  <c:v>5.0051277500024298</c:v>
                </c:pt>
                <c:pt idx="505">
                  <c:v>5.015058750002936</c:v>
                </c:pt>
                <c:pt idx="506">
                  <c:v>5.0249887500031036</c:v>
                </c:pt>
                <c:pt idx="507">
                  <c:v>5.0349197500036098</c:v>
                </c:pt>
                <c:pt idx="508">
                  <c:v>5.044850750004116</c:v>
                </c:pt>
                <c:pt idx="509">
                  <c:v>5.0547817500046222</c:v>
                </c:pt>
                <c:pt idx="510">
                  <c:v>5.0647127499978524</c:v>
                </c:pt>
                <c:pt idx="511">
                  <c:v>5.0746437499983585</c:v>
                </c:pt>
                <c:pt idx="512">
                  <c:v>5.0845737499985262</c:v>
                </c:pt>
                <c:pt idx="513">
                  <c:v>5.0945047499990324</c:v>
                </c:pt>
                <c:pt idx="514">
                  <c:v>5.1044357499995385</c:v>
                </c:pt>
                <c:pt idx="515">
                  <c:v>5.1143667500000447</c:v>
                </c:pt>
                <c:pt idx="516">
                  <c:v>5.1242977500005509</c:v>
                </c:pt>
                <c:pt idx="517">
                  <c:v>5.1342287500010571</c:v>
                </c:pt>
                <c:pt idx="518">
                  <c:v>5.1441597500015632</c:v>
                </c:pt>
                <c:pt idx="519">
                  <c:v>5.1540897500017309</c:v>
                </c:pt>
                <c:pt idx="520">
                  <c:v>5.164020750002237</c:v>
                </c:pt>
                <c:pt idx="521">
                  <c:v>5.1739517500027432</c:v>
                </c:pt>
                <c:pt idx="522">
                  <c:v>5.1838827500032494</c:v>
                </c:pt>
                <c:pt idx="523">
                  <c:v>5.1938137500037556</c:v>
                </c:pt>
                <c:pt idx="524">
                  <c:v>5.2037447500042617</c:v>
                </c:pt>
                <c:pt idx="525">
                  <c:v>5.2136747500044294</c:v>
                </c:pt>
                <c:pt idx="526">
                  <c:v>5.2236057500049355</c:v>
                </c:pt>
                <c:pt idx="527">
                  <c:v>5.2335367499981658</c:v>
                </c:pt>
                <c:pt idx="528">
                  <c:v>5.2434677499986719</c:v>
                </c:pt>
                <c:pt idx="529">
                  <c:v>5.2533987499991781</c:v>
                </c:pt>
                <c:pt idx="530">
                  <c:v>5.2633297499996843</c:v>
                </c:pt>
                <c:pt idx="531">
                  <c:v>5.2732607500001905</c:v>
                </c:pt>
                <c:pt idx="532">
                  <c:v>5.2831907500003581</c:v>
                </c:pt>
                <c:pt idx="533">
                  <c:v>5.2931217500008643</c:v>
                </c:pt>
                <c:pt idx="534">
                  <c:v>5.3030527500013704</c:v>
                </c:pt>
                <c:pt idx="535">
                  <c:v>5.3129837500018766</c:v>
                </c:pt>
                <c:pt idx="536">
                  <c:v>5.3229147500023828</c:v>
                </c:pt>
                <c:pt idx="537">
                  <c:v>5.332845750002889</c:v>
                </c:pt>
                <c:pt idx="538">
                  <c:v>5.3427757500030566</c:v>
                </c:pt>
                <c:pt idx="539">
                  <c:v>5.3527067500035628</c:v>
                </c:pt>
                <c:pt idx="540">
                  <c:v>5.3626377500040689</c:v>
                </c:pt>
                <c:pt idx="541">
                  <c:v>5.3725687500045751</c:v>
                </c:pt>
                <c:pt idx="542">
                  <c:v>5.3824997500050813</c:v>
                </c:pt>
                <c:pt idx="543">
                  <c:v>5.3924307499983115</c:v>
                </c:pt>
                <c:pt idx="544">
                  <c:v>5.4023607499984792</c:v>
                </c:pt>
                <c:pt idx="545">
                  <c:v>5.4122917499989853</c:v>
                </c:pt>
                <c:pt idx="546">
                  <c:v>5.4222227499994915</c:v>
                </c:pt>
                <c:pt idx="547">
                  <c:v>5.4321537499999977</c:v>
                </c:pt>
                <c:pt idx="548">
                  <c:v>5.4420847500005038</c:v>
                </c:pt>
                <c:pt idx="549">
                  <c:v>5.45201575000101</c:v>
                </c:pt>
                <c:pt idx="550">
                  <c:v>5.4619467500015162</c:v>
                </c:pt>
                <c:pt idx="551">
                  <c:v>5.4718767500016838</c:v>
                </c:pt>
                <c:pt idx="552">
                  <c:v>5.48180775000219</c:v>
                </c:pt>
                <c:pt idx="553">
                  <c:v>5.4917387500026962</c:v>
                </c:pt>
                <c:pt idx="554">
                  <c:v>5.5016697500032024</c:v>
                </c:pt>
                <c:pt idx="555">
                  <c:v>5.5116007500037085</c:v>
                </c:pt>
                <c:pt idx="556">
                  <c:v>5.5215317500042147</c:v>
                </c:pt>
                <c:pt idx="557">
                  <c:v>5.5314617500043823</c:v>
                </c:pt>
                <c:pt idx="558">
                  <c:v>5.5413927500048885</c:v>
                </c:pt>
                <c:pt idx="559">
                  <c:v>5.5513237499981187</c:v>
                </c:pt>
                <c:pt idx="560">
                  <c:v>5.5612547499986249</c:v>
                </c:pt>
                <c:pt idx="561">
                  <c:v>5.5711857499991311</c:v>
                </c:pt>
                <c:pt idx="562">
                  <c:v>5.5811167499996372</c:v>
                </c:pt>
                <c:pt idx="563">
                  <c:v>5.5910477500001434</c:v>
                </c:pt>
                <c:pt idx="564">
                  <c:v>5.6009777500003111</c:v>
                </c:pt>
                <c:pt idx="565">
                  <c:v>5.6109087500008172</c:v>
                </c:pt>
                <c:pt idx="566">
                  <c:v>5.6208397500013234</c:v>
                </c:pt>
                <c:pt idx="567">
                  <c:v>5.6307707500018296</c:v>
                </c:pt>
                <c:pt idx="568">
                  <c:v>5.6407017500023358</c:v>
                </c:pt>
                <c:pt idx="569">
                  <c:v>5.6506327500028419</c:v>
                </c:pt>
                <c:pt idx="570">
                  <c:v>5.6605637500033481</c:v>
                </c:pt>
                <c:pt idx="571">
                  <c:v>5.6704937500035157</c:v>
                </c:pt>
                <c:pt idx="572">
                  <c:v>5.6804247500040219</c:v>
                </c:pt>
                <c:pt idx="573">
                  <c:v>5.6903557500045281</c:v>
                </c:pt>
                <c:pt idx="574">
                  <c:v>5.7002867500050343</c:v>
                </c:pt>
                <c:pt idx="575">
                  <c:v>5.7102177499982645</c:v>
                </c:pt>
                <c:pt idx="576">
                  <c:v>5.7201487499987707</c:v>
                </c:pt>
                <c:pt idx="577">
                  <c:v>5.7300787499989383</c:v>
                </c:pt>
                <c:pt idx="578">
                  <c:v>5.7400097499994445</c:v>
                </c:pt>
                <c:pt idx="579">
                  <c:v>5.7499407499999506</c:v>
                </c:pt>
                <c:pt idx="580">
                  <c:v>5.7598717500004568</c:v>
                </c:pt>
                <c:pt idx="581">
                  <c:v>5.769802750000963</c:v>
                </c:pt>
                <c:pt idx="582">
                  <c:v>5.7797337500014692</c:v>
                </c:pt>
                <c:pt idx="583">
                  <c:v>5.7896647500019753</c:v>
                </c:pt>
                <c:pt idx="584">
                  <c:v>5.799594750002143</c:v>
                </c:pt>
                <c:pt idx="585">
                  <c:v>5.8095257500026491</c:v>
                </c:pt>
                <c:pt idx="586">
                  <c:v>5.8194567500031553</c:v>
                </c:pt>
                <c:pt idx="587">
                  <c:v>5.8293877500036615</c:v>
                </c:pt>
                <c:pt idx="588">
                  <c:v>5.8393187500041677</c:v>
                </c:pt>
                <c:pt idx="589">
                  <c:v>5.8492497500046738</c:v>
                </c:pt>
                <c:pt idx="590">
                  <c:v>5.8591797500048415</c:v>
                </c:pt>
                <c:pt idx="591">
                  <c:v>5.8691107499980717</c:v>
                </c:pt>
                <c:pt idx="592">
                  <c:v>5.8790417499985779</c:v>
                </c:pt>
                <c:pt idx="593">
                  <c:v>5.888972749999084</c:v>
                </c:pt>
                <c:pt idx="594">
                  <c:v>5.8989037499995902</c:v>
                </c:pt>
                <c:pt idx="595">
                  <c:v>5.9088347500000964</c:v>
                </c:pt>
                <c:pt idx="596">
                  <c:v>5.9187657500006026</c:v>
                </c:pt>
                <c:pt idx="597">
                  <c:v>5.9286957500007702</c:v>
                </c:pt>
                <c:pt idx="598">
                  <c:v>5.9386267500012764</c:v>
                </c:pt>
                <c:pt idx="599">
                  <c:v>5.9485577500017826</c:v>
                </c:pt>
                <c:pt idx="600">
                  <c:v>5.9584882499984815</c:v>
                </c:pt>
                <c:pt idx="601">
                  <c:v>5.9684192499989877</c:v>
                </c:pt>
                <c:pt idx="602">
                  <c:v>5.9783502499994938</c:v>
                </c:pt>
                <c:pt idx="603">
                  <c:v>5.98828125</c:v>
                </c:pt>
                <c:pt idx="604">
                  <c:v>5.9982112500001676</c:v>
                </c:pt>
                <c:pt idx="605">
                  <c:v>6.0081422500006738</c:v>
                </c:pt>
                <c:pt idx="606">
                  <c:v>6.01807325000118</c:v>
                </c:pt>
                <c:pt idx="607">
                  <c:v>6.0280042500016862</c:v>
                </c:pt>
                <c:pt idx="608">
                  <c:v>6.0379352500021923</c:v>
                </c:pt>
                <c:pt idx="609">
                  <c:v>6.0478662500026985</c:v>
                </c:pt>
                <c:pt idx="610">
                  <c:v>6.0577972500032047</c:v>
                </c:pt>
                <c:pt idx="611">
                  <c:v>6.0677272500033723</c:v>
                </c:pt>
                <c:pt idx="612">
                  <c:v>6.0776582500038785</c:v>
                </c:pt>
                <c:pt idx="613">
                  <c:v>6.0875892500043847</c:v>
                </c:pt>
                <c:pt idx="614">
                  <c:v>6.0975202500048908</c:v>
                </c:pt>
                <c:pt idx="615">
                  <c:v>6.1074512499981211</c:v>
                </c:pt>
                <c:pt idx="616">
                  <c:v>6.1173822499986272</c:v>
                </c:pt>
                <c:pt idx="617">
                  <c:v>6.1273132499991334</c:v>
                </c:pt>
                <c:pt idx="618">
                  <c:v>6.137243249999301</c:v>
                </c:pt>
                <c:pt idx="619">
                  <c:v>6.1471742499998072</c:v>
                </c:pt>
                <c:pt idx="620">
                  <c:v>6.1571052500003134</c:v>
                </c:pt>
                <c:pt idx="621">
                  <c:v>6.1670362500008196</c:v>
                </c:pt>
                <c:pt idx="622">
                  <c:v>6.1769672500013257</c:v>
                </c:pt>
                <c:pt idx="623">
                  <c:v>6.1868982500018319</c:v>
                </c:pt>
                <c:pt idx="624">
                  <c:v>6.1968292500023381</c:v>
                </c:pt>
                <c:pt idx="625">
                  <c:v>6.2067592500025057</c:v>
                </c:pt>
                <c:pt idx="626">
                  <c:v>6.2166902500030119</c:v>
                </c:pt>
                <c:pt idx="627">
                  <c:v>6.2266212500035181</c:v>
                </c:pt>
                <c:pt idx="628">
                  <c:v>6.2365522500040242</c:v>
                </c:pt>
                <c:pt idx="629">
                  <c:v>6.2464832500045304</c:v>
                </c:pt>
                <c:pt idx="630">
                  <c:v>6.2564142500050366</c:v>
                </c:pt>
                <c:pt idx="631">
                  <c:v>6.2663452499982668</c:v>
                </c:pt>
                <c:pt idx="632">
                  <c:v>6.2762752499984344</c:v>
                </c:pt>
                <c:pt idx="633">
                  <c:v>6.2862062499989406</c:v>
                </c:pt>
                <c:pt idx="634">
                  <c:v>6.2961372499994468</c:v>
                </c:pt>
                <c:pt idx="635">
                  <c:v>6.306068249999953</c:v>
                </c:pt>
                <c:pt idx="636">
                  <c:v>6.3159992500004591</c:v>
                </c:pt>
                <c:pt idx="637">
                  <c:v>6.3259302500009653</c:v>
                </c:pt>
                <c:pt idx="638">
                  <c:v>6.3358612500014715</c:v>
                </c:pt>
                <c:pt idx="639">
                  <c:v>6.3457912500016391</c:v>
                </c:pt>
                <c:pt idx="640">
                  <c:v>6.3557222500021453</c:v>
                </c:pt>
                <c:pt idx="641">
                  <c:v>6.3656532500026515</c:v>
                </c:pt>
                <c:pt idx="642">
                  <c:v>6.3755842500031576</c:v>
                </c:pt>
                <c:pt idx="643">
                  <c:v>6.3855152500036638</c:v>
                </c:pt>
                <c:pt idx="644">
                  <c:v>6.39544625000417</c:v>
                </c:pt>
                <c:pt idx="645">
                  <c:v>6.4053772500046762</c:v>
                </c:pt>
                <c:pt idx="646">
                  <c:v>6.4153072500048438</c:v>
                </c:pt>
                <c:pt idx="647">
                  <c:v>6.425238249998074</c:v>
                </c:pt>
                <c:pt idx="648">
                  <c:v>6.4351692499985802</c:v>
                </c:pt>
                <c:pt idx="649">
                  <c:v>6.4451002499990864</c:v>
                </c:pt>
                <c:pt idx="650">
                  <c:v>6.4550312499995925</c:v>
                </c:pt>
                <c:pt idx="651">
                  <c:v>6.4649622500000987</c:v>
                </c:pt>
                <c:pt idx="652">
                  <c:v>6.4748932500006049</c:v>
                </c:pt>
                <c:pt idx="653">
                  <c:v>6.4848232500007725</c:v>
                </c:pt>
                <c:pt idx="654">
                  <c:v>6.4947542500012787</c:v>
                </c:pt>
                <c:pt idx="655">
                  <c:v>6.5046852500017849</c:v>
                </c:pt>
                <c:pt idx="656">
                  <c:v>6.5146162500022911</c:v>
                </c:pt>
                <c:pt idx="657">
                  <c:v>6.5245472500027972</c:v>
                </c:pt>
                <c:pt idx="658">
                  <c:v>6.5344782500033034</c:v>
                </c:pt>
                <c:pt idx="659">
                  <c:v>6.5444092500038096</c:v>
                </c:pt>
                <c:pt idx="660">
                  <c:v>6.5543392500039772</c:v>
                </c:pt>
                <c:pt idx="661">
                  <c:v>6.5642702500044834</c:v>
                </c:pt>
                <c:pt idx="662">
                  <c:v>6.5742012500049896</c:v>
                </c:pt>
                <c:pt idx="663">
                  <c:v>6.5841322499982198</c:v>
                </c:pt>
                <c:pt idx="664">
                  <c:v>6.594063249998726</c:v>
                </c:pt>
                <c:pt idx="665">
                  <c:v>6.6039942499992321</c:v>
                </c:pt>
                <c:pt idx="666">
                  <c:v>6.6139252499997383</c:v>
                </c:pt>
                <c:pt idx="667">
                  <c:v>6.6238562500002445</c:v>
                </c:pt>
                <c:pt idx="668">
                  <c:v>6.6337862500004121</c:v>
                </c:pt>
                <c:pt idx="669">
                  <c:v>6.6437172500009183</c:v>
                </c:pt>
                <c:pt idx="670">
                  <c:v>6.6536482500014245</c:v>
                </c:pt>
                <c:pt idx="671">
                  <c:v>6.6635792500019306</c:v>
                </c:pt>
                <c:pt idx="672">
                  <c:v>6.6735102500024368</c:v>
                </c:pt>
                <c:pt idx="673">
                  <c:v>6.683441250002943</c:v>
                </c:pt>
                <c:pt idx="674">
                  <c:v>6.6933722500034492</c:v>
                </c:pt>
                <c:pt idx="675">
                  <c:v>6.7033022500036168</c:v>
                </c:pt>
                <c:pt idx="676">
                  <c:v>6.713233250004123</c:v>
                </c:pt>
                <c:pt idx="677">
                  <c:v>6.7231642500046291</c:v>
                </c:pt>
                <c:pt idx="678">
                  <c:v>6.7330952499978594</c:v>
                </c:pt>
                <c:pt idx="679">
                  <c:v>6.7430262499983655</c:v>
                </c:pt>
                <c:pt idx="680">
                  <c:v>6.7529572499988717</c:v>
                </c:pt>
                <c:pt idx="681">
                  <c:v>6.7628882499993779</c:v>
                </c:pt>
                <c:pt idx="682">
                  <c:v>6.7728182499995455</c:v>
                </c:pt>
                <c:pt idx="683">
                  <c:v>6.7827492500000517</c:v>
                </c:pt>
                <c:pt idx="684">
                  <c:v>6.7926802500005579</c:v>
                </c:pt>
                <c:pt idx="685">
                  <c:v>6.802611250001064</c:v>
                </c:pt>
                <c:pt idx="686">
                  <c:v>6.8125422500015702</c:v>
                </c:pt>
                <c:pt idx="687">
                  <c:v>6.8224732500020764</c:v>
                </c:pt>
                <c:pt idx="688">
                  <c:v>6.8324042500025826</c:v>
                </c:pt>
                <c:pt idx="689">
                  <c:v>6.8423342500027502</c:v>
                </c:pt>
                <c:pt idx="690">
                  <c:v>6.8522652500032564</c:v>
                </c:pt>
                <c:pt idx="691">
                  <c:v>6.8621962500037625</c:v>
                </c:pt>
                <c:pt idx="692">
                  <c:v>6.8721272500042687</c:v>
                </c:pt>
                <c:pt idx="693">
                  <c:v>6.8820582500047749</c:v>
                </c:pt>
                <c:pt idx="694">
                  <c:v>6.8919892499980051</c:v>
                </c:pt>
                <c:pt idx="695">
                  <c:v>6.9019202499985113</c:v>
                </c:pt>
                <c:pt idx="696">
                  <c:v>6.9118512499990175</c:v>
                </c:pt>
                <c:pt idx="697">
                  <c:v>6.9217812499991851</c:v>
                </c:pt>
                <c:pt idx="698">
                  <c:v>6.9317122499996913</c:v>
                </c:pt>
                <c:pt idx="699">
                  <c:v>6.9416432500001974</c:v>
                </c:pt>
                <c:pt idx="700">
                  <c:v>6.951574625003559</c:v>
                </c:pt>
                <c:pt idx="701">
                  <c:v>6.9615056250040652</c:v>
                </c:pt>
                <c:pt idx="702">
                  <c:v>6.9714366250045714</c:v>
                </c:pt>
                <c:pt idx="703">
                  <c:v>6.9813676250050776</c:v>
                </c:pt>
                <c:pt idx="704">
                  <c:v>6.9912986249983078</c:v>
                </c:pt>
                <c:pt idx="705">
                  <c:v>7.0012286249984754</c:v>
                </c:pt>
                <c:pt idx="706">
                  <c:v>7.0111596249989816</c:v>
                </c:pt>
                <c:pt idx="707">
                  <c:v>7.0210906249994878</c:v>
                </c:pt>
              </c:numCache>
            </c:numRef>
          </c:xVal>
          <c:yVal>
            <c:numRef>
              <c:f>'Raw Data'!$G$2:$G$709</c:f>
              <c:numCache>
                <c:formatCode>General</c:formatCode>
                <c:ptCount val="708"/>
                <c:pt idx="0">
                  <c:v>6.0721468739211582E-3</c:v>
                </c:pt>
                <c:pt idx="1">
                  <c:v>9.3183218501509402E-4</c:v>
                </c:pt>
                <c:pt idx="2">
                  <c:v>1.6064079115167273E-2</c:v>
                </c:pt>
                <c:pt idx="3">
                  <c:v>3.2689422377329969E-8</c:v>
                </c:pt>
                <c:pt idx="4">
                  <c:v>7.338799964636572E-3</c:v>
                </c:pt>
                <c:pt idx="5">
                  <c:v>3.0133770033717172E-3</c:v>
                </c:pt>
                <c:pt idx="6">
                  <c:v>1.6239415202289886E-3</c:v>
                </c:pt>
                <c:pt idx="7">
                  <c:v>8.769440045580279E-3</c:v>
                </c:pt>
                <c:pt idx="8">
                  <c:v>-3.6037322133766758E-5</c:v>
                </c:pt>
                <c:pt idx="9">
                  <c:v>1.2962873093783911E-3</c:v>
                </c:pt>
                <c:pt idx="10">
                  <c:v>1.0527177024632697E-2</c:v>
                </c:pt>
                <c:pt idx="11">
                  <c:v>7.9685542266815929E-3</c:v>
                </c:pt>
                <c:pt idx="12">
                  <c:v>4.6121153980493573E-3</c:v>
                </c:pt>
                <c:pt idx="13">
                  <c:v>7.1151439659297572E-3</c:v>
                </c:pt>
                <c:pt idx="14">
                  <c:v>1.8514804355800191E-3</c:v>
                </c:pt>
                <c:pt idx="15">
                  <c:v>-5.028399182483545E-3</c:v>
                </c:pt>
                <c:pt idx="16">
                  <c:v>6.1432453617453614E-3</c:v>
                </c:pt>
                <c:pt idx="17">
                  <c:v>1.1906370744109163E-2</c:v>
                </c:pt>
                <c:pt idx="18">
                  <c:v>1.2315712384879593E-2</c:v>
                </c:pt>
                <c:pt idx="19">
                  <c:v>7.3476621508598433E-3</c:v>
                </c:pt>
                <c:pt idx="20">
                  <c:v>9.3616442196071264E-3</c:v>
                </c:pt>
                <c:pt idx="21">
                  <c:v>7.4808343313635672E-4</c:v>
                </c:pt>
                <c:pt idx="22">
                  <c:v>-8.1510571762918871E-4</c:v>
                </c:pt>
                <c:pt idx="23">
                  <c:v>-2.2352664917707349E-3</c:v>
                </c:pt>
                <c:pt idx="24">
                  <c:v>2.6492781937122456E-3</c:v>
                </c:pt>
                <c:pt idx="25">
                  <c:v>5.353971747681513E-3</c:v>
                </c:pt>
                <c:pt idx="26">
                  <c:v>1.0561885731294754E-2</c:v>
                </c:pt>
                <c:pt idx="27">
                  <c:v>8.8384554628282846E-3</c:v>
                </c:pt>
                <c:pt idx="28">
                  <c:v>5.7511347346007879E-3</c:v>
                </c:pt>
                <c:pt idx="29">
                  <c:v>1.803916990756993E-3</c:v>
                </c:pt>
                <c:pt idx="30">
                  <c:v>7.5799245201051274E-3</c:v>
                </c:pt>
                <c:pt idx="31">
                  <c:v>2.3423176445066946E-3</c:v>
                </c:pt>
                <c:pt idx="32">
                  <c:v>4.6387750469148309E-3</c:v>
                </c:pt>
                <c:pt idx="33">
                  <c:v>6.5394673123955749E-3</c:v>
                </c:pt>
                <c:pt idx="34">
                  <c:v>9.2373177967965681E-3</c:v>
                </c:pt>
                <c:pt idx="35">
                  <c:v>-3.9184606075286788E-3</c:v>
                </c:pt>
                <c:pt idx="36">
                  <c:v>4.0617864578984531E-6</c:v>
                </c:pt>
                <c:pt idx="37">
                  <c:v>6.920075369998821E-3</c:v>
                </c:pt>
                <c:pt idx="38">
                  <c:v>1.8610917963087642E-3</c:v>
                </c:pt>
                <c:pt idx="39">
                  <c:v>8.5091567225754339E-3</c:v>
                </c:pt>
                <c:pt idx="40">
                  <c:v>6.4289366640150614E-3</c:v>
                </c:pt>
                <c:pt idx="41">
                  <c:v>3.3543153572827694E-3</c:v>
                </c:pt>
                <c:pt idx="42">
                  <c:v>8.6221267562359705E-3</c:v>
                </c:pt>
                <c:pt idx="43">
                  <c:v>9.9407743848860392E-3</c:v>
                </c:pt>
                <c:pt idx="44">
                  <c:v>1.1078916639089595E-2</c:v>
                </c:pt>
                <c:pt idx="45">
                  <c:v>8.7906910199672117E-3</c:v>
                </c:pt>
                <c:pt idx="46">
                  <c:v>1.5550996921956661E-3</c:v>
                </c:pt>
                <c:pt idx="47">
                  <c:v>3.1489044986665327E-3</c:v>
                </c:pt>
                <c:pt idx="48">
                  <c:v>1.0117014963179904E-3</c:v>
                </c:pt>
                <c:pt idx="49">
                  <c:v>2.8055267594754713E-3</c:v>
                </c:pt>
                <c:pt idx="50">
                  <c:v>6.9378819689154686E-3</c:v>
                </c:pt>
                <c:pt idx="51">
                  <c:v>1.244711028411985E-2</c:v>
                </c:pt>
                <c:pt idx="52">
                  <c:v>6.5443278104066888E-3</c:v>
                </c:pt>
                <c:pt idx="53">
                  <c:v>7.1205891855061071E-3</c:v>
                </c:pt>
                <c:pt idx="54">
                  <c:v>2.3361963406205305E-3</c:v>
                </c:pt>
                <c:pt idx="55">
                  <c:v>4.1432052478194287E-3</c:v>
                </c:pt>
                <c:pt idx="56">
                  <c:v>2.0411878824234952E-4</c:v>
                </c:pt>
                <c:pt idx="57">
                  <c:v>4.2532973550260117E-3</c:v>
                </c:pt>
                <c:pt idx="58">
                  <c:v>2.9879690241068624E-3</c:v>
                </c:pt>
                <c:pt idx="59">
                  <c:v>7.8907862585037986E-3</c:v>
                </c:pt>
                <c:pt idx="60">
                  <c:v>7.5591394957155028E-3</c:v>
                </c:pt>
                <c:pt idx="61">
                  <c:v>9.8343459237367065E-3</c:v>
                </c:pt>
                <c:pt idx="62">
                  <c:v>2.3353832121938561E-3</c:v>
                </c:pt>
                <c:pt idx="63">
                  <c:v>2.2111207433044983E-3</c:v>
                </c:pt>
                <c:pt idx="64">
                  <c:v>6.4054016210138842E-3</c:v>
                </c:pt>
                <c:pt idx="65">
                  <c:v>2.8762049786746624E-3</c:v>
                </c:pt>
                <c:pt idx="66">
                  <c:v>-2.1030554641038035E-3</c:v>
                </c:pt>
                <c:pt idx="67">
                  <c:v>-5.4180320352315015E-4</c:v>
                </c:pt>
                <c:pt idx="68">
                  <c:v>1.2089553046971568E-2</c:v>
                </c:pt>
                <c:pt idx="69">
                  <c:v>4.7057622112333802E-3</c:v>
                </c:pt>
                <c:pt idx="70">
                  <c:v>-1.8251939490437491E-3</c:v>
                </c:pt>
                <c:pt idx="71">
                  <c:v>1.6384956054389527E-3</c:v>
                </c:pt>
                <c:pt idx="72">
                  <c:v>-1.4111014455556736E-3</c:v>
                </c:pt>
                <c:pt idx="73">
                  <c:v>-3.7157997675239945E-3</c:v>
                </c:pt>
                <c:pt idx="74">
                  <c:v>4.2688564304262516E-3</c:v>
                </c:pt>
                <c:pt idx="75">
                  <c:v>1.3943743519485019E-3</c:v>
                </c:pt>
                <c:pt idx="76">
                  <c:v>8.8707978744059918E-3</c:v>
                </c:pt>
                <c:pt idx="77">
                  <c:v>4.8628147691488349E-3</c:v>
                </c:pt>
                <c:pt idx="78">
                  <c:v>-5.7909583300352063E-3</c:v>
                </c:pt>
                <c:pt idx="79">
                  <c:v>-4.23041869886219E-3</c:v>
                </c:pt>
                <c:pt idx="80">
                  <c:v>-2.6526023726910208E-3</c:v>
                </c:pt>
                <c:pt idx="81">
                  <c:v>-1.6396818961948029E-3</c:v>
                </c:pt>
                <c:pt idx="82">
                  <c:v>-4.8429949209093104E-4</c:v>
                </c:pt>
                <c:pt idx="83">
                  <c:v>5.5410004220902975E-3</c:v>
                </c:pt>
                <c:pt idx="84">
                  <c:v>9.2370619811117799E-3</c:v>
                </c:pt>
                <c:pt idx="85">
                  <c:v>1.8315816298127285E-3</c:v>
                </c:pt>
                <c:pt idx="86">
                  <c:v>8.4831750020385177E-4</c:v>
                </c:pt>
                <c:pt idx="87">
                  <c:v>-1.5989067032933096E-3</c:v>
                </c:pt>
                <c:pt idx="88">
                  <c:v>7.7750223688781428E-4</c:v>
                </c:pt>
                <c:pt idx="89">
                  <c:v>-1.6987460665404686E-4</c:v>
                </c:pt>
                <c:pt idx="90">
                  <c:v>2.1245179977268103E-3</c:v>
                </c:pt>
                <c:pt idx="91">
                  <c:v>9.4702745229005847E-3</c:v>
                </c:pt>
                <c:pt idx="92">
                  <c:v>5.3385588526725786E-3</c:v>
                </c:pt>
                <c:pt idx="93">
                  <c:v>1.062051504850392E-3</c:v>
                </c:pt>
                <c:pt idx="94">
                  <c:v>1.7825198359787547E-3</c:v>
                </c:pt>
                <c:pt idx="95">
                  <c:v>-2.1739438176155007E-3</c:v>
                </c:pt>
                <c:pt idx="96">
                  <c:v>-1.1255197785794702E-3</c:v>
                </c:pt>
                <c:pt idx="97">
                  <c:v>3.2594991009682467E-3</c:v>
                </c:pt>
                <c:pt idx="98">
                  <c:v>7.2144826781004728E-3</c:v>
                </c:pt>
                <c:pt idx="99">
                  <c:v>3.82892654277385E-3</c:v>
                </c:pt>
                <c:pt idx="100">
                  <c:v>3.5098787024617217E-3</c:v>
                </c:pt>
                <c:pt idx="101">
                  <c:v>4.9096929933875877E-3</c:v>
                </c:pt>
                <c:pt idx="102">
                  <c:v>-1.9354484975336872E-5</c:v>
                </c:pt>
                <c:pt idx="103">
                  <c:v>-2.7557691838592246E-3</c:v>
                </c:pt>
                <c:pt idx="104">
                  <c:v>8.1811297684908357E-4</c:v>
                </c:pt>
                <c:pt idx="105">
                  <c:v>-5.3707993403077081E-3</c:v>
                </c:pt>
                <c:pt idx="106">
                  <c:v>7.0385472849011921E-4</c:v>
                </c:pt>
                <c:pt idx="107">
                  <c:v>1.2282586097717429E-3</c:v>
                </c:pt>
                <c:pt idx="108">
                  <c:v>5.0361847132444487E-3</c:v>
                </c:pt>
                <c:pt idx="109">
                  <c:v>6.2615966610610613E-3</c:v>
                </c:pt>
                <c:pt idx="110">
                  <c:v>4.7648464981466659E-3</c:v>
                </c:pt>
                <c:pt idx="111">
                  <c:v>2.7169962599873643E-3</c:v>
                </c:pt>
                <c:pt idx="112">
                  <c:v>7.7009271830320858E-4</c:v>
                </c:pt>
                <c:pt idx="113">
                  <c:v>-3.8321575149892484E-4</c:v>
                </c:pt>
                <c:pt idx="114">
                  <c:v>-5.7478515431283461E-4</c:v>
                </c:pt>
                <c:pt idx="115">
                  <c:v>-1.9401648268103505E-3</c:v>
                </c:pt>
                <c:pt idx="116">
                  <c:v>2.1765874698759236E-4</c:v>
                </c:pt>
                <c:pt idx="117">
                  <c:v>-1.4071728475391759E-3</c:v>
                </c:pt>
                <c:pt idx="118">
                  <c:v>-3.4272378310559737E-4</c:v>
                </c:pt>
                <c:pt idx="119">
                  <c:v>-4.775379197672E-3</c:v>
                </c:pt>
                <c:pt idx="120">
                  <c:v>2.4969216808676808E-3</c:v>
                </c:pt>
                <c:pt idx="121">
                  <c:v>1.0693585127592095E-2</c:v>
                </c:pt>
                <c:pt idx="122">
                  <c:v>5.368984490633083E-4</c:v>
                </c:pt>
                <c:pt idx="123">
                  <c:v>2.7943256869912281E-3</c:v>
                </c:pt>
                <c:pt idx="124">
                  <c:v>-5.016951430588959E-3</c:v>
                </c:pt>
                <c:pt idx="125">
                  <c:v>8.0267451703558423E-5</c:v>
                </c:pt>
                <c:pt idx="126">
                  <c:v>1.7475553136318961E-3</c:v>
                </c:pt>
                <c:pt idx="127">
                  <c:v>-4.2506372742354831E-3</c:v>
                </c:pt>
                <c:pt idx="128">
                  <c:v>3.5862031392753235E-3</c:v>
                </c:pt>
                <c:pt idx="129">
                  <c:v>2.8386822994798527E-3</c:v>
                </c:pt>
                <c:pt idx="130">
                  <c:v>-5.8277409709990013E-3</c:v>
                </c:pt>
                <c:pt idx="131">
                  <c:v>3.1376942899078164E-3</c:v>
                </c:pt>
                <c:pt idx="132">
                  <c:v>3.7726653646677766E-3</c:v>
                </c:pt>
                <c:pt idx="133">
                  <c:v>-6.6529201436787699E-3</c:v>
                </c:pt>
                <c:pt idx="134">
                  <c:v>-8.5300316847860685E-3</c:v>
                </c:pt>
                <c:pt idx="135">
                  <c:v>-5.0197654031216982E-3</c:v>
                </c:pt>
                <c:pt idx="136">
                  <c:v>-4.7367236204445273E-3</c:v>
                </c:pt>
                <c:pt idx="137">
                  <c:v>3.6564428173005703E-3</c:v>
                </c:pt>
                <c:pt idx="138">
                  <c:v>3.0898202117532608E-3</c:v>
                </c:pt>
                <c:pt idx="139">
                  <c:v>-1.2311168387532101E-3</c:v>
                </c:pt>
                <c:pt idx="140">
                  <c:v>-3.3338669501244977E-3</c:v>
                </c:pt>
                <c:pt idx="141">
                  <c:v>-5.1452155876904604E-3</c:v>
                </c:pt>
                <c:pt idx="142">
                  <c:v>-6.0285928286611945E-3</c:v>
                </c:pt>
                <c:pt idx="143">
                  <c:v>2.9465360194444734E-3</c:v>
                </c:pt>
                <c:pt idx="144">
                  <c:v>9.843381699174647E-3</c:v>
                </c:pt>
                <c:pt idx="145">
                  <c:v>4.6017000451684109E-3</c:v>
                </c:pt>
                <c:pt idx="146">
                  <c:v>9.0740342997014667E-3</c:v>
                </c:pt>
                <c:pt idx="147">
                  <c:v>-3.5101038403807794E-4</c:v>
                </c:pt>
                <c:pt idx="148">
                  <c:v>-2.2552181035279117E-5</c:v>
                </c:pt>
                <c:pt idx="149">
                  <c:v>-4.0011621639132466E-3</c:v>
                </c:pt>
                <c:pt idx="150">
                  <c:v>9.2997276876121832E-3</c:v>
                </c:pt>
                <c:pt idx="151">
                  <c:v>1.5870401076972518E-3</c:v>
                </c:pt>
                <c:pt idx="152">
                  <c:v>6.0684010013938028E-3</c:v>
                </c:pt>
                <c:pt idx="153">
                  <c:v>3.7584584578871788E-3</c:v>
                </c:pt>
                <c:pt idx="154">
                  <c:v>-3.9642881602048735E-3</c:v>
                </c:pt>
                <c:pt idx="155">
                  <c:v>-6.3845603540539642E-3</c:v>
                </c:pt>
                <c:pt idx="156">
                  <c:v>5.4584998637437904E-3</c:v>
                </c:pt>
                <c:pt idx="157">
                  <c:v>6.0662448406219593E-3</c:v>
                </c:pt>
                <c:pt idx="158">
                  <c:v>1.8108057416975631E-3</c:v>
                </c:pt>
                <c:pt idx="159">
                  <c:v>2.3202261328697238E-3</c:v>
                </c:pt>
                <c:pt idx="160">
                  <c:v>-4.1562211699783247E-4</c:v>
                </c:pt>
                <c:pt idx="161">
                  <c:v>3.5411978513002484E-3</c:v>
                </c:pt>
                <c:pt idx="162">
                  <c:v>4.8264341242611475E-3</c:v>
                </c:pt>
                <c:pt idx="163">
                  <c:v>1.4074958860875453E-4</c:v>
                </c:pt>
                <c:pt idx="164">
                  <c:v>-2.0101121440529723E-3</c:v>
                </c:pt>
                <c:pt idx="165">
                  <c:v>-5.6204571761190869E-3</c:v>
                </c:pt>
                <c:pt idx="166">
                  <c:v>-7.3121644556521648E-4</c:v>
                </c:pt>
                <c:pt idx="167">
                  <c:v>-3.2954945974051908E-3</c:v>
                </c:pt>
                <c:pt idx="168">
                  <c:v>2.9531707987190403E-4</c:v>
                </c:pt>
                <c:pt idx="169">
                  <c:v>4.9980133585631886E-3</c:v>
                </c:pt>
                <c:pt idx="170">
                  <c:v>3.3732183091342571E-3</c:v>
                </c:pt>
                <c:pt idx="171">
                  <c:v>1.5020727552473578E-3</c:v>
                </c:pt>
                <c:pt idx="172">
                  <c:v>-1.9444204866884973E-4</c:v>
                </c:pt>
                <c:pt idx="173">
                  <c:v>-4.5213085412979109E-3</c:v>
                </c:pt>
                <c:pt idx="174">
                  <c:v>-3.742450280114995E-3</c:v>
                </c:pt>
                <c:pt idx="175">
                  <c:v>4.0107475407421683E-3</c:v>
                </c:pt>
                <c:pt idx="176">
                  <c:v>8.0905052181333426E-3</c:v>
                </c:pt>
                <c:pt idx="177">
                  <c:v>1.419174584560097E-2</c:v>
                </c:pt>
                <c:pt idx="178">
                  <c:v>9.0275489352643623E-3</c:v>
                </c:pt>
                <c:pt idx="179">
                  <c:v>4.2996822204440927E-3</c:v>
                </c:pt>
                <c:pt idx="180">
                  <c:v>-2.5415692292153763E-3</c:v>
                </c:pt>
                <c:pt idx="181">
                  <c:v>-4.7963652200996854E-3</c:v>
                </c:pt>
                <c:pt idx="182">
                  <c:v>-5.338877197355027E-3</c:v>
                </c:pt>
                <c:pt idx="183">
                  <c:v>6.8153279833495645E-3</c:v>
                </c:pt>
                <c:pt idx="184">
                  <c:v>5.5644989199936518E-3</c:v>
                </c:pt>
                <c:pt idx="185">
                  <c:v>3.6356029752642044E-3</c:v>
                </c:pt>
                <c:pt idx="186">
                  <c:v>5.9847693890334452E-4</c:v>
                </c:pt>
                <c:pt idx="187">
                  <c:v>-2.0564147830009344E-3</c:v>
                </c:pt>
                <c:pt idx="188">
                  <c:v>1.7258793180808432E-2</c:v>
                </c:pt>
                <c:pt idx="189">
                  <c:v>0.23419803131371739</c:v>
                </c:pt>
                <c:pt idx="190">
                  <c:v>0.10538028907030822</c:v>
                </c:pt>
                <c:pt idx="191">
                  <c:v>-0.1242642817273736</c:v>
                </c:pt>
                <c:pt idx="192">
                  <c:v>-6.6460553314536805E-2</c:v>
                </c:pt>
                <c:pt idx="193">
                  <c:v>-5.2650928292423481E-2</c:v>
                </c:pt>
                <c:pt idx="194">
                  <c:v>-3.294910060241818E-2</c:v>
                </c:pt>
                <c:pt idx="195">
                  <c:v>-4.9963822066783903E-2</c:v>
                </c:pt>
                <c:pt idx="196">
                  <c:v>-3.0242936108261342E-2</c:v>
                </c:pt>
                <c:pt idx="197">
                  <c:v>3.6777668818831488E-3</c:v>
                </c:pt>
                <c:pt idx="198">
                  <c:v>-2.5591565575450587E-3</c:v>
                </c:pt>
                <c:pt idx="199">
                  <c:v>-2.1547759138047656E-3</c:v>
                </c:pt>
                <c:pt idx="200">
                  <c:v>1.4708997868001505E-3</c:v>
                </c:pt>
                <c:pt idx="201">
                  <c:v>2.1074423007667181E-3</c:v>
                </c:pt>
                <c:pt idx="202">
                  <c:v>3.9029778912663682E-4</c:v>
                </c:pt>
                <c:pt idx="203">
                  <c:v>4.7608448099345085E-3</c:v>
                </c:pt>
                <c:pt idx="204">
                  <c:v>-5.2141103893517393E-4</c:v>
                </c:pt>
                <c:pt idx="205">
                  <c:v>6.6669000685215113E-3</c:v>
                </c:pt>
                <c:pt idx="206">
                  <c:v>1.2767265457660076E-3</c:v>
                </c:pt>
                <c:pt idx="207">
                  <c:v>-5.4597848094999069E-4</c:v>
                </c:pt>
                <c:pt idx="208">
                  <c:v>-5.5204697884619208E-3</c:v>
                </c:pt>
                <c:pt idx="209">
                  <c:v>-1.2662798026576633E-2</c:v>
                </c:pt>
                <c:pt idx="210">
                  <c:v>-4.265847528353333E-2</c:v>
                </c:pt>
                <c:pt idx="211">
                  <c:v>-5.8352941134944554E-2</c:v>
                </c:pt>
                <c:pt idx="212">
                  <c:v>-2.1519164443016048E-2</c:v>
                </c:pt>
                <c:pt idx="213">
                  <c:v>1.2790524568408734E-2</c:v>
                </c:pt>
                <c:pt idx="214">
                  <c:v>-3.3260327791795129E-2</c:v>
                </c:pt>
                <c:pt idx="215">
                  <c:v>-3.134011130779981E-2</c:v>
                </c:pt>
                <c:pt idx="216">
                  <c:v>9.5279792323708645E-3</c:v>
                </c:pt>
                <c:pt idx="217">
                  <c:v>2.1888298764824871E-2</c:v>
                </c:pt>
                <c:pt idx="218">
                  <c:v>-4.9643246456980428E-4</c:v>
                </c:pt>
                <c:pt idx="219">
                  <c:v>-1.5490484107285735E-2</c:v>
                </c:pt>
                <c:pt idx="220">
                  <c:v>-1.2477450426667924E-2</c:v>
                </c:pt>
                <c:pt idx="221">
                  <c:v>2.5727982558310047E-2</c:v>
                </c:pt>
                <c:pt idx="222">
                  <c:v>7.0224526226520562E-2</c:v>
                </c:pt>
                <c:pt idx="223">
                  <c:v>7.6655312273651383E-2</c:v>
                </c:pt>
                <c:pt idx="224">
                  <c:v>6.1629009582102323E-2</c:v>
                </c:pt>
                <c:pt idx="225">
                  <c:v>-3.3409932442009377E-3</c:v>
                </c:pt>
                <c:pt idx="226">
                  <c:v>-3.116295710206024E-3</c:v>
                </c:pt>
                <c:pt idx="227">
                  <c:v>5.579062141478075E-3</c:v>
                </c:pt>
                <c:pt idx="228">
                  <c:v>-2.0776748936623263E-3</c:v>
                </c:pt>
                <c:pt idx="229">
                  <c:v>-3.5056745912879633E-3</c:v>
                </c:pt>
                <c:pt idx="230">
                  <c:v>2.9707288742065463E-3</c:v>
                </c:pt>
                <c:pt idx="231">
                  <c:v>-4.5616451930254598E-3</c:v>
                </c:pt>
                <c:pt idx="232">
                  <c:v>3.0686331912875286E-3</c:v>
                </c:pt>
                <c:pt idx="233">
                  <c:v>3.442325089126827E-3</c:v>
                </c:pt>
                <c:pt idx="234">
                  <c:v>4.1462933085858883E-3</c:v>
                </c:pt>
                <c:pt idx="235">
                  <c:v>1.6867168620228884E-3</c:v>
                </c:pt>
                <c:pt idx="236">
                  <c:v>-3.4003424830734708E-3</c:v>
                </c:pt>
                <c:pt idx="237">
                  <c:v>-4.5837092958390668E-3</c:v>
                </c:pt>
                <c:pt idx="238">
                  <c:v>-1.6089748777449037E-3</c:v>
                </c:pt>
                <c:pt idx="239">
                  <c:v>-8.6133526638149105E-4</c:v>
                </c:pt>
                <c:pt idx="240">
                  <c:v>-1.5959629788994678E-4</c:v>
                </c:pt>
                <c:pt idx="241">
                  <c:v>1.9258588459342835E-3</c:v>
                </c:pt>
                <c:pt idx="242">
                  <c:v>5.8807053789496494E-3</c:v>
                </c:pt>
                <c:pt idx="243">
                  <c:v>-3.6533259227871789E-3</c:v>
                </c:pt>
                <c:pt idx="244">
                  <c:v>-7.6309674605727074E-3</c:v>
                </c:pt>
                <c:pt idx="245">
                  <c:v>5.0447179935872583E-3</c:v>
                </c:pt>
                <c:pt idx="246">
                  <c:v>-2.0093721058219577E-3</c:v>
                </c:pt>
                <c:pt idx="247">
                  <c:v>-5.6095850095152777E-3</c:v>
                </c:pt>
                <c:pt idx="248">
                  <c:v>-1.1823108606040383E-3</c:v>
                </c:pt>
                <c:pt idx="249">
                  <c:v>6.561494870111359E-3</c:v>
                </c:pt>
                <c:pt idx="250">
                  <c:v>5.4767724126577461E-3</c:v>
                </c:pt>
                <c:pt idx="251">
                  <c:v>6.4218651875853627E-3</c:v>
                </c:pt>
                <c:pt idx="252">
                  <c:v>5.064169121906173E-3</c:v>
                </c:pt>
                <c:pt idx="253">
                  <c:v>-6.4636987634003051E-3</c:v>
                </c:pt>
                <c:pt idx="254">
                  <c:v>-1.1323537118732852E-3</c:v>
                </c:pt>
                <c:pt idx="255">
                  <c:v>1.7092925962060718E-3</c:v>
                </c:pt>
                <c:pt idx="256">
                  <c:v>5.53347213193775E-3</c:v>
                </c:pt>
                <c:pt idx="257">
                  <c:v>2.0492076873779436E-3</c:v>
                </c:pt>
                <c:pt idx="258">
                  <c:v>-1.6475264858454464E-2</c:v>
                </c:pt>
                <c:pt idx="259">
                  <c:v>-2.3763853870332197E-3</c:v>
                </c:pt>
                <c:pt idx="260">
                  <c:v>1.2654797919094685E-3</c:v>
                </c:pt>
                <c:pt idx="261">
                  <c:v>4.5575627032667515E-3</c:v>
                </c:pt>
                <c:pt idx="262">
                  <c:v>-1.3017950579524012E-3</c:v>
                </c:pt>
                <c:pt idx="263">
                  <c:v>-2.8335462883114781E-3</c:v>
                </c:pt>
                <c:pt idx="264">
                  <c:v>-4.1105416417121787E-3</c:v>
                </c:pt>
                <c:pt idx="265">
                  <c:v>-5.5115162394940714E-3</c:v>
                </c:pt>
                <c:pt idx="266">
                  <c:v>-6.4699297025799657E-3</c:v>
                </c:pt>
                <c:pt idx="267">
                  <c:v>6.9758724421263574E-4</c:v>
                </c:pt>
                <c:pt idx="268">
                  <c:v>-3.3853955380618445E-3</c:v>
                </c:pt>
                <c:pt idx="269">
                  <c:v>7.2232443653047207E-3</c:v>
                </c:pt>
                <c:pt idx="270">
                  <c:v>-3.9155552722513615E-3</c:v>
                </c:pt>
                <c:pt idx="271">
                  <c:v>-3.8066874258220057E-3</c:v>
                </c:pt>
                <c:pt idx="272">
                  <c:v>-4.5022502727806446E-3</c:v>
                </c:pt>
                <c:pt idx="273">
                  <c:v>4.467999804764991E-3</c:v>
                </c:pt>
                <c:pt idx="274">
                  <c:v>9.1599902138114753E-4</c:v>
                </c:pt>
                <c:pt idx="275">
                  <c:v>-1.2115937182679767E-2</c:v>
                </c:pt>
                <c:pt idx="276">
                  <c:v>-6.1396168358623937E-3</c:v>
                </c:pt>
                <c:pt idx="277">
                  <c:v>-2.1625417470931968E-3</c:v>
                </c:pt>
                <c:pt idx="278">
                  <c:v>-8.5658915620297066E-3</c:v>
                </c:pt>
                <c:pt idx="279">
                  <c:v>-1.0907562542706584E-3</c:v>
                </c:pt>
                <c:pt idx="280">
                  <c:v>-4.4914310798048473E-4</c:v>
                </c:pt>
                <c:pt idx="281">
                  <c:v>-5.8836001530289533E-3</c:v>
                </c:pt>
                <c:pt idx="282">
                  <c:v>-9.4968505203723852E-3</c:v>
                </c:pt>
                <c:pt idx="283">
                  <c:v>-6.5066483896225602E-3</c:v>
                </c:pt>
                <c:pt idx="284">
                  <c:v>-3.8409758638590502E-3</c:v>
                </c:pt>
                <c:pt idx="285">
                  <c:v>7.5662018358707561E-3</c:v>
                </c:pt>
                <c:pt idx="286">
                  <c:v>4.9471517186611969E-3</c:v>
                </c:pt>
                <c:pt idx="287">
                  <c:v>-6.1767101101577182E-3</c:v>
                </c:pt>
                <c:pt idx="288">
                  <c:v>-8.6723382957279577E-3</c:v>
                </c:pt>
                <c:pt idx="289">
                  <c:v>-7.5922826305030444E-4</c:v>
                </c:pt>
                <c:pt idx="290">
                  <c:v>8.0630891025067208E-4</c:v>
                </c:pt>
                <c:pt idx="291">
                  <c:v>5.2237361669552063E-5</c:v>
                </c:pt>
                <c:pt idx="292">
                  <c:v>-5.857497816905366E-3</c:v>
                </c:pt>
                <c:pt idx="293">
                  <c:v>-6.8369868211447249E-4</c:v>
                </c:pt>
                <c:pt idx="294">
                  <c:v>-2.3369148373603155E-4</c:v>
                </c:pt>
                <c:pt idx="295">
                  <c:v>-7.9096695128828276E-3</c:v>
                </c:pt>
                <c:pt idx="296">
                  <c:v>-1.1385327586904165E-2</c:v>
                </c:pt>
                <c:pt idx="297">
                  <c:v>-1.6792511008679734E-3</c:v>
                </c:pt>
                <c:pt idx="298">
                  <c:v>9.8283982090652117E-3</c:v>
                </c:pt>
                <c:pt idx="299">
                  <c:v>7.2342992573976583E-3</c:v>
                </c:pt>
                <c:pt idx="300">
                  <c:v>-2.1667078882455781E-3</c:v>
                </c:pt>
                <c:pt idx="301">
                  <c:v>-3.9407348446547918E-3</c:v>
                </c:pt>
                <c:pt idx="302">
                  <c:v>2.8323965426534509E-3</c:v>
                </c:pt>
                <c:pt idx="303">
                  <c:v>5.6994435377419328E-4</c:v>
                </c:pt>
                <c:pt idx="304">
                  <c:v>-1.2890773639082781E-3</c:v>
                </c:pt>
                <c:pt idx="305">
                  <c:v>-2.8274432569742186E-3</c:v>
                </c:pt>
                <c:pt idx="306">
                  <c:v>-5.3760983794927525E-3</c:v>
                </c:pt>
                <c:pt idx="307">
                  <c:v>-5.7954533770680355E-3</c:v>
                </c:pt>
                <c:pt idx="308">
                  <c:v>6.5587101504208101E-4</c:v>
                </c:pt>
                <c:pt idx="309">
                  <c:v>-5.8855279069393862E-3</c:v>
                </c:pt>
                <c:pt idx="310">
                  <c:v>3.9475307324901232E-2</c:v>
                </c:pt>
                <c:pt idx="311">
                  <c:v>1.1354596026241779</c:v>
                </c:pt>
                <c:pt idx="312">
                  <c:v>4.0382731220126153</c:v>
                </c:pt>
                <c:pt idx="313">
                  <c:v>4.3356057921051985</c:v>
                </c:pt>
                <c:pt idx="314">
                  <c:v>4.2682987850904466</c:v>
                </c:pt>
                <c:pt idx="315">
                  <c:v>4.5073695060610772</c:v>
                </c:pt>
                <c:pt idx="316">
                  <c:v>4.3133834490180023</c:v>
                </c:pt>
                <c:pt idx="317">
                  <c:v>4.2005929979681973</c:v>
                </c:pt>
                <c:pt idx="318">
                  <c:v>4.2597671127319341</c:v>
                </c:pt>
                <c:pt idx="319">
                  <c:v>3.8832005774974827</c:v>
                </c:pt>
                <c:pt idx="320">
                  <c:v>3.9940243175625803</c:v>
                </c:pt>
                <c:pt idx="321">
                  <c:v>3.8655291223526005</c:v>
                </c:pt>
                <c:pt idx="322">
                  <c:v>3.7309548693895342</c:v>
                </c:pt>
                <c:pt idx="323">
                  <c:v>3.5906526839733126</c:v>
                </c:pt>
                <c:pt idx="324">
                  <c:v>3.3025340563058858</c:v>
                </c:pt>
                <c:pt idx="325">
                  <c:v>3.0746809262037282</c:v>
                </c:pt>
                <c:pt idx="326">
                  <c:v>2.7653909924626352</c:v>
                </c:pt>
                <c:pt idx="327">
                  <c:v>2.5378056648373608</c:v>
                </c:pt>
                <c:pt idx="328">
                  <c:v>2.4276531851291661</c:v>
                </c:pt>
                <c:pt idx="329">
                  <c:v>2.2325672668218615</c:v>
                </c:pt>
                <c:pt idx="330">
                  <c:v>1.959225284010172</c:v>
                </c:pt>
                <c:pt idx="331">
                  <c:v>1.5946834015846252</c:v>
                </c:pt>
                <c:pt idx="332">
                  <c:v>1.2020541264116764</c:v>
                </c:pt>
                <c:pt idx="333">
                  <c:v>0.97056812122464187</c:v>
                </c:pt>
                <c:pt idx="334">
                  <c:v>0.69922690942883503</c:v>
                </c:pt>
                <c:pt idx="335">
                  <c:v>0.52053022496402268</c:v>
                </c:pt>
                <c:pt idx="336">
                  <c:v>0.27858406260609625</c:v>
                </c:pt>
                <c:pt idx="337">
                  <c:v>-8.9680666651111088E-2</c:v>
                </c:pt>
                <c:pt idx="338">
                  <c:v>-0.4742102348059416</c:v>
                </c:pt>
                <c:pt idx="339">
                  <c:v>-0.8114877931773663</c:v>
                </c:pt>
                <c:pt idx="340">
                  <c:v>-1.1220869915932419</c:v>
                </c:pt>
                <c:pt idx="341">
                  <c:v>-1.2807336466759445</c:v>
                </c:pt>
                <c:pt idx="342">
                  <c:v>-1.352960427850485</c:v>
                </c:pt>
                <c:pt idx="343">
                  <c:v>-1.5728095968067648</c:v>
                </c:pt>
                <c:pt idx="344">
                  <c:v>-1.7066566023230554</c:v>
                </c:pt>
                <c:pt idx="345">
                  <c:v>-1.7088849762082101</c:v>
                </c:pt>
                <c:pt idx="346">
                  <c:v>-1.7126440049707892</c:v>
                </c:pt>
                <c:pt idx="347">
                  <c:v>-1.7913981060683728</c:v>
                </c:pt>
                <c:pt idx="348">
                  <c:v>-1.723528012186289</c:v>
                </c:pt>
                <c:pt idx="349">
                  <c:v>-1.7116569949686529</c:v>
                </c:pt>
                <c:pt idx="350">
                  <c:v>-1.616224003583193</c:v>
                </c:pt>
                <c:pt idx="351">
                  <c:v>-1.6169863343238833</c:v>
                </c:pt>
                <c:pt idx="352">
                  <c:v>-1.7443071162700654</c:v>
                </c:pt>
                <c:pt idx="353">
                  <c:v>-1.7957601289451124</c:v>
                </c:pt>
                <c:pt idx="354">
                  <c:v>-1.8403707298636438</c:v>
                </c:pt>
                <c:pt idx="355">
                  <c:v>-1.7114823094010354</c:v>
                </c:pt>
                <c:pt idx="356">
                  <c:v>-1.5906399500370028</c:v>
                </c:pt>
                <c:pt idx="357">
                  <c:v>-1.5851111152768136</c:v>
                </c:pt>
                <c:pt idx="358">
                  <c:v>-1.6318369464576246</c:v>
                </c:pt>
                <c:pt idx="359">
                  <c:v>-1.6445657502114774</c:v>
                </c:pt>
                <c:pt idx="360">
                  <c:v>-1.7248414430022241</c:v>
                </c:pt>
                <c:pt idx="361">
                  <c:v>-1.7112340950965883</c:v>
                </c:pt>
                <c:pt idx="362">
                  <c:v>-1.6712120966613295</c:v>
                </c:pt>
                <c:pt idx="363">
                  <c:v>-1.6527807958424092</c:v>
                </c:pt>
                <c:pt idx="364">
                  <c:v>-1.7874369098246099</c:v>
                </c:pt>
                <c:pt idx="365">
                  <c:v>-1.8312835720181466</c:v>
                </c:pt>
                <c:pt idx="366">
                  <c:v>-1.7110779744386675</c:v>
                </c:pt>
                <c:pt idx="367">
                  <c:v>-1.6890218384563924</c:v>
                </c:pt>
                <c:pt idx="368">
                  <c:v>-1.6999083307385445</c:v>
                </c:pt>
                <c:pt idx="369">
                  <c:v>-1.7610367311537267</c:v>
                </c:pt>
                <c:pt idx="370">
                  <c:v>-1.6904295556247235</c:v>
                </c:pt>
                <c:pt idx="371">
                  <c:v>-1.608229836523533</c:v>
                </c:pt>
                <c:pt idx="372">
                  <c:v>-1.6492068314552308</c:v>
                </c:pt>
                <c:pt idx="373">
                  <c:v>-1.6211418043076993</c:v>
                </c:pt>
                <c:pt idx="374">
                  <c:v>-1.5740385353565218</c:v>
                </c:pt>
                <c:pt idx="375">
                  <c:v>-1.4765395765006544</c:v>
                </c:pt>
                <c:pt idx="376">
                  <c:v>-1.5836605672538282</c:v>
                </c:pt>
                <c:pt idx="377">
                  <c:v>-1.6989654672145844</c:v>
                </c:pt>
                <c:pt idx="378">
                  <c:v>-1.5905623282492163</c:v>
                </c:pt>
                <c:pt idx="379">
                  <c:v>-1.6000432960689071</c:v>
                </c:pt>
                <c:pt idx="380">
                  <c:v>-1.6317388594150546</c:v>
                </c:pt>
                <c:pt idx="381">
                  <c:v>-1.5874055626988413</c:v>
                </c:pt>
                <c:pt idx="382">
                  <c:v>-1.4249327820539477</c:v>
                </c:pt>
                <c:pt idx="383">
                  <c:v>-1.4143042981624605</c:v>
                </c:pt>
                <c:pt idx="384">
                  <c:v>-1.0446557499468327</c:v>
                </c:pt>
                <c:pt idx="385">
                  <c:v>9.3814021423459071E-2</c:v>
                </c:pt>
                <c:pt idx="386">
                  <c:v>4.5111877033486986E-2</c:v>
                </c:pt>
                <c:pt idx="387">
                  <c:v>3.0621919333934794E-2</c:v>
                </c:pt>
                <c:pt idx="388">
                  <c:v>3.489747650921346E-2</c:v>
                </c:pt>
                <c:pt idx="389">
                  <c:v>1.0979696698486807E-2</c:v>
                </c:pt>
                <c:pt idx="390">
                  <c:v>7.4064083956182081E-3</c:v>
                </c:pt>
                <c:pt idx="391">
                  <c:v>1.7093983925879006E-2</c:v>
                </c:pt>
                <c:pt idx="392">
                  <c:v>2.3862081225961451E-2</c:v>
                </c:pt>
                <c:pt idx="393">
                  <c:v>3.328838671557606E-2</c:v>
                </c:pt>
                <c:pt idx="394">
                  <c:v>3.942835601046682E-2</c:v>
                </c:pt>
                <c:pt idx="395">
                  <c:v>2.5133338999003177E-2</c:v>
                </c:pt>
                <c:pt idx="396">
                  <c:v>2.2590257003903394E-2</c:v>
                </c:pt>
                <c:pt idx="397">
                  <c:v>2.7974939625710252E-2</c:v>
                </c:pt>
                <c:pt idx="398">
                  <c:v>2.8481984585523618E-2</c:v>
                </c:pt>
                <c:pt idx="399">
                  <c:v>2.9775900319218646E-2</c:v>
                </c:pt>
                <c:pt idx="400">
                  <c:v>3.3634989559650427E-2</c:v>
                </c:pt>
                <c:pt idx="401">
                  <c:v>2.0276559451594955E-2</c:v>
                </c:pt>
                <c:pt idx="402">
                  <c:v>1.9920363519340761E-2</c:v>
                </c:pt>
                <c:pt idx="403">
                  <c:v>1.9802194945514218E-2</c:v>
                </c:pt>
                <c:pt idx="404">
                  <c:v>3.0329028647392994E-2</c:v>
                </c:pt>
                <c:pt idx="405">
                  <c:v>3.0891457702964559E-2</c:v>
                </c:pt>
                <c:pt idx="406">
                  <c:v>3.4467514296993629E-2</c:v>
                </c:pt>
                <c:pt idx="407">
                  <c:v>2.589249031618239E-2</c:v>
                </c:pt>
                <c:pt idx="408">
                  <c:v>2.2533895326778297E-2</c:v>
                </c:pt>
                <c:pt idx="409">
                  <c:v>2.7916531423106794E-2</c:v>
                </c:pt>
                <c:pt idx="410">
                  <c:v>2.0796714965254079E-2</c:v>
                </c:pt>
                <c:pt idx="411">
                  <c:v>2.9144200030714287E-2</c:v>
                </c:pt>
                <c:pt idx="412">
                  <c:v>3.2071626819670213E-2</c:v>
                </c:pt>
                <c:pt idx="413">
                  <c:v>2.4166236938908708E-2</c:v>
                </c:pt>
                <c:pt idx="414">
                  <c:v>2.4872151184827093E-2</c:v>
                </c:pt>
                <c:pt idx="415">
                  <c:v>1.9669335242360836E-2</c:v>
                </c:pt>
                <c:pt idx="416">
                  <c:v>2.3996503232046967E-2</c:v>
                </c:pt>
                <c:pt idx="417">
                  <c:v>2.5751892188563955E-2</c:v>
                </c:pt>
                <c:pt idx="418">
                  <c:v>2.6183572020381699E-2</c:v>
                </c:pt>
                <c:pt idx="419">
                  <c:v>2.5508556654676801E-2</c:v>
                </c:pt>
                <c:pt idx="420">
                  <c:v>2.4752995893359192E-2</c:v>
                </c:pt>
                <c:pt idx="421">
                  <c:v>2.3471094360575095E-2</c:v>
                </c:pt>
                <c:pt idx="422">
                  <c:v>1.9306844417005781E-2</c:v>
                </c:pt>
                <c:pt idx="423">
                  <c:v>1.8855448504909889E-2</c:v>
                </c:pt>
                <c:pt idx="424">
                  <c:v>2.0125390654429809E-2</c:v>
                </c:pt>
                <c:pt idx="425">
                  <c:v>2.3026240020990379E-2</c:v>
                </c:pt>
                <c:pt idx="426">
                  <c:v>2.2858991380780944E-2</c:v>
                </c:pt>
                <c:pt idx="427">
                  <c:v>2.5414571799337871E-2</c:v>
                </c:pt>
                <c:pt idx="428">
                  <c:v>2.5821638507768516E-2</c:v>
                </c:pt>
                <c:pt idx="429">
                  <c:v>2.685039214789868E-2</c:v>
                </c:pt>
                <c:pt idx="430">
                  <c:v>1.4061672706156977E-2</c:v>
                </c:pt>
                <c:pt idx="431">
                  <c:v>1.1905585024505866E-2</c:v>
                </c:pt>
                <c:pt idx="432">
                  <c:v>1.7810870837420237E-2</c:v>
                </c:pt>
                <c:pt idx="433">
                  <c:v>1.782645732164384E-2</c:v>
                </c:pt>
                <c:pt idx="434">
                  <c:v>2.4470538832247271E-2</c:v>
                </c:pt>
                <c:pt idx="435">
                  <c:v>3.4290288845077163E-2</c:v>
                </c:pt>
                <c:pt idx="436">
                  <c:v>3.6012394353747368E-2</c:v>
                </c:pt>
                <c:pt idx="437">
                  <c:v>3.4533779695630082E-2</c:v>
                </c:pt>
                <c:pt idx="438">
                  <c:v>2.5805074442178014E-2</c:v>
                </c:pt>
                <c:pt idx="439">
                  <c:v>1.5293059777468448E-2</c:v>
                </c:pt>
                <c:pt idx="440">
                  <c:v>1.7494262382388118E-2</c:v>
                </c:pt>
                <c:pt idx="441">
                  <c:v>2.3676313357427731E-2</c:v>
                </c:pt>
                <c:pt idx="442">
                  <c:v>1.7045479444786918E-2</c:v>
                </c:pt>
                <c:pt idx="443">
                  <c:v>2.5669848443940296E-2</c:v>
                </c:pt>
                <c:pt idx="444">
                  <c:v>2.4357440890744333E-2</c:v>
                </c:pt>
                <c:pt idx="445">
                  <c:v>2.5773335024714475E-2</c:v>
                </c:pt>
                <c:pt idx="446">
                  <c:v>2.3461693134158856E-2</c:v>
                </c:pt>
                <c:pt idx="447">
                  <c:v>2.1298862881958494E-2</c:v>
                </c:pt>
                <c:pt idx="448">
                  <c:v>1.103712731972338E-2</c:v>
                </c:pt>
                <c:pt idx="449">
                  <c:v>1.1781112421304002E-2</c:v>
                </c:pt>
                <c:pt idx="450">
                  <c:v>1.6250970745459212E-2</c:v>
                </c:pt>
                <c:pt idx="451">
                  <c:v>3.0855241511017095E-2</c:v>
                </c:pt>
                <c:pt idx="452">
                  <c:v>3.4280120171606546E-2</c:v>
                </c:pt>
                <c:pt idx="453">
                  <c:v>3.5664146980270761E-2</c:v>
                </c:pt>
                <c:pt idx="454">
                  <c:v>2.7416731528937824E-2</c:v>
                </c:pt>
                <c:pt idx="455">
                  <c:v>1.7128244955092672E-2</c:v>
                </c:pt>
                <c:pt idx="456">
                  <c:v>1.7094760509207857E-2</c:v>
                </c:pt>
                <c:pt idx="457">
                  <c:v>1.4553843811154377E-2</c:v>
                </c:pt>
                <c:pt idx="458">
                  <c:v>1.6817200491204873E-2</c:v>
                </c:pt>
                <c:pt idx="459">
                  <c:v>1.80258747842163E-2</c:v>
                </c:pt>
                <c:pt idx="460">
                  <c:v>2.5044525275006904E-2</c:v>
                </c:pt>
                <c:pt idx="461">
                  <c:v>2.2439216114580635E-2</c:v>
                </c:pt>
                <c:pt idx="462">
                  <c:v>2.5067740548402079E-2</c:v>
                </c:pt>
                <c:pt idx="463">
                  <c:v>2.2851335182785995E-2</c:v>
                </c:pt>
                <c:pt idx="464">
                  <c:v>1.6068711206316963E-2</c:v>
                </c:pt>
                <c:pt idx="465">
                  <c:v>2.0966485217213643E-2</c:v>
                </c:pt>
                <c:pt idx="466">
                  <c:v>2.2035584645345815E-2</c:v>
                </c:pt>
                <c:pt idx="467">
                  <c:v>2.5631786724552519E-2</c:v>
                </c:pt>
                <c:pt idx="468">
                  <c:v>3.1455796239897624E-2</c:v>
                </c:pt>
                <c:pt idx="469">
                  <c:v>2.613164143636823E-2</c:v>
                </c:pt>
                <c:pt idx="470">
                  <c:v>2.6328847920522105E-2</c:v>
                </c:pt>
                <c:pt idx="471">
                  <c:v>2.767097577452661E-2</c:v>
                </c:pt>
                <c:pt idx="472">
                  <c:v>2.4927096739411361E-2</c:v>
                </c:pt>
                <c:pt idx="473">
                  <c:v>1.566220181062819E-2</c:v>
                </c:pt>
                <c:pt idx="474">
                  <c:v>1.7206497145816693E-2</c:v>
                </c:pt>
                <c:pt idx="475">
                  <c:v>2.1315554855391397E-2</c:v>
                </c:pt>
                <c:pt idx="476">
                  <c:v>2.5435713138431321E-2</c:v>
                </c:pt>
                <c:pt idx="477">
                  <c:v>3.3292708173394206E-2</c:v>
                </c:pt>
                <c:pt idx="478">
                  <c:v>2.7856031013652693E-2</c:v>
                </c:pt>
                <c:pt idx="479">
                  <c:v>2.3632303923368458E-2</c:v>
                </c:pt>
                <c:pt idx="480">
                  <c:v>2.2906646188348534E-2</c:v>
                </c:pt>
                <c:pt idx="481">
                  <c:v>1.6046354742720731E-2</c:v>
                </c:pt>
                <c:pt idx="482">
                  <c:v>1.2913480550050746E-2</c:v>
                </c:pt>
                <c:pt idx="483">
                  <c:v>1.7239524777978674E-2</c:v>
                </c:pt>
                <c:pt idx="484">
                  <c:v>1.9916800372302534E-2</c:v>
                </c:pt>
                <c:pt idx="485">
                  <c:v>3.307177478447558E-2</c:v>
                </c:pt>
                <c:pt idx="486">
                  <c:v>3.1528347395360479E-2</c:v>
                </c:pt>
                <c:pt idx="487">
                  <c:v>3.401594479568304E-2</c:v>
                </c:pt>
                <c:pt idx="488">
                  <c:v>2.1335992701351655E-2</c:v>
                </c:pt>
                <c:pt idx="489">
                  <c:v>9.3634623382240628E-3</c:v>
                </c:pt>
                <c:pt idx="490">
                  <c:v>1.5628434140235195E-2</c:v>
                </c:pt>
                <c:pt idx="491">
                  <c:v>2.123041391372682E-2</c:v>
                </c:pt>
                <c:pt idx="492">
                  <c:v>2.7624015323817738E-2</c:v>
                </c:pt>
                <c:pt idx="493">
                  <c:v>3.1189272841438659E-2</c:v>
                </c:pt>
                <c:pt idx="494">
                  <c:v>2.9554784204810863E-2</c:v>
                </c:pt>
                <c:pt idx="495">
                  <c:v>2.5591934295371183E-2</c:v>
                </c:pt>
                <c:pt idx="496">
                  <c:v>1.9023327548056856E-2</c:v>
                </c:pt>
                <c:pt idx="497">
                  <c:v>1.923349840566517E-2</c:v>
                </c:pt>
                <c:pt idx="498">
                  <c:v>2.4911446301266557E-2</c:v>
                </c:pt>
                <c:pt idx="499">
                  <c:v>3.4590552505105746E-2</c:v>
                </c:pt>
                <c:pt idx="500">
                  <c:v>2.943140795454384E-2</c:v>
                </c:pt>
                <c:pt idx="501">
                  <c:v>2.9466527793556463E-2</c:v>
                </c:pt>
                <c:pt idx="502">
                  <c:v>2.795279329642654E-2</c:v>
                </c:pt>
                <c:pt idx="503">
                  <c:v>1.7149678654968747E-2</c:v>
                </c:pt>
                <c:pt idx="504">
                  <c:v>1.6295409584417941E-2</c:v>
                </c:pt>
                <c:pt idx="505">
                  <c:v>1.9308516355231412E-2</c:v>
                </c:pt>
                <c:pt idx="506">
                  <c:v>1.3255094988271598E-2</c:v>
                </c:pt>
                <c:pt idx="507">
                  <c:v>2.1555171925574546E-2</c:v>
                </c:pt>
                <c:pt idx="508">
                  <c:v>2.2803698647767309E-2</c:v>
                </c:pt>
                <c:pt idx="509">
                  <c:v>2.0422621071338659E-2</c:v>
                </c:pt>
                <c:pt idx="510">
                  <c:v>1.8693215679377331E-2</c:v>
                </c:pt>
                <c:pt idx="511">
                  <c:v>2.3797670491039757E-2</c:v>
                </c:pt>
                <c:pt idx="512">
                  <c:v>2.9021152686327711E-2</c:v>
                </c:pt>
                <c:pt idx="513">
                  <c:v>2.5138738537207259E-2</c:v>
                </c:pt>
                <c:pt idx="514">
                  <c:v>2.5454040504992018E-2</c:v>
                </c:pt>
                <c:pt idx="515">
                  <c:v>1.5823548417538413E-2</c:v>
                </c:pt>
                <c:pt idx="516">
                  <c:v>2.9180809082463399E-2</c:v>
                </c:pt>
                <c:pt idx="517">
                  <c:v>2.7693999186158183E-2</c:v>
                </c:pt>
                <c:pt idx="518">
                  <c:v>2.4260696880519406E-2</c:v>
                </c:pt>
                <c:pt idx="519">
                  <c:v>1.9968210188671953E-2</c:v>
                </c:pt>
                <c:pt idx="520">
                  <c:v>1.5950268544256699E-2</c:v>
                </c:pt>
                <c:pt idx="521">
                  <c:v>2.0775738079100853E-2</c:v>
                </c:pt>
                <c:pt idx="522">
                  <c:v>2.2275055535137658E-2</c:v>
                </c:pt>
                <c:pt idx="523">
                  <c:v>2.3724169163033382E-2</c:v>
                </c:pt>
                <c:pt idx="524">
                  <c:v>2.1405355297029027E-2</c:v>
                </c:pt>
                <c:pt idx="525">
                  <c:v>2.3306248560547832E-2</c:v>
                </c:pt>
                <c:pt idx="526">
                  <c:v>1.5804380513727678E-2</c:v>
                </c:pt>
                <c:pt idx="527">
                  <c:v>1.5872473167255527E-2</c:v>
                </c:pt>
                <c:pt idx="528">
                  <c:v>1.5836357474327101E-2</c:v>
                </c:pt>
                <c:pt idx="529">
                  <c:v>2.3168436996638786E-2</c:v>
                </c:pt>
                <c:pt idx="530">
                  <c:v>2.072012557648123E-2</c:v>
                </c:pt>
                <c:pt idx="531">
                  <c:v>2.4868067270144831E-2</c:v>
                </c:pt>
                <c:pt idx="532">
                  <c:v>1.5099745346233262E-2</c:v>
                </c:pt>
                <c:pt idx="533">
                  <c:v>1.5601774491369735E-2</c:v>
                </c:pt>
                <c:pt idx="534">
                  <c:v>2.0726082427427184E-2</c:v>
                </c:pt>
                <c:pt idx="535">
                  <c:v>2.039968902245165E-2</c:v>
                </c:pt>
                <c:pt idx="536">
                  <c:v>1.6592895817011608E-2</c:v>
                </c:pt>
                <c:pt idx="537">
                  <c:v>2.3028250001370917E-2</c:v>
                </c:pt>
                <c:pt idx="538">
                  <c:v>3.1104533895850189E-2</c:v>
                </c:pt>
                <c:pt idx="539">
                  <c:v>1.9272016938775782E-2</c:v>
                </c:pt>
                <c:pt idx="540">
                  <c:v>2.083378083072604E-2</c:v>
                </c:pt>
                <c:pt idx="541">
                  <c:v>1.5487662423402077E-2</c:v>
                </c:pt>
                <c:pt idx="542">
                  <c:v>2.4952276311814792E-2</c:v>
                </c:pt>
                <c:pt idx="543">
                  <c:v>3.0480361897498379E-2</c:v>
                </c:pt>
                <c:pt idx="544">
                  <c:v>2.4807996265590201E-2</c:v>
                </c:pt>
                <c:pt idx="545">
                  <c:v>1.557328758761288E-2</c:v>
                </c:pt>
                <c:pt idx="546">
                  <c:v>1.5055635413154966E-2</c:v>
                </c:pt>
                <c:pt idx="547">
                  <c:v>8.2310393918305774E-3</c:v>
                </c:pt>
                <c:pt idx="548">
                  <c:v>5.5403974279761431E-3</c:v>
                </c:pt>
                <c:pt idx="549">
                  <c:v>1.2330321287736298E-2</c:v>
                </c:pt>
                <c:pt idx="550">
                  <c:v>1.9164263717830185E-2</c:v>
                </c:pt>
                <c:pt idx="551">
                  <c:v>1.9502241918817165E-2</c:v>
                </c:pt>
                <c:pt idx="552">
                  <c:v>1.8976102145388737E-2</c:v>
                </c:pt>
                <c:pt idx="553">
                  <c:v>2.002104526385666E-2</c:v>
                </c:pt>
                <c:pt idx="554">
                  <c:v>1.3151544453576219E-2</c:v>
                </c:pt>
                <c:pt idx="555">
                  <c:v>2.4105087853968157E-2</c:v>
                </c:pt>
                <c:pt idx="556">
                  <c:v>1.6258279765024794E-2</c:v>
                </c:pt>
                <c:pt idx="557">
                  <c:v>1.6763086337596184E-2</c:v>
                </c:pt>
                <c:pt idx="558">
                  <c:v>1.7245865352451817E-2</c:v>
                </c:pt>
                <c:pt idx="559">
                  <c:v>1.6450260300189271E-2</c:v>
                </c:pt>
                <c:pt idx="560">
                  <c:v>1.9461594633758073E-2</c:v>
                </c:pt>
                <c:pt idx="561">
                  <c:v>1.9095412753522403E-2</c:v>
                </c:pt>
                <c:pt idx="562">
                  <c:v>1.6646333886310469E-2</c:v>
                </c:pt>
                <c:pt idx="563">
                  <c:v>1.7907952889800086E-2</c:v>
                </c:pt>
                <c:pt idx="564">
                  <c:v>4.6840726956725171E-3</c:v>
                </c:pt>
                <c:pt idx="565">
                  <c:v>5.4625472333282299E-3</c:v>
                </c:pt>
                <c:pt idx="566">
                  <c:v>1.1694400040432817E-2</c:v>
                </c:pt>
                <c:pt idx="567">
                  <c:v>9.9690602906048337E-3</c:v>
                </c:pt>
                <c:pt idx="568">
                  <c:v>-6.9598076026886613E-3</c:v>
                </c:pt>
                <c:pt idx="569">
                  <c:v>2.0557582117617143E-2</c:v>
                </c:pt>
                <c:pt idx="570">
                  <c:v>5.4912605322897434E-2</c:v>
                </c:pt>
                <c:pt idx="571">
                  <c:v>2.981481171213092E-2</c:v>
                </c:pt>
                <c:pt idx="572">
                  <c:v>1.7832304537296298E-2</c:v>
                </c:pt>
                <c:pt idx="573">
                  <c:v>9.6572666522115602E-3</c:v>
                </c:pt>
                <c:pt idx="574">
                  <c:v>1.3172621838748469E-2</c:v>
                </c:pt>
                <c:pt idx="575">
                  <c:v>2.6066079530864969E-2</c:v>
                </c:pt>
                <c:pt idx="576">
                  <c:v>2.2513092029839768E-2</c:v>
                </c:pt>
                <c:pt idx="577">
                  <c:v>2.1326728519052277E-2</c:v>
                </c:pt>
                <c:pt idx="578">
                  <c:v>2.9201155565679079E-2</c:v>
                </c:pt>
                <c:pt idx="579">
                  <c:v>1.4321206854656349E-2</c:v>
                </c:pt>
                <c:pt idx="580">
                  <c:v>1.8769540116190919E-2</c:v>
                </c:pt>
                <c:pt idx="581">
                  <c:v>1.4274054542183889E-2</c:v>
                </c:pt>
                <c:pt idx="582">
                  <c:v>1.2092010704800496E-2</c:v>
                </c:pt>
                <c:pt idx="583">
                  <c:v>1.9475938584655531E-2</c:v>
                </c:pt>
                <c:pt idx="584">
                  <c:v>1.6621620263904346E-2</c:v>
                </c:pt>
                <c:pt idx="585">
                  <c:v>9.4481556024402502E-3</c:v>
                </c:pt>
                <c:pt idx="586">
                  <c:v>1.3864621538668881E-2</c:v>
                </c:pt>
                <c:pt idx="587">
                  <c:v>1.568262138403953E-2</c:v>
                </c:pt>
                <c:pt idx="588">
                  <c:v>1.3349911244586121E-2</c:v>
                </c:pt>
                <c:pt idx="589">
                  <c:v>1.2195652602240453E-2</c:v>
                </c:pt>
                <c:pt idx="590">
                  <c:v>1.5978207271546141E-2</c:v>
                </c:pt>
                <c:pt idx="591">
                  <c:v>8.2961627561599083E-3</c:v>
                </c:pt>
                <c:pt idx="592">
                  <c:v>1.2200156785547742E-2</c:v>
                </c:pt>
                <c:pt idx="593">
                  <c:v>5.6653177086263967E-3</c:v>
                </c:pt>
                <c:pt idx="594">
                  <c:v>2.0410113511607056E-2</c:v>
                </c:pt>
                <c:pt idx="595">
                  <c:v>2.5723944325000053E-2</c:v>
                </c:pt>
                <c:pt idx="596">
                  <c:v>2.7606172179803268E-2</c:v>
                </c:pt>
                <c:pt idx="597">
                  <c:v>2.0452807322144523E-2</c:v>
                </c:pt>
                <c:pt idx="598">
                  <c:v>1.7251073028892283E-2</c:v>
                </c:pt>
                <c:pt idx="599">
                  <c:v>7.1580935921520122E-3</c:v>
                </c:pt>
                <c:pt idx="600">
                  <c:v>2.987868525087839E-3</c:v>
                </c:pt>
                <c:pt idx="601">
                  <c:v>2.1187564786523588E-2</c:v>
                </c:pt>
                <c:pt idx="602">
                  <c:v>2.2973779533058417E-2</c:v>
                </c:pt>
                <c:pt idx="603">
                  <c:v>1.9096828876063232E-2</c:v>
                </c:pt>
                <c:pt idx="604">
                  <c:v>2.2242649169638765E-2</c:v>
                </c:pt>
                <c:pt idx="605">
                  <c:v>1.195919668301941E-2</c:v>
                </c:pt>
                <c:pt idx="606">
                  <c:v>1.2799973320215957E-3</c:v>
                </c:pt>
                <c:pt idx="607">
                  <c:v>1.602001486346126E-2</c:v>
                </c:pt>
                <c:pt idx="608">
                  <c:v>1.5066333990544092E-2</c:v>
                </c:pt>
                <c:pt idx="609">
                  <c:v>1.3213132079690701E-2</c:v>
                </c:pt>
                <c:pt idx="610">
                  <c:v>1.7132639503106478E-2</c:v>
                </c:pt>
                <c:pt idx="611">
                  <c:v>1.5126341041177521E-2</c:v>
                </c:pt>
                <c:pt idx="612">
                  <c:v>9.9805354513227973E-3</c:v>
                </c:pt>
                <c:pt idx="613">
                  <c:v>2.05687192361802E-2</c:v>
                </c:pt>
                <c:pt idx="614">
                  <c:v>1.6053663762286313E-2</c:v>
                </c:pt>
                <c:pt idx="615">
                  <c:v>1.7443208880722538E-2</c:v>
                </c:pt>
                <c:pt idx="616">
                  <c:v>1.5124705648049727E-2</c:v>
                </c:pt>
                <c:pt idx="617">
                  <c:v>2.1576934531331068E-2</c:v>
                </c:pt>
                <c:pt idx="618">
                  <c:v>2.1113944686949257E-2</c:v>
                </c:pt>
                <c:pt idx="619">
                  <c:v>1.9661943996325149E-2</c:v>
                </c:pt>
                <c:pt idx="620">
                  <c:v>1.6651578107848772E-2</c:v>
                </c:pt>
                <c:pt idx="621">
                  <c:v>1.1996792452409866E-2</c:v>
                </c:pt>
                <c:pt idx="622">
                  <c:v>1.2348904469981797E-2</c:v>
                </c:pt>
                <c:pt idx="623">
                  <c:v>1.3137447182089104E-2</c:v>
                </c:pt>
                <c:pt idx="624">
                  <c:v>1.8004678627476109E-2</c:v>
                </c:pt>
                <c:pt idx="625">
                  <c:v>1.2811784679070126E-2</c:v>
                </c:pt>
                <c:pt idx="626">
                  <c:v>9.4855046924203767E-3</c:v>
                </c:pt>
                <c:pt idx="627">
                  <c:v>1.1627997597679504E-2</c:v>
                </c:pt>
                <c:pt idx="628">
                  <c:v>1.1490980889648214E-2</c:v>
                </c:pt>
                <c:pt idx="629">
                  <c:v>1.3690118696540604E-2</c:v>
                </c:pt>
                <c:pt idx="630">
                  <c:v>1.9694103682413699E-2</c:v>
                </c:pt>
                <c:pt idx="631">
                  <c:v>1.188570449128748E-2</c:v>
                </c:pt>
                <c:pt idx="632">
                  <c:v>1.2670574421063077E-2</c:v>
                </c:pt>
                <c:pt idx="633">
                  <c:v>2.2720677321776753E-2</c:v>
                </c:pt>
                <c:pt idx="634">
                  <c:v>1.2519259443506611E-2</c:v>
                </c:pt>
                <c:pt idx="635">
                  <c:v>1.2737488495185981E-2</c:v>
                </c:pt>
                <c:pt idx="636">
                  <c:v>1.4343618135899308E-2</c:v>
                </c:pt>
                <c:pt idx="637">
                  <c:v>1.3500732863321915E-2</c:v>
                </c:pt>
                <c:pt idx="638">
                  <c:v>1.3537287097424272E-2</c:v>
                </c:pt>
                <c:pt idx="639">
                  <c:v>2.3426573295146233E-2</c:v>
                </c:pt>
                <c:pt idx="640">
                  <c:v>1.3303206609562052E-2</c:v>
                </c:pt>
                <c:pt idx="641">
                  <c:v>1.1797731304541245E-2</c:v>
                </c:pt>
                <c:pt idx="642">
                  <c:v>1.8110960908234122E-2</c:v>
                </c:pt>
                <c:pt idx="643">
                  <c:v>1.7096624309197075E-2</c:v>
                </c:pt>
                <c:pt idx="644">
                  <c:v>1.9519317615777257E-2</c:v>
                </c:pt>
                <c:pt idx="645">
                  <c:v>1.4812656193971638E-2</c:v>
                </c:pt>
                <c:pt idx="646">
                  <c:v>4.8462050221860509E-3</c:v>
                </c:pt>
                <c:pt idx="647">
                  <c:v>1.7394658718258155E-2</c:v>
                </c:pt>
                <c:pt idx="648">
                  <c:v>1.7048658868297942E-2</c:v>
                </c:pt>
                <c:pt idx="649">
                  <c:v>1.4609218770638116E-2</c:v>
                </c:pt>
                <c:pt idx="650">
                  <c:v>1.2057640040293346E-2</c:v>
                </c:pt>
                <c:pt idx="651">
                  <c:v>8.2308749388903396E-3</c:v>
                </c:pt>
                <c:pt idx="652">
                  <c:v>1.347909816540778E-2</c:v>
                </c:pt>
                <c:pt idx="653">
                  <c:v>1.2164242090657362E-2</c:v>
                </c:pt>
                <c:pt idx="654">
                  <c:v>1.4072873778641234E-2</c:v>
                </c:pt>
                <c:pt idx="655">
                  <c:v>1.0811342569068086E-2</c:v>
                </c:pt>
                <c:pt idx="656">
                  <c:v>1.5297984229400763E-2</c:v>
                </c:pt>
                <c:pt idx="657">
                  <c:v>7.9217216838151361E-3</c:v>
                </c:pt>
                <c:pt idx="658">
                  <c:v>2.2412931052967919E-2</c:v>
                </c:pt>
                <c:pt idx="659">
                  <c:v>2.3615547996014369E-2</c:v>
                </c:pt>
                <c:pt idx="660">
                  <c:v>1.7803388228639971E-2</c:v>
                </c:pt>
                <c:pt idx="661">
                  <c:v>1.2301560295745737E-2</c:v>
                </c:pt>
                <c:pt idx="662">
                  <c:v>1.7279404615983374E-2</c:v>
                </c:pt>
                <c:pt idx="663">
                  <c:v>1.2257879767566926E-2</c:v>
                </c:pt>
                <c:pt idx="664">
                  <c:v>1.750311543233693E-2</c:v>
                </c:pt>
                <c:pt idx="665">
                  <c:v>1.994710539467634E-2</c:v>
                </c:pt>
                <c:pt idx="666">
                  <c:v>1.0229160888120536E-2</c:v>
                </c:pt>
                <c:pt idx="667">
                  <c:v>1.1676785303279771E-2</c:v>
                </c:pt>
                <c:pt idx="668">
                  <c:v>1.1695322804152974E-2</c:v>
                </c:pt>
                <c:pt idx="669">
                  <c:v>9.8970116302371097E-3</c:v>
                </c:pt>
                <c:pt idx="670">
                  <c:v>1.0531279211863878E-2</c:v>
                </c:pt>
                <c:pt idx="671">
                  <c:v>1.8203812865540389E-2</c:v>
                </c:pt>
                <c:pt idx="672">
                  <c:v>1.1256489269435413E-2</c:v>
                </c:pt>
                <c:pt idx="673">
                  <c:v>1.0613834587857141E-2</c:v>
                </c:pt>
                <c:pt idx="674">
                  <c:v>1.0997238345444207E-2</c:v>
                </c:pt>
                <c:pt idx="675">
                  <c:v>1.6739395977929242E-2</c:v>
                </c:pt>
                <c:pt idx="676">
                  <c:v>1.8314252151176338E-2</c:v>
                </c:pt>
                <c:pt idx="677">
                  <c:v>1.3782650884240868E-2</c:v>
                </c:pt>
                <c:pt idx="678">
                  <c:v>1.0229444112628702E-2</c:v>
                </c:pt>
                <c:pt idx="679">
                  <c:v>1.4438251666724689E-2</c:v>
                </c:pt>
                <c:pt idx="680">
                  <c:v>2.174107683822514E-2</c:v>
                </c:pt>
                <c:pt idx="681">
                  <c:v>1.1745152045041327E-2</c:v>
                </c:pt>
                <c:pt idx="682">
                  <c:v>1.812472013756633E-2</c:v>
                </c:pt>
                <c:pt idx="683">
                  <c:v>1.9841663651168351E-2</c:v>
                </c:pt>
                <c:pt idx="684">
                  <c:v>1.2282840069383391E-2</c:v>
                </c:pt>
                <c:pt idx="685">
                  <c:v>1.0452305255457761E-2</c:v>
                </c:pt>
                <c:pt idx="686">
                  <c:v>1.0870582172647122E-2</c:v>
                </c:pt>
                <c:pt idx="687">
                  <c:v>1.5308107221499098E-2</c:v>
                </c:pt>
                <c:pt idx="688">
                  <c:v>1.8702626042068016E-2</c:v>
                </c:pt>
                <c:pt idx="689">
                  <c:v>1.3252518558874729E-2</c:v>
                </c:pt>
                <c:pt idx="690">
                  <c:v>2.1183965094387538E-2</c:v>
                </c:pt>
                <c:pt idx="691">
                  <c:v>1.437368561513723E-2</c:v>
                </c:pt>
                <c:pt idx="692">
                  <c:v>1.9126585721969611E-2</c:v>
                </c:pt>
                <c:pt idx="693">
                  <c:v>1.5006591891869911E-2</c:v>
                </c:pt>
                <c:pt idx="694">
                  <c:v>1.5449719475582255E-2</c:v>
                </c:pt>
                <c:pt idx="695">
                  <c:v>2.143005978316069E-2</c:v>
                </c:pt>
                <c:pt idx="696">
                  <c:v>3.2090822132304325E-2</c:v>
                </c:pt>
                <c:pt idx="697">
                  <c:v>3.4660947499796757E-2</c:v>
                </c:pt>
                <c:pt idx="698">
                  <c:v>2.1992963925004008E-2</c:v>
                </c:pt>
                <c:pt idx="699">
                  <c:v>9.4262011349201258E-3</c:v>
                </c:pt>
                <c:pt idx="700">
                  <c:v>1.1588978581131282E-4</c:v>
                </c:pt>
                <c:pt idx="701">
                  <c:v>3.8556079342961319E-2</c:v>
                </c:pt>
                <c:pt idx="702">
                  <c:v>-6.2715263664722409E-3</c:v>
                </c:pt>
                <c:pt idx="703">
                  <c:v>1.7350640147924437E-2</c:v>
                </c:pt>
                <c:pt idx="704">
                  <c:v>-2.096478444524108E-2</c:v>
                </c:pt>
                <c:pt idx="705">
                  <c:v>-3.5068926410749546E-2</c:v>
                </c:pt>
                <c:pt idx="706">
                  <c:v>2.7643000502139345E-2</c:v>
                </c:pt>
                <c:pt idx="707">
                  <c:v>3.3718951921910059E-2</c:v>
                </c:pt>
              </c:numCache>
            </c:numRef>
          </c:yVal>
          <c:smooth val="0"/>
          <c:extLst>
            <c:ext xmlns:c16="http://schemas.microsoft.com/office/drawing/2014/chart" uri="{C3380CC4-5D6E-409C-BE32-E72D297353CC}">
              <c16:uniqueId val="{00000001-347B-42A9-B246-76BB2C616F2D}"/>
            </c:ext>
          </c:extLst>
        </c:ser>
        <c:dLbls>
          <c:showLegendKey val="0"/>
          <c:showVal val="0"/>
          <c:showCatName val="0"/>
          <c:showSerName val="0"/>
          <c:showPercent val="0"/>
          <c:showBubbleSize val="0"/>
        </c:dLbls>
        <c:axId val="992713368"/>
        <c:axId val="992713040"/>
      </c:scatterChart>
      <c:valAx>
        <c:axId val="631436480"/>
        <c:scaling>
          <c:orientation val="minMax"/>
          <c:min val="-0.34000000000000008"/>
        </c:scaling>
        <c:delete val="0"/>
        <c:axPos val="r"/>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400"/>
                  <a:t>Velocity</a:t>
                </a:r>
                <a:r>
                  <a:rPr lang="en-US" sz="2400" baseline="0"/>
                  <a:t> (m/s)</a:t>
                </a:r>
                <a:endParaRPr lang="en-US" sz="2400"/>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631436808"/>
        <c:crosses val="max"/>
        <c:crossBetween val="midCat"/>
      </c:valAx>
      <c:valAx>
        <c:axId val="631436808"/>
        <c:scaling>
          <c:orientation val="minMax"/>
          <c:max val="4"/>
          <c:min val="2.9"/>
        </c:scaling>
        <c:delete val="0"/>
        <c:axPos val="t"/>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400" baseline="0"/>
                  <a:t>Time (s)</a:t>
                </a:r>
              </a:p>
            </c:rich>
          </c:tx>
          <c:layout>
            <c:manualLayout>
              <c:xMode val="edge"/>
              <c:yMode val="edge"/>
              <c:x val="0.41716937971309442"/>
              <c:y val="0.92170346242007484"/>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0" sourceLinked="0"/>
        <c:majorTickMark val="out"/>
        <c:minorTickMark val="none"/>
        <c:tickLblPos val="low"/>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631436480"/>
        <c:crosses val="max"/>
        <c:crossBetween val="midCat"/>
      </c:valAx>
      <c:valAx>
        <c:axId val="992713040"/>
        <c:scaling>
          <c:orientation val="minMax"/>
          <c:min val="-2"/>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400"/>
                  <a:t>Acceleration (m/s</a:t>
                </a:r>
                <a:r>
                  <a:rPr lang="en-US" sz="2400" baseline="30000"/>
                  <a:t>2</a:t>
                </a:r>
                <a:r>
                  <a:rPr lang="en-US" sz="2400"/>
                  <a:t>)</a:t>
                </a:r>
              </a:p>
            </c:rich>
          </c:tx>
          <c:layout>
            <c:manualLayout>
              <c:xMode val="edge"/>
              <c:yMode val="edge"/>
              <c:x val="9.9039396458414069E-3"/>
              <c:y val="0.28823904719313986"/>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0" sourceLinked="0"/>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992713368"/>
        <c:crosses val="autoZero"/>
        <c:crossBetween val="midCat"/>
      </c:valAx>
      <c:valAx>
        <c:axId val="992713368"/>
        <c:scaling>
          <c:orientation val="minMax"/>
        </c:scaling>
        <c:delete val="1"/>
        <c:axPos val="b"/>
        <c:numFmt formatCode="General" sourceLinked="1"/>
        <c:majorTickMark val="out"/>
        <c:minorTickMark val="none"/>
        <c:tickLblPos val="nextTo"/>
        <c:crossAx val="992713040"/>
        <c:crosses val="autoZero"/>
        <c:crossBetween val="midCat"/>
      </c:valAx>
      <c:spPr>
        <a:noFill/>
        <a:ln>
          <a:noFill/>
        </a:ln>
        <a:effectLst/>
      </c:spPr>
    </c:plotArea>
    <c:legend>
      <c:legendPos val="b"/>
      <c:layout>
        <c:manualLayout>
          <c:xMode val="edge"/>
          <c:yMode val="edge"/>
          <c:x val="0.60424635647818725"/>
          <c:y val="0.92257188439522042"/>
          <c:w val="0.3028418790975379"/>
          <c:h val="6.696874617057233E-2"/>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userShapes r:id="rId5"/>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scatterChart>
        <c:scatterStyle val="lineMarker"/>
        <c:varyColors val="0"/>
        <c:ser>
          <c:idx val="1"/>
          <c:order val="1"/>
          <c:tx>
            <c:strRef>
              <c:f>'Raw Data'!$H$1</c:f>
              <c:strCache>
                <c:ptCount val="1"/>
                <c:pt idx="0">
                  <c:v>velocity</c:v>
                </c:pt>
              </c:strCache>
            </c:strRef>
          </c:tx>
          <c:spPr>
            <a:ln w="38100" cap="rnd">
              <a:solidFill>
                <a:srgbClr val="FF0000"/>
              </a:solidFill>
              <a:round/>
            </a:ln>
            <a:effectLst/>
          </c:spPr>
          <c:marker>
            <c:symbol val="none"/>
          </c:marker>
          <c:xVal>
            <c:numRef>
              <c:f>'Raw Data'!$F$2:$F$709</c:f>
              <c:numCache>
                <c:formatCode>General</c:formatCode>
                <c:ptCount val="708"/>
                <c:pt idx="0">
                  <c:v>0</c:v>
                </c:pt>
                <c:pt idx="1">
                  <c:v>9.9310000005061738E-3</c:v>
                </c:pt>
                <c:pt idx="2">
                  <c:v>1.9862000001012348E-2</c:v>
                </c:pt>
                <c:pt idx="3">
                  <c:v>2.9793000001518521E-2</c:v>
                </c:pt>
                <c:pt idx="4">
                  <c:v>3.972300000168616E-2</c:v>
                </c:pt>
                <c:pt idx="5">
                  <c:v>4.9654000002192333E-2</c:v>
                </c:pt>
                <c:pt idx="6">
                  <c:v>5.9585000002698507E-2</c:v>
                </c:pt>
                <c:pt idx="7">
                  <c:v>6.9516000003204681E-2</c:v>
                </c:pt>
                <c:pt idx="8">
                  <c:v>7.9447000003710855E-2</c:v>
                </c:pt>
                <c:pt idx="9">
                  <c:v>8.9377000003878493E-2</c:v>
                </c:pt>
                <c:pt idx="10">
                  <c:v>9.9308000004384667E-2</c:v>
                </c:pt>
                <c:pt idx="11">
                  <c:v>0.10923900000489084</c:v>
                </c:pt>
                <c:pt idx="12">
                  <c:v>0.11916999999812106</c:v>
                </c:pt>
                <c:pt idx="13">
                  <c:v>0.12910099999862723</c:v>
                </c:pt>
                <c:pt idx="14">
                  <c:v>0.13903099999879487</c:v>
                </c:pt>
                <c:pt idx="15">
                  <c:v>0.14896199999930104</c:v>
                </c:pt>
                <c:pt idx="16">
                  <c:v>0.15889299999980722</c:v>
                </c:pt>
                <c:pt idx="17">
                  <c:v>0.16882400000031339</c:v>
                </c:pt>
                <c:pt idx="18">
                  <c:v>0.17875500000081956</c:v>
                </c:pt>
                <c:pt idx="19">
                  <c:v>0.1886850000009872</c:v>
                </c:pt>
                <c:pt idx="20">
                  <c:v>0.19861600000149338</c:v>
                </c:pt>
                <c:pt idx="21">
                  <c:v>0.20854700000199955</c:v>
                </c:pt>
                <c:pt idx="22">
                  <c:v>0.21847800000250572</c:v>
                </c:pt>
                <c:pt idx="23">
                  <c:v>0.2284090000030119</c:v>
                </c:pt>
                <c:pt idx="24">
                  <c:v>0.23833900000317954</c:v>
                </c:pt>
                <c:pt idx="25">
                  <c:v>0.24827000000368571</c:v>
                </c:pt>
                <c:pt idx="26">
                  <c:v>0.25820100000419188</c:v>
                </c:pt>
                <c:pt idx="27">
                  <c:v>0.26813200000469806</c:v>
                </c:pt>
                <c:pt idx="28">
                  <c:v>0.27806299999792827</c:v>
                </c:pt>
                <c:pt idx="29">
                  <c:v>0.28799299999809591</c:v>
                </c:pt>
                <c:pt idx="30">
                  <c:v>0.29792399999860208</c:v>
                </c:pt>
                <c:pt idx="31">
                  <c:v>0.30785499999910826</c:v>
                </c:pt>
                <c:pt idx="32">
                  <c:v>0.31778599999961443</c:v>
                </c:pt>
                <c:pt idx="33">
                  <c:v>0.32771700000012061</c:v>
                </c:pt>
                <c:pt idx="34">
                  <c:v>0.33764700000028824</c:v>
                </c:pt>
                <c:pt idx="35">
                  <c:v>0.34757800000079442</c:v>
                </c:pt>
                <c:pt idx="36">
                  <c:v>0.35750900000130059</c:v>
                </c:pt>
                <c:pt idx="37">
                  <c:v>0.36744000000180677</c:v>
                </c:pt>
                <c:pt idx="38">
                  <c:v>0.37737100000231294</c:v>
                </c:pt>
                <c:pt idx="39">
                  <c:v>0.38730100000248058</c:v>
                </c:pt>
                <c:pt idx="40">
                  <c:v>0.39723200000298675</c:v>
                </c:pt>
                <c:pt idx="41">
                  <c:v>0.40716300000349293</c:v>
                </c:pt>
                <c:pt idx="42">
                  <c:v>0.4170940000039991</c:v>
                </c:pt>
                <c:pt idx="43">
                  <c:v>0.42702400000416674</c:v>
                </c:pt>
                <c:pt idx="44">
                  <c:v>0.43695500000467291</c:v>
                </c:pt>
                <c:pt idx="45">
                  <c:v>0.44688599999790313</c:v>
                </c:pt>
                <c:pt idx="46">
                  <c:v>0.4568169999984093</c:v>
                </c:pt>
                <c:pt idx="47">
                  <c:v>0.46674799999891547</c:v>
                </c:pt>
                <c:pt idx="48">
                  <c:v>0.47667799999908311</c:v>
                </c:pt>
                <c:pt idx="49">
                  <c:v>0.48660899999958929</c:v>
                </c:pt>
                <c:pt idx="50">
                  <c:v>0.49654000000009546</c:v>
                </c:pt>
                <c:pt idx="51">
                  <c:v>0.50647100000060163</c:v>
                </c:pt>
                <c:pt idx="52">
                  <c:v>0.51640200000110781</c:v>
                </c:pt>
                <c:pt idx="53">
                  <c:v>0.52633200000127545</c:v>
                </c:pt>
                <c:pt idx="54">
                  <c:v>0.53626300000178162</c:v>
                </c:pt>
                <c:pt idx="55">
                  <c:v>0.54619400000228779</c:v>
                </c:pt>
                <c:pt idx="56">
                  <c:v>0.55612500000279397</c:v>
                </c:pt>
                <c:pt idx="57">
                  <c:v>0.56605600000330014</c:v>
                </c:pt>
                <c:pt idx="58">
                  <c:v>0.57598600000346778</c:v>
                </c:pt>
                <c:pt idx="59">
                  <c:v>0.58591700000397395</c:v>
                </c:pt>
                <c:pt idx="60">
                  <c:v>0.59584800000448013</c:v>
                </c:pt>
                <c:pt idx="61">
                  <c:v>0.6057790000049863</c:v>
                </c:pt>
                <c:pt idx="62">
                  <c:v>0.61570999999821652</c:v>
                </c:pt>
                <c:pt idx="63">
                  <c:v>0.62563999999838416</c:v>
                </c:pt>
                <c:pt idx="64">
                  <c:v>0.63557099999889033</c:v>
                </c:pt>
                <c:pt idx="65">
                  <c:v>0.6455019999993965</c:v>
                </c:pt>
                <c:pt idx="66">
                  <c:v>0.65543299999990268</c:v>
                </c:pt>
                <c:pt idx="67">
                  <c:v>0.66536400000040885</c:v>
                </c:pt>
                <c:pt idx="68">
                  <c:v>0.67529400000057649</c:v>
                </c:pt>
                <c:pt idx="69">
                  <c:v>0.68522500000108266</c:v>
                </c:pt>
                <c:pt idx="70">
                  <c:v>0.69515600000158884</c:v>
                </c:pt>
                <c:pt idx="71">
                  <c:v>0.70508700000209501</c:v>
                </c:pt>
                <c:pt idx="72">
                  <c:v>0.71501800000260118</c:v>
                </c:pt>
                <c:pt idx="73">
                  <c:v>0.72494800000276882</c:v>
                </c:pt>
                <c:pt idx="74">
                  <c:v>0.734879000003275</c:v>
                </c:pt>
                <c:pt idx="75">
                  <c:v>0.74481000000378117</c:v>
                </c:pt>
                <c:pt idx="76">
                  <c:v>0.75474100000428734</c:v>
                </c:pt>
                <c:pt idx="77">
                  <c:v>0.76467100000445498</c:v>
                </c:pt>
                <c:pt idx="78">
                  <c:v>0.77460200000496116</c:v>
                </c:pt>
                <c:pt idx="79">
                  <c:v>0.78453299999819137</c:v>
                </c:pt>
                <c:pt idx="80">
                  <c:v>0.79446399999869755</c:v>
                </c:pt>
                <c:pt idx="81">
                  <c:v>0.80439499999920372</c:v>
                </c:pt>
                <c:pt idx="82">
                  <c:v>0.81432499999937136</c:v>
                </c:pt>
                <c:pt idx="83">
                  <c:v>0.82425599999987753</c:v>
                </c:pt>
                <c:pt idx="84">
                  <c:v>0.8341870000003837</c:v>
                </c:pt>
                <c:pt idx="85">
                  <c:v>0.84411800000088988</c:v>
                </c:pt>
                <c:pt idx="86">
                  <c:v>0.85404900000139605</c:v>
                </c:pt>
                <c:pt idx="87">
                  <c:v>0.86397900000156369</c:v>
                </c:pt>
                <c:pt idx="88">
                  <c:v>0.87391000000206986</c:v>
                </c:pt>
                <c:pt idx="89">
                  <c:v>0.88384100000257604</c:v>
                </c:pt>
                <c:pt idx="90">
                  <c:v>0.89377200000308221</c:v>
                </c:pt>
                <c:pt idx="91">
                  <c:v>0.90370300000358839</c:v>
                </c:pt>
                <c:pt idx="92">
                  <c:v>0.91363300000375602</c:v>
                </c:pt>
                <c:pt idx="93">
                  <c:v>0.9235640000042622</c:v>
                </c:pt>
                <c:pt idx="94">
                  <c:v>0.93349500000476837</c:v>
                </c:pt>
                <c:pt idx="95">
                  <c:v>0.94342599999799859</c:v>
                </c:pt>
                <c:pt idx="96">
                  <c:v>0.95335691666696221</c:v>
                </c:pt>
                <c:pt idx="97">
                  <c:v>0.96328691666712984</c:v>
                </c:pt>
                <c:pt idx="98">
                  <c:v>0.97321791666763602</c:v>
                </c:pt>
                <c:pt idx="99">
                  <c:v>0.98314891666814219</c:v>
                </c:pt>
                <c:pt idx="100">
                  <c:v>0.99307991666864837</c:v>
                </c:pt>
                <c:pt idx="101">
                  <c:v>1.003009916668816</c:v>
                </c:pt>
                <c:pt idx="102">
                  <c:v>1.0129409166693222</c:v>
                </c:pt>
                <c:pt idx="103">
                  <c:v>1.0228719166698284</c:v>
                </c:pt>
                <c:pt idx="104">
                  <c:v>1.0328029166703345</c:v>
                </c:pt>
                <c:pt idx="105">
                  <c:v>1.0427339166708407</c:v>
                </c:pt>
                <c:pt idx="106">
                  <c:v>1.0526639166710083</c:v>
                </c:pt>
                <c:pt idx="107">
                  <c:v>1.0625949166715145</c:v>
                </c:pt>
                <c:pt idx="108">
                  <c:v>1.0725259166647447</c:v>
                </c:pt>
                <c:pt idx="109">
                  <c:v>1.0824569166652509</c:v>
                </c:pt>
                <c:pt idx="110">
                  <c:v>1.0923879166657571</c:v>
                </c:pt>
                <c:pt idx="111">
                  <c:v>1.1023179166659247</c:v>
                </c:pt>
                <c:pt idx="112">
                  <c:v>1.1122489166664309</c:v>
                </c:pt>
                <c:pt idx="113">
                  <c:v>1.1221799166669371</c:v>
                </c:pt>
                <c:pt idx="114">
                  <c:v>1.1321109166674432</c:v>
                </c:pt>
                <c:pt idx="115">
                  <c:v>1.1420419166679494</c:v>
                </c:pt>
                <c:pt idx="116">
                  <c:v>1.151971916668117</c:v>
                </c:pt>
                <c:pt idx="117">
                  <c:v>1.1619029166686232</c:v>
                </c:pt>
                <c:pt idx="118">
                  <c:v>1.1718339166691294</c:v>
                </c:pt>
                <c:pt idx="119">
                  <c:v>1.1817649166696356</c:v>
                </c:pt>
                <c:pt idx="120">
                  <c:v>1.1916959166701417</c:v>
                </c:pt>
                <c:pt idx="121">
                  <c:v>1.2016259166703094</c:v>
                </c:pt>
                <c:pt idx="122">
                  <c:v>1.2115569166708156</c:v>
                </c:pt>
                <c:pt idx="123">
                  <c:v>1.2214879166713217</c:v>
                </c:pt>
                <c:pt idx="124">
                  <c:v>1.2314189166645519</c:v>
                </c:pt>
                <c:pt idx="125">
                  <c:v>1.2413499166650581</c:v>
                </c:pt>
                <c:pt idx="126">
                  <c:v>1.2512799166652258</c:v>
                </c:pt>
                <c:pt idx="127">
                  <c:v>1.2612109166657319</c:v>
                </c:pt>
                <c:pt idx="128">
                  <c:v>1.2711419166662381</c:v>
                </c:pt>
                <c:pt idx="129">
                  <c:v>1.2810729166667443</c:v>
                </c:pt>
                <c:pt idx="130">
                  <c:v>1.2910029166669119</c:v>
                </c:pt>
                <c:pt idx="131">
                  <c:v>1.3009339166674181</c:v>
                </c:pt>
                <c:pt idx="132">
                  <c:v>1.3108649166679243</c:v>
                </c:pt>
                <c:pt idx="133">
                  <c:v>1.3207959166684304</c:v>
                </c:pt>
                <c:pt idx="134">
                  <c:v>1.3307269166689366</c:v>
                </c:pt>
                <c:pt idx="135">
                  <c:v>1.3406569166691042</c:v>
                </c:pt>
                <c:pt idx="136">
                  <c:v>1.3505879166696104</c:v>
                </c:pt>
                <c:pt idx="137">
                  <c:v>1.3605189166701166</c:v>
                </c:pt>
                <c:pt idx="138">
                  <c:v>1.3704499166706228</c:v>
                </c:pt>
                <c:pt idx="139">
                  <c:v>1.3803809166711289</c:v>
                </c:pt>
                <c:pt idx="140">
                  <c:v>1.3903109166712966</c:v>
                </c:pt>
                <c:pt idx="141">
                  <c:v>1.4002419166645268</c:v>
                </c:pt>
                <c:pt idx="142">
                  <c:v>1.410172916665033</c:v>
                </c:pt>
                <c:pt idx="143">
                  <c:v>1.4201039166655391</c:v>
                </c:pt>
                <c:pt idx="144">
                  <c:v>1.4300349166660453</c:v>
                </c:pt>
                <c:pt idx="145">
                  <c:v>1.439964916666213</c:v>
                </c:pt>
                <c:pt idx="146">
                  <c:v>1.4498959166667191</c:v>
                </c:pt>
                <c:pt idx="147">
                  <c:v>1.4598269166672253</c:v>
                </c:pt>
                <c:pt idx="148">
                  <c:v>1.4697579166677315</c:v>
                </c:pt>
                <c:pt idx="149">
                  <c:v>1.4796889166682377</c:v>
                </c:pt>
                <c:pt idx="150">
                  <c:v>1.4896189166684053</c:v>
                </c:pt>
                <c:pt idx="151">
                  <c:v>1.4995499166689115</c:v>
                </c:pt>
                <c:pt idx="152">
                  <c:v>1.5094809166694176</c:v>
                </c:pt>
                <c:pt idx="153">
                  <c:v>1.5194119166699238</c:v>
                </c:pt>
                <c:pt idx="154">
                  <c:v>1.52934291667043</c:v>
                </c:pt>
                <c:pt idx="155">
                  <c:v>1.5392729166705976</c:v>
                </c:pt>
                <c:pt idx="156">
                  <c:v>1.5492039166711038</c:v>
                </c:pt>
                <c:pt idx="157">
                  <c:v>1.55913491667161</c:v>
                </c:pt>
                <c:pt idx="158">
                  <c:v>1.5690659166648402</c:v>
                </c:pt>
                <c:pt idx="159">
                  <c:v>1.5789969166653464</c:v>
                </c:pt>
                <c:pt idx="160">
                  <c:v>1.588926916665514</c:v>
                </c:pt>
                <c:pt idx="161">
                  <c:v>1.5988579166660202</c:v>
                </c:pt>
                <c:pt idx="162">
                  <c:v>1.6087889166665263</c:v>
                </c:pt>
                <c:pt idx="163">
                  <c:v>1.6187199166670325</c:v>
                </c:pt>
                <c:pt idx="164">
                  <c:v>1.6286499166672002</c:v>
                </c:pt>
                <c:pt idx="165">
                  <c:v>1.6385809166677063</c:v>
                </c:pt>
                <c:pt idx="166">
                  <c:v>1.6485119166682125</c:v>
                </c:pt>
                <c:pt idx="167">
                  <c:v>1.6584429166687187</c:v>
                </c:pt>
                <c:pt idx="168">
                  <c:v>1.6683739166692249</c:v>
                </c:pt>
                <c:pt idx="169">
                  <c:v>1.678304916669731</c:v>
                </c:pt>
                <c:pt idx="170">
                  <c:v>1.6882349166698987</c:v>
                </c:pt>
                <c:pt idx="171">
                  <c:v>1.6981659166704048</c:v>
                </c:pt>
                <c:pt idx="172">
                  <c:v>1.708096916670911</c:v>
                </c:pt>
                <c:pt idx="173">
                  <c:v>1.7180279166714172</c:v>
                </c:pt>
                <c:pt idx="174">
                  <c:v>1.7279579166715848</c:v>
                </c:pt>
                <c:pt idx="175">
                  <c:v>1.737888916664815</c:v>
                </c:pt>
                <c:pt idx="176">
                  <c:v>1.7478199166653212</c:v>
                </c:pt>
                <c:pt idx="177">
                  <c:v>1.7577509166658274</c:v>
                </c:pt>
                <c:pt idx="178">
                  <c:v>1.7676819166663336</c:v>
                </c:pt>
                <c:pt idx="179">
                  <c:v>1.7776119166665012</c:v>
                </c:pt>
                <c:pt idx="180">
                  <c:v>1.7875429166670074</c:v>
                </c:pt>
                <c:pt idx="181">
                  <c:v>1.7974739166675135</c:v>
                </c:pt>
                <c:pt idx="182">
                  <c:v>1.8074049166680197</c:v>
                </c:pt>
                <c:pt idx="183">
                  <c:v>1.8173359166685259</c:v>
                </c:pt>
                <c:pt idx="184">
                  <c:v>1.8272659166686935</c:v>
                </c:pt>
                <c:pt idx="185">
                  <c:v>1.8371969166691997</c:v>
                </c:pt>
                <c:pt idx="186">
                  <c:v>1.8471279166697059</c:v>
                </c:pt>
                <c:pt idx="187">
                  <c:v>1.8570589166702121</c:v>
                </c:pt>
                <c:pt idx="188">
                  <c:v>1.8669899166707182</c:v>
                </c:pt>
                <c:pt idx="189">
                  <c:v>1.8769199166708859</c:v>
                </c:pt>
                <c:pt idx="190">
                  <c:v>1.886850916671392</c:v>
                </c:pt>
                <c:pt idx="191">
                  <c:v>1.8967819166646223</c:v>
                </c:pt>
                <c:pt idx="192">
                  <c:v>1.9067129166651284</c:v>
                </c:pt>
                <c:pt idx="193">
                  <c:v>1.9166439166656346</c:v>
                </c:pt>
                <c:pt idx="194">
                  <c:v>1.9265739166658022</c:v>
                </c:pt>
                <c:pt idx="195">
                  <c:v>1.9365049166663084</c:v>
                </c:pt>
                <c:pt idx="196">
                  <c:v>1.9464352499999222</c:v>
                </c:pt>
                <c:pt idx="197">
                  <c:v>1.9563662500004284</c:v>
                </c:pt>
                <c:pt idx="198">
                  <c:v>1.9662972500009346</c:v>
                </c:pt>
                <c:pt idx="199">
                  <c:v>1.9762272500011022</c:v>
                </c:pt>
                <c:pt idx="200">
                  <c:v>1.9861582500016084</c:v>
                </c:pt>
                <c:pt idx="201">
                  <c:v>1.9960892500021146</c:v>
                </c:pt>
                <c:pt idx="202">
                  <c:v>2.0060202500026207</c:v>
                </c:pt>
                <c:pt idx="203">
                  <c:v>2.0159512500031269</c:v>
                </c:pt>
                <c:pt idx="204">
                  <c:v>2.0258812500032946</c:v>
                </c:pt>
                <c:pt idx="205">
                  <c:v>2.0358122500038007</c:v>
                </c:pt>
                <c:pt idx="206">
                  <c:v>2.0457432500043069</c:v>
                </c:pt>
                <c:pt idx="207">
                  <c:v>2.0556742500048131</c:v>
                </c:pt>
                <c:pt idx="208">
                  <c:v>2.0656052499980433</c:v>
                </c:pt>
                <c:pt idx="209">
                  <c:v>2.0755352499982109</c:v>
                </c:pt>
                <c:pt idx="210">
                  <c:v>2.0854662499987171</c:v>
                </c:pt>
                <c:pt idx="211">
                  <c:v>2.0953972499992233</c:v>
                </c:pt>
                <c:pt idx="212">
                  <c:v>2.1053282499997295</c:v>
                </c:pt>
                <c:pt idx="213">
                  <c:v>2.1152592500002356</c:v>
                </c:pt>
                <c:pt idx="214">
                  <c:v>2.1251892500004033</c:v>
                </c:pt>
                <c:pt idx="215">
                  <c:v>2.1351202500009094</c:v>
                </c:pt>
                <c:pt idx="216">
                  <c:v>2.1450512500014156</c:v>
                </c:pt>
                <c:pt idx="217">
                  <c:v>2.1549822500019218</c:v>
                </c:pt>
                <c:pt idx="218">
                  <c:v>2.164913250002428</c:v>
                </c:pt>
                <c:pt idx="219">
                  <c:v>2.1748432500025956</c:v>
                </c:pt>
                <c:pt idx="220">
                  <c:v>2.1847742500031018</c:v>
                </c:pt>
                <c:pt idx="221">
                  <c:v>2.1947052500036079</c:v>
                </c:pt>
                <c:pt idx="222">
                  <c:v>2.2046362500041141</c:v>
                </c:pt>
                <c:pt idx="223">
                  <c:v>2.2145672500046203</c:v>
                </c:pt>
                <c:pt idx="224">
                  <c:v>2.2244972500047879</c:v>
                </c:pt>
                <c:pt idx="225">
                  <c:v>2.2344282499980181</c:v>
                </c:pt>
                <c:pt idx="226">
                  <c:v>2.2443592499985243</c:v>
                </c:pt>
                <c:pt idx="227">
                  <c:v>2.2542902499990305</c:v>
                </c:pt>
                <c:pt idx="228">
                  <c:v>2.2642212499995367</c:v>
                </c:pt>
                <c:pt idx="229">
                  <c:v>2.2741512499997043</c:v>
                </c:pt>
                <c:pt idx="230">
                  <c:v>2.2840822500002105</c:v>
                </c:pt>
                <c:pt idx="231">
                  <c:v>2.2940132500007167</c:v>
                </c:pt>
                <c:pt idx="232">
                  <c:v>2.3039442500012228</c:v>
                </c:pt>
                <c:pt idx="233">
                  <c:v>2.313875250001729</c:v>
                </c:pt>
                <c:pt idx="234">
                  <c:v>2.3238052500018966</c:v>
                </c:pt>
                <c:pt idx="235">
                  <c:v>2.3337362500024028</c:v>
                </c:pt>
                <c:pt idx="236">
                  <c:v>2.343667250002909</c:v>
                </c:pt>
                <c:pt idx="237">
                  <c:v>2.3535982500034152</c:v>
                </c:pt>
                <c:pt idx="238">
                  <c:v>2.3635292500039213</c:v>
                </c:pt>
                <c:pt idx="239">
                  <c:v>2.373459250004089</c:v>
                </c:pt>
                <c:pt idx="240">
                  <c:v>2.3833902500045951</c:v>
                </c:pt>
                <c:pt idx="241">
                  <c:v>2.3933212500051013</c:v>
                </c:pt>
                <c:pt idx="242">
                  <c:v>2.4032522499983315</c:v>
                </c:pt>
                <c:pt idx="243">
                  <c:v>2.4131832499988377</c:v>
                </c:pt>
                <c:pt idx="244">
                  <c:v>2.4231132499990053</c:v>
                </c:pt>
                <c:pt idx="245">
                  <c:v>2.4330442499995115</c:v>
                </c:pt>
                <c:pt idx="246">
                  <c:v>2.4429752500000177</c:v>
                </c:pt>
                <c:pt idx="247">
                  <c:v>2.4529062500005239</c:v>
                </c:pt>
                <c:pt idx="248">
                  <c:v>2.46283725000103</c:v>
                </c:pt>
                <c:pt idx="249">
                  <c:v>2.4727672500011977</c:v>
                </c:pt>
                <c:pt idx="250">
                  <c:v>2.4826982500017039</c:v>
                </c:pt>
                <c:pt idx="251">
                  <c:v>2.49262925000221</c:v>
                </c:pt>
                <c:pt idx="252">
                  <c:v>2.5025602500027162</c:v>
                </c:pt>
                <c:pt idx="253">
                  <c:v>2.5124912500032224</c:v>
                </c:pt>
                <c:pt idx="254">
                  <c:v>2.52242125000339</c:v>
                </c:pt>
                <c:pt idx="255">
                  <c:v>2.5323522500038962</c:v>
                </c:pt>
                <c:pt idx="256">
                  <c:v>2.5422832500044024</c:v>
                </c:pt>
                <c:pt idx="257">
                  <c:v>2.5522142500049085</c:v>
                </c:pt>
                <c:pt idx="258">
                  <c:v>2.5621452499981388</c:v>
                </c:pt>
                <c:pt idx="259">
                  <c:v>2.5720752499983064</c:v>
                </c:pt>
                <c:pt idx="260">
                  <c:v>2.5820062499988126</c:v>
                </c:pt>
                <c:pt idx="261">
                  <c:v>2.5919372499993187</c:v>
                </c:pt>
                <c:pt idx="262">
                  <c:v>2.6018682499998249</c:v>
                </c:pt>
                <c:pt idx="263">
                  <c:v>2.6117992500003311</c:v>
                </c:pt>
                <c:pt idx="264">
                  <c:v>2.6217292500004987</c:v>
                </c:pt>
                <c:pt idx="265">
                  <c:v>2.6316602500010049</c:v>
                </c:pt>
                <c:pt idx="266">
                  <c:v>2.6415912500015111</c:v>
                </c:pt>
                <c:pt idx="267">
                  <c:v>2.6515222500020172</c:v>
                </c:pt>
                <c:pt idx="268">
                  <c:v>2.6614532500025234</c:v>
                </c:pt>
                <c:pt idx="269">
                  <c:v>2.6713842500030296</c:v>
                </c:pt>
                <c:pt idx="270">
                  <c:v>2.6813142500031972</c:v>
                </c:pt>
                <c:pt idx="271">
                  <c:v>2.6912452500037034</c:v>
                </c:pt>
                <c:pt idx="272">
                  <c:v>2.7011762500042096</c:v>
                </c:pt>
                <c:pt idx="273">
                  <c:v>2.7111072500047158</c:v>
                </c:pt>
                <c:pt idx="274">
                  <c:v>2.721038249997946</c:v>
                </c:pt>
                <c:pt idx="275">
                  <c:v>2.7309682499981136</c:v>
                </c:pt>
                <c:pt idx="276">
                  <c:v>2.7408992499986198</c:v>
                </c:pt>
                <c:pt idx="277">
                  <c:v>2.750830249999126</c:v>
                </c:pt>
                <c:pt idx="278">
                  <c:v>2.7607612499996321</c:v>
                </c:pt>
                <c:pt idx="279">
                  <c:v>2.7706922500001383</c:v>
                </c:pt>
                <c:pt idx="280">
                  <c:v>2.7806222500003059</c:v>
                </c:pt>
                <c:pt idx="281">
                  <c:v>2.7905532500008121</c:v>
                </c:pt>
                <c:pt idx="282">
                  <c:v>2.8004842500013183</c:v>
                </c:pt>
                <c:pt idx="283">
                  <c:v>2.8104152500018245</c:v>
                </c:pt>
                <c:pt idx="284">
                  <c:v>2.8203462500023306</c:v>
                </c:pt>
                <c:pt idx="285">
                  <c:v>2.8302762500024983</c:v>
                </c:pt>
                <c:pt idx="286">
                  <c:v>2.8402072500030044</c:v>
                </c:pt>
                <c:pt idx="287">
                  <c:v>2.8501382500035106</c:v>
                </c:pt>
                <c:pt idx="288">
                  <c:v>2.8600692500040168</c:v>
                </c:pt>
                <c:pt idx="289">
                  <c:v>2.870000250004523</c:v>
                </c:pt>
                <c:pt idx="290">
                  <c:v>2.8799302500046906</c:v>
                </c:pt>
                <c:pt idx="291">
                  <c:v>2.8898612499979208</c:v>
                </c:pt>
                <c:pt idx="292">
                  <c:v>2.899792249998427</c:v>
                </c:pt>
                <c:pt idx="293">
                  <c:v>2.9097232499989332</c:v>
                </c:pt>
                <c:pt idx="294">
                  <c:v>2.9196542499994393</c:v>
                </c:pt>
                <c:pt idx="295">
                  <c:v>2.9295852499999455</c:v>
                </c:pt>
                <c:pt idx="296">
                  <c:v>2.9395152500001132</c:v>
                </c:pt>
                <c:pt idx="297">
                  <c:v>2.9494466250034748</c:v>
                </c:pt>
                <c:pt idx="298">
                  <c:v>2.9593776250039809</c:v>
                </c:pt>
                <c:pt idx="299">
                  <c:v>2.9693086250044871</c:v>
                </c:pt>
                <c:pt idx="300">
                  <c:v>2.9792396250049933</c:v>
                </c:pt>
                <c:pt idx="301">
                  <c:v>2.989169624997885</c:v>
                </c:pt>
                <c:pt idx="302">
                  <c:v>2.9991006249983911</c:v>
                </c:pt>
                <c:pt idx="303">
                  <c:v>3.0090316249988973</c:v>
                </c:pt>
                <c:pt idx="304">
                  <c:v>3.0189626249994035</c:v>
                </c:pt>
                <c:pt idx="305">
                  <c:v>3.0288936249999097</c:v>
                </c:pt>
                <c:pt idx="306">
                  <c:v>3.0388236250000773</c:v>
                </c:pt>
                <c:pt idx="307">
                  <c:v>3.0487546250005835</c:v>
                </c:pt>
                <c:pt idx="308">
                  <c:v>3.0586856250010896</c:v>
                </c:pt>
                <c:pt idx="309">
                  <c:v>3.0686166250015958</c:v>
                </c:pt>
                <c:pt idx="310">
                  <c:v>3.078547625002102</c:v>
                </c:pt>
                <c:pt idx="311">
                  <c:v>3.0884776250022696</c:v>
                </c:pt>
                <c:pt idx="312">
                  <c:v>3.0984086250027758</c:v>
                </c:pt>
                <c:pt idx="313">
                  <c:v>3.108339625003282</c:v>
                </c:pt>
                <c:pt idx="314">
                  <c:v>3.1182706250037882</c:v>
                </c:pt>
                <c:pt idx="315">
                  <c:v>3.1282016250042943</c:v>
                </c:pt>
                <c:pt idx="316">
                  <c:v>3.1381326250048005</c:v>
                </c:pt>
                <c:pt idx="317">
                  <c:v>3.1480626250049681</c:v>
                </c:pt>
                <c:pt idx="318">
                  <c:v>3.1579936249981984</c:v>
                </c:pt>
                <c:pt idx="319">
                  <c:v>3.1679246249987045</c:v>
                </c:pt>
                <c:pt idx="320">
                  <c:v>3.1778556249992107</c:v>
                </c:pt>
                <c:pt idx="321">
                  <c:v>3.1877866249997169</c:v>
                </c:pt>
                <c:pt idx="322">
                  <c:v>3.1977166249998845</c:v>
                </c:pt>
                <c:pt idx="323">
                  <c:v>3.2076476250003907</c:v>
                </c:pt>
                <c:pt idx="324">
                  <c:v>3.2175786250008969</c:v>
                </c:pt>
                <c:pt idx="325">
                  <c:v>3.227509625001403</c:v>
                </c:pt>
                <c:pt idx="326">
                  <c:v>3.2374406250019092</c:v>
                </c:pt>
                <c:pt idx="327">
                  <c:v>3.2473706250020768</c:v>
                </c:pt>
                <c:pt idx="328">
                  <c:v>3.257301625002583</c:v>
                </c:pt>
                <c:pt idx="329">
                  <c:v>3.2672326250030892</c:v>
                </c:pt>
                <c:pt idx="330">
                  <c:v>3.2771636250035954</c:v>
                </c:pt>
                <c:pt idx="331">
                  <c:v>3.2870946250041015</c:v>
                </c:pt>
                <c:pt idx="332">
                  <c:v>3.2970256250046077</c:v>
                </c:pt>
                <c:pt idx="333">
                  <c:v>3.3069556250047754</c:v>
                </c:pt>
                <c:pt idx="334">
                  <c:v>3.3168866249980056</c:v>
                </c:pt>
                <c:pt idx="335">
                  <c:v>3.3268176249985117</c:v>
                </c:pt>
                <c:pt idx="336">
                  <c:v>3.3367486249990179</c:v>
                </c:pt>
                <c:pt idx="337">
                  <c:v>3.3466796249995241</c:v>
                </c:pt>
                <c:pt idx="338">
                  <c:v>3.3566096249996917</c:v>
                </c:pt>
                <c:pt idx="339">
                  <c:v>3.3665406250001979</c:v>
                </c:pt>
                <c:pt idx="340">
                  <c:v>3.3764716250007041</c:v>
                </c:pt>
                <c:pt idx="341">
                  <c:v>3.3864026250012103</c:v>
                </c:pt>
                <c:pt idx="342">
                  <c:v>3.3963336250017164</c:v>
                </c:pt>
                <c:pt idx="343">
                  <c:v>3.4062646250022226</c:v>
                </c:pt>
                <c:pt idx="344">
                  <c:v>3.4161946250023902</c:v>
                </c:pt>
                <c:pt idx="345">
                  <c:v>3.4261256250028964</c:v>
                </c:pt>
                <c:pt idx="346">
                  <c:v>3.4360566250034026</c:v>
                </c:pt>
                <c:pt idx="347">
                  <c:v>3.4459876250039088</c:v>
                </c:pt>
                <c:pt idx="348">
                  <c:v>3.4559186250044149</c:v>
                </c:pt>
                <c:pt idx="349">
                  <c:v>3.4658486250045826</c:v>
                </c:pt>
                <c:pt idx="350">
                  <c:v>3.4757796250050887</c:v>
                </c:pt>
                <c:pt idx="351">
                  <c:v>3.485710624998319</c:v>
                </c:pt>
                <c:pt idx="352">
                  <c:v>3.4956416249988251</c:v>
                </c:pt>
                <c:pt idx="353">
                  <c:v>3.5055726249993313</c:v>
                </c:pt>
                <c:pt idx="354">
                  <c:v>3.5155036249998375</c:v>
                </c:pt>
                <c:pt idx="355">
                  <c:v>3.5254336250000051</c:v>
                </c:pt>
                <c:pt idx="356">
                  <c:v>3.5353646250005113</c:v>
                </c:pt>
                <c:pt idx="357">
                  <c:v>3.5452956250010175</c:v>
                </c:pt>
                <c:pt idx="358">
                  <c:v>3.5552266250015236</c:v>
                </c:pt>
                <c:pt idx="359">
                  <c:v>3.5651576250020298</c:v>
                </c:pt>
                <c:pt idx="360">
                  <c:v>3.5750876250021975</c:v>
                </c:pt>
                <c:pt idx="361">
                  <c:v>3.5850186250027036</c:v>
                </c:pt>
                <c:pt idx="362">
                  <c:v>3.5949496250032098</c:v>
                </c:pt>
                <c:pt idx="363">
                  <c:v>3.604880625003716</c:v>
                </c:pt>
                <c:pt idx="364">
                  <c:v>3.6148116250042222</c:v>
                </c:pt>
                <c:pt idx="365">
                  <c:v>3.6247416250043898</c:v>
                </c:pt>
                <c:pt idx="366">
                  <c:v>3.634672625004896</c:v>
                </c:pt>
                <c:pt idx="367">
                  <c:v>3.6446036249981262</c:v>
                </c:pt>
                <c:pt idx="368">
                  <c:v>3.6545346249986324</c:v>
                </c:pt>
                <c:pt idx="369">
                  <c:v>3.6644656249991385</c:v>
                </c:pt>
                <c:pt idx="370">
                  <c:v>3.6743966249996447</c:v>
                </c:pt>
                <c:pt idx="371">
                  <c:v>3.6843266249998123</c:v>
                </c:pt>
                <c:pt idx="372">
                  <c:v>3.6942576250003185</c:v>
                </c:pt>
                <c:pt idx="373">
                  <c:v>3.7041886250008247</c:v>
                </c:pt>
                <c:pt idx="374">
                  <c:v>3.7141196250013309</c:v>
                </c:pt>
                <c:pt idx="375">
                  <c:v>3.724050625001837</c:v>
                </c:pt>
                <c:pt idx="376">
                  <c:v>3.7339816250023432</c:v>
                </c:pt>
                <c:pt idx="377">
                  <c:v>3.7439116250025108</c:v>
                </c:pt>
                <c:pt idx="378">
                  <c:v>3.753842625003017</c:v>
                </c:pt>
                <c:pt idx="379">
                  <c:v>3.7637736250035232</c:v>
                </c:pt>
                <c:pt idx="380">
                  <c:v>3.7737046250040294</c:v>
                </c:pt>
                <c:pt idx="381">
                  <c:v>3.7836356250045355</c:v>
                </c:pt>
                <c:pt idx="382">
                  <c:v>3.7935656250047032</c:v>
                </c:pt>
                <c:pt idx="383">
                  <c:v>3.8034966249979334</c:v>
                </c:pt>
                <c:pt idx="384">
                  <c:v>3.8134276249984396</c:v>
                </c:pt>
                <c:pt idx="385">
                  <c:v>3.8233586249989457</c:v>
                </c:pt>
                <c:pt idx="386">
                  <c:v>3.8332896249994519</c:v>
                </c:pt>
                <c:pt idx="387">
                  <c:v>3.8432206249999581</c:v>
                </c:pt>
                <c:pt idx="388">
                  <c:v>3.8531506250001257</c:v>
                </c:pt>
                <c:pt idx="389">
                  <c:v>3.8630816250006319</c:v>
                </c:pt>
                <c:pt idx="390">
                  <c:v>3.8730126250011381</c:v>
                </c:pt>
                <c:pt idx="391">
                  <c:v>3.8829436250016443</c:v>
                </c:pt>
                <c:pt idx="392">
                  <c:v>3.8928746250021504</c:v>
                </c:pt>
                <c:pt idx="393">
                  <c:v>3.9028046250023181</c:v>
                </c:pt>
                <c:pt idx="394">
                  <c:v>3.9127356250028242</c:v>
                </c:pt>
                <c:pt idx="395">
                  <c:v>3.9226666250033304</c:v>
                </c:pt>
                <c:pt idx="396">
                  <c:v>3.9325976250038366</c:v>
                </c:pt>
                <c:pt idx="397">
                  <c:v>3.9425286250043428</c:v>
                </c:pt>
                <c:pt idx="398">
                  <c:v>3.9524596250048489</c:v>
                </c:pt>
                <c:pt idx="399">
                  <c:v>3.9623896250050166</c:v>
                </c:pt>
                <c:pt idx="400">
                  <c:v>3.9723206249982468</c:v>
                </c:pt>
                <c:pt idx="401">
                  <c:v>3.982251624998753</c:v>
                </c:pt>
                <c:pt idx="402">
                  <c:v>3.9921826249992591</c:v>
                </c:pt>
                <c:pt idx="403">
                  <c:v>4.0021136249997653</c:v>
                </c:pt>
                <c:pt idx="404">
                  <c:v>4.0120446250002715</c:v>
                </c:pt>
                <c:pt idx="405">
                  <c:v>4.0219746250004391</c:v>
                </c:pt>
                <c:pt idx="406">
                  <c:v>4.0319056250009453</c:v>
                </c:pt>
                <c:pt idx="407">
                  <c:v>4.0418366250014515</c:v>
                </c:pt>
                <c:pt idx="408">
                  <c:v>4.0517676250019576</c:v>
                </c:pt>
                <c:pt idx="409">
                  <c:v>4.0616986250024638</c:v>
                </c:pt>
                <c:pt idx="410">
                  <c:v>4.07162962500297</c:v>
                </c:pt>
                <c:pt idx="411">
                  <c:v>4.0815596250031376</c:v>
                </c:pt>
                <c:pt idx="412">
                  <c:v>4.0914906250036438</c:v>
                </c:pt>
                <c:pt idx="413">
                  <c:v>4.10142162500415</c:v>
                </c:pt>
                <c:pt idx="414">
                  <c:v>4.1113526250046561</c:v>
                </c:pt>
                <c:pt idx="415">
                  <c:v>4.1212836249978864</c:v>
                </c:pt>
                <c:pt idx="416">
                  <c:v>4.131213624998054</c:v>
                </c:pt>
                <c:pt idx="417">
                  <c:v>4.1411446249985602</c:v>
                </c:pt>
                <c:pt idx="418">
                  <c:v>4.1510756249990663</c:v>
                </c:pt>
                <c:pt idx="419">
                  <c:v>4.1610066249995725</c:v>
                </c:pt>
                <c:pt idx="420">
                  <c:v>4.1709376250000787</c:v>
                </c:pt>
                <c:pt idx="421">
                  <c:v>4.1808686250005849</c:v>
                </c:pt>
                <c:pt idx="422">
                  <c:v>4.1907986250007525</c:v>
                </c:pt>
                <c:pt idx="423">
                  <c:v>4.2007296250012587</c:v>
                </c:pt>
                <c:pt idx="424">
                  <c:v>4.2106606250017649</c:v>
                </c:pt>
                <c:pt idx="425">
                  <c:v>4.220591625002271</c:v>
                </c:pt>
                <c:pt idx="426">
                  <c:v>4.2305226250027772</c:v>
                </c:pt>
                <c:pt idx="427">
                  <c:v>4.2404536250032834</c:v>
                </c:pt>
                <c:pt idx="428">
                  <c:v>4.250383625003451</c:v>
                </c:pt>
                <c:pt idx="429">
                  <c:v>4.2603146250039572</c:v>
                </c:pt>
                <c:pt idx="430">
                  <c:v>4.2702456250044634</c:v>
                </c:pt>
                <c:pt idx="431">
                  <c:v>4.2801766250049695</c:v>
                </c:pt>
                <c:pt idx="432">
                  <c:v>4.2901076249981998</c:v>
                </c:pt>
                <c:pt idx="433">
                  <c:v>4.3000386249987059</c:v>
                </c:pt>
                <c:pt idx="434">
                  <c:v>4.3099686249988736</c:v>
                </c:pt>
                <c:pt idx="435">
                  <c:v>4.3198996249993797</c:v>
                </c:pt>
                <c:pt idx="436">
                  <c:v>4.3298306249998859</c:v>
                </c:pt>
                <c:pt idx="437">
                  <c:v>4.3397616250003921</c:v>
                </c:pt>
                <c:pt idx="438">
                  <c:v>4.3496926250008983</c:v>
                </c:pt>
                <c:pt idx="439">
                  <c:v>4.3596236250014044</c:v>
                </c:pt>
                <c:pt idx="440">
                  <c:v>4.3695536250015721</c:v>
                </c:pt>
                <c:pt idx="441">
                  <c:v>4.3794846250020782</c:v>
                </c:pt>
                <c:pt idx="442">
                  <c:v>4.3894156250025844</c:v>
                </c:pt>
                <c:pt idx="443">
                  <c:v>4.3993466250030906</c:v>
                </c:pt>
                <c:pt idx="444">
                  <c:v>4.4092776250035968</c:v>
                </c:pt>
                <c:pt idx="445">
                  <c:v>4.4192086250041029</c:v>
                </c:pt>
                <c:pt idx="446">
                  <c:v>4.4291386250042706</c:v>
                </c:pt>
                <c:pt idx="447">
                  <c:v>4.4390696250047768</c:v>
                </c:pt>
                <c:pt idx="448">
                  <c:v>4.449000624998007</c:v>
                </c:pt>
                <c:pt idx="449">
                  <c:v>4.4589316249985131</c:v>
                </c:pt>
                <c:pt idx="450">
                  <c:v>4.4688626249990193</c:v>
                </c:pt>
                <c:pt idx="451">
                  <c:v>4.4787936249995255</c:v>
                </c:pt>
                <c:pt idx="452">
                  <c:v>4.4887236249996931</c:v>
                </c:pt>
                <c:pt idx="453">
                  <c:v>4.4986546250001993</c:v>
                </c:pt>
                <c:pt idx="454">
                  <c:v>4.5085856250007055</c:v>
                </c:pt>
                <c:pt idx="455">
                  <c:v>4.5185166250012117</c:v>
                </c:pt>
                <c:pt idx="456">
                  <c:v>4.5284476250017178</c:v>
                </c:pt>
                <c:pt idx="457">
                  <c:v>4.5383776250018855</c:v>
                </c:pt>
                <c:pt idx="458">
                  <c:v>4.5483086250023916</c:v>
                </c:pt>
                <c:pt idx="459">
                  <c:v>4.5582396250028978</c:v>
                </c:pt>
                <c:pt idx="460">
                  <c:v>4.568170625003404</c:v>
                </c:pt>
                <c:pt idx="461">
                  <c:v>4.5781016250039102</c:v>
                </c:pt>
                <c:pt idx="462">
                  <c:v>4.5880326250044163</c:v>
                </c:pt>
                <c:pt idx="463">
                  <c:v>4.597962625004584</c:v>
                </c:pt>
                <c:pt idx="464">
                  <c:v>4.6078936250050901</c:v>
                </c:pt>
                <c:pt idx="465">
                  <c:v>4.6178246249983204</c:v>
                </c:pt>
                <c:pt idx="466">
                  <c:v>4.6277556249988265</c:v>
                </c:pt>
                <c:pt idx="467">
                  <c:v>4.6376866249993327</c:v>
                </c:pt>
                <c:pt idx="468">
                  <c:v>4.6476176249998389</c:v>
                </c:pt>
                <c:pt idx="469">
                  <c:v>4.6575486250003451</c:v>
                </c:pt>
                <c:pt idx="470">
                  <c:v>4.6674786250005127</c:v>
                </c:pt>
                <c:pt idx="471">
                  <c:v>4.6774096250010189</c:v>
                </c:pt>
                <c:pt idx="472">
                  <c:v>4.687340625001525</c:v>
                </c:pt>
                <c:pt idx="473">
                  <c:v>4.6972716250020312</c:v>
                </c:pt>
                <c:pt idx="474">
                  <c:v>4.7072026250025374</c:v>
                </c:pt>
                <c:pt idx="475">
                  <c:v>4.717132625002705</c:v>
                </c:pt>
                <c:pt idx="476">
                  <c:v>4.7270636250032112</c:v>
                </c:pt>
                <c:pt idx="477">
                  <c:v>4.7369946250037174</c:v>
                </c:pt>
                <c:pt idx="478">
                  <c:v>4.7469256250042235</c:v>
                </c:pt>
                <c:pt idx="479">
                  <c:v>4.7568566250047297</c:v>
                </c:pt>
                <c:pt idx="480">
                  <c:v>4.7667876249979599</c:v>
                </c:pt>
                <c:pt idx="481">
                  <c:v>4.7767176249981276</c:v>
                </c:pt>
                <c:pt idx="482">
                  <c:v>4.7866486249986337</c:v>
                </c:pt>
                <c:pt idx="483">
                  <c:v>4.7965796249991399</c:v>
                </c:pt>
                <c:pt idx="484">
                  <c:v>4.8065106249996461</c:v>
                </c:pt>
                <c:pt idx="485">
                  <c:v>4.8164416250001523</c:v>
                </c:pt>
                <c:pt idx="486">
                  <c:v>4.8263726250006584</c:v>
                </c:pt>
                <c:pt idx="487">
                  <c:v>4.8363036250011646</c:v>
                </c:pt>
                <c:pt idx="488">
                  <c:v>4.8462336250013323</c:v>
                </c:pt>
                <c:pt idx="489">
                  <c:v>4.8561646250018384</c:v>
                </c:pt>
                <c:pt idx="490">
                  <c:v>4.8660956250023446</c:v>
                </c:pt>
                <c:pt idx="491">
                  <c:v>4.8760266250028508</c:v>
                </c:pt>
                <c:pt idx="492">
                  <c:v>4.885957625003357</c:v>
                </c:pt>
                <c:pt idx="493">
                  <c:v>4.8958886250038631</c:v>
                </c:pt>
                <c:pt idx="494">
                  <c:v>4.9058186250040308</c:v>
                </c:pt>
                <c:pt idx="495">
                  <c:v>4.9157496250045369</c:v>
                </c:pt>
                <c:pt idx="496">
                  <c:v>4.9256806250050431</c:v>
                </c:pt>
                <c:pt idx="497">
                  <c:v>4.9356116249982733</c:v>
                </c:pt>
                <c:pt idx="498">
                  <c:v>4.9455426249987795</c:v>
                </c:pt>
                <c:pt idx="499">
                  <c:v>4.9554737500002375</c:v>
                </c:pt>
                <c:pt idx="500">
                  <c:v>4.9654037500004051</c:v>
                </c:pt>
                <c:pt idx="501">
                  <c:v>4.9753347500009113</c:v>
                </c:pt>
                <c:pt idx="502">
                  <c:v>4.9852657500014175</c:v>
                </c:pt>
                <c:pt idx="503">
                  <c:v>4.9951967500019236</c:v>
                </c:pt>
                <c:pt idx="504">
                  <c:v>5.0051277500024298</c:v>
                </c:pt>
                <c:pt idx="505">
                  <c:v>5.015058750002936</c:v>
                </c:pt>
                <c:pt idx="506">
                  <c:v>5.0249887500031036</c:v>
                </c:pt>
                <c:pt idx="507">
                  <c:v>5.0349197500036098</c:v>
                </c:pt>
                <c:pt idx="508">
                  <c:v>5.044850750004116</c:v>
                </c:pt>
                <c:pt idx="509">
                  <c:v>5.0547817500046222</c:v>
                </c:pt>
                <c:pt idx="510">
                  <c:v>5.0647127499978524</c:v>
                </c:pt>
                <c:pt idx="511">
                  <c:v>5.0746437499983585</c:v>
                </c:pt>
                <c:pt idx="512">
                  <c:v>5.0845737499985262</c:v>
                </c:pt>
                <c:pt idx="513">
                  <c:v>5.0945047499990324</c:v>
                </c:pt>
                <c:pt idx="514">
                  <c:v>5.1044357499995385</c:v>
                </c:pt>
                <c:pt idx="515">
                  <c:v>5.1143667500000447</c:v>
                </c:pt>
                <c:pt idx="516">
                  <c:v>5.1242977500005509</c:v>
                </c:pt>
                <c:pt idx="517">
                  <c:v>5.1342287500010571</c:v>
                </c:pt>
                <c:pt idx="518">
                  <c:v>5.1441597500015632</c:v>
                </c:pt>
                <c:pt idx="519">
                  <c:v>5.1540897500017309</c:v>
                </c:pt>
                <c:pt idx="520">
                  <c:v>5.164020750002237</c:v>
                </c:pt>
                <c:pt idx="521">
                  <c:v>5.1739517500027432</c:v>
                </c:pt>
                <c:pt idx="522">
                  <c:v>5.1838827500032494</c:v>
                </c:pt>
                <c:pt idx="523">
                  <c:v>5.1938137500037556</c:v>
                </c:pt>
                <c:pt idx="524">
                  <c:v>5.2037447500042617</c:v>
                </c:pt>
                <c:pt idx="525">
                  <c:v>5.2136747500044294</c:v>
                </c:pt>
                <c:pt idx="526">
                  <c:v>5.2236057500049355</c:v>
                </c:pt>
                <c:pt idx="527">
                  <c:v>5.2335367499981658</c:v>
                </c:pt>
                <c:pt idx="528">
                  <c:v>5.2434677499986719</c:v>
                </c:pt>
                <c:pt idx="529">
                  <c:v>5.2533987499991781</c:v>
                </c:pt>
                <c:pt idx="530">
                  <c:v>5.2633297499996843</c:v>
                </c:pt>
                <c:pt idx="531">
                  <c:v>5.2732607500001905</c:v>
                </c:pt>
                <c:pt idx="532">
                  <c:v>5.2831907500003581</c:v>
                </c:pt>
                <c:pt idx="533">
                  <c:v>5.2931217500008643</c:v>
                </c:pt>
                <c:pt idx="534">
                  <c:v>5.3030527500013704</c:v>
                </c:pt>
                <c:pt idx="535">
                  <c:v>5.3129837500018766</c:v>
                </c:pt>
                <c:pt idx="536">
                  <c:v>5.3229147500023828</c:v>
                </c:pt>
                <c:pt idx="537">
                  <c:v>5.332845750002889</c:v>
                </c:pt>
                <c:pt idx="538">
                  <c:v>5.3427757500030566</c:v>
                </c:pt>
                <c:pt idx="539">
                  <c:v>5.3527067500035628</c:v>
                </c:pt>
                <c:pt idx="540">
                  <c:v>5.3626377500040689</c:v>
                </c:pt>
                <c:pt idx="541">
                  <c:v>5.3725687500045751</c:v>
                </c:pt>
                <c:pt idx="542">
                  <c:v>5.3824997500050813</c:v>
                </c:pt>
                <c:pt idx="543">
                  <c:v>5.3924307499983115</c:v>
                </c:pt>
                <c:pt idx="544">
                  <c:v>5.4023607499984792</c:v>
                </c:pt>
                <c:pt idx="545">
                  <c:v>5.4122917499989853</c:v>
                </c:pt>
                <c:pt idx="546">
                  <c:v>5.4222227499994915</c:v>
                </c:pt>
                <c:pt idx="547">
                  <c:v>5.4321537499999977</c:v>
                </c:pt>
                <c:pt idx="548">
                  <c:v>5.4420847500005038</c:v>
                </c:pt>
                <c:pt idx="549">
                  <c:v>5.45201575000101</c:v>
                </c:pt>
                <c:pt idx="550">
                  <c:v>5.4619467500015162</c:v>
                </c:pt>
                <c:pt idx="551">
                  <c:v>5.4718767500016838</c:v>
                </c:pt>
                <c:pt idx="552">
                  <c:v>5.48180775000219</c:v>
                </c:pt>
                <c:pt idx="553">
                  <c:v>5.4917387500026962</c:v>
                </c:pt>
                <c:pt idx="554">
                  <c:v>5.5016697500032024</c:v>
                </c:pt>
                <c:pt idx="555">
                  <c:v>5.5116007500037085</c:v>
                </c:pt>
                <c:pt idx="556">
                  <c:v>5.5215317500042147</c:v>
                </c:pt>
                <c:pt idx="557">
                  <c:v>5.5314617500043823</c:v>
                </c:pt>
                <c:pt idx="558">
                  <c:v>5.5413927500048885</c:v>
                </c:pt>
                <c:pt idx="559">
                  <c:v>5.5513237499981187</c:v>
                </c:pt>
                <c:pt idx="560">
                  <c:v>5.5612547499986249</c:v>
                </c:pt>
                <c:pt idx="561">
                  <c:v>5.5711857499991311</c:v>
                </c:pt>
                <c:pt idx="562">
                  <c:v>5.5811167499996372</c:v>
                </c:pt>
                <c:pt idx="563">
                  <c:v>5.5910477500001434</c:v>
                </c:pt>
                <c:pt idx="564">
                  <c:v>5.6009777500003111</c:v>
                </c:pt>
                <c:pt idx="565">
                  <c:v>5.6109087500008172</c:v>
                </c:pt>
                <c:pt idx="566">
                  <c:v>5.6208397500013234</c:v>
                </c:pt>
                <c:pt idx="567">
                  <c:v>5.6307707500018296</c:v>
                </c:pt>
                <c:pt idx="568">
                  <c:v>5.6407017500023358</c:v>
                </c:pt>
                <c:pt idx="569">
                  <c:v>5.6506327500028419</c:v>
                </c:pt>
                <c:pt idx="570">
                  <c:v>5.6605637500033481</c:v>
                </c:pt>
                <c:pt idx="571">
                  <c:v>5.6704937500035157</c:v>
                </c:pt>
                <c:pt idx="572">
                  <c:v>5.6804247500040219</c:v>
                </c:pt>
                <c:pt idx="573">
                  <c:v>5.6903557500045281</c:v>
                </c:pt>
                <c:pt idx="574">
                  <c:v>5.7002867500050343</c:v>
                </c:pt>
                <c:pt idx="575">
                  <c:v>5.7102177499982645</c:v>
                </c:pt>
                <c:pt idx="576">
                  <c:v>5.7201487499987707</c:v>
                </c:pt>
                <c:pt idx="577">
                  <c:v>5.7300787499989383</c:v>
                </c:pt>
                <c:pt idx="578">
                  <c:v>5.7400097499994445</c:v>
                </c:pt>
                <c:pt idx="579">
                  <c:v>5.7499407499999506</c:v>
                </c:pt>
                <c:pt idx="580">
                  <c:v>5.7598717500004568</c:v>
                </c:pt>
                <c:pt idx="581">
                  <c:v>5.769802750000963</c:v>
                </c:pt>
                <c:pt idx="582">
                  <c:v>5.7797337500014692</c:v>
                </c:pt>
                <c:pt idx="583">
                  <c:v>5.7896647500019753</c:v>
                </c:pt>
                <c:pt idx="584">
                  <c:v>5.799594750002143</c:v>
                </c:pt>
                <c:pt idx="585">
                  <c:v>5.8095257500026491</c:v>
                </c:pt>
                <c:pt idx="586">
                  <c:v>5.8194567500031553</c:v>
                </c:pt>
                <c:pt idx="587">
                  <c:v>5.8293877500036615</c:v>
                </c:pt>
                <c:pt idx="588">
                  <c:v>5.8393187500041677</c:v>
                </c:pt>
                <c:pt idx="589">
                  <c:v>5.8492497500046738</c:v>
                </c:pt>
                <c:pt idx="590">
                  <c:v>5.8591797500048415</c:v>
                </c:pt>
                <c:pt idx="591">
                  <c:v>5.8691107499980717</c:v>
                </c:pt>
                <c:pt idx="592">
                  <c:v>5.8790417499985779</c:v>
                </c:pt>
                <c:pt idx="593">
                  <c:v>5.888972749999084</c:v>
                </c:pt>
                <c:pt idx="594">
                  <c:v>5.8989037499995902</c:v>
                </c:pt>
                <c:pt idx="595">
                  <c:v>5.9088347500000964</c:v>
                </c:pt>
                <c:pt idx="596">
                  <c:v>5.9187657500006026</c:v>
                </c:pt>
                <c:pt idx="597">
                  <c:v>5.9286957500007702</c:v>
                </c:pt>
                <c:pt idx="598">
                  <c:v>5.9386267500012764</c:v>
                </c:pt>
                <c:pt idx="599">
                  <c:v>5.9485577500017826</c:v>
                </c:pt>
                <c:pt idx="600">
                  <c:v>5.9584882499984815</c:v>
                </c:pt>
                <c:pt idx="601">
                  <c:v>5.9684192499989877</c:v>
                </c:pt>
                <c:pt idx="602">
                  <c:v>5.9783502499994938</c:v>
                </c:pt>
                <c:pt idx="603">
                  <c:v>5.98828125</c:v>
                </c:pt>
                <c:pt idx="604">
                  <c:v>5.9982112500001676</c:v>
                </c:pt>
                <c:pt idx="605">
                  <c:v>6.0081422500006738</c:v>
                </c:pt>
                <c:pt idx="606">
                  <c:v>6.01807325000118</c:v>
                </c:pt>
                <c:pt idx="607">
                  <c:v>6.0280042500016862</c:v>
                </c:pt>
                <c:pt idx="608">
                  <c:v>6.0379352500021923</c:v>
                </c:pt>
                <c:pt idx="609">
                  <c:v>6.0478662500026985</c:v>
                </c:pt>
                <c:pt idx="610">
                  <c:v>6.0577972500032047</c:v>
                </c:pt>
                <c:pt idx="611">
                  <c:v>6.0677272500033723</c:v>
                </c:pt>
                <c:pt idx="612">
                  <c:v>6.0776582500038785</c:v>
                </c:pt>
                <c:pt idx="613">
                  <c:v>6.0875892500043847</c:v>
                </c:pt>
                <c:pt idx="614">
                  <c:v>6.0975202500048908</c:v>
                </c:pt>
                <c:pt idx="615">
                  <c:v>6.1074512499981211</c:v>
                </c:pt>
                <c:pt idx="616">
                  <c:v>6.1173822499986272</c:v>
                </c:pt>
                <c:pt idx="617">
                  <c:v>6.1273132499991334</c:v>
                </c:pt>
                <c:pt idx="618">
                  <c:v>6.137243249999301</c:v>
                </c:pt>
                <c:pt idx="619">
                  <c:v>6.1471742499998072</c:v>
                </c:pt>
                <c:pt idx="620">
                  <c:v>6.1571052500003134</c:v>
                </c:pt>
                <c:pt idx="621">
                  <c:v>6.1670362500008196</c:v>
                </c:pt>
                <c:pt idx="622">
                  <c:v>6.1769672500013257</c:v>
                </c:pt>
                <c:pt idx="623">
                  <c:v>6.1868982500018319</c:v>
                </c:pt>
                <c:pt idx="624">
                  <c:v>6.1968292500023381</c:v>
                </c:pt>
                <c:pt idx="625">
                  <c:v>6.2067592500025057</c:v>
                </c:pt>
                <c:pt idx="626">
                  <c:v>6.2166902500030119</c:v>
                </c:pt>
                <c:pt idx="627">
                  <c:v>6.2266212500035181</c:v>
                </c:pt>
                <c:pt idx="628">
                  <c:v>6.2365522500040242</c:v>
                </c:pt>
                <c:pt idx="629">
                  <c:v>6.2464832500045304</c:v>
                </c:pt>
                <c:pt idx="630">
                  <c:v>6.2564142500050366</c:v>
                </c:pt>
                <c:pt idx="631">
                  <c:v>6.2663452499982668</c:v>
                </c:pt>
                <c:pt idx="632">
                  <c:v>6.2762752499984344</c:v>
                </c:pt>
                <c:pt idx="633">
                  <c:v>6.2862062499989406</c:v>
                </c:pt>
                <c:pt idx="634">
                  <c:v>6.2961372499994468</c:v>
                </c:pt>
                <c:pt idx="635">
                  <c:v>6.306068249999953</c:v>
                </c:pt>
                <c:pt idx="636">
                  <c:v>6.3159992500004591</c:v>
                </c:pt>
                <c:pt idx="637">
                  <c:v>6.3259302500009653</c:v>
                </c:pt>
                <c:pt idx="638">
                  <c:v>6.3358612500014715</c:v>
                </c:pt>
                <c:pt idx="639">
                  <c:v>6.3457912500016391</c:v>
                </c:pt>
                <c:pt idx="640">
                  <c:v>6.3557222500021453</c:v>
                </c:pt>
                <c:pt idx="641">
                  <c:v>6.3656532500026515</c:v>
                </c:pt>
                <c:pt idx="642">
                  <c:v>6.3755842500031576</c:v>
                </c:pt>
                <c:pt idx="643">
                  <c:v>6.3855152500036638</c:v>
                </c:pt>
                <c:pt idx="644">
                  <c:v>6.39544625000417</c:v>
                </c:pt>
                <c:pt idx="645">
                  <c:v>6.4053772500046762</c:v>
                </c:pt>
                <c:pt idx="646">
                  <c:v>6.4153072500048438</c:v>
                </c:pt>
                <c:pt idx="647">
                  <c:v>6.425238249998074</c:v>
                </c:pt>
                <c:pt idx="648">
                  <c:v>6.4351692499985802</c:v>
                </c:pt>
                <c:pt idx="649">
                  <c:v>6.4451002499990864</c:v>
                </c:pt>
                <c:pt idx="650">
                  <c:v>6.4550312499995925</c:v>
                </c:pt>
                <c:pt idx="651">
                  <c:v>6.4649622500000987</c:v>
                </c:pt>
                <c:pt idx="652">
                  <c:v>6.4748932500006049</c:v>
                </c:pt>
                <c:pt idx="653">
                  <c:v>6.4848232500007725</c:v>
                </c:pt>
                <c:pt idx="654">
                  <c:v>6.4947542500012787</c:v>
                </c:pt>
                <c:pt idx="655">
                  <c:v>6.5046852500017849</c:v>
                </c:pt>
                <c:pt idx="656">
                  <c:v>6.5146162500022911</c:v>
                </c:pt>
                <c:pt idx="657">
                  <c:v>6.5245472500027972</c:v>
                </c:pt>
                <c:pt idx="658">
                  <c:v>6.5344782500033034</c:v>
                </c:pt>
                <c:pt idx="659">
                  <c:v>6.5444092500038096</c:v>
                </c:pt>
                <c:pt idx="660">
                  <c:v>6.5543392500039772</c:v>
                </c:pt>
                <c:pt idx="661">
                  <c:v>6.5642702500044834</c:v>
                </c:pt>
                <c:pt idx="662">
                  <c:v>6.5742012500049896</c:v>
                </c:pt>
                <c:pt idx="663">
                  <c:v>6.5841322499982198</c:v>
                </c:pt>
                <c:pt idx="664">
                  <c:v>6.594063249998726</c:v>
                </c:pt>
                <c:pt idx="665">
                  <c:v>6.6039942499992321</c:v>
                </c:pt>
                <c:pt idx="666">
                  <c:v>6.6139252499997383</c:v>
                </c:pt>
                <c:pt idx="667">
                  <c:v>6.6238562500002445</c:v>
                </c:pt>
                <c:pt idx="668">
                  <c:v>6.6337862500004121</c:v>
                </c:pt>
                <c:pt idx="669">
                  <c:v>6.6437172500009183</c:v>
                </c:pt>
                <c:pt idx="670">
                  <c:v>6.6536482500014245</c:v>
                </c:pt>
                <c:pt idx="671">
                  <c:v>6.6635792500019306</c:v>
                </c:pt>
                <c:pt idx="672">
                  <c:v>6.6735102500024368</c:v>
                </c:pt>
                <c:pt idx="673">
                  <c:v>6.683441250002943</c:v>
                </c:pt>
                <c:pt idx="674">
                  <c:v>6.6933722500034492</c:v>
                </c:pt>
                <c:pt idx="675">
                  <c:v>6.7033022500036168</c:v>
                </c:pt>
                <c:pt idx="676">
                  <c:v>6.713233250004123</c:v>
                </c:pt>
                <c:pt idx="677">
                  <c:v>6.7231642500046291</c:v>
                </c:pt>
                <c:pt idx="678">
                  <c:v>6.7330952499978594</c:v>
                </c:pt>
                <c:pt idx="679">
                  <c:v>6.7430262499983655</c:v>
                </c:pt>
                <c:pt idx="680">
                  <c:v>6.7529572499988717</c:v>
                </c:pt>
                <c:pt idx="681">
                  <c:v>6.7628882499993779</c:v>
                </c:pt>
                <c:pt idx="682">
                  <c:v>6.7728182499995455</c:v>
                </c:pt>
                <c:pt idx="683">
                  <c:v>6.7827492500000517</c:v>
                </c:pt>
                <c:pt idx="684">
                  <c:v>6.7926802500005579</c:v>
                </c:pt>
                <c:pt idx="685">
                  <c:v>6.802611250001064</c:v>
                </c:pt>
                <c:pt idx="686">
                  <c:v>6.8125422500015702</c:v>
                </c:pt>
                <c:pt idx="687">
                  <c:v>6.8224732500020764</c:v>
                </c:pt>
                <c:pt idx="688">
                  <c:v>6.8324042500025826</c:v>
                </c:pt>
                <c:pt idx="689">
                  <c:v>6.8423342500027502</c:v>
                </c:pt>
                <c:pt idx="690">
                  <c:v>6.8522652500032564</c:v>
                </c:pt>
                <c:pt idx="691">
                  <c:v>6.8621962500037625</c:v>
                </c:pt>
                <c:pt idx="692">
                  <c:v>6.8721272500042687</c:v>
                </c:pt>
                <c:pt idx="693">
                  <c:v>6.8820582500047749</c:v>
                </c:pt>
                <c:pt idx="694">
                  <c:v>6.8919892499980051</c:v>
                </c:pt>
                <c:pt idx="695">
                  <c:v>6.9019202499985113</c:v>
                </c:pt>
                <c:pt idx="696">
                  <c:v>6.9118512499990175</c:v>
                </c:pt>
                <c:pt idx="697">
                  <c:v>6.9217812499991851</c:v>
                </c:pt>
                <c:pt idx="698">
                  <c:v>6.9317122499996913</c:v>
                </c:pt>
                <c:pt idx="699">
                  <c:v>6.9416432500001974</c:v>
                </c:pt>
                <c:pt idx="700">
                  <c:v>6.951574625003559</c:v>
                </c:pt>
                <c:pt idx="701">
                  <c:v>6.9615056250040652</c:v>
                </c:pt>
                <c:pt idx="702">
                  <c:v>6.9714366250045714</c:v>
                </c:pt>
                <c:pt idx="703">
                  <c:v>6.9813676250050776</c:v>
                </c:pt>
                <c:pt idx="704">
                  <c:v>6.9912986249983078</c:v>
                </c:pt>
                <c:pt idx="705">
                  <c:v>7.0012286249984754</c:v>
                </c:pt>
                <c:pt idx="706">
                  <c:v>7.0111596249989816</c:v>
                </c:pt>
                <c:pt idx="707">
                  <c:v>7.0210906249994878</c:v>
                </c:pt>
              </c:numCache>
            </c:numRef>
          </c:xVal>
          <c:yVal>
            <c:numRef>
              <c:f>'Raw Data'!$H$2:$H$709</c:f>
              <c:numCache>
                <c:formatCode>General</c:formatCode>
                <c:ptCount val="708"/>
                <c:pt idx="0">
                  <c:v>6.0302490607984583E-5</c:v>
                </c:pt>
                <c:pt idx="1">
                  <c:v>6.9556516037841144E-5</c:v>
                </c:pt>
                <c:pt idx="2">
                  <c:v>2.2908888573869854E-4</c:v>
                </c:pt>
                <c:pt idx="3">
                  <c:v>2.2908921034466275E-4</c:v>
                </c:pt>
                <c:pt idx="4">
                  <c:v>3.0197083279718325E-4</c:v>
                </c:pt>
                <c:pt idx="5">
                  <c:v>3.3189667981919305E-4</c:v>
                </c:pt>
                <c:pt idx="6">
                  <c:v>3.4802404305740915E-4</c:v>
                </c:pt>
                <c:pt idx="7">
                  <c:v>4.3511335215450574E-4</c:v>
                </c:pt>
                <c:pt idx="8">
                  <c:v>4.3475550154571142E-4</c:v>
                </c:pt>
                <c:pt idx="9">
                  <c:v>4.4762893081580436E-4</c:v>
                </c:pt>
                <c:pt idx="10">
                  <c:v>5.5217432585276025E-4</c:v>
                </c:pt>
                <c:pt idx="11">
                  <c:v>6.3131003782398976E-4</c:v>
                </c:pt>
                <c:pt idx="12">
                  <c:v>6.7711295584435246E-4</c:v>
                </c:pt>
                <c:pt idx="13">
                  <c:v>7.4776633542722774E-4</c:v>
                </c:pt>
                <c:pt idx="14">
                  <c:v>7.661533876339101E-4</c:v>
                </c:pt>
                <c:pt idx="15">
                  <c:v>7.1621635535012074E-4</c:v>
                </c:pt>
                <c:pt idx="16">
                  <c:v>7.7722492504072346E-4</c:v>
                </c:pt>
                <c:pt idx="17">
                  <c:v>8.954670929064983E-4</c:v>
                </c:pt>
                <c:pt idx="18">
                  <c:v>1.0177621168904172E-3</c:v>
                </c:pt>
                <c:pt idx="19">
                  <c:v>1.0907317497143255E-3</c:v>
                </c:pt>
                <c:pt idx="20">
                  <c:v>1.1837022384639825E-3</c:v>
                </c:pt>
                <c:pt idx="21">
                  <c:v>1.1911314550388384E-3</c:v>
                </c:pt>
                <c:pt idx="22">
                  <c:v>1.1830366401566503E-3</c:v>
                </c:pt>
                <c:pt idx="23">
                  <c:v>1.1608404438929922E-3</c:v>
                </c:pt>
                <c:pt idx="24">
                  <c:v>1.1871504256360896E-3</c:v>
                </c:pt>
                <c:pt idx="25">
                  <c:v>1.2403207190650248E-3</c:v>
                </c:pt>
                <c:pt idx="26">
                  <c:v>1.3452108062678592E-3</c:v>
                </c:pt>
                <c:pt idx="27">
                  <c:v>1.4329855074093724E-3</c:v>
                </c:pt>
                <c:pt idx="28">
                  <c:v>1.4900942753249223E-3</c:v>
                </c:pt>
                <c:pt idx="29">
                  <c:v>1.508008974961043E-3</c:v>
                </c:pt>
                <c:pt idx="30">
                  <c:v>1.5832852053740438E-3</c:v>
                </c:pt>
                <c:pt idx="31">
                  <c:v>1.6065467619028253E-3</c:v>
                </c:pt>
                <c:pt idx="32">
                  <c:v>1.6526144368960846E-3</c:v>
                </c:pt>
                <c:pt idx="33">
                  <c:v>1.7175513473092689E-3</c:v>
                </c:pt>
                <c:pt idx="34">
                  <c:v>1.8092871503539313E-3</c:v>
                </c:pt>
                <c:pt idx="35">
                  <c:v>1.7703729180585806E-3</c:v>
                </c:pt>
                <c:pt idx="36">
                  <c:v>1.770413255659896E-3</c:v>
                </c:pt>
                <c:pt idx="37">
                  <c:v>1.8391365241628571E-3</c:v>
                </c:pt>
                <c:pt idx="38">
                  <c:v>1.8576171657005152E-3</c:v>
                </c:pt>
                <c:pt idx="39">
                  <c:v>1.9421216011167189E-3</c:v>
                </c:pt>
                <c:pt idx="40">
                  <c:v>2.0059673711303066E-3</c:v>
                </c:pt>
                <c:pt idx="41">
                  <c:v>2.0392790769451796E-3</c:v>
                </c:pt>
                <c:pt idx="42">
                  <c:v>2.1248967956360482E-3</c:v>
                </c:pt>
                <c:pt idx="43">
                  <c:v>2.2236186260573831E-3</c:v>
                </c:pt>
                <c:pt idx="44">
                  <c:v>2.33364334712518E-3</c:v>
                </c:pt>
                <c:pt idx="45">
                  <c:v>2.4209436996489239E-3</c:v>
                </c:pt>
                <c:pt idx="46">
                  <c:v>2.4363873946929063E-3</c:v>
                </c:pt>
                <c:pt idx="47">
                  <c:v>2.467656016365193E-3</c:v>
                </c:pt>
                <c:pt idx="48">
                  <c:v>2.4777032239256393E-3</c:v>
                </c:pt>
                <c:pt idx="49">
                  <c:v>2.5055649101754104E-3</c:v>
                </c:pt>
                <c:pt idx="50">
                  <c:v>2.5744650160122217E-3</c:v>
                </c:pt>
                <c:pt idx="51">
                  <c:v>2.6980772682501162E-3</c:v>
                </c:pt>
                <c:pt idx="52">
                  <c:v>2.7630624434085518E-3</c:v>
                </c:pt>
                <c:pt idx="53">
                  <c:v>2.8337770146134172E-3</c:v>
                </c:pt>
                <c:pt idx="54">
                  <c:v>2.8569777804733024E-3</c:v>
                </c:pt>
                <c:pt idx="55">
                  <c:v>2.8981239517914944E-3</c:v>
                </c:pt>
                <c:pt idx="56">
                  <c:v>2.9001510554776326E-3</c:v>
                </c:pt>
                <c:pt idx="57">
                  <c:v>2.942386298213754E-3</c:v>
                </c:pt>
                <c:pt idx="58">
                  <c:v>2.9720598185936716E-3</c:v>
                </c:pt>
                <c:pt idx="59">
                  <c:v>3.050423216930867E-3</c:v>
                </c:pt>
                <c:pt idx="60">
                  <c:v>3.1254930312666438E-3</c:v>
                </c:pt>
                <c:pt idx="61">
                  <c:v>3.2231579205686967E-3</c:v>
                </c:pt>
                <c:pt idx="62">
                  <c:v>3.2463482758661732E-3</c:v>
                </c:pt>
                <c:pt idx="63">
                  <c:v>3.2683069159690496E-3</c:v>
                </c:pt>
                <c:pt idx="64">
                  <c:v>3.3319189594705808E-3</c:v>
                </c:pt>
                <c:pt idx="65">
                  <c:v>3.3604825511152547E-3</c:v>
                </c:pt>
                <c:pt idx="66">
                  <c:v>3.3395971073001754E-3</c:v>
                </c:pt>
                <c:pt idx="67">
                  <c:v>3.3342170014890996E-3</c:v>
                </c:pt>
                <c:pt idx="68">
                  <c:v>3.4542783528046937E-3</c:v>
                </c:pt>
                <c:pt idx="69">
                  <c:v>3.5010112773268343E-3</c:v>
                </c:pt>
                <c:pt idx="70">
                  <c:v>3.4828852762179572E-3</c:v>
                </c:pt>
                <c:pt idx="71">
                  <c:v>3.4991571760764006E-3</c:v>
                </c:pt>
                <c:pt idx="72">
                  <c:v>3.485144938721796E-3</c:v>
                </c:pt>
                <c:pt idx="73">
                  <c:v>3.4482433312286345E-3</c:v>
                </c:pt>
                <c:pt idx="74">
                  <c:v>3.4906373444413582E-3</c:v>
                </c:pt>
                <c:pt idx="75">
                  <c:v>3.5044848761312647E-3</c:v>
                </c:pt>
                <c:pt idx="76">
                  <c:v>3.5925718990256032E-3</c:v>
                </c:pt>
                <c:pt idx="77">
                  <c:v>3.6408645125004819E-3</c:v>
                </c:pt>
                <c:pt idx="78">
                  <c:v>3.583354505364106E-3</c:v>
                </c:pt>
                <c:pt idx="79">
                  <c:v>3.5413422172635642E-3</c:v>
                </c:pt>
                <c:pt idx="80">
                  <c:v>3.5149992230990271E-3</c:v>
                </c:pt>
                <c:pt idx="81">
                  <c:v>3.4987171818695378E-3</c:v>
                </c:pt>
                <c:pt idx="82">
                  <c:v>3.4939076036133378E-3</c:v>
                </c:pt>
                <c:pt idx="83">
                  <c:v>3.5489352788079212E-3</c:v>
                </c:pt>
                <c:pt idx="84">
                  <c:v>3.6406685413470177E-3</c:v>
                </c:pt>
                <c:pt idx="85">
                  <c:v>3.6588579785136149E-3</c:v>
                </c:pt>
                <c:pt idx="86">
                  <c:v>3.6672817712907813E-3</c:v>
                </c:pt>
                <c:pt idx="87">
                  <c:v>3.6514030288195662E-3</c:v>
                </c:pt>
                <c:pt idx="88">
                  <c:v>3.6591244035344929E-3</c:v>
                </c:pt>
                <c:pt idx="89">
                  <c:v>3.6574373788157257E-3</c:v>
                </c:pt>
                <c:pt idx="90">
                  <c:v>3.6785359670522262E-3</c:v>
                </c:pt>
                <c:pt idx="91">
                  <c:v>3.7725757930662167E-3</c:v>
                </c:pt>
                <c:pt idx="92">
                  <c:v>3.8255930210348101E-3</c:v>
                </c:pt>
                <c:pt idx="93">
                  <c:v>3.8361402545300169E-3</c:v>
                </c:pt>
                <c:pt idx="94">
                  <c:v>3.8538424590090548E-3</c:v>
                </c:pt>
                <c:pt idx="95">
                  <c:v>3.8322532041133069E-3</c:v>
                </c:pt>
                <c:pt idx="96">
                  <c:v>3.8210767927118242E-3</c:v>
                </c:pt>
                <c:pt idx="97">
                  <c:v>3.8534468782851898E-3</c:v>
                </c:pt>
                <c:pt idx="98">
                  <c:v>3.9250939057650577E-3</c:v>
                </c:pt>
                <c:pt idx="99">
                  <c:v>3.9631189752632832E-3</c:v>
                </c:pt>
                <c:pt idx="100">
                  <c:v>3.9979720707793162E-3</c:v>
                </c:pt>
                <c:pt idx="101">
                  <c:v>4.0467302318991337E-3</c:v>
                </c:pt>
                <c:pt idx="102">
                  <c:v>4.0465380225088339E-3</c:v>
                </c:pt>
                <c:pt idx="103">
                  <c:v>4.0191704787425333E-3</c:v>
                </c:pt>
                <c:pt idx="104">
                  <c:v>4.0272951587160353E-3</c:v>
                </c:pt>
                <c:pt idx="105">
                  <c:v>3.9739631212658798E-3</c:v>
                </c:pt>
                <c:pt idx="106">
                  <c:v>3.9809531025748711E-3</c:v>
                </c:pt>
                <c:pt idx="107">
                  <c:v>3.9931509388201995E-3</c:v>
                </c:pt>
                <c:pt idx="108">
                  <c:v>4.0431652892099794E-3</c:v>
                </c:pt>
                <c:pt idx="109">
                  <c:v>4.1053492056541459E-3</c:v>
                </c:pt>
                <c:pt idx="110">
                  <c:v>4.1526641313815414E-3</c:v>
                </c:pt>
                <c:pt idx="111">
                  <c:v>4.1796466212408508E-3</c:v>
                </c:pt>
                <c:pt idx="112">
                  <c:v>4.1872944120267099E-3</c:v>
                </c:pt>
                <c:pt idx="113">
                  <c:v>4.1834886963983799E-3</c:v>
                </c:pt>
                <c:pt idx="114">
                  <c:v>4.1777805050306083E-3</c:v>
                </c:pt>
                <c:pt idx="115">
                  <c:v>4.1585146683000562E-3</c:v>
                </c:pt>
                <c:pt idx="116">
                  <c:v>4.1606762373165001E-3</c:v>
                </c:pt>
                <c:pt idx="117">
                  <c:v>4.1467016037668759E-3</c:v>
                </c:pt>
                <c:pt idx="118">
                  <c:v>4.1432980138766812E-3</c:v>
                </c:pt>
                <c:pt idx="119">
                  <c:v>4.0958737230621838E-3</c:v>
                </c:pt>
                <c:pt idx="120">
                  <c:v>4.1206681553536181E-3</c:v>
                </c:pt>
                <c:pt idx="121">
                  <c:v>4.2268661492611478E-3</c:v>
                </c:pt>
                <c:pt idx="122">
                  <c:v>4.2321980877590669E-3</c:v>
                </c:pt>
                <c:pt idx="123">
                  <c:v>4.2599485361376598E-3</c:v>
                </c:pt>
                <c:pt idx="124">
                  <c:v>4.2101251914779415E-3</c:v>
                </c:pt>
                <c:pt idx="125">
                  <c:v>4.2109222472733717E-3</c:v>
                </c:pt>
                <c:pt idx="126">
                  <c:v>4.2282772190939347E-3</c:v>
                </c:pt>
                <c:pt idx="127">
                  <c:v>4.1860641403213507E-3</c:v>
                </c:pt>
                <c:pt idx="128">
                  <c:v>4.2216787236993092E-3</c:v>
                </c:pt>
                <c:pt idx="129">
                  <c:v>4.2498668389336202E-3</c:v>
                </c:pt>
                <c:pt idx="130">
                  <c:v>4.1919915433476793E-3</c:v>
                </c:pt>
                <c:pt idx="131">
                  <c:v>4.2231519853423421E-3</c:v>
                </c:pt>
                <c:pt idx="132">
                  <c:v>4.2606183250807677E-3</c:v>
                </c:pt>
                <c:pt idx="133">
                  <c:v>4.1945481751305266E-3</c:v>
                </c:pt>
                <c:pt idx="134">
                  <c:v>4.1098449604991712E-3</c:v>
                </c:pt>
                <c:pt idx="135">
                  <c:v>4.0599936702782283E-3</c:v>
                </c:pt>
                <c:pt idx="136">
                  <c:v>4.0129532680011964E-3</c:v>
                </c:pt>
                <c:pt idx="137">
                  <c:v>4.0492654016216593E-3</c:v>
                </c:pt>
                <c:pt idx="138">
                  <c:v>4.0799504061461451E-3</c:v>
                </c:pt>
                <c:pt idx="139">
                  <c:v>4.0677254159371193E-3</c:v>
                </c:pt>
                <c:pt idx="140">
                  <c:v>4.0346167832780028E-3</c:v>
                </c:pt>
                <c:pt idx="141">
                  <c:v>3.9835196472740447E-3</c:v>
                </c:pt>
                <c:pt idx="142">
                  <c:v>3.9236496918895591E-3</c:v>
                </c:pt>
                <c:pt idx="143">
                  <c:v>3.9529117411001534E-3</c:v>
                </c:pt>
                <c:pt idx="144">
                  <c:v>4.0506565213746081E-3</c:v>
                </c:pt>
                <c:pt idx="145">
                  <c:v>4.0963560045255048E-3</c:v>
                </c:pt>
                <c:pt idx="146">
                  <c:v>4.1864702391604331E-3</c:v>
                </c:pt>
                <c:pt idx="147">
                  <c:v>4.1829843550363734E-3</c:v>
                </c:pt>
                <c:pt idx="148">
                  <c:v>4.1827603893265005E-3</c:v>
                </c:pt>
                <c:pt idx="149">
                  <c:v>4.1430288490381714E-3</c:v>
                </c:pt>
                <c:pt idx="150">
                  <c:v>4.2353844447085556E-3</c:v>
                </c:pt>
                <c:pt idx="151">
                  <c:v>4.2511453400189006E-3</c:v>
                </c:pt>
                <c:pt idx="152">
                  <c:v>4.3114106303668142E-3</c:v>
                </c:pt>
                <c:pt idx="153">
                  <c:v>4.3487358813139943E-3</c:v>
                </c:pt>
                <c:pt idx="154">
                  <c:v>4.3093704998824955E-3</c:v>
                </c:pt>
                <c:pt idx="155">
                  <c:v>4.2459654310031542E-3</c:v>
                </c:pt>
                <c:pt idx="156">
                  <c:v>4.300173793152757E-3</c:v>
                </c:pt>
                <c:pt idx="157">
                  <c:v>4.3604176706239063E-3</c:v>
                </c:pt>
                <c:pt idx="158">
                  <c:v>4.3784007824456215E-3</c:v>
                </c:pt>
                <c:pt idx="159">
                  <c:v>4.401440627945407E-3</c:v>
                </c:pt>
                <c:pt idx="160">
                  <c:v>4.397313084701291E-3</c:v>
                </c:pt>
                <c:pt idx="161">
                  <c:v>4.432480720564346E-3</c:v>
                </c:pt>
                <c:pt idx="162">
                  <c:v>4.4804120378548265E-3</c:v>
                </c:pt>
                <c:pt idx="163">
                  <c:v>4.4818096812697349E-3</c:v>
                </c:pt>
                <c:pt idx="164">
                  <c:v>4.461847257566127E-3</c:v>
                </c:pt>
                <c:pt idx="165">
                  <c:v>4.4060304973472433E-3</c:v>
                </c:pt>
                <c:pt idx="166">
                  <c:v>4.3987687868259646E-3</c:v>
                </c:pt>
                <c:pt idx="167">
                  <c:v>4.3660412299774652E-3</c:v>
                </c:pt>
                <c:pt idx="168">
                  <c:v>4.3689740238978224E-3</c:v>
                </c:pt>
                <c:pt idx="169">
                  <c:v>4.4186042965491928E-3</c:v>
                </c:pt>
                <c:pt idx="170">
                  <c:v>4.4521037275789127E-3</c:v>
                </c:pt>
                <c:pt idx="171">
                  <c:v>4.4670208121120342E-3</c:v>
                </c:pt>
                <c:pt idx="172">
                  <c:v>4.4650898081266058E-3</c:v>
                </c:pt>
                <c:pt idx="173">
                  <c:v>4.4201932143107595E-3</c:v>
                </c:pt>
                <c:pt idx="174">
                  <c:v>4.3830269406042732E-3</c:v>
                </c:pt>
                <c:pt idx="175">
                  <c:v>4.4228576744334142E-3</c:v>
                </c:pt>
                <c:pt idx="176">
                  <c:v>4.5032044817587919E-3</c:v>
                </c:pt>
                <c:pt idx="177">
                  <c:v>4.6441427097586386E-3</c:v>
                </c:pt>
                <c:pt idx="178">
                  <c:v>4.733786270687327E-3</c:v>
                </c:pt>
                <c:pt idx="179">
                  <c:v>4.7764864148207332E-3</c:v>
                </c:pt>
                <c:pt idx="180">
                  <c:v>4.7512460908041088E-3</c:v>
                </c:pt>
                <c:pt idx="181">
                  <c:v>4.703613387800871E-3</c:v>
                </c:pt>
                <c:pt idx="182">
                  <c:v>4.6505929983512362E-3</c:v>
                </c:pt>
                <c:pt idx="183">
                  <c:v>4.71826920522704E-3</c:v>
                </c:pt>
                <c:pt idx="184">
                  <c:v>4.7735302440043139E-3</c:v>
                </c:pt>
                <c:pt idx="185">
                  <c:v>4.8096354171535032E-3</c:v>
                </c:pt>
                <c:pt idx="186">
                  <c:v>4.8155788916340548E-3</c:v>
                </c:pt>
                <c:pt idx="187">
                  <c:v>4.7951566364230315E-3</c:v>
                </c:pt>
                <c:pt idx="188">
                  <c:v>4.9665364527113525E-3</c:v>
                </c:pt>
                <c:pt idx="189">
                  <c:v>7.2923571018064246E-3</c:v>
                </c:pt>
                <c:pt idx="190">
                  <c:v>8.3388887518502531E-3</c:v>
                </c:pt>
                <c:pt idx="191">
                  <c:v>7.1048201699528066E-3</c:v>
                </c:pt>
                <c:pt idx="192">
                  <c:v>6.4448004149525008E-3</c:v>
                </c:pt>
                <c:pt idx="193">
                  <c:v>5.9219766969999098E-3</c:v>
                </c:pt>
                <c:pt idx="194">
                  <c:v>5.5947591789006169E-3</c:v>
                </c:pt>
                <c:pt idx="195">
                  <c:v>5.0986017711560829E-3</c:v>
                </c:pt>
                <c:pt idx="196">
                  <c:v>4.7982591726496316E-3</c:v>
                </c:pt>
                <c:pt idx="197">
                  <c:v>4.8347830755554747E-3</c:v>
                </c:pt>
                <c:pt idx="198">
                  <c:v>4.8093706509386236E-3</c:v>
                </c:pt>
                <c:pt idx="199">
                  <c:v>4.7879715713375374E-3</c:v>
                </c:pt>
                <c:pt idx="200">
                  <c:v>4.802579077120994E-3</c:v>
                </c:pt>
                <c:pt idx="201">
                  <c:v>4.8235080866109751E-3</c:v>
                </c:pt>
                <c:pt idx="202">
                  <c:v>4.8273841339549891E-3</c:v>
                </c:pt>
                <c:pt idx="203">
                  <c:v>4.8746593229184367E-3</c:v>
                </c:pt>
                <c:pt idx="204">
                  <c:v>4.869481189890508E-3</c:v>
                </c:pt>
                <c:pt idx="205">
                  <c:v>4.9356901744743694E-3</c:v>
                </c:pt>
                <c:pt idx="206">
                  <c:v>4.9483693458010182E-3</c:v>
                </c:pt>
                <c:pt idx="207">
                  <c:v>4.9429472335103999E-3</c:v>
                </c:pt>
                <c:pt idx="208">
                  <c:v>4.8881289685100476E-3</c:v>
                </c:pt>
                <c:pt idx="209">
                  <c:v>4.7623747213017056E-3</c:v>
                </c:pt>
                <c:pt idx="210">
                  <c:v>4.3387334032393438E-3</c:v>
                </c:pt>
                <c:pt idx="211">
                  <c:v>3.7592303447986728E-3</c:v>
                </c:pt>
                <c:pt idx="212">
                  <c:v>3.5455235227041882E-3</c:v>
                </c:pt>
                <c:pt idx="213">
                  <c:v>3.6725334316706311E-3</c:v>
                </c:pt>
                <c:pt idx="214">
                  <c:v>3.342225116353478E-3</c:v>
                </c:pt>
                <c:pt idx="215">
                  <c:v>3.0309864709398547E-3</c:v>
                </c:pt>
                <c:pt idx="216">
                  <c:v>3.1256088327013525E-3</c:v>
                </c:pt>
                <c:pt idx="217">
                  <c:v>3.3429815277459078E-3</c:v>
                </c:pt>
                <c:pt idx="218">
                  <c:v>3.3380519533726463E-3</c:v>
                </c:pt>
                <c:pt idx="219">
                  <c:v>3.1842159556953508E-3</c:v>
                </c:pt>
                <c:pt idx="220">
                  <c:v>3.0603023955017958E-3</c:v>
                </c:pt>
                <c:pt idx="221">
                  <c:v>3.3158069903013957E-3</c:v>
                </c:pt>
                <c:pt idx="222">
                  <c:v>4.0132067602925174E-3</c:v>
                </c:pt>
                <c:pt idx="223">
                  <c:v>4.7743940111827261E-3</c:v>
                </c:pt>
                <c:pt idx="224">
                  <c:v>5.3864317049253695E-3</c:v>
                </c:pt>
                <c:pt idx="225">
                  <c:v>5.3532523010155191E-3</c:v>
                </c:pt>
                <c:pt idx="226">
                  <c:v>5.3223043683158855E-3</c:v>
                </c:pt>
                <c:pt idx="227">
                  <c:v>5.3777100344457283E-3</c:v>
                </c:pt>
                <c:pt idx="228">
                  <c:v>5.3570787227513132E-3</c:v>
                </c:pt>
                <c:pt idx="229">
                  <c:v>5.3222638683834578E-3</c:v>
                </c:pt>
                <c:pt idx="230">
                  <c:v>5.3517661768347066E-3</c:v>
                </c:pt>
                <c:pt idx="231">
                  <c:v>5.3064644784204616E-3</c:v>
                </c:pt>
                <c:pt idx="232">
                  <c:v>5.3369390746446912E-3</c:v>
                </c:pt>
                <c:pt idx="233">
                  <c:v>5.3711213627802975E-3</c:v>
                </c:pt>
                <c:pt idx="234">
                  <c:v>5.412298201629963E-3</c:v>
                </c:pt>
                <c:pt idx="235">
                  <c:v>5.4290489867875663E-3</c:v>
                </c:pt>
                <c:pt idx="236">
                  <c:v>5.3952801855864426E-3</c:v>
                </c:pt>
                <c:pt idx="237">
                  <c:v>5.3497593685671446E-3</c:v>
                </c:pt>
                <c:pt idx="238">
                  <c:v>5.333782248030868E-3</c:v>
                </c:pt>
                <c:pt idx="239">
                  <c:v>5.3252283274999972E-3</c:v>
                </c:pt>
                <c:pt idx="240">
                  <c:v>5.3236433766655714E-3</c:v>
                </c:pt>
                <c:pt idx="241">
                  <c:v>5.3427690808515067E-3</c:v>
                </c:pt>
                <c:pt idx="242">
                  <c:v>5.4011703659728322E-3</c:v>
                </c:pt>
                <c:pt idx="243">
                  <c:v>5.3648928395589428E-3</c:v>
                </c:pt>
                <c:pt idx="244">
                  <c:v>5.2891097017041325E-3</c:v>
                </c:pt>
                <c:pt idx="245">
                  <c:v>5.3392087961010009E-3</c:v>
                </c:pt>
                <c:pt idx="246">
                  <c:v>5.3192537217170658E-3</c:v>
                </c:pt>
                <c:pt idx="247">
                  <c:v>5.2635449329847305E-3</c:v>
                </c:pt>
                <c:pt idx="248">
                  <c:v>5.2518045861387344E-3</c:v>
                </c:pt>
                <c:pt idx="249">
                  <c:v>5.3169667916971317E-3</c:v>
                </c:pt>
                <c:pt idx="250">
                  <c:v>5.3713566185300083E-3</c:v>
                </c:pt>
                <c:pt idx="251">
                  <c:v>5.4351321617111693E-3</c:v>
                </c:pt>
                <c:pt idx="252">
                  <c:v>5.4854244252633827E-3</c:v>
                </c:pt>
                <c:pt idx="253">
                  <c:v>5.4212398965417345E-3</c:v>
                </c:pt>
                <c:pt idx="254">
                  <c:v>5.4099944918285479E-3</c:v>
                </c:pt>
                <c:pt idx="255">
                  <c:v>5.426969476602336E-3</c:v>
                </c:pt>
                <c:pt idx="256">
                  <c:v>5.4819223883474108E-3</c:v>
                </c:pt>
                <c:pt idx="257">
                  <c:v>5.5022730698768884E-3</c:v>
                </c:pt>
                <c:pt idx="258">
                  <c:v>5.3386736898296738E-3</c:v>
                </c:pt>
                <c:pt idx="259">
                  <c:v>5.3150738065498443E-3</c:v>
                </c:pt>
                <c:pt idx="260">
                  <c:v>5.3276412863639379E-3</c:v>
                </c:pt>
                <c:pt idx="261">
                  <c:v>5.3729024415723869E-3</c:v>
                </c:pt>
                <c:pt idx="262">
                  <c:v>5.3599743148512024E-3</c:v>
                </c:pt>
                <c:pt idx="263">
                  <c:v>5.3318372002077946E-3</c:v>
                </c:pt>
                <c:pt idx="264">
                  <c:v>5.2910154111618707E-3</c:v>
                </c:pt>
                <c:pt idx="265">
                  <c:v>5.2362805433846657E-3</c:v>
                </c:pt>
                <c:pt idx="266">
                  <c:v>5.1720276715050695E-3</c:v>
                </c:pt>
                <c:pt idx="267">
                  <c:v>5.1789554104276986E-3</c:v>
                </c:pt>
                <c:pt idx="268">
                  <c:v>5.1453350473374924E-3</c:v>
                </c:pt>
                <c:pt idx="269">
                  <c:v>5.217061863886179E-3</c:v>
                </c:pt>
                <c:pt idx="270">
                  <c:v>5.1781764844754689E-3</c:v>
                </c:pt>
                <c:pt idx="271">
                  <c:v>5.1403722716477033E-3</c:v>
                </c:pt>
                <c:pt idx="272">
                  <c:v>5.0956604241864396E-3</c:v>
                </c:pt>
                <c:pt idx="273">
                  <c:v>5.1400321302173136E-3</c:v>
                </c:pt>
                <c:pt idx="274">
                  <c:v>5.1491280004997819E-3</c:v>
                </c:pt>
                <c:pt idx="275">
                  <c:v>5.0288046283324559E-3</c:v>
                </c:pt>
                <c:pt idx="276">
                  <c:v>4.967832093532399E-3</c:v>
                </c:pt>
                <c:pt idx="277">
                  <c:v>4.9463558914409214E-3</c:v>
                </c:pt>
                <c:pt idx="278">
                  <c:v>4.8612880223340687E-3</c:v>
                </c:pt>
                <c:pt idx="279">
                  <c:v>4.8504568127289783E-3</c:v>
                </c:pt>
                <c:pt idx="280">
                  <c:v>4.8459963725233967E-3</c:v>
                </c:pt>
                <c:pt idx="281">
                  <c:v>4.7875663394006882E-3</c:v>
                </c:pt>
                <c:pt idx="282">
                  <c:v>4.6932531168780633E-3</c:v>
                </c:pt>
                <c:pt idx="283">
                  <c:v>4.6286355917174284E-3</c:v>
                </c:pt>
                <c:pt idx="284">
                  <c:v>4.5904947013886638E-3</c:v>
                </c:pt>
                <c:pt idx="285">
                  <c:v>4.6656346518245259E-3</c:v>
                </c:pt>
                <c:pt idx="286">
                  <c:v>4.714764815545054E-3</c:v>
                </c:pt>
                <c:pt idx="287">
                  <c:v>4.6534239074379515E-3</c:v>
                </c:pt>
                <c:pt idx="288">
                  <c:v>4.5672989158186874E-3</c:v>
                </c:pt>
                <c:pt idx="289">
                  <c:v>4.559759779166471E-3</c:v>
                </c:pt>
                <c:pt idx="290">
                  <c:v>4.5677672329487119E-3</c:v>
                </c:pt>
                <c:pt idx="291">
                  <c:v>4.5682860021874789E-3</c:v>
                </c:pt>
                <c:pt idx="292">
                  <c:v>4.5101151913648271E-3</c:v>
                </c:pt>
                <c:pt idx="293">
                  <c:v>4.5033253797524021E-3</c:v>
                </c:pt>
                <c:pt idx="294">
                  <c:v>4.5010045896273013E-3</c:v>
                </c:pt>
                <c:pt idx="295">
                  <c:v>4.4224615713630488E-3</c:v>
                </c:pt>
                <c:pt idx="296">
                  <c:v>4.3093896135613851E-3</c:v>
                </c:pt>
                <c:pt idx="297">
                  <c:v>4.2927129708778154E-3</c:v>
                </c:pt>
                <c:pt idx="298">
                  <c:v>4.390318793497017E-3</c:v>
                </c:pt>
                <c:pt idx="299">
                  <c:v>4.4621626194258947E-3</c:v>
                </c:pt>
                <c:pt idx="300">
                  <c:v>4.4406472101110178E-3</c:v>
                </c:pt>
                <c:pt idx="301">
                  <c:v>4.4015117723667568E-3</c:v>
                </c:pt>
                <c:pt idx="302">
                  <c:v>4.4296403024332819E-3</c:v>
                </c:pt>
                <c:pt idx="303">
                  <c:v>4.4353004198109018E-3</c:v>
                </c:pt>
                <c:pt idx="304">
                  <c:v>4.4224985925092764E-3</c:v>
                </c:pt>
                <c:pt idx="305">
                  <c:v>4.3944220809670484E-3</c:v>
                </c:pt>
                <c:pt idx="306">
                  <c:v>4.3410320479575848E-3</c:v>
                </c:pt>
                <c:pt idx="307">
                  <c:v>4.2834774004669885E-3</c:v>
                </c:pt>
                <c:pt idx="308">
                  <c:v>4.2899908555177032E-3</c:v>
                </c:pt>
                <c:pt idx="309">
                  <c:v>4.2315416778709088E-3</c:v>
                </c:pt>
                <c:pt idx="310">
                  <c:v>4.6235314796137959E-3</c:v>
                </c:pt>
                <c:pt idx="311">
                  <c:v>1.5899780793849246E-2</c:v>
                </c:pt>
                <c:pt idx="312">
                  <c:v>5.60038711706006E-2</c:v>
                </c:pt>
                <c:pt idx="313">
                  <c:v>9.9060772294191898E-2</c:v>
                </c:pt>
                <c:pt idx="314">
                  <c:v>0.14144924753108562</c:v>
                </c:pt>
                <c:pt idx="315">
                  <c:v>0.18621193409805969</c:v>
                </c:pt>
                <c:pt idx="316">
                  <c:v>0.22904383174753154</c:v>
                </c:pt>
                <c:pt idx="317">
                  <c:v>0.27075992078191657</c:v>
                </c:pt>
                <c:pt idx="318">
                  <c:v>0.31306366798061358</c:v>
                </c:pt>
                <c:pt idx="319">
                  <c:v>0.35162773291770666</c:v>
                </c:pt>
                <c:pt idx="320">
                  <c:v>0.39129238841744229</c:v>
                </c:pt>
                <c:pt idx="321">
                  <c:v>0.42967709260305165</c:v>
                </c:pt>
                <c:pt idx="322">
                  <c:v>0.46672920541284763</c:v>
                </c:pt>
                <c:pt idx="323">
                  <c:v>0.50238797721920414</c:v>
                </c:pt>
                <c:pt idx="324">
                  <c:v>0.53518544293404957</c:v>
                </c:pt>
                <c:pt idx="325">
                  <c:v>0.56572009921373512</c:v>
                </c:pt>
                <c:pt idx="326">
                  <c:v>0.59318043176935265</c:v>
                </c:pt>
                <c:pt idx="327">
                  <c:v>0.61838337982813707</c:v>
                </c:pt>
                <c:pt idx="328">
                  <c:v>0.64249240361088367</c:v>
                </c:pt>
                <c:pt idx="329">
                  <c:v>0.66466402913882161</c:v>
                </c:pt>
                <c:pt idx="330">
                  <c:v>0.68412109543531829</c:v>
                </c:pt>
                <c:pt idx="331">
                  <c:v>0.69995789629726235</c:v>
                </c:pt>
                <c:pt idx="332">
                  <c:v>0.71189429377273183</c:v>
                </c:pt>
                <c:pt idx="333">
                  <c:v>0.72153300577804325</c:v>
                </c:pt>
                <c:pt idx="334">
                  <c:v>0.72847702821593496</c:v>
                </c:pt>
                <c:pt idx="335">
                  <c:v>0.73364641388031615</c:v>
                </c:pt>
                <c:pt idx="336">
                  <c:v>0.73641303220619836</c:v>
                </c:pt>
                <c:pt idx="337">
                  <c:v>0.73552250318633783</c:v>
                </c:pt>
                <c:pt idx="338">
                  <c:v>0.73081312134424004</c:v>
                </c:pt>
                <c:pt idx="339">
                  <c:v>0.72275423606978484</c:v>
                </c:pt>
                <c:pt idx="340">
                  <c:v>0.71161079015570439</c:v>
                </c:pt>
                <c:pt idx="341">
                  <c:v>0.69889182430991736</c:v>
                </c:pt>
                <c:pt idx="342">
                  <c:v>0.68545557430024939</c:v>
                </c:pt>
                <c:pt idx="343">
                  <c:v>0.66983757500369456</c:v>
                </c:pt>
                <c:pt idx="344">
                  <c:v>0.6528887682851604</c:v>
                </c:pt>
                <c:pt idx="345">
                  <c:v>0.63591783158557169</c:v>
                </c:pt>
                <c:pt idx="346">
                  <c:v>0.61890956397133989</c:v>
                </c:pt>
                <c:pt idx="347">
                  <c:v>0.60111918937906816</c:v>
                </c:pt>
                <c:pt idx="348">
                  <c:v>0.58400455621776937</c:v>
                </c:pt>
                <c:pt idx="349">
                  <c:v>0.56700609059986928</c:v>
                </c:pt>
                <c:pt idx="350">
                  <c:v>0.55095537003122608</c:v>
                </c:pt>
                <c:pt idx="351">
                  <c:v>0.53489707874423709</c:v>
                </c:pt>
                <c:pt idx="352">
                  <c:v>0.51757436477167618</c:v>
                </c:pt>
                <c:pt idx="353">
                  <c:v>0.49974067093021329</c:v>
                </c:pt>
                <c:pt idx="354">
                  <c:v>0.48146578958235881</c:v>
                </c:pt>
                <c:pt idx="355">
                  <c:v>0.46446905876683081</c:v>
                </c:pt>
                <c:pt idx="356">
                  <c:v>0.4486724134222082</c:v>
                </c:pt>
                <c:pt idx="357">
                  <c:v>0.43293067493559184</c:v>
                </c:pt>
                <c:pt idx="358">
                  <c:v>0.41672490221949521</c:v>
                </c:pt>
                <c:pt idx="359">
                  <c:v>0.40039436431961956</c:v>
                </c:pt>
                <c:pt idx="360">
                  <c:v>0.3832649639482914</c:v>
                </c:pt>
                <c:pt idx="361">
                  <c:v>0.36627069814902102</c:v>
                </c:pt>
                <c:pt idx="362">
                  <c:v>0.34967389081623146</c:v>
                </c:pt>
                <c:pt idx="363">
                  <c:v>0.33326012473188388</c:v>
                </c:pt>
                <c:pt idx="364">
                  <c:v>0.31551087621702584</c:v>
                </c:pt>
                <c:pt idx="365">
                  <c:v>0.29732439906238667</c:v>
                </c:pt>
                <c:pt idx="366">
                  <c:v>0.28033168370981987</c:v>
                </c:pt>
                <c:pt idx="367">
                  <c:v>0.26355800783125449</c:v>
                </c:pt>
                <c:pt idx="368">
                  <c:v>0.24667621819782956</c:v>
                </c:pt>
                <c:pt idx="369">
                  <c:v>0.22918736241985052</c:v>
                </c:pt>
                <c:pt idx="370">
                  <c:v>0.21240139693221363</c:v>
                </c:pt>
                <c:pt idx="371">
                  <c:v>0.19643006642488439</c:v>
                </c:pt>
                <c:pt idx="372">
                  <c:v>0.18005179338086771</c:v>
                </c:pt>
                <c:pt idx="373">
                  <c:v>0.16395223412146737</c:v>
                </c:pt>
                <c:pt idx="374">
                  <c:v>0.14832045742604502</c:v>
                </c:pt>
                <c:pt idx="375">
                  <c:v>0.13365694289106964</c:v>
                </c:pt>
                <c:pt idx="376">
                  <c:v>0.11793119345797363</c:v>
                </c:pt>
                <c:pt idx="377">
                  <c:v>0.10105876740220562</c:v>
                </c:pt>
                <c:pt idx="378">
                  <c:v>8.5262892919557548E-2</c:v>
                </c:pt>
                <c:pt idx="379">
                  <c:v>6.9372862945487335E-2</c:v>
                </c:pt>
                <c:pt idx="380">
                  <c:v>5.3168064331810483E-2</c:v>
                </c:pt>
                <c:pt idx="381">
                  <c:v>3.7405127093944876E-2</c:v>
                </c:pt>
                <c:pt idx="382">
                  <c:v>2.3254119645013609E-2</c:v>
                </c:pt>
                <c:pt idx="383">
                  <c:v>9.20866365924633E-3</c:v>
                </c:pt>
                <c:pt idx="384">
                  <c:v>-1.1658125940044433E-3</c:v>
                </c:pt>
                <c:pt idx="385">
                  <c:v>-2.3414554720058503E-4</c:v>
                </c:pt>
                <c:pt idx="386">
                  <c:v>2.1386050364180867E-4</c:v>
                </c:pt>
                <c:pt idx="387">
                  <c:v>5.179361626329146E-4</c:v>
                </c:pt>
                <c:pt idx="388">
                  <c:v>8.6450300186357762E-4</c:v>
                </c:pt>
                <c:pt idx="389">
                  <c:v>9.735423697818077E-4</c:v>
                </c:pt>
                <c:pt idx="390">
                  <c:v>1.0470954115624411E-3</c:v>
                </c:pt>
                <c:pt idx="391">
                  <c:v>1.216855765938998E-3</c:v>
                </c:pt>
                <c:pt idx="392">
                  <c:v>1.4538062325167953E-3</c:v>
                </c:pt>
                <c:pt idx="393">
                  <c:v>1.7843932010060308E-3</c:v>
                </c:pt>
                <c:pt idx="394">
                  <c:v>2.1759562045659342E-3</c:v>
                </c:pt>
                <c:pt idx="395">
                  <c:v>2.4255553941777567E-3</c:v>
                </c:pt>
                <c:pt idx="396">
                  <c:v>2.6498992364949558E-3</c:v>
                </c:pt>
                <c:pt idx="397">
                  <c:v>2.9277183619320444E-3</c:v>
                </c:pt>
                <c:pt idx="398">
                  <c:v>3.2105444688710688E-3</c:v>
                </c:pt>
                <c:pt idx="399">
                  <c:v>3.5062489347396529E-3</c:v>
                </c:pt>
                <c:pt idx="400">
                  <c:v>3.8402780160735664E-3</c:v>
                </c:pt>
                <c:pt idx="401">
                  <c:v>4.0416445279976192E-3</c:v>
                </c:pt>
                <c:pt idx="402">
                  <c:v>4.2394736581182757E-3</c:v>
                </c:pt>
                <c:pt idx="403">
                  <c:v>4.436129256132201E-3</c:v>
                </c:pt>
                <c:pt idx="404">
                  <c:v>4.7372965106058981E-3</c:v>
                </c:pt>
                <c:pt idx="405">
                  <c:v>5.0440795770696758E-3</c:v>
                </c:pt>
                <c:pt idx="406">
                  <c:v>5.3863764615705665E-3</c:v>
                </c:pt>
                <c:pt idx="407">
                  <c:v>5.6435147829136797E-3</c:v>
                </c:pt>
                <c:pt idx="408">
                  <c:v>5.8672988974153208E-3</c:v>
                </c:pt>
                <c:pt idx="409">
                  <c:v>6.144537970992325E-3</c:v>
                </c:pt>
                <c:pt idx="410">
                  <c:v>6.3510493506007846E-3</c:v>
                </c:pt>
                <c:pt idx="411">
                  <c:v>6.6404804011205602E-3</c:v>
                </c:pt>
                <c:pt idx="412">
                  <c:v>6.9589837270829392E-3</c:v>
                </c:pt>
                <c:pt idx="413">
                  <c:v>7.1989786261354742E-3</c:v>
                </c:pt>
                <c:pt idx="414">
                  <c:v>7.4459839593836131E-3</c:v>
                </c:pt>
                <c:pt idx="415">
                  <c:v>7.6413004583435534E-3</c:v>
                </c:pt>
                <c:pt idx="416">
                  <c:v>7.8796097319531588E-3</c:v>
                </c:pt>
                <c:pt idx="417">
                  <c:v>8.1353517732908227E-3</c:v>
                </c:pt>
                <c:pt idx="418">
                  <c:v>8.3953808270384872E-3</c:v>
                </c:pt>
                <c:pt idx="419">
                  <c:v>8.6487063031889938E-3</c:v>
                </c:pt>
                <c:pt idx="420">
                  <c:v>8.894528305418474E-3</c:v>
                </c:pt>
                <c:pt idx="421">
                  <c:v>9.1275962724229193E-3</c:v>
                </c:pt>
                <c:pt idx="422">
                  <c:v>9.3193325443379771E-3</c:v>
                </c:pt>
                <c:pt idx="423">
                  <c:v>9.5065860034497813E-3</c:v>
                </c:pt>
                <c:pt idx="424">
                  <c:v>9.7064512580491112E-3</c:v>
                </c:pt>
                <c:pt idx="425">
                  <c:v>9.9351248477092223E-3</c:v>
                </c:pt>
                <c:pt idx="426">
                  <c:v>1.0162137491123328E-2</c:v>
                </c:pt>
                <c:pt idx="427">
                  <c:v>1.0414504189095014E-2</c:v>
                </c:pt>
                <c:pt idx="428">
                  <c:v>1.0670938881128734E-2</c:v>
                </c:pt>
                <c:pt idx="429">
                  <c:v>1.0937590125563107E-2</c:v>
                </c:pt>
                <c:pt idx="430">
                  <c:v>1.107723659721507E-2</c:v>
                </c:pt>
                <c:pt idx="431">
                  <c:v>1.119547096201284E-2</c:v>
                </c:pt>
                <c:pt idx="432">
                  <c:v>1.1372350720308276E-2</c:v>
                </c:pt>
                <c:pt idx="433">
                  <c:v>1.1549367441515189E-2</c:v>
                </c:pt>
                <c:pt idx="434">
                  <c:v>1.1792384362670622E-2</c:v>
                </c:pt>
                <c:pt idx="435">
                  <c:v>1.213292122120844E-2</c:v>
                </c:pt>
                <c:pt idx="436">
                  <c:v>1.2490560309553735E-2</c:v>
                </c:pt>
                <c:pt idx="437">
                  <c:v>1.2833515275728517E-2</c:v>
                </c:pt>
                <c:pt idx="438">
                  <c:v>1.3089785470026849E-2</c:v>
                </c:pt>
                <c:pt idx="439">
                  <c:v>1.3241645553619674E-2</c:v>
                </c:pt>
                <c:pt idx="440">
                  <c:v>1.3415381073348026E-2</c:v>
                </c:pt>
                <c:pt idx="441">
                  <c:v>1.3650510541312626E-2</c:v>
                </c:pt>
                <c:pt idx="442">
                  <c:v>1.3819789197687433E-2</c:v>
                </c:pt>
                <c:pt idx="443">
                  <c:v>1.4074716462597198E-2</c:v>
                </c:pt>
                <c:pt idx="444">
                  <c:v>1.4316610208095508E-2</c:v>
                </c:pt>
                <c:pt idx="445">
                  <c:v>1.4572539424895243E-2</c:v>
                </c:pt>
                <c:pt idx="446">
                  <c:v>1.480553749942245E-2</c:v>
                </c:pt>
                <c:pt idx="447">
                  <c:v>1.5017056506558992E-2</c:v>
                </c:pt>
                <c:pt idx="448">
                  <c:v>1.5126666217976752E-2</c:v>
                </c:pt>
                <c:pt idx="449">
                  <c:v>1.5243664445438685E-2</c:v>
                </c:pt>
                <c:pt idx="450">
                  <c:v>1.5405052835920066E-2</c:v>
                </c:pt>
                <c:pt idx="451">
                  <c:v>1.5711445384129639E-2</c:v>
                </c:pt>
                <c:pt idx="452">
                  <c:v>1.6051881257571215E-2</c:v>
                </c:pt>
                <c:pt idx="453">
                  <c:v>1.6406061901250334E-2</c:v>
                </c:pt>
                <c:pt idx="454">
                  <c:v>1.6678337462078092E-2</c:v>
                </c:pt>
                <c:pt idx="455">
                  <c:v>1.6848438062735789E-2</c:v>
                </c:pt>
                <c:pt idx="456">
                  <c:v>1.701818903459509E-2</c:v>
                </c:pt>
                <c:pt idx="457">
                  <c:v>1.716272325749103E-2</c:v>
                </c:pt>
                <c:pt idx="458">
                  <c:v>1.7329734875577697E-2</c:v>
                </c:pt>
                <c:pt idx="459">
                  <c:v>1.7508749838068872E-2</c:v>
                </c:pt>
                <c:pt idx="460">
                  <c:v>1.7757467018587641E-2</c:v>
                </c:pt>
                <c:pt idx="461">
                  <c:v>1.7980310873832898E-2</c:v>
                </c:pt>
                <c:pt idx="462">
                  <c:v>1.8229233537482733E-2</c:v>
                </c:pt>
                <c:pt idx="463">
                  <c:v>1.8456170147194546E-2</c:v>
                </c:pt>
                <c:pt idx="464">
                  <c:v>1.8615748518075698E-2</c:v>
                </c:pt>
                <c:pt idx="465">
                  <c:v>1.882396668277846E-2</c:v>
                </c:pt>
                <c:pt idx="466">
                  <c:v>1.9042802073902541E-2</c:v>
                </c:pt>
                <c:pt idx="467">
                  <c:v>1.9297351347877047E-2</c:v>
                </c:pt>
                <c:pt idx="468">
                  <c:v>1.9609738860351392E-2</c:v>
                </c:pt>
                <c:pt idx="469">
                  <c:v>1.986922605981891E-2</c:v>
                </c:pt>
                <c:pt idx="470">
                  <c:v>2.0130697848530943E-2</c:v>
                </c:pt>
                <c:pt idx="471">
                  <c:v>2.0405498308961774E-2</c:v>
                </c:pt>
                <c:pt idx="472">
                  <c:v>2.0653049306693486E-2</c:v>
                </c:pt>
                <c:pt idx="473">
                  <c:v>2.0808590632882762E-2</c:v>
                </c:pt>
                <c:pt idx="474">
                  <c:v>2.0979451149543606E-2</c:v>
                </c:pt>
                <c:pt idx="475">
                  <c:v>2.1191135924823287E-2</c:v>
                </c:pt>
                <c:pt idx="476">
                  <c:v>2.1443737992013923E-2</c:v>
                </c:pt>
                <c:pt idx="477">
                  <c:v>2.1774367876900753E-2</c:v>
                </c:pt>
                <c:pt idx="478">
                  <c:v>2.2051006120911439E-2</c:v>
                </c:pt>
                <c:pt idx="479">
                  <c:v>2.2285698531014426E-2</c:v>
                </c:pt>
                <c:pt idx="480">
                  <c:v>2.2513161527668569E-2</c:v>
                </c:pt>
                <c:pt idx="481">
                  <c:v>2.2672517876626649E-2</c:v>
                </c:pt>
                <c:pt idx="482">
                  <c:v>2.280076165197574E-2</c:v>
                </c:pt>
                <c:pt idx="483">
                  <c:v>2.2971967372554573E-2</c:v>
                </c:pt>
                <c:pt idx="484">
                  <c:v>2.3169761117061993E-2</c:v>
                </c:pt>
                <c:pt idx="485">
                  <c:v>2.3498196912463361E-2</c:v>
                </c:pt>
                <c:pt idx="486">
                  <c:v>2.3811304930462643E-2</c:v>
                </c:pt>
                <c:pt idx="487">
                  <c:v>2.4149083262289477E-2</c:v>
                </c:pt>
                <c:pt idx="488">
                  <c:v>2.4360971005817401E-2</c:v>
                </c:pt>
                <c:pt idx="489">
                  <c:v>2.4453959550303044E-2</c:v>
                </c:pt>
                <c:pt idx="490">
                  <c:v>2.4609165529757629E-2</c:v>
                </c:pt>
                <c:pt idx="491">
                  <c:v>2.4820004770345596E-2</c:v>
                </c:pt>
                <c:pt idx="492">
                  <c:v>2.5094338866540413E-2</c:v>
                </c:pt>
                <c:pt idx="493">
                  <c:v>2.5404048345861126E-2</c:v>
                </c:pt>
                <c:pt idx="494">
                  <c:v>2.5697556907814063E-2</c:v>
                </c:pt>
                <c:pt idx="495">
                  <c:v>2.5951710407314348E-2</c:v>
                </c:pt>
                <c:pt idx="496">
                  <c:v>2.6140631073065319E-2</c:v>
                </c:pt>
                <c:pt idx="497">
                  <c:v>2.6331638945741715E-2</c:v>
                </c:pt>
                <c:pt idx="498">
                  <c:v>2.65790376329267E-2</c:v>
                </c:pt>
                <c:pt idx="499">
                  <c:v>2.6922521819308199E-2</c:v>
                </c:pt>
                <c:pt idx="500">
                  <c:v>2.7214805131719672E-2</c:v>
                </c:pt>
                <c:pt idx="501">
                  <c:v>2.7507437219252397E-2</c:v>
                </c:pt>
                <c:pt idx="502">
                  <c:v>2.7785036409493358E-2</c:v>
                </c:pt>
                <c:pt idx="503">
                  <c:v>2.7955349868224535E-2</c:v>
                </c:pt>
                <c:pt idx="504">
                  <c:v>2.8117179580815638E-2</c:v>
                </c:pt>
                <c:pt idx="505">
                  <c:v>2.8308913148226322E-2</c:v>
                </c:pt>
                <c:pt idx="506">
                  <c:v>2.8440549496561555E-2</c:v>
                </c:pt>
                <c:pt idx="507">
                  <c:v>2.8654613908965346E-2</c:v>
                </c:pt>
                <c:pt idx="508">
                  <c:v>2.8881077440247867E-2</c:v>
                </c:pt>
                <c:pt idx="509">
                  <c:v>2.9083894489969075E-2</c:v>
                </c:pt>
                <c:pt idx="510">
                  <c:v>2.9269536814890432E-2</c:v>
                </c:pt>
                <c:pt idx="511">
                  <c:v>2.9505847682870446E-2</c:v>
                </c:pt>
                <c:pt idx="512">
                  <c:v>2.9794056750213058E-2</c:v>
                </c:pt>
                <c:pt idx="513">
                  <c:v>3.0043709562638788E-2</c:v>
                </c:pt>
                <c:pt idx="514">
                  <c:v>3.0296493638906748E-2</c:v>
                </c:pt>
                <c:pt idx="515">
                  <c:v>3.045363729824933E-2</c:v>
                </c:pt>
                <c:pt idx="516">
                  <c:v>3.0743431913262044E-2</c:v>
                </c:pt>
                <c:pt idx="517">
                  <c:v>3.10184610191938E-2</c:v>
                </c:pt>
                <c:pt idx="518">
                  <c:v>3.1259369739221422E-2</c:v>
                </c:pt>
                <c:pt idx="519">
                  <c:v>3.1457674034615232E-2</c:v>
                </c:pt>
                <c:pt idx="520">
                  <c:v>3.1616076151536318E-2</c:v>
                </c:pt>
                <c:pt idx="521">
                  <c:v>3.1822400006410387E-2</c:v>
                </c:pt>
                <c:pt idx="522">
                  <c:v>3.2043613582941111E-2</c:v>
                </c:pt>
                <c:pt idx="523">
                  <c:v>3.2279218306911203E-2</c:v>
                </c:pt>
                <c:pt idx="524">
                  <c:v>3.2491773485014287E-2</c:v>
                </c:pt>
                <c:pt idx="525">
                  <c:v>3.2723227839480888E-2</c:v>
                </c:pt>
                <c:pt idx="526">
                  <c:v>3.2880181142255722E-2</c:v>
                </c:pt>
                <c:pt idx="527">
                  <c:v>3.3037810673287774E-2</c:v>
                </c:pt>
                <c:pt idx="528">
                  <c:v>3.3195081539373332E-2</c:v>
                </c:pt>
                <c:pt idx="529">
                  <c:v>3.342516728719868E-2</c:v>
                </c:pt>
                <c:pt idx="530">
                  <c:v>3.3630938854309206E-2</c:v>
                </c:pt>
                <c:pt idx="531">
                  <c:v>3.3877878762305913E-2</c:v>
                </c:pt>
                <c:pt idx="532">
                  <c:v>3.4027834333346996E-2</c:v>
                </c:pt>
                <c:pt idx="533">
                  <c:v>3.4182775555828687E-2</c:v>
                </c:pt>
                <c:pt idx="534">
                  <c:v>3.4388606280425955E-2</c:v>
                </c:pt>
                <c:pt idx="535">
                  <c:v>3.4591195592118248E-2</c:v>
                </c:pt>
                <c:pt idx="536">
                  <c:v>3.4755979640485386E-2</c:v>
                </c:pt>
                <c:pt idx="537">
                  <c:v>3.498465016300286E-2</c:v>
                </c:pt>
                <c:pt idx="538">
                  <c:v>3.529354928913829E-2</c:v>
                </c:pt>
                <c:pt idx="539">
                  <c:v>3.5484939689367029E-2</c:v>
                </c:pt>
                <c:pt idx="540">
                  <c:v>3.5691839966807512E-2</c:v>
                </c:pt>
                <c:pt idx="541">
                  <c:v>3.5845647942342157E-2</c:v>
                </c:pt>
                <c:pt idx="542">
                  <c:v>3.609344899822587E-2</c:v>
                </c:pt>
                <c:pt idx="543">
                  <c:v>3.6396118991873137E-2</c:v>
                </c:pt>
                <c:pt idx="544">
                  <c:v>3.6642487202799272E-2</c:v>
                </c:pt>
                <c:pt idx="545">
                  <c:v>3.6797145521839741E-2</c:v>
                </c:pt>
                <c:pt idx="546">
                  <c:v>3.6946663037135404E-2</c:v>
                </c:pt>
                <c:pt idx="547">
                  <c:v>3.702840548933984E-2</c:v>
                </c:pt>
                <c:pt idx="548">
                  <c:v>3.7083427176199876E-2</c:v>
                </c:pt>
                <c:pt idx="549">
                  <c:v>3.7205879596914626E-2</c:v>
                </c:pt>
                <c:pt idx="550">
                  <c:v>3.7396180735635894E-2</c:v>
                </c:pt>
                <c:pt idx="551">
                  <c:v>3.7589857500141537E-2</c:v>
                </c:pt>
                <c:pt idx="552">
                  <c:v>3.7778309170556995E-2</c:v>
                </c:pt>
                <c:pt idx="553">
                  <c:v>3.7977138171082489E-2</c:v>
                </c:pt>
                <c:pt idx="554">
                  <c:v>3.8107746159057612E-2</c:v>
                </c:pt>
                <c:pt idx="555">
                  <c:v>3.8347133786547569E-2</c:v>
                </c:pt>
                <c:pt idx="556">
                  <c:v>3.8508578504616989E-2</c:v>
                </c:pt>
                <c:pt idx="557">
                  <c:v>3.8675052715044143E-2</c:v>
                </c:pt>
                <c:pt idx="558">
                  <c:v>3.8846321403742591E-2</c:v>
                </c:pt>
                <c:pt idx="559">
                  <c:v>3.90096889387921E-2</c:v>
                </c:pt>
                <c:pt idx="560">
                  <c:v>3.9202962035109805E-2</c:v>
                </c:pt>
                <c:pt idx="561">
                  <c:v>3.9392598579174702E-2</c:v>
                </c:pt>
                <c:pt idx="562">
                  <c:v>3.9557913321008074E-2</c:v>
                </c:pt>
                <c:pt idx="563">
                  <c:v>3.9735739293206791E-2</c:v>
                </c:pt>
                <c:pt idx="564">
                  <c:v>3.9782256819149889E-2</c:v>
                </c:pt>
                <c:pt idx="565">
                  <c:v>3.983650537572684E-2</c:v>
                </c:pt>
                <c:pt idx="566">
                  <c:v>3.9952642462534299E-2</c:v>
                </c:pt>
                <c:pt idx="567">
                  <c:v>4.0051645200285341E-2</c:v>
                </c:pt>
                <c:pt idx="568">
                  <c:v>3.998252735097952E-2</c:v>
                </c:pt>
                <c:pt idx="569">
                  <c:v>4.0186684698999983E-2</c:v>
                </c:pt>
                <c:pt idx="570">
                  <c:v>4.0731966869865563E-2</c:v>
                </c:pt>
                <c:pt idx="571">
                  <c:v>4.1028057764993825E-2</c:v>
                </c:pt>
                <c:pt idx="572">
                  <c:v>4.1205150381362743E-2</c:v>
                </c:pt>
                <c:pt idx="573">
                  <c:v>4.1301056696490743E-2</c:v>
                </c:pt>
                <c:pt idx="574">
                  <c:v>4.143187400388218E-2</c:v>
                </c:pt>
                <c:pt idx="575">
                  <c:v>4.1690736239716392E-2</c:v>
                </c:pt>
                <c:pt idx="576">
                  <c:v>4.1914291243576478E-2</c:v>
                </c:pt>
                <c:pt idx="577">
                  <c:v>4.2126086984509981E-2</c:v>
                </c:pt>
                <c:pt idx="578">
                  <c:v>4.2416083660447523E-2</c:v>
                </c:pt>
                <c:pt idx="579">
                  <c:v>4.2558307565728364E-2</c:v>
                </c:pt>
                <c:pt idx="580">
                  <c:v>4.2744707868631757E-2</c:v>
                </c:pt>
                <c:pt idx="581">
                  <c:v>4.2886463504297409E-2</c:v>
                </c:pt>
                <c:pt idx="582">
                  <c:v>4.3006549262612902E-2</c:v>
                </c:pt>
                <c:pt idx="583">
                  <c:v>4.3199945332761794E-2</c:v>
                </c:pt>
                <c:pt idx="584">
                  <c:v>4.336501464361104E-2</c:v>
                </c:pt>
                <c:pt idx="585">
                  <c:v>4.3458844276903656E-2</c:v>
                </c:pt>
                <c:pt idx="586">
                  <c:v>4.3596533833411194E-2</c:v>
                </c:pt>
                <c:pt idx="587">
                  <c:v>4.3752277946384026E-2</c:v>
                </c:pt>
                <c:pt idx="588">
                  <c:v>4.3884855914960767E-2</c:v>
                </c:pt>
                <c:pt idx="589">
                  <c:v>4.400595874530306E-2</c:v>
                </c:pt>
                <c:pt idx="590">
                  <c:v>4.4164638321608614E-2</c:v>
                </c:pt>
                <c:pt idx="591">
                  <c:v>4.4247027513944236E-2</c:v>
                </c:pt>
                <c:pt idx="592">
                  <c:v>4.4368187270987687E-2</c:v>
                </c:pt>
                <c:pt idx="593">
                  <c:v>4.4424449541154924E-2</c:v>
                </c:pt>
                <c:pt idx="594">
                  <c:v>4.4627142378449024E-2</c:v>
                </c:pt>
                <c:pt idx="595">
                  <c:v>4.4882606869553622E-2</c:v>
                </c:pt>
                <c:pt idx="596">
                  <c:v>4.5156736159303698E-2</c:v>
                </c:pt>
                <c:pt idx="597">
                  <c:v>4.5359852988830267E-2</c:v>
                </c:pt>
                <c:pt idx="598">
                  <c:v>4.5531173395088928E-2</c:v>
                </c:pt>
                <c:pt idx="599">
                  <c:v>4.5602256843482167E-2</c:v>
                </c:pt>
                <c:pt idx="600">
                  <c:v>4.5631929365806324E-2</c:v>
                </c:pt>
                <c:pt idx="601">
                  <c:v>4.5842343071712012E-2</c:v>
                </c:pt>
                <c:pt idx="602">
                  <c:v>4.6070495676266442E-2</c:v>
                </c:pt>
                <c:pt idx="603">
                  <c:v>4.6260127187008948E-2</c:v>
                </c:pt>
                <c:pt idx="604">
                  <c:v>4.6481018935923886E-2</c:v>
                </c:pt>
                <c:pt idx="605">
                  <c:v>4.6599785718189006E-2</c:v>
                </c:pt>
                <c:pt idx="606">
                  <c:v>4.6612497371693963E-2</c:v>
                </c:pt>
                <c:pt idx="607">
                  <c:v>4.6771592139311105E-2</c:v>
                </c:pt>
                <c:pt idx="608">
                  <c:v>4.6921215902178827E-2</c:v>
                </c:pt>
                <c:pt idx="609">
                  <c:v>4.7052435516868926E-2</c:v>
                </c:pt>
                <c:pt idx="610">
                  <c:v>4.7222562627137643E-2</c:v>
                </c:pt>
                <c:pt idx="611">
                  <c:v>4.7372782320025231E-2</c:v>
                </c:pt>
                <c:pt idx="612">
                  <c:v>4.7471899017597366E-2</c:v>
                </c:pt>
                <c:pt idx="613">
                  <c:v>4.767616696834228E-2</c:v>
                </c:pt>
                <c:pt idx="614">
                  <c:v>4.7835595903056867E-2</c:v>
                </c:pt>
                <c:pt idx="615">
                  <c:v>4.8008824410460151E-2</c:v>
                </c:pt>
                <c:pt idx="616">
                  <c:v>4.8159027862258591E-2</c:v>
                </c:pt>
                <c:pt idx="617">
                  <c:v>4.8373286822158329E-2</c:v>
                </c:pt>
                <c:pt idx="618">
                  <c:v>4.8582969406855109E-2</c:v>
                </c:pt>
                <c:pt idx="619">
                  <c:v>4.8778232172692566E-2</c:v>
                </c:pt>
                <c:pt idx="620">
                  <c:v>4.8943598994890043E-2</c:v>
                </c:pt>
                <c:pt idx="621">
                  <c:v>4.9062739140740996E-2</c:v>
                </c:pt>
                <c:pt idx="622">
                  <c:v>4.9185376111038639E-2</c:v>
                </c:pt>
                <c:pt idx="623">
                  <c:v>4.9315844099010617E-2</c:v>
                </c:pt>
                <c:pt idx="624">
                  <c:v>4.9494630557784476E-2</c:v>
                </c:pt>
                <c:pt idx="625">
                  <c:v>4.9621864391438807E-2</c:v>
                </c:pt>
                <c:pt idx="626">
                  <c:v>4.9716064938544031E-2</c:v>
                </c:pt>
                <c:pt idx="627">
                  <c:v>4.983154258269247E-2</c:v>
                </c:pt>
                <c:pt idx="628">
                  <c:v>4.994565951391338E-2</c:v>
                </c:pt>
                <c:pt idx="629">
                  <c:v>5.0081616082695651E-2</c:v>
                </c:pt>
                <c:pt idx="630">
                  <c:v>5.0277198226232375E-2</c:v>
                </c:pt>
                <c:pt idx="631">
                  <c:v>5.0395223271832851E-2</c:v>
                </c:pt>
                <c:pt idx="632">
                  <c:v>5.0521054746414842E-2</c:v>
                </c:pt>
                <c:pt idx="633">
                  <c:v>5.0746693792908908E-2</c:v>
                </c:pt>
                <c:pt idx="634">
                  <c:v>5.0871022558448706E-2</c:v>
                </c:pt>
                <c:pt idx="635">
                  <c:v>5.0997518556700844E-2</c:v>
                </c:pt>
                <c:pt idx="636">
                  <c:v>5.1139965028415717E-2</c:v>
                </c:pt>
                <c:pt idx="637">
                  <c:v>5.1274040806488203E-2</c:v>
                </c:pt>
                <c:pt idx="638">
                  <c:v>5.1408466067367896E-2</c:v>
                </c:pt>
                <c:pt idx="639">
                  <c:v>5.1641115366773849E-2</c:v>
                </c:pt>
                <c:pt idx="640">
                  <c:v>5.1773229511620146E-2</c:v>
                </c:pt>
                <c:pt idx="641">
                  <c:v>5.189039278121152E-2</c:v>
                </c:pt>
                <c:pt idx="642">
                  <c:v>5.2070252734000358E-2</c:v>
                </c:pt>
                <c:pt idx="643">
                  <c:v>5.2240039310023648E-2</c:v>
                </c:pt>
                <c:pt idx="644">
                  <c:v>5.2433885653275815E-2</c:v>
                </c:pt>
                <c:pt idx="645">
                  <c:v>5.2580975329284435E-2</c:v>
                </c:pt>
                <c:pt idx="646">
                  <c:v>5.2629102991326955E-2</c:v>
                </c:pt>
                <c:pt idx="647">
                  <c:v>5.2801849347066783E-2</c:v>
                </c:pt>
                <c:pt idx="648">
                  <c:v>5.2971159578296477E-2</c:v>
                </c:pt>
                <c:pt idx="649">
                  <c:v>5.311624372991508E-2</c:v>
                </c:pt>
                <c:pt idx="650">
                  <c:v>5.3235988153161336E-2</c:v>
                </c:pt>
                <c:pt idx="651">
                  <c:v>5.331772897218362E-2</c:v>
                </c:pt>
                <c:pt idx="652">
                  <c:v>5.3451576416968377E-2</c:v>
                </c:pt>
                <c:pt idx="653">
                  <c:v>5.3572379505176855E-2</c:v>
                </c:pt>
                <c:pt idx="654">
                  <c:v>5.3712137214679663E-2</c:v>
                </c:pt>
                <c:pt idx="655">
                  <c:v>5.3819504657738548E-2</c:v>
                </c:pt>
                <c:pt idx="656">
                  <c:v>5.3971428939128471E-2</c:v>
                </c:pt>
                <c:pt idx="657">
                  <c:v>5.405009955717445E-2</c:v>
                </c:pt>
                <c:pt idx="658">
                  <c:v>5.4272682375472822E-2</c:v>
                </c:pt>
                <c:pt idx="659">
                  <c:v>5.4507184767077201E-2</c:v>
                </c:pt>
                <c:pt idx="660">
                  <c:v>5.4683990215584836E-2</c:v>
                </c:pt>
                <c:pt idx="661">
                  <c:v>5.4806157010888111E-2</c:v>
                </c:pt>
                <c:pt idx="662">
                  <c:v>5.4977758778012462E-2</c:v>
                </c:pt>
                <c:pt idx="663">
                  <c:v>5.5099491781990376E-2</c:v>
                </c:pt>
                <c:pt idx="664">
                  <c:v>5.5273315221357776E-2</c:v>
                </c:pt>
                <c:pt idx="665">
                  <c:v>5.5471409925042403E-2</c:v>
                </c:pt>
                <c:pt idx="666">
                  <c:v>5.5572995721827508E-2</c:v>
                </c:pt>
                <c:pt idx="667">
                  <c:v>5.568894619989103E-2</c:v>
                </c:pt>
                <c:pt idx="668">
                  <c:v>5.5805092450664992E-2</c:v>
                </c:pt>
                <c:pt idx="669">
                  <c:v>5.5903379673169884E-2</c:v>
                </c:pt>
                <c:pt idx="670">
                  <c:v>5.6007965807028236E-2</c:v>
                </c:pt>
                <c:pt idx="671">
                  <c:v>5.6188747872605131E-2</c:v>
                </c:pt>
                <c:pt idx="672">
                  <c:v>5.6300536067545592E-2</c:v>
                </c:pt>
                <c:pt idx="673">
                  <c:v>5.6405942058842973E-2</c:v>
                </c:pt>
                <c:pt idx="674">
                  <c:v>5.6515144635615078E-2</c:v>
                </c:pt>
                <c:pt idx="675">
                  <c:v>5.6681383577080365E-2</c:v>
                </c:pt>
                <c:pt idx="676">
                  <c:v>5.6863262415202967E-2</c:v>
                </c:pt>
                <c:pt idx="677">
                  <c:v>5.7000137921041055E-2</c:v>
                </c:pt>
                <c:pt idx="678">
                  <c:v>5.7101726530528751E-2</c:v>
                </c:pt>
                <c:pt idx="679">
                  <c:v>5.7245112807838304E-2</c:v>
                </c:pt>
                <c:pt idx="680">
                  <c:v>5.7461023441929722E-2</c:v>
                </c:pt>
                <c:pt idx="681">
                  <c:v>5.7577652801738953E-2</c:v>
                </c:pt>
                <c:pt idx="682">
                  <c:v>5.7757649397434302E-2</c:v>
                </c:pt>
                <c:pt idx="683">
                  <c:v>5.7954696959164095E-2</c:v>
                </c:pt>
                <c:pt idx="684">
                  <c:v>5.807667784389936E-2</c:v>
                </c:pt>
                <c:pt idx="685">
                  <c:v>5.8180479687396605E-2</c:v>
                </c:pt>
                <c:pt idx="686">
                  <c:v>5.8288435438958668E-2</c:v>
                </c:pt>
                <c:pt idx="687">
                  <c:v>5.8440460251783122E-2</c:v>
                </c:pt>
                <c:pt idx="688">
                  <c:v>5.8626177328383995E-2</c:v>
                </c:pt>
                <c:pt idx="689">
                  <c:v>5.8757788090198888E-2</c:v>
                </c:pt>
                <c:pt idx="690">
                  <c:v>5.8968166047561971E-2</c:v>
                </c:pt>
                <c:pt idx="691">
                  <c:v>5.9110911119413176E-2</c:v>
                </c:pt>
                <c:pt idx="692">
                  <c:v>5.9300857242227736E-2</c:v>
                </c:pt>
                <c:pt idx="693">
                  <c:v>5.9449887706204303E-2</c:v>
                </c:pt>
                <c:pt idx="694">
                  <c:v>5.9603318870324128E-2</c:v>
                </c:pt>
                <c:pt idx="695">
                  <c:v>5.9816140794041545E-2</c:v>
                </c:pt>
                <c:pt idx="696">
                  <c:v>6.0134802657820709E-2</c:v>
                </c:pt>
                <c:pt idx="697">
                  <c:v>6.0479020527458738E-2</c:v>
                </c:pt>
                <c:pt idx="698">
                  <c:v>6.0697432652209088E-2</c:v>
                </c:pt>
                <c:pt idx="699">
                  <c:v>6.0791047790537095E-2</c:v>
                </c:pt>
                <c:pt idx="700">
                  <c:v>6.0792198692000046E-2</c:v>
                </c:pt>
                <c:pt idx="701">
                  <c:v>6.1175099115974511E-2</c:v>
                </c:pt>
                <c:pt idx="702">
                  <c:v>6.11128165876259E-2</c:v>
                </c:pt>
                <c:pt idx="703">
                  <c:v>6.1285125794817479E-2</c:v>
                </c:pt>
                <c:pt idx="704">
                  <c:v>6.1076945485272718E-2</c:v>
                </c:pt>
                <c:pt idx="705">
                  <c:v>6.0728675977069817E-2</c:v>
                </c:pt>
                <c:pt idx="706">
                  <c:v>6.1003198615070552E-2</c:v>
                </c:pt>
              </c:numCache>
            </c:numRef>
          </c:yVal>
          <c:smooth val="0"/>
          <c:extLst>
            <c:ext xmlns:c16="http://schemas.microsoft.com/office/drawing/2014/chart" uri="{C3380CC4-5D6E-409C-BE32-E72D297353CC}">
              <c16:uniqueId val="{00000000-347B-42A9-B246-76BB2C616F2D}"/>
            </c:ext>
          </c:extLst>
        </c:ser>
        <c:dLbls>
          <c:showLegendKey val="0"/>
          <c:showVal val="0"/>
          <c:showCatName val="0"/>
          <c:showSerName val="0"/>
          <c:showPercent val="0"/>
          <c:showBubbleSize val="0"/>
        </c:dLbls>
        <c:axId val="631436808"/>
        <c:axId val="631436480"/>
      </c:scatterChart>
      <c:scatterChart>
        <c:scatterStyle val="lineMarker"/>
        <c:varyColors val="0"/>
        <c:ser>
          <c:idx val="0"/>
          <c:order val="0"/>
          <c:tx>
            <c:strRef>
              <c:f>'Raw Data'!$G$1</c:f>
              <c:strCache>
                <c:ptCount val="1"/>
                <c:pt idx="0">
                  <c:v>acceleration</c:v>
                </c:pt>
              </c:strCache>
            </c:strRef>
          </c:tx>
          <c:spPr>
            <a:ln w="25400" cap="rnd">
              <a:noFill/>
              <a:round/>
            </a:ln>
            <a:effectLst/>
          </c:spPr>
          <c:marker>
            <c:symbol val="circle"/>
            <c:size val="5"/>
            <c:spPr>
              <a:solidFill>
                <a:schemeClr val="accent1"/>
              </a:solidFill>
              <a:ln w="9525">
                <a:solidFill>
                  <a:schemeClr val="accent1"/>
                </a:solidFill>
              </a:ln>
              <a:effectLst/>
            </c:spPr>
          </c:marker>
          <c:xVal>
            <c:numRef>
              <c:f>'Raw Data'!$F$2:$F$709</c:f>
              <c:numCache>
                <c:formatCode>General</c:formatCode>
                <c:ptCount val="708"/>
                <c:pt idx="0">
                  <c:v>0</c:v>
                </c:pt>
                <c:pt idx="1">
                  <c:v>9.9310000005061738E-3</c:v>
                </c:pt>
                <c:pt idx="2">
                  <c:v>1.9862000001012348E-2</c:v>
                </c:pt>
                <c:pt idx="3">
                  <c:v>2.9793000001518521E-2</c:v>
                </c:pt>
                <c:pt idx="4">
                  <c:v>3.972300000168616E-2</c:v>
                </c:pt>
                <c:pt idx="5">
                  <c:v>4.9654000002192333E-2</c:v>
                </c:pt>
                <c:pt idx="6">
                  <c:v>5.9585000002698507E-2</c:v>
                </c:pt>
                <c:pt idx="7">
                  <c:v>6.9516000003204681E-2</c:v>
                </c:pt>
                <c:pt idx="8">
                  <c:v>7.9447000003710855E-2</c:v>
                </c:pt>
                <c:pt idx="9">
                  <c:v>8.9377000003878493E-2</c:v>
                </c:pt>
                <c:pt idx="10">
                  <c:v>9.9308000004384667E-2</c:v>
                </c:pt>
                <c:pt idx="11">
                  <c:v>0.10923900000489084</c:v>
                </c:pt>
                <c:pt idx="12">
                  <c:v>0.11916999999812106</c:v>
                </c:pt>
                <c:pt idx="13">
                  <c:v>0.12910099999862723</c:v>
                </c:pt>
                <c:pt idx="14">
                  <c:v>0.13903099999879487</c:v>
                </c:pt>
                <c:pt idx="15">
                  <c:v>0.14896199999930104</c:v>
                </c:pt>
                <c:pt idx="16">
                  <c:v>0.15889299999980722</c:v>
                </c:pt>
                <c:pt idx="17">
                  <c:v>0.16882400000031339</c:v>
                </c:pt>
                <c:pt idx="18">
                  <c:v>0.17875500000081956</c:v>
                </c:pt>
                <c:pt idx="19">
                  <c:v>0.1886850000009872</c:v>
                </c:pt>
                <c:pt idx="20">
                  <c:v>0.19861600000149338</c:v>
                </c:pt>
                <c:pt idx="21">
                  <c:v>0.20854700000199955</c:v>
                </c:pt>
                <c:pt idx="22">
                  <c:v>0.21847800000250572</c:v>
                </c:pt>
                <c:pt idx="23">
                  <c:v>0.2284090000030119</c:v>
                </c:pt>
                <c:pt idx="24">
                  <c:v>0.23833900000317954</c:v>
                </c:pt>
                <c:pt idx="25">
                  <c:v>0.24827000000368571</c:v>
                </c:pt>
                <c:pt idx="26">
                  <c:v>0.25820100000419188</c:v>
                </c:pt>
                <c:pt idx="27">
                  <c:v>0.26813200000469806</c:v>
                </c:pt>
                <c:pt idx="28">
                  <c:v>0.27806299999792827</c:v>
                </c:pt>
                <c:pt idx="29">
                  <c:v>0.28799299999809591</c:v>
                </c:pt>
                <c:pt idx="30">
                  <c:v>0.29792399999860208</c:v>
                </c:pt>
                <c:pt idx="31">
                  <c:v>0.30785499999910826</c:v>
                </c:pt>
                <c:pt idx="32">
                  <c:v>0.31778599999961443</c:v>
                </c:pt>
                <c:pt idx="33">
                  <c:v>0.32771700000012061</c:v>
                </c:pt>
                <c:pt idx="34">
                  <c:v>0.33764700000028824</c:v>
                </c:pt>
                <c:pt idx="35">
                  <c:v>0.34757800000079442</c:v>
                </c:pt>
                <c:pt idx="36">
                  <c:v>0.35750900000130059</c:v>
                </c:pt>
                <c:pt idx="37">
                  <c:v>0.36744000000180677</c:v>
                </c:pt>
                <c:pt idx="38">
                  <c:v>0.37737100000231294</c:v>
                </c:pt>
                <c:pt idx="39">
                  <c:v>0.38730100000248058</c:v>
                </c:pt>
                <c:pt idx="40">
                  <c:v>0.39723200000298675</c:v>
                </c:pt>
                <c:pt idx="41">
                  <c:v>0.40716300000349293</c:v>
                </c:pt>
                <c:pt idx="42">
                  <c:v>0.4170940000039991</c:v>
                </c:pt>
                <c:pt idx="43">
                  <c:v>0.42702400000416674</c:v>
                </c:pt>
                <c:pt idx="44">
                  <c:v>0.43695500000467291</c:v>
                </c:pt>
                <c:pt idx="45">
                  <c:v>0.44688599999790313</c:v>
                </c:pt>
                <c:pt idx="46">
                  <c:v>0.4568169999984093</c:v>
                </c:pt>
                <c:pt idx="47">
                  <c:v>0.46674799999891547</c:v>
                </c:pt>
                <c:pt idx="48">
                  <c:v>0.47667799999908311</c:v>
                </c:pt>
                <c:pt idx="49">
                  <c:v>0.48660899999958929</c:v>
                </c:pt>
                <c:pt idx="50">
                  <c:v>0.49654000000009546</c:v>
                </c:pt>
                <c:pt idx="51">
                  <c:v>0.50647100000060163</c:v>
                </c:pt>
                <c:pt idx="52">
                  <c:v>0.51640200000110781</c:v>
                </c:pt>
                <c:pt idx="53">
                  <c:v>0.52633200000127545</c:v>
                </c:pt>
                <c:pt idx="54">
                  <c:v>0.53626300000178162</c:v>
                </c:pt>
                <c:pt idx="55">
                  <c:v>0.54619400000228779</c:v>
                </c:pt>
                <c:pt idx="56">
                  <c:v>0.55612500000279397</c:v>
                </c:pt>
                <c:pt idx="57">
                  <c:v>0.56605600000330014</c:v>
                </c:pt>
                <c:pt idx="58">
                  <c:v>0.57598600000346778</c:v>
                </c:pt>
                <c:pt idx="59">
                  <c:v>0.58591700000397395</c:v>
                </c:pt>
                <c:pt idx="60">
                  <c:v>0.59584800000448013</c:v>
                </c:pt>
                <c:pt idx="61">
                  <c:v>0.6057790000049863</c:v>
                </c:pt>
                <c:pt idx="62">
                  <c:v>0.61570999999821652</c:v>
                </c:pt>
                <c:pt idx="63">
                  <c:v>0.62563999999838416</c:v>
                </c:pt>
                <c:pt idx="64">
                  <c:v>0.63557099999889033</c:v>
                </c:pt>
                <c:pt idx="65">
                  <c:v>0.6455019999993965</c:v>
                </c:pt>
                <c:pt idx="66">
                  <c:v>0.65543299999990268</c:v>
                </c:pt>
                <c:pt idx="67">
                  <c:v>0.66536400000040885</c:v>
                </c:pt>
                <c:pt idx="68">
                  <c:v>0.67529400000057649</c:v>
                </c:pt>
                <c:pt idx="69">
                  <c:v>0.68522500000108266</c:v>
                </c:pt>
                <c:pt idx="70">
                  <c:v>0.69515600000158884</c:v>
                </c:pt>
                <c:pt idx="71">
                  <c:v>0.70508700000209501</c:v>
                </c:pt>
                <c:pt idx="72">
                  <c:v>0.71501800000260118</c:v>
                </c:pt>
                <c:pt idx="73">
                  <c:v>0.72494800000276882</c:v>
                </c:pt>
                <c:pt idx="74">
                  <c:v>0.734879000003275</c:v>
                </c:pt>
                <c:pt idx="75">
                  <c:v>0.74481000000378117</c:v>
                </c:pt>
                <c:pt idx="76">
                  <c:v>0.75474100000428734</c:v>
                </c:pt>
                <c:pt idx="77">
                  <c:v>0.76467100000445498</c:v>
                </c:pt>
                <c:pt idx="78">
                  <c:v>0.77460200000496116</c:v>
                </c:pt>
                <c:pt idx="79">
                  <c:v>0.78453299999819137</c:v>
                </c:pt>
                <c:pt idx="80">
                  <c:v>0.79446399999869755</c:v>
                </c:pt>
                <c:pt idx="81">
                  <c:v>0.80439499999920372</c:v>
                </c:pt>
                <c:pt idx="82">
                  <c:v>0.81432499999937136</c:v>
                </c:pt>
                <c:pt idx="83">
                  <c:v>0.82425599999987753</c:v>
                </c:pt>
                <c:pt idx="84">
                  <c:v>0.8341870000003837</c:v>
                </c:pt>
                <c:pt idx="85">
                  <c:v>0.84411800000088988</c:v>
                </c:pt>
                <c:pt idx="86">
                  <c:v>0.85404900000139605</c:v>
                </c:pt>
                <c:pt idx="87">
                  <c:v>0.86397900000156369</c:v>
                </c:pt>
                <c:pt idx="88">
                  <c:v>0.87391000000206986</c:v>
                </c:pt>
                <c:pt idx="89">
                  <c:v>0.88384100000257604</c:v>
                </c:pt>
                <c:pt idx="90">
                  <c:v>0.89377200000308221</c:v>
                </c:pt>
                <c:pt idx="91">
                  <c:v>0.90370300000358839</c:v>
                </c:pt>
                <c:pt idx="92">
                  <c:v>0.91363300000375602</c:v>
                </c:pt>
                <c:pt idx="93">
                  <c:v>0.9235640000042622</c:v>
                </c:pt>
                <c:pt idx="94">
                  <c:v>0.93349500000476837</c:v>
                </c:pt>
                <c:pt idx="95">
                  <c:v>0.94342599999799859</c:v>
                </c:pt>
                <c:pt idx="96">
                  <c:v>0.95335691666696221</c:v>
                </c:pt>
                <c:pt idx="97">
                  <c:v>0.96328691666712984</c:v>
                </c:pt>
                <c:pt idx="98">
                  <c:v>0.97321791666763602</c:v>
                </c:pt>
                <c:pt idx="99">
                  <c:v>0.98314891666814219</c:v>
                </c:pt>
                <c:pt idx="100">
                  <c:v>0.99307991666864837</c:v>
                </c:pt>
                <c:pt idx="101">
                  <c:v>1.003009916668816</c:v>
                </c:pt>
                <c:pt idx="102">
                  <c:v>1.0129409166693222</c:v>
                </c:pt>
                <c:pt idx="103">
                  <c:v>1.0228719166698284</c:v>
                </c:pt>
                <c:pt idx="104">
                  <c:v>1.0328029166703345</c:v>
                </c:pt>
                <c:pt idx="105">
                  <c:v>1.0427339166708407</c:v>
                </c:pt>
                <c:pt idx="106">
                  <c:v>1.0526639166710083</c:v>
                </c:pt>
                <c:pt idx="107">
                  <c:v>1.0625949166715145</c:v>
                </c:pt>
                <c:pt idx="108">
                  <c:v>1.0725259166647447</c:v>
                </c:pt>
                <c:pt idx="109">
                  <c:v>1.0824569166652509</c:v>
                </c:pt>
                <c:pt idx="110">
                  <c:v>1.0923879166657571</c:v>
                </c:pt>
                <c:pt idx="111">
                  <c:v>1.1023179166659247</c:v>
                </c:pt>
                <c:pt idx="112">
                  <c:v>1.1122489166664309</c:v>
                </c:pt>
                <c:pt idx="113">
                  <c:v>1.1221799166669371</c:v>
                </c:pt>
                <c:pt idx="114">
                  <c:v>1.1321109166674432</c:v>
                </c:pt>
                <c:pt idx="115">
                  <c:v>1.1420419166679494</c:v>
                </c:pt>
                <c:pt idx="116">
                  <c:v>1.151971916668117</c:v>
                </c:pt>
                <c:pt idx="117">
                  <c:v>1.1619029166686232</c:v>
                </c:pt>
                <c:pt idx="118">
                  <c:v>1.1718339166691294</c:v>
                </c:pt>
                <c:pt idx="119">
                  <c:v>1.1817649166696356</c:v>
                </c:pt>
                <c:pt idx="120">
                  <c:v>1.1916959166701417</c:v>
                </c:pt>
                <c:pt idx="121">
                  <c:v>1.2016259166703094</c:v>
                </c:pt>
                <c:pt idx="122">
                  <c:v>1.2115569166708156</c:v>
                </c:pt>
                <c:pt idx="123">
                  <c:v>1.2214879166713217</c:v>
                </c:pt>
                <c:pt idx="124">
                  <c:v>1.2314189166645519</c:v>
                </c:pt>
                <c:pt idx="125">
                  <c:v>1.2413499166650581</c:v>
                </c:pt>
                <c:pt idx="126">
                  <c:v>1.2512799166652258</c:v>
                </c:pt>
                <c:pt idx="127">
                  <c:v>1.2612109166657319</c:v>
                </c:pt>
                <c:pt idx="128">
                  <c:v>1.2711419166662381</c:v>
                </c:pt>
                <c:pt idx="129">
                  <c:v>1.2810729166667443</c:v>
                </c:pt>
                <c:pt idx="130">
                  <c:v>1.2910029166669119</c:v>
                </c:pt>
                <c:pt idx="131">
                  <c:v>1.3009339166674181</c:v>
                </c:pt>
                <c:pt idx="132">
                  <c:v>1.3108649166679243</c:v>
                </c:pt>
                <c:pt idx="133">
                  <c:v>1.3207959166684304</c:v>
                </c:pt>
                <c:pt idx="134">
                  <c:v>1.3307269166689366</c:v>
                </c:pt>
                <c:pt idx="135">
                  <c:v>1.3406569166691042</c:v>
                </c:pt>
                <c:pt idx="136">
                  <c:v>1.3505879166696104</c:v>
                </c:pt>
                <c:pt idx="137">
                  <c:v>1.3605189166701166</c:v>
                </c:pt>
                <c:pt idx="138">
                  <c:v>1.3704499166706228</c:v>
                </c:pt>
                <c:pt idx="139">
                  <c:v>1.3803809166711289</c:v>
                </c:pt>
                <c:pt idx="140">
                  <c:v>1.3903109166712966</c:v>
                </c:pt>
                <c:pt idx="141">
                  <c:v>1.4002419166645268</c:v>
                </c:pt>
                <c:pt idx="142">
                  <c:v>1.410172916665033</c:v>
                </c:pt>
                <c:pt idx="143">
                  <c:v>1.4201039166655391</c:v>
                </c:pt>
                <c:pt idx="144">
                  <c:v>1.4300349166660453</c:v>
                </c:pt>
                <c:pt idx="145">
                  <c:v>1.439964916666213</c:v>
                </c:pt>
                <c:pt idx="146">
                  <c:v>1.4498959166667191</c:v>
                </c:pt>
                <c:pt idx="147">
                  <c:v>1.4598269166672253</c:v>
                </c:pt>
                <c:pt idx="148">
                  <c:v>1.4697579166677315</c:v>
                </c:pt>
                <c:pt idx="149">
                  <c:v>1.4796889166682377</c:v>
                </c:pt>
                <c:pt idx="150">
                  <c:v>1.4896189166684053</c:v>
                </c:pt>
                <c:pt idx="151">
                  <c:v>1.4995499166689115</c:v>
                </c:pt>
                <c:pt idx="152">
                  <c:v>1.5094809166694176</c:v>
                </c:pt>
                <c:pt idx="153">
                  <c:v>1.5194119166699238</c:v>
                </c:pt>
                <c:pt idx="154">
                  <c:v>1.52934291667043</c:v>
                </c:pt>
                <c:pt idx="155">
                  <c:v>1.5392729166705976</c:v>
                </c:pt>
                <c:pt idx="156">
                  <c:v>1.5492039166711038</c:v>
                </c:pt>
                <c:pt idx="157">
                  <c:v>1.55913491667161</c:v>
                </c:pt>
                <c:pt idx="158">
                  <c:v>1.5690659166648402</c:v>
                </c:pt>
                <c:pt idx="159">
                  <c:v>1.5789969166653464</c:v>
                </c:pt>
                <c:pt idx="160">
                  <c:v>1.588926916665514</c:v>
                </c:pt>
                <c:pt idx="161">
                  <c:v>1.5988579166660202</c:v>
                </c:pt>
                <c:pt idx="162">
                  <c:v>1.6087889166665263</c:v>
                </c:pt>
                <c:pt idx="163">
                  <c:v>1.6187199166670325</c:v>
                </c:pt>
                <c:pt idx="164">
                  <c:v>1.6286499166672002</c:v>
                </c:pt>
                <c:pt idx="165">
                  <c:v>1.6385809166677063</c:v>
                </c:pt>
                <c:pt idx="166">
                  <c:v>1.6485119166682125</c:v>
                </c:pt>
                <c:pt idx="167">
                  <c:v>1.6584429166687187</c:v>
                </c:pt>
                <c:pt idx="168">
                  <c:v>1.6683739166692249</c:v>
                </c:pt>
                <c:pt idx="169">
                  <c:v>1.678304916669731</c:v>
                </c:pt>
                <c:pt idx="170">
                  <c:v>1.6882349166698987</c:v>
                </c:pt>
                <c:pt idx="171">
                  <c:v>1.6981659166704048</c:v>
                </c:pt>
                <c:pt idx="172">
                  <c:v>1.708096916670911</c:v>
                </c:pt>
                <c:pt idx="173">
                  <c:v>1.7180279166714172</c:v>
                </c:pt>
                <c:pt idx="174">
                  <c:v>1.7279579166715848</c:v>
                </c:pt>
                <c:pt idx="175">
                  <c:v>1.737888916664815</c:v>
                </c:pt>
                <c:pt idx="176">
                  <c:v>1.7478199166653212</c:v>
                </c:pt>
                <c:pt idx="177">
                  <c:v>1.7577509166658274</c:v>
                </c:pt>
                <c:pt idx="178">
                  <c:v>1.7676819166663336</c:v>
                </c:pt>
                <c:pt idx="179">
                  <c:v>1.7776119166665012</c:v>
                </c:pt>
                <c:pt idx="180">
                  <c:v>1.7875429166670074</c:v>
                </c:pt>
                <c:pt idx="181">
                  <c:v>1.7974739166675135</c:v>
                </c:pt>
                <c:pt idx="182">
                  <c:v>1.8074049166680197</c:v>
                </c:pt>
                <c:pt idx="183">
                  <c:v>1.8173359166685259</c:v>
                </c:pt>
                <c:pt idx="184">
                  <c:v>1.8272659166686935</c:v>
                </c:pt>
                <c:pt idx="185">
                  <c:v>1.8371969166691997</c:v>
                </c:pt>
                <c:pt idx="186">
                  <c:v>1.8471279166697059</c:v>
                </c:pt>
                <c:pt idx="187">
                  <c:v>1.8570589166702121</c:v>
                </c:pt>
                <c:pt idx="188">
                  <c:v>1.8669899166707182</c:v>
                </c:pt>
                <c:pt idx="189">
                  <c:v>1.8769199166708859</c:v>
                </c:pt>
                <c:pt idx="190">
                  <c:v>1.886850916671392</c:v>
                </c:pt>
                <c:pt idx="191">
                  <c:v>1.8967819166646223</c:v>
                </c:pt>
                <c:pt idx="192">
                  <c:v>1.9067129166651284</c:v>
                </c:pt>
                <c:pt idx="193">
                  <c:v>1.9166439166656346</c:v>
                </c:pt>
                <c:pt idx="194">
                  <c:v>1.9265739166658022</c:v>
                </c:pt>
                <c:pt idx="195">
                  <c:v>1.9365049166663084</c:v>
                </c:pt>
                <c:pt idx="196">
                  <c:v>1.9464352499999222</c:v>
                </c:pt>
                <c:pt idx="197">
                  <c:v>1.9563662500004284</c:v>
                </c:pt>
                <c:pt idx="198">
                  <c:v>1.9662972500009346</c:v>
                </c:pt>
                <c:pt idx="199">
                  <c:v>1.9762272500011022</c:v>
                </c:pt>
                <c:pt idx="200">
                  <c:v>1.9861582500016084</c:v>
                </c:pt>
                <c:pt idx="201">
                  <c:v>1.9960892500021146</c:v>
                </c:pt>
                <c:pt idx="202">
                  <c:v>2.0060202500026207</c:v>
                </c:pt>
                <c:pt idx="203">
                  <c:v>2.0159512500031269</c:v>
                </c:pt>
                <c:pt idx="204">
                  <c:v>2.0258812500032946</c:v>
                </c:pt>
                <c:pt idx="205">
                  <c:v>2.0358122500038007</c:v>
                </c:pt>
                <c:pt idx="206">
                  <c:v>2.0457432500043069</c:v>
                </c:pt>
                <c:pt idx="207">
                  <c:v>2.0556742500048131</c:v>
                </c:pt>
                <c:pt idx="208">
                  <c:v>2.0656052499980433</c:v>
                </c:pt>
                <c:pt idx="209">
                  <c:v>2.0755352499982109</c:v>
                </c:pt>
                <c:pt idx="210">
                  <c:v>2.0854662499987171</c:v>
                </c:pt>
                <c:pt idx="211">
                  <c:v>2.0953972499992233</c:v>
                </c:pt>
                <c:pt idx="212">
                  <c:v>2.1053282499997295</c:v>
                </c:pt>
                <c:pt idx="213">
                  <c:v>2.1152592500002356</c:v>
                </c:pt>
                <c:pt idx="214">
                  <c:v>2.1251892500004033</c:v>
                </c:pt>
                <c:pt idx="215">
                  <c:v>2.1351202500009094</c:v>
                </c:pt>
                <c:pt idx="216">
                  <c:v>2.1450512500014156</c:v>
                </c:pt>
                <c:pt idx="217">
                  <c:v>2.1549822500019218</c:v>
                </c:pt>
                <c:pt idx="218">
                  <c:v>2.164913250002428</c:v>
                </c:pt>
                <c:pt idx="219">
                  <c:v>2.1748432500025956</c:v>
                </c:pt>
                <c:pt idx="220">
                  <c:v>2.1847742500031018</c:v>
                </c:pt>
                <c:pt idx="221">
                  <c:v>2.1947052500036079</c:v>
                </c:pt>
                <c:pt idx="222">
                  <c:v>2.2046362500041141</c:v>
                </c:pt>
                <c:pt idx="223">
                  <c:v>2.2145672500046203</c:v>
                </c:pt>
                <c:pt idx="224">
                  <c:v>2.2244972500047879</c:v>
                </c:pt>
                <c:pt idx="225">
                  <c:v>2.2344282499980181</c:v>
                </c:pt>
                <c:pt idx="226">
                  <c:v>2.2443592499985243</c:v>
                </c:pt>
                <c:pt idx="227">
                  <c:v>2.2542902499990305</c:v>
                </c:pt>
                <c:pt idx="228">
                  <c:v>2.2642212499995367</c:v>
                </c:pt>
                <c:pt idx="229">
                  <c:v>2.2741512499997043</c:v>
                </c:pt>
                <c:pt idx="230">
                  <c:v>2.2840822500002105</c:v>
                </c:pt>
                <c:pt idx="231">
                  <c:v>2.2940132500007167</c:v>
                </c:pt>
                <c:pt idx="232">
                  <c:v>2.3039442500012228</c:v>
                </c:pt>
                <c:pt idx="233">
                  <c:v>2.313875250001729</c:v>
                </c:pt>
                <c:pt idx="234">
                  <c:v>2.3238052500018966</c:v>
                </c:pt>
                <c:pt idx="235">
                  <c:v>2.3337362500024028</c:v>
                </c:pt>
                <c:pt idx="236">
                  <c:v>2.343667250002909</c:v>
                </c:pt>
                <c:pt idx="237">
                  <c:v>2.3535982500034152</c:v>
                </c:pt>
                <c:pt idx="238">
                  <c:v>2.3635292500039213</c:v>
                </c:pt>
                <c:pt idx="239">
                  <c:v>2.373459250004089</c:v>
                </c:pt>
                <c:pt idx="240">
                  <c:v>2.3833902500045951</c:v>
                </c:pt>
                <c:pt idx="241">
                  <c:v>2.3933212500051013</c:v>
                </c:pt>
                <c:pt idx="242">
                  <c:v>2.4032522499983315</c:v>
                </c:pt>
                <c:pt idx="243">
                  <c:v>2.4131832499988377</c:v>
                </c:pt>
                <c:pt idx="244">
                  <c:v>2.4231132499990053</c:v>
                </c:pt>
                <c:pt idx="245">
                  <c:v>2.4330442499995115</c:v>
                </c:pt>
                <c:pt idx="246">
                  <c:v>2.4429752500000177</c:v>
                </c:pt>
                <c:pt idx="247">
                  <c:v>2.4529062500005239</c:v>
                </c:pt>
                <c:pt idx="248">
                  <c:v>2.46283725000103</c:v>
                </c:pt>
                <c:pt idx="249">
                  <c:v>2.4727672500011977</c:v>
                </c:pt>
                <c:pt idx="250">
                  <c:v>2.4826982500017039</c:v>
                </c:pt>
                <c:pt idx="251">
                  <c:v>2.49262925000221</c:v>
                </c:pt>
                <c:pt idx="252">
                  <c:v>2.5025602500027162</c:v>
                </c:pt>
                <c:pt idx="253">
                  <c:v>2.5124912500032224</c:v>
                </c:pt>
                <c:pt idx="254">
                  <c:v>2.52242125000339</c:v>
                </c:pt>
                <c:pt idx="255">
                  <c:v>2.5323522500038962</c:v>
                </c:pt>
                <c:pt idx="256">
                  <c:v>2.5422832500044024</c:v>
                </c:pt>
                <c:pt idx="257">
                  <c:v>2.5522142500049085</c:v>
                </c:pt>
                <c:pt idx="258">
                  <c:v>2.5621452499981388</c:v>
                </c:pt>
                <c:pt idx="259">
                  <c:v>2.5720752499983064</c:v>
                </c:pt>
                <c:pt idx="260">
                  <c:v>2.5820062499988126</c:v>
                </c:pt>
                <c:pt idx="261">
                  <c:v>2.5919372499993187</c:v>
                </c:pt>
                <c:pt idx="262">
                  <c:v>2.6018682499998249</c:v>
                </c:pt>
                <c:pt idx="263">
                  <c:v>2.6117992500003311</c:v>
                </c:pt>
                <c:pt idx="264">
                  <c:v>2.6217292500004987</c:v>
                </c:pt>
                <c:pt idx="265">
                  <c:v>2.6316602500010049</c:v>
                </c:pt>
                <c:pt idx="266">
                  <c:v>2.6415912500015111</c:v>
                </c:pt>
                <c:pt idx="267">
                  <c:v>2.6515222500020172</c:v>
                </c:pt>
                <c:pt idx="268">
                  <c:v>2.6614532500025234</c:v>
                </c:pt>
                <c:pt idx="269">
                  <c:v>2.6713842500030296</c:v>
                </c:pt>
                <c:pt idx="270">
                  <c:v>2.6813142500031972</c:v>
                </c:pt>
                <c:pt idx="271">
                  <c:v>2.6912452500037034</c:v>
                </c:pt>
                <c:pt idx="272">
                  <c:v>2.7011762500042096</c:v>
                </c:pt>
                <c:pt idx="273">
                  <c:v>2.7111072500047158</c:v>
                </c:pt>
                <c:pt idx="274">
                  <c:v>2.721038249997946</c:v>
                </c:pt>
                <c:pt idx="275">
                  <c:v>2.7309682499981136</c:v>
                </c:pt>
                <c:pt idx="276">
                  <c:v>2.7408992499986198</c:v>
                </c:pt>
                <c:pt idx="277">
                  <c:v>2.750830249999126</c:v>
                </c:pt>
                <c:pt idx="278">
                  <c:v>2.7607612499996321</c:v>
                </c:pt>
                <c:pt idx="279">
                  <c:v>2.7706922500001383</c:v>
                </c:pt>
                <c:pt idx="280">
                  <c:v>2.7806222500003059</c:v>
                </c:pt>
                <c:pt idx="281">
                  <c:v>2.7905532500008121</c:v>
                </c:pt>
                <c:pt idx="282">
                  <c:v>2.8004842500013183</c:v>
                </c:pt>
                <c:pt idx="283">
                  <c:v>2.8104152500018245</c:v>
                </c:pt>
                <c:pt idx="284">
                  <c:v>2.8203462500023306</c:v>
                </c:pt>
                <c:pt idx="285">
                  <c:v>2.8302762500024983</c:v>
                </c:pt>
                <c:pt idx="286">
                  <c:v>2.8402072500030044</c:v>
                </c:pt>
                <c:pt idx="287">
                  <c:v>2.8501382500035106</c:v>
                </c:pt>
                <c:pt idx="288">
                  <c:v>2.8600692500040168</c:v>
                </c:pt>
                <c:pt idx="289">
                  <c:v>2.870000250004523</c:v>
                </c:pt>
                <c:pt idx="290">
                  <c:v>2.8799302500046906</c:v>
                </c:pt>
                <c:pt idx="291">
                  <c:v>2.8898612499979208</c:v>
                </c:pt>
                <c:pt idx="292">
                  <c:v>2.899792249998427</c:v>
                </c:pt>
                <c:pt idx="293">
                  <c:v>2.9097232499989332</c:v>
                </c:pt>
                <c:pt idx="294">
                  <c:v>2.9196542499994393</c:v>
                </c:pt>
                <c:pt idx="295">
                  <c:v>2.9295852499999455</c:v>
                </c:pt>
                <c:pt idx="296">
                  <c:v>2.9395152500001132</c:v>
                </c:pt>
                <c:pt idx="297">
                  <c:v>2.9494466250034748</c:v>
                </c:pt>
                <c:pt idx="298">
                  <c:v>2.9593776250039809</c:v>
                </c:pt>
                <c:pt idx="299">
                  <c:v>2.9693086250044871</c:v>
                </c:pt>
                <c:pt idx="300">
                  <c:v>2.9792396250049933</c:v>
                </c:pt>
                <c:pt idx="301">
                  <c:v>2.989169624997885</c:v>
                </c:pt>
                <c:pt idx="302">
                  <c:v>2.9991006249983911</c:v>
                </c:pt>
                <c:pt idx="303">
                  <c:v>3.0090316249988973</c:v>
                </c:pt>
                <c:pt idx="304">
                  <c:v>3.0189626249994035</c:v>
                </c:pt>
                <c:pt idx="305">
                  <c:v>3.0288936249999097</c:v>
                </c:pt>
                <c:pt idx="306">
                  <c:v>3.0388236250000773</c:v>
                </c:pt>
                <c:pt idx="307">
                  <c:v>3.0487546250005835</c:v>
                </c:pt>
                <c:pt idx="308">
                  <c:v>3.0586856250010896</c:v>
                </c:pt>
                <c:pt idx="309">
                  <c:v>3.0686166250015958</c:v>
                </c:pt>
                <c:pt idx="310">
                  <c:v>3.078547625002102</c:v>
                </c:pt>
                <c:pt idx="311">
                  <c:v>3.0884776250022696</c:v>
                </c:pt>
                <c:pt idx="312">
                  <c:v>3.0984086250027758</c:v>
                </c:pt>
                <c:pt idx="313">
                  <c:v>3.108339625003282</c:v>
                </c:pt>
                <c:pt idx="314">
                  <c:v>3.1182706250037882</c:v>
                </c:pt>
                <c:pt idx="315">
                  <c:v>3.1282016250042943</c:v>
                </c:pt>
                <c:pt idx="316">
                  <c:v>3.1381326250048005</c:v>
                </c:pt>
                <c:pt idx="317">
                  <c:v>3.1480626250049681</c:v>
                </c:pt>
                <c:pt idx="318">
                  <c:v>3.1579936249981984</c:v>
                </c:pt>
                <c:pt idx="319">
                  <c:v>3.1679246249987045</c:v>
                </c:pt>
                <c:pt idx="320">
                  <c:v>3.1778556249992107</c:v>
                </c:pt>
                <c:pt idx="321">
                  <c:v>3.1877866249997169</c:v>
                </c:pt>
                <c:pt idx="322">
                  <c:v>3.1977166249998845</c:v>
                </c:pt>
                <c:pt idx="323">
                  <c:v>3.2076476250003907</c:v>
                </c:pt>
                <c:pt idx="324">
                  <c:v>3.2175786250008969</c:v>
                </c:pt>
                <c:pt idx="325">
                  <c:v>3.227509625001403</c:v>
                </c:pt>
                <c:pt idx="326">
                  <c:v>3.2374406250019092</c:v>
                </c:pt>
                <c:pt idx="327">
                  <c:v>3.2473706250020768</c:v>
                </c:pt>
                <c:pt idx="328">
                  <c:v>3.257301625002583</c:v>
                </c:pt>
                <c:pt idx="329">
                  <c:v>3.2672326250030892</c:v>
                </c:pt>
                <c:pt idx="330">
                  <c:v>3.2771636250035954</c:v>
                </c:pt>
                <c:pt idx="331">
                  <c:v>3.2870946250041015</c:v>
                </c:pt>
                <c:pt idx="332">
                  <c:v>3.2970256250046077</c:v>
                </c:pt>
                <c:pt idx="333">
                  <c:v>3.3069556250047754</c:v>
                </c:pt>
                <c:pt idx="334">
                  <c:v>3.3168866249980056</c:v>
                </c:pt>
                <c:pt idx="335">
                  <c:v>3.3268176249985117</c:v>
                </c:pt>
                <c:pt idx="336">
                  <c:v>3.3367486249990179</c:v>
                </c:pt>
                <c:pt idx="337">
                  <c:v>3.3466796249995241</c:v>
                </c:pt>
                <c:pt idx="338">
                  <c:v>3.3566096249996917</c:v>
                </c:pt>
                <c:pt idx="339">
                  <c:v>3.3665406250001979</c:v>
                </c:pt>
                <c:pt idx="340">
                  <c:v>3.3764716250007041</c:v>
                </c:pt>
                <c:pt idx="341">
                  <c:v>3.3864026250012103</c:v>
                </c:pt>
                <c:pt idx="342">
                  <c:v>3.3963336250017164</c:v>
                </c:pt>
                <c:pt idx="343">
                  <c:v>3.4062646250022226</c:v>
                </c:pt>
                <c:pt idx="344">
                  <c:v>3.4161946250023902</c:v>
                </c:pt>
                <c:pt idx="345">
                  <c:v>3.4261256250028964</c:v>
                </c:pt>
                <c:pt idx="346">
                  <c:v>3.4360566250034026</c:v>
                </c:pt>
                <c:pt idx="347">
                  <c:v>3.4459876250039088</c:v>
                </c:pt>
                <c:pt idx="348">
                  <c:v>3.4559186250044149</c:v>
                </c:pt>
                <c:pt idx="349">
                  <c:v>3.4658486250045826</c:v>
                </c:pt>
                <c:pt idx="350">
                  <c:v>3.4757796250050887</c:v>
                </c:pt>
                <c:pt idx="351">
                  <c:v>3.485710624998319</c:v>
                </c:pt>
                <c:pt idx="352">
                  <c:v>3.4956416249988251</c:v>
                </c:pt>
                <c:pt idx="353">
                  <c:v>3.5055726249993313</c:v>
                </c:pt>
                <c:pt idx="354">
                  <c:v>3.5155036249998375</c:v>
                </c:pt>
                <c:pt idx="355">
                  <c:v>3.5254336250000051</c:v>
                </c:pt>
                <c:pt idx="356">
                  <c:v>3.5353646250005113</c:v>
                </c:pt>
                <c:pt idx="357">
                  <c:v>3.5452956250010175</c:v>
                </c:pt>
                <c:pt idx="358">
                  <c:v>3.5552266250015236</c:v>
                </c:pt>
                <c:pt idx="359">
                  <c:v>3.5651576250020298</c:v>
                </c:pt>
                <c:pt idx="360">
                  <c:v>3.5750876250021975</c:v>
                </c:pt>
                <c:pt idx="361">
                  <c:v>3.5850186250027036</c:v>
                </c:pt>
                <c:pt idx="362">
                  <c:v>3.5949496250032098</c:v>
                </c:pt>
                <c:pt idx="363">
                  <c:v>3.604880625003716</c:v>
                </c:pt>
                <c:pt idx="364">
                  <c:v>3.6148116250042222</c:v>
                </c:pt>
                <c:pt idx="365">
                  <c:v>3.6247416250043898</c:v>
                </c:pt>
                <c:pt idx="366">
                  <c:v>3.634672625004896</c:v>
                </c:pt>
                <c:pt idx="367">
                  <c:v>3.6446036249981262</c:v>
                </c:pt>
                <c:pt idx="368">
                  <c:v>3.6545346249986324</c:v>
                </c:pt>
                <c:pt idx="369">
                  <c:v>3.6644656249991385</c:v>
                </c:pt>
                <c:pt idx="370">
                  <c:v>3.6743966249996447</c:v>
                </c:pt>
                <c:pt idx="371">
                  <c:v>3.6843266249998123</c:v>
                </c:pt>
                <c:pt idx="372">
                  <c:v>3.6942576250003185</c:v>
                </c:pt>
                <c:pt idx="373">
                  <c:v>3.7041886250008247</c:v>
                </c:pt>
                <c:pt idx="374">
                  <c:v>3.7141196250013309</c:v>
                </c:pt>
                <c:pt idx="375">
                  <c:v>3.724050625001837</c:v>
                </c:pt>
                <c:pt idx="376">
                  <c:v>3.7339816250023432</c:v>
                </c:pt>
                <c:pt idx="377">
                  <c:v>3.7439116250025108</c:v>
                </c:pt>
                <c:pt idx="378">
                  <c:v>3.753842625003017</c:v>
                </c:pt>
                <c:pt idx="379">
                  <c:v>3.7637736250035232</c:v>
                </c:pt>
                <c:pt idx="380">
                  <c:v>3.7737046250040294</c:v>
                </c:pt>
                <c:pt idx="381">
                  <c:v>3.7836356250045355</c:v>
                </c:pt>
                <c:pt idx="382">
                  <c:v>3.7935656250047032</c:v>
                </c:pt>
                <c:pt idx="383">
                  <c:v>3.8034966249979334</c:v>
                </c:pt>
                <c:pt idx="384">
                  <c:v>3.8134276249984396</c:v>
                </c:pt>
                <c:pt idx="385">
                  <c:v>3.8233586249989457</c:v>
                </c:pt>
                <c:pt idx="386">
                  <c:v>3.8332896249994519</c:v>
                </c:pt>
                <c:pt idx="387">
                  <c:v>3.8432206249999581</c:v>
                </c:pt>
                <c:pt idx="388">
                  <c:v>3.8531506250001257</c:v>
                </c:pt>
                <c:pt idx="389">
                  <c:v>3.8630816250006319</c:v>
                </c:pt>
                <c:pt idx="390">
                  <c:v>3.8730126250011381</c:v>
                </c:pt>
                <c:pt idx="391">
                  <c:v>3.8829436250016443</c:v>
                </c:pt>
                <c:pt idx="392">
                  <c:v>3.8928746250021504</c:v>
                </c:pt>
                <c:pt idx="393">
                  <c:v>3.9028046250023181</c:v>
                </c:pt>
                <c:pt idx="394">
                  <c:v>3.9127356250028242</c:v>
                </c:pt>
                <c:pt idx="395">
                  <c:v>3.9226666250033304</c:v>
                </c:pt>
                <c:pt idx="396">
                  <c:v>3.9325976250038366</c:v>
                </c:pt>
                <c:pt idx="397">
                  <c:v>3.9425286250043428</c:v>
                </c:pt>
                <c:pt idx="398">
                  <c:v>3.9524596250048489</c:v>
                </c:pt>
                <c:pt idx="399">
                  <c:v>3.9623896250050166</c:v>
                </c:pt>
                <c:pt idx="400">
                  <c:v>3.9723206249982468</c:v>
                </c:pt>
                <c:pt idx="401">
                  <c:v>3.982251624998753</c:v>
                </c:pt>
                <c:pt idx="402">
                  <c:v>3.9921826249992591</c:v>
                </c:pt>
                <c:pt idx="403">
                  <c:v>4.0021136249997653</c:v>
                </c:pt>
                <c:pt idx="404">
                  <c:v>4.0120446250002715</c:v>
                </c:pt>
                <c:pt idx="405">
                  <c:v>4.0219746250004391</c:v>
                </c:pt>
                <c:pt idx="406">
                  <c:v>4.0319056250009453</c:v>
                </c:pt>
                <c:pt idx="407">
                  <c:v>4.0418366250014515</c:v>
                </c:pt>
                <c:pt idx="408">
                  <c:v>4.0517676250019576</c:v>
                </c:pt>
                <c:pt idx="409">
                  <c:v>4.0616986250024638</c:v>
                </c:pt>
                <c:pt idx="410">
                  <c:v>4.07162962500297</c:v>
                </c:pt>
                <c:pt idx="411">
                  <c:v>4.0815596250031376</c:v>
                </c:pt>
                <c:pt idx="412">
                  <c:v>4.0914906250036438</c:v>
                </c:pt>
                <c:pt idx="413">
                  <c:v>4.10142162500415</c:v>
                </c:pt>
                <c:pt idx="414">
                  <c:v>4.1113526250046561</c:v>
                </c:pt>
                <c:pt idx="415">
                  <c:v>4.1212836249978864</c:v>
                </c:pt>
                <c:pt idx="416">
                  <c:v>4.131213624998054</c:v>
                </c:pt>
                <c:pt idx="417">
                  <c:v>4.1411446249985602</c:v>
                </c:pt>
                <c:pt idx="418">
                  <c:v>4.1510756249990663</c:v>
                </c:pt>
                <c:pt idx="419">
                  <c:v>4.1610066249995725</c:v>
                </c:pt>
                <c:pt idx="420">
                  <c:v>4.1709376250000787</c:v>
                </c:pt>
                <c:pt idx="421">
                  <c:v>4.1808686250005849</c:v>
                </c:pt>
                <c:pt idx="422">
                  <c:v>4.1907986250007525</c:v>
                </c:pt>
                <c:pt idx="423">
                  <c:v>4.2007296250012587</c:v>
                </c:pt>
                <c:pt idx="424">
                  <c:v>4.2106606250017649</c:v>
                </c:pt>
                <c:pt idx="425">
                  <c:v>4.220591625002271</c:v>
                </c:pt>
                <c:pt idx="426">
                  <c:v>4.2305226250027772</c:v>
                </c:pt>
                <c:pt idx="427">
                  <c:v>4.2404536250032834</c:v>
                </c:pt>
                <c:pt idx="428">
                  <c:v>4.250383625003451</c:v>
                </c:pt>
                <c:pt idx="429">
                  <c:v>4.2603146250039572</c:v>
                </c:pt>
                <c:pt idx="430">
                  <c:v>4.2702456250044634</c:v>
                </c:pt>
                <c:pt idx="431">
                  <c:v>4.2801766250049695</c:v>
                </c:pt>
                <c:pt idx="432">
                  <c:v>4.2901076249981998</c:v>
                </c:pt>
                <c:pt idx="433">
                  <c:v>4.3000386249987059</c:v>
                </c:pt>
                <c:pt idx="434">
                  <c:v>4.3099686249988736</c:v>
                </c:pt>
                <c:pt idx="435">
                  <c:v>4.3198996249993797</c:v>
                </c:pt>
                <c:pt idx="436">
                  <c:v>4.3298306249998859</c:v>
                </c:pt>
                <c:pt idx="437">
                  <c:v>4.3397616250003921</c:v>
                </c:pt>
                <c:pt idx="438">
                  <c:v>4.3496926250008983</c:v>
                </c:pt>
                <c:pt idx="439">
                  <c:v>4.3596236250014044</c:v>
                </c:pt>
                <c:pt idx="440">
                  <c:v>4.3695536250015721</c:v>
                </c:pt>
                <c:pt idx="441">
                  <c:v>4.3794846250020782</c:v>
                </c:pt>
                <c:pt idx="442">
                  <c:v>4.3894156250025844</c:v>
                </c:pt>
                <c:pt idx="443">
                  <c:v>4.3993466250030906</c:v>
                </c:pt>
                <c:pt idx="444">
                  <c:v>4.4092776250035968</c:v>
                </c:pt>
                <c:pt idx="445">
                  <c:v>4.4192086250041029</c:v>
                </c:pt>
                <c:pt idx="446">
                  <c:v>4.4291386250042706</c:v>
                </c:pt>
                <c:pt idx="447">
                  <c:v>4.4390696250047768</c:v>
                </c:pt>
                <c:pt idx="448">
                  <c:v>4.449000624998007</c:v>
                </c:pt>
                <c:pt idx="449">
                  <c:v>4.4589316249985131</c:v>
                </c:pt>
                <c:pt idx="450">
                  <c:v>4.4688626249990193</c:v>
                </c:pt>
                <c:pt idx="451">
                  <c:v>4.4787936249995255</c:v>
                </c:pt>
                <c:pt idx="452">
                  <c:v>4.4887236249996931</c:v>
                </c:pt>
                <c:pt idx="453">
                  <c:v>4.4986546250001993</c:v>
                </c:pt>
                <c:pt idx="454">
                  <c:v>4.5085856250007055</c:v>
                </c:pt>
                <c:pt idx="455">
                  <c:v>4.5185166250012117</c:v>
                </c:pt>
                <c:pt idx="456">
                  <c:v>4.5284476250017178</c:v>
                </c:pt>
                <c:pt idx="457">
                  <c:v>4.5383776250018855</c:v>
                </c:pt>
                <c:pt idx="458">
                  <c:v>4.5483086250023916</c:v>
                </c:pt>
                <c:pt idx="459">
                  <c:v>4.5582396250028978</c:v>
                </c:pt>
                <c:pt idx="460">
                  <c:v>4.568170625003404</c:v>
                </c:pt>
                <c:pt idx="461">
                  <c:v>4.5781016250039102</c:v>
                </c:pt>
                <c:pt idx="462">
                  <c:v>4.5880326250044163</c:v>
                </c:pt>
                <c:pt idx="463">
                  <c:v>4.597962625004584</c:v>
                </c:pt>
                <c:pt idx="464">
                  <c:v>4.6078936250050901</c:v>
                </c:pt>
                <c:pt idx="465">
                  <c:v>4.6178246249983204</c:v>
                </c:pt>
                <c:pt idx="466">
                  <c:v>4.6277556249988265</c:v>
                </c:pt>
                <c:pt idx="467">
                  <c:v>4.6376866249993327</c:v>
                </c:pt>
                <c:pt idx="468">
                  <c:v>4.6476176249998389</c:v>
                </c:pt>
                <c:pt idx="469">
                  <c:v>4.6575486250003451</c:v>
                </c:pt>
                <c:pt idx="470">
                  <c:v>4.6674786250005127</c:v>
                </c:pt>
                <c:pt idx="471">
                  <c:v>4.6774096250010189</c:v>
                </c:pt>
                <c:pt idx="472">
                  <c:v>4.687340625001525</c:v>
                </c:pt>
                <c:pt idx="473">
                  <c:v>4.6972716250020312</c:v>
                </c:pt>
                <c:pt idx="474">
                  <c:v>4.7072026250025374</c:v>
                </c:pt>
                <c:pt idx="475">
                  <c:v>4.717132625002705</c:v>
                </c:pt>
                <c:pt idx="476">
                  <c:v>4.7270636250032112</c:v>
                </c:pt>
                <c:pt idx="477">
                  <c:v>4.7369946250037174</c:v>
                </c:pt>
                <c:pt idx="478">
                  <c:v>4.7469256250042235</c:v>
                </c:pt>
                <c:pt idx="479">
                  <c:v>4.7568566250047297</c:v>
                </c:pt>
                <c:pt idx="480">
                  <c:v>4.7667876249979599</c:v>
                </c:pt>
                <c:pt idx="481">
                  <c:v>4.7767176249981276</c:v>
                </c:pt>
                <c:pt idx="482">
                  <c:v>4.7866486249986337</c:v>
                </c:pt>
                <c:pt idx="483">
                  <c:v>4.7965796249991399</c:v>
                </c:pt>
                <c:pt idx="484">
                  <c:v>4.8065106249996461</c:v>
                </c:pt>
                <c:pt idx="485">
                  <c:v>4.8164416250001523</c:v>
                </c:pt>
                <c:pt idx="486">
                  <c:v>4.8263726250006584</c:v>
                </c:pt>
                <c:pt idx="487">
                  <c:v>4.8363036250011646</c:v>
                </c:pt>
                <c:pt idx="488">
                  <c:v>4.8462336250013323</c:v>
                </c:pt>
                <c:pt idx="489">
                  <c:v>4.8561646250018384</c:v>
                </c:pt>
                <c:pt idx="490">
                  <c:v>4.8660956250023446</c:v>
                </c:pt>
                <c:pt idx="491">
                  <c:v>4.8760266250028508</c:v>
                </c:pt>
                <c:pt idx="492">
                  <c:v>4.885957625003357</c:v>
                </c:pt>
                <c:pt idx="493">
                  <c:v>4.8958886250038631</c:v>
                </c:pt>
                <c:pt idx="494">
                  <c:v>4.9058186250040308</c:v>
                </c:pt>
                <c:pt idx="495">
                  <c:v>4.9157496250045369</c:v>
                </c:pt>
                <c:pt idx="496">
                  <c:v>4.9256806250050431</c:v>
                </c:pt>
                <c:pt idx="497">
                  <c:v>4.9356116249982733</c:v>
                </c:pt>
                <c:pt idx="498">
                  <c:v>4.9455426249987795</c:v>
                </c:pt>
                <c:pt idx="499">
                  <c:v>4.9554737500002375</c:v>
                </c:pt>
                <c:pt idx="500">
                  <c:v>4.9654037500004051</c:v>
                </c:pt>
                <c:pt idx="501">
                  <c:v>4.9753347500009113</c:v>
                </c:pt>
                <c:pt idx="502">
                  <c:v>4.9852657500014175</c:v>
                </c:pt>
                <c:pt idx="503">
                  <c:v>4.9951967500019236</c:v>
                </c:pt>
                <c:pt idx="504">
                  <c:v>5.0051277500024298</c:v>
                </c:pt>
                <c:pt idx="505">
                  <c:v>5.015058750002936</c:v>
                </c:pt>
                <c:pt idx="506">
                  <c:v>5.0249887500031036</c:v>
                </c:pt>
                <c:pt idx="507">
                  <c:v>5.0349197500036098</c:v>
                </c:pt>
                <c:pt idx="508">
                  <c:v>5.044850750004116</c:v>
                </c:pt>
                <c:pt idx="509">
                  <c:v>5.0547817500046222</c:v>
                </c:pt>
                <c:pt idx="510">
                  <c:v>5.0647127499978524</c:v>
                </c:pt>
                <c:pt idx="511">
                  <c:v>5.0746437499983585</c:v>
                </c:pt>
                <c:pt idx="512">
                  <c:v>5.0845737499985262</c:v>
                </c:pt>
                <c:pt idx="513">
                  <c:v>5.0945047499990324</c:v>
                </c:pt>
                <c:pt idx="514">
                  <c:v>5.1044357499995385</c:v>
                </c:pt>
                <c:pt idx="515">
                  <c:v>5.1143667500000447</c:v>
                </c:pt>
                <c:pt idx="516">
                  <c:v>5.1242977500005509</c:v>
                </c:pt>
                <c:pt idx="517">
                  <c:v>5.1342287500010571</c:v>
                </c:pt>
                <c:pt idx="518">
                  <c:v>5.1441597500015632</c:v>
                </c:pt>
                <c:pt idx="519">
                  <c:v>5.1540897500017309</c:v>
                </c:pt>
                <c:pt idx="520">
                  <c:v>5.164020750002237</c:v>
                </c:pt>
                <c:pt idx="521">
                  <c:v>5.1739517500027432</c:v>
                </c:pt>
                <c:pt idx="522">
                  <c:v>5.1838827500032494</c:v>
                </c:pt>
                <c:pt idx="523">
                  <c:v>5.1938137500037556</c:v>
                </c:pt>
                <c:pt idx="524">
                  <c:v>5.2037447500042617</c:v>
                </c:pt>
                <c:pt idx="525">
                  <c:v>5.2136747500044294</c:v>
                </c:pt>
                <c:pt idx="526">
                  <c:v>5.2236057500049355</c:v>
                </c:pt>
                <c:pt idx="527">
                  <c:v>5.2335367499981658</c:v>
                </c:pt>
                <c:pt idx="528">
                  <c:v>5.2434677499986719</c:v>
                </c:pt>
                <c:pt idx="529">
                  <c:v>5.2533987499991781</c:v>
                </c:pt>
                <c:pt idx="530">
                  <c:v>5.2633297499996843</c:v>
                </c:pt>
                <c:pt idx="531">
                  <c:v>5.2732607500001905</c:v>
                </c:pt>
                <c:pt idx="532">
                  <c:v>5.2831907500003581</c:v>
                </c:pt>
                <c:pt idx="533">
                  <c:v>5.2931217500008643</c:v>
                </c:pt>
                <c:pt idx="534">
                  <c:v>5.3030527500013704</c:v>
                </c:pt>
                <c:pt idx="535">
                  <c:v>5.3129837500018766</c:v>
                </c:pt>
                <c:pt idx="536">
                  <c:v>5.3229147500023828</c:v>
                </c:pt>
                <c:pt idx="537">
                  <c:v>5.332845750002889</c:v>
                </c:pt>
                <c:pt idx="538">
                  <c:v>5.3427757500030566</c:v>
                </c:pt>
                <c:pt idx="539">
                  <c:v>5.3527067500035628</c:v>
                </c:pt>
                <c:pt idx="540">
                  <c:v>5.3626377500040689</c:v>
                </c:pt>
                <c:pt idx="541">
                  <c:v>5.3725687500045751</c:v>
                </c:pt>
                <c:pt idx="542">
                  <c:v>5.3824997500050813</c:v>
                </c:pt>
                <c:pt idx="543">
                  <c:v>5.3924307499983115</c:v>
                </c:pt>
                <c:pt idx="544">
                  <c:v>5.4023607499984792</c:v>
                </c:pt>
                <c:pt idx="545">
                  <c:v>5.4122917499989853</c:v>
                </c:pt>
                <c:pt idx="546">
                  <c:v>5.4222227499994915</c:v>
                </c:pt>
                <c:pt idx="547">
                  <c:v>5.4321537499999977</c:v>
                </c:pt>
                <c:pt idx="548">
                  <c:v>5.4420847500005038</c:v>
                </c:pt>
                <c:pt idx="549">
                  <c:v>5.45201575000101</c:v>
                </c:pt>
                <c:pt idx="550">
                  <c:v>5.4619467500015162</c:v>
                </c:pt>
                <c:pt idx="551">
                  <c:v>5.4718767500016838</c:v>
                </c:pt>
                <c:pt idx="552">
                  <c:v>5.48180775000219</c:v>
                </c:pt>
                <c:pt idx="553">
                  <c:v>5.4917387500026962</c:v>
                </c:pt>
                <c:pt idx="554">
                  <c:v>5.5016697500032024</c:v>
                </c:pt>
                <c:pt idx="555">
                  <c:v>5.5116007500037085</c:v>
                </c:pt>
                <c:pt idx="556">
                  <c:v>5.5215317500042147</c:v>
                </c:pt>
                <c:pt idx="557">
                  <c:v>5.5314617500043823</c:v>
                </c:pt>
                <c:pt idx="558">
                  <c:v>5.5413927500048885</c:v>
                </c:pt>
                <c:pt idx="559">
                  <c:v>5.5513237499981187</c:v>
                </c:pt>
                <c:pt idx="560">
                  <c:v>5.5612547499986249</c:v>
                </c:pt>
                <c:pt idx="561">
                  <c:v>5.5711857499991311</c:v>
                </c:pt>
                <c:pt idx="562">
                  <c:v>5.5811167499996372</c:v>
                </c:pt>
                <c:pt idx="563">
                  <c:v>5.5910477500001434</c:v>
                </c:pt>
                <c:pt idx="564">
                  <c:v>5.6009777500003111</c:v>
                </c:pt>
                <c:pt idx="565">
                  <c:v>5.6109087500008172</c:v>
                </c:pt>
                <c:pt idx="566">
                  <c:v>5.6208397500013234</c:v>
                </c:pt>
                <c:pt idx="567">
                  <c:v>5.6307707500018296</c:v>
                </c:pt>
                <c:pt idx="568">
                  <c:v>5.6407017500023358</c:v>
                </c:pt>
                <c:pt idx="569">
                  <c:v>5.6506327500028419</c:v>
                </c:pt>
                <c:pt idx="570">
                  <c:v>5.6605637500033481</c:v>
                </c:pt>
                <c:pt idx="571">
                  <c:v>5.6704937500035157</c:v>
                </c:pt>
                <c:pt idx="572">
                  <c:v>5.6804247500040219</c:v>
                </c:pt>
                <c:pt idx="573">
                  <c:v>5.6903557500045281</c:v>
                </c:pt>
                <c:pt idx="574">
                  <c:v>5.7002867500050343</c:v>
                </c:pt>
                <c:pt idx="575">
                  <c:v>5.7102177499982645</c:v>
                </c:pt>
                <c:pt idx="576">
                  <c:v>5.7201487499987707</c:v>
                </c:pt>
                <c:pt idx="577">
                  <c:v>5.7300787499989383</c:v>
                </c:pt>
                <c:pt idx="578">
                  <c:v>5.7400097499994445</c:v>
                </c:pt>
                <c:pt idx="579">
                  <c:v>5.7499407499999506</c:v>
                </c:pt>
                <c:pt idx="580">
                  <c:v>5.7598717500004568</c:v>
                </c:pt>
                <c:pt idx="581">
                  <c:v>5.769802750000963</c:v>
                </c:pt>
                <c:pt idx="582">
                  <c:v>5.7797337500014692</c:v>
                </c:pt>
                <c:pt idx="583">
                  <c:v>5.7896647500019753</c:v>
                </c:pt>
                <c:pt idx="584">
                  <c:v>5.799594750002143</c:v>
                </c:pt>
                <c:pt idx="585">
                  <c:v>5.8095257500026491</c:v>
                </c:pt>
                <c:pt idx="586">
                  <c:v>5.8194567500031553</c:v>
                </c:pt>
                <c:pt idx="587">
                  <c:v>5.8293877500036615</c:v>
                </c:pt>
                <c:pt idx="588">
                  <c:v>5.8393187500041677</c:v>
                </c:pt>
                <c:pt idx="589">
                  <c:v>5.8492497500046738</c:v>
                </c:pt>
                <c:pt idx="590">
                  <c:v>5.8591797500048415</c:v>
                </c:pt>
                <c:pt idx="591">
                  <c:v>5.8691107499980717</c:v>
                </c:pt>
                <c:pt idx="592">
                  <c:v>5.8790417499985779</c:v>
                </c:pt>
                <c:pt idx="593">
                  <c:v>5.888972749999084</c:v>
                </c:pt>
                <c:pt idx="594">
                  <c:v>5.8989037499995902</c:v>
                </c:pt>
                <c:pt idx="595">
                  <c:v>5.9088347500000964</c:v>
                </c:pt>
                <c:pt idx="596">
                  <c:v>5.9187657500006026</c:v>
                </c:pt>
                <c:pt idx="597">
                  <c:v>5.9286957500007702</c:v>
                </c:pt>
                <c:pt idx="598">
                  <c:v>5.9386267500012764</c:v>
                </c:pt>
                <c:pt idx="599">
                  <c:v>5.9485577500017826</c:v>
                </c:pt>
                <c:pt idx="600">
                  <c:v>5.9584882499984815</c:v>
                </c:pt>
                <c:pt idx="601">
                  <c:v>5.9684192499989877</c:v>
                </c:pt>
                <c:pt idx="602">
                  <c:v>5.9783502499994938</c:v>
                </c:pt>
                <c:pt idx="603">
                  <c:v>5.98828125</c:v>
                </c:pt>
                <c:pt idx="604">
                  <c:v>5.9982112500001676</c:v>
                </c:pt>
                <c:pt idx="605">
                  <c:v>6.0081422500006738</c:v>
                </c:pt>
                <c:pt idx="606">
                  <c:v>6.01807325000118</c:v>
                </c:pt>
                <c:pt idx="607">
                  <c:v>6.0280042500016862</c:v>
                </c:pt>
                <c:pt idx="608">
                  <c:v>6.0379352500021923</c:v>
                </c:pt>
                <c:pt idx="609">
                  <c:v>6.0478662500026985</c:v>
                </c:pt>
                <c:pt idx="610">
                  <c:v>6.0577972500032047</c:v>
                </c:pt>
                <c:pt idx="611">
                  <c:v>6.0677272500033723</c:v>
                </c:pt>
                <c:pt idx="612">
                  <c:v>6.0776582500038785</c:v>
                </c:pt>
                <c:pt idx="613">
                  <c:v>6.0875892500043847</c:v>
                </c:pt>
                <c:pt idx="614">
                  <c:v>6.0975202500048908</c:v>
                </c:pt>
                <c:pt idx="615">
                  <c:v>6.1074512499981211</c:v>
                </c:pt>
                <c:pt idx="616">
                  <c:v>6.1173822499986272</c:v>
                </c:pt>
                <c:pt idx="617">
                  <c:v>6.1273132499991334</c:v>
                </c:pt>
                <c:pt idx="618">
                  <c:v>6.137243249999301</c:v>
                </c:pt>
                <c:pt idx="619">
                  <c:v>6.1471742499998072</c:v>
                </c:pt>
                <c:pt idx="620">
                  <c:v>6.1571052500003134</c:v>
                </c:pt>
                <c:pt idx="621">
                  <c:v>6.1670362500008196</c:v>
                </c:pt>
                <c:pt idx="622">
                  <c:v>6.1769672500013257</c:v>
                </c:pt>
                <c:pt idx="623">
                  <c:v>6.1868982500018319</c:v>
                </c:pt>
                <c:pt idx="624">
                  <c:v>6.1968292500023381</c:v>
                </c:pt>
                <c:pt idx="625">
                  <c:v>6.2067592500025057</c:v>
                </c:pt>
                <c:pt idx="626">
                  <c:v>6.2166902500030119</c:v>
                </c:pt>
                <c:pt idx="627">
                  <c:v>6.2266212500035181</c:v>
                </c:pt>
                <c:pt idx="628">
                  <c:v>6.2365522500040242</c:v>
                </c:pt>
                <c:pt idx="629">
                  <c:v>6.2464832500045304</c:v>
                </c:pt>
                <c:pt idx="630">
                  <c:v>6.2564142500050366</c:v>
                </c:pt>
                <c:pt idx="631">
                  <c:v>6.2663452499982668</c:v>
                </c:pt>
                <c:pt idx="632">
                  <c:v>6.2762752499984344</c:v>
                </c:pt>
                <c:pt idx="633">
                  <c:v>6.2862062499989406</c:v>
                </c:pt>
                <c:pt idx="634">
                  <c:v>6.2961372499994468</c:v>
                </c:pt>
                <c:pt idx="635">
                  <c:v>6.306068249999953</c:v>
                </c:pt>
                <c:pt idx="636">
                  <c:v>6.3159992500004591</c:v>
                </c:pt>
                <c:pt idx="637">
                  <c:v>6.3259302500009653</c:v>
                </c:pt>
                <c:pt idx="638">
                  <c:v>6.3358612500014715</c:v>
                </c:pt>
                <c:pt idx="639">
                  <c:v>6.3457912500016391</c:v>
                </c:pt>
                <c:pt idx="640">
                  <c:v>6.3557222500021453</c:v>
                </c:pt>
                <c:pt idx="641">
                  <c:v>6.3656532500026515</c:v>
                </c:pt>
                <c:pt idx="642">
                  <c:v>6.3755842500031576</c:v>
                </c:pt>
                <c:pt idx="643">
                  <c:v>6.3855152500036638</c:v>
                </c:pt>
                <c:pt idx="644">
                  <c:v>6.39544625000417</c:v>
                </c:pt>
                <c:pt idx="645">
                  <c:v>6.4053772500046762</c:v>
                </c:pt>
                <c:pt idx="646">
                  <c:v>6.4153072500048438</c:v>
                </c:pt>
                <c:pt idx="647">
                  <c:v>6.425238249998074</c:v>
                </c:pt>
                <c:pt idx="648">
                  <c:v>6.4351692499985802</c:v>
                </c:pt>
                <c:pt idx="649">
                  <c:v>6.4451002499990864</c:v>
                </c:pt>
                <c:pt idx="650">
                  <c:v>6.4550312499995925</c:v>
                </c:pt>
                <c:pt idx="651">
                  <c:v>6.4649622500000987</c:v>
                </c:pt>
                <c:pt idx="652">
                  <c:v>6.4748932500006049</c:v>
                </c:pt>
                <c:pt idx="653">
                  <c:v>6.4848232500007725</c:v>
                </c:pt>
                <c:pt idx="654">
                  <c:v>6.4947542500012787</c:v>
                </c:pt>
                <c:pt idx="655">
                  <c:v>6.5046852500017849</c:v>
                </c:pt>
                <c:pt idx="656">
                  <c:v>6.5146162500022911</c:v>
                </c:pt>
                <c:pt idx="657">
                  <c:v>6.5245472500027972</c:v>
                </c:pt>
                <c:pt idx="658">
                  <c:v>6.5344782500033034</c:v>
                </c:pt>
                <c:pt idx="659">
                  <c:v>6.5444092500038096</c:v>
                </c:pt>
                <c:pt idx="660">
                  <c:v>6.5543392500039772</c:v>
                </c:pt>
                <c:pt idx="661">
                  <c:v>6.5642702500044834</c:v>
                </c:pt>
                <c:pt idx="662">
                  <c:v>6.5742012500049896</c:v>
                </c:pt>
                <c:pt idx="663">
                  <c:v>6.5841322499982198</c:v>
                </c:pt>
                <c:pt idx="664">
                  <c:v>6.594063249998726</c:v>
                </c:pt>
                <c:pt idx="665">
                  <c:v>6.6039942499992321</c:v>
                </c:pt>
                <c:pt idx="666">
                  <c:v>6.6139252499997383</c:v>
                </c:pt>
                <c:pt idx="667">
                  <c:v>6.6238562500002445</c:v>
                </c:pt>
                <c:pt idx="668">
                  <c:v>6.6337862500004121</c:v>
                </c:pt>
                <c:pt idx="669">
                  <c:v>6.6437172500009183</c:v>
                </c:pt>
                <c:pt idx="670">
                  <c:v>6.6536482500014245</c:v>
                </c:pt>
                <c:pt idx="671">
                  <c:v>6.6635792500019306</c:v>
                </c:pt>
                <c:pt idx="672">
                  <c:v>6.6735102500024368</c:v>
                </c:pt>
                <c:pt idx="673">
                  <c:v>6.683441250002943</c:v>
                </c:pt>
                <c:pt idx="674">
                  <c:v>6.6933722500034492</c:v>
                </c:pt>
                <c:pt idx="675">
                  <c:v>6.7033022500036168</c:v>
                </c:pt>
                <c:pt idx="676">
                  <c:v>6.713233250004123</c:v>
                </c:pt>
                <c:pt idx="677">
                  <c:v>6.7231642500046291</c:v>
                </c:pt>
                <c:pt idx="678">
                  <c:v>6.7330952499978594</c:v>
                </c:pt>
                <c:pt idx="679">
                  <c:v>6.7430262499983655</c:v>
                </c:pt>
                <c:pt idx="680">
                  <c:v>6.7529572499988717</c:v>
                </c:pt>
                <c:pt idx="681">
                  <c:v>6.7628882499993779</c:v>
                </c:pt>
                <c:pt idx="682">
                  <c:v>6.7728182499995455</c:v>
                </c:pt>
                <c:pt idx="683">
                  <c:v>6.7827492500000517</c:v>
                </c:pt>
                <c:pt idx="684">
                  <c:v>6.7926802500005579</c:v>
                </c:pt>
                <c:pt idx="685">
                  <c:v>6.802611250001064</c:v>
                </c:pt>
                <c:pt idx="686">
                  <c:v>6.8125422500015702</c:v>
                </c:pt>
                <c:pt idx="687">
                  <c:v>6.8224732500020764</c:v>
                </c:pt>
                <c:pt idx="688">
                  <c:v>6.8324042500025826</c:v>
                </c:pt>
                <c:pt idx="689">
                  <c:v>6.8423342500027502</c:v>
                </c:pt>
                <c:pt idx="690">
                  <c:v>6.8522652500032564</c:v>
                </c:pt>
                <c:pt idx="691">
                  <c:v>6.8621962500037625</c:v>
                </c:pt>
                <c:pt idx="692">
                  <c:v>6.8721272500042687</c:v>
                </c:pt>
                <c:pt idx="693">
                  <c:v>6.8820582500047749</c:v>
                </c:pt>
                <c:pt idx="694">
                  <c:v>6.8919892499980051</c:v>
                </c:pt>
                <c:pt idx="695">
                  <c:v>6.9019202499985113</c:v>
                </c:pt>
                <c:pt idx="696">
                  <c:v>6.9118512499990175</c:v>
                </c:pt>
                <c:pt idx="697">
                  <c:v>6.9217812499991851</c:v>
                </c:pt>
                <c:pt idx="698">
                  <c:v>6.9317122499996913</c:v>
                </c:pt>
                <c:pt idx="699">
                  <c:v>6.9416432500001974</c:v>
                </c:pt>
                <c:pt idx="700">
                  <c:v>6.951574625003559</c:v>
                </c:pt>
                <c:pt idx="701">
                  <c:v>6.9615056250040652</c:v>
                </c:pt>
                <c:pt idx="702">
                  <c:v>6.9714366250045714</c:v>
                </c:pt>
                <c:pt idx="703">
                  <c:v>6.9813676250050776</c:v>
                </c:pt>
                <c:pt idx="704">
                  <c:v>6.9912986249983078</c:v>
                </c:pt>
                <c:pt idx="705">
                  <c:v>7.0012286249984754</c:v>
                </c:pt>
                <c:pt idx="706">
                  <c:v>7.0111596249989816</c:v>
                </c:pt>
                <c:pt idx="707">
                  <c:v>7.0210906249994878</c:v>
                </c:pt>
              </c:numCache>
            </c:numRef>
          </c:xVal>
          <c:yVal>
            <c:numRef>
              <c:f>'Raw Data'!$G$2:$G$709</c:f>
              <c:numCache>
                <c:formatCode>General</c:formatCode>
                <c:ptCount val="708"/>
                <c:pt idx="0">
                  <c:v>6.0721468739211582E-3</c:v>
                </c:pt>
                <c:pt idx="1">
                  <c:v>9.3183218501509402E-4</c:v>
                </c:pt>
                <c:pt idx="2">
                  <c:v>1.6064079115167273E-2</c:v>
                </c:pt>
                <c:pt idx="3">
                  <c:v>3.2689422377329969E-8</c:v>
                </c:pt>
                <c:pt idx="4">
                  <c:v>7.338799964636572E-3</c:v>
                </c:pt>
                <c:pt idx="5">
                  <c:v>3.0133770033717172E-3</c:v>
                </c:pt>
                <c:pt idx="6">
                  <c:v>1.6239415202289886E-3</c:v>
                </c:pt>
                <c:pt idx="7">
                  <c:v>8.769440045580279E-3</c:v>
                </c:pt>
                <c:pt idx="8">
                  <c:v>-3.6037322133766758E-5</c:v>
                </c:pt>
                <c:pt idx="9">
                  <c:v>1.2962873093783911E-3</c:v>
                </c:pt>
                <c:pt idx="10">
                  <c:v>1.0527177024632697E-2</c:v>
                </c:pt>
                <c:pt idx="11">
                  <c:v>7.9685542266815929E-3</c:v>
                </c:pt>
                <c:pt idx="12">
                  <c:v>4.6121153980493573E-3</c:v>
                </c:pt>
                <c:pt idx="13">
                  <c:v>7.1151439659297572E-3</c:v>
                </c:pt>
                <c:pt idx="14">
                  <c:v>1.8514804355800191E-3</c:v>
                </c:pt>
                <c:pt idx="15">
                  <c:v>-5.028399182483545E-3</c:v>
                </c:pt>
                <c:pt idx="16">
                  <c:v>6.1432453617453614E-3</c:v>
                </c:pt>
                <c:pt idx="17">
                  <c:v>1.1906370744109163E-2</c:v>
                </c:pt>
                <c:pt idx="18">
                  <c:v>1.2315712384879593E-2</c:v>
                </c:pt>
                <c:pt idx="19">
                  <c:v>7.3476621508598433E-3</c:v>
                </c:pt>
                <c:pt idx="20">
                  <c:v>9.3616442196071264E-3</c:v>
                </c:pt>
                <c:pt idx="21">
                  <c:v>7.4808343313635672E-4</c:v>
                </c:pt>
                <c:pt idx="22">
                  <c:v>-8.1510571762918871E-4</c:v>
                </c:pt>
                <c:pt idx="23">
                  <c:v>-2.2352664917707349E-3</c:v>
                </c:pt>
                <c:pt idx="24">
                  <c:v>2.6492781937122456E-3</c:v>
                </c:pt>
                <c:pt idx="25">
                  <c:v>5.353971747681513E-3</c:v>
                </c:pt>
                <c:pt idx="26">
                  <c:v>1.0561885731294754E-2</c:v>
                </c:pt>
                <c:pt idx="27">
                  <c:v>8.8384554628282846E-3</c:v>
                </c:pt>
                <c:pt idx="28">
                  <c:v>5.7511347346007879E-3</c:v>
                </c:pt>
                <c:pt idx="29">
                  <c:v>1.803916990756993E-3</c:v>
                </c:pt>
                <c:pt idx="30">
                  <c:v>7.5799245201051274E-3</c:v>
                </c:pt>
                <c:pt idx="31">
                  <c:v>2.3423176445066946E-3</c:v>
                </c:pt>
                <c:pt idx="32">
                  <c:v>4.6387750469148309E-3</c:v>
                </c:pt>
                <c:pt idx="33">
                  <c:v>6.5394673123955749E-3</c:v>
                </c:pt>
                <c:pt idx="34">
                  <c:v>9.2373177967965681E-3</c:v>
                </c:pt>
                <c:pt idx="35">
                  <c:v>-3.9184606075286788E-3</c:v>
                </c:pt>
                <c:pt idx="36">
                  <c:v>4.0617864578984531E-6</c:v>
                </c:pt>
                <c:pt idx="37">
                  <c:v>6.920075369998821E-3</c:v>
                </c:pt>
                <c:pt idx="38">
                  <c:v>1.8610917963087642E-3</c:v>
                </c:pt>
                <c:pt idx="39">
                  <c:v>8.5091567225754339E-3</c:v>
                </c:pt>
                <c:pt idx="40">
                  <c:v>6.4289366640150614E-3</c:v>
                </c:pt>
                <c:pt idx="41">
                  <c:v>3.3543153572827694E-3</c:v>
                </c:pt>
                <c:pt idx="42">
                  <c:v>8.6221267562359705E-3</c:v>
                </c:pt>
                <c:pt idx="43">
                  <c:v>9.9407743848860392E-3</c:v>
                </c:pt>
                <c:pt idx="44">
                  <c:v>1.1078916639089595E-2</c:v>
                </c:pt>
                <c:pt idx="45">
                  <c:v>8.7906910199672117E-3</c:v>
                </c:pt>
                <c:pt idx="46">
                  <c:v>1.5550996921956661E-3</c:v>
                </c:pt>
                <c:pt idx="47">
                  <c:v>3.1489044986665327E-3</c:v>
                </c:pt>
                <c:pt idx="48">
                  <c:v>1.0117014963179904E-3</c:v>
                </c:pt>
                <c:pt idx="49">
                  <c:v>2.8055267594754713E-3</c:v>
                </c:pt>
                <c:pt idx="50">
                  <c:v>6.9378819689154686E-3</c:v>
                </c:pt>
                <c:pt idx="51">
                  <c:v>1.244711028411985E-2</c:v>
                </c:pt>
                <c:pt idx="52">
                  <c:v>6.5443278104066888E-3</c:v>
                </c:pt>
                <c:pt idx="53">
                  <c:v>7.1205891855061071E-3</c:v>
                </c:pt>
                <c:pt idx="54">
                  <c:v>2.3361963406205305E-3</c:v>
                </c:pt>
                <c:pt idx="55">
                  <c:v>4.1432052478194287E-3</c:v>
                </c:pt>
                <c:pt idx="56">
                  <c:v>2.0411878824234952E-4</c:v>
                </c:pt>
                <c:pt idx="57">
                  <c:v>4.2532973550260117E-3</c:v>
                </c:pt>
                <c:pt idx="58">
                  <c:v>2.9879690241068624E-3</c:v>
                </c:pt>
                <c:pt idx="59">
                  <c:v>7.8907862585037986E-3</c:v>
                </c:pt>
                <c:pt idx="60">
                  <c:v>7.5591394957155028E-3</c:v>
                </c:pt>
                <c:pt idx="61">
                  <c:v>9.8343459237367065E-3</c:v>
                </c:pt>
                <c:pt idx="62">
                  <c:v>2.3353832121938561E-3</c:v>
                </c:pt>
                <c:pt idx="63">
                  <c:v>2.2111207433044983E-3</c:v>
                </c:pt>
                <c:pt idx="64">
                  <c:v>6.4054016210138842E-3</c:v>
                </c:pt>
                <c:pt idx="65">
                  <c:v>2.8762049786746624E-3</c:v>
                </c:pt>
                <c:pt idx="66">
                  <c:v>-2.1030554641038035E-3</c:v>
                </c:pt>
                <c:pt idx="67">
                  <c:v>-5.4180320352315015E-4</c:v>
                </c:pt>
                <c:pt idx="68">
                  <c:v>1.2089553046971568E-2</c:v>
                </c:pt>
                <c:pt idx="69">
                  <c:v>4.7057622112333802E-3</c:v>
                </c:pt>
                <c:pt idx="70">
                  <c:v>-1.8251939490437491E-3</c:v>
                </c:pt>
                <c:pt idx="71">
                  <c:v>1.6384956054389527E-3</c:v>
                </c:pt>
                <c:pt idx="72">
                  <c:v>-1.4111014455556736E-3</c:v>
                </c:pt>
                <c:pt idx="73">
                  <c:v>-3.7157997675239945E-3</c:v>
                </c:pt>
                <c:pt idx="74">
                  <c:v>4.2688564304262516E-3</c:v>
                </c:pt>
                <c:pt idx="75">
                  <c:v>1.3943743519485019E-3</c:v>
                </c:pt>
                <c:pt idx="76">
                  <c:v>8.8707978744059918E-3</c:v>
                </c:pt>
                <c:pt idx="77">
                  <c:v>4.8628147691488349E-3</c:v>
                </c:pt>
                <c:pt idx="78">
                  <c:v>-5.7909583300352063E-3</c:v>
                </c:pt>
                <c:pt idx="79">
                  <c:v>-4.23041869886219E-3</c:v>
                </c:pt>
                <c:pt idx="80">
                  <c:v>-2.6526023726910208E-3</c:v>
                </c:pt>
                <c:pt idx="81">
                  <c:v>-1.6396818961948029E-3</c:v>
                </c:pt>
                <c:pt idx="82">
                  <c:v>-4.8429949209093104E-4</c:v>
                </c:pt>
                <c:pt idx="83">
                  <c:v>5.5410004220902975E-3</c:v>
                </c:pt>
                <c:pt idx="84">
                  <c:v>9.2370619811117799E-3</c:v>
                </c:pt>
                <c:pt idx="85">
                  <c:v>1.8315816298127285E-3</c:v>
                </c:pt>
                <c:pt idx="86">
                  <c:v>8.4831750020385177E-4</c:v>
                </c:pt>
                <c:pt idx="87">
                  <c:v>-1.5989067032933096E-3</c:v>
                </c:pt>
                <c:pt idx="88">
                  <c:v>7.7750223688781428E-4</c:v>
                </c:pt>
                <c:pt idx="89">
                  <c:v>-1.6987460665404686E-4</c:v>
                </c:pt>
                <c:pt idx="90">
                  <c:v>2.1245179977268103E-3</c:v>
                </c:pt>
                <c:pt idx="91">
                  <c:v>9.4702745229005847E-3</c:v>
                </c:pt>
                <c:pt idx="92">
                  <c:v>5.3385588526725786E-3</c:v>
                </c:pt>
                <c:pt idx="93">
                  <c:v>1.062051504850392E-3</c:v>
                </c:pt>
                <c:pt idx="94">
                  <c:v>1.7825198359787547E-3</c:v>
                </c:pt>
                <c:pt idx="95">
                  <c:v>-2.1739438176155007E-3</c:v>
                </c:pt>
                <c:pt idx="96">
                  <c:v>-1.1255197785794702E-3</c:v>
                </c:pt>
                <c:pt idx="97">
                  <c:v>3.2594991009682467E-3</c:v>
                </c:pt>
                <c:pt idx="98">
                  <c:v>7.2144826781004728E-3</c:v>
                </c:pt>
                <c:pt idx="99">
                  <c:v>3.82892654277385E-3</c:v>
                </c:pt>
                <c:pt idx="100">
                  <c:v>3.5098787024617217E-3</c:v>
                </c:pt>
                <c:pt idx="101">
                  <c:v>4.9096929933875877E-3</c:v>
                </c:pt>
                <c:pt idx="102">
                  <c:v>-1.9354484975336872E-5</c:v>
                </c:pt>
                <c:pt idx="103">
                  <c:v>-2.7557691838592246E-3</c:v>
                </c:pt>
                <c:pt idx="104">
                  <c:v>8.1811297684908357E-4</c:v>
                </c:pt>
                <c:pt idx="105">
                  <c:v>-5.3707993403077081E-3</c:v>
                </c:pt>
                <c:pt idx="106">
                  <c:v>7.0385472849011921E-4</c:v>
                </c:pt>
                <c:pt idx="107">
                  <c:v>1.2282586097717429E-3</c:v>
                </c:pt>
                <c:pt idx="108">
                  <c:v>5.0361847132444487E-3</c:v>
                </c:pt>
                <c:pt idx="109">
                  <c:v>6.2615966610610613E-3</c:v>
                </c:pt>
                <c:pt idx="110">
                  <c:v>4.7648464981466659E-3</c:v>
                </c:pt>
                <c:pt idx="111">
                  <c:v>2.7169962599873643E-3</c:v>
                </c:pt>
                <c:pt idx="112">
                  <c:v>7.7009271830320858E-4</c:v>
                </c:pt>
                <c:pt idx="113">
                  <c:v>-3.8321575149892484E-4</c:v>
                </c:pt>
                <c:pt idx="114">
                  <c:v>-5.7478515431283461E-4</c:v>
                </c:pt>
                <c:pt idx="115">
                  <c:v>-1.9401648268103505E-3</c:v>
                </c:pt>
                <c:pt idx="116">
                  <c:v>2.1765874698759236E-4</c:v>
                </c:pt>
                <c:pt idx="117">
                  <c:v>-1.4071728475391759E-3</c:v>
                </c:pt>
                <c:pt idx="118">
                  <c:v>-3.4272378310559737E-4</c:v>
                </c:pt>
                <c:pt idx="119">
                  <c:v>-4.775379197672E-3</c:v>
                </c:pt>
                <c:pt idx="120">
                  <c:v>2.4969216808676808E-3</c:v>
                </c:pt>
                <c:pt idx="121">
                  <c:v>1.0693585127592095E-2</c:v>
                </c:pt>
                <c:pt idx="122">
                  <c:v>5.368984490633083E-4</c:v>
                </c:pt>
                <c:pt idx="123">
                  <c:v>2.7943256869912281E-3</c:v>
                </c:pt>
                <c:pt idx="124">
                  <c:v>-5.016951430588959E-3</c:v>
                </c:pt>
                <c:pt idx="125">
                  <c:v>8.0267451703558423E-5</c:v>
                </c:pt>
                <c:pt idx="126">
                  <c:v>1.7475553136318961E-3</c:v>
                </c:pt>
                <c:pt idx="127">
                  <c:v>-4.2506372742354831E-3</c:v>
                </c:pt>
                <c:pt idx="128">
                  <c:v>3.5862031392753235E-3</c:v>
                </c:pt>
                <c:pt idx="129">
                  <c:v>2.8386822994798527E-3</c:v>
                </c:pt>
                <c:pt idx="130">
                  <c:v>-5.8277409709990013E-3</c:v>
                </c:pt>
                <c:pt idx="131">
                  <c:v>3.1376942899078164E-3</c:v>
                </c:pt>
                <c:pt idx="132">
                  <c:v>3.7726653646677766E-3</c:v>
                </c:pt>
                <c:pt idx="133">
                  <c:v>-6.6529201436787699E-3</c:v>
                </c:pt>
                <c:pt idx="134">
                  <c:v>-8.5300316847860685E-3</c:v>
                </c:pt>
                <c:pt idx="135">
                  <c:v>-5.0197654031216982E-3</c:v>
                </c:pt>
                <c:pt idx="136">
                  <c:v>-4.7367236204445273E-3</c:v>
                </c:pt>
                <c:pt idx="137">
                  <c:v>3.6564428173005703E-3</c:v>
                </c:pt>
                <c:pt idx="138">
                  <c:v>3.0898202117532608E-3</c:v>
                </c:pt>
                <c:pt idx="139">
                  <c:v>-1.2311168387532101E-3</c:v>
                </c:pt>
                <c:pt idx="140">
                  <c:v>-3.3338669501244977E-3</c:v>
                </c:pt>
                <c:pt idx="141">
                  <c:v>-5.1452155876904604E-3</c:v>
                </c:pt>
                <c:pt idx="142">
                  <c:v>-6.0285928286611945E-3</c:v>
                </c:pt>
                <c:pt idx="143">
                  <c:v>2.9465360194444734E-3</c:v>
                </c:pt>
                <c:pt idx="144">
                  <c:v>9.843381699174647E-3</c:v>
                </c:pt>
                <c:pt idx="145">
                  <c:v>4.6017000451684109E-3</c:v>
                </c:pt>
                <c:pt idx="146">
                  <c:v>9.0740342997014667E-3</c:v>
                </c:pt>
                <c:pt idx="147">
                  <c:v>-3.5101038403807794E-4</c:v>
                </c:pt>
                <c:pt idx="148">
                  <c:v>-2.2552181035279117E-5</c:v>
                </c:pt>
                <c:pt idx="149">
                  <c:v>-4.0011621639132466E-3</c:v>
                </c:pt>
                <c:pt idx="150">
                  <c:v>9.2997276876121832E-3</c:v>
                </c:pt>
                <c:pt idx="151">
                  <c:v>1.5870401076972518E-3</c:v>
                </c:pt>
                <c:pt idx="152">
                  <c:v>6.0684010013938028E-3</c:v>
                </c:pt>
                <c:pt idx="153">
                  <c:v>3.7584584578871788E-3</c:v>
                </c:pt>
                <c:pt idx="154">
                  <c:v>-3.9642881602048735E-3</c:v>
                </c:pt>
                <c:pt idx="155">
                  <c:v>-6.3845603540539642E-3</c:v>
                </c:pt>
                <c:pt idx="156">
                  <c:v>5.4584998637437904E-3</c:v>
                </c:pt>
                <c:pt idx="157">
                  <c:v>6.0662448406219593E-3</c:v>
                </c:pt>
                <c:pt idx="158">
                  <c:v>1.8108057416975631E-3</c:v>
                </c:pt>
                <c:pt idx="159">
                  <c:v>2.3202261328697238E-3</c:v>
                </c:pt>
                <c:pt idx="160">
                  <c:v>-4.1562211699783247E-4</c:v>
                </c:pt>
                <c:pt idx="161">
                  <c:v>3.5411978513002484E-3</c:v>
                </c:pt>
                <c:pt idx="162">
                  <c:v>4.8264341242611475E-3</c:v>
                </c:pt>
                <c:pt idx="163">
                  <c:v>1.4074958860875453E-4</c:v>
                </c:pt>
                <c:pt idx="164">
                  <c:v>-2.0101121440529723E-3</c:v>
                </c:pt>
                <c:pt idx="165">
                  <c:v>-5.6204571761190869E-3</c:v>
                </c:pt>
                <c:pt idx="166">
                  <c:v>-7.3121644556521648E-4</c:v>
                </c:pt>
                <c:pt idx="167">
                  <c:v>-3.2954945974051908E-3</c:v>
                </c:pt>
                <c:pt idx="168">
                  <c:v>2.9531707987190403E-4</c:v>
                </c:pt>
                <c:pt idx="169">
                  <c:v>4.9980133585631886E-3</c:v>
                </c:pt>
                <c:pt idx="170">
                  <c:v>3.3732183091342571E-3</c:v>
                </c:pt>
                <c:pt idx="171">
                  <c:v>1.5020727552473578E-3</c:v>
                </c:pt>
                <c:pt idx="172">
                  <c:v>-1.9444204866884973E-4</c:v>
                </c:pt>
                <c:pt idx="173">
                  <c:v>-4.5213085412979109E-3</c:v>
                </c:pt>
                <c:pt idx="174">
                  <c:v>-3.742450280114995E-3</c:v>
                </c:pt>
                <c:pt idx="175">
                  <c:v>4.0107475407421683E-3</c:v>
                </c:pt>
                <c:pt idx="176">
                  <c:v>8.0905052181333426E-3</c:v>
                </c:pt>
                <c:pt idx="177">
                  <c:v>1.419174584560097E-2</c:v>
                </c:pt>
                <c:pt idx="178">
                  <c:v>9.0275489352643623E-3</c:v>
                </c:pt>
                <c:pt idx="179">
                  <c:v>4.2996822204440927E-3</c:v>
                </c:pt>
                <c:pt idx="180">
                  <c:v>-2.5415692292153763E-3</c:v>
                </c:pt>
                <c:pt idx="181">
                  <c:v>-4.7963652200996854E-3</c:v>
                </c:pt>
                <c:pt idx="182">
                  <c:v>-5.338877197355027E-3</c:v>
                </c:pt>
                <c:pt idx="183">
                  <c:v>6.8153279833495645E-3</c:v>
                </c:pt>
                <c:pt idx="184">
                  <c:v>5.5644989199936518E-3</c:v>
                </c:pt>
                <c:pt idx="185">
                  <c:v>3.6356029752642044E-3</c:v>
                </c:pt>
                <c:pt idx="186">
                  <c:v>5.9847693890334452E-4</c:v>
                </c:pt>
                <c:pt idx="187">
                  <c:v>-2.0564147830009344E-3</c:v>
                </c:pt>
                <c:pt idx="188">
                  <c:v>1.7258793180808432E-2</c:v>
                </c:pt>
                <c:pt idx="189">
                  <c:v>0.23419803131371739</c:v>
                </c:pt>
                <c:pt idx="190">
                  <c:v>0.10538028907030822</c:v>
                </c:pt>
                <c:pt idx="191">
                  <c:v>-0.1242642817273736</c:v>
                </c:pt>
                <c:pt idx="192">
                  <c:v>-6.6460553314536805E-2</c:v>
                </c:pt>
                <c:pt idx="193">
                  <c:v>-5.2650928292423481E-2</c:v>
                </c:pt>
                <c:pt idx="194">
                  <c:v>-3.294910060241818E-2</c:v>
                </c:pt>
                <c:pt idx="195">
                  <c:v>-4.9963822066783903E-2</c:v>
                </c:pt>
                <c:pt idx="196">
                  <c:v>-3.0242936108261342E-2</c:v>
                </c:pt>
                <c:pt idx="197">
                  <c:v>3.6777668818831488E-3</c:v>
                </c:pt>
                <c:pt idx="198">
                  <c:v>-2.5591565575450587E-3</c:v>
                </c:pt>
                <c:pt idx="199">
                  <c:v>-2.1547759138047656E-3</c:v>
                </c:pt>
                <c:pt idx="200">
                  <c:v>1.4708997868001505E-3</c:v>
                </c:pt>
                <c:pt idx="201">
                  <c:v>2.1074423007667181E-3</c:v>
                </c:pt>
                <c:pt idx="202">
                  <c:v>3.9029778912663682E-4</c:v>
                </c:pt>
                <c:pt idx="203">
                  <c:v>4.7608448099345085E-3</c:v>
                </c:pt>
                <c:pt idx="204">
                  <c:v>-5.2141103893517393E-4</c:v>
                </c:pt>
                <c:pt idx="205">
                  <c:v>6.6669000685215113E-3</c:v>
                </c:pt>
                <c:pt idx="206">
                  <c:v>1.2767265457660076E-3</c:v>
                </c:pt>
                <c:pt idx="207">
                  <c:v>-5.4597848094999069E-4</c:v>
                </c:pt>
                <c:pt idx="208">
                  <c:v>-5.5204697884619208E-3</c:v>
                </c:pt>
                <c:pt idx="209">
                  <c:v>-1.2662798026576633E-2</c:v>
                </c:pt>
                <c:pt idx="210">
                  <c:v>-4.265847528353333E-2</c:v>
                </c:pt>
                <c:pt idx="211">
                  <c:v>-5.8352941134944554E-2</c:v>
                </c:pt>
                <c:pt idx="212">
                  <c:v>-2.1519164443016048E-2</c:v>
                </c:pt>
                <c:pt idx="213">
                  <c:v>1.2790524568408734E-2</c:v>
                </c:pt>
                <c:pt idx="214">
                  <c:v>-3.3260327791795129E-2</c:v>
                </c:pt>
                <c:pt idx="215">
                  <c:v>-3.134011130779981E-2</c:v>
                </c:pt>
                <c:pt idx="216">
                  <c:v>9.5279792323708645E-3</c:v>
                </c:pt>
                <c:pt idx="217">
                  <c:v>2.1888298764824871E-2</c:v>
                </c:pt>
                <c:pt idx="218">
                  <c:v>-4.9643246456980428E-4</c:v>
                </c:pt>
                <c:pt idx="219">
                  <c:v>-1.5490484107285735E-2</c:v>
                </c:pt>
                <c:pt idx="220">
                  <c:v>-1.2477450426667924E-2</c:v>
                </c:pt>
                <c:pt idx="221">
                  <c:v>2.5727982558310047E-2</c:v>
                </c:pt>
                <c:pt idx="222">
                  <c:v>7.0224526226520562E-2</c:v>
                </c:pt>
                <c:pt idx="223">
                  <c:v>7.6655312273651383E-2</c:v>
                </c:pt>
                <c:pt idx="224">
                  <c:v>6.1629009582102323E-2</c:v>
                </c:pt>
                <c:pt idx="225">
                  <c:v>-3.3409932442009377E-3</c:v>
                </c:pt>
                <c:pt idx="226">
                  <c:v>-3.116295710206024E-3</c:v>
                </c:pt>
                <c:pt idx="227">
                  <c:v>5.579062141478075E-3</c:v>
                </c:pt>
                <c:pt idx="228">
                  <c:v>-2.0776748936623263E-3</c:v>
                </c:pt>
                <c:pt idx="229">
                  <c:v>-3.5056745912879633E-3</c:v>
                </c:pt>
                <c:pt idx="230">
                  <c:v>2.9707288742065463E-3</c:v>
                </c:pt>
                <c:pt idx="231">
                  <c:v>-4.5616451930254598E-3</c:v>
                </c:pt>
                <c:pt idx="232">
                  <c:v>3.0686331912875286E-3</c:v>
                </c:pt>
                <c:pt idx="233">
                  <c:v>3.442325089126827E-3</c:v>
                </c:pt>
                <c:pt idx="234">
                  <c:v>4.1462933085858883E-3</c:v>
                </c:pt>
                <c:pt idx="235">
                  <c:v>1.6867168620228884E-3</c:v>
                </c:pt>
                <c:pt idx="236">
                  <c:v>-3.4003424830734708E-3</c:v>
                </c:pt>
                <c:pt idx="237">
                  <c:v>-4.5837092958390668E-3</c:v>
                </c:pt>
                <c:pt idx="238">
                  <c:v>-1.6089748777449037E-3</c:v>
                </c:pt>
                <c:pt idx="239">
                  <c:v>-8.6133526638149105E-4</c:v>
                </c:pt>
                <c:pt idx="240">
                  <c:v>-1.5959629788994678E-4</c:v>
                </c:pt>
                <c:pt idx="241">
                  <c:v>1.9258588459342835E-3</c:v>
                </c:pt>
                <c:pt idx="242">
                  <c:v>5.8807053789496494E-3</c:v>
                </c:pt>
                <c:pt idx="243">
                  <c:v>-3.6533259227871789E-3</c:v>
                </c:pt>
                <c:pt idx="244">
                  <c:v>-7.6309674605727074E-3</c:v>
                </c:pt>
                <c:pt idx="245">
                  <c:v>5.0447179935872583E-3</c:v>
                </c:pt>
                <c:pt idx="246">
                  <c:v>-2.0093721058219577E-3</c:v>
                </c:pt>
                <c:pt idx="247">
                  <c:v>-5.6095850095152777E-3</c:v>
                </c:pt>
                <c:pt idx="248">
                  <c:v>-1.1823108606040383E-3</c:v>
                </c:pt>
                <c:pt idx="249">
                  <c:v>6.561494870111359E-3</c:v>
                </c:pt>
                <c:pt idx="250">
                  <c:v>5.4767724126577461E-3</c:v>
                </c:pt>
                <c:pt idx="251">
                  <c:v>6.4218651875853627E-3</c:v>
                </c:pt>
                <c:pt idx="252">
                  <c:v>5.064169121906173E-3</c:v>
                </c:pt>
                <c:pt idx="253">
                  <c:v>-6.4636987634003051E-3</c:v>
                </c:pt>
                <c:pt idx="254">
                  <c:v>-1.1323537118732852E-3</c:v>
                </c:pt>
                <c:pt idx="255">
                  <c:v>1.7092925962060718E-3</c:v>
                </c:pt>
                <c:pt idx="256">
                  <c:v>5.53347213193775E-3</c:v>
                </c:pt>
                <c:pt idx="257">
                  <c:v>2.0492076873779436E-3</c:v>
                </c:pt>
                <c:pt idx="258">
                  <c:v>-1.6475264858454464E-2</c:v>
                </c:pt>
                <c:pt idx="259">
                  <c:v>-2.3763853870332197E-3</c:v>
                </c:pt>
                <c:pt idx="260">
                  <c:v>1.2654797919094685E-3</c:v>
                </c:pt>
                <c:pt idx="261">
                  <c:v>4.5575627032667515E-3</c:v>
                </c:pt>
                <c:pt idx="262">
                  <c:v>-1.3017950579524012E-3</c:v>
                </c:pt>
                <c:pt idx="263">
                  <c:v>-2.8335462883114781E-3</c:v>
                </c:pt>
                <c:pt idx="264">
                  <c:v>-4.1105416417121787E-3</c:v>
                </c:pt>
                <c:pt idx="265">
                  <c:v>-5.5115162394940714E-3</c:v>
                </c:pt>
                <c:pt idx="266">
                  <c:v>-6.4699297025799657E-3</c:v>
                </c:pt>
                <c:pt idx="267">
                  <c:v>6.9758724421263574E-4</c:v>
                </c:pt>
                <c:pt idx="268">
                  <c:v>-3.3853955380618445E-3</c:v>
                </c:pt>
                <c:pt idx="269">
                  <c:v>7.2232443653047207E-3</c:v>
                </c:pt>
                <c:pt idx="270">
                  <c:v>-3.9155552722513615E-3</c:v>
                </c:pt>
                <c:pt idx="271">
                  <c:v>-3.8066874258220057E-3</c:v>
                </c:pt>
                <c:pt idx="272">
                  <c:v>-4.5022502727806446E-3</c:v>
                </c:pt>
                <c:pt idx="273">
                  <c:v>4.467999804764991E-3</c:v>
                </c:pt>
                <c:pt idx="274">
                  <c:v>9.1599902138114753E-4</c:v>
                </c:pt>
                <c:pt idx="275">
                  <c:v>-1.2115937182679767E-2</c:v>
                </c:pt>
                <c:pt idx="276">
                  <c:v>-6.1396168358623937E-3</c:v>
                </c:pt>
                <c:pt idx="277">
                  <c:v>-2.1625417470931968E-3</c:v>
                </c:pt>
                <c:pt idx="278">
                  <c:v>-8.5658915620297066E-3</c:v>
                </c:pt>
                <c:pt idx="279">
                  <c:v>-1.0907562542706584E-3</c:v>
                </c:pt>
                <c:pt idx="280">
                  <c:v>-4.4914310798048473E-4</c:v>
                </c:pt>
                <c:pt idx="281">
                  <c:v>-5.8836001530289533E-3</c:v>
                </c:pt>
                <c:pt idx="282">
                  <c:v>-9.4968505203723852E-3</c:v>
                </c:pt>
                <c:pt idx="283">
                  <c:v>-6.5066483896225602E-3</c:v>
                </c:pt>
                <c:pt idx="284">
                  <c:v>-3.8409758638590502E-3</c:v>
                </c:pt>
                <c:pt idx="285">
                  <c:v>7.5662018358707561E-3</c:v>
                </c:pt>
                <c:pt idx="286">
                  <c:v>4.9471517186611969E-3</c:v>
                </c:pt>
                <c:pt idx="287">
                  <c:v>-6.1767101101577182E-3</c:v>
                </c:pt>
                <c:pt idx="288">
                  <c:v>-8.6723382957279577E-3</c:v>
                </c:pt>
                <c:pt idx="289">
                  <c:v>-7.5922826305030444E-4</c:v>
                </c:pt>
                <c:pt idx="290">
                  <c:v>8.0630891025067208E-4</c:v>
                </c:pt>
                <c:pt idx="291">
                  <c:v>5.2237361669552063E-5</c:v>
                </c:pt>
                <c:pt idx="292">
                  <c:v>-5.857497816905366E-3</c:v>
                </c:pt>
                <c:pt idx="293">
                  <c:v>-6.8369868211447249E-4</c:v>
                </c:pt>
                <c:pt idx="294">
                  <c:v>-2.3369148373603155E-4</c:v>
                </c:pt>
                <c:pt idx="295">
                  <c:v>-7.9096695128828276E-3</c:v>
                </c:pt>
                <c:pt idx="296">
                  <c:v>-1.1385327586904165E-2</c:v>
                </c:pt>
                <c:pt idx="297">
                  <c:v>-1.6792511008679734E-3</c:v>
                </c:pt>
                <c:pt idx="298">
                  <c:v>9.8283982090652117E-3</c:v>
                </c:pt>
                <c:pt idx="299">
                  <c:v>7.2342992573976583E-3</c:v>
                </c:pt>
                <c:pt idx="300">
                  <c:v>-2.1667078882455781E-3</c:v>
                </c:pt>
                <c:pt idx="301">
                  <c:v>-3.9407348446547918E-3</c:v>
                </c:pt>
                <c:pt idx="302">
                  <c:v>2.8323965426534509E-3</c:v>
                </c:pt>
                <c:pt idx="303">
                  <c:v>5.6994435377419328E-4</c:v>
                </c:pt>
                <c:pt idx="304">
                  <c:v>-1.2890773639082781E-3</c:v>
                </c:pt>
                <c:pt idx="305">
                  <c:v>-2.8274432569742186E-3</c:v>
                </c:pt>
                <c:pt idx="306">
                  <c:v>-5.3760983794927525E-3</c:v>
                </c:pt>
                <c:pt idx="307">
                  <c:v>-5.7954533770680355E-3</c:v>
                </c:pt>
                <c:pt idx="308">
                  <c:v>6.5587101504208101E-4</c:v>
                </c:pt>
                <c:pt idx="309">
                  <c:v>-5.8855279069393862E-3</c:v>
                </c:pt>
                <c:pt idx="310">
                  <c:v>3.9475307324901232E-2</c:v>
                </c:pt>
                <c:pt idx="311">
                  <c:v>1.1354596026241779</c:v>
                </c:pt>
                <c:pt idx="312">
                  <c:v>4.0382731220126153</c:v>
                </c:pt>
                <c:pt idx="313">
                  <c:v>4.3356057921051985</c:v>
                </c:pt>
                <c:pt idx="314">
                  <c:v>4.2682987850904466</c:v>
                </c:pt>
                <c:pt idx="315">
                  <c:v>4.5073695060610772</c:v>
                </c:pt>
                <c:pt idx="316">
                  <c:v>4.3133834490180023</c:v>
                </c:pt>
                <c:pt idx="317">
                  <c:v>4.2005929979681973</c:v>
                </c:pt>
                <c:pt idx="318">
                  <c:v>4.2597671127319341</c:v>
                </c:pt>
                <c:pt idx="319">
                  <c:v>3.8832005774974827</c:v>
                </c:pt>
                <c:pt idx="320">
                  <c:v>3.9940243175625803</c:v>
                </c:pt>
                <c:pt idx="321">
                  <c:v>3.8655291223526005</c:v>
                </c:pt>
                <c:pt idx="322">
                  <c:v>3.7309548693895342</c:v>
                </c:pt>
                <c:pt idx="323">
                  <c:v>3.5906526839733126</c:v>
                </c:pt>
                <c:pt idx="324">
                  <c:v>3.3025340563058858</c:v>
                </c:pt>
                <c:pt idx="325">
                  <c:v>3.0746809262037282</c:v>
                </c:pt>
                <c:pt idx="326">
                  <c:v>2.7653909924626352</c:v>
                </c:pt>
                <c:pt idx="327">
                  <c:v>2.5378056648373608</c:v>
                </c:pt>
                <c:pt idx="328">
                  <c:v>2.4276531851291661</c:v>
                </c:pt>
                <c:pt idx="329">
                  <c:v>2.2325672668218615</c:v>
                </c:pt>
                <c:pt idx="330">
                  <c:v>1.959225284010172</c:v>
                </c:pt>
                <c:pt idx="331">
                  <c:v>1.5946834015846252</c:v>
                </c:pt>
                <c:pt idx="332">
                  <c:v>1.2020541264116764</c:v>
                </c:pt>
                <c:pt idx="333">
                  <c:v>0.97056812122464187</c:v>
                </c:pt>
                <c:pt idx="334">
                  <c:v>0.69922690942883503</c:v>
                </c:pt>
                <c:pt idx="335">
                  <c:v>0.52053022496402268</c:v>
                </c:pt>
                <c:pt idx="336">
                  <c:v>0.27858406260609625</c:v>
                </c:pt>
                <c:pt idx="337">
                  <c:v>-8.9680666651111088E-2</c:v>
                </c:pt>
                <c:pt idx="338">
                  <c:v>-0.4742102348059416</c:v>
                </c:pt>
                <c:pt idx="339">
                  <c:v>-0.8114877931773663</c:v>
                </c:pt>
                <c:pt idx="340">
                  <c:v>-1.1220869915932419</c:v>
                </c:pt>
                <c:pt idx="341">
                  <c:v>-1.2807336466759445</c:v>
                </c:pt>
                <c:pt idx="342">
                  <c:v>-1.352960427850485</c:v>
                </c:pt>
                <c:pt idx="343">
                  <c:v>-1.5728095968067648</c:v>
                </c:pt>
                <c:pt idx="344">
                  <c:v>-1.7066566023230554</c:v>
                </c:pt>
                <c:pt idx="345">
                  <c:v>-1.7088849762082101</c:v>
                </c:pt>
                <c:pt idx="346">
                  <c:v>-1.7126440049707892</c:v>
                </c:pt>
                <c:pt idx="347">
                  <c:v>-1.7913981060683728</c:v>
                </c:pt>
                <c:pt idx="348">
                  <c:v>-1.723528012186289</c:v>
                </c:pt>
                <c:pt idx="349">
                  <c:v>-1.7116569949686529</c:v>
                </c:pt>
                <c:pt idx="350">
                  <c:v>-1.616224003583193</c:v>
                </c:pt>
                <c:pt idx="351">
                  <c:v>-1.6169863343238833</c:v>
                </c:pt>
                <c:pt idx="352">
                  <c:v>-1.7443071162700654</c:v>
                </c:pt>
                <c:pt idx="353">
                  <c:v>-1.7957601289451124</c:v>
                </c:pt>
                <c:pt idx="354">
                  <c:v>-1.8403707298636438</c:v>
                </c:pt>
                <c:pt idx="355">
                  <c:v>-1.7114823094010354</c:v>
                </c:pt>
                <c:pt idx="356">
                  <c:v>-1.5906399500370028</c:v>
                </c:pt>
                <c:pt idx="357">
                  <c:v>-1.5851111152768136</c:v>
                </c:pt>
                <c:pt idx="358">
                  <c:v>-1.6318369464576246</c:v>
                </c:pt>
                <c:pt idx="359">
                  <c:v>-1.6445657502114774</c:v>
                </c:pt>
                <c:pt idx="360">
                  <c:v>-1.7248414430022241</c:v>
                </c:pt>
                <c:pt idx="361">
                  <c:v>-1.7112340950965883</c:v>
                </c:pt>
                <c:pt idx="362">
                  <c:v>-1.6712120966613295</c:v>
                </c:pt>
                <c:pt idx="363">
                  <c:v>-1.6527807958424092</c:v>
                </c:pt>
                <c:pt idx="364">
                  <c:v>-1.7874369098246099</c:v>
                </c:pt>
                <c:pt idx="365">
                  <c:v>-1.8312835720181466</c:v>
                </c:pt>
                <c:pt idx="366">
                  <c:v>-1.7110779744386675</c:v>
                </c:pt>
                <c:pt idx="367">
                  <c:v>-1.6890218384563924</c:v>
                </c:pt>
                <c:pt idx="368">
                  <c:v>-1.6999083307385445</c:v>
                </c:pt>
                <c:pt idx="369">
                  <c:v>-1.7610367311537267</c:v>
                </c:pt>
                <c:pt idx="370">
                  <c:v>-1.6904295556247235</c:v>
                </c:pt>
                <c:pt idx="371">
                  <c:v>-1.608229836523533</c:v>
                </c:pt>
                <c:pt idx="372">
                  <c:v>-1.6492068314552308</c:v>
                </c:pt>
                <c:pt idx="373">
                  <c:v>-1.6211418043076993</c:v>
                </c:pt>
                <c:pt idx="374">
                  <c:v>-1.5740385353565218</c:v>
                </c:pt>
                <c:pt idx="375">
                  <c:v>-1.4765395765006544</c:v>
                </c:pt>
                <c:pt idx="376">
                  <c:v>-1.5836605672538282</c:v>
                </c:pt>
                <c:pt idx="377">
                  <c:v>-1.6989654672145844</c:v>
                </c:pt>
                <c:pt idx="378">
                  <c:v>-1.5905623282492163</c:v>
                </c:pt>
                <c:pt idx="379">
                  <c:v>-1.6000432960689071</c:v>
                </c:pt>
                <c:pt idx="380">
                  <c:v>-1.6317388594150546</c:v>
                </c:pt>
                <c:pt idx="381">
                  <c:v>-1.5874055626988413</c:v>
                </c:pt>
                <c:pt idx="382">
                  <c:v>-1.4249327820539477</c:v>
                </c:pt>
                <c:pt idx="383">
                  <c:v>-1.4143042981624605</c:v>
                </c:pt>
                <c:pt idx="384">
                  <c:v>-1.0446557499468327</c:v>
                </c:pt>
                <c:pt idx="385">
                  <c:v>9.3814021423459071E-2</c:v>
                </c:pt>
                <c:pt idx="386">
                  <c:v>4.5111877033486986E-2</c:v>
                </c:pt>
                <c:pt idx="387">
                  <c:v>3.0621919333934794E-2</c:v>
                </c:pt>
                <c:pt idx="388">
                  <c:v>3.489747650921346E-2</c:v>
                </c:pt>
                <c:pt idx="389">
                  <c:v>1.0979696698486807E-2</c:v>
                </c:pt>
                <c:pt idx="390">
                  <c:v>7.4064083956182081E-3</c:v>
                </c:pt>
                <c:pt idx="391">
                  <c:v>1.7093983925879006E-2</c:v>
                </c:pt>
                <c:pt idx="392">
                  <c:v>2.3862081225961451E-2</c:v>
                </c:pt>
                <c:pt idx="393">
                  <c:v>3.328838671557606E-2</c:v>
                </c:pt>
                <c:pt idx="394">
                  <c:v>3.942835601046682E-2</c:v>
                </c:pt>
                <c:pt idx="395">
                  <c:v>2.5133338999003177E-2</c:v>
                </c:pt>
                <c:pt idx="396">
                  <c:v>2.2590257003903394E-2</c:v>
                </c:pt>
                <c:pt idx="397">
                  <c:v>2.7974939625710252E-2</c:v>
                </c:pt>
                <c:pt idx="398">
                  <c:v>2.8481984585523618E-2</c:v>
                </c:pt>
                <c:pt idx="399">
                  <c:v>2.9775900319218646E-2</c:v>
                </c:pt>
                <c:pt idx="400">
                  <c:v>3.3634989559650427E-2</c:v>
                </c:pt>
                <c:pt idx="401">
                  <c:v>2.0276559451594955E-2</c:v>
                </c:pt>
                <c:pt idx="402">
                  <c:v>1.9920363519340761E-2</c:v>
                </c:pt>
                <c:pt idx="403">
                  <c:v>1.9802194945514218E-2</c:v>
                </c:pt>
                <c:pt idx="404">
                  <c:v>3.0329028647392994E-2</c:v>
                </c:pt>
                <c:pt idx="405">
                  <c:v>3.0891457702964559E-2</c:v>
                </c:pt>
                <c:pt idx="406">
                  <c:v>3.4467514296993629E-2</c:v>
                </c:pt>
                <c:pt idx="407">
                  <c:v>2.589249031618239E-2</c:v>
                </c:pt>
                <c:pt idx="408">
                  <c:v>2.2533895326778297E-2</c:v>
                </c:pt>
                <c:pt idx="409">
                  <c:v>2.7916531423106794E-2</c:v>
                </c:pt>
                <c:pt idx="410">
                  <c:v>2.0796714965254079E-2</c:v>
                </c:pt>
                <c:pt idx="411">
                  <c:v>2.9144200030714287E-2</c:v>
                </c:pt>
                <c:pt idx="412">
                  <c:v>3.2071626819670213E-2</c:v>
                </c:pt>
                <c:pt idx="413">
                  <c:v>2.4166236938908708E-2</c:v>
                </c:pt>
                <c:pt idx="414">
                  <c:v>2.4872151184827093E-2</c:v>
                </c:pt>
                <c:pt idx="415">
                  <c:v>1.9669335242360836E-2</c:v>
                </c:pt>
                <c:pt idx="416">
                  <c:v>2.3996503232046967E-2</c:v>
                </c:pt>
                <c:pt idx="417">
                  <c:v>2.5751892188563955E-2</c:v>
                </c:pt>
                <c:pt idx="418">
                  <c:v>2.6183572020381699E-2</c:v>
                </c:pt>
                <c:pt idx="419">
                  <c:v>2.5508556654676801E-2</c:v>
                </c:pt>
                <c:pt idx="420">
                  <c:v>2.4752995893359192E-2</c:v>
                </c:pt>
                <c:pt idx="421">
                  <c:v>2.3471094360575095E-2</c:v>
                </c:pt>
                <c:pt idx="422">
                  <c:v>1.9306844417005781E-2</c:v>
                </c:pt>
                <c:pt idx="423">
                  <c:v>1.8855448504909889E-2</c:v>
                </c:pt>
                <c:pt idx="424">
                  <c:v>2.0125390654429809E-2</c:v>
                </c:pt>
                <c:pt idx="425">
                  <c:v>2.3026240020990379E-2</c:v>
                </c:pt>
                <c:pt idx="426">
                  <c:v>2.2858991380780944E-2</c:v>
                </c:pt>
                <c:pt idx="427">
                  <c:v>2.5414571799337871E-2</c:v>
                </c:pt>
                <c:pt idx="428">
                  <c:v>2.5821638507768516E-2</c:v>
                </c:pt>
                <c:pt idx="429">
                  <c:v>2.685039214789868E-2</c:v>
                </c:pt>
                <c:pt idx="430">
                  <c:v>1.4061672706156977E-2</c:v>
                </c:pt>
                <c:pt idx="431">
                  <c:v>1.1905585024505866E-2</c:v>
                </c:pt>
                <c:pt idx="432">
                  <c:v>1.7810870837420237E-2</c:v>
                </c:pt>
                <c:pt idx="433">
                  <c:v>1.782645732164384E-2</c:v>
                </c:pt>
                <c:pt idx="434">
                  <c:v>2.4470538832247271E-2</c:v>
                </c:pt>
                <c:pt idx="435">
                  <c:v>3.4290288845077163E-2</c:v>
                </c:pt>
                <c:pt idx="436">
                  <c:v>3.6012394353747368E-2</c:v>
                </c:pt>
                <c:pt idx="437">
                  <c:v>3.4533779695630082E-2</c:v>
                </c:pt>
                <c:pt idx="438">
                  <c:v>2.5805074442178014E-2</c:v>
                </c:pt>
                <c:pt idx="439">
                  <c:v>1.5293059777468448E-2</c:v>
                </c:pt>
                <c:pt idx="440">
                  <c:v>1.7494262382388118E-2</c:v>
                </c:pt>
                <c:pt idx="441">
                  <c:v>2.3676313357427731E-2</c:v>
                </c:pt>
                <c:pt idx="442">
                  <c:v>1.7045479444786918E-2</c:v>
                </c:pt>
                <c:pt idx="443">
                  <c:v>2.5669848443940296E-2</c:v>
                </c:pt>
                <c:pt idx="444">
                  <c:v>2.4357440890744333E-2</c:v>
                </c:pt>
                <c:pt idx="445">
                  <c:v>2.5773335024714475E-2</c:v>
                </c:pt>
                <c:pt idx="446">
                  <c:v>2.3461693134158856E-2</c:v>
                </c:pt>
                <c:pt idx="447">
                  <c:v>2.1298862881958494E-2</c:v>
                </c:pt>
                <c:pt idx="448">
                  <c:v>1.103712731972338E-2</c:v>
                </c:pt>
                <c:pt idx="449">
                  <c:v>1.1781112421304002E-2</c:v>
                </c:pt>
                <c:pt idx="450">
                  <c:v>1.6250970745459212E-2</c:v>
                </c:pt>
                <c:pt idx="451">
                  <c:v>3.0855241511017095E-2</c:v>
                </c:pt>
                <c:pt idx="452">
                  <c:v>3.4280120171606546E-2</c:v>
                </c:pt>
                <c:pt idx="453">
                  <c:v>3.5664146980270761E-2</c:v>
                </c:pt>
                <c:pt idx="454">
                  <c:v>2.7416731528937824E-2</c:v>
                </c:pt>
                <c:pt idx="455">
                  <c:v>1.7128244955092672E-2</c:v>
                </c:pt>
                <c:pt idx="456">
                  <c:v>1.7094760509207857E-2</c:v>
                </c:pt>
                <c:pt idx="457">
                  <c:v>1.4553843811154377E-2</c:v>
                </c:pt>
                <c:pt idx="458">
                  <c:v>1.6817200491204873E-2</c:v>
                </c:pt>
                <c:pt idx="459">
                  <c:v>1.80258747842163E-2</c:v>
                </c:pt>
                <c:pt idx="460">
                  <c:v>2.5044525275006904E-2</c:v>
                </c:pt>
                <c:pt idx="461">
                  <c:v>2.2439216114580635E-2</c:v>
                </c:pt>
                <c:pt idx="462">
                  <c:v>2.5067740548402079E-2</c:v>
                </c:pt>
                <c:pt idx="463">
                  <c:v>2.2851335182785995E-2</c:v>
                </c:pt>
                <c:pt idx="464">
                  <c:v>1.6068711206316963E-2</c:v>
                </c:pt>
                <c:pt idx="465">
                  <c:v>2.0966485217213643E-2</c:v>
                </c:pt>
                <c:pt idx="466">
                  <c:v>2.2035584645345815E-2</c:v>
                </c:pt>
                <c:pt idx="467">
                  <c:v>2.5631786724552519E-2</c:v>
                </c:pt>
                <c:pt idx="468">
                  <c:v>3.1455796239897624E-2</c:v>
                </c:pt>
                <c:pt idx="469">
                  <c:v>2.613164143636823E-2</c:v>
                </c:pt>
                <c:pt idx="470">
                  <c:v>2.6328847920522105E-2</c:v>
                </c:pt>
                <c:pt idx="471">
                  <c:v>2.767097577452661E-2</c:v>
                </c:pt>
                <c:pt idx="472">
                  <c:v>2.4927096739411361E-2</c:v>
                </c:pt>
                <c:pt idx="473">
                  <c:v>1.566220181062819E-2</c:v>
                </c:pt>
                <c:pt idx="474">
                  <c:v>1.7206497145816693E-2</c:v>
                </c:pt>
                <c:pt idx="475">
                  <c:v>2.1315554855391397E-2</c:v>
                </c:pt>
                <c:pt idx="476">
                  <c:v>2.5435713138431321E-2</c:v>
                </c:pt>
                <c:pt idx="477">
                  <c:v>3.3292708173394206E-2</c:v>
                </c:pt>
                <c:pt idx="478">
                  <c:v>2.7856031013652693E-2</c:v>
                </c:pt>
                <c:pt idx="479">
                  <c:v>2.3632303923368458E-2</c:v>
                </c:pt>
                <c:pt idx="480">
                  <c:v>2.2906646188348534E-2</c:v>
                </c:pt>
                <c:pt idx="481">
                  <c:v>1.6046354742720731E-2</c:v>
                </c:pt>
                <c:pt idx="482">
                  <c:v>1.2913480550050746E-2</c:v>
                </c:pt>
                <c:pt idx="483">
                  <c:v>1.7239524777978674E-2</c:v>
                </c:pt>
                <c:pt idx="484">
                  <c:v>1.9916800372302534E-2</c:v>
                </c:pt>
                <c:pt idx="485">
                  <c:v>3.307177478447558E-2</c:v>
                </c:pt>
                <c:pt idx="486">
                  <c:v>3.1528347395360479E-2</c:v>
                </c:pt>
                <c:pt idx="487">
                  <c:v>3.401594479568304E-2</c:v>
                </c:pt>
                <c:pt idx="488">
                  <c:v>2.1335992701351655E-2</c:v>
                </c:pt>
                <c:pt idx="489">
                  <c:v>9.3634623382240628E-3</c:v>
                </c:pt>
                <c:pt idx="490">
                  <c:v>1.5628434140235195E-2</c:v>
                </c:pt>
                <c:pt idx="491">
                  <c:v>2.123041391372682E-2</c:v>
                </c:pt>
                <c:pt idx="492">
                  <c:v>2.7624015323817738E-2</c:v>
                </c:pt>
                <c:pt idx="493">
                  <c:v>3.1189272841438659E-2</c:v>
                </c:pt>
                <c:pt idx="494">
                  <c:v>2.9554784204810863E-2</c:v>
                </c:pt>
                <c:pt idx="495">
                  <c:v>2.5591934295371183E-2</c:v>
                </c:pt>
                <c:pt idx="496">
                  <c:v>1.9023327548056856E-2</c:v>
                </c:pt>
                <c:pt idx="497">
                  <c:v>1.923349840566517E-2</c:v>
                </c:pt>
                <c:pt idx="498">
                  <c:v>2.4911446301266557E-2</c:v>
                </c:pt>
                <c:pt idx="499">
                  <c:v>3.4590552505105746E-2</c:v>
                </c:pt>
                <c:pt idx="500">
                  <c:v>2.943140795454384E-2</c:v>
                </c:pt>
                <c:pt idx="501">
                  <c:v>2.9466527793556463E-2</c:v>
                </c:pt>
                <c:pt idx="502">
                  <c:v>2.795279329642654E-2</c:v>
                </c:pt>
                <c:pt idx="503">
                  <c:v>1.7149678654968747E-2</c:v>
                </c:pt>
                <c:pt idx="504">
                  <c:v>1.6295409584417941E-2</c:v>
                </c:pt>
                <c:pt idx="505">
                  <c:v>1.9308516355231412E-2</c:v>
                </c:pt>
                <c:pt idx="506">
                  <c:v>1.3255094988271598E-2</c:v>
                </c:pt>
                <c:pt idx="507">
                  <c:v>2.1555171925574546E-2</c:v>
                </c:pt>
                <c:pt idx="508">
                  <c:v>2.2803698647767309E-2</c:v>
                </c:pt>
                <c:pt idx="509">
                  <c:v>2.0422621071338659E-2</c:v>
                </c:pt>
                <c:pt idx="510">
                  <c:v>1.8693215679377331E-2</c:v>
                </c:pt>
                <c:pt idx="511">
                  <c:v>2.3797670491039757E-2</c:v>
                </c:pt>
                <c:pt idx="512">
                  <c:v>2.9021152686327711E-2</c:v>
                </c:pt>
                <c:pt idx="513">
                  <c:v>2.5138738537207259E-2</c:v>
                </c:pt>
                <c:pt idx="514">
                  <c:v>2.5454040504992018E-2</c:v>
                </c:pt>
                <c:pt idx="515">
                  <c:v>1.5823548417538413E-2</c:v>
                </c:pt>
                <c:pt idx="516">
                  <c:v>2.9180809082463399E-2</c:v>
                </c:pt>
                <c:pt idx="517">
                  <c:v>2.7693999186158183E-2</c:v>
                </c:pt>
                <c:pt idx="518">
                  <c:v>2.4260696880519406E-2</c:v>
                </c:pt>
                <c:pt idx="519">
                  <c:v>1.9968210188671953E-2</c:v>
                </c:pt>
                <c:pt idx="520">
                  <c:v>1.5950268544256699E-2</c:v>
                </c:pt>
                <c:pt idx="521">
                  <c:v>2.0775738079100853E-2</c:v>
                </c:pt>
                <c:pt idx="522">
                  <c:v>2.2275055535137658E-2</c:v>
                </c:pt>
                <c:pt idx="523">
                  <c:v>2.3724169163033382E-2</c:v>
                </c:pt>
                <c:pt idx="524">
                  <c:v>2.1405355297029027E-2</c:v>
                </c:pt>
                <c:pt idx="525">
                  <c:v>2.3306248560547832E-2</c:v>
                </c:pt>
                <c:pt idx="526">
                  <c:v>1.5804380513727678E-2</c:v>
                </c:pt>
                <c:pt idx="527">
                  <c:v>1.5872473167255527E-2</c:v>
                </c:pt>
                <c:pt idx="528">
                  <c:v>1.5836357474327101E-2</c:v>
                </c:pt>
                <c:pt idx="529">
                  <c:v>2.3168436996638786E-2</c:v>
                </c:pt>
                <c:pt idx="530">
                  <c:v>2.072012557648123E-2</c:v>
                </c:pt>
                <c:pt idx="531">
                  <c:v>2.4868067270144831E-2</c:v>
                </c:pt>
                <c:pt idx="532">
                  <c:v>1.5099745346233262E-2</c:v>
                </c:pt>
                <c:pt idx="533">
                  <c:v>1.5601774491369735E-2</c:v>
                </c:pt>
                <c:pt idx="534">
                  <c:v>2.0726082427427184E-2</c:v>
                </c:pt>
                <c:pt idx="535">
                  <c:v>2.039968902245165E-2</c:v>
                </c:pt>
                <c:pt idx="536">
                  <c:v>1.6592895817011608E-2</c:v>
                </c:pt>
                <c:pt idx="537">
                  <c:v>2.3028250001370917E-2</c:v>
                </c:pt>
                <c:pt idx="538">
                  <c:v>3.1104533895850189E-2</c:v>
                </c:pt>
                <c:pt idx="539">
                  <c:v>1.9272016938775782E-2</c:v>
                </c:pt>
                <c:pt idx="540">
                  <c:v>2.083378083072604E-2</c:v>
                </c:pt>
                <c:pt idx="541">
                  <c:v>1.5487662423402077E-2</c:v>
                </c:pt>
                <c:pt idx="542">
                  <c:v>2.4952276311814792E-2</c:v>
                </c:pt>
                <c:pt idx="543">
                  <c:v>3.0480361897498379E-2</c:v>
                </c:pt>
                <c:pt idx="544">
                  <c:v>2.4807996265590201E-2</c:v>
                </c:pt>
                <c:pt idx="545">
                  <c:v>1.557328758761288E-2</c:v>
                </c:pt>
                <c:pt idx="546">
                  <c:v>1.5055635413154966E-2</c:v>
                </c:pt>
                <c:pt idx="547">
                  <c:v>8.2310393918305774E-3</c:v>
                </c:pt>
                <c:pt idx="548">
                  <c:v>5.5403974279761431E-3</c:v>
                </c:pt>
                <c:pt idx="549">
                  <c:v>1.2330321287736298E-2</c:v>
                </c:pt>
                <c:pt idx="550">
                  <c:v>1.9164263717830185E-2</c:v>
                </c:pt>
                <c:pt idx="551">
                  <c:v>1.9502241918817165E-2</c:v>
                </c:pt>
                <c:pt idx="552">
                  <c:v>1.8976102145388737E-2</c:v>
                </c:pt>
                <c:pt idx="553">
                  <c:v>2.002104526385666E-2</c:v>
                </c:pt>
                <c:pt idx="554">
                  <c:v>1.3151544453576219E-2</c:v>
                </c:pt>
                <c:pt idx="555">
                  <c:v>2.4105087853968157E-2</c:v>
                </c:pt>
                <c:pt idx="556">
                  <c:v>1.6258279765024794E-2</c:v>
                </c:pt>
                <c:pt idx="557">
                  <c:v>1.6763086337596184E-2</c:v>
                </c:pt>
                <c:pt idx="558">
                  <c:v>1.7245865352451817E-2</c:v>
                </c:pt>
                <c:pt idx="559">
                  <c:v>1.6450260300189271E-2</c:v>
                </c:pt>
                <c:pt idx="560">
                  <c:v>1.9461594633758073E-2</c:v>
                </c:pt>
                <c:pt idx="561">
                  <c:v>1.9095412753522403E-2</c:v>
                </c:pt>
                <c:pt idx="562">
                  <c:v>1.6646333886310469E-2</c:v>
                </c:pt>
                <c:pt idx="563">
                  <c:v>1.7907952889800086E-2</c:v>
                </c:pt>
                <c:pt idx="564">
                  <c:v>4.6840726956725171E-3</c:v>
                </c:pt>
                <c:pt idx="565">
                  <c:v>5.4625472333282299E-3</c:v>
                </c:pt>
                <c:pt idx="566">
                  <c:v>1.1694400040432817E-2</c:v>
                </c:pt>
                <c:pt idx="567">
                  <c:v>9.9690602906048337E-3</c:v>
                </c:pt>
                <c:pt idx="568">
                  <c:v>-6.9598076026886613E-3</c:v>
                </c:pt>
                <c:pt idx="569">
                  <c:v>2.0557582117617143E-2</c:v>
                </c:pt>
                <c:pt idx="570">
                  <c:v>5.4912605322897434E-2</c:v>
                </c:pt>
                <c:pt idx="571">
                  <c:v>2.981481171213092E-2</c:v>
                </c:pt>
                <c:pt idx="572">
                  <c:v>1.7832304537296298E-2</c:v>
                </c:pt>
                <c:pt idx="573">
                  <c:v>9.6572666522115602E-3</c:v>
                </c:pt>
                <c:pt idx="574">
                  <c:v>1.3172621838748469E-2</c:v>
                </c:pt>
                <c:pt idx="575">
                  <c:v>2.6066079530864969E-2</c:v>
                </c:pt>
                <c:pt idx="576">
                  <c:v>2.2513092029839768E-2</c:v>
                </c:pt>
                <c:pt idx="577">
                  <c:v>2.1326728519052277E-2</c:v>
                </c:pt>
                <c:pt idx="578">
                  <c:v>2.9201155565679079E-2</c:v>
                </c:pt>
                <c:pt idx="579">
                  <c:v>1.4321206854656349E-2</c:v>
                </c:pt>
                <c:pt idx="580">
                  <c:v>1.8769540116190919E-2</c:v>
                </c:pt>
                <c:pt idx="581">
                  <c:v>1.4274054542183889E-2</c:v>
                </c:pt>
                <c:pt idx="582">
                  <c:v>1.2092010704800496E-2</c:v>
                </c:pt>
                <c:pt idx="583">
                  <c:v>1.9475938584655531E-2</c:v>
                </c:pt>
                <c:pt idx="584">
                  <c:v>1.6621620263904346E-2</c:v>
                </c:pt>
                <c:pt idx="585">
                  <c:v>9.4481556024402502E-3</c:v>
                </c:pt>
                <c:pt idx="586">
                  <c:v>1.3864621538668881E-2</c:v>
                </c:pt>
                <c:pt idx="587">
                  <c:v>1.568262138403953E-2</c:v>
                </c:pt>
                <c:pt idx="588">
                  <c:v>1.3349911244586121E-2</c:v>
                </c:pt>
                <c:pt idx="589">
                  <c:v>1.2195652602240453E-2</c:v>
                </c:pt>
                <c:pt idx="590">
                  <c:v>1.5978207271546141E-2</c:v>
                </c:pt>
                <c:pt idx="591">
                  <c:v>8.2961627561599083E-3</c:v>
                </c:pt>
                <c:pt idx="592">
                  <c:v>1.2200156785547742E-2</c:v>
                </c:pt>
                <c:pt idx="593">
                  <c:v>5.6653177086263967E-3</c:v>
                </c:pt>
                <c:pt idx="594">
                  <c:v>2.0410113511607056E-2</c:v>
                </c:pt>
                <c:pt idx="595">
                  <c:v>2.5723944325000053E-2</c:v>
                </c:pt>
                <c:pt idx="596">
                  <c:v>2.7606172179803268E-2</c:v>
                </c:pt>
                <c:pt idx="597">
                  <c:v>2.0452807322144523E-2</c:v>
                </c:pt>
                <c:pt idx="598">
                  <c:v>1.7251073028892283E-2</c:v>
                </c:pt>
                <c:pt idx="599">
                  <c:v>7.1580935921520122E-3</c:v>
                </c:pt>
                <c:pt idx="600">
                  <c:v>2.987868525087839E-3</c:v>
                </c:pt>
                <c:pt idx="601">
                  <c:v>2.1187564786523588E-2</c:v>
                </c:pt>
                <c:pt idx="602">
                  <c:v>2.2973779533058417E-2</c:v>
                </c:pt>
                <c:pt idx="603">
                  <c:v>1.9096828876063232E-2</c:v>
                </c:pt>
                <c:pt idx="604">
                  <c:v>2.2242649169638765E-2</c:v>
                </c:pt>
                <c:pt idx="605">
                  <c:v>1.195919668301941E-2</c:v>
                </c:pt>
                <c:pt idx="606">
                  <c:v>1.2799973320215957E-3</c:v>
                </c:pt>
                <c:pt idx="607">
                  <c:v>1.602001486346126E-2</c:v>
                </c:pt>
                <c:pt idx="608">
                  <c:v>1.5066333990544092E-2</c:v>
                </c:pt>
                <c:pt idx="609">
                  <c:v>1.3213132079690701E-2</c:v>
                </c:pt>
                <c:pt idx="610">
                  <c:v>1.7132639503106478E-2</c:v>
                </c:pt>
                <c:pt idx="611">
                  <c:v>1.5126341041177521E-2</c:v>
                </c:pt>
                <c:pt idx="612">
                  <c:v>9.9805354513227973E-3</c:v>
                </c:pt>
                <c:pt idx="613">
                  <c:v>2.05687192361802E-2</c:v>
                </c:pt>
                <c:pt idx="614">
                  <c:v>1.6053663762286313E-2</c:v>
                </c:pt>
                <c:pt idx="615">
                  <c:v>1.7443208880722538E-2</c:v>
                </c:pt>
                <c:pt idx="616">
                  <c:v>1.5124705648049727E-2</c:v>
                </c:pt>
                <c:pt idx="617">
                  <c:v>2.1576934531331068E-2</c:v>
                </c:pt>
                <c:pt idx="618">
                  <c:v>2.1113944686949257E-2</c:v>
                </c:pt>
                <c:pt idx="619">
                  <c:v>1.9661943996325149E-2</c:v>
                </c:pt>
                <c:pt idx="620">
                  <c:v>1.6651578107848772E-2</c:v>
                </c:pt>
                <c:pt idx="621">
                  <c:v>1.1996792452409866E-2</c:v>
                </c:pt>
                <c:pt idx="622">
                  <c:v>1.2348904469981797E-2</c:v>
                </c:pt>
                <c:pt idx="623">
                  <c:v>1.3137447182089104E-2</c:v>
                </c:pt>
                <c:pt idx="624">
                  <c:v>1.8004678627476109E-2</c:v>
                </c:pt>
                <c:pt idx="625">
                  <c:v>1.2811784679070126E-2</c:v>
                </c:pt>
                <c:pt idx="626">
                  <c:v>9.4855046924203767E-3</c:v>
                </c:pt>
                <c:pt idx="627">
                  <c:v>1.1627997597679504E-2</c:v>
                </c:pt>
                <c:pt idx="628">
                  <c:v>1.1490980889648214E-2</c:v>
                </c:pt>
                <c:pt idx="629">
                  <c:v>1.3690118696540604E-2</c:v>
                </c:pt>
                <c:pt idx="630">
                  <c:v>1.9694103682413699E-2</c:v>
                </c:pt>
                <c:pt idx="631">
                  <c:v>1.188570449128748E-2</c:v>
                </c:pt>
                <c:pt idx="632">
                  <c:v>1.2670574421063077E-2</c:v>
                </c:pt>
                <c:pt idx="633">
                  <c:v>2.2720677321776753E-2</c:v>
                </c:pt>
                <c:pt idx="634">
                  <c:v>1.2519259443506611E-2</c:v>
                </c:pt>
                <c:pt idx="635">
                  <c:v>1.2737488495185981E-2</c:v>
                </c:pt>
                <c:pt idx="636">
                  <c:v>1.4343618135899308E-2</c:v>
                </c:pt>
                <c:pt idx="637">
                  <c:v>1.3500732863321915E-2</c:v>
                </c:pt>
                <c:pt idx="638">
                  <c:v>1.3537287097424272E-2</c:v>
                </c:pt>
                <c:pt idx="639">
                  <c:v>2.3426573295146233E-2</c:v>
                </c:pt>
                <c:pt idx="640">
                  <c:v>1.3303206609562052E-2</c:v>
                </c:pt>
                <c:pt idx="641">
                  <c:v>1.1797731304541245E-2</c:v>
                </c:pt>
                <c:pt idx="642">
                  <c:v>1.8110960908234122E-2</c:v>
                </c:pt>
                <c:pt idx="643">
                  <c:v>1.7096624309197075E-2</c:v>
                </c:pt>
                <c:pt idx="644">
                  <c:v>1.9519317615777257E-2</c:v>
                </c:pt>
                <c:pt idx="645">
                  <c:v>1.4812656193971638E-2</c:v>
                </c:pt>
                <c:pt idx="646">
                  <c:v>4.8462050221860509E-3</c:v>
                </c:pt>
                <c:pt idx="647">
                  <c:v>1.7394658718258155E-2</c:v>
                </c:pt>
                <c:pt idx="648">
                  <c:v>1.7048658868297942E-2</c:v>
                </c:pt>
                <c:pt idx="649">
                  <c:v>1.4609218770638116E-2</c:v>
                </c:pt>
                <c:pt idx="650">
                  <c:v>1.2057640040293346E-2</c:v>
                </c:pt>
                <c:pt idx="651">
                  <c:v>8.2308749388903396E-3</c:v>
                </c:pt>
                <c:pt idx="652">
                  <c:v>1.347909816540778E-2</c:v>
                </c:pt>
                <c:pt idx="653">
                  <c:v>1.2164242090657362E-2</c:v>
                </c:pt>
                <c:pt idx="654">
                  <c:v>1.4072873778641234E-2</c:v>
                </c:pt>
                <c:pt idx="655">
                  <c:v>1.0811342569068086E-2</c:v>
                </c:pt>
                <c:pt idx="656">
                  <c:v>1.5297984229400763E-2</c:v>
                </c:pt>
                <c:pt idx="657">
                  <c:v>7.9217216838151361E-3</c:v>
                </c:pt>
                <c:pt idx="658">
                  <c:v>2.2412931052967919E-2</c:v>
                </c:pt>
                <c:pt idx="659">
                  <c:v>2.3615547996014369E-2</c:v>
                </c:pt>
                <c:pt idx="660">
                  <c:v>1.7803388228639971E-2</c:v>
                </c:pt>
                <c:pt idx="661">
                  <c:v>1.2301560295745737E-2</c:v>
                </c:pt>
                <c:pt idx="662">
                  <c:v>1.7279404615983374E-2</c:v>
                </c:pt>
                <c:pt idx="663">
                  <c:v>1.2257879767566926E-2</c:v>
                </c:pt>
                <c:pt idx="664">
                  <c:v>1.750311543233693E-2</c:v>
                </c:pt>
                <c:pt idx="665">
                  <c:v>1.994710539467634E-2</c:v>
                </c:pt>
                <c:pt idx="666">
                  <c:v>1.0229160888120536E-2</c:v>
                </c:pt>
                <c:pt idx="667">
                  <c:v>1.1676785303279771E-2</c:v>
                </c:pt>
                <c:pt idx="668">
                  <c:v>1.1695322804152974E-2</c:v>
                </c:pt>
                <c:pt idx="669">
                  <c:v>9.8970116302371097E-3</c:v>
                </c:pt>
                <c:pt idx="670">
                  <c:v>1.0531279211863878E-2</c:v>
                </c:pt>
                <c:pt idx="671">
                  <c:v>1.8203812865540389E-2</c:v>
                </c:pt>
                <c:pt idx="672">
                  <c:v>1.1256489269435413E-2</c:v>
                </c:pt>
                <c:pt idx="673">
                  <c:v>1.0613834587857141E-2</c:v>
                </c:pt>
                <c:pt idx="674">
                  <c:v>1.0997238345444207E-2</c:v>
                </c:pt>
                <c:pt idx="675">
                  <c:v>1.6739395977929242E-2</c:v>
                </c:pt>
                <c:pt idx="676">
                  <c:v>1.8314252151176338E-2</c:v>
                </c:pt>
                <c:pt idx="677">
                  <c:v>1.3782650884240868E-2</c:v>
                </c:pt>
                <c:pt idx="678">
                  <c:v>1.0229444112628702E-2</c:v>
                </c:pt>
                <c:pt idx="679">
                  <c:v>1.4438251666724689E-2</c:v>
                </c:pt>
                <c:pt idx="680">
                  <c:v>2.174107683822514E-2</c:v>
                </c:pt>
                <c:pt idx="681">
                  <c:v>1.1745152045041327E-2</c:v>
                </c:pt>
                <c:pt idx="682">
                  <c:v>1.812472013756633E-2</c:v>
                </c:pt>
                <c:pt idx="683">
                  <c:v>1.9841663651168351E-2</c:v>
                </c:pt>
                <c:pt idx="684">
                  <c:v>1.2282840069383391E-2</c:v>
                </c:pt>
                <c:pt idx="685">
                  <c:v>1.0452305255457761E-2</c:v>
                </c:pt>
                <c:pt idx="686">
                  <c:v>1.0870582172647122E-2</c:v>
                </c:pt>
                <c:pt idx="687">
                  <c:v>1.5308107221499098E-2</c:v>
                </c:pt>
                <c:pt idx="688">
                  <c:v>1.8702626042068016E-2</c:v>
                </c:pt>
                <c:pt idx="689">
                  <c:v>1.3252518558874729E-2</c:v>
                </c:pt>
                <c:pt idx="690">
                  <c:v>2.1183965094387538E-2</c:v>
                </c:pt>
                <c:pt idx="691">
                  <c:v>1.437368561513723E-2</c:v>
                </c:pt>
                <c:pt idx="692">
                  <c:v>1.9126585721969611E-2</c:v>
                </c:pt>
                <c:pt idx="693">
                  <c:v>1.5006591891869911E-2</c:v>
                </c:pt>
                <c:pt idx="694">
                  <c:v>1.5449719475582255E-2</c:v>
                </c:pt>
                <c:pt idx="695">
                  <c:v>2.143005978316069E-2</c:v>
                </c:pt>
                <c:pt idx="696">
                  <c:v>3.2090822132304325E-2</c:v>
                </c:pt>
                <c:pt idx="697">
                  <c:v>3.4660947499796757E-2</c:v>
                </c:pt>
                <c:pt idx="698">
                  <c:v>2.1992963925004008E-2</c:v>
                </c:pt>
                <c:pt idx="699">
                  <c:v>9.4262011349201258E-3</c:v>
                </c:pt>
                <c:pt idx="700">
                  <c:v>1.1588978581131282E-4</c:v>
                </c:pt>
                <c:pt idx="701">
                  <c:v>3.8556079342961319E-2</c:v>
                </c:pt>
                <c:pt idx="702">
                  <c:v>-6.2715263664722409E-3</c:v>
                </c:pt>
                <c:pt idx="703">
                  <c:v>1.7350640147924437E-2</c:v>
                </c:pt>
                <c:pt idx="704">
                  <c:v>-2.096478444524108E-2</c:v>
                </c:pt>
                <c:pt idx="705">
                  <c:v>-3.5068926410749546E-2</c:v>
                </c:pt>
                <c:pt idx="706">
                  <c:v>2.7643000502139345E-2</c:v>
                </c:pt>
                <c:pt idx="707">
                  <c:v>3.3718951921910059E-2</c:v>
                </c:pt>
              </c:numCache>
            </c:numRef>
          </c:yVal>
          <c:smooth val="0"/>
          <c:extLst>
            <c:ext xmlns:c16="http://schemas.microsoft.com/office/drawing/2014/chart" uri="{C3380CC4-5D6E-409C-BE32-E72D297353CC}">
              <c16:uniqueId val="{00000001-347B-42A9-B246-76BB2C616F2D}"/>
            </c:ext>
          </c:extLst>
        </c:ser>
        <c:dLbls>
          <c:showLegendKey val="0"/>
          <c:showVal val="0"/>
          <c:showCatName val="0"/>
          <c:showSerName val="0"/>
          <c:showPercent val="0"/>
          <c:showBubbleSize val="0"/>
        </c:dLbls>
        <c:axId val="992713368"/>
        <c:axId val="992713040"/>
      </c:scatterChart>
      <c:valAx>
        <c:axId val="631436480"/>
        <c:scaling>
          <c:orientation val="minMax"/>
          <c:min val="-0.34000000000000008"/>
        </c:scaling>
        <c:delete val="0"/>
        <c:axPos val="r"/>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400"/>
                  <a:t>Velocity</a:t>
                </a:r>
                <a:r>
                  <a:rPr lang="en-US" sz="2400" baseline="0"/>
                  <a:t> (m/s)</a:t>
                </a:r>
                <a:endParaRPr lang="en-US" sz="2400"/>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631436808"/>
        <c:crosses val="max"/>
        <c:crossBetween val="midCat"/>
      </c:valAx>
      <c:valAx>
        <c:axId val="631436808"/>
        <c:scaling>
          <c:orientation val="minMax"/>
          <c:max val="4"/>
          <c:min val="2.9"/>
        </c:scaling>
        <c:delete val="0"/>
        <c:axPos val="t"/>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400" baseline="0"/>
                  <a:t>Time (s)</a:t>
                </a:r>
              </a:p>
            </c:rich>
          </c:tx>
          <c:layout>
            <c:manualLayout>
              <c:xMode val="edge"/>
              <c:yMode val="edge"/>
              <c:x val="0.41716937971309442"/>
              <c:y val="0.92170346242007484"/>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0" sourceLinked="0"/>
        <c:majorTickMark val="out"/>
        <c:minorTickMark val="none"/>
        <c:tickLblPos val="low"/>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631436480"/>
        <c:crosses val="max"/>
        <c:crossBetween val="midCat"/>
      </c:valAx>
      <c:valAx>
        <c:axId val="992713040"/>
        <c:scaling>
          <c:orientation val="minMax"/>
          <c:min val="-2"/>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400"/>
                  <a:t>Acceleration (m/s</a:t>
                </a:r>
                <a:r>
                  <a:rPr lang="en-US" sz="2400" baseline="30000"/>
                  <a:t>2</a:t>
                </a:r>
                <a:r>
                  <a:rPr lang="en-US" sz="2400"/>
                  <a:t>)</a:t>
                </a:r>
              </a:p>
            </c:rich>
          </c:tx>
          <c:layout>
            <c:manualLayout>
              <c:xMode val="edge"/>
              <c:yMode val="edge"/>
              <c:x val="5.5351362731252034E-3"/>
              <c:y val="0.25302710194437134"/>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0" sourceLinked="0"/>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992713368"/>
        <c:crosses val="autoZero"/>
        <c:crossBetween val="midCat"/>
      </c:valAx>
      <c:valAx>
        <c:axId val="992713368"/>
        <c:scaling>
          <c:orientation val="minMax"/>
        </c:scaling>
        <c:delete val="1"/>
        <c:axPos val="b"/>
        <c:numFmt formatCode="General" sourceLinked="1"/>
        <c:majorTickMark val="out"/>
        <c:minorTickMark val="none"/>
        <c:tickLblPos val="nextTo"/>
        <c:crossAx val="992713040"/>
        <c:crosses val="autoZero"/>
        <c:crossBetween val="midCat"/>
      </c:valAx>
      <c:spPr>
        <a:noFill/>
        <a:ln>
          <a:noFill/>
        </a:ln>
        <a:effectLst/>
      </c:spPr>
    </c:plotArea>
    <c:legend>
      <c:legendPos val="b"/>
      <c:layout>
        <c:manualLayout>
          <c:xMode val="edge"/>
          <c:yMode val="edge"/>
          <c:x val="0.56929592949645758"/>
          <c:y val="0.11062585277655723"/>
          <c:w val="0.3028418790975379"/>
          <c:h val="6.696874617057233E-2"/>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userShapes r:id="rId5"/>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dirty="0"/>
              <a:t>Linear Acceleration</a:t>
            </a:r>
            <a:r>
              <a:rPr lang="en-US" baseline="0" dirty="0"/>
              <a:t> of Phone</a:t>
            </a:r>
            <a:endParaRPr lang="en-US" dirty="0"/>
          </a:p>
        </c:rich>
      </c:tx>
      <c:overlay val="0"/>
    </c:title>
    <c:autoTitleDeleted val="0"/>
    <c:plotArea>
      <c:layout/>
      <c:scatterChart>
        <c:scatterStyle val="lineMarker"/>
        <c:varyColors val="0"/>
        <c:ser>
          <c:idx val="0"/>
          <c:order val="0"/>
          <c:tx>
            <c:strRef>
              <c:f>'Raw Data'!$B$1</c:f>
              <c:strCache>
                <c:ptCount val="1"/>
                <c:pt idx="0">
                  <c:v>Linear Acceleration x (m/s^2)</c:v>
                </c:pt>
              </c:strCache>
            </c:strRef>
          </c:tx>
          <c:spPr>
            <a:ln w="19050">
              <a:noFill/>
            </a:ln>
          </c:spPr>
          <c:marker>
            <c:symbol val="circle"/>
            <c:size val="5"/>
            <c:spPr>
              <a:solidFill>
                <a:schemeClr val="accent1"/>
              </a:solidFill>
              <a:ln w="9525">
                <a:solidFill>
                  <a:schemeClr val="accent1"/>
                </a:solidFill>
              </a:ln>
              <a:effectLst/>
            </c:spPr>
          </c:marker>
          <c:xVal>
            <c:numRef>
              <c:f>'Raw Data'!$A$2:$A$709</c:f>
              <c:numCache>
                <c:formatCode>General</c:formatCode>
                <c:ptCount val="708"/>
                <c:pt idx="0">
                  <c:v>0</c:v>
                </c:pt>
                <c:pt idx="1">
                  <c:v>9.9310000005061738E-3</c:v>
                </c:pt>
                <c:pt idx="2">
                  <c:v>1.9862000001012348E-2</c:v>
                </c:pt>
                <c:pt idx="3">
                  <c:v>2.9793000001518521E-2</c:v>
                </c:pt>
                <c:pt idx="4">
                  <c:v>3.972300000168616E-2</c:v>
                </c:pt>
                <c:pt idx="5">
                  <c:v>4.9654000002192333E-2</c:v>
                </c:pt>
                <c:pt idx="6">
                  <c:v>5.9585000002698507E-2</c:v>
                </c:pt>
                <c:pt idx="7">
                  <c:v>6.9516000003204681E-2</c:v>
                </c:pt>
                <c:pt idx="8">
                  <c:v>7.9447000003710855E-2</c:v>
                </c:pt>
                <c:pt idx="9">
                  <c:v>8.9377000003878493E-2</c:v>
                </c:pt>
                <c:pt idx="10">
                  <c:v>9.9308000004384667E-2</c:v>
                </c:pt>
                <c:pt idx="11">
                  <c:v>0.10923900000489084</c:v>
                </c:pt>
                <c:pt idx="12">
                  <c:v>0.11916999999812106</c:v>
                </c:pt>
                <c:pt idx="13">
                  <c:v>0.12910099999862723</c:v>
                </c:pt>
                <c:pt idx="14">
                  <c:v>0.13903099999879487</c:v>
                </c:pt>
                <c:pt idx="15">
                  <c:v>0.14896199999930104</c:v>
                </c:pt>
                <c:pt idx="16">
                  <c:v>0.15889299999980722</c:v>
                </c:pt>
                <c:pt idx="17">
                  <c:v>0.16882400000031339</c:v>
                </c:pt>
                <c:pt idx="18">
                  <c:v>0.17875500000081956</c:v>
                </c:pt>
                <c:pt idx="19">
                  <c:v>0.1886850000009872</c:v>
                </c:pt>
                <c:pt idx="20">
                  <c:v>0.19861600000149338</c:v>
                </c:pt>
                <c:pt idx="21">
                  <c:v>0.20854700000199955</c:v>
                </c:pt>
                <c:pt idx="22">
                  <c:v>0.21847800000250572</c:v>
                </c:pt>
                <c:pt idx="23">
                  <c:v>0.2284090000030119</c:v>
                </c:pt>
                <c:pt idx="24">
                  <c:v>0.23833900000317954</c:v>
                </c:pt>
                <c:pt idx="25">
                  <c:v>0.24827000000368571</c:v>
                </c:pt>
                <c:pt idx="26">
                  <c:v>0.25820100000419188</c:v>
                </c:pt>
                <c:pt idx="27">
                  <c:v>0.26813200000469806</c:v>
                </c:pt>
                <c:pt idx="28">
                  <c:v>0.27806299999792827</c:v>
                </c:pt>
                <c:pt idx="29">
                  <c:v>0.28799299999809591</c:v>
                </c:pt>
                <c:pt idx="30">
                  <c:v>0.29792399999860208</c:v>
                </c:pt>
                <c:pt idx="31">
                  <c:v>0.30785499999910826</c:v>
                </c:pt>
                <c:pt idx="32">
                  <c:v>0.31778599999961443</c:v>
                </c:pt>
                <c:pt idx="33">
                  <c:v>0.32771700000012061</c:v>
                </c:pt>
                <c:pt idx="34">
                  <c:v>0.33764700000028824</c:v>
                </c:pt>
                <c:pt idx="35">
                  <c:v>0.34757800000079442</c:v>
                </c:pt>
                <c:pt idx="36">
                  <c:v>0.35750900000130059</c:v>
                </c:pt>
                <c:pt idx="37">
                  <c:v>0.36744000000180677</c:v>
                </c:pt>
                <c:pt idx="38">
                  <c:v>0.37737100000231294</c:v>
                </c:pt>
                <c:pt idx="39">
                  <c:v>0.38730100000248058</c:v>
                </c:pt>
                <c:pt idx="40">
                  <c:v>0.39723200000298675</c:v>
                </c:pt>
                <c:pt idx="41">
                  <c:v>0.40716300000349293</c:v>
                </c:pt>
                <c:pt idx="42">
                  <c:v>0.4170940000039991</c:v>
                </c:pt>
                <c:pt idx="43">
                  <c:v>0.42702400000416674</c:v>
                </c:pt>
                <c:pt idx="44">
                  <c:v>0.43695500000467291</c:v>
                </c:pt>
                <c:pt idx="45">
                  <c:v>0.44688599999790313</c:v>
                </c:pt>
                <c:pt idx="46">
                  <c:v>0.4568169999984093</c:v>
                </c:pt>
                <c:pt idx="47">
                  <c:v>0.46674799999891547</c:v>
                </c:pt>
                <c:pt idx="48">
                  <c:v>0.47667799999908311</c:v>
                </c:pt>
                <c:pt idx="49">
                  <c:v>0.48660899999958929</c:v>
                </c:pt>
                <c:pt idx="50">
                  <c:v>0.49654000000009546</c:v>
                </c:pt>
                <c:pt idx="51">
                  <c:v>0.50647100000060163</c:v>
                </c:pt>
                <c:pt idx="52">
                  <c:v>0.51640200000110781</c:v>
                </c:pt>
                <c:pt idx="53">
                  <c:v>0.52633200000127545</c:v>
                </c:pt>
                <c:pt idx="54">
                  <c:v>0.53626300000178162</c:v>
                </c:pt>
                <c:pt idx="55">
                  <c:v>0.54619400000228779</c:v>
                </c:pt>
                <c:pt idx="56">
                  <c:v>0.55612500000279397</c:v>
                </c:pt>
                <c:pt idx="57">
                  <c:v>0.56605600000330014</c:v>
                </c:pt>
                <c:pt idx="58">
                  <c:v>0.57598600000346778</c:v>
                </c:pt>
                <c:pt idx="59">
                  <c:v>0.58591700000397395</c:v>
                </c:pt>
                <c:pt idx="60">
                  <c:v>0.59584800000448013</c:v>
                </c:pt>
                <c:pt idx="61">
                  <c:v>0.6057790000049863</c:v>
                </c:pt>
                <c:pt idx="62">
                  <c:v>0.61570999999821652</c:v>
                </c:pt>
                <c:pt idx="63">
                  <c:v>0.62563999999838416</c:v>
                </c:pt>
                <c:pt idx="64">
                  <c:v>0.63557099999889033</c:v>
                </c:pt>
                <c:pt idx="65">
                  <c:v>0.6455019999993965</c:v>
                </c:pt>
                <c:pt idx="66">
                  <c:v>0.65543299999990268</c:v>
                </c:pt>
                <c:pt idx="67">
                  <c:v>0.66536400000040885</c:v>
                </c:pt>
                <c:pt idx="68">
                  <c:v>0.67529400000057649</c:v>
                </c:pt>
                <c:pt idx="69">
                  <c:v>0.68522500000108266</c:v>
                </c:pt>
                <c:pt idx="70">
                  <c:v>0.69515600000158884</c:v>
                </c:pt>
                <c:pt idx="71">
                  <c:v>0.70508700000209501</c:v>
                </c:pt>
                <c:pt idx="72">
                  <c:v>0.71501800000260118</c:v>
                </c:pt>
                <c:pt idx="73">
                  <c:v>0.72494800000276882</c:v>
                </c:pt>
                <c:pt idx="74">
                  <c:v>0.734879000003275</c:v>
                </c:pt>
                <c:pt idx="75">
                  <c:v>0.74481000000378117</c:v>
                </c:pt>
                <c:pt idx="76">
                  <c:v>0.75474100000428734</c:v>
                </c:pt>
                <c:pt idx="77">
                  <c:v>0.76467100000445498</c:v>
                </c:pt>
                <c:pt idx="78">
                  <c:v>0.77460200000496116</c:v>
                </c:pt>
                <c:pt idx="79">
                  <c:v>0.78453299999819137</c:v>
                </c:pt>
                <c:pt idx="80">
                  <c:v>0.79446399999869755</c:v>
                </c:pt>
                <c:pt idx="81">
                  <c:v>0.80439499999920372</c:v>
                </c:pt>
                <c:pt idx="82">
                  <c:v>0.81432499999937136</c:v>
                </c:pt>
                <c:pt idx="83">
                  <c:v>0.82425599999987753</c:v>
                </c:pt>
                <c:pt idx="84">
                  <c:v>0.8341870000003837</c:v>
                </c:pt>
                <c:pt idx="85">
                  <c:v>0.84411800000088988</c:v>
                </c:pt>
                <c:pt idx="86">
                  <c:v>0.85404900000139605</c:v>
                </c:pt>
                <c:pt idx="87">
                  <c:v>0.86397900000156369</c:v>
                </c:pt>
                <c:pt idx="88">
                  <c:v>0.87391000000206986</c:v>
                </c:pt>
                <c:pt idx="89">
                  <c:v>0.88384100000257604</c:v>
                </c:pt>
                <c:pt idx="90">
                  <c:v>0.89377200000308221</c:v>
                </c:pt>
                <c:pt idx="91">
                  <c:v>0.90370300000358839</c:v>
                </c:pt>
                <c:pt idx="92">
                  <c:v>0.91363300000375602</c:v>
                </c:pt>
                <c:pt idx="93">
                  <c:v>0.9235640000042622</c:v>
                </c:pt>
                <c:pt idx="94">
                  <c:v>0.93349500000476837</c:v>
                </c:pt>
                <c:pt idx="95">
                  <c:v>0.94342599999799859</c:v>
                </c:pt>
                <c:pt idx="96">
                  <c:v>0.95335691666696221</c:v>
                </c:pt>
                <c:pt idx="97">
                  <c:v>0.96328691666712984</c:v>
                </c:pt>
                <c:pt idx="98">
                  <c:v>0.97321791666763602</c:v>
                </c:pt>
                <c:pt idx="99">
                  <c:v>0.98314891666814219</c:v>
                </c:pt>
                <c:pt idx="100">
                  <c:v>0.99307991666864837</c:v>
                </c:pt>
                <c:pt idx="101">
                  <c:v>1.003009916668816</c:v>
                </c:pt>
                <c:pt idx="102">
                  <c:v>1.0129409166693222</c:v>
                </c:pt>
                <c:pt idx="103">
                  <c:v>1.0228719166698284</c:v>
                </c:pt>
                <c:pt idx="104">
                  <c:v>1.0328029166703345</c:v>
                </c:pt>
                <c:pt idx="105">
                  <c:v>1.0427339166708407</c:v>
                </c:pt>
                <c:pt idx="106">
                  <c:v>1.0526639166710083</c:v>
                </c:pt>
                <c:pt idx="107">
                  <c:v>1.0625949166715145</c:v>
                </c:pt>
                <c:pt idx="108">
                  <c:v>1.0725259166647447</c:v>
                </c:pt>
                <c:pt idx="109">
                  <c:v>1.0824569166652509</c:v>
                </c:pt>
                <c:pt idx="110">
                  <c:v>1.0923879166657571</c:v>
                </c:pt>
                <c:pt idx="111">
                  <c:v>1.1023179166659247</c:v>
                </c:pt>
                <c:pt idx="112">
                  <c:v>1.1122489166664309</c:v>
                </c:pt>
                <c:pt idx="113">
                  <c:v>1.1221799166669371</c:v>
                </c:pt>
                <c:pt idx="114">
                  <c:v>1.1321109166674432</c:v>
                </c:pt>
                <c:pt idx="115">
                  <c:v>1.1420419166679494</c:v>
                </c:pt>
                <c:pt idx="116">
                  <c:v>1.151971916668117</c:v>
                </c:pt>
                <c:pt idx="117">
                  <c:v>1.1619029166686232</c:v>
                </c:pt>
                <c:pt idx="118">
                  <c:v>1.1718339166691294</c:v>
                </c:pt>
                <c:pt idx="119">
                  <c:v>1.1817649166696356</c:v>
                </c:pt>
                <c:pt idx="120">
                  <c:v>1.1916959166701417</c:v>
                </c:pt>
                <c:pt idx="121">
                  <c:v>1.2016259166703094</c:v>
                </c:pt>
                <c:pt idx="122">
                  <c:v>1.2115569166708156</c:v>
                </c:pt>
                <c:pt idx="123">
                  <c:v>1.2214879166713217</c:v>
                </c:pt>
                <c:pt idx="124">
                  <c:v>1.2314189166645519</c:v>
                </c:pt>
                <c:pt idx="125">
                  <c:v>1.2413499166650581</c:v>
                </c:pt>
                <c:pt idx="126">
                  <c:v>1.2512799166652258</c:v>
                </c:pt>
                <c:pt idx="127">
                  <c:v>1.2612109166657319</c:v>
                </c:pt>
                <c:pt idx="128">
                  <c:v>1.2711419166662381</c:v>
                </c:pt>
                <c:pt idx="129">
                  <c:v>1.2810729166667443</c:v>
                </c:pt>
                <c:pt idx="130">
                  <c:v>1.2910029166669119</c:v>
                </c:pt>
                <c:pt idx="131">
                  <c:v>1.3009339166674181</c:v>
                </c:pt>
                <c:pt idx="132">
                  <c:v>1.3108649166679243</c:v>
                </c:pt>
                <c:pt idx="133">
                  <c:v>1.3207959166684304</c:v>
                </c:pt>
                <c:pt idx="134">
                  <c:v>1.3307269166689366</c:v>
                </c:pt>
                <c:pt idx="135">
                  <c:v>1.3406569166691042</c:v>
                </c:pt>
                <c:pt idx="136">
                  <c:v>1.3505879166696104</c:v>
                </c:pt>
                <c:pt idx="137">
                  <c:v>1.3605189166701166</c:v>
                </c:pt>
                <c:pt idx="138">
                  <c:v>1.3704499166706228</c:v>
                </c:pt>
                <c:pt idx="139">
                  <c:v>1.3803809166711289</c:v>
                </c:pt>
                <c:pt idx="140">
                  <c:v>1.3903109166712966</c:v>
                </c:pt>
                <c:pt idx="141">
                  <c:v>1.4002419166645268</c:v>
                </c:pt>
                <c:pt idx="142">
                  <c:v>1.410172916665033</c:v>
                </c:pt>
                <c:pt idx="143">
                  <c:v>1.4201039166655391</c:v>
                </c:pt>
                <c:pt idx="144">
                  <c:v>1.4300349166660453</c:v>
                </c:pt>
                <c:pt idx="145">
                  <c:v>1.439964916666213</c:v>
                </c:pt>
                <c:pt idx="146">
                  <c:v>1.4498959166667191</c:v>
                </c:pt>
                <c:pt idx="147">
                  <c:v>1.4598269166672253</c:v>
                </c:pt>
                <c:pt idx="148">
                  <c:v>1.4697579166677315</c:v>
                </c:pt>
                <c:pt idx="149">
                  <c:v>1.4796889166682377</c:v>
                </c:pt>
                <c:pt idx="150">
                  <c:v>1.4896189166684053</c:v>
                </c:pt>
                <c:pt idx="151">
                  <c:v>1.4995499166689115</c:v>
                </c:pt>
                <c:pt idx="152">
                  <c:v>1.5094809166694176</c:v>
                </c:pt>
                <c:pt idx="153">
                  <c:v>1.5194119166699238</c:v>
                </c:pt>
                <c:pt idx="154">
                  <c:v>1.52934291667043</c:v>
                </c:pt>
                <c:pt idx="155">
                  <c:v>1.5392729166705976</c:v>
                </c:pt>
                <c:pt idx="156">
                  <c:v>1.5492039166711038</c:v>
                </c:pt>
                <c:pt idx="157">
                  <c:v>1.55913491667161</c:v>
                </c:pt>
                <c:pt idx="158">
                  <c:v>1.5690659166648402</c:v>
                </c:pt>
                <c:pt idx="159">
                  <c:v>1.5789969166653464</c:v>
                </c:pt>
                <c:pt idx="160">
                  <c:v>1.588926916665514</c:v>
                </c:pt>
                <c:pt idx="161">
                  <c:v>1.5988579166660202</c:v>
                </c:pt>
                <c:pt idx="162">
                  <c:v>1.6087889166665263</c:v>
                </c:pt>
                <c:pt idx="163">
                  <c:v>1.6187199166670325</c:v>
                </c:pt>
                <c:pt idx="164">
                  <c:v>1.6286499166672002</c:v>
                </c:pt>
                <c:pt idx="165">
                  <c:v>1.6385809166677063</c:v>
                </c:pt>
                <c:pt idx="166">
                  <c:v>1.6485119166682125</c:v>
                </c:pt>
                <c:pt idx="167">
                  <c:v>1.6584429166687187</c:v>
                </c:pt>
                <c:pt idx="168">
                  <c:v>1.6683739166692249</c:v>
                </c:pt>
                <c:pt idx="169">
                  <c:v>1.678304916669731</c:v>
                </c:pt>
                <c:pt idx="170">
                  <c:v>1.6882349166698987</c:v>
                </c:pt>
                <c:pt idx="171">
                  <c:v>1.6981659166704048</c:v>
                </c:pt>
                <c:pt idx="172">
                  <c:v>1.708096916670911</c:v>
                </c:pt>
                <c:pt idx="173">
                  <c:v>1.7180279166714172</c:v>
                </c:pt>
                <c:pt idx="174">
                  <c:v>1.7279579166715848</c:v>
                </c:pt>
                <c:pt idx="175">
                  <c:v>1.737888916664815</c:v>
                </c:pt>
                <c:pt idx="176">
                  <c:v>1.7478199166653212</c:v>
                </c:pt>
                <c:pt idx="177">
                  <c:v>1.7577509166658274</c:v>
                </c:pt>
                <c:pt idx="178">
                  <c:v>1.7676819166663336</c:v>
                </c:pt>
                <c:pt idx="179">
                  <c:v>1.7776119166665012</c:v>
                </c:pt>
                <c:pt idx="180">
                  <c:v>1.7875429166670074</c:v>
                </c:pt>
                <c:pt idx="181">
                  <c:v>1.7974739166675135</c:v>
                </c:pt>
                <c:pt idx="182">
                  <c:v>1.8074049166680197</c:v>
                </c:pt>
                <c:pt idx="183">
                  <c:v>1.8173359166685259</c:v>
                </c:pt>
                <c:pt idx="184">
                  <c:v>1.8272659166686935</c:v>
                </c:pt>
                <c:pt idx="185">
                  <c:v>1.8371969166691997</c:v>
                </c:pt>
                <c:pt idx="186">
                  <c:v>1.8471279166697059</c:v>
                </c:pt>
                <c:pt idx="187">
                  <c:v>1.8570589166702121</c:v>
                </c:pt>
                <c:pt idx="188">
                  <c:v>1.8669899166707182</c:v>
                </c:pt>
                <c:pt idx="189">
                  <c:v>1.8769199166708859</c:v>
                </c:pt>
                <c:pt idx="190">
                  <c:v>1.886850916671392</c:v>
                </c:pt>
                <c:pt idx="191">
                  <c:v>1.8967819166646223</c:v>
                </c:pt>
                <c:pt idx="192">
                  <c:v>1.9067129166651284</c:v>
                </c:pt>
                <c:pt idx="193">
                  <c:v>1.9166439166656346</c:v>
                </c:pt>
                <c:pt idx="194">
                  <c:v>1.9265739166658022</c:v>
                </c:pt>
                <c:pt idx="195">
                  <c:v>1.9365049166663084</c:v>
                </c:pt>
                <c:pt idx="196">
                  <c:v>1.9464352499999222</c:v>
                </c:pt>
                <c:pt idx="197">
                  <c:v>1.9563662500004284</c:v>
                </c:pt>
                <c:pt idx="198">
                  <c:v>1.9662972500009346</c:v>
                </c:pt>
                <c:pt idx="199">
                  <c:v>1.9762272500011022</c:v>
                </c:pt>
                <c:pt idx="200">
                  <c:v>1.9861582500016084</c:v>
                </c:pt>
                <c:pt idx="201">
                  <c:v>1.9960892500021146</c:v>
                </c:pt>
                <c:pt idx="202">
                  <c:v>2.0060202500026207</c:v>
                </c:pt>
                <c:pt idx="203">
                  <c:v>2.0159512500031269</c:v>
                </c:pt>
                <c:pt idx="204">
                  <c:v>2.0258812500032946</c:v>
                </c:pt>
                <c:pt idx="205">
                  <c:v>2.0358122500038007</c:v>
                </c:pt>
                <c:pt idx="206">
                  <c:v>2.0457432500043069</c:v>
                </c:pt>
                <c:pt idx="207">
                  <c:v>2.0556742500048131</c:v>
                </c:pt>
                <c:pt idx="208">
                  <c:v>2.0656052499980433</c:v>
                </c:pt>
                <c:pt idx="209">
                  <c:v>2.0755352499982109</c:v>
                </c:pt>
                <c:pt idx="210">
                  <c:v>2.0854662499987171</c:v>
                </c:pt>
                <c:pt idx="211">
                  <c:v>2.0953972499992233</c:v>
                </c:pt>
                <c:pt idx="212">
                  <c:v>2.1053282499997295</c:v>
                </c:pt>
                <c:pt idx="213">
                  <c:v>2.1152592500002356</c:v>
                </c:pt>
                <c:pt idx="214">
                  <c:v>2.1251892500004033</c:v>
                </c:pt>
                <c:pt idx="215">
                  <c:v>2.1351202500009094</c:v>
                </c:pt>
                <c:pt idx="216">
                  <c:v>2.1450512500014156</c:v>
                </c:pt>
                <c:pt idx="217">
                  <c:v>2.1549822500019218</c:v>
                </c:pt>
                <c:pt idx="218">
                  <c:v>2.164913250002428</c:v>
                </c:pt>
                <c:pt idx="219">
                  <c:v>2.1748432500025956</c:v>
                </c:pt>
                <c:pt idx="220">
                  <c:v>2.1847742500031018</c:v>
                </c:pt>
                <c:pt idx="221">
                  <c:v>2.1947052500036079</c:v>
                </c:pt>
                <c:pt idx="222">
                  <c:v>2.2046362500041141</c:v>
                </c:pt>
                <c:pt idx="223">
                  <c:v>2.2145672500046203</c:v>
                </c:pt>
                <c:pt idx="224">
                  <c:v>2.2244972500047879</c:v>
                </c:pt>
                <c:pt idx="225">
                  <c:v>2.2344282499980181</c:v>
                </c:pt>
                <c:pt idx="226">
                  <c:v>2.2443592499985243</c:v>
                </c:pt>
                <c:pt idx="227">
                  <c:v>2.2542902499990305</c:v>
                </c:pt>
                <c:pt idx="228">
                  <c:v>2.2642212499995367</c:v>
                </c:pt>
                <c:pt idx="229">
                  <c:v>2.2741512499997043</c:v>
                </c:pt>
                <c:pt idx="230">
                  <c:v>2.2840822500002105</c:v>
                </c:pt>
                <c:pt idx="231">
                  <c:v>2.2940132500007167</c:v>
                </c:pt>
                <c:pt idx="232">
                  <c:v>2.3039442500012228</c:v>
                </c:pt>
                <c:pt idx="233">
                  <c:v>2.313875250001729</c:v>
                </c:pt>
                <c:pt idx="234">
                  <c:v>2.3238052500018966</c:v>
                </c:pt>
                <c:pt idx="235">
                  <c:v>2.3337362500024028</c:v>
                </c:pt>
                <c:pt idx="236">
                  <c:v>2.343667250002909</c:v>
                </c:pt>
                <c:pt idx="237">
                  <c:v>2.3535982500034152</c:v>
                </c:pt>
                <c:pt idx="238">
                  <c:v>2.3635292500039213</c:v>
                </c:pt>
                <c:pt idx="239">
                  <c:v>2.373459250004089</c:v>
                </c:pt>
                <c:pt idx="240">
                  <c:v>2.3833902500045951</c:v>
                </c:pt>
                <c:pt idx="241">
                  <c:v>2.3933212500051013</c:v>
                </c:pt>
                <c:pt idx="242">
                  <c:v>2.4032522499983315</c:v>
                </c:pt>
                <c:pt idx="243">
                  <c:v>2.4131832499988377</c:v>
                </c:pt>
                <c:pt idx="244">
                  <c:v>2.4231132499990053</c:v>
                </c:pt>
                <c:pt idx="245">
                  <c:v>2.4330442499995115</c:v>
                </c:pt>
                <c:pt idx="246">
                  <c:v>2.4429752500000177</c:v>
                </c:pt>
                <c:pt idx="247">
                  <c:v>2.4529062500005239</c:v>
                </c:pt>
                <c:pt idx="248">
                  <c:v>2.46283725000103</c:v>
                </c:pt>
                <c:pt idx="249">
                  <c:v>2.4727672500011977</c:v>
                </c:pt>
                <c:pt idx="250">
                  <c:v>2.4826982500017039</c:v>
                </c:pt>
                <c:pt idx="251">
                  <c:v>2.49262925000221</c:v>
                </c:pt>
                <c:pt idx="252">
                  <c:v>2.5025602500027162</c:v>
                </c:pt>
                <c:pt idx="253">
                  <c:v>2.5124912500032224</c:v>
                </c:pt>
                <c:pt idx="254">
                  <c:v>2.52242125000339</c:v>
                </c:pt>
                <c:pt idx="255">
                  <c:v>2.5323522500038962</c:v>
                </c:pt>
                <c:pt idx="256">
                  <c:v>2.5422832500044024</c:v>
                </c:pt>
                <c:pt idx="257">
                  <c:v>2.5522142500049085</c:v>
                </c:pt>
                <c:pt idx="258">
                  <c:v>2.5621452499981388</c:v>
                </c:pt>
                <c:pt idx="259">
                  <c:v>2.5720752499983064</c:v>
                </c:pt>
                <c:pt idx="260">
                  <c:v>2.5820062499988126</c:v>
                </c:pt>
                <c:pt idx="261">
                  <c:v>2.5919372499993187</c:v>
                </c:pt>
                <c:pt idx="262">
                  <c:v>2.6018682499998249</c:v>
                </c:pt>
                <c:pt idx="263">
                  <c:v>2.6117992500003311</c:v>
                </c:pt>
                <c:pt idx="264">
                  <c:v>2.6217292500004987</c:v>
                </c:pt>
                <c:pt idx="265">
                  <c:v>2.6316602500010049</c:v>
                </c:pt>
                <c:pt idx="266">
                  <c:v>2.6415912500015111</c:v>
                </c:pt>
                <c:pt idx="267">
                  <c:v>2.6515222500020172</c:v>
                </c:pt>
                <c:pt idx="268">
                  <c:v>2.6614532500025234</c:v>
                </c:pt>
                <c:pt idx="269">
                  <c:v>2.6713842500030296</c:v>
                </c:pt>
                <c:pt idx="270">
                  <c:v>2.6813142500031972</c:v>
                </c:pt>
                <c:pt idx="271">
                  <c:v>2.6912452500037034</c:v>
                </c:pt>
                <c:pt idx="272">
                  <c:v>2.7011762500042096</c:v>
                </c:pt>
                <c:pt idx="273">
                  <c:v>2.7111072500047158</c:v>
                </c:pt>
                <c:pt idx="274">
                  <c:v>2.721038249997946</c:v>
                </c:pt>
                <c:pt idx="275">
                  <c:v>2.7309682499981136</c:v>
                </c:pt>
                <c:pt idx="276">
                  <c:v>2.7408992499986198</c:v>
                </c:pt>
                <c:pt idx="277">
                  <c:v>2.750830249999126</c:v>
                </c:pt>
                <c:pt idx="278">
                  <c:v>2.7607612499996321</c:v>
                </c:pt>
                <c:pt idx="279">
                  <c:v>2.7706922500001383</c:v>
                </c:pt>
                <c:pt idx="280">
                  <c:v>2.7806222500003059</c:v>
                </c:pt>
                <c:pt idx="281">
                  <c:v>2.7905532500008121</c:v>
                </c:pt>
                <c:pt idx="282">
                  <c:v>2.8004842500013183</c:v>
                </c:pt>
                <c:pt idx="283">
                  <c:v>2.8104152500018245</c:v>
                </c:pt>
                <c:pt idx="284">
                  <c:v>2.8203462500023306</c:v>
                </c:pt>
                <c:pt idx="285">
                  <c:v>2.8302762500024983</c:v>
                </c:pt>
                <c:pt idx="286">
                  <c:v>2.8402072500030044</c:v>
                </c:pt>
                <c:pt idx="287">
                  <c:v>2.8501382500035106</c:v>
                </c:pt>
                <c:pt idx="288">
                  <c:v>2.8600692500040168</c:v>
                </c:pt>
                <c:pt idx="289">
                  <c:v>2.870000250004523</c:v>
                </c:pt>
                <c:pt idx="290">
                  <c:v>2.8799302500046906</c:v>
                </c:pt>
                <c:pt idx="291">
                  <c:v>2.8898612499979208</c:v>
                </c:pt>
                <c:pt idx="292">
                  <c:v>2.899792249998427</c:v>
                </c:pt>
                <c:pt idx="293">
                  <c:v>2.9097232499989332</c:v>
                </c:pt>
                <c:pt idx="294">
                  <c:v>2.9196542499994393</c:v>
                </c:pt>
                <c:pt idx="295">
                  <c:v>2.9295852499999455</c:v>
                </c:pt>
                <c:pt idx="296">
                  <c:v>2.9395152500001132</c:v>
                </c:pt>
                <c:pt idx="297">
                  <c:v>2.9494466250034748</c:v>
                </c:pt>
                <c:pt idx="298">
                  <c:v>2.9593776250039809</c:v>
                </c:pt>
                <c:pt idx="299">
                  <c:v>2.9693086250044871</c:v>
                </c:pt>
                <c:pt idx="300">
                  <c:v>2.9792396250049933</c:v>
                </c:pt>
                <c:pt idx="301">
                  <c:v>2.989169624997885</c:v>
                </c:pt>
                <c:pt idx="302">
                  <c:v>2.9991006249983911</c:v>
                </c:pt>
                <c:pt idx="303">
                  <c:v>3.0090316249988973</c:v>
                </c:pt>
                <c:pt idx="304">
                  <c:v>3.0189626249994035</c:v>
                </c:pt>
                <c:pt idx="305">
                  <c:v>3.0288936249999097</c:v>
                </c:pt>
                <c:pt idx="306">
                  <c:v>3.0388236250000773</c:v>
                </c:pt>
                <c:pt idx="307">
                  <c:v>3.0487546250005835</c:v>
                </c:pt>
                <c:pt idx="308">
                  <c:v>3.0586856250010896</c:v>
                </c:pt>
                <c:pt idx="309">
                  <c:v>3.0686166250015958</c:v>
                </c:pt>
                <c:pt idx="310">
                  <c:v>3.078547625002102</c:v>
                </c:pt>
                <c:pt idx="311">
                  <c:v>3.0884776250022696</c:v>
                </c:pt>
                <c:pt idx="312">
                  <c:v>3.0984086250027758</c:v>
                </c:pt>
                <c:pt idx="313">
                  <c:v>3.108339625003282</c:v>
                </c:pt>
                <c:pt idx="314">
                  <c:v>3.1182706250037882</c:v>
                </c:pt>
                <c:pt idx="315">
                  <c:v>3.1282016250042943</c:v>
                </c:pt>
                <c:pt idx="316">
                  <c:v>3.1381326250048005</c:v>
                </c:pt>
                <c:pt idx="317">
                  <c:v>3.1480626250049681</c:v>
                </c:pt>
                <c:pt idx="318">
                  <c:v>3.1579936249981984</c:v>
                </c:pt>
                <c:pt idx="319">
                  <c:v>3.1679246249987045</c:v>
                </c:pt>
                <c:pt idx="320">
                  <c:v>3.1778556249992107</c:v>
                </c:pt>
                <c:pt idx="321">
                  <c:v>3.1877866249997169</c:v>
                </c:pt>
                <c:pt idx="322">
                  <c:v>3.1977166249998845</c:v>
                </c:pt>
                <c:pt idx="323">
                  <c:v>3.2076476250003907</c:v>
                </c:pt>
                <c:pt idx="324">
                  <c:v>3.2175786250008969</c:v>
                </c:pt>
                <c:pt idx="325">
                  <c:v>3.227509625001403</c:v>
                </c:pt>
                <c:pt idx="326">
                  <c:v>3.2374406250019092</c:v>
                </c:pt>
                <c:pt idx="327">
                  <c:v>3.2473706250020768</c:v>
                </c:pt>
                <c:pt idx="328">
                  <c:v>3.257301625002583</c:v>
                </c:pt>
                <c:pt idx="329">
                  <c:v>3.2672326250030892</c:v>
                </c:pt>
                <c:pt idx="330">
                  <c:v>3.2771636250035954</c:v>
                </c:pt>
                <c:pt idx="331">
                  <c:v>3.2870946250041015</c:v>
                </c:pt>
                <c:pt idx="332">
                  <c:v>3.2970256250046077</c:v>
                </c:pt>
                <c:pt idx="333">
                  <c:v>3.3069556250047754</c:v>
                </c:pt>
                <c:pt idx="334">
                  <c:v>3.3168866249980056</c:v>
                </c:pt>
                <c:pt idx="335">
                  <c:v>3.3268176249985117</c:v>
                </c:pt>
                <c:pt idx="336">
                  <c:v>3.3367486249990179</c:v>
                </c:pt>
                <c:pt idx="337">
                  <c:v>3.3466796249995241</c:v>
                </c:pt>
                <c:pt idx="338">
                  <c:v>3.3566096249996917</c:v>
                </c:pt>
                <c:pt idx="339">
                  <c:v>3.3665406250001979</c:v>
                </c:pt>
                <c:pt idx="340">
                  <c:v>3.3764716250007041</c:v>
                </c:pt>
                <c:pt idx="341">
                  <c:v>3.3864026250012103</c:v>
                </c:pt>
                <c:pt idx="342">
                  <c:v>3.3963336250017164</c:v>
                </c:pt>
                <c:pt idx="343">
                  <c:v>3.4062646250022226</c:v>
                </c:pt>
                <c:pt idx="344">
                  <c:v>3.4161946250023902</c:v>
                </c:pt>
                <c:pt idx="345">
                  <c:v>3.4261256250028964</c:v>
                </c:pt>
                <c:pt idx="346">
                  <c:v>3.4360566250034026</c:v>
                </c:pt>
                <c:pt idx="347">
                  <c:v>3.4459876250039088</c:v>
                </c:pt>
                <c:pt idx="348">
                  <c:v>3.4559186250044149</c:v>
                </c:pt>
                <c:pt idx="349">
                  <c:v>3.4658486250045826</c:v>
                </c:pt>
                <c:pt idx="350">
                  <c:v>3.4757796250050887</c:v>
                </c:pt>
                <c:pt idx="351">
                  <c:v>3.485710624998319</c:v>
                </c:pt>
                <c:pt idx="352">
                  <c:v>3.4956416249988251</c:v>
                </c:pt>
                <c:pt idx="353">
                  <c:v>3.5055726249993313</c:v>
                </c:pt>
                <c:pt idx="354">
                  <c:v>3.5155036249998375</c:v>
                </c:pt>
                <c:pt idx="355">
                  <c:v>3.5254336250000051</c:v>
                </c:pt>
                <c:pt idx="356">
                  <c:v>3.5353646250005113</c:v>
                </c:pt>
                <c:pt idx="357">
                  <c:v>3.5452956250010175</c:v>
                </c:pt>
                <c:pt idx="358">
                  <c:v>3.5552266250015236</c:v>
                </c:pt>
                <c:pt idx="359">
                  <c:v>3.5651576250020298</c:v>
                </c:pt>
                <c:pt idx="360">
                  <c:v>3.5750876250021975</c:v>
                </c:pt>
                <c:pt idx="361">
                  <c:v>3.5850186250027036</c:v>
                </c:pt>
                <c:pt idx="362">
                  <c:v>3.5949496250032098</c:v>
                </c:pt>
                <c:pt idx="363">
                  <c:v>3.604880625003716</c:v>
                </c:pt>
                <c:pt idx="364">
                  <c:v>3.6148116250042222</c:v>
                </c:pt>
                <c:pt idx="365">
                  <c:v>3.6247416250043898</c:v>
                </c:pt>
                <c:pt idx="366">
                  <c:v>3.634672625004896</c:v>
                </c:pt>
                <c:pt idx="367">
                  <c:v>3.6446036249981262</c:v>
                </c:pt>
                <c:pt idx="368">
                  <c:v>3.6545346249986324</c:v>
                </c:pt>
                <c:pt idx="369">
                  <c:v>3.6644656249991385</c:v>
                </c:pt>
                <c:pt idx="370">
                  <c:v>3.6743966249996447</c:v>
                </c:pt>
                <c:pt idx="371">
                  <c:v>3.6843266249998123</c:v>
                </c:pt>
                <c:pt idx="372">
                  <c:v>3.6942576250003185</c:v>
                </c:pt>
                <c:pt idx="373">
                  <c:v>3.7041886250008247</c:v>
                </c:pt>
                <c:pt idx="374">
                  <c:v>3.7141196250013309</c:v>
                </c:pt>
                <c:pt idx="375">
                  <c:v>3.724050625001837</c:v>
                </c:pt>
                <c:pt idx="376">
                  <c:v>3.7339816250023432</c:v>
                </c:pt>
                <c:pt idx="377">
                  <c:v>3.7439116250025108</c:v>
                </c:pt>
                <c:pt idx="378">
                  <c:v>3.753842625003017</c:v>
                </c:pt>
                <c:pt idx="379">
                  <c:v>3.7637736250035232</c:v>
                </c:pt>
                <c:pt idx="380">
                  <c:v>3.7737046250040294</c:v>
                </c:pt>
                <c:pt idx="381">
                  <c:v>3.7836356250045355</c:v>
                </c:pt>
                <c:pt idx="382">
                  <c:v>3.7935656250047032</c:v>
                </c:pt>
                <c:pt idx="383">
                  <c:v>3.8034966249979334</c:v>
                </c:pt>
                <c:pt idx="384">
                  <c:v>3.8134276249984396</c:v>
                </c:pt>
                <c:pt idx="385">
                  <c:v>3.8233586249989457</c:v>
                </c:pt>
                <c:pt idx="386">
                  <c:v>3.8332896249994519</c:v>
                </c:pt>
                <c:pt idx="387">
                  <c:v>3.8432206249999581</c:v>
                </c:pt>
                <c:pt idx="388">
                  <c:v>3.8531506250001257</c:v>
                </c:pt>
                <c:pt idx="389">
                  <c:v>3.8630816250006319</c:v>
                </c:pt>
                <c:pt idx="390">
                  <c:v>3.8730126250011381</c:v>
                </c:pt>
                <c:pt idx="391">
                  <c:v>3.8829436250016443</c:v>
                </c:pt>
                <c:pt idx="392">
                  <c:v>3.8928746250021504</c:v>
                </c:pt>
                <c:pt idx="393">
                  <c:v>3.9028046250023181</c:v>
                </c:pt>
                <c:pt idx="394">
                  <c:v>3.9127356250028242</c:v>
                </c:pt>
                <c:pt idx="395">
                  <c:v>3.9226666250033304</c:v>
                </c:pt>
                <c:pt idx="396">
                  <c:v>3.9325976250038366</c:v>
                </c:pt>
                <c:pt idx="397">
                  <c:v>3.9425286250043428</c:v>
                </c:pt>
                <c:pt idx="398">
                  <c:v>3.9524596250048489</c:v>
                </c:pt>
                <c:pt idx="399">
                  <c:v>3.9623896250050166</c:v>
                </c:pt>
                <c:pt idx="400">
                  <c:v>3.9723206249982468</c:v>
                </c:pt>
                <c:pt idx="401">
                  <c:v>3.982251624998753</c:v>
                </c:pt>
                <c:pt idx="402">
                  <c:v>3.9921826249992591</c:v>
                </c:pt>
                <c:pt idx="403">
                  <c:v>4.0021136249997653</c:v>
                </c:pt>
                <c:pt idx="404">
                  <c:v>4.0120446250002715</c:v>
                </c:pt>
                <c:pt idx="405">
                  <c:v>4.0219746250004391</c:v>
                </c:pt>
                <c:pt idx="406">
                  <c:v>4.0319056250009453</c:v>
                </c:pt>
                <c:pt idx="407">
                  <c:v>4.0418366250014515</c:v>
                </c:pt>
                <c:pt idx="408">
                  <c:v>4.0517676250019576</c:v>
                </c:pt>
                <c:pt idx="409">
                  <c:v>4.0616986250024638</c:v>
                </c:pt>
                <c:pt idx="410">
                  <c:v>4.07162962500297</c:v>
                </c:pt>
                <c:pt idx="411">
                  <c:v>4.0815596250031376</c:v>
                </c:pt>
                <c:pt idx="412">
                  <c:v>4.0914906250036438</c:v>
                </c:pt>
                <c:pt idx="413">
                  <c:v>4.10142162500415</c:v>
                </c:pt>
                <c:pt idx="414">
                  <c:v>4.1113526250046561</c:v>
                </c:pt>
                <c:pt idx="415">
                  <c:v>4.1212836249978864</c:v>
                </c:pt>
                <c:pt idx="416">
                  <c:v>4.131213624998054</c:v>
                </c:pt>
                <c:pt idx="417">
                  <c:v>4.1411446249985602</c:v>
                </c:pt>
                <c:pt idx="418">
                  <c:v>4.1510756249990663</c:v>
                </c:pt>
                <c:pt idx="419">
                  <c:v>4.1610066249995725</c:v>
                </c:pt>
                <c:pt idx="420">
                  <c:v>4.1709376250000787</c:v>
                </c:pt>
                <c:pt idx="421">
                  <c:v>4.1808686250005849</c:v>
                </c:pt>
                <c:pt idx="422">
                  <c:v>4.1907986250007525</c:v>
                </c:pt>
                <c:pt idx="423">
                  <c:v>4.2007296250012587</c:v>
                </c:pt>
                <c:pt idx="424">
                  <c:v>4.2106606250017649</c:v>
                </c:pt>
                <c:pt idx="425">
                  <c:v>4.220591625002271</c:v>
                </c:pt>
                <c:pt idx="426">
                  <c:v>4.2305226250027772</c:v>
                </c:pt>
                <c:pt idx="427">
                  <c:v>4.2404536250032834</c:v>
                </c:pt>
                <c:pt idx="428">
                  <c:v>4.250383625003451</c:v>
                </c:pt>
                <c:pt idx="429">
                  <c:v>4.2603146250039572</c:v>
                </c:pt>
                <c:pt idx="430">
                  <c:v>4.2702456250044634</c:v>
                </c:pt>
                <c:pt idx="431">
                  <c:v>4.2801766250049695</c:v>
                </c:pt>
                <c:pt idx="432">
                  <c:v>4.2901076249981998</c:v>
                </c:pt>
                <c:pt idx="433">
                  <c:v>4.3000386249987059</c:v>
                </c:pt>
                <c:pt idx="434">
                  <c:v>4.3099686249988736</c:v>
                </c:pt>
                <c:pt idx="435">
                  <c:v>4.3198996249993797</c:v>
                </c:pt>
                <c:pt idx="436">
                  <c:v>4.3298306249998859</c:v>
                </c:pt>
                <c:pt idx="437">
                  <c:v>4.3397616250003921</c:v>
                </c:pt>
                <c:pt idx="438">
                  <c:v>4.3496926250008983</c:v>
                </c:pt>
                <c:pt idx="439">
                  <c:v>4.3596236250014044</c:v>
                </c:pt>
                <c:pt idx="440">
                  <c:v>4.3695536250015721</c:v>
                </c:pt>
                <c:pt idx="441">
                  <c:v>4.3794846250020782</c:v>
                </c:pt>
                <c:pt idx="442">
                  <c:v>4.3894156250025844</c:v>
                </c:pt>
                <c:pt idx="443">
                  <c:v>4.3993466250030906</c:v>
                </c:pt>
                <c:pt idx="444">
                  <c:v>4.4092776250035968</c:v>
                </c:pt>
                <c:pt idx="445">
                  <c:v>4.4192086250041029</c:v>
                </c:pt>
                <c:pt idx="446">
                  <c:v>4.4291386250042706</c:v>
                </c:pt>
                <c:pt idx="447">
                  <c:v>4.4390696250047768</c:v>
                </c:pt>
                <c:pt idx="448">
                  <c:v>4.449000624998007</c:v>
                </c:pt>
                <c:pt idx="449">
                  <c:v>4.4589316249985131</c:v>
                </c:pt>
                <c:pt idx="450">
                  <c:v>4.4688626249990193</c:v>
                </c:pt>
                <c:pt idx="451">
                  <c:v>4.4787936249995255</c:v>
                </c:pt>
                <c:pt idx="452">
                  <c:v>4.4887236249996931</c:v>
                </c:pt>
                <c:pt idx="453">
                  <c:v>4.4986546250001993</c:v>
                </c:pt>
                <c:pt idx="454">
                  <c:v>4.5085856250007055</c:v>
                </c:pt>
                <c:pt idx="455">
                  <c:v>4.5185166250012117</c:v>
                </c:pt>
                <c:pt idx="456">
                  <c:v>4.5284476250017178</c:v>
                </c:pt>
                <c:pt idx="457">
                  <c:v>4.5383776250018855</c:v>
                </c:pt>
                <c:pt idx="458">
                  <c:v>4.5483086250023916</c:v>
                </c:pt>
                <c:pt idx="459">
                  <c:v>4.5582396250028978</c:v>
                </c:pt>
                <c:pt idx="460">
                  <c:v>4.568170625003404</c:v>
                </c:pt>
                <c:pt idx="461">
                  <c:v>4.5781016250039102</c:v>
                </c:pt>
                <c:pt idx="462">
                  <c:v>4.5880326250044163</c:v>
                </c:pt>
                <c:pt idx="463">
                  <c:v>4.597962625004584</c:v>
                </c:pt>
                <c:pt idx="464">
                  <c:v>4.6078936250050901</c:v>
                </c:pt>
                <c:pt idx="465">
                  <c:v>4.6178246249983204</c:v>
                </c:pt>
                <c:pt idx="466">
                  <c:v>4.6277556249988265</c:v>
                </c:pt>
                <c:pt idx="467">
                  <c:v>4.6376866249993327</c:v>
                </c:pt>
                <c:pt idx="468">
                  <c:v>4.6476176249998389</c:v>
                </c:pt>
                <c:pt idx="469">
                  <c:v>4.6575486250003451</c:v>
                </c:pt>
                <c:pt idx="470">
                  <c:v>4.6674786250005127</c:v>
                </c:pt>
                <c:pt idx="471">
                  <c:v>4.6774096250010189</c:v>
                </c:pt>
                <c:pt idx="472">
                  <c:v>4.687340625001525</c:v>
                </c:pt>
                <c:pt idx="473">
                  <c:v>4.6972716250020312</c:v>
                </c:pt>
                <c:pt idx="474">
                  <c:v>4.7072026250025374</c:v>
                </c:pt>
                <c:pt idx="475">
                  <c:v>4.717132625002705</c:v>
                </c:pt>
                <c:pt idx="476">
                  <c:v>4.7270636250032112</c:v>
                </c:pt>
                <c:pt idx="477">
                  <c:v>4.7369946250037174</c:v>
                </c:pt>
                <c:pt idx="478">
                  <c:v>4.7469256250042235</c:v>
                </c:pt>
                <c:pt idx="479">
                  <c:v>4.7568566250047297</c:v>
                </c:pt>
                <c:pt idx="480">
                  <c:v>4.7667876249979599</c:v>
                </c:pt>
                <c:pt idx="481">
                  <c:v>4.7767176249981276</c:v>
                </c:pt>
                <c:pt idx="482">
                  <c:v>4.7866486249986337</c:v>
                </c:pt>
                <c:pt idx="483">
                  <c:v>4.7965796249991399</c:v>
                </c:pt>
                <c:pt idx="484">
                  <c:v>4.8065106249996461</c:v>
                </c:pt>
                <c:pt idx="485">
                  <c:v>4.8164416250001523</c:v>
                </c:pt>
                <c:pt idx="486">
                  <c:v>4.8263726250006584</c:v>
                </c:pt>
                <c:pt idx="487">
                  <c:v>4.8363036250011646</c:v>
                </c:pt>
                <c:pt idx="488">
                  <c:v>4.8462336250013323</c:v>
                </c:pt>
                <c:pt idx="489">
                  <c:v>4.8561646250018384</c:v>
                </c:pt>
                <c:pt idx="490">
                  <c:v>4.8660956250023446</c:v>
                </c:pt>
                <c:pt idx="491">
                  <c:v>4.8760266250028508</c:v>
                </c:pt>
                <c:pt idx="492">
                  <c:v>4.885957625003357</c:v>
                </c:pt>
                <c:pt idx="493">
                  <c:v>4.8958886250038631</c:v>
                </c:pt>
                <c:pt idx="494">
                  <c:v>4.9058186250040308</c:v>
                </c:pt>
                <c:pt idx="495">
                  <c:v>4.9157496250045369</c:v>
                </c:pt>
                <c:pt idx="496">
                  <c:v>4.9256806250050431</c:v>
                </c:pt>
                <c:pt idx="497">
                  <c:v>4.9356116249982733</c:v>
                </c:pt>
                <c:pt idx="498">
                  <c:v>4.9455426249987795</c:v>
                </c:pt>
                <c:pt idx="499">
                  <c:v>4.9554737500002375</c:v>
                </c:pt>
                <c:pt idx="500">
                  <c:v>4.9654037500004051</c:v>
                </c:pt>
                <c:pt idx="501">
                  <c:v>4.9753347500009113</c:v>
                </c:pt>
                <c:pt idx="502">
                  <c:v>4.9852657500014175</c:v>
                </c:pt>
                <c:pt idx="503">
                  <c:v>4.9951967500019236</c:v>
                </c:pt>
                <c:pt idx="504">
                  <c:v>5.0051277500024298</c:v>
                </c:pt>
                <c:pt idx="505">
                  <c:v>5.015058750002936</c:v>
                </c:pt>
                <c:pt idx="506">
                  <c:v>5.0249887500031036</c:v>
                </c:pt>
                <c:pt idx="507">
                  <c:v>5.0349197500036098</c:v>
                </c:pt>
                <c:pt idx="508">
                  <c:v>5.044850750004116</c:v>
                </c:pt>
                <c:pt idx="509">
                  <c:v>5.0547817500046222</c:v>
                </c:pt>
                <c:pt idx="510">
                  <c:v>5.0647127499978524</c:v>
                </c:pt>
                <c:pt idx="511">
                  <c:v>5.0746437499983585</c:v>
                </c:pt>
                <c:pt idx="512">
                  <c:v>5.0845737499985262</c:v>
                </c:pt>
                <c:pt idx="513">
                  <c:v>5.0945047499990324</c:v>
                </c:pt>
                <c:pt idx="514">
                  <c:v>5.1044357499995385</c:v>
                </c:pt>
                <c:pt idx="515">
                  <c:v>5.1143667500000447</c:v>
                </c:pt>
                <c:pt idx="516">
                  <c:v>5.1242977500005509</c:v>
                </c:pt>
                <c:pt idx="517">
                  <c:v>5.1342287500010571</c:v>
                </c:pt>
                <c:pt idx="518">
                  <c:v>5.1441597500015632</c:v>
                </c:pt>
                <c:pt idx="519">
                  <c:v>5.1540897500017309</c:v>
                </c:pt>
                <c:pt idx="520">
                  <c:v>5.164020750002237</c:v>
                </c:pt>
                <c:pt idx="521">
                  <c:v>5.1739517500027432</c:v>
                </c:pt>
                <c:pt idx="522">
                  <c:v>5.1838827500032494</c:v>
                </c:pt>
                <c:pt idx="523">
                  <c:v>5.1938137500037556</c:v>
                </c:pt>
                <c:pt idx="524">
                  <c:v>5.2037447500042617</c:v>
                </c:pt>
                <c:pt idx="525">
                  <c:v>5.2136747500044294</c:v>
                </c:pt>
                <c:pt idx="526">
                  <c:v>5.2236057500049355</c:v>
                </c:pt>
                <c:pt idx="527">
                  <c:v>5.2335367499981658</c:v>
                </c:pt>
                <c:pt idx="528">
                  <c:v>5.2434677499986719</c:v>
                </c:pt>
                <c:pt idx="529">
                  <c:v>5.2533987499991781</c:v>
                </c:pt>
                <c:pt idx="530">
                  <c:v>5.2633297499996843</c:v>
                </c:pt>
                <c:pt idx="531">
                  <c:v>5.2732607500001905</c:v>
                </c:pt>
                <c:pt idx="532">
                  <c:v>5.2831907500003581</c:v>
                </c:pt>
                <c:pt idx="533">
                  <c:v>5.2931217500008643</c:v>
                </c:pt>
                <c:pt idx="534">
                  <c:v>5.3030527500013704</c:v>
                </c:pt>
                <c:pt idx="535">
                  <c:v>5.3129837500018766</c:v>
                </c:pt>
                <c:pt idx="536">
                  <c:v>5.3229147500023828</c:v>
                </c:pt>
                <c:pt idx="537">
                  <c:v>5.332845750002889</c:v>
                </c:pt>
                <c:pt idx="538">
                  <c:v>5.3427757500030566</c:v>
                </c:pt>
                <c:pt idx="539">
                  <c:v>5.3527067500035628</c:v>
                </c:pt>
                <c:pt idx="540">
                  <c:v>5.3626377500040689</c:v>
                </c:pt>
                <c:pt idx="541">
                  <c:v>5.3725687500045751</c:v>
                </c:pt>
                <c:pt idx="542">
                  <c:v>5.3824997500050813</c:v>
                </c:pt>
                <c:pt idx="543">
                  <c:v>5.3924307499983115</c:v>
                </c:pt>
                <c:pt idx="544">
                  <c:v>5.4023607499984792</c:v>
                </c:pt>
                <c:pt idx="545">
                  <c:v>5.4122917499989853</c:v>
                </c:pt>
                <c:pt idx="546">
                  <c:v>5.4222227499994915</c:v>
                </c:pt>
                <c:pt idx="547">
                  <c:v>5.4321537499999977</c:v>
                </c:pt>
                <c:pt idx="548">
                  <c:v>5.4420847500005038</c:v>
                </c:pt>
                <c:pt idx="549">
                  <c:v>5.45201575000101</c:v>
                </c:pt>
                <c:pt idx="550">
                  <c:v>5.4619467500015162</c:v>
                </c:pt>
                <c:pt idx="551">
                  <c:v>5.4718767500016838</c:v>
                </c:pt>
                <c:pt idx="552">
                  <c:v>5.48180775000219</c:v>
                </c:pt>
                <c:pt idx="553">
                  <c:v>5.4917387500026962</c:v>
                </c:pt>
                <c:pt idx="554">
                  <c:v>5.5016697500032024</c:v>
                </c:pt>
                <c:pt idx="555">
                  <c:v>5.5116007500037085</c:v>
                </c:pt>
                <c:pt idx="556">
                  <c:v>5.5215317500042147</c:v>
                </c:pt>
                <c:pt idx="557">
                  <c:v>5.5314617500043823</c:v>
                </c:pt>
                <c:pt idx="558">
                  <c:v>5.5413927500048885</c:v>
                </c:pt>
                <c:pt idx="559">
                  <c:v>5.5513237499981187</c:v>
                </c:pt>
                <c:pt idx="560">
                  <c:v>5.5612547499986249</c:v>
                </c:pt>
                <c:pt idx="561">
                  <c:v>5.5711857499991311</c:v>
                </c:pt>
                <c:pt idx="562">
                  <c:v>5.5811167499996372</c:v>
                </c:pt>
                <c:pt idx="563">
                  <c:v>5.5910477500001434</c:v>
                </c:pt>
                <c:pt idx="564">
                  <c:v>5.6009777500003111</c:v>
                </c:pt>
                <c:pt idx="565">
                  <c:v>5.6109087500008172</c:v>
                </c:pt>
                <c:pt idx="566">
                  <c:v>5.6208397500013234</c:v>
                </c:pt>
                <c:pt idx="567">
                  <c:v>5.6307707500018296</c:v>
                </c:pt>
                <c:pt idx="568">
                  <c:v>5.6407017500023358</c:v>
                </c:pt>
                <c:pt idx="569">
                  <c:v>5.6506327500028419</c:v>
                </c:pt>
                <c:pt idx="570">
                  <c:v>5.6605637500033481</c:v>
                </c:pt>
                <c:pt idx="571">
                  <c:v>5.6704937500035157</c:v>
                </c:pt>
                <c:pt idx="572">
                  <c:v>5.6804247500040219</c:v>
                </c:pt>
                <c:pt idx="573">
                  <c:v>5.6903557500045281</c:v>
                </c:pt>
                <c:pt idx="574">
                  <c:v>5.7002867500050343</c:v>
                </c:pt>
                <c:pt idx="575">
                  <c:v>5.7102177499982645</c:v>
                </c:pt>
                <c:pt idx="576">
                  <c:v>5.7201487499987707</c:v>
                </c:pt>
                <c:pt idx="577">
                  <c:v>5.7300787499989383</c:v>
                </c:pt>
                <c:pt idx="578">
                  <c:v>5.7400097499994445</c:v>
                </c:pt>
                <c:pt idx="579">
                  <c:v>5.7499407499999506</c:v>
                </c:pt>
                <c:pt idx="580">
                  <c:v>5.7598717500004568</c:v>
                </c:pt>
                <c:pt idx="581">
                  <c:v>5.769802750000963</c:v>
                </c:pt>
                <c:pt idx="582">
                  <c:v>5.7797337500014692</c:v>
                </c:pt>
                <c:pt idx="583">
                  <c:v>5.7896647500019753</c:v>
                </c:pt>
                <c:pt idx="584">
                  <c:v>5.799594750002143</c:v>
                </c:pt>
                <c:pt idx="585">
                  <c:v>5.8095257500026491</c:v>
                </c:pt>
                <c:pt idx="586">
                  <c:v>5.8194567500031553</c:v>
                </c:pt>
                <c:pt idx="587">
                  <c:v>5.8293877500036615</c:v>
                </c:pt>
                <c:pt idx="588">
                  <c:v>5.8393187500041677</c:v>
                </c:pt>
                <c:pt idx="589">
                  <c:v>5.8492497500046738</c:v>
                </c:pt>
                <c:pt idx="590">
                  <c:v>5.8591797500048415</c:v>
                </c:pt>
                <c:pt idx="591">
                  <c:v>5.8691107499980717</c:v>
                </c:pt>
                <c:pt idx="592">
                  <c:v>5.8790417499985779</c:v>
                </c:pt>
                <c:pt idx="593">
                  <c:v>5.888972749999084</c:v>
                </c:pt>
                <c:pt idx="594">
                  <c:v>5.8989037499995902</c:v>
                </c:pt>
                <c:pt idx="595">
                  <c:v>5.9088347500000964</c:v>
                </c:pt>
                <c:pt idx="596">
                  <c:v>5.9187657500006026</c:v>
                </c:pt>
                <c:pt idx="597">
                  <c:v>5.9286957500007702</c:v>
                </c:pt>
                <c:pt idx="598">
                  <c:v>5.9386267500012764</c:v>
                </c:pt>
                <c:pt idx="599">
                  <c:v>5.9485577500017826</c:v>
                </c:pt>
                <c:pt idx="600">
                  <c:v>5.9584882499984815</c:v>
                </c:pt>
                <c:pt idx="601">
                  <c:v>5.9684192499989877</c:v>
                </c:pt>
                <c:pt idx="602">
                  <c:v>5.9783502499994938</c:v>
                </c:pt>
                <c:pt idx="603">
                  <c:v>5.98828125</c:v>
                </c:pt>
                <c:pt idx="604">
                  <c:v>5.9982112500001676</c:v>
                </c:pt>
                <c:pt idx="605">
                  <c:v>6.0081422500006738</c:v>
                </c:pt>
                <c:pt idx="606">
                  <c:v>6.01807325000118</c:v>
                </c:pt>
                <c:pt idx="607">
                  <c:v>6.0280042500016862</c:v>
                </c:pt>
                <c:pt idx="608">
                  <c:v>6.0379352500021923</c:v>
                </c:pt>
                <c:pt idx="609">
                  <c:v>6.0478662500026985</c:v>
                </c:pt>
                <c:pt idx="610">
                  <c:v>6.0577972500032047</c:v>
                </c:pt>
                <c:pt idx="611">
                  <c:v>6.0677272500033723</c:v>
                </c:pt>
                <c:pt idx="612">
                  <c:v>6.0776582500038785</c:v>
                </c:pt>
                <c:pt idx="613">
                  <c:v>6.0875892500043847</c:v>
                </c:pt>
                <c:pt idx="614">
                  <c:v>6.0975202500048908</c:v>
                </c:pt>
                <c:pt idx="615">
                  <c:v>6.1074512499981211</c:v>
                </c:pt>
                <c:pt idx="616">
                  <c:v>6.1173822499986272</c:v>
                </c:pt>
                <c:pt idx="617">
                  <c:v>6.1273132499991334</c:v>
                </c:pt>
                <c:pt idx="618">
                  <c:v>6.137243249999301</c:v>
                </c:pt>
                <c:pt idx="619">
                  <c:v>6.1471742499998072</c:v>
                </c:pt>
                <c:pt idx="620">
                  <c:v>6.1571052500003134</c:v>
                </c:pt>
                <c:pt idx="621">
                  <c:v>6.1670362500008196</c:v>
                </c:pt>
                <c:pt idx="622">
                  <c:v>6.1769672500013257</c:v>
                </c:pt>
                <c:pt idx="623">
                  <c:v>6.1868982500018319</c:v>
                </c:pt>
                <c:pt idx="624">
                  <c:v>6.1968292500023381</c:v>
                </c:pt>
                <c:pt idx="625">
                  <c:v>6.2067592500025057</c:v>
                </c:pt>
                <c:pt idx="626">
                  <c:v>6.2166902500030119</c:v>
                </c:pt>
                <c:pt idx="627">
                  <c:v>6.2266212500035181</c:v>
                </c:pt>
                <c:pt idx="628">
                  <c:v>6.2365522500040242</c:v>
                </c:pt>
                <c:pt idx="629">
                  <c:v>6.2464832500045304</c:v>
                </c:pt>
                <c:pt idx="630">
                  <c:v>6.2564142500050366</c:v>
                </c:pt>
                <c:pt idx="631">
                  <c:v>6.2663452499982668</c:v>
                </c:pt>
                <c:pt idx="632">
                  <c:v>6.2762752499984344</c:v>
                </c:pt>
                <c:pt idx="633">
                  <c:v>6.2862062499989406</c:v>
                </c:pt>
                <c:pt idx="634">
                  <c:v>6.2961372499994468</c:v>
                </c:pt>
                <c:pt idx="635">
                  <c:v>6.306068249999953</c:v>
                </c:pt>
                <c:pt idx="636">
                  <c:v>6.3159992500004591</c:v>
                </c:pt>
                <c:pt idx="637">
                  <c:v>6.3259302500009653</c:v>
                </c:pt>
                <c:pt idx="638">
                  <c:v>6.3358612500014715</c:v>
                </c:pt>
                <c:pt idx="639">
                  <c:v>6.3457912500016391</c:v>
                </c:pt>
                <c:pt idx="640">
                  <c:v>6.3557222500021453</c:v>
                </c:pt>
                <c:pt idx="641">
                  <c:v>6.3656532500026515</c:v>
                </c:pt>
                <c:pt idx="642">
                  <c:v>6.3755842500031576</c:v>
                </c:pt>
                <c:pt idx="643">
                  <c:v>6.3855152500036638</c:v>
                </c:pt>
                <c:pt idx="644">
                  <c:v>6.39544625000417</c:v>
                </c:pt>
                <c:pt idx="645">
                  <c:v>6.4053772500046762</c:v>
                </c:pt>
                <c:pt idx="646">
                  <c:v>6.4153072500048438</c:v>
                </c:pt>
                <c:pt idx="647">
                  <c:v>6.425238249998074</c:v>
                </c:pt>
                <c:pt idx="648">
                  <c:v>6.4351692499985802</c:v>
                </c:pt>
                <c:pt idx="649">
                  <c:v>6.4451002499990864</c:v>
                </c:pt>
                <c:pt idx="650">
                  <c:v>6.4550312499995925</c:v>
                </c:pt>
                <c:pt idx="651">
                  <c:v>6.4649622500000987</c:v>
                </c:pt>
                <c:pt idx="652">
                  <c:v>6.4748932500006049</c:v>
                </c:pt>
                <c:pt idx="653">
                  <c:v>6.4848232500007725</c:v>
                </c:pt>
                <c:pt idx="654">
                  <c:v>6.4947542500012787</c:v>
                </c:pt>
                <c:pt idx="655">
                  <c:v>6.5046852500017849</c:v>
                </c:pt>
                <c:pt idx="656">
                  <c:v>6.5146162500022911</c:v>
                </c:pt>
                <c:pt idx="657">
                  <c:v>6.5245472500027972</c:v>
                </c:pt>
                <c:pt idx="658">
                  <c:v>6.5344782500033034</c:v>
                </c:pt>
                <c:pt idx="659">
                  <c:v>6.5444092500038096</c:v>
                </c:pt>
                <c:pt idx="660">
                  <c:v>6.5543392500039772</c:v>
                </c:pt>
                <c:pt idx="661">
                  <c:v>6.5642702500044834</c:v>
                </c:pt>
                <c:pt idx="662">
                  <c:v>6.5742012500049896</c:v>
                </c:pt>
                <c:pt idx="663">
                  <c:v>6.5841322499982198</c:v>
                </c:pt>
                <c:pt idx="664">
                  <c:v>6.594063249998726</c:v>
                </c:pt>
                <c:pt idx="665">
                  <c:v>6.6039942499992321</c:v>
                </c:pt>
                <c:pt idx="666">
                  <c:v>6.6139252499997383</c:v>
                </c:pt>
                <c:pt idx="667">
                  <c:v>6.6238562500002445</c:v>
                </c:pt>
                <c:pt idx="668">
                  <c:v>6.6337862500004121</c:v>
                </c:pt>
                <c:pt idx="669">
                  <c:v>6.6437172500009183</c:v>
                </c:pt>
                <c:pt idx="670">
                  <c:v>6.6536482500014245</c:v>
                </c:pt>
                <c:pt idx="671">
                  <c:v>6.6635792500019306</c:v>
                </c:pt>
                <c:pt idx="672">
                  <c:v>6.6735102500024368</c:v>
                </c:pt>
                <c:pt idx="673">
                  <c:v>6.683441250002943</c:v>
                </c:pt>
                <c:pt idx="674">
                  <c:v>6.6933722500034492</c:v>
                </c:pt>
                <c:pt idx="675">
                  <c:v>6.7033022500036168</c:v>
                </c:pt>
                <c:pt idx="676">
                  <c:v>6.713233250004123</c:v>
                </c:pt>
                <c:pt idx="677">
                  <c:v>6.7231642500046291</c:v>
                </c:pt>
                <c:pt idx="678">
                  <c:v>6.7330952499978594</c:v>
                </c:pt>
                <c:pt idx="679">
                  <c:v>6.7430262499983655</c:v>
                </c:pt>
                <c:pt idx="680">
                  <c:v>6.7529572499988717</c:v>
                </c:pt>
                <c:pt idx="681">
                  <c:v>6.7628882499993779</c:v>
                </c:pt>
                <c:pt idx="682">
                  <c:v>6.7728182499995455</c:v>
                </c:pt>
                <c:pt idx="683">
                  <c:v>6.7827492500000517</c:v>
                </c:pt>
                <c:pt idx="684">
                  <c:v>6.7926802500005579</c:v>
                </c:pt>
                <c:pt idx="685">
                  <c:v>6.802611250001064</c:v>
                </c:pt>
                <c:pt idx="686">
                  <c:v>6.8125422500015702</c:v>
                </c:pt>
                <c:pt idx="687">
                  <c:v>6.8224732500020764</c:v>
                </c:pt>
                <c:pt idx="688">
                  <c:v>6.8324042500025826</c:v>
                </c:pt>
                <c:pt idx="689">
                  <c:v>6.8423342500027502</c:v>
                </c:pt>
                <c:pt idx="690">
                  <c:v>6.8522652500032564</c:v>
                </c:pt>
                <c:pt idx="691">
                  <c:v>6.8621962500037625</c:v>
                </c:pt>
                <c:pt idx="692">
                  <c:v>6.8721272500042687</c:v>
                </c:pt>
                <c:pt idx="693">
                  <c:v>6.8820582500047749</c:v>
                </c:pt>
                <c:pt idx="694">
                  <c:v>6.8919892499980051</c:v>
                </c:pt>
                <c:pt idx="695">
                  <c:v>6.9019202499985113</c:v>
                </c:pt>
                <c:pt idx="696">
                  <c:v>6.9118512499990175</c:v>
                </c:pt>
                <c:pt idx="697">
                  <c:v>6.9217812499991851</c:v>
                </c:pt>
                <c:pt idx="698">
                  <c:v>6.9317122499996913</c:v>
                </c:pt>
                <c:pt idx="699">
                  <c:v>6.9416432500001974</c:v>
                </c:pt>
                <c:pt idx="700">
                  <c:v>6.951574625003559</c:v>
                </c:pt>
                <c:pt idx="701">
                  <c:v>6.9615056250040652</c:v>
                </c:pt>
                <c:pt idx="702">
                  <c:v>6.9714366250045714</c:v>
                </c:pt>
                <c:pt idx="703">
                  <c:v>6.9813676250050776</c:v>
                </c:pt>
                <c:pt idx="704">
                  <c:v>6.9912986249983078</c:v>
                </c:pt>
                <c:pt idx="705">
                  <c:v>7.0012286249984754</c:v>
                </c:pt>
                <c:pt idx="706">
                  <c:v>7.0111596249989816</c:v>
                </c:pt>
                <c:pt idx="707">
                  <c:v>7.0210906249994878</c:v>
                </c:pt>
              </c:numCache>
            </c:numRef>
          </c:xVal>
          <c:yVal>
            <c:numRef>
              <c:f>'Raw Data'!$B$2:$B$709</c:f>
              <c:numCache>
                <c:formatCode>General</c:formatCode>
                <c:ptCount val="708"/>
                <c:pt idx="0">
                  <c:v>9.6072146873921155E-2</c:v>
                </c:pt>
                <c:pt idx="1">
                  <c:v>9.0931832185015091E-2</c:v>
                </c:pt>
                <c:pt idx="2">
                  <c:v>0.10606407911516727</c:v>
                </c:pt>
                <c:pt idx="3">
                  <c:v>9.0000032689422374E-2</c:v>
                </c:pt>
                <c:pt idx="4">
                  <c:v>9.7338799964636569E-2</c:v>
                </c:pt>
                <c:pt idx="5">
                  <c:v>9.3013377003371714E-2</c:v>
                </c:pt>
                <c:pt idx="6">
                  <c:v>9.1623941520228985E-2</c:v>
                </c:pt>
                <c:pt idx="7">
                  <c:v>9.8769440045580276E-2</c:v>
                </c:pt>
                <c:pt idx="8">
                  <c:v>8.996396267786623E-2</c:v>
                </c:pt>
                <c:pt idx="9">
                  <c:v>9.1296287309378388E-2</c:v>
                </c:pt>
                <c:pt idx="10">
                  <c:v>0.10052717702463269</c:v>
                </c:pt>
                <c:pt idx="11">
                  <c:v>9.796855422668159E-2</c:v>
                </c:pt>
                <c:pt idx="12">
                  <c:v>9.4612115398049354E-2</c:v>
                </c:pt>
                <c:pt idx="13">
                  <c:v>9.7115143965929754E-2</c:v>
                </c:pt>
                <c:pt idx="14">
                  <c:v>9.1851480435580016E-2</c:v>
                </c:pt>
                <c:pt idx="15">
                  <c:v>8.4971600817516452E-2</c:v>
                </c:pt>
                <c:pt idx="16">
                  <c:v>9.6143245361745358E-2</c:v>
                </c:pt>
                <c:pt idx="17">
                  <c:v>0.10190637074410916</c:v>
                </c:pt>
                <c:pt idx="18">
                  <c:v>0.10231571238487959</c:v>
                </c:pt>
                <c:pt idx="19">
                  <c:v>9.734766215085984E-2</c:v>
                </c:pt>
                <c:pt idx="20">
                  <c:v>9.9361644219607123E-2</c:v>
                </c:pt>
                <c:pt idx="21">
                  <c:v>9.0748083433136353E-2</c:v>
                </c:pt>
                <c:pt idx="22">
                  <c:v>8.9184894282370808E-2</c:v>
                </c:pt>
                <c:pt idx="23">
                  <c:v>8.7764733508229262E-2</c:v>
                </c:pt>
                <c:pt idx="24">
                  <c:v>9.2649278193712242E-2</c:v>
                </c:pt>
                <c:pt idx="25">
                  <c:v>9.535397174768151E-2</c:v>
                </c:pt>
                <c:pt idx="26">
                  <c:v>0.10056188573129475</c:v>
                </c:pt>
                <c:pt idx="27">
                  <c:v>9.8838455462828281E-2</c:v>
                </c:pt>
                <c:pt idx="28">
                  <c:v>9.5751134734600785E-2</c:v>
                </c:pt>
                <c:pt idx="29">
                  <c:v>9.180391699075699E-2</c:v>
                </c:pt>
                <c:pt idx="30">
                  <c:v>9.7579924520105124E-2</c:v>
                </c:pt>
                <c:pt idx="31">
                  <c:v>9.2342317644506691E-2</c:v>
                </c:pt>
                <c:pt idx="32">
                  <c:v>9.4638775046914828E-2</c:v>
                </c:pt>
                <c:pt idx="33">
                  <c:v>9.6539467312395572E-2</c:v>
                </c:pt>
                <c:pt idx="34">
                  <c:v>9.9237317796796565E-2</c:v>
                </c:pt>
                <c:pt idx="35">
                  <c:v>8.6081539392471318E-2</c:v>
                </c:pt>
                <c:pt idx="36">
                  <c:v>9.0004061786457895E-2</c:v>
                </c:pt>
                <c:pt idx="37">
                  <c:v>9.6920075369998818E-2</c:v>
                </c:pt>
                <c:pt idx="38">
                  <c:v>9.1861091796308761E-2</c:v>
                </c:pt>
                <c:pt idx="39">
                  <c:v>9.8509156722575431E-2</c:v>
                </c:pt>
                <c:pt idx="40">
                  <c:v>9.6428936664015058E-2</c:v>
                </c:pt>
                <c:pt idx="41">
                  <c:v>9.3354315357282766E-2</c:v>
                </c:pt>
                <c:pt idx="42">
                  <c:v>9.8622126756235967E-2</c:v>
                </c:pt>
                <c:pt idx="43">
                  <c:v>9.9940774384886036E-2</c:v>
                </c:pt>
                <c:pt idx="44">
                  <c:v>0.10107891663908959</c:v>
                </c:pt>
                <c:pt idx="45">
                  <c:v>9.8790691019967208E-2</c:v>
                </c:pt>
                <c:pt idx="46">
                  <c:v>9.1555099692195663E-2</c:v>
                </c:pt>
                <c:pt idx="47">
                  <c:v>9.3148904498666529E-2</c:v>
                </c:pt>
                <c:pt idx="48">
                  <c:v>9.1011701496317987E-2</c:v>
                </c:pt>
                <c:pt idx="49">
                  <c:v>9.2805526759475468E-2</c:v>
                </c:pt>
                <c:pt idx="50">
                  <c:v>9.6937881968915465E-2</c:v>
                </c:pt>
                <c:pt idx="51">
                  <c:v>0.10244711028411985</c:v>
                </c:pt>
                <c:pt idx="52">
                  <c:v>9.6544327810406685E-2</c:v>
                </c:pt>
                <c:pt idx="53">
                  <c:v>9.7120589185506104E-2</c:v>
                </c:pt>
                <c:pt idx="54">
                  <c:v>9.2336196340620527E-2</c:v>
                </c:pt>
                <c:pt idx="55">
                  <c:v>9.4143205247819425E-2</c:v>
                </c:pt>
                <c:pt idx="56">
                  <c:v>9.0204118788242346E-2</c:v>
                </c:pt>
                <c:pt idx="57">
                  <c:v>9.4253297355026008E-2</c:v>
                </c:pt>
                <c:pt idx="58">
                  <c:v>9.2987969024106859E-2</c:v>
                </c:pt>
                <c:pt idx="59">
                  <c:v>9.7890786258503795E-2</c:v>
                </c:pt>
                <c:pt idx="60">
                  <c:v>9.7559139495715499E-2</c:v>
                </c:pt>
                <c:pt idx="61">
                  <c:v>9.9834345923736703E-2</c:v>
                </c:pt>
                <c:pt idx="62">
                  <c:v>9.2335383212193853E-2</c:v>
                </c:pt>
                <c:pt idx="63">
                  <c:v>9.2211120743304495E-2</c:v>
                </c:pt>
                <c:pt idx="64">
                  <c:v>9.6405401621013881E-2</c:v>
                </c:pt>
                <c:pt idx="65">
                  <c:v>9.2876204978674659E-2</c:v>
                </c:pt>
                <c:pt idx="66">
                  <c:v>8.7896944535896193E-2</c:v>
                </c:pt>
                <c:pt idx="67">
                  <c:v>8.9458196796476847E-2</c:v>
                </c:pt>
                <c:pt idx="68">
                  <c:v>0.10208955304697157</c:v>
                </c:pt>
                <c:pt idx="69">
                  <c:v>9.4705762211233377E-2</c:v>
                </c:pt>
                <c:pt idx="70">
                  <c:v>8.8174806050956248E-2</c:v>
                </c:pt>
                <c:pt idx="71">
                  <c:v>9.1638495605438949E-2</c:v>
                </c:pt>
                <c:pt idx="72">
                  <c:v>8.8588898554444323E-2</c:v>
                </c:pt>
                <c:pt idx="73">
                  <c:v>8.6284200232476002E-2</c:v>
                </c:pt>
                <c:pt idx="74">
                  <c:v>9.4268856430426248E-2</c:v>
                </c:pt>
                <c:pt idx="75">
                  <c:v>9.1394374351948499E-2</c:v>
                </c:pt>
                <c:pt idx="76">
                  <c:v>9.8870797874405988E-2</c:v>
                </c:pt>
                <c:pt idx="77">
                  <c:v>9.4862814769148832E-2</c:v>
                </c:pt>
                <c:pt idx="78">
                  <c:v>8.420904166996479E-2</c:v>
                </c:pt>
                <c:pt idx="79">
                  <c:v>8.5769581301137807E-2</c:v>
                </c:pt>
                <c:pt idx="80">
                  <c:v>8.7347397627308976E-2</c:v>
                </c:pt>
                <c:pt idx="81">
                  <c:v>8.8360318103805194E-2</c:v>
                </c:pt>
                <c:pt idx="82">
                  <c:v>8.9515700507909066E-2</c:v>
                </c:pt>
                <c:pt idx="83">
                  <c:v>9.5541000422090294E-2</c:v>
                </c:pt>
                <c:pt idx="84">
                  <c:v>9.9237061981111777E-2</c:v>
                </c:pt>
                <c:pt idx="85">
                  <c:v>9.1831581629812725E-2</c:v>
                </c:pt>
                <c:pt idx="86">
                  <c:v>9.0848317500203848E-2</c:v>
                </c:pt>
                <c:pt idx="87">
                  <c:v>8.8401093296706687E-2</c:v>
                </c:pt>
                <c:pt idx="88">
                  <c:v>9.0777502236887811E-2</c:v>
                </c:pt>
                <c:pt idx="89">
                  <c:v>8.983012539334595E-2</c:v>
                </c:pt>
                <c:pt idx="90">
                  <c:v>9.2124517997726807E-2</c:v>
                </c:pt>
                <c:pt idx="91">
                  <c:v>9.9470274522900581E-2</c:v>
                </c:pt>
                <c:pt idx="92">
                  <c:v>9.5338558852672575E-2</c:v>
                </c:pt>
                <c:pt idx="93">
                  <c:v>9.1062051504850389E-2</c:v>
                </c:pt>
                <c:pt idx="94">
                  <c:v>9.1782519835978751E-2</c:v>
                </c:pt>
                <c:pt idx="95">
                  <c:v>8.7826056182384496E-2</c:v>
                </c:pt>
                <c:pt idx="96">
                  <c:v>8.8874480221420527E-2</c:v>
                </c:pt>
                <c:pt idx="97">
                  <c:v>9.3259499100968243E-2</c:v>
                </c:pt>
                <c:pt idx="98">
                  <c:v>9.721448267810047E-2</c:v>
                </c:pt>
                <c:pt idx="99">
                  <c:v>9.3828926542773847E-2</c:v>
                </c:pt>
                <c:pt idx="100">
                  <c:v>9.3509878702461718E-2</c:v>
                </c:pt>
                <c:pt idx="101">
                  <c:v>9.4909692993387584E-2</c:v>
                </c:pt>
                <c:pt idx="102">
                  <c:v>8.998064551502466E-2</c:v>
                </c:pt>
                <c:pt idx="103">
                  <c:v>8.7244230816140772E-2</c:v>
                </c:pt>
                <c:pt idx="104">
                  <c:v>9.081811297684908E-2</c:v>
                </c:pt>
                <c:pt idx="105">
                  <c:v>8.4629200659692289E-2</c:v>
                </c:pt>
                <c:pt idx="106">
                  <c:v>9.0703854728490116E-2</c:v>
                </c:pt>
                <c:pt idx="107">
                  <c:v>9.122825860977174E-2</c:v>
                </c:pt>
                <c:pt idx="108">
                  <c:v>9.5036184713244445E-2</c:v>
                </c:pt>
                <c:pt idx="109">
                  <c:v>9.6261596661061058E-2</c:v>
                </c:pt>
                <c:pt idx="110">
                  <c:v>9.4764846498146663E-2</c:v>
                </c:pt>
                <c:pt idx="111">
                  <c:v>9.2716996259987361E-2</c:v>
                </c:pt>
                <c:pt idx="112">
                  <c:v>9.0770092718303205E-2</c:v>
                </c:pt>
                <c:pt idx="113">
                  <c:v>8.9616784248501072E-2</c:v>
                </c:pt>
                <c:pt idx="114">
                  <c:v>8.9425214845687162E-2</c:v>
                </c:pt>
                <c:pt idx="115">
                  <c:v>8.8059835173189646E-2</c:v>
                </c:pt>
                <c:pt idx="116">
                  <c:v>9.0217658746987589E-2</c:v>
                </c:pt>
                <c:pt idx="117">
                  <c:v>8.8592827152460821E-2</c:v>
                </c:pt>
                <c:pt idx="118">
                  <c:v>8.9657276216894399E-2</c:v>
                </c:pt>
                <c:pt idx="119">
                  <c:v>8.5224620802327997E-2</c:v>
                </c:pt>
                <c:pt idx="120">
                  <c:v>9.2496921680867678E-2</c:v>
                </c:pt>
                <c:pt idx="121">
                  <c:v>0.10069358512759209</c:v>
                </c:pt>
                <c:pt idx="122">
                  <c:v>9.0536898449063305E-2</c:v>
                </c:pt>
                <c:pt idx="123">
                  <c:v>9.2794325686991225E-2</c:v>
                </c:pt>
                <c:pt idx="124">
                  <c:v>8.4983048569411038E-2</c:v>
                </c:pt>
                <c:pt idx="125">
                  <c:v>9.0080267451703555E-2</c:v>
                </c:pt>
                <c:pt idx="126">
                  <c:v>9.1747555313631893E-2</c:v>
                </c:pt>
                <c:pt idx="127">
                  <c:v>8.5749362725764514E-2</c:v>
                </c:pt>
                <c:pt idx="128">
                  <c:v>9.358620313927532E-2</c:v>
                </c:pt>
                <c:pt idx="129">
                  <c:v>9.2838682299479849E-2</c:v>
                </c:pt>
                <c:pt idx="130">
                  <c:v>8.4172259029000995E-2</c:v>
                </c:pt>
                <c:pt idx="131">
                  <c:v>9.3137694289907813E-2</c:v>
                </c:pt>
                <c:pt idx="132">
                  <c:v>9.3772665364667773E-2</c:v>
                </c:pt>
                <c:pt idx="133">
                  <c:v>8.3347079856321227E-2</c:v>
                </c:pt>
                <c:pt idx="134">
                  <c:v>8.1469968315213928E-2</c:v>
                </c:pt>
                <c:pt idx="135">
                  <c:v>8.4980234596878299E-2</c:v>
                </c:pt>
                <c:pt idx="136">
                  <c:v>8.5263276379555469E-2</c:v>
                </c:pt>
                <c:pt idx="137">
                  <c:v>9.3656442817300567E-2</c:v>
                </c:pt>
                <c:pt idx="138">
                  <c:v>9.3089820211753257E-2</c:v>
                </c:pt>
                <c:pt idx="139">
                  <c:v>8.8768883161246787E-2</c:v>
                </c:pt>
                <c:pt idx="140">
                  <c:v>8.6666133049875499E-2</c:v>
                </c:pt>
                <c:pt idx="141">
                  <c:v>8.4854784412309536E-2</c:v>
                </c:pt>
                <c:pt idx="142">
                  <c:v>8.3971407171338802E-2</c:v>
                </c:pt>
                <c:pt idx="143">
                  <c:v>9.294653601944447E-2</c:v>
                </c:pt>
                <c:pt idx="144">
                  <c:v>9.9843381699174644E-2</c:v>
                </c:pt>
                <c:pt idx="145">
                  <c:v>9.4601700045168408E-2</c:v>
                </c:pt>
                <c:pt idx="146">
                  <c:v>9.9074034299701463E-2</c:v>
                </c:pt>
                <c:pt idx="147">
                  <c:v>8.9648989615961919E-2</c:v>
                </c:pt>
                <c:pt idx="148">
                  <c:v>8.9977447818964718E-2</c:v>
                </c:pt>
                <c:pt idx="149">
                  <c:v>8.599883783608675E-2</c:v>
                </c:pt>
                <c:pt idx="150">
                  <c:v>9.929972768761218E-2</c:v>
                </c:pt>
                <c:pt idx="151">
                  <c:v>9.1587040107697248E-2</c:v>
                </c:pt>
                <c:pt idx="152">
                  <c:v>9.6068401001393799E-2</c:v>
                </c:pt>
                <c:pt idx="153">
                  <c:v>9.3758458457887175E-2</c:v>
                </c:pt>
                <c:pt idx="154">
                  <c:v>8.6035711839795123E-2</c:v>
                </c:pt>
                <c:pt idx="155">
                  <c:v>8.3615439645946033E-2</c:v>
                </c:pt>
                <c:pt idx="156">
                  <c:v>9.5458499863743787E-2</c:v>
                </c:pt>
                <c:pt idx="157">
                  <c:v>9.6066244840621956E-2</c:v>
                </c:pt>
                <c:pt idx="158">
                  <c:v>9.181080574169756E-2</c:v>
                </c:pt>
                <c:pt idx="159">
                  <c:v>9.232022613286972E-2</c:v>
                </c:pt>
                <c:pt idx="160">
                  <c:v>8.9584377883002164E-2</c:v>
                </c:pt>
                <c:pt idx="161">
                  <c:v>9.3541197851300245E-2</c:v>
                </c:pt>
                <c:pt idx="162">
                  <c:v>9.4826434124261144E-2</c:v>
                </c:pt>
                <c:pt idx="163">
                  <c:v>9.0140749588608751E-2</c:v>
                </c:pt>
                <c:pt idx="164">
                  <c:v>8.7989887855947024E-2</c:v>
                </c:pt>
                <c:pt idx="165">
                  <c:v>8.437954282388091E-2</c:v>
                </c:pt>
                <c:pt idx="166">
                  <c:v>8.926878355443478E-2</c:v>
                </c:pt>
                <c:pt idx="167">
                  <c:v>8.6704505402594806E-2</c:v>
                </c:pt>
                <c:pt idx="168">
                  <c:v>9.0295317079871901E-2</c:v>
                </c:pt>
                <c:pt idx="169">
                  <c:v>9.4998013358563185E-2</c:v>
                </c:pt>
                <c:pt idx="170">
                  <c:v>9.3373218309134254E-2</c:v>
                </c:pt>
                <c:pt idx="171">
                  <c:v>9.1502072755247355E-2</c:v>
                </c:pt>
                <c:pt idx="172">
                  <c:v>8.9805557951331147E-2</c:v>
                </c:pt>
                <c:pt idx="173">
                  <c:v>8.5478691458702086E-2</c:v>
                </c:pt>
                <c:pt idx="174">
                  <c:v>8.6257549719885002E-2</c:v>
                </c:pt>
                <c:pt idx="175">
                  <c:v>9.4010747540742165E-2</c:v>
                </c:pt>
                <c:pt idx="176">
                  <c:v>9.8090505218133339E-2</c:v>
                </c:pt>
                <c:pt idx="177">
                  <c:v>0.10419174584560097</c:v>
                </c:pt>
                <c:pt idx="178">
                  <c:v>9.9027548935264359E-2</c:v>
                </c:pt>
                <c:pt idx="179">
                  <c:v>9.4299682220444089E-2</c:v>
                </c:pt>
                <c:pt idx="180">
                  <c:v>8.745843077078462E-2</c:v>
                </c:pt>
                <c:pt idx="181">
                  <c:v>8.5203634779900311E-2</c:v>
                </c:pt>
                <c:pt idx="182">
                  <c:v>8.466112280264497E-2</c:v>
                </c:pt>
                <c:pt idx="183">
                  <c:v>9.6815327983349561E-2</c:v>
                </c:pt>
                <c:pt idx="184">
                  <c:v>9.5564498919993648E-2</c:v>
                </c:pt>
                <c:pt idx="185">
                  <c:v>9.3635602975264201E-2</c:v>
                </c:pt>
                <c:pt idx="186">
                  <c:v>9.0598476938903341E-2</c:v>
                </c:pt>
                <c:pt idx="187">
                  <c:v>8.7943585216999062E-2</c:v>
                </c:pt>
                <c:pt idx="188">
                  <c:v>0.10725879318080843</c:v>
                </c:pt>
                <c:pt idx="189">
                  <c:v>0.32419803131371738</c:v>
                </c:pt>
                <c:pt idx="190">
                  <c:v>0.19538028907030822</c:v>
                </c:pt>
                <c:pt idx="191">
                  <c:v>-3.4264281727373599E-2</c:v>
                </c:pt>
                <c:pt idx="192">
                  <c:v>2.3539446685463192E-2</c:v>
                </c:pt>
                <c:pt idx="193">
                  <c:v>3.7349071707576516E-2</c:v>
                </c:pt>
                <c:pt idx="194">
                  <c:v>5.7050899397581817E-2</c:v>
                </c:pt>
                <c:pt idx="195">
                  <c:v>4.0036177933216094E-2</c:v>
                </c:pt>
                <c:pt idx="196">
                  <c:v>5.9757063891738654E-2</c:v>
                </c:pt>
                <c:pt idx="197">
                  <c:v>9.3677766881883145E-2</c:v>
                </c:pt>
                <c:pt idx="198">
                  <c:v>8.7440843442454938E-2</c:v>
                </c:pt>
                <c:pt idx="199">
                  <c:v>8.7845224086195231E-2</c:v>
                </c:pt>
                <c:pt idx="200">
                  <c:v>9.1470899786800147E-2</c:v>
                </c:pt>
                <c:pt idx="201">
                  <c:v>9.2107442300766715E-2</c:v>
                </c:pt>
                <c:pt idx="202">
                  <c:v>9.0390297789126633E-2</c:v>
                </c:pt>
                <c:pt idx="203">
                  <c:v>9.4760844809934505E-2</c:v>
                </c:pt>
                <c:pt idx="204">
                  <c:v>8.9478588961064823E-2</c:v>
                </c:pt>
                <c:pt idx="205">
                  <c:v>9.6666900068521508E-2</c:v>
                </c:pt>
                <c:pt idx="206">
                  <c:v>9.1276726545766004E-2</c:v>
                </c:pt>
                <c:pt idx="207">
                  <c:v>8.9454021519050006E-2</c:v>
                </c:pt>
                <c:pt idx="208">
                  <c:v>8.4479530211538076E-2</c:v>
                </c:pt>
                <c:pt idx="209">
                  <c:v>7.7337201973423364E-2</c:v>
                </c:pt>
                <c:pt idx="210">
                  <c:v>4.7341524716466667E-2</c:v>
                </c:pt>
                <c:pt idx="211">
                  <c:v>3.1647058865055443E-2</c:v>
                </c:pt>
                <c:pt idx="212">
                  <c:v>6.8480835556983949E-2</c:v>
                </c:pt>
                <c:pt idx="213">
                  <c:v>0.10279052456840873</c:v>
                </c:pt>
                <c:pt idx="214">
                  <c:v>5.6739672208204868E-2</c:v>
                </c:pt>
                <c:pt idx="215">
                  <c:v>5.8659888692200186E-2</c:v>
                </c:pt>
                <c:pt idx="216">
                  <c:v>9.9527979232370861E-2</c:v>
                </c:pt>
                <c:pt idx="217">
                  <c:v>0.11188829876482487</c:v>
                </c:pt>
                <c:pt idx="218">
                  <c:v>8.9503567535430192E-2</c:v>
                </c:pt>
                <c:pt idx="219">
                  <c:v>7.4509515892714262E-2</c:v>
                </c:pt>
                <c:pt idx="220">
                  <c:v>7.7522549573332072E-2</c:v>
                </c:pt>
                <c:pt idx="221">
                  <c:v>0.11572798255831004</c:v>
                </c:pt>
                <c:pt idx="222">
                  <c:v>0.16022452622652056</c:v>
                </c:pt>
                <c:pt idx="223">
                  <c:v>0.16665531227365138</c:v>
                </c:pt>
                <c:pt idx="224">
                  <c:v>0.15162900958210232</c:v>
                </c:pt>
                <c:pt idx="225">
                  <c:v>8.6659006755799059E-2</c:v>
                </c:pt>
                <c:pt idx="226">
                  <c:v>8.6883704289793973E-2</c:v>
                </c:pt>
                <c:pt idx="227">
                  <c:v>9.5579062141478072E-2</c:v>
                </c:pt>
                <c:pt idx="228">
                  <c:v>8.792232510633767E-2</c:v>
                </c:pt>
                <c:pt idx="229">
                  <c:v>8.6494325408712033E-2</c:v>
                </c:pt>
                <c:pt idx="230">
                  <c:v>9.2970728874206543E-2</c:v>
                </c:pt>
                <c:pt idx="231">
                  <c:v>8.5438354806974537E-2</c:v>
                </c:pt>
                <c:pt idx="232">
                  <c:v>9.3068633191287525E-2</c:v>
                </c:pt>
                <c:pt idx="233">
                  <c:v>9.3442325089126824E-2</c:v>
                </c:pt>
                <c:pt idx="234">
                  <c:v>9.4146293308585885E-2</c:v>
                </c:pt>
                <c:pt idx="235">
                  <c:v>9.1686716862022885E-2</c:v>
                </c:pt>
                <c:pt idx="236">
                  <c:v>8.6599657516926526E-2</c:v>
                </c:pt>
                <c:pt idx="237">
                  <c:v>8.541629070416093E-2</c:v>
                </c:pt>
                <c:pt idx="238">
                  <c:v>8.8391025122255093E-2</c:v>
                </c:pt>
                <c:pt idx="239">
                  <c:v>8.9138664733618506E-2</c:v>
                </c:pt>
                <c:pt idx="240">
                  <c:v>8.984040370211005E-2</c:v>
                </c:pt>
                <c:pt idx="241">
                  <c:v>9.192585884593428E-2</c:v>
                </c:pt>
                <c:pt idx="242">
                  <c:v>9.5880705378949646E-2</c:v>
                </c:pt>
                <c:pt idx="243">
                  <c:v>8.6346674077212818E-2</c:v>
                </c:pt>
                <c:pt idx="244">
                  <c:v>8.2369032539427289E-2</c:v>
                </c:pt>
                <c:pt idx="245">
                  <c:v>9.5044717993587255E-2</c:v>
                </c:pt>
                <c:pt idx="246">
                  <c:v>8.7990627894178039E-2</c:v>
                </c:pt>
                <c:pt idx="247">
                  <c:v>8.4390414990484719E-2</c:v>
                </c:pt>
                <c:pt idx="248">
                  <c:v>8.8817689139395958E-2</c:v>
                </c:pt>
                <c:pt idx="249">
                  <c:v>9.6561494870111356E-2</c:v>
                </c:pt>
                <c:pt idx="250">
                  <c:v>9.5476772412657743E-2</c:v>
                </c:pt>
                <c:pt idx="251">
                  <c:v>9.6421865187585359E-2</c:v>
                </c:pt>
                <c:pt idx="252">
                  <c:v>9.506416912190617E-2</c:v>
                </c:pt>
                <c:pt idx="253">
                  <c:v>8.3536301236599692E-2</c:v>
                </c:pt>
                <c:pt idx="254">
                  <c:v>8.8867646288126712E-2</c:v>
                </c:pt>
                <c:pt idx="255">
                  <c:v>9.1709292596206068E-2</c:v>
                </c:pt>
                <c:pt idx="256">
                  <c:v>9.5533472131937747E-2</c:v>
                </c:pt>
                <c:pt idx="257">
                  <c:v>9.204920768737794E-2</c:v>
                </c:pt>
                <c:pt idx="258">
                  <c:v>7.3524735141545533E-2</c:v>
                </c:pt>
                <c:pt idx="259">
                  <c:v>8.7623614612966777E-2</c:v>
                </c:pt>
                <c:pt idx="260">
                  <c:v>9.1265479791909465E-2</c:v>
                </c:pt>
                <c:pt idx="261">
                  <c:v>9.4557562703266748E-2</c:v>
                </c:pt>
                <c:pt idx="262">
                  <c:v>8.8698204942047595E-2</c:v>
                </c:pt>
                <c:pt idx="263">
                  <c:v>8.7166453711688519E-2</c:v>
                </c:pt>
                <c:pt idx="264">
                  <c:v>8.5889458358287818E-2</c:v>
                </c:pt>
                <c:pt idx="265">
                  <c:v>8.4488483760505925E-2</c:v>
                </c:pt>
                <c:pt idx="266">
                  <c:v>8.3530070297420031E-2</c:v>
                </c:pt>
                <c:pt idx="267">
                  <c:v>9.0697587244212632E-2</c:v>
                </c:pt>
                <c:pt idx="268">
                  <c:v>8.6614604461938152E-2</c:v>
                </c:pt>
                <c:pt idx="269">
                  <c:v>9.7223244365304717E-2</c:v>
                </c:pt>
                <c:pt idx="270">
                  <c:v>8.6084444727748635E-2</c:v>
                </c:pt>
                <c:pt idx="271">
                  <c:v>8.6193312574177991E-2</c:v>
                </c:pt>
                <c:pt idx="272">
                  <c:v>8.5497749727219352E-2</c:v>
                </c:pt>
                <c:pt idx="273">
                  <c:v>9.4467999804764988E-2</c:v>
                </c:pt>
                <c:pt idx="274">
                  <c:v>9.0915999021381144E-2</c:v>
                </c:pt>
                <c:pt idx="275">
                  <c:v>7.7884062817320229E-2</c:v>
                </c:pt>
                <c:pt idx="276">
                  <c:v>8.3860383164137603E-2</c:v>
                </c:pt>
                <c:pt idx="277">
                  <c:v>8.78374582529068E-2</c:v>
                </c:pt>
                <c:pt idx="278">
                  <c:v>8.143410843797029E-2</c:v>
                </c:pt>
                <c:pt idx="279">
                  <c:v>8.8909243745729338E-2</c:v>
                </c:pt>
                <c:pt idx="280">
                  <c:v>8.9550856892019512E-2</c:v>
                </c:pt>
                <c:pt idx="281">
                  <c:v>8.4116399846971043E-2</c:v>
                </c:pt>
                <c:pt idx="282">
                  <c:v>8.0503149479627611E-2</c:v>
                </c:pt>
                <c:pt idx="283">
                  <c:v>8.3493351610377436E-2</c:v>
                </c:pt>
                <c:pt idx="284">
                  <c:v>8.6159024136140946E-2</c:v>
                </c:pt>
                <c:pt idx="285">
                  <c:v>9.7566201835870753E-2</c:v>
                </c:pt>
                <c:pt idx="286">
                  <c:v>9.4947151718661194E-2</c:v>
                </c:pt>
                <c:pt idx="287">
                  <c:v>8.3823289889842278E-2</c:v>
                </c:pt>
                <c:pt idx="288">
                  <c:v>8.1327661704272039E-2</c:v>
                </c:pt>
                <c:pt idx="289">
                  <c:v>8.9240771736949692E-2</c:v>
                </c:pt>
                <c:pt idx="290">
                  <c:v>9.0806308910250669E-2</c:v>
                </c:pt>
                <c:pt idx="291">
                  <c:v>9.0052237361669549E-2</c:v>
                </c:pt>
                <c:pt idx="292">
                  <c:v>8.4142502183094631E-2</c:v>
                </c:pt>
                <c:pt idx="293">
                  <c:v>8.9316301317885524E-2</c:v>
                </c:pt>
                <c:pt idx="294">
                  <c:v>8.9766308516263965E-2</c:v>
                </c:pt>
                <c:pt idx="295">
                  <c:v>8.2090330487117169E-2</c:v>
                </c:pt>
                <c:pt idx="296">
                  <c:v>7.8614672413095832E-2</c:v>
                </c:pt>
                <c:pt idx="297">
                  <c:v>8.8320748899132023E-2</c:v>
                </c:pt>
                <c:pt idx="298">
                  <c:v>9.9828398209065208E-2</c:v>
                </c:pt>
                <c:pt idx="299">
                  <c:v>9.7234299257397655E-2</c:v>
                </c:pt>
                <c:pt idx="300">
                  <c:v>8.7833292111754419E-2</c:v>
                </c:pt>
                <c:pt idx="301">
                  <c:v>8.6059265155345205E-2</c:v>
                </c:pt>
                <c:pt idx="302">
                  <c:v>9.2832396542653448E-2</c:v>
                </c:pt>
                <c:pt idx="303">
                  <c:v>9.056994435377419E-2</c:v>
                </c:pt>
                <c:pt idx="304">
                  <c:v>8.8710922636091719E-2</c:v>
                </c:pt>
                <c:pt idx="305">
                  <c:v>8.7172556743025778E-2</c:v>
                </c:pt>
                <c:pt idx="306">
                  <c:v>8.4623901620507244E-2</c:v>
                </c:pt>
                <c:pt idx="307">
                  <c:v>8.4204546622931961E-2</c:v>
                </c:pt>
                <c:pt idx="308">
                  <c:v>9.0655871015042078E-2</c:v>
                </c:pt>
                <c:pt idx="309">
                  <c:v>8.411447209306061E-2</c:v>
                </c:pt>
                <c:pt idx="310">
                  <c:v>0.12947530732490123</c:v>
                </c:pt>
                <c:pt idx="311">
                  <c:v>1.225459602624178</c:v>
                </c:pt>
                <c:pt idx="312">
                  <c:v>4.1282731220126152</c:v>
                </c:pt>
                <c:pt idx="313">
                  <c:v>4.4256057921051983</c:v>
                </c:pt>
                <c:pt idx="314">
                  <c:v>4.3582987850904464</c:v>
                </c:pt>
                <c:pt idx="315">
                  <c:v>4.5973695060610771</c:v>
                </c:pt>
                <c:pt idx="316">
                  <c:v>4.4033834490180022</c:v>
                </c:pt>
                <c:pt idx="317">
                  <c:v>4.2905929979681972</c:v>
                </c:pt>
                <c:pt idx="318">
                  <c:v>4.3497671127319339</c:v>
                </c:pt>
                <c:pt idx="319">
                  <c:v>3.9732005774974826</c:v>
                </c:pt>
                <c:pt idx="320">
                  <c:v>4.0840243175625801</c:v>
                </c:pt>
                <c:pt idx="321">
                  <c:v>3.9555291223526003</c:v>
                </c:pt>
                <c:pt idx="322">
                  <c:v>3.8209548693895341</c:v>
                </c:pt>
                <c:pt idx="323">
                  <c:v>3.6806526839733125</c:v>
                </c:pt>
                <c:pt idx="324">
                  <c:v>3.3925340563058857</c:v>
                </c:pt>
                <c:pt idx="325">
                  <c:v>3.1646809262037281</c:v>
                </c:pt>
                <c:pt idx="326">
                  <c:v>2.8553909924626351</c:v>
                </c:pt>
                <c:pt idx="327">
                  <c:v>2.6278056648373607</c:v>
                </c:pt>
                <c:pt idx="328">
                  <c:v>2.5176531851291659</c:v>
                </c:pt>
                <c:pt idx="329">
                  <c:v>2.3225672668218613</c:v>
                </c:pt>
                <c:pt idx="330">
                  <c:v>2.0492252840101721</c:v>
                </c:pt>
                <c:pt idx="331">
                  <c:v>1.6846834015846253</c:v>
                </c:pt>
                <c:pt idx="332">
                  <c:v>1.2920541264116765</c:v>
                </c:pt>
                <c:pt idx="333">
                  <c:v>1.0605681212246418</c:v>
                </c:pt>
                <c:pt idx="334">
                  <c:v>0.789226909428835</c:v>
                </c:pt>
                <c:pt idx="335">
                  <c:v>0.61053022496402265</c:v>
                </c:pt>
                <c:pt idx="336">
                  <c:v>0.36858406260609627</c:v>
                </c:pt>
                <c:pt idx="337">
                  <c:v>3.1933334888890386E-4</c:v>
                </c:pt>
                <c:pt idx="338">
                  <c:v>-0.38421023480594158</c:v>
                </c:pt>
                <c:pt idx="339">
                  <c:v>-0.72148779317736633</c:v>
                </c:pt>
                <c:pt idx="340">
                  <c:v>-1.0320869915932418</c:v>
                </c:pt>
                <c:pt idx="341">
                  <c:v>-1.1907336466759444</c:v>
                </c:pt>
                <c:pt idx="342">
                  <c:v>-1.2629604278504849</c:v>
                </c:pt>
                <c:pt idx="343">
                  <c:v>-1.4828095968067647</c:v>
                </c:pt>
                <c:pt idx="344">
                  <c:v>-1.6166566023230553</c:v>
                </c:pt>
                <c:pt idx="345">
                  <c:v>-1.61888497620821</c:v>
                </c:pt>
                <c:pt idx="346">
                  <c:v>-1.6226440049707891</c:v>
                </c:pt>
                <c:pt idx="347">
                  <c:v>-1.7013981060683727</c:v>
                </c:pt>
                <c:pt idx="348">
                  <c:v>-1.633528012186289</c:v>
                </c:pt>
                <c:pt idx="349">
                  <c:v>-1.6216569949686528</c:v>
                </c:pt>
                <c:pt idx="350">
                  <c:v>-1.5262240035831929</c:v>
                </c:pt>
                <c:pt idx="351">
                  <c:v>-1.5269863343238832</c:v>
                </c:pt>
                <c:pt idx="352">
                  <c:v>-1.6543071162700653</c:v>
                </c:pt>
                <c:pt idx="353">
                  <c:v>-1.7057601289451123</c:v>
                </c:pt>
                <c:pt idx="354">
                  <c:v>-1.7503707298636437</c:v>
                </c:pt>
                <c:pt idx="355">
                  <c:v>-1.6214823094010353</c:v>
                </c:pt>
                <c:pt idx="356">
                  <c:v>-1.5006399500370027</c:v>
                </c:pt>
                <c:pt idx="357">
                  <c:v>-1.4951111152768135</c:v>
                </c:pt>
                <c:pt idx="358">
                  <c:v>-1.5418369464576245</c:v>
                </c:pt>
                <c:pt idx="359">
                  <c:v>-1.5545657502114774</c:v>
                </c:pt>
                <c:pt idx="360">
                  <c:v>-1.634841443002224</c:v>
                </c:pt>
                <c:pt idx="361">
                  <c:v>-1.6212340950965882</c:v>
                </c:pt>
                <c:pt idx="362">
                  <c:v>-1.5812120966613294</c:v>
                </c:pt>
                <c:pt idx="363">
                  <c:v>-1.5627807958424091</c:v>
                </c:pt>
                <c:pt idx="364">
                  <c:v>-1.6974369098246098</c:v>
                </c:pt>
                <c:pt idx="365">
                  <c:v>-1.7412835720181465</c:v>
                </c:pt>
                <c:pt idx="366">
                  <c:v>-1.6210779744386674</c:v>
                </c:pt>
                <c:pt idx="367">
                  <c:v>-1.5990218384563923</c:v>
                </c:pt>
                <c:pt idx="368">
                  <c:v>-1.6099083307385444</c:v>
                </c:pt>
                <c:pt idx="369">
                  <c:v>-1.6710367311537266</c:v>
                </c:pt>
                <c:pt idx="370">
                  <c:v>-1.6004295556247234</c:v>
                </c:pt>
                <c:pt idx="371">
                  <c:v>-1.5182298365235329</c:v>
                </c:pt>
                <c:pt idx="372">
                  <c:v>-1.5592068314552308</c:v>
                </c:pt>
                <c:pt idx="373">
                  <c:v>-1.5311418043076992</c:v>
                </c:pt>
                <c:pt idx="374">
                  <c:v>-1.4840385353565217</c:v>
                </c:pt>
                <c:pt idx="375">
                  <c:v>-1.3865395765006543</c:v>
                </c:pt>
                <c:pt idx="376">
                  <c:v>-1.4936605672538281</c:v>
                </c:pt>
                <c:pt idx="377">
                  <c:v>-1.6089654672145843</c:v>
                </c:pt>
                <c:pt idx="378">
                  <c:v>-1.5005623282492162</c:v>
                </c:pt>
                <c:pt idx="379">
                  <c:v>-1.510043296068907</c:v>
                </c:pt>
                <c:pt idx="380">
                  <c:v>-1.5417388594150545</c:v>
                </c:pt>
                <c:pt idx="381">
                  <c:v>-1.4974055626988412</c:v>
                </c:pt>
                <c:pt idx="382">
                  <c:v>-1.3349327820539476</c:v>
                </c:pt>
                <c:pt idx="383">
                  <c:v>-1.3243042981624604</c:v>
                </c:pt>
                <c:pt idx="384">
                  <c:v>-0.95465574994683267</c:v>
                </c:pt>
                <c:pt idx="385">
                  <c:v>0.18381402142345907</c:v>
                </c:pt>
                <c:pt idx="386">
                  <c:v>0.13511187703348698</c:v>
                </c:pt>
                <c:pt idx="387">
                  <c:v>0.12062191933393479</c:v>
                </c:pt>
                <c:pt idx="388">
                  <c:v>0.12489747650921346</c:v>
                </c:pt>
                <c:pt idx="389">
                  <c:v>0.1009796966984868</c:v>
                </c:pt>
                <c:pt idx="390">
                  <c:v>9.7406408395618205E-2</c:v>
                </c:pt>
                <c:pt idx="391">
                  <c:v>0.107093983925879</c:v>
                </c:pt>
                <c:pt idx="392">
                  <c:v>0.11386208122596145</c:v>
                </c:pt>
                <c:pt idx="393">
                  <c:v>0.12328838671557606</c:v>
                </c:pt>
                <c:pt idx="394">
                  <c:v>0.12942835601046682</c:v>
                </c:pt>
                <c:pt idx="395">
                  <c:v>0.11513333899900317</c:v>
                </c:pt>
                <c:pt idx="396">
                  <c:v>0.11259025700390339</c:v>
                </c:pt>
                <c:pt idx="397">
                  <c:v>0.11797493962571025</c:v>
                </c:pt>
                <c:pt idx="398">
                  <c:v>0.11848198458552361</c:v>
                </c:pt>
                <c:pt idx="399">
                  <c:v>0.11977590031921864</c:v>
                </c:pt>
                <c:pt idx="400">
                  <c:v>0.12363498955965042</c:v>
                </c:pt>
                <c:pt idx="401">
                  <c:v>0.11027655945159495</c:v>
                </c:pt>
                <c:pt idx="402">
                  <c:v>0.10992036351934076</c:v>
                </c:pt>
                <c:pt idx="403">
                  <c:v>0.10980219494551421</c:v>
                </c:pt>
                <c:pt idx="404">
                  <c:v>0.12032902864739299</c:v>
                </c:pt>
                <c:pt idx="405">
                  <c:v>0.12089145770296456</c:v>
                </c:pt>
                <c:pt idx="406">
                  <c:v>0.12446751429699363</c:v>
                </c:pt>
                <c:pt idx="407">
                  <c:v>0.11589249031618239</c:v>
                </c:pt>
                <c:pt idx="408">
                  <c:v>0.11253389532677829</c:v>
                </c:pt>
                <c:pt idx="409">
                  <c:v>0.11791653142310679</c:v>
                </c:pt>
                <c:pt idx="410">
                  <c:v>0.11079671496525408</c:v>
                </c:pt>
                <c:pt idx="411">
                  <c:v>0.11914420003071428</c:v>
                </c:pt>
                <c:pt idx="412">
                  <c:v>0.12207162681967021</c:v>
                </c:pt>
                <c:pt idx="413">
                  <c:v>0.11416623693890871</c:v>
                </c:pt>
                <c:pt idx="414">
                  <c:v>0.11487215118482709</c:v>
                </c:pt>
                <c:pt idx="415">
                  <c:v>0.10966933524236083</c:v>
                </c:pt>
                <c:pt idx="416">
                  <c:v>0.11399650323204696</c:v>
                </c:pt>
                <c:pt idx="417">
                  <c:v>0.11575189218856395</c:v>
                </c:pt>
                <c:pt idx="418">
                  <c:v>0.1161835720203817</c:v>
                </c:pt>
                <c:pt idx="419">
                  <c:v>0.1155085566546768</c:v>
                </c:pt>
                <c:pt idx="420">
                  <c:v>0.11475299589335919</c:v>
                </c:pt>
                <c:pt idx="421">
                  <c:v>0.11347109436057509</c:v>
                </c:pt>
                <c:pt idx="422">
                  <c:v>0.10930684441700578</c:v>
                </c:pt>
                <c:pt idx="423">
                  <c:v>0.10885544850490989</c:v>
                </c:pt>
                <c:pt idx="424">
                  <c:v>0.11012539065442981</c:v>
                </c:pt>
                <c:pt idx="425">
                  <c:v>0.11302624002099038</c:v>
                </c:pt>
                <c:pt idx="426">
                  <c:v>0.11285899138078094</c:v>
                </c:pt>
                <c:pt idx="427">
                  <c:v>0.11541457179933787</c:v>
                </c:pt>
                <c:pt idx="428">
                  <c:v>0.11582163850776851</c:v>
                </c:pt>
                <c:pt idx="429">
                  <c:v>0.11685039214789868</c:v>
                </c:pt>
                <c:pt idx="430">
                  <c:v>0.10406167270615697</c:v>
                </c:pt>
                <c:pt idx="431">
                  <c:v>0.10190558502450586</c:v>
                </c:pt>
                <c:pt idx="432">
                  <c:v>0.10781087083742023</c:v>
                </c:pt>
                <c:pt idx="433">
                  <c:v>0.10782645732164384</c:v>
                </c:pt>
                <c:pt idx="434">
                  <c:v>0.11447053883224727</c:v>
                </c:pt>
                <c:pt idx="435">
                  <c:v>0.12429028884507716</c:v>
                </c:pt>
                <c:pt idx="436">
                  <c:v>0.12601239435374736</c:v>
                </c:pt>
                <c:pt idx="437">
                  <c:v>0.12453377969563008</c:v>
                </c:pt>
                <c:pt idx="438">
                  <c:v>0.11580507444217801</c:v>
                </c:pt>
                <c:pt idx="439">
                  <c:v>0.10529305977746845</c:v>
                </c:pt>
                <c:pt idx="440">
                  <c:v>0.10749426238238811</c:v>
                </c:pt>
                <c:pt idx="441">
                  <c:v>0.11367631335742773</c:v>
                </c:pt>
                <c:pt idx="442">
                  <c:v>0.10704547944478691</c:v>
                </c:pt>
                <c:pt idx="443">
                  <c:v>0.11566984844394029</c:v>
                </c:pt>
                <c:pt idx="444">
                  <c:v>0.11435744089074433</c:v>
                </c:pt>
                <c:pt idx="445">
                  <c:v>0.11577333502471447</c:v>
                </c:pt>
                <c:pt idx="446">
                  <c:v>0.11346169313415885</c:v>
                </c:pt>
                <c:pt idx="447">
                  <c:v>0.11129886288195849</c:v>
                </c:pt>
                <c:pt idx="448">
                  <c:v>0.10103712731972338</c:v>
                </c:pt>
                <c:pt idx="449">
                  <c:v>0.101781112421304</c:v>
                </c:pt>
                <c:pt idx="450">
                  <c:v>0.10625097074545921</c:v>
                </c:pt>
                <c:pt idx="451">
                  <c:v>0.12085524151101709</c:v>
                </c:pt>
                <c:pt idx="452">
                  <c:v>0.12428012017160654</c:v>
                </c:pt>
                <c:pt idx="453">
                  <c:v>0.12566414698027076</c:v>
                </c:pt>
                <c:pt idx="454">
                  <c:v>0.11741673152893782</c:v>
                </c:pt>
                <c:pt idx="455">
                  <c:v>0.10712824495509267</c:v>
                </c:pt>
                <c:pt idx="456">
                  <c:v>0.10709476050920785</c:v>
                </c:pt>
                <c:pt idx="457">
                  <c:v>0.10455384381115437</c:v>
                </c:pt>
                <c:pt idx="458">
                  <c:v>0.10681720049120487</c:v>
                </c:pt>
                <c:pt idx="459">
                  <c:v>0.1080258747842163</c:v>
                </c:pt>
                <c:pt idx="460">
                  <c:v>0.1150445252750069</c:v>
                </c:pt>
                <c:pt idx="461">
                  <c:v>0.11243921611458063</c:v>
                </c:pt>
                <c:pt idx="462">
                  <c:v>0.11506774054840208</c:v>
                </c:pt>
                <c:pt idx="463">
                  <c:v>0.11285133518278599</c:v>
                </c:pt>
                <c:pt idx="464">
                  <c:v>0.10606871120631696</c:v>
                </c:pt>
                <c:pt idx="465">
                  <c:v>0.11096648521721364</c:v>
                </c:pt>
                <c:pt idx="466">
                  <c:v>0.11203558464534581</c:v>
                </c:pt>
                <c:pt idx="467">
                  <c:v>0.11563178672455252</c:v>
                </c:pt>
                <c:pt idx="468">
                  <c:v>0.12145579623989762</c:v>
                </c:pt>
                <c:pt idx="469">
                  <c:v>0.11613164143636823</c:v>
                </c:pt>
                <c:pt idx="470">
                  <c:v>0.1163288479205221</c:v>
                </c:pt>
                <c:pt idx="471">
                  <c:v>0.11767097577452661</c:v>
                </c:pt>
                <c:pt idx="472">
                  <c:v>0.11492709673941136</c:v>
                </c:pt>
                <c:pt idx="473">
                  <c:v>0.10566220181062819</c:v>
                </c:pt>
                <c:pt idx="474">
                  <c:v>0.10720649714581669</c:v>
                </c:pt>
                <c:pt idx="475">
                  <c:v>0.11131555485539139</c:v>
                </c:pt>
                <c:pt idx="476">
                  <c:v>0.11543571313843132</c:v>
                </c:pt>
                <c:pt idx="477">
                  <c:v>0.1232927081733942</c:v>
                </c:pt>
                <c:pt idx="478">
                  <c:v>0.11785603101365269</c:v>
                </c:pt>
                <c:pt idx="479">
                  <c:v>0.11363230392336846</c:v>
                </c:pt>
                <c:pt idx="480">
                  <c:v>0.11290664618834853</c:v>
                </c:pt>
                <c:pt idx="481">
                  <c:v>0.10604635474272073</c:v>
                </c:pt>
                <c:pt idx="482">
                  <c:v>0.10291348055005074</c:v>
                </c:pt>
                <c:pt idx="483">
                  <c:v>0.10723952477797867</c:v>
                </c:pt>
                <c:pt idx="484">
                  <c:v>0.10991680037230253</c:v>
                </c:pt>
                <c:pt idx="485">
                  <c:v>0.12307177478447558</c:v>
                </c:pt>
                <c:pt idx="486">
                  <c:v>0.12152834739536048</c:v>
                </c:pt>
                <c:pt idx="487">
                  <c:v>0.12401594479568304</c:v>
                </c:pt>
                <c:pt idx="488">
                  <c:v>0.11133599270135165</c:v>
                </c:pt>
                <c:pt idx="489">
                  <c:v>9.9363462338224059E-2</c:v>
                </c:pt>
                <c:pt idx="490">
                  <c:v>0.10562843414023519</c:v>
                </c:pt>
                <c:pt idx="491">
                  <c:v>0.11123041391372682</c:v>
                </c:pt>
                <c:pt idx="492">
                  <c:v>0.11762401532381773</c:v>
                </c:pt>
                <c:pt idx="493">
                  <c:v>0.12118927284143866</c:v>
                </c:pt>
                <c:pt idx="494">
                  <c:v>0.11955478420481086</c:v>
                </c:pt>
                <c:pt idx="495">
                  <c:v>0.11559193429537118</c:v>
                </c:pt>
                <c:pt idx="496">
                  <c:v>0.10902332754805685</c:v>
                </c:pt>
                <c:pt idx="497">
                  <c:v>0.10923349840566517</c:v>
                </c:pt>
                <c:pt idx="498">
                  <c:v>0.11491144630126655</c:v>
                </c:pt>
                <c:pt idx="499">
                  <c:v>0.12459055250510574</c:v>
                </c:pt>
                <c:pt idx="500">
                  <c:v>0.11943140795454384</c:v>
                </c:pt>
                <c:pt idx="501">
                  <c:v>0.11946652779355646</c:v>
                </c:pt>
                <c:pt idx="502">
                  <c:v>0.11795279329642654</c:v>
                </c:pt>
                <c:pt idx="503">
                  <c:v>0.10714967865496874</c:v>
                </c:pt>
                <c:pt idx="504">
                  <c:v>0.10629540958441794</c:v>
                </c:pt>
                <c:pt idx="505">
                  <c:v>0.10930851635523141</c:v>
                </c:pt>
                <c:pt idx="506">
                  <c:v>0.1032550949882716</c:v>
                </c:pt>
                <c:pt idx="507">
                  <c:v>0.11155517192557454</c:v>
                </c:pt>
                <c:pt idx="508">
                  <c:v>0.11280369864776731</c:v>
                </c:pt>
                <c:pt idx="509">
                  <c:v>0.11042262107133866</c:v>
                </c:pt>
                <c:pt idx="510">
                  <c:v>0.10869321567937733</c:v>
                </c:pt>
                <c:pt idx="511">
                  <c:v>0.11379767049103975</c:v>
                </c:pt>
                <c:pt idx="512">
                  <c:v>0.11902115268632771</c:v>
                </c:pt>
                <c:pt idx="513">
                  <c:v>0.11513873853720726</c:v>
                </c:pt>
                <c:pt idx="514">
                  <c:v>0.11545404050499201</c:v>
                </c:pt>
                <c:pt idx="515">
                  <c:v>0.10582354841753841</c:v>
                </c:pt>
                <c:pt idx="516">
                  <c:v>0.1191808090824634</c:v>
                </c:pt>
                <c:pt idx="517">
                  <c:v>0.11769399918615818</c:v>
                </c:pt>
                <c:pt idx="518">
                  <c:v>0.1142606968805194</c:v>
                </c:pt>
                <c:pt idx="519">
                  <c:v>0.10996821018867195</c:v>
                </c:pt>
                <c:pt idx="520">
                  <c:v>0.1059502685442567</c:v>
                </c:pt>
                <c:pt idx="521">
                  <c:v>0.11077573807910085</c:v>
                </c:pt>
                <c:pt idx="522">
                  <c:v>0.11227505553513766</c:v>
                </c:pt>
                <c:pt idx="523">
                  <c:v>0.11372416916303338</c:v>
                </c:pt>
                <c:pt idx="524">
                  <c:v>0.11140535529702902</c:v>
                </c:pt>
                <c:pt idx="525">
                  <c:v>0.11330624856054783</c:v>
                </c:pt>
                <c:pt idx="526">
                  <c:v>0.10580438051372767</c:v>
                </c:pt>
                <c:pt idx="527">
                  <c:v>0.10587247316725552</c:v>
                </c:pt>
                <c:pt idx="528">
                  <c:v>0.1058363574743271</c:v>
                </c:pt>
                <c:pt idx="529">
                  <c:v>0.11316843699663878</c:v>
                </c:pt>
                <c:pt idx="530">
                  <c:v>0.11072012557648123</c:v>
                </c:pt>
                <c:pt idx="531">
                  <c:v>0.11486806727014483</c:v>
                </c:pt>
                <c:pt idx="532">
                  <c:v>0.10509974534623326</c:v>
                </c:pt>
                <c:pt idx="533">
                  <c:v>0.10560177449136973</c:v>
                </c:pt>
                <c:pt idx="534">
                  <c:v>0.11072608242742718</c:v>
                </c:pt>
                <c:pt idx="535">
                  <c:v>0.11039968902245165</c:v>
                </c:pt>
                <c:pt idx="536">
                  <c:v>0.1065928958170116</c:v>
                </c:pt>
                <c:pt idx="537">
                  <c:v>0.11302825000137091</c:v>
                </c:pt>
                <c:pt idx="538">
                  <c:v>0.12110453389585019</c:v>
                </c:pt>
                <c:pt idx="539">
                  <c:v>0.10927201693877578</c:v>
                </c:pt>
                <c:pt idx="540">
                  <c:v>0.11083378083072604</c:v>
                </c:pt>
                <c:pt idx="541">
                  <c:v>0.10548766242340207</c:v>
                </c:pt>
                <c:pt idx="542">
                  <c:v>0.11495227631181479</c:v>
                </c:pt>
                <c:pt idx="543">
                  <c:v>0.12048036189749838</c:v>
                </c:pt>
                <c:pt idx="544">
                  <c:v>0.1148079962655902</c:v>
                </c:pt>
                <c:pt idx="545">
                  <c:v>0.10557328758761288</c:v>
                </c:pt>
                <c:pt idx="546">
                  <c:v>0.10505563541315496</c:v>
                </c:pt>
                <c:pt idx="547">
                  <c:v>9.8231039391830574E-2</c:v>
                </c:pt>
                <c:pt idx="548">
                  <c:v>9.554039742797614E-2</c:v>
                </c:pt>
                <c:pt idx="549">
                  <c:v>0.10233032128773629</c:v>
                </c:pt>
                <c:pt idx="550">
                  <c:v>0.10916426371783018</c:v>
                </c:pt>
                <c:pt idx="551">
                  <c:v>0.10950224191881716</c:v>
                </c:pt>
                <c:pt idx="552">
                  <c:v>0.10897610214538873</c:v>
                </c:pt>
                <c:pt idx="553">
                  <c:v>0.11002104526385666</c:v>
                </c:pt>
                <c:pt idx="554">
                  <c:v>0.10315154445357622</c:v>
                </c:pt>
                <c:pt idx="555">
                  <c:v>0.11410508785396815</c:v>
                </c:pt>
                <c:pt idx="556">
                  <c:v>0.10625827976502479</c:v>
                </c:pt>
                <c:pt idx="557">
                  <c:v>0.10676308633759618</c:v>
                </c:pt>
                <c:pt idx="558">
                  <c:v>0.10724586535245181</c:v>
                </c:pt>
                <c:pt idx="559">
                  <c:v>0.10645026030018927</c:v>
                </c:pt>
                <c:pt idx="560">
                  <c:v>0.10946159463375807</c:v>
                </c:pt>
                <c:pt idx="561">
                  <c:v>0.1090954127535224</c:v>
                </c:pt>
                <c:pt idx="562">
                  <c:v>0.10664633388631047</c:v>
                </c:pt>
                <c:pt idx="563">
                  <c:v>0.10790795288980008</c:v>
                </c:pt>
                <c:pt idx="564">
                  <c:v>9.4684072695672514E-2</c:v>
                </c:pt>
                <c:pt idx="565">
                  <c:v>9.5462547233328227E-2</c:v>
                </c:pt>
                <c:pt idx="566">
                  <c:v>0.10169440004043281</c:v>
                </c:pt>
                <c:pt idx="567">
                  <c:v>9.996906029060483E-2</c:v>
                </c:pt>
                <c:pt idx="568">
                  <c:v>8.3040192397311335E-2</c:v>
                </c:pt>
                <c:pt idx="569">
                  <c:v>0.11055758211761714</c:v>
                </c:pt>
                <c:pt idx="570">
                  <c:v>0.14491260532289743</c:v>
                </c:pt>
                <c:pt idx="571">
                  <c:v>0.11981481171213092</c:v>
                </c:pt>
                <c:pt idx="572">
                  <c:v>0.10783230453729629</c:v>
                </c:pt>
                <c:pt idx="573">
                  <c:v>9.9657266652211557E-2</c:v>
                </c:pt>
                <c:pt idx="574">
                  <c:v>0.10317262183874847</c:v>
                </c:pt>
                <c:pt idx="575">
                  <c:v>0.11606607953086497</c:v>
                </c:pt>
                <c:pt idx="576">
                  <c:v>0.11251309202983976</c:v>
                </c:pt>
                <c:pt idx="577">
                  <c:v>0.11132672851905227</c:v>
                </c:pt>
                <c:pt idx="578">
                  <c:v>0.11920115556567908</c:v>
                </c:pt>
                <c:pt idx="579">
                  <c:v>0.10432120685465635</c:v>
                </c:pt>
                <c:pt idx="580">
                  <c:v>0.10876954011619092</c:v>
                </c:pt>
                <c:pt idx="581">
                  <c:v>0.10427405454218389</c:v>
                </c:pt>
                <c:pt idx="582">
                  <c:v>0.10209201070480049</c:v>
                </c:pt>
                <c:pt idx="583">
                  <c:v>0.10947593858465553</c:v>
                </c:pt>
                <c:pt idx="584">
                  <c:v>0.10662162026390434</c:v>
                </c:pt>
                <c:pt idx="585">
                  <c:v>9.9448155602440247E-2</c:v>
                </c:pt>
                <c:pt idx="586">
                  <c:v>0.10386462153866888</c:v>
                </c:pt>
                <c:pt idx="587">
                  <c:v>0.10568262138403953</c:v>
                </c:pt>
                <c:pt idx="588">
                  <c:v>0.10334991124458612</c:v>
                </c:pt>
                <c:pt idx="589">
                  <c:v>0.10219565260224045</c:v>
                </c:pt>
                <c:pt idx="590">
                  <c:v>0.10597820727154614</c:v>
                </c:pt>
                <c:pt idx="591">
                  <c:v>9.8296162756159905E-2</c:v>
                </c:pt>
                <c:pt idx="592">
                  <c:v>0.10220015678554774</c:v>
                </c:pt>
                <c:pt idx="593">
                  <c:v>9.5665317708626393E-2</c:v>
                </c:pt>
                <c:pt idx="594">
                  <c:v>0.11041011351160705</c:v>
                </c:pt>
                <c:pt idx="595">
                  <c:v>0.11572394432500005</c:v>
                </c:pt>
                <c:pt idx="596">
                  <c:v>0.11760617217980326</c:v>
                </c:pt>
                <c:pt idx="597">
                  <c:v>0.11045280732214452</c:v>
                </c:pt>
                <c:pt idx="598">
                  <c:v>0.10725107302889228</c:v>
                </c:pt>
                <c:pt idx="599">
                  <c:v>9.7158093592152009E-2</c:v>
                </c:pt>
                <c:pt idx="600">
                  <c:v>9.2987868525087836E-2</c:v>
                </c:pt>
                <c:pt idx="601">
                  <c:v>0.11118756478652358</c:v>
                </c:pt>
                <c:pt idx="602">
                  <c:v>0.11297377953305841</c:v>
                </c:pt>
                <c:pt idx="603">
                  <c:v>0.10909682887606323</c:v>
                </c:pt>
                <c:pt idx="604">
                  <c:v>0.11224264916963876</c:v>
                </c:pt>
                <c:pt idx="605">
                  <c:v>0.10195919668301941</c:v>
                </c:pt>
                <c:pt idx="606">
                  <c:v>9.1279997332021592E-2</c:v>
                </c:pt>
                <c:pt idx="607">
                  <c:v>0.10602001486346126</c:v>
                </c:pt>
                <c:pt idx="608">
                  <c:v>0.10506633399054409</c:v>
                </c:pt>
                <c:pt idx="609">
                  <c:v>0.1032131320796907</c:v>
                </c:pt>
                <c:pt idx="610">
                  <c:v>0.10713263950310647</c:v>
                </c:pt>
                <c:pt idx="611">
                  <c:v>0.10512634104117752</c:v>
                </c:pt>
                <c:pt idx="612">
                  <c:v>9.9980535451322794E-2</c:v>
                </c:pt>
                <c:pt idx="613">
                  <c:v>0.1105687192361802</c:v>
                </c:pt>
                <c:pt idx="614">
                  <c:v>0.10605366376228631</c:v>
                </c:pt>
                <c:pt idx="615">
                  <c:v>0.10744320888072253</c:v>
                </c:pt>
                <c:pt idx="616">
                  <c:v>0.10512470564804972</c:v>
                </c:pt>
                <c:pt idx="617">
                  <c:v>0.11157693453133107</c:v>
                </c:pt>
                <c:pt idx="618">
                  <c:v>0.11111394468694925</c:v>
                </c:pt>
                <c:pt idx="619">
                  <c:v>0.10966194399632515</c:v>
                </c:pt>
                <c:pt idx="620">
                  <c:v>0.10665157810784877</c:v>
                </c:pt>
                <c:pt idx="621">
                  <c:v>0.10199679245240986</c:v>
                </c:pt>
                <c:pt idx="622">
                  <c:v>0.10234890446998179</c:v>
                </c:pt>
                <c:pt idx="623">
                  <c:v>0.1031374471820891</c:v>
                </c:pt>
                <c:pt idx="624">
                  <c:v>0.10800467862747611</c:v>
                </c:pt>
                <c:pt idx="625">
                  <c:v>0.10281178467907012</c:v>
                </c:pt>
                <c:pt idx="626">
                  <c:v>9.9485504692420373E-2</c:v>
                </c:pt>
                <c:pt idx="627">
                  <c:v>0.1016279975976795</c:v>
                </c:pt>
                <c:pt idx="628">
                  <c:v>0.10149098088964821</c:v>
                </c:pt>
                <c:pt idx="629">
                  <c:v>0.1036901186965406</c:v>
                </c:pt>
                <c:pt idx="630">
                  <c:v>0.1096941036824137</c:v>
                </c:pt>
                <c:pt idx="631">
                  <c:v>0.10188570449128748</c:v>
                </c:pt>
                <c:pt idx="632">
                  <c:v>0.10267057442106307</c:v>
                </c:pt>
                <c:pt idx="633">
                  <c:v>0.11272067732177675</c:v>
                </c:pt>
                <c:pt idx="634">
                  <c:v>0.10251925944350661</c:v>
                </c:pt>
                <c:pt idx="635">
                  <c:v>0.10273748849518598</c:v>
                </c:pt>
                <c:pt idx="636">
                  <c:v>0.1043436181358993</c:v>
                </c:pt>
                <c:pt idx="637">
                  <c:v>0.10350073286332191</c:v>
                </c:pt>
                <c:pt idx="638">
                  <c:v>0.10353728709742427</c:v>
                </c:pt>
                <c:pt idx="639">
                  <c:v>0.11342657329514623</c:v>
                </c:pt>
                <c:pt idx="640">
                  <c:v>0.10330320660956205</c:v>
                </c:pt>
                <c:pt idx="641">
                  <c:v>0.10179773130454124</c:v>
                </c:pt>
                <c:pt idx="642">
                  <c:v>0.10811096090823412</c:v>
                </c:pt>
                <c:pt idx="643">
                  <c:v>0.10709662430919707</c:v>
                </c:pt>
                <c:pt idx="644">
                  <c:v>0.10951931761577725</c:v>
                </c:pt>
                <c:pt idx="645">
                  <c:v>0.10481265619397163</c:v>
                </c:pt>
                <c:pt idx="646">
                  <c:v>9.4846205022186048E-2</c:v>
                </c:pt>
                <c:pt idx="647">
                  <c:v>0.10739465871825815</c:v>
                </c:pt>
                <c:pt idx="648">
                  <c:v>0.10704865886829794</c:v>
                </c:pt>
                <c:pt idx="649">
                  <c:v>0.10460921877063811</c:v>
                </c:pt>
                <c:pt idx="650">
                  <c:v>0.10205764004029334</c:v>
                </c:pt>
                <c:pt idx="651">
                  <c:v>9.8230874938890336E-2</c:v>
                </c:pt>
                <c:pt idx="652">
                  <c:v>0.10347909816540778</c:v>
                </c:pt>
                <c:pt idx="653">
                  <c:v>0.10216424209065736</c:v>
                </c:pt>
                <c:pt idx="654">
                  <c:v>0.10407287377864123</c:v>
                </c:pt>
                <c:pt idx="655">
                  <c:v>0.10081134256906808</c:v>
                </c:pt>
                <c:pt idx="656">
                  <c:v>0.10529798422940076</c:v>
                </c:pt>
                <c:pt idx="657">
                  <c:v>9.7921721683815133E-2</c:v>
                </c:pt>
                <c:pt idx="658">
                  <c:v>0.11241293105296792</c:v>
                </c:pt>
                <c:pt idx="659">
                  <c:v>0.11361554799601437</c:v>
                </c:pt>
                <c:pt idx="660">
                  <c:v>0.10780338822863997</c:v>
                </c:pt>
                <c:pt idx="661">
                  <c:v>0.10230156029574573</c:v>
                </c:pt>
                <c:pt idx="662">
                  <c:v>0.10727940461598337</c:v>
                </c:pt>
                <c:pt idx="663">
                  <c:v>0.10225787976756692</c:v>
                </c:pt>
                <c:pt idx="664">
                  <c:v>0.10750311543233693</c:v>
                </c:pt>
                <c:pt idx="665">
                  <c:v>0.10994710539467634</c:v>
                </c:pt>
                <c:pt idx="666">
                  <c:v>0.10022916088812053</c:v>
                </c:pt>
                <c:pt idx="667">
                  <c:v>0.10167678530327977</c:v>
                </c:pt>
                <c:pt idx="668">
                  <c:v>0.10169532280415297</c:v>
                </c:pt>
                <c:pt idx="669">
                  <c:v>9.9897011630237106E-2</c:v>
                </c:pt>
                <c:pt idx="670">
                  <c:v>0.10053127921186387</c:v>
                </c:pt>
                <c:pt idx="671">
                  <c:v>0.10820381286554039</c:v>
                </c:pt>
                <c:pt idx="672">
                  <c:v>0.10125648926943541</c:v>
                </c:pt>
                <c:pt idx="673">
                  <c:v>0.10061383458785714</c:v>
                </c:pt>
                <c:pt idx="674">
                  <c:v>0.1009972383454442</c:v>
                </c:pt>
                <c:pt idx="675">
                  <c:v>0.10673939597792924</c:v>
                </c:pt>
                <c:pt idx="676">
                  <c:v>0.10831425215117634</c:v>
                </c:pt>
                <c:pt idx="677">
                  <c:v>0.10378265088424087</c:v>
                </c:pt>
                <c:pt idx="678">
                  <c:v>0.1002294441126287</c:v>
                </c:pt>
                <c:pt idx="679">
                  <c:v>0.10443825166672469</c:v>
                </c:pt>
                <c:pt idx="680">
                  <c:v>0.11174107683822514</c:v>
                </c:pt>
                <c:pt idx="681">
                  <c:v>0.10174515204504132</c:v>
                </c:pt>
                <c:pt idx="682">
                  <c:v>0.10812472013756633</c:v>
                </c:pt>
                <c:pt idx="683">
                  <c:v>0.10984166365116835</c:v>
                </c:pt>
                <c:pt idx="684">
                  <c:v>0.10228284006938339</c:v>
                </c:pt>
                <c:pt idx="685">
                  <c:v>0.10045230525545776</c:v>
                </c:pt>
                <c:pt idx="686">
                  <c:v>0.10087058217264712</c:v>
                </c:pt>
                <c:pt idx="687">
                  <c:v>0.10530810722149909</c:v>
                </c:pt>
                <c:pt idx="688">
                  <c:v>0.10870262604206801</c:v>
                </c:pt>
                <c:pt idx="689">
                  <c:v>0.10325251855887473</c:v>
                </c:pt>
                <c:pt idx="690">
                  <c:v>0.11118396509438754</c:v>
                </c:pt>
                <c:pt idx="691">
                  <c:v>0.10437368561513723</c:v>
                </c:pt>
                <c:pt idx="692">
                  <c:v>0.10912658572196961</c:v>
                </c:pt>
                <c:pt idx="693">
                  <c:v>0.10500659189186991</c:v>
                </c:pt>
                <c:pt idx="694">
                  <c:v>0.10544971947558225</c:v>
                </c:pt>
                <c:pt idx="695">
                  <c:v>0.11143005978316069</c:v>
                </c:pt>
                <c:pt idx="696">
                  <c:v>0.12209082213230432</c:v>
                </c:pt>
                <c:pt idx="697">
                  <c:v>0.12466094749979675</c:v>
                </c:pt>
                <c:pt idx="698">
                  <c:v>0.111992963925004</c:v>
                </c:pt>
                <c:pt idx="699">
                  <c:v>9.9426201134920122E-2</c:v>
                </c:pt>
                <c:pt idx="700">
                  <c:v>9.0115889785811309E-2</c:v>
                </c:pt>
                <c:pt idx="701">
                  <c:v>0.12855607934296132</c:v>
                </c:pt>
                <c:pt idx="702">
                  <c:v>8.3728473633527756E-2</c:v>
                </c:pt>
                <c:pt idx="703">
                  <c:v>0.10735064014792443</c:v>
                </c:pt>
                <c:pt idx="704">
                  <c:v>6.9035215554758916E-2</c:v>
                </c:pt>
                <c:pt idx="705">
                  <c:v>5.4931073589250451E-2</c:v>
                </c:pt>
                <c:pt idx="706">
                  <c:v>0.11764300050213934</c:v>
                </c:pt>
                <c:pt idx="707">
                  <c:v>0.12371895192191006</c:v>
                </c:pt>
              </c:numCache>
            </c:numRef>
          </c:yVal>
          <c:smooth val="0"/>
          <c:extLst>
            <c:ext xmlns:c16="http://schemas.microsoft.com/office/drawing/2014/chart" uri="{C3380CC4-5D6E-409C-BE32-E72D297353CC}">
              <c16:uniqueId val="{00000000-18DC-48E2-AAAB-87FB36B7C7E7}"/>
            </c:ext>
          </c:extLst>
        </c:ser>
        <c:dLbls>
          <c:showLegendKey val="0"/>
          <c:showVal val="0"/>
          <c:showCatName val="0"/>
          <c:showSerName val="0"/>
          <c:showPercent val="0"/>
          <c:showBubbleSize val="0"/>
        </c:dLbls>
        <c:axId val="705575632"/>
        <c:axId val="1"/>
      </c:scatterChart>
      <c:valAx>
        <c:axId val="705575632"/>
        <c:scaling>
          <c:orientation val="minMax"/>
          <c:max val="4.3"/>
          <c:min val="2.7"/>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400"/>
                  <a:t>Time (s)</a:t>
                </a:r>
              </a:p>
            </c:rich>
          </c:tx>
          <c:overlay val="0"/>
          <c:spPr>
            <a:noFill/>
            <a:ln w="25400">
              <a:noFill/>
            </a:ln>
          </c:spPr>
        </c:title>
        <c:numFmt formatCode="#,##0.00" sourceLinked="0"/>
        <c:majorTickMark val="none"/>
        <c:minorTickMark val="none"/>
        <c:tickLblPos val="low"/>
        <c:spPr>
          <a:noFill/>
          <a:ln w="9525" cap="flat" cmpd="sng" algn="ctr">
            <a:solidFill>
              <a:schemeClr val="tx1">
                <a:lumMod val="25000"/>
                <a:lumOff val="75000"/>
              </a:schemeClr>
            </a:solidFill>
            <a:round/>
          </a:ln>
          <a:effectLst/>
        </c:spPr>
        <c:txPr>
          <a:bodyPr rot="0" vert="horz"/>
          <a:lstStyle/>
          <a:p>
            <a:pPr>
              <a:defRPr sz="1800" b="0" i="0" u="none" strike="noStrike" baseline="0">
                <a:solidFill>
                  <a:srgbClr val="333333"/>
                </a:solidFill>
                <a:latin typeface="Calibri"/>
                <a:ea typeface="Calibri"/>
                <a:cs typeface="Calibri"/>
              </a:defRPr>
            </a:pPr>
            <a:endParaRPr lang="en-US"/>
          </a:p>
        </c:txPr>
        <c:crossAx val="1"/>
        <c:crosses val="autoZero"/>
        <c:crossBetween val="midCat"/>
      </c:valAx>
      <c:valAx>
        <c:axId val="1"/>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400" baseline="0"/>
                  <a:t>Acceleration (m/s</a:t>
                </a:r>
                <a:r>
                  <a:rPr lang="en-US" sz="2400" baseline="30000"/>
                  <a:t>2</a:t>
                </a:r>
                <a:r>
                  <a:rPr lang="en-US" sz="2400" baseline="0"/>
                  <a:t>)</a:t>
                </a:r>
              </a:p>
            </c:rich>
          </c:tx>
          <c:overlay val="0"/>
          <c:spPr>
            <a:noFill/>
            <a:ln w="25400">
              <a:noFill/>
            </a:ln>
          </c:spPr>
        </c:title>
        <c:numFmt formatCode="#,##0.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705575632"/>
        <c:crosses val="autoZero"/>
        <c:crossBetween val="midCat"/>
      </c:valAx>
      <c:spPr>
        <a:noFill/>
        <a:ln w="25400">
          <a:noFill/>
        </a:ln>
      </c:spPr>
    </c:plotArea>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n-US"/>
    </a:p>
  </c:txPr>
  <c:externalData r:id="rId2">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1294315639886138"/>
          <c:y val="2.3207038763825752E-2"/>
          <c:w val="0.76478884136724634"/>
          <c:h val="0.85650289695077597"/>
        </c:manualLayout>
      </c:layout>
      <c:scatterChart>
        <c:scatterStyle val="lineMarker"/>
        <c:varyColors val="0"/>
        <c:ser>
          <c:idx val="0"/>
          <c:order val="0"/>
          <c:tx>
            <c:strRef>
              <c:f>'Raw Data'!$G$1</c:f>
              <c:strCache>
                <c:ptCount val="1"/>
                <c:pt idx="0">
                  <c:v>acceleration</c:v>
                </c:pt>
              </c:strCache>
            </c:strRef>
          </c:tx>
          <c:spPr>
            <a:ln w="19050" cap="rnd">
              <a:noFill/>
              <a:round/>
            </a:ln>
            <a:effectLst/>
          </c:spPr>
          <c:marker>
            <c:symbol val="circle"/>
            <c:size val="5"/>
            <c:spPr>
              <a:solidFill>
                <a:schemeClr val="accent1"/>
              </a:solidFill>
              <a:ln w="9525">
                <a:solidFill>
                  <a:schemeClr val="accent1"/>
                </a:solidFill>
              </a:ln>
              <a:effectLst/>
            </c:spPr>
          </c:marker>
          <c:xVal>
            <c:numRef>
              <c:f>'Raw Data'!$F$2:$F$709</c:f>
              <c:numCache>
                <c:formatCode>General</c:formatCode>
                <c:ptCount val="708"/>
                <c:pt idx="0">
                  <c:v>0</c:v>
                </c:pt>
                <c:pt idx="1">
                  <c:v>9.9310000005061738E-3</c:v>
                </c:pt>
                <c:pt idx="2">
                  <c:v>1.9862000001012348E-2</c:v>
                </c:pt>
                <c:pt idx="3">
                  <c:v>2.9793000001518521E-2</c:v>
                </c:pt>
                <c:pt idx="4">
                  <c:v>3.972300000168616E-2</c:v>
                </c:pt>
                <c:pt idx="5">
                  <c:v>4.9654000002192333E-2</c:v>
                </c:pt>
                <c:pt idx="6">
                  <c:v>5.9585000002698507E-2</c:v>
                </c:pt>
                <c:pt idx="7">
                  <c:v>6.9516000003204681E-2</c:v>
                </c:pt>
                <c:pt idx="8">
                  <c:v>7.9447000003710855E-2</c:v>
                </c:pt>
                <c:pt idx="9">
                  <c:v>8.9377000003878493E-2</c:v>
                </c:pt>
                <c:pt idx="10">
                  <c:v>9.9308000004384667E-2</c:v>
                </c:pt>
                <c:pt idx="11">
                  <c:v>0.10923900000489084</c:v>
                </c:pt>
                <c:pt idx="12">
                  <c:v>0.11916999999812106</c:v>
                </c:pt>
                <c:pt idx="13">
                  <c:v>0.12910099999862723</c:v>
                </c:pt>
                <c:pt idx="14">
                  <c:v>0.13903099999879487</c:v>
                </c:pt>
                <c:pt idx="15">
                  <c:v>0.14896199999930104</c:v>
                </c:pt>
                <c:pt idx="16">
                  <c:v>0.15889299999980722</c:v>
                </c:pt>
                <c:pt idx="17">
                  <c:v>0.16882400000031339</c:v>
                </c:pt>
                <c:pt idx="18">
                  <c:v>0.17875500000081956</c:v>
                </c:pt>
                <c:pt idx="19">
                  <c:v>0.1886850000009872</c:v>
                </c:pt>
                <c:pt idx="20">
                  <c:v>0.19861600000149338</c:v>
                </c:pt>
                <c:pt idx="21">
                  <c:v>0.20854700000199955</c:v>
                </c:pt>
                <c:pt idx="22">
                  <c:v>0.21847800000250572</c:v>
                </c:pt>
                <c:pt idx="23">
                  <c:v>0.2284090000030119</c:v>
                </c:pt>
                <c:pt idx="24">
                  <c:v>0.23833900000317954</c:v>
                </c:pt>
                <c:pt idx="25">
                  <c:v>0.24827000000368571</c:v>
                </c:pt>
                <c:pt idx="26">
                  <c:v>0.25820100000419188</c:v>
                </c:pt>
                <c:pt idx="27">
                  <c:v>0.26813200000469806</c:v>
                </c:pt>
                <c:pt idx="28">
                  <c:v>0.27806299999792827</c:v>
                </c:pt>
                <c:pt idx="29">
                  <c:v>0.28799299999809591</c:v>
                </c:pt>
                <c:pt idx="30">
                  <c:v>0.29792399999860208</c:v>
                </c:pt>
                <c:pt idx="31">
                  <c:v>0.30785499999910826</c:v>
                </c:pt>
                <c:pt idx="32">
                  <c:v>0.31778599999961443</c:v>
                </c:pt>
                <c:pt idx="33">
                  <c:v>0.32771700000012061</c:v>
                </c:pt>
                <c:pt idx="34">
                  <c:v>0.33764700000028824</c:v>
                </c:pt>
                <c:pt idx="35">
                  <c:v>0.34757800000079442</c:v>
                </c:pt>
                <c:pt idx="36">
                  <c:v>0.35750900000130059</c:v>
                </c:pt>
                <c:pt idx="37">
                  <c:v>0.36744000000180677</c:v>
                </c:pt>
                <c:pt idx="38">
                  <c:v>0.37737100000231294</c:v>
                </c:pt>
                <c:pt idx="39">
                  <c:v>0.38730100000248058</c:v>
                </c:pt>
                <c:pt idx="40">
                  <c:v>0.39723200000298675</c:v>
                </c:pt>
                <c:pt idx="41">
                  <c:v>0.40716300000349293</c:v>
                </c:pt>
                <c:pt idx="42">
                  <c:v>0.4170940000039991</c:v>
                </c:pt>
                <c:pt idx="43">
                  <c:v>0.42702400000416674</c:v>
                </c:pt>
                <c:pt idx="44">
                  <c:v>0.43695500000467291</c:v>
                </c:pt>
                <c:pt idx="45">
                  <c:v>0.44688599999790313</c:v>
                </c:pt>
                <c:pt idx="46">
                  <c:v>0.4568169999984093</c:v>
                </c:pt>
                <c:pt idx="47">
                  <c:v>0.46674799999891547</c:v>
                </c:pt>
                <c:pt idx="48">
                  <c:v>0.47667799999908311</c:v>
                </c:pt>
                <c:pt idx="49">
                  <c:v>0.48660899999958929</c:v>
                </c:pt>
                <c:pt idx="50">
                  <c:v>0.49654000000009546</c:v>
                </c:pt>
                <c:pt idx="51">
                  <c:v>0.50647100000060163</c:v>
                </c:pt>
                <c:pt idx="52">
                  <c:v>0.51640200000110781</c:v>
                </c:pt>
                <c:pt idx="53">
                  <c:v>0.52633200000127545</c:v>
                </c:pt>
                <c:pt idx="54">
                  <c:v>0.53626300000178162</c:v>
                </c:pt>
                <c:pt idx="55">
                  <c:v>0.54619400000228779</c:v>
                </c:pt>
                <c:pt idx="56">
                  <c:v>0.55612500000279397</c:v>
                </c:pt>
                <c:pt idx="57">
                  <c:v>0.56605600000330014</c:v>
                </c:pt>
                <c:pt idx="58">
                  <c:v>0.57598600000346778</c:v>
                </c:pt>
                <c:pt idx="59">
                  <c:v>0.58591700000397395</c:v>
                </c:pt>
                <c:pt idx="60">
                  <c:v>0.59584800000448013</c:v>
                </c:pt>
                <c:pt idx="61">
                  <c:v>0.6057790000049863</c:v>
                </c:pt>
                <c:pt idx="62">
                  <c:v>0.61570999999821652</c:v>
                </c:pt>
                <c:pt idx="63">
                  <c:v>0.62563999999838416</c:v>
                </c:pt>
                <c:pt idx="64">
                  <c:v>0.63557099999889033</c:v>
                </c:pt>
                <c:pt idx="65">
                  <c:v>0.6455019999993965</c:v>
                </c:pt>
                <c:pt idx="66">
                  <c:v>0.65543299999990268</c:v>
                </c:pt>
                <c:pt idx="67">
                  <c:v>0.66536400000040885</c:v>
                </c:pt>
                <c:pt idx="68">
                  <c:v>0.67529400000057649</c:v>
                </c:pt>
                <c:pt idx="69">
                  <c:v>0.68522500000108266</c:v>
                </c:pt>
                <c:pt idx="70">
                  <c:v>0.69515600000158884</c:v>
                </c:pt>
                <c:pt idx="71">
                  <c:v>0.70508700000209501</c:v>
                </c:pt>
                <c:pt idx="72">
                  <c:v>0.71501800000260118</c:v>
                </c:pt>
                <c:pt idx="73">
                  <c:v>0.72494800000276882</c:v>
                </c:pt>
                <c:pt idx="74">
                  <c:v>0.734879000003275</c:v>
                </c:pt>
                <c:pt idx="75">
                  <c:v>0.74481000000378117</c:v>
                </c:pt>
                <c:pt idx="76">
                  <c:v>0.75474100000428734</c:v>
                </c:pt>
                <c:pt idx="77">
                  <c:v>0.76467100000445498</c:v>
                </c:pt>
                <c:pt idx="78">
                  <c:v>0.77460200000496116</c:v>
                </c:pt>
                <c:pt idx="79">
                  <c:v>0.78453299999819137</c:v>
                </c:pt>
                <c:pt idx="80">
                  <c:v>0.79446399999869755</c:v>
                </c:pt>
                <c:pt idx="81">
                  <c:v>0.80439499999920372</c:v>
                </c:pt>
                <c:pt idx="82">
                  <c:v>0.81432499999937136</c:v>
                </c:pt>
                <c:pt idx="83">
                  <c:v>0.82425599999987753</c:v>
                </c:pt>
                <c:pt idx="84">
                  <c:v>0.8341870000003837</c:v>
                </c:pt>
                <c:pt idx="85">
                  <c:v>0.84411800000088988</c:v>
                </c:pt>
                <c:pt idx="86">
                  <c:v>0.85404900000139605</c:v>
                </c:pt>
                <c:pt idx="87">
                  <c:v>0.86397900000156369</c:v>
                </c:pt>
                <c:pt idx="88">
                  <c:v>0.87391000000206986</c:v>
                </c:pt>
                <c:pt idx="89">
                  <c:v>0.88384100000257604</c:v>
                </c:pt>
                <c:pt idx="90">
                  <c:v>0.89377200000308221</c:v>
                </c:pt>
                <c:pt idx="91">
                  <c:v>0.90370300000358839</c:v>
                </c:pt>
                <c:pt idx="92">
                  <c:v>0.91363300000375602</c:v>
                </c:pt>
                <c:pt idx="93">
                  <c:v>0.9235640000042622</c:v>
                </c:pt>
                <c:pt idx="94">
                  <c:v>0.93349500000476837</c:v>
                </c:pt>
                <c:pt idx="95">
                  <c:v>0.94342599999799859</c:v>
                </c:pt>
                <c:pt idx="96">
                  <c:v>0.95335691666696221</c:v>
                </c:pt>
                <c:pt idx="97">
                  <c:v>0.96328691666712984</c:v>
                </c:pt>
                <c:pt idx="98">
                  <c:v>0.97321791666763602</c:v>
                </c:pt>
                <c:pt idx="99">
                  <c:v>0.98314891666814219</c:v>
                </c:pt>
                <c:pt idx="100">
                  <c:v>0.99307991666864837</c:v>
                </c:pt>
                <c:pt idx="101">
                  <c:v>1.003009916668816</c:v>
                </c:pt>
                <c:pt idx="102">
                  <c:v>1.0129409166693222</c:v>
                </c:pt>
                <c:pt idx="103">
                  <c:v>1.0228719166698284</c:v>
                </c:pt>
                <c:pt idx="104">
                  <c:v>1.0328029166703345</c:v>
                </c:pt>
                <c:pt idx="105">
                  <c:v>1.0427339166708407</c:v>
                </c:pt>
                <c:pt idx="106">
                  <c:v>1.0526639166710083</c:v>
                </c:pt>
                <c:pt idx="107">
                  <c:v>1.0625949166715145</c:v>
                </c:pt>
                <c:pt idx="108">
                  <c:v>1.0725259166647447</c:v>
                </c:pt>
                <c:pt idx="109">
                  <c:v>1.0824569166652509</c:v>
                </c:pt>
                <c:pt idx="110">
                  <c:v>1.0923879166657571</c:v>
                </c:pt>
                <c:pt idx="111">
                  <c:v>1.1023179166659247</c:v>
                </c:pt>
                <c:pt idx="112">
                  <c:v>1.1122489166664309</c:v>
                </c:pt>
                <c:pt idx="113">
                  <c:v>1.1221799166669371</c:v>
                </c:pt>
                <c:pt idx="114">
                  <c:v>1.1321109166674432</c:v>
                </c:pt>
                <c:pt idx="115">
                  <c:v>1.1420419166679494</c:v>
                </c:pt>
                <c:pt idx="116">
                  <c:v>1.151971916668117</c:v>
                </c:pt>
                <c:pt idx="117">
                  <c:v>1.1619029166686232</c:v>
                </c:pt>
                <c:pt idx="118">
                  <c:v>1.1718339166691294</c:v>
                </c:pt>
                <c:pt idx="119">
                  <c:v>1.1817649166696356</c:v>
                </c:pt>
                <c:pt idx="120">
                  <c:v>1.1916959166701417</c:v>
                </c:pt>
                <c:pt idx="121">
                  <c:v>1.2016259166703094</c:v>
                </c:pt>
                <c:pt idx="122">
                  <c:v>1.2115569166708156</c:v>
                </c:pt>
                <c:pt idx="123">
                  <c:v>1.2214879166713217</c:v>
                </c:pt>
                <c:pt idx="124">
                  <c:v>1.2314189166645519</c:v>
                </c:pt>
                <c:pt idx="125">
                  <c:v>1.2413499166650581</c:v>
                </c:pt>
                <c:pt idx="126">
                  <c:v>1.2512799166652258</c:v>
                </c:pt>
                <c:pt idx="127">
                  <c:v>1.2612109166657319</c:v>
                </c:pt>
                <c:pt idx="128">
                  <c:v>1.2711419166662381</c:v>
                </c:pt>
                <c:pt idx="129">
                  <c:v>1.2810729166667443</c:v>
                </c:pt>
                <c:pt idx="130">
                  <c:v>1.2910029166669119</c:v>
                </c:pt>
                <c:pt idx="131">
                  <c:v>1.3009339166674181</c:v>
                </c:pt>
                <c:pt idx="132">
                  <c:v>1.3108649166679243</c:v>
                </c:pt>
                <c:pt idx="133">
                  <c:v>1.3207959166684304</c:v>
                </c:pt>
                <c:pt idx="134">
                  <c:v>1.3307269166689366</c:v>
                </c:pt>
                <c:pt idx="135">
                  <c:v>1.3406569166691042</c:v>
                </c:pt>
                <c:pt idx="136">
                  <c:v>1.3505879166696104</c:v>
                </c:pt>
                <c:pt idx="137">
                  <c:v>1.3605189166701166</c:v>
                </c:pt>
                <c:pt idx="138">
                  <c:v>1.3704499166706228</c:v>
                </c:pt>
                <c:pt idx="139">
                  <c:v>1.3803809166711289</c:v>
                </c:pt>
                <c:pt idx="140">
                  <c:v>1.3903109166712966</c:v>
                </c:pt>
                <c:pt idx="141">
                  <c:v>1.4002419166645268</c:v>
                </c:pt>
                <c:pt idx="142">
                  <c:v>1.410172916665033</c:v>
                </c:pt>
                <c:pt idx="143">
                  <c:v>1.4201039166655391</c:v>
                </c:pt>
                <c:pt idx="144">
                  <c:v>1.4300349166660453</c:v>
                </c:pt>
                <c:pt idx="145">
                  <c:v>1.439964916666213</c:v>
                </c:pt>
                <c:pt idx="146">
                  <c:v>1.4498959166667191</c:v>
                </c:pt>
                <c:pt idx="147">
                  <c:v>1.4598269166672253</c:v>
                </c:pt>
                <c:pt idx="148">
                  <c:v>1.4697579166677315</c:v>
                </c:pt>
                <c:pt idx="149">
                  <c:v>1.4796889166682377</c:v>
                </c:pt>
                <c:pt idx="150">
                  <c:v>1.4896189166684053</c:v>
                </c:pt>
                <c:pt idx="151">
                  <c:v>1.4995499166689115</c:v>
                </c:pt>
                <c:pt idx="152">
                  <c:v>1.5094809166694176</c:v>
                </c:pt>
                <c:pt idx="153">
                  <c:v>1.5194119166699238</c:v>
                </c:pt>
                <c:pt idx="154">
                  <c:v>1.52934291667043</c:v>
                </c:pt>
                <c:pt idx="155">
                  <c:v>1.5392729166705976</c:v>
                </c:pt>
                <c:pt idx="156">
                  <c:v>1.5492039166711038</c:v>
                </c:pt>
                <c:pt idx="157">
                  <c:v>1.55913491667161</c:v>
                </c:pt>
                <c:pt idx="158">
                  <c:v>1.5690659166648402</c:v>
                </c:pt>
                <c:pt idx="159">
                  <c:v>1.5789969166653464</c:v>
                </c:pt>
                <c:pt idx="160">
                  <c:v>1.588926916665514</c:v>
                </c:pt>
                <c:pt idx="161">
                  <c:v>1.5988579166660202</c:v>
                </c:pt>
                <c:pt idx="162">
                  <c:v>1.6087889166665263</c:v>
                </c:pt>
                <c:pt idx="163">
                  <c:v>1.6187199166670325</c:v>
                </c:pt>
                <c:pt idx="164">
                  <c:v>1.6286499166672002</c:v>
                </c:pt>
                <c:pt idx="165">
                  <c:v>1.6385809166677063</c:v>
                </c:pt>
                <c:pt idx="166">
                  <c:v>1.6485119166682125</c:v>
                </c:pt>
                <c:pt idx="167">
                  <c:v>1.6584429166687187</c:v>
                </c:pt>
                <c:pt idx="168">
                  <c:v>1.6683739166692249</c:v>
                </c:pt>
                <c:pt idx="169">
                  <c:v>1.678304916669731</c:v>
                </c:pt>
                <c:pt idx="170">
                  <c:v>1.6882349166698987</c:v>
                </c:pt>
                <c:pt idx="171">
                  <c:v>1.6981659166704048</c:v>
                </c:pt>
                <c:pt idx="172">
                  <c:v>1.708096916670911</c:v>
                </c:pt>
                <c:pt idx="173">
                  <c:v>1.7180279166714172</c:v>
                </c:pt>
                <c:pt idx="174">
                  <c:v>1.7279579166715848</c:v>
                </c:pt>
                <c:pt idx="175">
                  <c:v>1.737888916664815</c:v>
                </c:pt>
                <c:pt idx="176">
                  <c:v>1.7478199166653212</c:v>
                </c:pt>
                <c:pt idx="177">
                  <c:v>1.7577509166658274</c:v>
                </c:pt>
                <c:pt idx="178">
                  <c:v>1.7676819166663336</c:v>
                </c:pt>
                <c:pt idx="179">
                  <c:v>1.7776119166665012</c:v>
                </c:pt>
                <c:pt idx="180">
                  <c:v>1.7875429166670074</c:v>
                </c:pt>
                <c:pt idx="181">
                  <c:v>1.7974739166675135</c:v>
                </c:pt>
                <c:pt idx="182">
                  <c:v>1.8074049166680197</c:v>
                </c:pt>
                <c:pt idx="183">
                  <c:v>1.8173359166685259</c:v>
                </c:pt>
                <c:pt idx="184">
                  <c:v>1.8272659166686935</c:v>
                </c:pt>
                <c:pt idx="185">
                  <c:v>1.8371969166691997</c:v>
                </c:pt>
                <c:pt idx="186">
                  <c:v>1.8471279166697059</c:v>
                </c:pt>
                <c:pt idx="187">
                  <c:v>1.8570589166702121</c:v>
                </c:pt>
                <c:pt idx="188">
                  <c:v>1.8669899166707182</c:v>
                </c:pt>
                <c:pt idx="189">
                  <c:v>1.8769199166708859</c:v>
                </c:pt>
                <c:pt idx="190">
                  <c:v>1.886850916671392</c:v>
                </c:pt>
                <c:pt idx="191">
                  <c:v>1.8967819166646223</c:v>
                </c:pt>
                <c:pt idx="192">
                  <c:v>1.9067129166651284</c:v>
                </c:pt>
                <c:pt idx="193">
                  <c:v>1.9166439166656346</c:v>
                </c:pt>
                <c:pt idx="194">
                  <c:v>1.9265739166658022</c:v>
                </c:pt>
                <c:pt idx="195">
                  <c:v>1.9365049166663084</c:v>
                </c:pt>
                <c:pt idx="196">
                  <c:v>1.9464352499999222</c:v>
                </c:pt>
                <c:pt idx="197">
                  <c:v>1.9563662500004284</c:v>
                </c:pt>
                <c:pt idx="198">
                  <c:v>1.9662972500009346</c:v>
                </c:pt>
                <c:pt idx="199">
                  <c:v>1.9762272500011022</c:v>
                </c:pt>
                <c:pt idx="200">
                  <c:v>1.9861582500016084</c:v>
                </c:pt>
                <c:pt idx="201">
                  <c:v>1.9960892500021146</c:v>
                </c:pt>
                <c:pt idx="202">
                  <c:v>2.0060202500026207</c:v>
                </c:pt>
                <c:pt idx="203">
                  <c:v>2.0159512500031269</c:v>
                </c:pt>
                <c:pt idx="204">
                  <c:v>2.0258812500032946</c:v>
                </c:pt>
                <c:pt idx="205">
                  <c:v>2.0358122500038007</c:v>
                </c:pt>
                <c:pt idx="206">
                  <c:v>2.0457432500043069</c:v>
                </c:pt>
                <c:pt idx="207">
                  <c:v>2.0556742500048131</c:v>
                </c:pt>
                <c:pt idx="208">
                  <c:v>2.0656052499980433</c:v>
                </c:pt>
                <c:pt idx="209">
                  <c:v>2.0755352499982109</c:v>
                </c:pt>
                <c:pt idx="210">
                  <c:v>2.0854662499987171</c:v>
                </c:pt>
                <c:pt idx="211">
                  <c:v>2.0953972499992233</c:v>
                </c:pt>
                <c:pt idx="212">
                  <c:v>2.1053282499997295</c:v>
                </c:pt>
                <c:pt idx="213">
                  <c:v>2.1152592500002356</c:v>
                </c:pt>
                <c:pt idx="214">
                  <c:v>2.1251892500004033</c:v>
                </c:pt>
                <c:pt idx="215">
                  <c:v>2.1351202500009094</c:v>
                </c:pt>
                <c:pt idx="216">
                  <c:v>2.1450512500014156</c:v>
                </c:pt>
                <c:pt idx="217">
                  <c:v>2.1549822500019218</c:v>
                </c:pt>
                <c:pt idx="218">
                  <c:v>2.164913250002428</c:v>
                </c:pt>
                <c:pt idx="219">
                  <c:v>2.1748432500025956</c:v>
                </c:pt>
                <c:pt idx="220">
                  <c:v>2.1847742500031018</c:v>
                </c:pt>
                <c:pt idx="221">
                  <c:v>2.1947052500036079</c:v>
                </c:pt>
                <c:pt idx="222">
                  <c:v>2.2046362500041141</c:v>
                </c:pt>
                <c:pt idx="223">
                  <c:v>2.2145672500046203</c:v>
                </c:pt>
                <c:pt idx="224">
                  <c:v>2.2244972500047879</c:v>
                </c:pt>
                <c:pt idx="225">
                  <c:v>2.2344282499980181</c:v>
                </c:pt>
                <c:pt idx="226">
                  <c:v>2.2443592499985243</c:v>
                </c:pt>
                <c:pt idx="227">
                  <c:v>2.2542902499990305</c:v>
                </c:pt>
                <c:pt idx="228">
                  <c:v>2.2642212499995367</c:v>
                </c:pt>
                <c:pt idx="229">
                  <c:v>2.2741512499997043</c:v>
                </c:pt>
                <c:pt idx="230">
                  <c:v>2.2840822500002105</c:v>
                </c:pt>
                <c:pt idx="231">
                  <c:v>2.2940132500007167</c:v>
                </c:pt>
                <c:pt idx="232">
                  <c:v>2.3039442500012228</c:v>
                </c:pt>
                <c:pt idx="233">
                  <c:v>2.313875250001729</c:v>
                </c:pt>
                <c:pt idx="234">
                  <c:v>2.3238052500018966</c:v>
                </c:pt>
                <c:pt idx="235">
                  <c:v>2.3337362500024028</c:v>
                </c:pt>
                <c:pt idx="236">
                  <c:v>2.343667250002909</c:v>
                </c:pt>
                <c:pt idx="237">
                  <c:v>2.3535982500034152</c:v>
                </c:pt>
                <c:pt idx="238">
                  <c:v>2.3635292500039213</c:v>
                </c:pt>
                <c:pt idx="239">
                  <c:v>2.373459250004089</c:v>
                </c:pt>
                <c:pt idx="240">
                  <c:v>2.3833902500045951</c:v>
                </c:pt>
                <c:pt idx="241">
                  <c:v>2.3933212500051013</c:v>
                </c:pt>
                <c:pt idx="242">
                  <c:v>2.4032522499983315</c:v>
                </c:pt>
                <c:pt idx="243">
                  <c:v>2.4131832499988377</c:v>
                </c:pt>
                <c:pt idx="244">
                  <c:v>2.4231132499990053</c:v>
                </c:pt>
                <c:pt idx="245">
                  <c:v>2.4330442499995115</c:v>
                </c:pt>
                <c:pt idx="246">
                  <c:v>2.4429752500000177</c:v>
                </c:pt>
                <c:pt idx="247">
                  <c:v>2.4529062500005239</c:v>
                </c:pt>
                <c:pt idx="248">
                  <c:v>2.46283725000103</c:v>
                </c:pt>
                <c:pt idx="249">
                  <c:v>2.4727672500011977</c:v>
                </c:pt>
                <c:pt idx="250">
                  <c:v>2.4826982500017039</c:v>
                </c:pt>
                <c:pt idx="251">
                  <c:v>2.49262925000221</c:v>
                </c:pt>
                <c:pt idx="252">
                  <c:v>2.5025602500027162</c:v>
                </c:pt>
                <c:pt idx="253">
                  <c:v>2.5124912500032224</c:v>
                </c:pt>
                <c:pt idx="254">
                  <c:v>2.52242125000339</c:v>
                </c:pt>
                <c:pt idx="255">
                  <c:v>2.5323522500038962</c:v>
                </c:pt>
                <c:pt idx="256">
                  <c:v>2.5422832500044024</c:v>
                </c:pt>
                <c:pt idx="257">
                  <c:v>2.5522142500049085</c:v>
                </c:pt>
                <c:pt idx="258">
                  <c:v>2.5621452499981388</c:v>
                </c:pt>
                <c:pt idx="259">
                  <c:v>2.5720752499983064</c:v>
                </c:pt>
                <c:pt idx="260">
                  <c:v>2.5820062499988126</c:v>
                </c:pt>
                <c:pt idx="261">
                  <c:v>2.5919372499993187</c:v>
                </c:pt>
                <c:pt idx="262">
                  <c:v>2.6018682499998249</c:v>
                </c:pt>
                <c:pt idx="263">
                  <c:v>2.6117992500003311</c:v>
                </c:pt>
                <c:pt idx="264">
                  <c:v>2.6217292500004987</c:v>
                </c:pt>
                <c:pt idx="265">
                  <c:v>2.6316602500010049</c:v>
                </c:pt>
                <c:pt idx="266">
                  <c:v>2.6415912500015111</c:v>
                </c:pt>
                <c:pt idx="267">
                  <c:v>2.6515222500020172</c:v>
                </c:pt>
                <c:pt idx="268">
                  <c:v>2.6614532500025234</c:v>
                </c:pt>
                <c:pt idx="269">
                  <c:v>2.6713842500030296</c:v>
                </c:pt>
                <c:pt idx="270">
                  <c:v>2.6813142500031972</c:v>
                </c:pt>
                <c:pt idx="271">
                  <c:v>2.6912452500037034</c:v>
                </c:pt>
                <c:pt idx="272">
                  <c:v>2.7011762500042096</c:v>
                </c:pt>
                <c:pt idx="273">
                  <c:v>2.7111072500047158</c:v>
                </c:pt>
                <c:pt idx="274">
                  <c:v>2.721038249997946</c:v>
                </c:pt>
                <c:pt idx="275">
                  <c:v>2.7309682499981136</c:v>
                </c:pt>
                <c:pt idx="276">
                  <c:v>2.7408992499986198</c:v>
                </c:pt>
                <c:pt idx="277">
                  <c:v>2.750830249999126</c:v>
                </c:pt>
                <c:pt idx="278">
                  <c:v>2.7607612499996321</c:v>
                </c:pt>
                <c:pt idx="279">
                  <c:v>2.7706922500001383</c:v>
                </c:pt>
                <c:pt idx="280">
                  <c:v>2.7806222500003059</c:v>
                </c:pt>
                <c:pt idx="281">
                  <c:v>2.7905532500008121</c:v>
                </c:pt>
                <c:pt idx="282">
                  <c:v>2.8004842500013183</c:v>
                </c:pt>
                <c:pt idx="283">
                  <c:v>2.8104152500018245</c:v>
                </c:pt>
                <c:pt idx="284">
                  <c:v>2.8203462500023306</c:v>
                </c:pt>
                <c:pt idx="285">
                  <c:v>2.8302762500024983</c:v>
                </c:pt>
                <c:pt idx="286">
                  <c:v>2.8402072500030044</c:v>
                </c:pt>
                <c:pt idx="287">
                  <c:v>2.8501382500035106</c:v>
                </c:pt>
                <c:pt idx="288">
                  <c:v>2.8600692500040168</c:v>
                </c:pt>
                <c:pt idx="289">
                  <c:v>2.870000250004523</c:v>
                </c:pt>
                <c:pt idx="290">
                  <c:v>2.8799302500046906</c:v>
                </c:pt>
                <c:pt idx="291">
                  <c:v>2.8898612499979208</c:v>
                </c:pt>
                <c:pt idx="292">
                  <c:v>2.899792249998427</c:v>
                </c:pt>
                <c:pt idx="293">
                  <c:v>2.9097232499989332</c:v>
                </c:pt>
                <c:pt idx="294">
                  <c:v>2.9196542499994393</c:v>
                </c:pt>
                <c:pt idx="295">
                  <c:v>2.9295852499999455</c:v>
                </c:pt>
                <c:pt idx="296">
                  <c:v>2.9395152500001132</c:v>
                </c:pt>
                <c:pt idx="297">
                  <c:v>2.9494466250034748</c:v>
                </c:pt>
                <c:pt idx="298">
                  <c:v>2.9593776250039809</c:v>
                </c:pt>
                <c:pt idx="299">
                  <c:v>2.9693086250044871</c:v>
                </c:pt>
                <c:pt idx="300">
                  <c:v>2.9792396250049933</c:v>
                </c:pt>
                <c:pt idx="301">
                  <c:v>2.989169624997885</c:v>
                </c:pt>
                <c:pt idx="302">
                  <c:v>2.9991006249983911</c:v>
                </c:pt>
                <c:pt idx="303">
                  <c:v>3.0090316249988973</c:v>
                </c:pt>
                <c:pt idx="304">
                  <c:v>3.0189626249994035</c:v>
                </c:pt>
                <c:pt idx="305">
                  <c:v>3.0288936249999097</c:v>
                </c:pt>
                <c:pt idx="306">
                  <c:v>3.0388236250000773</c:v>
                </c:pt>
                <c:pt idx="307">
                  <c:v>3.0487546250005835</c:v>
                </c:pt>
                <c:pt idx="308">
                  <c:v>3.0586856250010896</c:v>
                </c:pt>
                <c:pt idx="309">
                  <c:v>3.0686166250015958</c:v>
                </c:pt>
                <c:pt idx="310">
                  <c:v>3.078547625002102</c:v>
                </c:pt>
                <c:pt idx="311">
                  <c:v>3.0884776250022696</c:v>
                </c:pt>
                <c:pt idx="312">
                  <c:v>3.0984086250027758</c:v>
                </c:pt>
                <c:pt idx="313">
                  <c:v>3.108339625003282</c:v>
                </c:pt>
                <c:pt idx="314">
                  <c:v>3.1182706250037882</c:v>
                </c:pt>
                <c:pt idx="315">
                  <c:v>3.1282016250042943</c:v>
                </c:pt>
                <c:pt idx="316">
                  <c:v>3.1381326250048005</c:v>
                </c:pt>
                <c:pt idx="317">
                  <c:v>3.1480626250049681</c:v>
                </c:pt>
                <c:pt idx="318">
                  <c:v>3.1579936249981984</c:v>
                </c:pt>
                <c:pt idx="319">
                  <c:v>3.1679246249987045</c:v>
                </c:pt>
                <c:pt idx="320">
                  <c:v>3.1778556249992107</c:v>
                </c:pt>
                <c:pt idx="321">
                  <c:v>3.1877866249997169</c:v>
                </c:pt>
                <c:pt idx="322">
                  <c:v>3.1977166249998845</c:v>
                </c:pt>
                <c:pt idx="323">
                  <c:v>3.2076476250003907</c:v>
                </c:pt>
                <c:pt idx="324">
                  <c:v>3.2175786250008969</c:v>
                </c:pt>
                <c:pt idx="325">
                  <c:v>3.227509625001403</c:v>
                </c:pt>
                <c:pt idx="326">
                  <c:v>3.2374406250019092</c:v>
                </c:pt>
                <c:pt idx="327">
                  <c:v>3.2473706250020768</c:v>
                </c:pt>
                <c:pt idx="328">
                  <c:v>3.257301625002583</c:v>
                </c:pt>
                <c:pt idx="329">
                  <c:v>3.2672326250030892</c:v>
                </c:pt>
                <c:pt idx="330">
                  <c:v>3.2771636250035954</c:v>
                </c:pt>
                <c:pt idx="331">
                  <c:v>3.2870946250041015</c:v>
                </c:pt>
                <c:pt idx="332">
                  <c:v>3.2970256250046077</c:v>
                </c:pt>
                <c:pt idx="333">
                  <c:v>3.3069556250047754</c:v>
                </c:pt>
                <c:pt idx="334">
                  <c:v>3.3168866249980056</c:v>
                </c:pt>
                <c:pt idx="335">
                  <c:v>3.3268176249985117</c:v>
                </c:pt>
                <c:pt idx="336">
                  <c:v>3.3367486249990179</c:v>
                </c:pt>
                <c:pt idx="337">
                  <c:v>3.3466796249995241</c:v>
                </c:pt>
                <c:pt idx="338">
                  <c:v>3.3566096249996917</c:v>
                </c:pt>
                <c:pt idx="339">
                  <c:v>3.3665406250001979</c:v>
                </c:pt>
                <c:pt idx="340">
                  <c:v>3.3764716250007041</c:v>
                </c:pt>
                <c:pt idx="341">
                  <c:v>3.3864026250012103</c:v>
                </c:pt>
                <c:pt idx="342">
                  <c:v>3.3963336250017164</c:v>
                </c:pt>
                <c:pt idx="343">
                  <c:v>3.4062646250022226</c:v>
                </c:pt>
                <c:pt idx="344">
                  <c:v>3.4161946250023902</c:v>
                </c:pt>
                <c:pt idx="345">
                  <c:v>3.4261256250028964</c:v>
                </c:pt>
                <c:pt idx="346">
                  <c:v>3.4360566250034026</c:v>
                </c:pt>
                <c:pt idx="347">
                  <c:v>3.4459876250039088</c:v>
                </c:pt>
                <c:pt idx="348">
                  <c:v>3.4559186250044149</c:v>
                </c:pt>
                <c:pt idx="349">
                  <c:v>3.4658486250045826</c:v>
                </c:pt>
                <c:pt idx="350">
                  <c:v>3.4757796250050887</c:v>
                </c:pt>
                <c:pt idx="351">
                  <c:v>3.485710624998319</c:v>
                </c:pt>
                <c:pt idx="352">
                  <c:v>3.4956416249988251</c:v>
                </c:pt>
                <c:pt idx="353">
                  <c:v>3.5055726249993313</c:v>
                </c:pt>
                <c:pt idx="354">
                  <c:v>3.5155036249998375</c:v>
                </c:pt>
                <c:pt idx="355">
                  <c:v>3.5254336250000051</c:v>
                </c:pt>
                <c:pt idx="356">
                  <c:v>3.5353646250005113</c:v>
                </c:pt>
                <c:pt idx="357">
                  <c:v>3.5452956250010175</c:v>
                </c:pt>
                <c:pt idx="358">
                  <c:v>3.5552266250015236</c:v>
                </c:pt>
                <c:pt idx="359">
                  <c:v>3.5651576250020298</c:v>
                </c:pt>
                <c:pt idx="360">
                  <c:v>3.5750876250021975</c:v>
                </c:pt>
                <c:pt idx="361">
                  <c:v>3.5850186250027036</c:v>
                </c:pt>
                <c:pt idx="362">
                  <c:v>3.5949496250032098</c:v>
                </c:pt>
                <c:pt idx="363">
                  <c:v>3.604880625003716</c:v>
                </c:pt>
                <c:pt idx="364">
                  <c:v>3.6148116250042222</c:v>
                </c:pt>
                <c:pt idx="365">
                  <c:v>3.6247416250043898</c:v>
                </c:pt>
                <c:pt idx="366">
                  <c:v>3.634672625004896</c:v>
                </c:pt>
                <c:pt idx="367">
                  <c:v>3.6446036249981262</c:v>
                </c:pt>
                <c:pt idx="368">
                  <c:v>3.6545346249986324</c:v>
                </c:pt>
                <c:pt idx="369">
                  <c:v>3.6644656249991385</c:v>
                </c:pt>
                <c:pt idx="370">
                  <c:v>3.6743966249996447</c:v>
                </c:pt>
                <c:pt idx="371">
                  <c:v>3.6843266249998123</c:v>
                </c:pt>
                <c:pt idx="372">
                  <c:v>3.6942576250003185</c:v>
                </c:pt>
                <c:pt idx="373">
                  <c:v>3.7041886250008247</c:v>
                </c:pt>
                <c:pt idx="374">
                  <c:v>3.7141196250013309</c:v>
                </c:pt>
                <c:pt idx="375">
                  <c:v>3.724050625001837</c:v>
                </c:pt>
                <c:pt idx="376">
                  <c:v>3.7339816250023432</c:v>
                </c:pt>
                <c:pt idx="377">
                  <c:v>3.7439116250025108</c:v>
                </c:pt>
                <c:pt idx="378">
                  <c:v>3.753842625003017</c:v>
                </c:pt>
                <c:pt idx="379">
                  <c:v>3.7637736250035232</c:v>
                </c:pt>
                <c:pt idx="380">
                  <c:v>3.7737046250040294</c:v>
                </c:pt>
                <c:pt idx="381">
                  <c:v>3.7836356250045355</c:v>
                </c:pt>
                <c:pt idx="382">
                  <c:v>3.7935656250047032</c:v>
                </c:pt>
                <c:pt idx="383">
                  <c:v>3.8034966249979334</c:v>
                </c:pt>
                <c:pt idx="384">
                  <c:v>3.8134276249984396</c:v>
                </c:pt>
                <c:pt idx="385">
                  <c:v>3.8233586249989457</c:v>
                </c:pt>
                <c:pt idx="386">
                  <c:v>3.8332896249994519</c:v>
                </c:pt>
                <c:pt idx="387">
                  <c:v>3.8432206249999581</c:v>
                </c:pt>
                <c:pt idx="388">
                  <c:v>3.8531506250001257</c:v>
                </c:pt>
                <c:pt idx="389">
                  <c:v>3.8630816250006319</c:v>
                </c:pt>
                <c:pt idx="390">
                  <c:v>3.8730126250011381</c:v>
                </c:pt>
                <c:pt idx="391">
                  <c:v>3.8829436250016443</c:v>
                </c:pt>
                <c:pt idx="392">
                  <c:v>3.8928746250021504</c:v>
                </c:pt>
                <c:pt idx="393">
                  <c:v>3.9028046250023181</c:v>
                </c:pt>
                <c:pt idx="394">
                  <c:v>3.9127356250028242</c:v>
                </c:pt>
                <c:pt idx="395">
                  <c:v>3.9226666250033304</c:v>
                </c:pt>
                <c:pt idx="396">
                  <c:v>3.9325976250038366</c:v>
                </c:pt>
                <c:pt idx="397">
                  <c:v>3.9425286250043428</c:v>
                </c:pt>
                <c:pt idx="398">
                  <c:v>3.9524596250048489</c:v>
                </c:pt>
                <c:pt idx="399">
                  <c:v>3.9623896250050166</c:v>
                </c:pt>
                <c:pt idx="400">
                  <c:v>3.9723206249982468</c:v>
                </c:pt>
                <c:pt idx="401">
                  <c:v>3.982251624998753</c:v>
                </c:pt>
                <c:pt idx="402">
                  <c:v>3.9921826249992591</c:v>
                </c:pt>
                <c:pt idx="403">
                  <c:v>4.0021136249997653</c:v>
                </c:pt>
                <c:pt idx="404">
                  <c:v>4.0120446250002715</c:v>
                </c:pt>
                <c:pt idx="405">
                  <c:v>4.0219746250004391</c:v>
                </c:pt>
                <c:pt idx="406">
                  <c:v>4.0319056250009453</c:v>
                </c:pt>
                <c:pt idx="407">
                  <c:v>4.0418366250014515</c:v>
                </c:pt>
                <c:pt idx="408">
                  <c:v>4.0517676250019576</c:v>
                </c:pt>
                <c:pt idx="409">
                  <c:v>4.0616986250024638</c:v>
                </c:pt>
                <c:pt idx="410">
                  <c:v>4.07162962500297</c:v>
                </c:pt>
                <c:pt idx="411">
                  <c:v>4.0815596250031376</c:v>
                </c:pt>
                <c:pt idx="412">
                  <c:v>4.0914906250036438</c:v>
                </c:pt>
                <c:pt idx="413">
                  <c:v>4.10142162500415</c:v>
                </c:pt>
                <c:pt idx="414">
                  <c:v>4.1113526250046561</c:v>
                </c:pt>
                <c:pt idx="415">
                  <c:v>4.1212836249978864</c:v>
                </c:pt>
                <c:pt idx="416">
                  <c:v>4.131213624998054</c:v>
                </c:pt>
                <c:pt idx="417">
                  <c:v>4.1411446249985602</c:v>
                </c:pt>
                <c:pt idx="418">
                  <c:v>4.1510756249990663</c:v>
                </c:pt>
                <c:pt idx="419">
                  <c:v>4.1610066249995725</c:v>
                </c:pt>
                <c:pt idx="420">
                  <c:v>4.1709376250000787</c:v>
                </c:pt>
                <c:pt idx="421">
                  <c:v>4.1808686250005849</c:v>
                </c:pt>
                <c:pt idx="422">
                  <c:v>4.1907986250007525</c:v>
                </c:pt>
                <c:pt idx="423">
                  <c:v>4.2007296250012587</c:v>
                </c:pt>
                <c:pt idx="424">
                  <c:v>4.2106606250017649</c:v>
                </c:pt>
                <c:pt idx="425">
                  <c:v>4.220591625002271</c:v>
                </c:pt>
                <c:pt idx="426">
                  <c:v>4.2305226250027772</c:v>
                </c:pt>
                <c:pt idx="427">
                  <c:v>4.2404536250032834</c:v>
                </c:pt>
                <c:pt idx="428">
                  <c:v>4.250383625003451</c:v>
                </c:pt>
                <c:pt idx="429">
                  <c:v>4.2603146250039572</c:v>
                </c:pt>
                <c:pt idx="430">
                  <c:v>4.2702456250044634</c:v>
                </c:pt>
                <c:pt idx="431">
                  <c:v>4.2801766250049695</c:v>
                </c:pt>
                <c:pt idx="432">
                  <c:v>4.2901076249981998</c:v>
                </c:pt>
                <c:pt idx="433">
                  <c:v>4.3000386249987059</c:v>
                </c:pt>
                <c:pt idx="434">
                  <c:v>4.3099686249988736</c:v>
                </c:pt>
                <c:pt idx="435">
                  <c:v>4.3198996249993797</c:v>
                </c:pt>
                <c:pt idx="436">
                  <c:v>4.3298306249998859</c:v>
                </c:pt>
                <c:pt idx="437">
                  <c:v>4.3397616250003921</c:v>
                </c:pt>
                <c:pt idx="438">
                  <c:v>4.3496926250008983</c:v>
                </c:pt>
                <c:pt idx="439">
                  <c:v>4.3596236250014044</c:v>
                </c:pt>
                <c:pt idx="440">
                  <c:v>4.3695536250015721</c:v>
                </c:pt>
                <c:pt idx="441">
                  <c:v>4.3794846250020782</c:v>
                </c:pt>
                <c:pt idx="442">
                  <c:v>4.3894156250025844</c:v>
                </c:pt>
                <c:pt idx="443">
                  <c:v>4.3993466250030906</c:v>
                </c:pt>
                <c:pt idx="444">
                  <c:v>4.4092776250035968</c:v>
                </c:pt>
                <c:pt idx="445">
                  <c:v>4.4192086250041029</c:v>
                </c:pt>
                <c:pt idx="446">
                  <c:v>4.4291386250042706</c:v>
                </c:pt>
                <c:pt idx="447">
                  <c:v>4.4390696250047768</c:v>
                </c:pt>
                <c:pt idx="448">
                  <c:v>4.449000624998007</c:v>
                </c:pt>
                <c:pt idx="449">
                  <c:v>4.4589316249985131</c:v>
                </c:pt>
                <c:pt idx="450">
                  <c:v>4.4688626249990193</c:v>
                </c:pt>
                <c:pt idx="451">
                  <c:v>4.4787936249995255</c:v>
                </c:pt>
                <c:pt idx="452">
                  <c:v>4.4887236249996931</c:v>
                </c:pt>
                <c:pt idx="453">
                  <c:v>4.4986546250001993</c:v>
                </c:pt>
                <c:pt idx="454">
                  <c:v>4.5085856250007055</c:v>
                </c:pt>
                <c:pt idx="455">
                  <c:v>4.5185166250012117</c:v>
                </c:pt>
                <c:pt idx="456">
                  <c:v>4.5284476250017178</c:v>
                </c:pt>
                <c:pt idx="457">
                  <c:v>4.5383776250018855</c:v>
                </c:pt>
                <c:pt idx="458">
                  <c:v>4.5483086250023916</c:v>
                </c:pt>
                <c:pt idx="459">
                  <c:v>4.5582396250028978</c:v>
                </c:pt>
                <c:pt idx="460">
                  <c:v>4.568170625003404</c:v>
                </c:pt>
                <c:pt idx="461">
                  <c:v>4.5781016250039102</c:v>
                </c:pt>
                <c:pt idx="462">
                  <c:v>4.5880326250044163</c:v>
                </c:pt>
                <c:pt idx="463">
                  <c:v>4.597962625004584</c:v>
                </c:pt>
                <c:pt idx="464">
                  <c:v>4.6078936250050901</c:v>
                </c:pt>
                <c:pt idx="465">
                  <c:v>4.6178246249983204</c:v>
                </c:pt>
                <c:pt idx="466">
                  <c:v>4.6277556249988265</c:v>
                </c:pt>
                <c:pt idx="467">
                  <c:v>4.6376866249993327</c:v>
                </c:pt>
                <c:pt idx="468">
                  <c:v>4.6476176249998389</c:v>
                </c:pt>
                <c:pt idx="469">
                  <c:v>4.6575486250003451</c:v>
                </c:pt>
                <c:pt idx="470">
                  <c:v>4.6674786250005127</c:v>
                </c:pt>
                <c:pt idx="471">
                  <c:v>4.6774096250010189</c:v>
                </c:pt>
                <c:pt idx="472">
                  <c:v>4.687340625001525</c:v>
                </c:pt>
                <c:pt idx="473">
                  <c:v>4.6972716250020312</c:v>
                </c:pt>
                <c:pt idx="474">
                  <c:v>4.7072026250025374</c:v>
                </c:pt>
                <c:pt idx="475">
                  <c:v>4.717132625002705</c:v>
                </c:pt>
                <c:pt idx="476">
                  <c:v>4.7270636250032112</c:v>
                </c:pt>
                <c:pt idx="477">
                  <c:v>4.7369946250037174</c:v>
                </c:pt>
                <c:pt idx="478">
                  <c:v>4.7469256250042235</c:v>
                </c:pt>
                <c:pt idx="479">
                  <c:v>4.7568566250047297</c:v>
                </c:pt>
                <c:pt idx="480">
                  <c:v>4.7667876249979599</c:v>
                </c:pt>
                <c:pt idx="481">
                  <c:v>4.7767176249981276</c:v>
                </c:pt>
                <c:pt idx="482">
                  <c:v>4.7866486249986337</c:v>
                </c:pt>
                <c:pt idx="483">
                  <c:v>4.7965796249991399</c:v>
                </c:pt>
                <c:pt idx="484">
                  <c:v>4.8065106249996461</c:v>
                </c:pt>
                <c:pt idx="485">
                  <c:v>4.8164416250001523</c:v>
                </c:pt>
                <c:pt idx="486">
                  <c:v>4.8263726250006584</c:v>
                </c:pt>
                <c:pt idx="487">
                  <c:v>4.8363036250011646</c:v>
                </c:pt>
                <c:pt idx="488">
                  <c:v>4.8462336250013323</c:v>
                </c:pt>
                <c:pt idx="489">
                  <c:v>4.8561646250018384</c:v>
                </c:pt>
                <c:pt idx="490">
                  <c:v>4.8660956250023446</c:v>
                </c:pt>
                <c:pt idx="491">
                  <c:v>4.8760266250028508</c:v>
                </c:pt>
                <c:pt idx="492">
                  <c:v>4.885957625003357</c:v>
                </c:pt>
                <c:pt idx="493">
                  <c:v>4.8958886250038631</c:v>
                </c:pt>
                <c:pt idx="494">
                  <c:v>4.9058186250040308</c:v>
                </c:pt>
                <c:pt idx="495">
                  <c:v>4.9157496250045369</c:v>
                </c:pt>
                <c:pt idx="496">
                  <c:v>4.9256806250050431</c:v>
                </c:pt>
                <c:pt idx="497">
                  <c:v>4.9356116249982733</c:v>
                </c:pt>
                <c:pt idx="498">
                  <c:v>4.9455426249987795</c:v>
                </c:pt>
                <c:pt idx="499">
                  <c:v>4.9554737500002375</c:v>
                </c:pt>
                <c:pt idx="500">
                  <c:v>4.9654037500004051</c:v>
                </c:pt>
                <c:pt idx="501">
                  <c:v>4.9753347500009113</c:v>
                </c:pt>
                <c:pt idx="502">
                  <c:v>4.9852657500014175</c:v>
                </c:pt>
                <c:pt idx="503">
                  <c:v>4.9951967500019236</c:v>
                </c:pt>
                <c:pt idx="504">
                  <c:v>5.0051277500024298</c:v>
                </c:pt>
                <c:pt idx="505">
                  <c:v>5.015058750002936</c:v>
                </c:pt>
                <c:pt idx="506">
                  <c:v>5.0249887500031036</c:v>
                </c:pt>
                <c:pt idx="507">
                  <c:v>5.0349197500036098</c:v>
                </c:pt>
                <c:pt idx="508">
                  <c:v>5.044850750004116</c:v>
                </c:pt>
                <c:pt idx="509">
                  <c:v>5.0547817500046222</c:v>
                </c:pt>
                <c:pt idx="510">
                  <c:v>5.0647127499978524</c:v>
                </c:pt>
                <c:pt idx="511">
                  <c:v>5.0746437499983585</c:v>
                </c:pt>
                <c:pt idx="512">
                  <c:v>5.0845737499985262</c:v>
                </c:pt>
                <c:pt idx="513">
                  <c:v>5.0945047499990324</c:v>
                </c:pt>
                <c:pt idx="514">
                  <c:v>5.1044357499995385</c:v>
                </c:pt>
                <c:pt idx="515">
                  <c:v>5.1143667500000447</c:v>
                </c:pt>
                <c:pt idx="516">
                  <c:v>5.1242977500005509</c:v>
                </c:pt>
                <c:pt idx="517">
                  <c:v>5.1342287500010571</c:v>
                </c:pt>
                <c:pt idx="518">
                  <c:v>5.1441597500015632</c:v>
                </c:pt>
                <c:pt idx="519">
                  <c:v>5.1540897500017309</c:v>
                </c:pt>
                <c:pt idx="520">
                  <c:v>5.164020750002237</c:v>
                </c:pt>
                <c:pt idx="521">
                  <c:v>5.1739517500027432</c:v>
                </c:pt>
                <c:pt idx="522">
                  <c:v>5.1838827500032494</c:v>
                </c:pt>
                <c:pt idx="523">
                  <c:v>5.1938137500037556</c:v>
                </c:pt>
                <c:pt idx="524">
                  <c:v>5.2037447500042617</c:v>
                </c:pt>
                <c:pt idx="525">
                  <c:v>5.2136747500044294</c:v>
                </c:pt>
                <c:pt idx="526">
                  <c:v>5.2236057500049355</c:v>
                </c:pt>
                <c:pt idx="527">
                  <c:v>5.2335367499981658</c:v>
                </c:pt>
                <c:pt idx="528">
                  <c:v>5.2434677499986719</c:v>
                </c:pt>
                <c:pt idx="529">
                  <c:v>5.2533987499991781</c:v>
                </c:pt>
                <c:pt idx="530">
                  <c:v>5.2633297499996843</c:v>
                </c:pt>
                <c:pt idx="531">
                  <c:v>5.2732607500001905</c:v>
                </c:pt>
                <c:pt idx="532">
                  <c:v>5.2831907500003581</c:v>
                </c:pt>
                <c:pt idx="533">
                  <c:v>5.2931217500008643</c:v>
                </c:pt>
                <c:pt idx="534">
                  <c:v>5.3030527500013704</c:v>
                </c:pt>
                <c:pt idx="535">
                  <c:v>5.3129837500018766</c:v>
                </c:pt>
                <c:pt idx="536">
                  <c:v>5.3229147500023828</c:v>
                </c:pt>
                <c:pt idx="537">
                  <c:v>5.332845750002889</c:v>
                </c:pt>
                <c:pt idx="538">
                  <c:v>5.3427757500030566</c:v>
                </c:pt>
                <c:pt idx="539">
                  <c:v>5.3527067500035628</c:v>
                </c:pt>
                <c:pt idx="540">
                  <c:v>5.3626377500040689</c:v>
                </c:pt>
                <c:pt idx="541">
                  <c:v>5.3725687500045751</c:v>
                </c:pt>
                <c:pt idx="542">
                  <c:v>5.3824997500050813</c:v>
                </c:pt>
                <c:pt idx="543">
                  <c:v>5.3924307499983115</c:v>
                </c:pt>
                <c:pt idx="544">
                  <c:v>5.4023607499984792</c:v>
                </c:pt>
                <c:pt idx="545">
                  <c:v>5.4122917499989853</c:v>
                </c:pt>
                <c:pt idx="546">
                  <c:v>5.4222227499994915</c:v>
                </c:pt>
                <c:pt idx="547">
                  <c:v>5.4321537499999977</c:v>
                </c:pt>
                <c:pt idx="548">
                  <c:v>5.4420847500005038</c:v>
                </c:pt>
                <c:pt idx="549">
                  <c:v>5.45201575000101</c:v>
                </c:pt>
                <c:pt idx="550">
                  <c:v>5.4619467500015162</c:v>
                </c:pt>
                <c:pt idx="551">
                  <c:v>5.4718767500016838</c:v>
                </c:pt>
                <c:pt idx="552">
                  <c:v>5.48180775000219</c:v>
                </c:pt>
                <c:pt idx="553">
                  <c:v>5.4917387500026962</c:v>
                </c:pt>
                <c:pt idx="554">
                  <c:v>5.5016697500032024</c:v>
                </c:pt>
                <c:pt idx="555">
                  <c:v>5.5116007500037085</c:v>
                </c:pt>
                <c:pt idx="556">
                  <c:v>5.5215317500042147</c:v>
                </c:pt>
                <c:pt idx="557">
                  <c:v>5.5314617500043823</c:v>
                </c:pt>
                <c:pt idx="558">
                  <c:v>5.5413927500048885</c:v>
                </c:pt>
                <c:pt idx="559">
                  <c:v>5.5513237499981187</c:v>
                </c:pt>
                <c:pt idx="560">
                  <c:v>5.5612547499986249</c:v>
                </c:pt>
                <c:pt idx="561">
                  <c:v>5.5711857499991311</c:v>
                </c:pt>
                <c:pt idx="562">
                  <c:v>5.5811167499996372</c:v>
                </c:pt>
                <c:pt idx="563">
                  <c:v>5.5910477500001434</c:v>
                </c:pt>
                <c:pt idx="564">
                  <c:v>5.6009777500003111</c:v>
                </c:pt>
                <c:pt idx="565">
                  <c:v>5.6109087500008172</c:v>
                </c:pt>
                <c:pt idx="566">
                  <c:v>5.6208397500013234</c:v>
                </c:pt>
                <c:pt idx="567">
                  <c:v>5.6307707500018296</c:v>
                </c:pt>
                <c:pt idx="568">
                  <c:v>5.6407017500023358</c:v>
                </c:pt>
                <c:pt idx="569">
                  <c:v>5.6506327500028419</c:v>
                </c:pt>
                <c:pt idx="570">
                  <c:v>5.6605637500033481</c:v>
                </c:pt>
                <c:pt idx="571">
                  <c:v>5.6704937500035157</c:v>
                </c:pt>
                <c:pt idx="572">
                  <c:v>5.6804247500040219</c:v>
                </c:pt>
                <c:pt idx="573">
                  <c:v>5.6903557500045281</c:v>
                </c:pt>
                <c:pt idx="574">
                  <c:v>5.7002867500050343</c:v>
                </c:pt>
                <c:pt idx="575">
                  <c:v>5.7102177499982645</c:v>
                </c:pt>
                <c:pt idx="576">
                  <c:v>5.7201487499987707</c:v>
                </c:pt>
                <c:pt idx="577">
                  <c:v>5.7300787499989383</c:v>
                </c:pt>
                <c:pt idx="578">
                  <c:v>5.7400097499994445</c:v>
                </c:pt>
                <c:pt idx="579">
                  <c:v>5.7499407499999506</c:v>
                </c:pt>
                <c:pt idx="580">
                  <c:v>5.7598717500004568</c:v>
                </c:pt>
                <c:pt idx="581">
                  <c:v>5.769802750000963</c:v>
                </c:pt>
                <c:pt idx="582">
                  <c:v>5.7797337500014692</c:v>
                </c:pt>
                <c:pt idx="583">
                  <c:v>5.7896647500019753</c:v>
                </c:pt>
                <c:pt idx="584">
                  <c:v>5.799594750002143</c:v>
                </c:pt>
                <c:pt idx="585">
                  <c:v>5.8095257500026491</c:v>
                </c:pt>
                <c:pt idx="586">
                  <c:v>5.8194567500031553</c:v>
                </c:pt>
                <c:pt idx="587">
                  <c:v>5.8293877500036615</c:v>
                </c:pt>
                <c:pt idx="588">
                  <c:v>5.8393187500041677</c:v>
                </c:pt>
                <c:pt idx="589">
                  <c:v>5.8492497500046738</c:v>
                </c:pt>
                <c:pt idx="590">
                  <c:v>5.8591797500048415</c:v>
                </c:pt>
                <c:pt idx="591">
                  <c:v>5.8691107499980717</c:v>
                </c:pt>
                <c:pt idx="592">
                  <c:v>5.8790417499985779</c:v>
                </c:pt>
                <c:pt idx="593">
                  <c:v>5.888972749999084</c:v>
                </c:pt>
                <c:pt idx="594">
                  <c:v>5.8989037499995902</c:v>
                </c:pt>
                <c:pt idx="595">
                  <c:v>5.9088347500000964</c:v>
                </c:pt>
                <c:pt idx="596">
                  <c:v>5.9187657500006026</c:v>
                </c:pt>
                <c:pt idx="597">
                  <c:v>5.9286957500007702</c:v>
                </c:pt>
                <c:pt idx="598">
                  <c:v>5.9386267500012764</c:v>
                </c:pt>
                <c:pt idx="599">
                  <c:v>5.9485577500017826</c:v>
                </c:pt>
                <c:pt idx="600">
                  <c:v>5.9584882499984815</c:v>
                </c:pt>
                <c:pt idx="601">
                  <c:v>5.9684192499989877</c:v>
                </c:pt>
                <c:pt idx="602">
                  <c:v>5.9783502499994938</c:v>
                </c:pt>
                <c:pt idx="603">
                  <c:v>5.98828125</c:v>
                </c:pt>
                <c:pt idx="604">
                  <c:v>5.9982112500001676</c:v>
                </c:pt>
                <c:pt idx="605">
                  <c:v>6.0081422500006738</c:v>
                </c:pt>
                <c:pt idx="606">
                  <c:v>6.01807325000118</c:v>
                </c:pt>
                <c:pt idx="607">
                  <c:v>6.0280042500016862</c:v>
                </c:pt>
                <c:pt idx="608">
                  <c:v>6.0379352500021923</c:v>
                </c:pt>
                <c:pt idx="609">
                  <c:v>6.0478662500026985</c:v>
                </c:pt>
                <c:pt idx="610">
                  <c:v>6.0577972500032047</c:v>
                </c:pt>
                <c:pt idx="611">
                  <c:v>6.0677272500033723</c:v>
                </c:pt>
                <c:pt idx="612">
                  <c:v>6.0776582500038785</c:v>
                </c:pt>
                <c:pt idx="613">
                  <c:v>6.0875892500043847</c:v>
                </c:pt>
                <c:pt idx="614">
                  <c:v>6.0975202500048908</c:v>
                </c:pt>
                <c:pt idx="615">
                  <c:v>6.1074512499981211</c:v>
                </c:pt>
                <c:pt idx="616">
                  <c:v>6.1173822499986272</c:v>
                </c:pt>
                <c:pt idx="617">
                  <c:v>6.1273132499991334</c:v>
                </c:pt>
                <c:pt idx="618">
                  <c:v>6.137243249999301</c:v>
                </c:pt>
                <c:pt idx="619">
                  <c:v>6.1471742499998072</c:v>
                </c:pt>
                <c:pt idx="620">
                  <c:v>6.1571052500003134</c:v>
                </c:pt>
                <c:pt idx="621">
                  <c:v>6.1670362500008196</c:v>
                </c:pt>
                <c:pt idx="622">
                  <c:v>6.1769672500013257</c:v>
                </c:pt>
                <c:pt idx="623">
                  <c:v>6.1868982500018319</c:v>
                </c:pt>
                <c:pt idx="624">
                  <c:v>6.1968292500023381</c:v>
                </c:pt>
                <c:pt idx="625">
                  <c:v>6.2067592500025057</c:v>
                </c:pt>
                <c:pt idx="626">
                  <c:v>6.2166902500030119</c:v>
                </c:pt>
                <c:pt idx="627">
                  <c:v>6.2266212500035181</c:v>
                </c:pt>
                <c:pt idx="628">
                  <c:v>6.2365522500040242</c:v>
                </c:pt>
                <c:pt idx="629">
                  <c:v>6.2464832500045304</c:v>
                </c:pt>
                <c:pt idx="630">
                  <c:v>6.2564142500050366</c:v>
                </c:pt>
                <c:pt idx="631">
                  <c:v>6.2663452499982668</c:v>
                </c:pt>
                <c:pt idx="632">
                  <c:v>6.2762752499984344</c:v>
                </c:pt>
                <c:pt idx="633">
                  <c:v>6.2862062499989406</c:v>
                </c:pt>
                <c:pt idx="634">
                  <c:v>6.2961372499994468</c:v>
                </c:pt>
                <c:pt idx="635">
                  <c:v>6.306068249999953</c:v>
                </c:pt>
                <c:pt idx="636">
                  <c:v>6.3159992500004591</c:v>
                </c:pt>
                <c:pt idx="637">
                  <c:v>6.3259302500009653</c:v>
                </c:pt>
                <c:pt idx="638">
                  <c:v>6.3358612500014715</c:v>
                </c:pt>
                <c:pt idx="639">
                  <c:v>6.3457912500016391</c:v>
                </c:pt>
                <c:pt idx="640">
                  <c:v>6.3557222500021453</c:v>
                </c:pt>
                <c:pt idx="641">
                  <c:v>6.3656532500026515</c:v>
                </c:pt>
                <c:pt idx="642">
                  <c:v>6.3755842500031576</c:v>
                </c:pt>
                <c:pt idx="643">
                  <c:v>6.3855152500036638</c:v>
                </c:pt>
                <c:pt idx="644">
                  <c:v>6.39544625000417</c:v>
                </c:pt>
                <c:pt idx="645">
                  <c:v>6.4053772500046762</c:v>
                </c:pt>
                <c:pt idx="646">
                  <c:v>6.4153072500048438</c:v>
                </c:pt>
                <c:pt idx="647">
                  <c:v>6.425238249998074</c:v>
                </c:pt>
                <c:pt idx="648">
                  <c:v>6.4351692499985802</c:v>
                </c:pt>
                <c:pt idx="649">
                  <c:v>6.4451002499990864</c:v>
                </c:pt>
                <c:pt idx="650">
                  <c:v>6.4550312499995925</c:v>
                </c:pt>
                <c:pt idx="651">
                  <c:v>6.4649622500000987</c:v>
                </c:pt>
                <c:pt idx="652">
                  <c:v>6.4748932500006049</c:v>
                </c:pt>
                <c:pt idx="653">
                  <c:v>6.4848232500007725</c:v>
                </c:pt>
                <c:pt idx="654">
                  <c:v>6.4947542500012787</c:v>
                </c:pt>
                <c:pt idx="655">
                  <c:v>6.5046852500017849</c:v>
                </c:pt>
                <c:pt idx="656">
                  <c:v>6.5146162500022911</c:v>
                </c:pt>
                <c:pt idx="657">
                  <c:v>6.5245472500027972</c:v>
                </c:pt>
                <c:pt idx="658">
                  <c:v>6.5344782500033034</c:v>
                </c:pt>
                <c:pt idx="659">
                  <c:v>6.5444092500038096</c:v>
                </c:pt>
                <c:pt idx="660">
                  <c:v>6.5543392500039772</c:v>
                </c:pt>
                <c:pt idx="661">
                  <c:v>6.5642702500044834</c:v>
                </c:pt>
                <c:pt idx="662">
                  <c:v>6.5742012500049896</c:v>
                </c:pt>
                <c:pt idx="663">
                  <c:v>6.5841322499982198</c:v>
                </c:pt>
                <c:pt idx="664">
                  <c:v>6.594063249998726</c:v>
                </c:pt>
                <c:pt idx="665">
                  <c:v>6.6039942499992321</c:v>
                </c:pt>
                <c:pt idx="666">
                  <c:v>6.6139252499997383</c:v>
                </c:pt>
                <c:pt idx="667">
                  <c:v>6.6238562500002445</c:v>
                </c:pt>
                <c:pt idx="668">
                  <c:v>6.6337862500004121</c:v>
                </c:pt>
                <c:pt idx="669">
                  <c:v>6.6437172500009183</c:v>
                </c:pt>
                <c:pt idx="670">
                  <c:v>6.6536482500014245</c:v>
                </c:pt>
                <c:pt idx="671">
                  <c:v>6.6635792500019306</c:v>
                </c:pt>
                <c:pt idx="672">
                  <c:v>6.6735102500024368</c:v>
                </c:pt>
                <c:pt idx="673">
                  <c:v>6.683441250002943</c:v>
                </c:pt>
                <c:pt idx="674">
                  <c:v>6.6933722500034492</c:v>
                </c:pt>
                <c:pt idx="675">
                  <c:v>6.7033022500036168</c:v>
                </c:pt>
                <c:pt idx="676">
                  <c:v>6.713233250004123</c:v>
                </c:pt>
                <c:pt idx="677">
                  <c:v>6.7231642500046291</c:v>
                </c:pt>
                <c:pt idx="678">
                  <c:v>6.7330952499978594</c:v>
                </c:pt>
                <c:pt idx="679">
                  <c:v>6.7430262499983655</c:v>
                </c:pt>
                <c:pt idx="680">
                  <c:v>6.7529572499988717</c:v>
                </c:pt>
                <c:pt idx="681">
                  <c:v>6.7628882499993779</c:v>
                </c:pt>
                <c:pt idx="682">
                  <c:v>6.7728182499995455</c:v>
                </c:pt>
                <c:pt idx="683">
                  <c:v>6.7827492500000517</c:v>
                </c:pt>
                <c:pt idx="684">
                  <c:v>6.7926802500005579</c:v>
                </c:pt>
                <c:pt idx="685">
                  <c:v>6.802611250001064</c:v>
                </c:pt>
                <c:pt idx="686">
                  <c:v>6.8125422500015702</c:v>
                </c:pt>
                <c:pt idx="687">
                  <c:v>6.8224732500020764</c:v>
                </c:pt>
                <c:pt idx="688">
                  <c:v>6.8324042500025826</c:v>
                </c:pt>
                <c:pt idx="689">
                  <c:v>6.8423342500027502</c:v>
                </c:pt>
                <c:pt idx="690">
                  <c:v>6.8522652500032564</c:v>
                </c:pt>
                <c:pt idx="691">
                  <c:v>6.8621962500037625</c:v>
                </c:pt>
                <c:pt idx="692">
                  <c:v>6.8721272500042687</c:v>
                </c:pt>
                <c:pt idx="693">
                  <c:v>6.8820582500047749</c:v>
                </c:pt>
                <c:pt idx="694">
                  <c:v>6.8919892499980051</c:v>
                </c:pt>
                <c:pt idx="695">
                  <c:v>6.9019202499985113</c:v>
                </c:pt>
                <c:pt idx="696">
                  <c:v>6.9118512499990175</c:v>
                </c:pt>
                <c:pt idx="697">
                  <c:v>6.9217812499991851</c:v>
                </c:pt>
                <c:pt idx="698">
                  <c:v>6.9317122499996913</c:v>
                </c:pt>
                <c:pt idx="699">
                  <c:v>6.9416432500001974</c:v>
                </c:pt>
                <c:pt idx="700">
                  <c:v>6.951574625003559</c:v>
                </c:pt>
                <c:pt idx="701">
                  <c:v>6.9615056250040652</c:v>
                </c:pt>
                <c:pt idx="702">
                  <c:v>6.9714366250045714</c:v>
                </c:pt>
                <c:pt idx="703">
                  <c:v>6.9813676250050776</c:v>
                </c:pt>
                <c:pt idx="704">
                  <c:v>6.9912986249983078</c:v>
                </c:pt>
                <c:pt idx="705">
                  <c:v>7.0012286249984754</c:v>
                </c:pt>
                <c:pt idx="706">
                  <c:v>7.0111596249989816</c:v>
                </c:pt>
                <c:pt idx="707">
                  <c:v>7.0210906249994878</c:v>
                </c:pt>
              </c:numCache>
            </c:numRef>
          </c:xVal>
          <c:yVal>
            <c:numRef>
              <c:f>'Raw Data'!$G$2:$G$709</c:f>
              <c:numCache>
                <c:formatCode>General</c:formatCode>
                <c:ptCount val="708"/>
                <c:pt idx="0">
                  <c:v>6.0721468739211582E-3</c:v>
                </c:pt>
                <c:pt idx="1">
                  <c:v>9.3183218501509402E-4</c:v>
                </c:pt>
                <c:pt idx="2">
                  <c:v>1.6064079115167273E-2</c:v>
                </c:pt>
                <c:pt idx="3">
                  <c:v>3.2689422377329969E-8</c:v>
                </c:pt>
                <c:pt idx="4">
                  <c:v>7.338799964636572E-3</c:v>
                </c:pt>
                <c:pt idx="5">
                  <c:v>3.0133770033717172E-3</c:v>
                </c:pt>
                <c:pt idx="6">
                  <c:v>1.6239415202289886E-3</c:v>
                </c:pt>
                <c:pt idx="7">
                  <c:v>8.769440045580279E-3</c:v>
                </c:pt>
                <c:pt idx="8">
                  <c:v>-3.6037322133766758E-5</c:v>
                </c:pt>
                <c:pt idx="9">
                  <c:v>1.2962873093783911E-3</c:v>
                </c:pt>
                <c:pt idx="10">
                  <c:v>1.0527177024632697E-2</c:v>
                </c:pt>
                <c:pt idx="11">
                  <c:v>7.9685542266815929E-3</c:v>
                </c:pt>
                <c:pt idx="12">
                  <c:v>4.6121153980493573E-3</c:v>
                </c:pt>
                <c:pt idx="13">
                  <c:v>7.1151439659297572E-3</c:v>
                </c:pt>
                <c:pt idx="14">
                  <c:v>1.8514804355800191E-3</c:v>
                </c:pt>
                <c:pt idx="15">
                  <c:v>-5.028399182483545E-3</c:v>
                </c:pt>
                <c:pt idx="16">
                  <c:v>6.1432453617453614E-3</c:v>
                </c:pt>
                <c:pt idx="17">
                  <c:v>1.1906370744109163E-2</c:v>
                </c:pt>
                <c:pt idx="18">
                  <c:v>1.2315712384879593E-2</c:v>
                </c:pt>
                <c:pt idx="19">
                  <c:v>7.3476621508598433E-3</c:v>
                </c:pt>
                <c:pt idx="20">
                  <c:v>9.3616442196071264E-3</c:v>
                </c:pt>
                <c:pt idx="21">
                  <c:v>7.4808343313635672E-4</c:v>
                </c:pt>
                <c:pt idx="22">
                  <c:v>-8.1510571762918871E-4</c:v>
                </c:pt>
                <c:pt idx="23">
                  <c:v>-2.2352664917707349E-3</c:v>
                </c:pt>
                <c:pt idx="24">
                  <c:v>2.6492781937122456E-3</c:v>
                </c:pt>
                <c:pt idx="25">
                  <c:v>5.353971747681513E-3</c:v>
                </c:pt>
                <c:pt idx="26">
                  <c:v>1.0561885731294754E-2</c:v>
                </c:pt>
                <c:pt idx="27">
                  <c:v>8.8384554628282846E-3</c:v>
                </c:pt>
                <c:pt idx="28">
                  <c:v>5.7511347346007879E-3</c:v>
                </c:pt>
                <c:pt idx="29">
                  <c:v>1.803916990756993E-3</c:v>
                </c:pt>
                <c:pt idx="30">
                  <c:v>7.5799245201051274E-3</c:v>
                </c:pt>
                <c:pt idx="31">
                  <c:v>2.3423176445066946E-3</c:v>
                </c:pt>
                <c:pt idx="32">
                  <c:v>4.6387750469148309E-3</c:v>
                </c:pt>
                <c:pt idx="33">
                  <c:v>6.5394673123955749E-3</c:v>
                </c:pt>
                <c:pt idx="34">
                  <c:v>9.2373177967965681E-3</c:v>
                </c:pt>
                <c:pt idx="35">
                  <c:v>-3.9184606075286788E-3</c:v>
                </c:pt>
                <c:pt idx="36">
                  <c:v>4.0617864578984531E-6</c:v>
                </c:pt>
                <c:pt idx="37">
                  <c:v>6.920075369998821E-3</c:v>
                </c:pt>
                <c:pt idx="38">
                  <c:v>1.8610917963087642E-3</c:v>
                </c:pt>
                <c:pt idx="39">
                  <c:v>8.5091567225754339E-3</c:v>
                </c:pt>
                <c:pt idx="40">
                  <c:v>6.4289366640150614E-3</c:v>
                </c:pt>
                <c:pt idx="41">
                  <c:v>3.3543153572827694E-3</c:v>
                </c:pt>
                <c:pt idx="42">
                  <c:v>8.6221267562359705E-3</c:v>
                </c:pt>
                <c:pt idx="43">
                  <c:v>9.9407743848860392E-3</c:v>
                </c:pt>
                <c:pt idx="44">
                  <c:v>1.1078916639089595E-2</c:v>
                </c:pt>
                <c:pt idx="45">
                  <c:v>8.7906910199672117E-3</c:v>
                </c:pt>
                <c:pt idx="46">
                  <c:v>1.5550996921956661E-3</c:v>
                </c:pt>
                <c:pt idx="47">
                  <c:v>3.1489044986665327E-3</c:v>
                </c:pt>
                <c:pt idx="48">
                  <c:v>1.0117014963179904E-3</c:v>
                </c:pt>
                <c:pt idx="49">
                  <c:v>2.8055267594754713E-3</c:v>
                </c:pt>
                <c:pt idx="50">
                  <c:v>6.9378819689154686E-3</c:v>
                </c:pt>
                <c:pt idx="51">
                  <c:v>1.244711028411985E-2</c:v>
                </c:pt>
                <c:pt idx="52">
                  <c:v>6.5443278104066888E-3</c:v>
                </c:pt>
                <c:pt idx="53">
                  <c:v>7.1205891855061071E-3</c:v>
                </c:pt>
                <c:pt idx="54">
                  <c:v>2.3361963406205305E-3</c:v>
                </c:pt>
                <c:pt idx="55">
                  <c:v>4.1432052478194287E-3</c:v>
                </c:pt>
                <c:pt idx="56">
                  <c:v>2.0411878824234952E-4</c:v>
                </c:pt>
                <c:pt idx="57">
                  <c:v>4.2532973550260117E-3</c:v>
                </c:pt>
                <c:pt idx="58">
                  <c:v>2.9879690241068624E-3</c:v>
                </c:pt>
                <c:pt idx="59">
                  <c:v>7.8907862585037986E-3</c:v>
                </c:pt>
                <c:pt idx="60">
                  <c:v>7.5591394957155028E-3</c:v>
                </c:pt>
                <c:pt idx="61">
                  <c:v>9.8343459237367065E-3</c:v>
                </c:pt>
                <c:pt idx="62">
                  <c:v>2.3353832121938561E-3</c:v>
                </c:pt>
                <c:pt idx="63">
                  <c:v>2.2111207433044983E-3</c:v>
                </c:pt>
                <c:pt idx="64">
                  <c:v>6.4054016210138842E-3</c:v>
                </c:pt>
                <c:pt idx="65">
                  <c:v>2.8762049786746624E-3</c:v>
                </c:pt>
                <c:pt idx="66">
                  <c:v>-2.1030554641038035E-3</c:v>
                </c:pt>
                <c:pt idx="67">
                  <c:v>-5.4180320352315015E-4</c:v>
                </c:pt>
                <c:pt idx="68">
                  <c:v>1.2089553046971568E-2</c:v>
                </c:pt>
                <c:pt idx="69">
                  <c:v>4.7057622112333802E-3</c:v>
                </c:pt>
                <c:pt idx="70">
                  <c:v>-1.8251939490437491E-3</c:v>
                </c:pt>
                <c:pt idx="71">
                  <c:v>1.6384956054389527E-3</c:v>
                </c:pt>
                <c:pt idx="72">
                  <c:v>-1.4111014455556736E-3</c:v>
                </c:pt>
                <c:pt idx="73">
                  <c:v>-3.7157997675239945E-3</c:v>
                </c:pt>
                <c:pt idx="74">
                  <c:v>4.2688564304262516E-3</c:v>
                </c:pt>
                <c:pt idx="75">
                  <c:v>1.3943743519485019E-3</c:v>
                </c:pt>
                <c:pt idx="76">
                  <c:v>8.8707978744059918E-3</c:v>
                </c:pt>
                <c:pt idx="77">
                  <c:v>4.8628147691488349E-3</c:v>
                </c:pt>
                <c:pt idx="78">
                  <c:v>-5.7909583300352063E-3</c:v>
                </c:pt>
                <c:pt idx="79">
                  <c:v>-4.23041869886219E-3</c:v>
                </c:pt>
                <c:pt idx="80">
                  <c:v>-2.6526023726910208E-3</c:v>
                </c:pt>
                <c:pt idx="81">
                  <c:v>-1.6396818961948029E-3</c:v>
                </c:pt>
                <c:pt idx="82">
                  <c:v>-4.8429949209093104E-4</c:v>
                </c:pt>
                <c:pt idx="83">
                  <c:v>5.5410004220902975E-3</c:v>
                </c:pt>
                <c:pt idx="84">
                  <c:v>9.2370619811117799E-3</c:v>
                </c:pt>
                <c:pt idx="85">
                  <c:v>1.8315816298127285E-3</c:v>
                </c:pt>
                <c:pt idx="86">
                  <c:v>8.4831750020385177E-4</c:v>
                </c:pt>
                <c:pt idx="87">
                  <c:v>-1.5989067032933096E-3</c:v>
                </c:pt>
                <c:pt idx="88">
                  <c:v>7.7750223688781428E-4</c:v>
                </c:pt>
                <c:pt idx="89">
                  <c:v>-1.6987460665404686E-4</c:v>
                </c:pt>
                <c:pt idx="90">
                  <c:v>2.1245179977268103E-3</c:v>
                </c:pt>
                <c:pt idx="91">
                  <c:v>9.4702745229005847E-3</c:v>
                </c:pt>
                <c:pt idx="92">
                  <c:v>5.3385588526725786E-3</c:v>
                </c:pt>
                <c:pt idx="93">
                  <c:v>1.062051504850392E-3</c:v>
                </c:pt>
                <c:pt idx="94">
                  <c:v>1.7825198359787547E-3</c:v>
                </c:pt>
                <c:pt idx="95">
                  <c:v>-2.1739438176155007E-3</c:v>
                </c:pt>
                <c:pt idx="96">
                  <c:v>-1.1255197785794702E-3</c:v>
                </c:pt>
                <c:pt idx="97">
                  <c:v>3.2594991009682467E-3</c:v>
                </c:pt>
                <c:pt idx="98">
                  <c:v>7.2144826781004728E-3</c:v>
                </c:pt>
                <c:pt idx="99">
                  <c:v>3.82892654277385E-3</c:v>
                </c:pt>
                <c:pt idx="100">
                  <c:v>3.5098787024617217E-3</c:v>
                </c:pt>
                <c:pt idx="101">
                  <c:v>4.9096929933875877E-3</c:v>
                </c:pt>
                <c:pt idx="102">
                  <c:v>-1.9354484975336872E-5</c:v>
                </c:pt>
                <c:pt idx="103">
                  <c:v>-2.7557691838592246E-3</c:v>
                </c:pt>
                <c:pt idx="104">
                  <c:v>8.1811297684908357E-4</c:v>
                </c:pt>
                <c:pt idx="105">
                  <c:v>-5.3707993403077081E-3</c:v>
                </c:pt>
                <c:pt idx="106">
                  <c:v>7.0385472849011921E-4</c:v>
                </c:pt>
                <c:pt idx="107">
                  <c:v>1.2282586097717429E-3</c:v>
                </c:pt>
                <c:pt idx="108">
                  <c:v>5.0361847132444487E-3</c:v>
                </c:pt>
                <c:pt idx="109">
                  <c:v>6.2615966610610613E-3</c:v>
                </c:pt>
                <c:pt idx="110">
                  <c:v>4.7648464981466659E-3</c:v>
                </c:pt>
                <c:pt idx="111">
                  <c:v>2.7169962599873643E-3</c:v>
                </c:pt>
                <c:pt idx="112">
                  <c:v>7.7009271830320858E-4</c:v>
                </c:pt>
                <c:pt idx="113">
                  <c:v>-3.8321575149892484E-4</c:v>
                </c:pt>
                <c:pt idx="114">
                  <c:v>-5.7478515431283461E-4</c:v>
                </c:pt>
                <c:pt idx="115">
                  <c:v>-1.9401648268103505E-3</c:v>
                </c:pt>
                <c:pt idx="116">
                  <c:v>2.1765874698759236E-4</c:v>
                </c:pt>
                <c:pt idx="117">
                  <c:v>-1.4071728475391759E-3</c:v>
                </c:pt>
                <c:pt idx="118">
                  <c:v>-3.4272378310559737E-4</c:v>
                </c:pt>
                <c:pt idx="119">
                  <c:v>-4.775379197672E-3</c:v>
                </c:pt>
                <c:pt idx="120">
                  <c:v>2.4969216808676808E-3</c:v>
                </c:pt>
                <c:pt idx="121">
                  <c:v>1.0693585127592095E-2</c:v>
                </c:pt>
                <c:pt idx="122">
                  <c:v>5.368984490633083E-4</c:v>
                </c:pt>
                <c:pt idx="123">
                  <c:v>2.7943256869912281E-3</c:v>
                </c:pt>
                <c:pt idx="124">
                  <c:v>-5.016951430588959E-3</c:v>
                </c:pt>
                <c:pt idx="125">
                  <c:v>8.0267451703558423E-5</c:v>
                </c:pt>
                <c:pt idx="126">
                  <c:v>1.7475553136318961E-3</c:v>
                </c:pt>
                <c:pt idx="127">
                  <c:v>-4.2506372742354831E-3</c:v>
                </c:pt>
                <c:pt idx="128">
                  <c:v>3.5862031392753235E-3</c:v>
                </c:pt>
                <c:pt idx="129">
                  <c:v>2.8386822994798527E-3</c:v>
                </c:pt>
                <c:pt idx="130">
                  <c:v>-5.8277409709990013E-3</c:v>
                </c:pt>
                <c:pt idx="131">
                  <c:v>3.1376942899078164E-3</c:v>
                </c:pt>
                <c:pt idx="132">
                  <c:v>3.7726653646677766E-3</c:v>
                </c:pt>
                <c:pt idx="133">
                  <c:v>-6.6529201436787699E-3</c:v>
                </c:pt>
                <c:pt idx="134">
                  <c:v>-8.5300316847860685E-3</c:v>
                </c:pt>
                <c:pt idx="135">
                  <c:v>-5.0197654031216982E-3</c:v>
                </c:pt>
                <c:pt idx="136">
                  <c:v>-4.7367236204445273E-3</c:v>
                </c:pt>
                <c:pt idx="137">
                  <c:v>3.6564428173005703E-3</c:v>
                </c:pt>
                <c:pt idx="138">
                  <c:v>3.0898202117532608E-3</c:v>
                </c:pt>
                <c:pt idx="139">
                  <c:v>-1.2311168387532101E-3</c:v>
                </c:pt>
                <c:pt idx="140">
                  <c:v>-3.3338669501244977E-3</c:v>
                </c:pt>
                <c:pt idx="141">
                  <c:v>-5.1452155876904604E-3</c:v>
                </c:pt>
                <c:pt idx="142">
                  <c:v>-6.0285928286611945E-3</c:v>
                </c:pt>
                <c:pt idx="143">
                  <c:v>2.9465360194444734E-3</c:v>
                </c:pt>
                <c:pt idx="144">
                  <c:v>9.843381699174647E-3</c:v>
                </c:pt>
                <c:pt idx="145">
                  <c:v>4.6017000451684109E-3</c:v>
                </c:pt>
                <c:pt idx="146">
                  <c:v>9.0740342997014667E-3</c:v>
                </c:pt>
                <c:pt idx="147">
                  <c:v>-3.5101038403807794E-4</c:v>
                </c:pt>
                <c:pt idx="148">
                  <c:v>-2.2552181035279117E-5</c:v>
                </c:pt>
                <c:pt idx="149">
                  <c:v>-4.0011621639132466E-3</c:v>
                </c:pt>
                <c:pt idx="150">
                  <c:v>9.2997276876121832E-3</c:v>
                </c:pt>
                <c:pt idx="151">
                  <c:v>1.5870401076972518E-3</c:v>
                </c:pt>
                <c:pt idx="152">
                  <c:v>6.0684010013938028E-3</c:v>
                </c:pt>
                <c:pt idx="153">
                  <c:v>3.7584584578871788E-3</c:v>
                </c:pt>
                <c:pt idx="154">
                  <c:v>-3.9642881602048735E-3</c:v>
                </c:pt>
                <c:pt idx="155">
                  <c:v>-6.3845603540539642E-3</c:v>
                </c:pt>
                <c:pt idx="156">
                  <c:v>5.4584998637437904E-3</c:v>
                </c:pt>
                <c:pt idx="157">
                  <c:v>6.0662448406219593E-3</c:v>
                </c:pt>
                <c:pt idx="158">
                  <c:v>1.8108057416975631E-3</c:v>
                </c:pt>
                <c:pt idx="159">
                  <c:v>2.3202261328697238E-3</c:v>
                </c:pt>
                <c:pt idx="160">
                  <c:v>-4.1562211699783247E-4</c:v>
                </c:pt>
                <c:pt idx="161">
                  <c:v>3.5411978513002484E-3</c:v>
                </c:pt>
                <c:pt idx="162">
                  <c:v>4.8264341242611475E-3</c:v>
                </c:pt>
                <c:pt idx="163">
                  <c:v>1.4074958860875453E-4</c:v>
                </c:pt>
                <c:pt idx="164">
                  <c:v>-2.0101121440529723E-3</c:v>
                </c:pt>
                <c:pt idx="165">
                  <c:v>-5.6204571761190869E-3</c:v>
                </c:pt>
                <c:pt idx="166">
                  <c:v>-7.3121644556521648E-4</c:v>
                </c:pt>
                <c:pt idx="167">
                  <c:v>-3.2954945974051908E-3</c:v>
                </c:pt>
                <c:pt idx="168">
                  <c:v>2.9531707987190403E-4</c:v>
                </c:pt>
                <c:pt idx="169">
                  <c:v>4.9980133585631886E-3</c:v>
                </c:pt>
                <c:pt idx="170">
                  <c:v>3.3732183091342571E-3</c:v>
                </c:pt>
                <c:pt idx="171">
                  <c:v>1.5020727552473578E-3</c:v>
                </c:pt>
                <c:pt idx="172">
                  <c:v>-1.9444204866884973E-4</c:v>
                </c:pt>
                <c:pt idx="173">
                  <c:v>-4.5213085412979109E-3</c:v>
                </c:pt>
                <c:pt idx="174">
                  <c:v>-3.742450280114995E-3</c:v>
                </c:pt>
                <c:pt idx="175">
                  <c:v>4.0107475407421683E-3</c:v>
                </c:pt>
                <c:pt idx="176">
                  <c:v>8.0905052181333426E-3</c:v>
                </c:pt>
                <c:pt idx="177">
                  <c:v>1.419174584560097E-2</c:v>
                </c:pt>
                <c:pt idx="178">
                  <c:v>9.0275489352643623E-3</c:v>
                </c:pt>
                <c:pt idx="179">
                  <c:v>4.2996822204440927E-3</c:v>
                </c:pt>
                <c:pt idx="180">
                  <c:v>-2.5415692292153763E-3</c:v>
                </c:pt>
                <c:pt idx="181">
                  <c:v>-4.7963652200996854E-3</c:v>
                </c:pt>
                <c:pt idx="182">
                  <c:v>-5.338877197355027E-3</c:v>
                </c:pt>
                <c:pt idx="183">
                  <c:v>6.8153279833495645E-3</c:v>
                </c:pt>
                <c:pt idx="184">
                  <c:v>5.5644989199936518E-3</c:v>
                </c:pt>
                <c:pt idx="185">
                  <c:v>3.6356029752642044E-3</c:v>
                </c:pt>
                <c:pt idx="186">
                  <c:v>5.9847693890334452E-4</c:v>
                </c:pt>
                <c:pt idx="187">
                  <c:v>-2.0564147830009344E-3</c:v>
                </c:pt>
                <c:pt idx="188">
                  <c:v>1.7258793180808432E-2</c:v>
                </c:pt>
                <c:pt idx="189">
                  <c:v>0.23419803131371739</c:v>
                </c:pt>
                <c:pt idx="190">
                  <c:v>0.10538028907030822</c:v>
                </c:pt>
                <c:pt idx="191">
                  <c:v>-0.1242642817273736</c:v>
                </c:pt>
                <c:pt idx="192">
                  <c:v>-6.6460553314536805E-2</c:v>
                </c:pt>
                <c:pt idx="193">
                  <c:v>-5.2650928292423481E-2</c:v>
                </c:pt>
                <c:pt idx="194">
                  <c:v>-3.294910060241818E-2</c:v>
                </c:pt>
                <c:pt idx="195">
                  <c:v>-4.9963822066783903E-2</c:v>
                </c:pt>
                <c:pt idx="196">
                  <c:v>-3.0242936108261342E-2</c:v>
                </c:pt>
                <c:pt idx="197">
                  <c:v>3.6777668818831488E-3</c:v>
                </c:pt>
                <c:pt idx="198">
                  <c:v>-2.5591565575450587E-3</c:v>
                </c:pt>
                <c:pt idx="199">
                  <c:v>-2.1547759138047656E-3</c:v>
                </c:pt>
                <c:pt idx="200">
                  <c:v>1.4708997868001505E-3</c:v>
                </c:pt>
                <c:pt idx="201">
                  <c:v>2.1074423007667181E-3</c:v>
                </c:pt>
                <c:pt idx="202">
                  <c:v>3.9029778912663682E-4</c:v>
                </c:pt>
                <c:pt idx="203">
                  <c:v>4.7608448099345085E-3</c:v>
                </c:pt>
                <c:pt idx="204">
                  <c:v>-5.2141103893517393E-4</c:v>
                </c:pt>
                <c:pt idx="205">
                  <c:v>6.6669000685215113E-3</c:v>
                </c:pt>
                <c:pt idx="206">
                  <c:v>1.2767265457660076E-3</c:v>
                </c:pt>
                <c:pt idx="207">
                  <c:v>-5.4597848094999069E-4</c:v>
                </c:pt>
                <c:pt idx="208">
                  <c:v>-5.5204697884619208E-3</c:v>
                </c:pt>
                <c:pt idx="209">
                  <c:v>-1.2662798026576633E-2</c:v>
                </c:pt>
                <c:pt idx="210">
                  <c:v>-4.265847528353333E-2</c:v>
                </c:pt>
                <c:pt idx="211">
                  <c:v>-5.8352941134944554E-2</c:v>
                </c:pt>
                <c:pt idx="212">
                  <c:v>-2.1519164443016048E-2</c:v>
                </c:pt>
                <c:pt idx="213">
                  <c:v>1.2790524568408734E-2</c:v>
                </c:pt>
                <c:pt idx="214">
                  <c:v>-3.3260327791795129E-2</c:v>
                </c:pt>
                <c:pt idx="215">
                  <c:v>-3.134011130779981E-2</c:v>
                </c:pt>
                <c:pt idx="216">
                  <c:v>9.5279792323708645E-3</c:v>
                </c:pt>
                <c:pt idx="217">
                  <c:v>2.1888298764824871E-2</c:v>
                </c:pt>
                <c:pt idx="218">
                  <c:v>-4.9643246456980428E-4</c:v>
                </c:pt>
                <c:pt idx="219">
                  <c:v>-1.5490484107285735E-2</c:v>
                </c:pt>
                <c:pt idx="220">
                  <c:v>-1.2477450426667924E-2</c:v>
                </c:pt>
                <c:pt idx="221">
                  <c:v>2.5727982558310047E-2</c:v>
                </c:pt>
                <c:pt idx="222">
                  <c:v>7.0224526226520562E-2</c:v>
                </c:pt>
                <c:pt idx="223">
                  <c:v>7.6655312273651383E-2</c:v>
                </c:pt>
                <c:pt idx="224">
                  <c:v>6.1629009582102323E-2</c:v>
                </c:pt>
                <c:pt idx="225">
                  <c:v>-3.3409932442009377E-3</c:v>
                </c:pt>
                <c:pt idx="226">
                  <c:v>-3.116295710206024E-3</c:v>
                </c:pt>
                <c:pt idx="227">
                  <c:v>5.579062141478075E-3</c:v>
                </c:pt>
                <c:pt idx="228">
                  <c:v>-2.0776748936623263E-3</c:v>
                </c:pt>
                <c:pt idx="229">
                  <c:v>-3.5056745912879633E-3</c:v>
                </c:pt>
                <c:pt idx="230">
                  <c:v>2.9707288742065463E-3</c:v>
                </c:pt>
                <c:pt idx="231">
                  <c:v>-4.5616451930254598E-3</c:v>
                </c:pt>
                <c:pt idx="232">
                  <c:v>3.0686331912875286E-3</c:v>
                </c:pt>
                <c:pt idx="233">
                  <c:v>3.442325089126827E-3</c:v>
                </c:pt>
                <c:pt idx="234">
                  <c:v>4.1462933085858883E-3</c:v>
                </c:pt>
                <c:pt idx="235">
                  <c:v>1.6867168620228884E-3</c:v>
                </c:pt>
                <c:pt idx="236">
                  <c:v>-3.4003424830734708E-3</c:v>
                </c:pt>
                <c:pt idx="237">
                  <c:v>-4.5837092958390668E-3</c:v>
                </c:pt>
                <c:pt idx="238">
                  <c:v>-1.6089748777449037E-3</c:v>
                </c:pt>
                <c:pt idx="239">
                  <c:v>-8.6133526638149105E-4</c:v>
                </c:pt>
                <c:pt idx="240">
                  <c:v>-1.5959629788994678E-4</c:v>
                </c:pt>
                <c:pt idx="241">
                  <c:v>1.9258588459342835E-3</c:v>
                </c:pt>
                <c:pt idx="242">
                  <c:v>5.8807053789496494E-3</c:v>
                </c:pt>
                <c:pt idx="243">
                  <c:v>-3.6533259227871789E-3</c:v>
                </c:pt>
                <c:pt idx="244">
                  <c:v>-7.6309674605727074E-3</c:v>
                </c:pt>
                <c:pt idx="245">
                  <c:v>5.0447179935872583E-3</c:v>
                </c:pt>
                <c:pt idx="246">
                  <c:v>-2.0093721058219577E-3</c:v>
                </c:pt>
                <c:pt idx="247">
                  <c:v>-5.6095850095152777E-3</c:v>
                </c:pt>
                <c:pt idx="248">
                  <c:v>-1.1823108606040383E-3</c:v>
                </c:pt>
                <c:pt idx="249">
                  <c:v>6.561494870111359E-3</c:v>
                </c:pt>
                <c:pt idx="250">
                  <c:v>5.4767724126577461E-3</c:v>
                </c:pt>
                <c:pt idx="251">
                  <c:v>6.4218651875853627E-3</c:v>
                </c:pt>
                <c:pt idx="252">
                  <c:v>5.064169121906173E-3</c:v>
                </c:pt>
                <c:pt idx="253">
                  <c:v>-6.4636987634003051E-3</c:v>
                </c:pt>
                <c:pt idx="254">
                  <c:v>-1.1323537118732852E-3</c:v>
                </c:pt>
                <c:pt idx="255">
                  <c:v>1.7092925962060718E-3</c:v>
                </c:pt>
                <c:pt idx="256">
                  <c:v>5.53347213193775E-3</c:v>
                </c:pt>
                <c:pt idx="257">
                  <c:v>2.0492076873779436E-3</c:v>
                </c:pt>
                <c:pt idx="258">
                  <c:v>-1.6475264858454464E-2</c:v>
                </c:pt>
                <c:pt idx="259">
                  <c:v>-2.3763853870332197E-3</c:v>
                </c:pt>
                <c:pt idx="260">
                  <c:v>1.2654797919094685E-3</c:v>
                </c:pt>
                <c:pt idx="261">
                  <c:v>4.5575627032667515E-3</c:v>
                </c:pt>
                <c:pt idx="262">
                  <c:v>-1.3017950579524012E-3</c:v>
                </c:pt>
                <c:pt idx="263">
                  <c:v>-2.8335462883114781E-3</c:v>
                </c:pt>
                <c:pt idx="264">
                  <c:v>-4.1105416417121787E-3</c:v>
                </c:pt>
                <c:pt idx="265">
                  <c:v>-5.5115162394940714E-3</c:v>
                </c:pt>
                <c:pt idx="266">
                  <c:v>-6.4699297025799657E-3</c:v>
                </c:pt>
                <c:pt idx="267">
                  <c:v>6.9758724421263574E-4</c:v>
                </c:pt>
                <c:pt idx="268">
                  <c:v>-3.3853955380618445E-3</c:v>
                </c:pt>
                <c:pt idx="269">
                  <c:v>7.2232443653047207E-3</c:v>
                </c:pt>
                <c:pt idx="270">
                  <c:v>-3.9155552722513615E-3</c:v>
                </c:pt>
                <c:pt idx="271">
                  <c:v>-3.8066874258220057E-3</c:v>
                </c:pt>
                <c:pt idx="272">
                  <c:v>-4.5022502727806446E-3</c:v>
                </c:pt>
                <c:pt idx="273">
                  <c:v>4.467999804764991E-3</c:v>
                </c:pt>
                <c:pt idx="274">
                  <c:v>9.1599902138114753E-4</c:v>
                </c:pt>
                <c:pt idx="275">
                  <c:v>-1.2115937182679767E-2</c:v>
                </c:pt>
                <c:pt idx="276">
                  <c:v>-6.1396168358623937E-3</c:v>
                </c:pt>
                <c:pt idx="277">
                  <c:v>-2.1625417470931968E-3</c:v>
                </c:pt>
                <c:pt idx="278">
                  <c:v>-8.5658915620297066E-3</c:v>
                </c:pt>
                <c:pt idx="279">
                  <c:v>-1.0907562542706584E-3</c:v>
                </c:pt>
                <c:pt idx="280">
                  <c:v>-4.4914310798048473E-4</c:v>
                </c:pt>
                <c:pt idx="281">
                  <c:v>-5.8836001530289533E-3</c:v>
                </c:pt>
                <c:pt idx="282">
                  <c:v>-9.4968505203723852E-3</c:v>
                </c:pt>
                <c:pt idx="283">
                  <c:v>-6.5066483896225602E-3</c:v>
                </c:pt>
                <c:pt idx="284">
                  <c:v>-3.8409758638590502E-3</c:v>
                </c:pt>
                <c:pt idx="285">
                  <c:v>7.5662018358707561E-3</c:v>
                </c:pt>
                <c:pt idx="286">
                  <c:v>4.9471517186611969E-3</c:v>
                </c:pt>
                <c:pt idx="287">
                  <c:v>-6.1767101101577182E-3</c:v>
                </c:pt>
                <c:pt idx="288">
                  <c:v>-8.6723382957279577E-3</c:v>
                </c:pt>
                <c:pt idx="289">
                  <c:v>-7.5922826305030444E-4</c:v>
                </c:pt>
                <c:pt idx="290">
                  <c:v>8.0630891025067208E-4</c:v>
                </c:pt>
                <c:pt idx="291">
                  <c:v>5.2237361669552063E-5</c:v>
                </c:pt>
                <c:pt idx="292">
                  <c:v>-5.857497816905366E-3</c:v>
                </c:pt>
                <c:pt idx="293">
                  <c:v>-6.8369868211447249E-4</c:v>
                </c:pt>
                <c:pt idx="294">
                  <c:v>-2.3369148373603155E-4</c:v>
                </c:pt>
                <c:pt idx="295">
                  <c:v>-7.9096695128828276E-3</c:v>
                </c:pt>
                <c:pt idx="296">
                  <c:v>-1.1385327586904165E-2</c:v>
                </c:pt>
                <c:pt idx="297">
                  <c:v>-1.6792511008679734E-3</c:v>
                </c:pt>
                <c:pt idx="298">
                  <c:v>9.8283982090652117E-3</c:v>
                </c:pt>
                <c:pt idx="299">
                  <c:v>7.2342992573976583E-3</c:v>
                </c:pt>
                <c:pt idx="300">
                  <c:v>-2.1667078882455781E-3</c:v>
                </c:pt>
                <c:pt idx="301">
                  <c:v>-3.9407348446547918E-3</c:v>
                </c:pt>
                <c:pt idx="302">
                  <c:v>2.8323965426534509E-3</c:v>
                </c:pt>
                <c:pt idx="303">
                  <c:v>5.6994435377419328E-4</c:v>
                </c:pt>
                <c:pt idx="304">
                  <c:v>-1.2890773639082781E-3</c:v>
                </c:pt>
                <c:pt idx="305">
                  <c:v>-2.8274432569742186E-3</c:v>
                </c:pt>
                <c:pt idx="306">
                  <c:v>-5.3760983794927525E-3</c:v>
                </c:pt>
                <c:pt idx="307">
                  <c:v>-5.7954533770680355E-3</c:v>
                </c:pt>
                <c:pt idx="308">
                  <c:v>6.5587101504208101E-4</c:v>
                </c:pt>
                <c:pt idx="309">
                  <c:v>-5.8855279069393862E-3</c:v>
                </c:pt>
                <c:pt idx="310">
                  <c:v>3.9475307324901232E-2</c:v>
                </c:pt>
                <c:pt idx="311">
                  <c:v>1.1354596026241779</c:v>
                </c:pt>
                <c:pt idx="312">
                  <c:v>4.0382731220126153</c:v>
                </c:pt>
                <c:pt idx="313">
                  <c:v>4.3356057921051985</c:v>
                </c:pt>
                <c:pt idx="314">
                  <c:v>4.2682987850904466</c:v>
                </c:pt>
                <c:pt idx="315">
                  <c:v>4.5073695060610772</c:v>
                </c:pt>
                <c:pt idx="316">
                  <c:v>4.3133834490180023</c:v>
                </c:pt>
                <c:pt idx="317">
                  <c:v>4.2005929979681973</c:v>
                </c:pt>
                <c:pt idx="318">
                  <c:v>4.2597671127319341</c:v>
                </c:pt>
                <c:pt idx="319">
                  <c:v>3.8832005774974827</c:v>
                </c:pt>
                <c:pt idx="320">
                  <c:v>3.9940243175625803</c:v>
                </c:pt>
                <c:pt idx="321">
                  <c:v>3.8655291223526005</c:v>
                </c:pt>
                <c:pt idx="322">
                  <c:v>3.7309548693895342</c:v>
                </c:pt>
                <c:pt idx="323">
                  <c:v>3.5906526839733126</c:v>
                </c:pt>
                <c:pt idx="324">
                  <c:v>3.3025340563058858</c:v>
                </c:pt>
                <c:pt idx="325">
                  <c:v>3.0746809262037282</c:v>
                </c:pt>
                <c:pt idx="326">
                  <c:v>2.7653909924626352</c:v>
                </c:pt>
                <c:pt idx="327">
                  <c:v>2.5378056648373608</c:v>
                </c:pt>
                <c:pt idx="328">
                  <c:v>2.4276531851291661</c:v>
                </c:pt>
                <c:pt idx="329">
                  <c:v>2.2325672668218615</c:v>
                </c:pt>
                <c:pt idx="330">
                  <c:v>1.959225284010172</c:v>
                </c:pt>
                <c:pt idx="331">
                  <c:v>1.5946834015846252</c:v>
                </c:pt>
                <c:pt idx="332">
                  <c:v>1.2020541264116764</c:v>
                </c:pt>
                <c:pt idx="333">
                  <c:v>0.97056812122464187</c:v>
                </c:pt>
                <c:pt idx="334">
                  <c:v>0.69922690942883503</c:v>
                </c:pt>
                <c:pt idx="335">
                  <c:v>0.52053022496402268</c:v>
                </c:pt>
                <c:pt idx="336">
                  <c:v>0.27858406260609625</c:v>
                </c:pt>
                <c:pt idx="337">
                  <c:v>-8.9680666651111088E-2</c:v>
                </c:pt>
                <c:pt idx="338">
                  <c:v>-0.4742102348059416</c:v>
                </c:pt>
                <c:pt idx="339">
                  <c:v>-0.8114877931773663</c:v>
                </c:pt>
                <c:pt idx="340">
                  <c:v>-1.1220869915932419</c:v>
                </c:pt>
                <c:pt idx="341">
                  <c:v>-1.2807336466759445</c:v>
                </c:pt>
                <c:pt idx="342">
                  <c:v>-1.352960427850485</c:v>
                </c:pt>
                <c:pt idx="343">
                  <c:v>-1.5728095968067648</c:v>
                </c:pt>
                <c:pt idx="344">
                  <c:v>-1.7066566023230554</c:v>
                </c:pt>
                <c:pt idx="345">
                  <c:v>-1.7088849762082101</c:v>
                </c:pt>
                <c:pt idx="346">
                  <c:v>-1.7126440049707892</c:v>
                </c:pt>
                <c:pt idx="347">
                  <c:v>-1.7913981060683728</c:v>
                </c:pt>
                <c:pt idx="348">
                  <c:v>-1.723528012186289</c:v>
                </c:pt>
                <c:pt idx="349">
                  <c:v>-1.7116569949686529</c:v>
                </c:pt>
                <c:pt idx="350">
                  <c:v>-1.616224003583193</c:v>
                </c:pt>
                <c:pt idx="351">
                  <c:v>-1.6169863343238833</c:v>
                </c:pt>
                <c:pt idx="352">
                  <c:v>-1.7443071162700654</c:v>
                </c:pt>
                <c:pt idx="353">
                  <c:v>-1.7957601289451124</c:v>
                </c:pt>
                <c:pt idx="354">
                  <c:v>-1.8403707298636438</c:v>
                </c:pt>
                <c:pt idx="355">
                  <c:v>-1.7114823094010354</c:v>
                </c:pt>
                <c:pt idx="356">
                  <c:v>-1.5906399500370028</c:v>
                </c:pt>
                <c:pt idx="357">
                  <c:v>-1.5851111152768136</c:v>
                </c:pt>
                <c:pt idx="358">
                  <c:v>-1.6318369464576246</c:v>
                </c:pt>
                <c:pt idx="359">
                  <c:v>-1.6445657502114774</c:v>
                </c:pt>
                <c:pt idx="360">
                  <c:v>-1.7248414430022241</c:v>
                </c:pt>
                <c:pt idx="361">
                  <c:v>-1.7112340950965883</c:v>
                </c:pt>
                <c:pt idx="362">
                  <c:v>-1.6712120966613295</c:v>
                </c:pt>
                <c:pt idx="363">
                  <c:v>-1.6527807958424092</c:v>
                </c:pt>
                <c:pt idx="364">
                  <c:v>-1.7874369098246099</c:v>
                </c:pt>
                <c:pt idx="365">
                  <c:v>-1.8312835720181466</c:v>
                </c:pt>
                <c:pt idx="366">
                  <c:v>-1.7110779744386675</c:v>
                </c:pt>
                <c:pt idx="367">
                  <c:v>-1.6890218384563924</c:v>
                </c:pt>
                <c:pt idx="368">
                  <c:v>-1.6999083307385445</c:v>
                </c:pt>
                <c:pt idx="369">
                  <c:v>-1.7610367311537267</c:v>
                </c:pt>
                <c:pt idx="370">
                  <c:v>-1.6904295556247235</c:v>
                </c:pt>
                <c:pt idx="371">
                  <c:v>-1.608229836523533</c:v>
                </c:pt>
                <c:pt idx="372">
                  <c:v>-1.6492068314552308</c:v>
                </c:pt>
                <c:pt idx="373">
                  <c:v>-1.6211418043076993</c:v>
                </c:pt>
                <c:pt idx="374">
                  <c:v>-1.5740385353565218</c:v>
                </c:pt>
                <c:pt idx="375">
                  <c:v>-1.4765395765006544</c:v>
                </c:pt>
                <c:pt idx="376">
                  <c:v>-1.5836605672538282</c:v>
                </c:pt>
                <c:pt idx="377">
                  <c:v>-1.6989654672145844</c:v>
                </c:pt>
                <c:pt idx="378">
                  <c:v>-1.5905623282492163</c:v>
                </c:pt>
                <c:pt idx="379">
                  <c:v>-1.6000432960689071</c:v>
                </c:pt>
                <c:pt idx="380">
                  <c:v>-1.6317388594150546</c:v>
                </c:pt>
                <c:pt idx="381">
                  <c:v>-1.5874055626988413</c:v>
                </c:pt>
                <c:pt idx="382">
                  <c:v>-1.4249327820539477</c:v>
                </c:pt>
                <c:pt idx="383">
                  <c:v>-1.4143042981624605</c:v>
                </c:pt>
                <c:pt idx="384">
                  <c:v>-1.0446557499468327</c:v>
                </c:pt>
                <c:pt idx="385">
                  <c:v>9.3814021423459071E-2</c:v>
                </c:pt>
                <c:pt idx="386">
                  <c:v>4.5111877033486986E-2</c:v>
                </c:pt>
                <c:pt idx="387">
                  <c:v>3.0621919333934794E-2</c:v>
                </c:pt>
                <c:pt idx="388">
                  <c:v>3.489747650921346E-2</c:v>
                </c:pt>
                <c:pt idx="389">
                  <c:v>1.0979696698486807E-2</c:v>
                </c:pt>
                <c:pt idx="390">
                  <c:v>7.4064083956182081E-3</c:v>
                </c:pt>
                <c:pt idx="391">
                  <c:v>1.7093983925879006E-2</c:v>
                </c:pt>
                <c:pt idx="392">
                  <c:v>2.3862081225961451E-2</c:v>
                </c:pt>
                <c:pt idx="393">
                  <c:v>3.328838671557606E-2</c:v>
                </c:pt>
                <c:pt idx="394">
                  <c:v>3.942835601046682E-2</c:v>
                </c:pt>
                <c:pt idx="395">
                  <c:v>2.5133338999003177E-2</c:v>
                </c:pt>
                <c:pt idx="396">
                  <c:v>2.2590257003903394E-2</c:v>
                </c:pt>
                <c:pt idx="397">
                  <c:v>2.7974939625710252E-2</c:v>
                </c:pt>
                <c:pt idx="398">
                  <c:v>2.8481984585523618E-2</c:v>
                </c:pt>
                <c:pt idx="399">
                  <c:v>2.9775900319218646E-2</c:v>
                </c:pt>
                <c:pt idx="400">
                  <c:v>3.3634989559650427E-2</c:v>
                </c:pt>
                <c:pt idx="401">
                  <c:v>2.0276559451594955E-2</c:v>
                </c:pt>
                <c:pt idx="402">
                  <c:v>1.9920363519340761E-2</c:v>
                </c:pt>
                <c:pt idx="403">
                  <c:v>1.9802194945514218E-2</c:v>
                </c:pt>
                <c:pt idx="404">
                  <c:v>3.0329028647392994E-2</c:v>
                </c:pt>
                <c:pt idx="405">
                  <c:v>3.0891457702964559E-2</c:v>
                </c:pt>
                <c:pt idx="406">
                  <c:v>3.4467514296993629E-2</c:v>
                </c:pt>
                <c:pt idx="407">
                  <c:v>2.589249031618239E-2</c:v>
                </c:pt>
                <c:pt idx="408">
                  <c:v>2.2533895326778297E-2</c:v>
                </c:pt>
                <c:pt idx="409">
                  <c:v>2.7916531423106794E-2</c:v>
                </c:pt>
                <c:pt idx="410">
                  <c:v>2.0796714965254079E-2</c:v>
                </c:pt>
                <c:pt idx="411">
                  <c:v>2.9144200030714287E-2</c:v>
                </c:pt>
                <c:pt idx="412">
                  <c:v>3.2071626819670213E-2</c:v>
                </c:pt>
                <c:pt idx="413">
                  <c:v>2.4166236938908708E-2</c:v>
                </c:pt>
                <c:pt idx="414">
                  <c:v>2.4872151184827093E-2</c:v>
                </c:pt>
                <c:pt idx="415">
                  <c:v>1.9669335242360836E-2</c:v>
                </c:pt>
                <c:pt idx="416">
                  <c:v>2.3996503232046967E-2</c:v>
                </c:pt>
                <c:pt idx="417">
                  <c:v>2.5751892188563955E-2</c:v>
                </c:pt>
                <c:pt idx="418">
                  <c:v>2.6183572020381699E-2</c:v>
                </c:pt>
                <c:pt idx="419">
                  <c:v>2.5508556654676801E-2</c:v>
                </c:pt>
                <c:pt idx="420">
                  <c:v>2.4752995893359192E-2</c:v>
                </c:pt>
                <c:pt idx="421">
                  <c:v>2.3471094360575095E-2</c:v>
                </c:pt>
                <c:pt idx="422">
                  <c:v>1.9306844417005781E-2</c:v>
                </c:pt>
                <c:pt idx="423">
                  <c:v>1.8855448504909889E-2</c:v>
                </c:pt>
                <c:pt idx="424">
                  <c:v>2.0125390654429809E-2</c:v>
                </c:pt>
                <c:pt idx="425">
                  <c:v>2.3026240020990379E-2</c:v>
                </c:pt>
                <c:pt idx="426">
                  <c:v>2.2858991380780944E-2</c:v>
                </c:pt>
                <c:pt idx="427">
                  <c:v>2.5414571799337871E-2</c:v>
                </c:pt>
                <c:pt idx="428">
                  <c:v>2.5821638507768516E-2</c:v>
                </c:pt>
                <c:pt idx="429">
                  <c:v>2.685039214789868E-2</c:v>
                </c:pt>
                <c:pt idx="430">
                  <c:v>1.4061672706156977E-2</c:v>
                </c:pt>
                <c:pt idx="431">
                  <c:v>1.1905585024505866E-2</c:v>
                </c:pt>
                <c:pt idx="432">
                  <c:v>1.7810870837420237E-2</c:v>
                </c:pt>
                <c:pt idx="433">
                  <c:v>1.782645732164384E-2</c:v>
                </c:pt>
                <c:pt idx="434">
                  <c:v>2.4470538832247271E-2</c:v>
                </c:pt>
                <c:pt idx="435">
                  <c:v>3.4290288845077163E-2</c:v>
                </c:pt>
                <c:pt idx="436">
                  <c:v>3.6012394353747368E-2</c:v>
                </c:pt>
                <c:pt idx="437">
                  <c:v>3.4533779695630082E-2</c:v>
                </c:pt>
                <c:pt idx="438">
                  <c:v>2.5805074442178014E-2</c:v>
                </c:pt>
                <c:pt idx="439">
                  <c:v>1.5293059777468448E-2</c:v>
                </c:pt>
                <c:pt idx="440">
                  <c:v>1.7494262382388118E-2</c:v>
                </c:pt>
                <c:pt idx="441">
                  <c:v>2.3676313357427731E-2</c:v>
                </c:pt>
                <c:pt idx="442">
                  <c:v>1.7045479444786918E-2</c:v>
                </c:pt>
                <c:pt idx="443">
                  <c:v>2.5669848443940296E-2</c:v>
                </c:pt>
                <c:pt idx="444">
                  <c:v>2.4357440890744333E-2</c:v>
                </c:pt>
                <c:pt idx="445">
                  <c:v>2.5773335024714475E-2</c:v>
                </c:pt>
                <c:pt idx="446">
                  <c:v>2.3461693134158856E-2</c:v>
                </c:pt>
                <c:pt idx="447">
                  <c:v>2.1298862881958494E-2</c:v>
                </c:pt>
                <c:pt idx="448">
                  <c:v>1.103712731972338E-2</c:v>
                </c:pt>
                <c:pt idx="449">
                  <c:v>1.1781112421304002E-2</c:v>
                </c:pt>
                <c:pt idx="450">
                  <c:v>1.6250970745459212E-2</c:v>
                </c:pt>
                <c:pt idx="451">
                  <c:v>3.0855241511017095E-2</c:v>
                </c:pt>
                <c:pt idx="452">
                  <c:v>3.4280120171606546E-2</c:v>
                </c:pt>
                <c:pt idx="453">
                  <c:v>3.5664146980270761E-2</c:v>
                </c:pt>
                <c:pt idx="454">
                  <c:v>2.7416731528937824E-2</c:v>
                </c:pt>
                <c:pt idx="455">
                  <c:v>1.7128244955092672E-2</c:v>
                </c:pt>
                <c:pt idx="456">
                  <c:v>1.7094760509207857E-2</c:v>
                </c:pt>
                <c:pt idx="457">
                  <c:v>1.4553843811154377E-2</c:v>
                </c:pt>
                <c:pt idx="458">
                  <c:v>1.6817200491204873E-2</c:v>
                </c:pt>
                <c:pt idx="459">
                  <c:v>1.80258747842163E-2</c:v>
                </c:pt>
                <c:pt idx="460">
                  <c:v>2.5044525275006904E-2</c:v>
                </c:pt>
                <c:pt idx="461">
                  <c:v>2.2439216114580635E-2</c:v>
                </c:pt>
                <c:pt idx="462">
                  <c:v>2.5067740548402079E-2</c:v>
                </c:pt>
                <c:pt idx="463">
                  <c:v>2.2851335182785995E-2</c:v>
                </c:pt>
                <c:pt idx="464">
                  <c:v>1.6068711206316963E-2</c:v>
                </c:pt>
                <c:pt idx="465">
                  <c:v>2.0966485217213643E-2</c:v>
                </c:pt>
                <c:pt idx="466">
                  <c:v>2.2035584645345815E-2</c:v>
                </c:pt>
                <c:pt idx="467">
                  <c:v>2.5631786724552519E-2</c:v>
                </c:pt>
                <c:pt idx="468">
                  <c:v>3.1455796239897624E-2</c:v>
                </c:pt>
                <c:pt idx="469">
                  <c:v>2.613164143636823E-2</c:v>
                </c:pt>
                <c:pt idx="470">
                  <c:v>2.6328847920522105E-2</c:v>
                </c:pt>
                <c:pt idx="471">
                  <c:v>2.767097577452661E-2</c:v>
                </c:pt>
                <c:pt idx="472">
                  <c:v>2.4927096739411361E-2</c:v>
                </c:pt>
                <c:pt idx="473">
                  <c:v>1.566220181062819E-2</c:v>
                </c:pt>
                <c:pt idx="474">
                  <c:v>1.7206497145816693E-2</c:v>
                </c:pt>
                <c:pt idx="475">
                  <c:v>2.1315554855391397E-2</c:v>
                </c:pt>
                <c:pt idx="476">
                  <c:v>2.5435713138431321E-2</c:v>
                </c:pt>
                <c:pt idx="477">
                  <c:v>3.3292708173394206E-2</c:v>
                </c:pt>
                <c:pt idx="478">
                  <c:v>2.7856031013652693E-2</c:v>
                </c:pt>
                <c:pt idx="479">
                  <c:v>2.3632303923368458E-2</c:v>
                </c:pt>
                <c:pt idx="480">
                  <c:v>2.2906646188348534E-2</c:v>
                </c:pt>
                <c:pt idx="481">
                  <c:v>1.6046354742720731E-2</c:v>
                </c:pt>
                <c:pt idx="482">
                  <c:v>1.2913480550050746E-2</c:v>
                </c:pt>
                <c:pt idx="483">
                  <c:v>1.7239524777978674E-2</c:v>
                </c:pt>
                <c:pt idx="484">
                  <c:v>1.9916800372302534E-2</c:v>
                </c:pt>
                <c:pt idx="485">
                  <c:v>3.307177478447558E-2</c:v>
                </c:pt>
                <c:pt idx="486">
                  <c:v>3.1528347395360479E-2</c:v>
                </c:pt>
                <c:pt idx="487">
                  <c:v>3.401594479568304E-2</c:v>
                </c:pt>
                <c:pt idx="488">
                  <c:v>2.1335992701351655E-2</c:v>
                </c:pt>
                <c:pt idx="489">
                  <c:v>9.3634623382240628E-3</c:v>
                </c:pt>
                <c:pt idx="490">
                  <c:v>1.5628434140235195E-2</c:v>
                </c:pt>
                <c:pt idx="491">
                  <c:v>2.123041391372682E-2</c:v>
                </c:pt>
                <c:pt idx="492">
                  <c:v>2.7624015323817738E-2</c:v>
                </c:pt>
                <c:pt idx="493">
                  <c:v>3.1189272841438659E-2</c:v>
                </c:pt>
                <c:pt idx="494">
                  <c:v>2.9554784204810863E-2</c:v>
                </c:pt>
                <c:pt idx="495">
                  <c:v>2.5591934295371183E-2</c:v>
                </c:pt>
                <c:pt idx="496">
                  <c:v>1.9023327548056856E-2</c:v>
                </c:pt>
                <c:pt idx="497">
                  <c:v>1.923349840566517E-2</c:v>
                </c:pt>
                <c:pt idx="498">
                  <c:v>2.4911446301266557E-2</c:v>
                </c:pt>
                <c:pt idx="499">
                  <c:v>3.4590552505105746E-2</c:v>
                </c:pt>
                <c:pt idx="500">
                  <c:v>2.943140795454384E-2</c:v>
                </c:pt>
                <c:pt idx="501">
                  <c:v>2.9466527793556463E-2</c:v>
                </c:pt>
                <c:pt idx="502">
                  <c:v>2.795279329642654E-2</c:v>
                </c:pt>
                <c:pt idx="503">
                  <c:v>1.7149678654968747E-2</c:v>
                </c:pt>
                <c:pt idx="504">
                  <c:v>1.6295409584417941E-2</c:v>
                </c:pt>
                <c:pt idx="505">
                  <c:v>1.9308516355231412E-2</c:v>
                </c:pt>
                <c:pt idx="506">
                  <c:v>1.3255094988271598E-2</c:v>
                </c:pt>
                <c:pt idx="507">
                  <c:v>2.1555171925574546E-2</c:v>
                </c:pt>
                <c:pt idx="508">
                  <c:v>2.2803698647767309E-2</c:v>
                </c:pt>
                <c:pt idx="509">
                  <c:v>2.0422621071338659E-2</c:v>
                </c:pt>
                <c:pt idx="510">
                  <c:v>1.8693215679377331E-2</c:v>
                </c:pt>
                <c:pt idx="511">
                  <c:v>2.3797670491039757E-2</c:v>
                </c:pt>
                <c:pt idx="512">
                  <c:v>2.9021152686327711E-2</c:v>
                </c:pt>
                <c:pt idx="513">
                  <c:v>2.5138738537207259E-2</c:v>
                </c:pt>
                <c:pt idx="514">
                  <c:v>2.5454040504992018E-2</c:v>
                </c:pt>
                <c:pt idx="515">
                  <c:v>1.5823548417538413E-2</c:v>
                </c:pt>
                <c:pt idx="516">
                  <c:v>2.9180809082463399E-2</c:v>
                </c:pt>
                <c:pt idx="517">
                  <c:v>2.7693999186158183E-2</c:v>
                </c:pt>
                <c:pt idx="518">
                  <c:v>2.4260696880519406E-2</c:v>
                </c:pt>
                <c:pt idx="519">
                  <c:v>1.9968210188671953E-2</c:v>
                </c:pt>
                <c:pt idx="520">
                  <c:v>1.5950268544256699E-2</c:v>
                </c:pt>
                <c:pt idx="521">
                  <c:v>2.0775738079100853E-2</c:v>
                </c:pt>
                <c:pt idx="522">
                  <c:v>2.2275055535137658E-2</c:v>
                </c:pt>
                <c:pt idx="523">
                  <c:v>2.3724169163033382E-2</c:v>
                </c:pt>
                <c:pt idx="524">
                  <c:v>2.1405355297029027E-2</c:v>
                </c:pt>
                <c:pt idx="525">
                  <c:v>2.3306248560547832E-2</c:v>
                </c:pt>
                <c:pt idx="526">
                  <c:v>1.5804380513727678E-2</c:v>
                </c:pt>
                <c:pt idx="527">
                  <c:v>1.5872473167255527E-2</c:v>
                </c:pt>
                <c:pt idx="528">
                  <c:v>1.5836357474327101E-2</c:v>
                </c:pt>
                <c:pt idx="529">
                  <c:v>2.3168436996638786E-2</c:v>
                </c:pt>
                <c:pt idx="530">
                  <c:v>2.072012557648123E-2</c:v>
                </c:pt>
                <c:pt idx="531">
                  <c:v>2.4868067270144831E-2</c:v>
                </c:pt>
                <c:pt idx="532">
                  <c:v>1.5099745346233262E-2</c:v>
                </c:pt>
                <c:pt idx="533">
                  <c:v>1.5601774491369735E-2</c:v>
                </c:pt>
                <c:pt idx="534">
                  <c:v>2.0726082427427184E-2</c:v>
                </c:pt>
                <c:pt idx="535">
                  <c:v>2.039968902245165E-2</c:v>
                </c:pt>
                <c:pt idx="536">
                  <c:v>1.6592895817011608E-2</c:v>
                </c:pt>
                <c:pt idx="537">
                  <c:v>2.3028250001370917E-2</c:v>
                </c:pt>
                <c:pt idx="538">
                  <c:v>3.1104533895850189E-2</c:v>
                </c:pt>
                <c:pt idx="539">
                  <c:v>1.9272016938775782E-2</c:v>
                </c:pt>
                <c:pt idx="540">
                  <c:v>2.083378083072604E-2</c:v>
                </c:pt>
                <c:pt idx="541">
                  <c:v>1.5487662423402077E-2</c:v>
                </c:pt>
                <c:pt idx="542">
                  <c:v>2.4952276311814792E-2</c:v>
                </c:pt>
                <c:pt idx="543">
                  <c:v>3.0480361897498379E-2</c:v>
                </c:pt>
                <c:pt idx="544">
                  <c:v>2.4807996265590201E-2</c:v>
                </c:pt>
                <c:pt idx="545">
                  <c:v>1.557328758761288E-2</c:v>
                </c:pt>
                <c:pt idx="546">
                  <c:v>1.5055635413154966E-2</c:v>
                </c:pt>
                <c:pt idx="547">
                  <c:v>8.2310393918305774E-3</c:v>
                </c:pt>
                <c:pt idx="548">
                  <c:v>5.5403974279761431E-3</c:v>
                </c:pt>
                <c:pt idx="549">
                  <c:v>1.2330321287736298E-2</c:v>
                </c:pt>
                <c:pt idx="550">
                  <c:v>1.9164263717830185E-2</c:v>
                </c:pt>
                <c:pt idx="551">
                  <c:v>1.9502241918817165E-2</c:v>
                </c:pt>
                <c:pt idx="552">
                  <c:v>1.8976102145388737E-2</c:v>
                </c:pt>
                <c:pt idx="553">
                  <c:v>2.002104526385666E-2</c:v>
                </c:pt>
                <c:pt idx="554">
                  <c:v>1.3151544453576219E-2</c:v>
                </c:pt>
                <c:pt idx="555">
                  <c:v>2.4105087853968157E-2</c:v>
                </c:pt>
                <c:pt idx="556">
                  <c:v>1.6258279765024794E-2</c:v>
                </c:pt>
                <c:pt idx="557">
                  <c:v>1.6763086337596184E-2</c:v>
                </c:pt>
                <c:pt idx="558">
                  <c:v>1.7245865352451817E-2</c:v>
                </c:pt>
                <c:pt idx="559">
                  <c:v>1.6450260300189271E-2</c:v>
                </c:pt>
                <c:pt idx="560">
                  <c:v>1.9461594633758073E-2</c:v>
                </c:pt>
                <c:pt idx="561">
                  <c:v>1.9095412753522403E-2</c:v>
                </c:pt>
                <c:pt idx="562">
                  <c:v>1.6646333886310469E-2</c:v>
                </c:pt>
                <c:pt idx="563">
                  <c:v>1.7907952889800086E-2</c:v>
                </c:pt>
                <c:pt idx="564">
                  <c:v>4.6840726956725171E-3</c:v>
                </c:pt>
                <c:pt idx="565">
                  <c:v>5.4625472333282299E-3</c:v>
                </c:pt>
                <c:pt idx="566">
                  <c:v>1.1694400040432817E-2</c:v>
                </c:pt>
                <c:pt idx="567">
                  <c:v>9.9690602906048337E-3</c:v>
                </c:pt>
                <c:pt idx="568">
                  <c:v>-6.9598076026886613E-3</c:v>
                </c:pt>
                <c:pt idx="569">
                  <c:v>2.0557582117617143E-2</c:v>
                </c:pt>
                <c:pt idx="570">
                  <c:v>5.4912605322897434E-2</c:v>
                </c:pt>
                <c:pt idx="571">
                  <c:v>2.981481171213092E-2</c:v>
                </c:pt>
                <c:pt idx="572">
                  <c:v>1.7832304537296298E-2</c:v>
                </c:pt>
                <c:pt idx="573">
                  <c:v>9.6572666522115602E-3</c:v>
                </c:pt>
                <c:pt idx="574">
                  <c:v>1.3172621838748469E-2</c:v>
                </c:pt>
                <c:pt idx="575">
                  <c:v>2.6066079530864969E-2</c:v>
                </c:pt>
                <c:pt idx="576">
                  <c:v>2.2513092029839768E-2</c:v>
                </c:pt>
                <c:pt idx="577">
                  <c:v>2.1326728519052277E-2</c:v>
                </c:pt>
                <c:pt idx="578">
                  <c:v>2.9201155565679079E-2</c:v>
                </c:pt>
                <c:pt idx="579">
                  <c:v>1.4321206854656349E-2</c:v>
                </c:pt>
                <c:pt idx="580">
                  <c:v>1.8769540116190919E-2</c:v>
                </c:pt>
                <c:pt idx="581">
                  <c:v>1.4274054542183889E-2</c:v>
                </c:pt>
                <c:pt idx="582">
                  <c:v>1.2092010704800496E-2</c:v>
                </c:pt>
                <c:pt idx="583">
                  <c:v>1.9475938584655531E-2</c:v>
                </c:pt>
                <c:pt idx="584">
                  <c:v>1.6621620263904346E-2</c:v>
                </c:pt>
                <c:pt idx="585">
                  <c:v>9.4481556024402502E-3</c:v>
                </c:pt>
                <c:pt idx="586">
                  <c:v>1.3864621538668881E-2</c:v>
                </c:pt>
                <c:pt idx="587">
                  <c:v>1.568262138403953E-2</c:v>
                </c:pt>
                <c:pt idx="588">
                  <c:v>1.3349911244586121E-2</c:v>
                </c:pt>
                <c:pt idx="589">
                  <c:v>1.2195652602240453E-2</c:v>
                </c:pt>
                <c:pt idx="590">
                  <c:v>1.5978207271546141E-2</c:v>
                </c:pt>
                <c:pt idx="591">
                  <c:v>8.2961627561599083E-3</c:v>
                </c:pt>
                <c:pt idx="592">
                  <c:v>1.2200156785547742E-2</c:v>
                </c:pt>
                <c:pt idx="593">
                  <c:v>5.6653177086263967E-3</c:v>
                </c:pt>
                <c:pt idx="594">
                  <c:v>2.0410113511607056E-2</c:v>
                </c:pt>
                <c:pt idx="595">
                  <c:v>2.5723944325000053E-2</c:v>
                </c:pt>
                <c:pt idx="596">
                  <c:v>2.7606172179803268E-2</c:v>
                </c:pt>
                <c:pt idx="597">
                  <c:v>2.0452807322144523E-2</c:v>
                </c:pt>
                <c:pt idx="598">
                  <c:v>1.7251073028892283E-2</c:v>
                </c:pt>
                <c:pt idx="599">
                  <c:v>7.1580935921520122E-3</c:v>
                </c:pt>
                <c:pt idx="600">
                  <c:v>2.987868525087839E-3</c:v>
                </c:pt>
                <c:pt idx="601">
                  <c:v>2.1187564786523588E-2</c:v>
                </c:pt>
                <c:pt idx="602">
                  <c:v>2.2973779533058417E-2</c:v>
                </c:pt>
                <c:pt idx="603">
                  <c:v>1.9096828876063232E-2</c:v>
                </c:pt>
                <c:pt idx="604">
                  <c:v>2.2242649169638765E-2</c:v>
                </c:pt>
                <c:pt idx="605">
                  <c:v>1.195919668301941E-2</c:v>
                </c:pt>
                <c:pt idx="606">
                  <c:v>1.2799973320215957E-3</c:v>
                </c:pt>
                <c:pt idx="607">
                  <c:v>1.602001486346126E-2</c:v>
                </c:pt>
                <c:pt idx="608">
                  <c:v>1.5066333990544092E-2</c:v>
                </c:pt>
                <c:pt idx="609">
                  <c:v>1.3213132079690701E-2</c:v>
                </c:pt>
                <c:pt idx="610">
                  <c:v>1.7132639503106478E-2</c:v>
                </c:pt>
                <c:pt idx="611">
                  <c:v>1.5126341041177521E-2</c:v>
                </c:pt>
                <c:pt idx="612">
                  <c:v>9.9805354513227973E-3</c:v>
                </c:pt>
                <c:pt idx="613">
                  <c:v>2.05687192361802E-2</c:v>
                </c:pt>
                <c:pt idx="614">
                  <c:v>1.6053663762286313E-2</c:v>
                </c:pt>
                <c:pt idx="615">
                  <c:v>1.7443208880722538E-2</c:v>
                </c:pt>
                <c:pt idx="616">
                  <c:v>1.5124705648049727E-2</c:v>
                </c:pt>
                <c:pt idx="617">
                  <c:v>2.1576934531331068E-2</c:v>
                </c:pt>
                <c:pt idx="618">
                  <c:v>2.1113944686949257E-2</c:v>
                </c:pt>
                <c:pt idx="619">
                  <c:v>1.9661943996325149E-2</c:v>
                </c:pt>
                <c:pt idx="620">
                  <c:v>1.6651578107848772E-2</c:v>
                </c:pt>
                <c:pt idx="621">
                  <c:v>1.1996792452409866E-2</c:v>
                </c:pt>
                <c:pt idx="622">
                  <c:v>1.2348904469981797E-2</c:v>
                </c:pt>
                <c:pt idx="623">
                  <c:v>1.3137447182089104E-2</c:v>
                </c:pt>
                <c:pt idx="624">
                  <c:v>1.8004678627476109E-2</c:v>
                </c:pt>
                <c:pt idx="625">
                  <c:v>1.2811784679070126E-2</c:v>
                </c:pt>
                <c:pt idx="626">
                  <c:v>9.4855046924203767E-3</c:v>
                </c:pt>
                <c:pt idx="627">
                  <c:v>1.1627997597679504E-2</c:v>
                </c:pt>
                <c:pt idx="628">
                  <c:v>1.1490980889648214E-2</c:v>
                </c:pt>
                <c:pt idx="629">
                  <c:v>1.3690118696540604E-2</c:v>
                </c:pt>
                <c:pt idx="630">
                  <c:v>1.9694103682413699E-2</c:v>
                </c:pt>
                <c:pt idx="631">
                  <c:v>1.188570449128748E-2</c:v>
                </c:pt>
                <c:pt idx="632">
                  <c:v>1.2670574421063077E-2</c:v>
                </c:pt>
                <c:pt idx="633">
                  <c:v>2.2720677321776753E-2</c:v>
                </c:pt>
                <c:pt idx="634">
                  <c:v>1.2519259443506611E-2</c:v>
                </c:pt>
                <c:pt idx="635">
                  <c:v>1.2737488495185981E-2</c:v>
                </c:pt>
                <c:pt idx="636">
                  <c:v>1.4343618135899308E-2</c:v>
                </c:pt>
                <c:pt idx="637">
                  <c:v>1.3500732863321915E-2</c:v>
                </c:pt>
                <c:pt idx="638">
                  <c:v>1.3537287097424272E-2</c:v>
                </c:pt>
                <c:pt idx="639">
                  <c:v>2.3426573295146233E-2</c:v>
                </c:pt>
                <c:pt idx="640">
                  <c:v>1.3303206609562052E-2</c:v>
                </c:pt>
                <c:pt idx="641">
                  <c:v>1.1797731304541245E-2</c:v>
                </c:pt>
                <c:pt idx="642">
                  <c:v>1.8110960908234122E-2</c:v>
                </c:pt>
                <c:pt idx="643">
                  <c:v>1.7096624309197075E-2</c:v>
                </c:pt>
                <c:pt idx="644">
                  <c:v>1.9519317615777257E-2</c:v>
                </c:pt>
                <c:pt idx="645">
                  <c:v>1.4812656193971638E-2</c:v>
                </c:pt>
                <c:pt idx="646">
                  <c:v>4.8462050221860509E-3</c:v>
                </c:pt>
                <c:pt idx="647">
                  <c:v>1.7394658718258155E-2</c:v>
                </c:pt>
                <c:pt idx="648">
                  <c:v>1.7048658868297942E-2</c:v>
                </c:pt>
                <c:pt idx="649">
                  <c:v>1.4609218770638116E-2</c:v>
                </c:pt>
                <c:pt idx="650">
                  <c:v>1.2057640040293346E-2</c:v>
                </c:pt>
                <c:pt idx="651">
                  <c:v>8.2308749388903396E-3</c:v>
                </c:pt>
                <c:pt idx="652">
                  <c:v>1.347909816540778E-2</c:v>
                </c:pt>
                <c:pt idx="653">
                  <c:v>1.2164242090657362E-2</c:v>
                </c:pt>
                <c:pt idx="654">
                  <c:v>1.4072873778641234E-2</c:v>
                </c:pt>
                <c:pt idx="655">
                  <c:v>1.0811342569068086E-2</c:v>
                </c:pt>
                <c:pt idx="656">
                  <c:v>1.5297984229400763E-2</c:v>
                </c:pt>
                <c:pt idx="657">
                  <c:v>7.9217216838151361E-3</c:v>
                </c:pt>
                <c:pt idx="658">
                  <c:v>2.2412931052967919E-2</c:v>
                </c:pt>
                <c:pt idx="659">
                  <c:v>2.3615547996014369E-2</c:v>
                </c:pt>
                <c:pt idx="660">
                  <c:v>1.7803388228639971E-2</c:v>
                </c:pt>
                <c:pt idx="661">
                  <c:v>1.2301560295745737E-2</c:v>
                </c:pt>
                <c:pt idx="662">
                  <c:v>1.7279404615983374E-2</c:v>
                </c:pt>
                <c:pt idx="663">
                  <c:v>1.2257879767566926E-2</c:v>
                </c:pt>
                <c:pt idx="664">
                  <c:v>1.750311543233693E-2</c:v>
                </c:pt>
                <c:pt idx="665">
                  <c:v>1.994710539467634E-2</c:v>
                </c:pt>
                <c:pt idx="666">
                  <c:v>1.0229160888120536E-2</c:v>
                </c:pt>
                <c:pt idx="667">
                  <c:v>1.1676785303279771E-2</c:v>
                </c:pt>
                <c:pt idx="668">
                  <c:v>1.1695322804152974E-2</c:v>
                </c:pt>
                <c:pt idx="669">
                  <c:v>9.8970116302371097E-3</c:v>
                </c:pt>
                <c:pt idx="670">
                  <c:v>1.0531279211863878E-2</c:v>
                </c:pt>
                <c:pt idx="671">
                  <c:v>1.8203812865540389E-2</c:v>
                </c:pt>
                <c:pt idx="672">
                  <c:v>1.1256489269435413E-2</c:v>
                </c:pt>
                <c:pt idx="673">
                  <c:v>1.0613834587857141E-2</c:v>
                </c:pt>
                <c:pt idx="674">
                  <c:v>1.0997238345444207E-2</c:v>
                </c:pt>
                <c:pt idx="675">
                  <c:v>1.6739395977929242E-2</c:v>
                </c:pt>
                <c:pt idx="676">
                  <c:v>1.8314252151176338E-2</c:v>
                </c:pt>
                <c:pt idx="677">
                  <c:v>1.3782650884240868E-2</c:v>
                </c:pt>
                <c:pt idx="678">
                  <c:v>1.0229444112628702E-2</c:v>
                </c:pt>
                <c:pt idx="679">
                  <c:v>1.4438251666724689E-2</c:v>
                </c:pt>
                <c:pt idx="680">
                  <c:v>2.174107683822514E-2</c:v>
                </c:pt>
                <c:pt idx="681">
                  <c:v>1.1745152045041327E-2</c:v>
                </c:pt>
                <c:pt idx="682">
                  <c:v>1.812472013756633E-2</c:v>
                </c:pt>
                <c:pt idx="683">
                  <c:v>1.9841663651168351E-2</c:v>
                </c:pt>
                <c:pt idx="684">
                  <c:v>1.2282840069383391E-2</c:v>
                </c:pt>
                <c:pt idx="685">
                  <c:v>1.0452305255457761E-2</c:v>
                </c:pt>
                <c:pt idx="686">
                  <c:v>1.0870582172647122E-2</c:v>
                </c:pt>
                <c:pt idx="687">
                  <c:v>1.5308107221499098E-2</c:v>
                </c:pt>
                <c:pt idx="688">
                  <c:v>1.8702626042068016E-2</c:v>
                </c:pt>
                <c:pt idx="689">
                  <c:v>1.3252518558874729E-2</c:v>
                </c:pt>
                <c:pt idx="690">
                  <c:v>2.1183965094387538E-2</c:v>
                </c:pt>
                <c:pt idx="691">
                  <c:v>1.437368561513723E-2</c:v>
                </c:pt>
                <c:pt idx="692">
                  <c:v>1.9126585721969611E-2</c:v>
                </c:pt>
                <c:pt idx="693">
                  <c:v>1.5006591891869911E-2</c:v>
                </c:pt>
                <c:pt idx="694">
                  <c:v>1.5449719475582255E-2</c:v>
                </c:pt>
                <c:pt idx="695">
                  <c:v>2.143005978316069E-2</c:v>
                </c:pt>
                <c:pt idx="696">
                  <c:v>3.2090822132304325E-2</c:v>
                </c:pt>
                <c:pt idx="697">
                  <c:v>3.4660947499796757E-2</c:v>
                </c:pt>
                <c:pt idx="698">
                  <c:v>2.1992963925004008E-2</c:v>
                </c:pt>
                <c:pt idx="699">
                  <c:v>9.4262011349201258E-3</c:v>
                </c:pt>
                <c:pt idx="700">
                  <c:v>1.1588978581131282E-4</c:v>
                </c:pt>
                <c:pt idx="701">
                  <c:v>3.8556079342961319E-2</c:v>
                </c:pt>
                <c:pt idx="702">
                  <c:v>-6.2715263664722409E-3</c:v>
                </c:pt>
                <c:pt idx="703">
                  <c:v>1.7350640147924437E-2</c:v>
                </c:pt>
                <c:pt idx="704">
                  <c:v>-2.096478444524108E-2</c:v>
                </c:pt>
                <c:pt idx="705">
                  <c:v>-3.5068926410749546E-2</c:v>
                </c:pt>
                <c:pt idx="706">
                  <c:v>2.7643000502139345E-2</c:v>
                </c:pt>
                <c:pt idx="707">
                  <c:v>3.3718951921910059E-2</c:v>
                </c:pt>
              </c:numCache>
            </c:numRef>
          </c:yVal>
          <c:smooth val="0"/>
          <c:extLst>
            <c:ext xmlns:c16="http://schemas.microsoft.com/office/drawing/2014/chart" uri="{C3380CC4-5D6E-409C-BE32-E72D297353CC}">
              <c16:uniqueId val="{00000000-32A6-476F-B24F-C08DA075FBD8}"/>
            </c:ext>
          </c:extLst>
        </c:ser>
        <c:dLbls>
          <c:showLegendKey val="0"/>
          <c:showVal val="0"/>
          <c:showCatName val="0"/>
          <c:showSerName val="0"/>
          <c:showPercent val="0"/>
          <c:showBubbleSize val="0"/>
        </c:dLbls>
        <c:axId val="550303440"/>
        <c:axId val="1"/>
      </c:scatterChart>
      <c:scatterChart>
        <c:scatterStyle val="lineMarker"/>
        <c:varyColors val="0"/>
        <c:ser>
          <c:idx val="1"/>
          <c:order val="1"/>
          <c:tx>
            <c:strRef>
              <c:f>'Raw Data'!$H$1</c:f>
              <c:strCache>
                <c:ptCount val="1"/>
                <c:pt idx="0">
                  <c:v>velocity</c:v>
                </c:pt>
              </c:strCache>
            </c:strRef>
          </c:tx>
          <c:spPr>
            <a:ln w="19050" cap="rnd">
              <a:noFill/>
              <a:round/>
            </a:ln>
            <a:effectLst/>
          </c:spPr>
          <c:marker>
            <c:symbol val="circle"/>
            <c:size val="5"/>
            <c:spPr>
              <a:solidFill>
                <a:srgbClr val="FF0000"/>
              </a:solidFill>
              <a:ln w="9525">
                <a:solidFill>
                  <a:srgbClr val="FF0000"/>
                </a:solidFill>
              </a:ln>
              <a:effectLst/>
            </c:spPr>
          </c:marker>
          <c:xVal>
            <c:numRef>
              <c:f>'Raw Data'!$F$2:$F$709</c:f>
              <c:numCache>
                <c:formatCode>General</c:formatCode>
                <c:ptCount val="708"/>
                <c:pt idx="0">
                  <c:v>0</c:v>
                </c:pt>
                <c:pt idx="1">
                  <c:v>9.9310000005061738E-3</c:v>
                </c:pt>
                <c:pt idx="2">
                  <c:v>1.9862000001012348E-2</c:v>
                </c:pt>
                <c:pt idx="3">
                  <c:v>2.9793000001518521E-2</c:v>
                </c:pt>
                <c:pt idx="4">
                  <c:v>3.972300000168616E-2</c:v>
                </c:pt>
                <c:pt idx="5">
                  <c:v>4.9654000002192333E-2</c:v>
                </c:pt>
                <c:pt idx="6">
                  <c:v>5.9585000002698507E-2</c:v>
                </c:pt>
                <c:pt idx="7">
                  <c:v>6.9516000003204681E-2</c:v>
                </c:pt>
                <c:pt idx="8">
                  <c:v>7.9447000003710855E-2</c:v>
                </c:pt>
                <c:pt idx="9">
                  <c:v>8.9377000003878493E-2</c:v>
                </c:pt>
                <c:pt idx="10">
                  <c:v>9.9308000004384667E-2</c:v>
                </c:pt>
                <c:pt idx="11">
                  <c:v>0.10923900000489084</c:v>
                </c:pt>
                <c:pt idx="12">
                  <c:v>0.11916999999812106</c:v>
                </c:pt>
                <c:pt idx="13">
                  <c:v>0.12910099999862723</c:v>
                </c:pt>
                <c:pt idx="14">
                  <c:v>0.13903099999879487</c:v>
                </c:pt>
                <c:pt idx="15">
                  <c:v>0.14896199999930104</c:v>
                </c:pt>
                <c:pt idx="16">
                  <c:v>0.15889299999980722</c:v>
                </c:pt>
                <c:pt idx="17">
                  <c:v>0.16882400000031339</c:v>
                </c:pt>
                <c:pt idx="18">
                  <c:v>0.17875500000081956</c:v>
                </c:pt>
                <c:pt idx="19">
                  <c:v>0.1886850000009872</c:v>
                </c:pt>
                <c:pt idx="20">
                  <c:v>0.19861600000149338</c:v>
                </c:pt>
                <c:pt idx="21">
                  <c:v>0.20854700000199955</c:v>
                </c:pt>
                <c:pt idx="22">
                  <c:v>0.21847800000250572</c:v>
                </c:pt>
                <c:pt idx="23">
                  <c:v>0.2284090000030119</c:v>
                </c:pt>
                <c:pt idx="24">
                  <c:v>0.23833900000317954</c:v>
                </c:pt>
                <c:pt idx="25">
                  <c:v>0.24827000000368571</c:v>
                </c:pt>
                <c:pt idx="26">
                  <c:v>0.25820100000419188</c:v>
                </c:pt>
                <c:pt idx="27">
                  <c:v>0.26813200000469806</c:v>
                </c:pt>
                <c:pt idx="28">
                  <c:v>0.27806299999792827</c:v>
                </c:pt>
                <c:pt idx="29">
                  <c:v>0.28799299999809591</c:v>
                </c:pt>
                <c:pt idx="30">
                  <c:v>0.29792399999860208</c:v>
                </c:pt>
                <c:pt idx="31">
                  <c:v>0.30785499999910826</c:v>
                </c:pt>
                <c:pt idx="32">
                  <c:v>0.31778599999961443</c:v>
                </c:pt>
                <c:pt idx="33">
                  <c:v>0.32771700000012061</c:v>
                </c:pt>
                <c:pt idx="34">
                  <c:v>0.33764700000028824</c:v>
                </c:pt>
                <c:pt idx="35">
                  <c:v>0.34757800000079442</c:v>
                </c:pt>
                <c:pt idx="36">
                  <c:v>0.35750900000130059</c:v>
                </c:pt>
                <c:pt idx="37">
                  <c:v>0.36744000000180677</c:v>
                </c:pt>
                <c:pt idx="38">
                  <c:v>0.37737100000231294</c:v>
                </c:pt>
                <c:pt idx="39">
                  <c:v>0.38730100000248058</c:v>
                </c:pt>
                <c:pt idx="40">
                  <c:v>0.39723200000298675</c:v>
                </c:pt>
                <c:pt idx="41">
                  <c:v>0.40716300000349293</c:v>
                </c:pt>
                <c:pt idx="42">
                  <c:v>0.4170940000039991</c:v>
                </c:pt>
                <c:pt idx="43">
                  <c:v>0.42702400000416674</c:v>
                </c:pt>
                <c:pt idx="44">
                  <c:v>0.43695500000467291</c:v>
                </c:pt>
                <c:pt idx="45">
                  <c:v>0.44688599999790313</c:v>
                </c:pt>
                <c:pt idx="46">
                  <c:v>0.4568169999984093</c:v>
                </c:pt>
                <c:pt idx="47">
                  <c:v>0.46674799999891547</c:v>
                </c:pt>
                <c:pt idx="48">
                  <c:v>0.47667799999908311</c:v>
                </c:pt>
                <c:pt idx="49">
                  <c:v>0.48660899999958929</c:v>
                </c:pt>
                <c:pt idx="50">
                  <c:v>0.49654000000009546</c:v>
                </c:pt>
                <c:pt idx="51">
                  <c:v>0.50647100000060163</c:v>
                </c:pt>
                <c:pt idx="52">
                  <c:v>0.51640200000110781</c:v>
                </c:pt>
                <c:pt idx="53">
                  <c:v>0.52633200000127545</c:v>
                </c:pt>
                <c:pt idx="54">
                  <c:v>0.53626300000178162</c:v>
                </c:pt>
                <c:pt idx="55">
                  <c:v>0.54619400000228779</c:v>
                </c:pt>
                <c:pt idx="56">
                  <c:v>0.55612500000279397</c:v>
                </c:pt>
                <c:pt idx="57">
                  <c:v>0.56605600000330014</c:v>
                </c:pt>
                <c:pt idx="58">
                  <c:v>0.57598600000346778</c:v>
                </c:pt>
                <c:pt idx="59">
                  <c:v>0.58591700000397395</c:v>
                </c:pt>
                <c:pt idx="60">
                  <c:v>0.59584800000448013</c:v>
                </c:pt>
                <c:pt idx="61">
                  <c:v>0.6057790000049863</c:v>
                </c:pt>
                <c:pt idx="62">
                  <c:v>0.61570999999821652</c:v>
                </c:pt>
                <c:pt idx="63">
                  <c:v>0.62563999999838416</c:v>
                </c:pt>
                <c:pt idx="64">
                  <c:v>0.63557099999889033</c:v>
                </c:pt>
                <c:pt idx="65">
                  <c:v>0.6455019999993965</c:v>
                </c:pt>
                <c:pt idx="66">
                  <c:v>0.65543299999990268</c:v>
                </c:pt>
                <c:pt idx="67">
                  <c:v>0.66536400000040885</c:v>
                </c:pt>
                <c:pt idx="68">
                  <c:v>0.67529400000057649</c:v>
                </c:pt>
                <c:pt idx="69">
                  <c:v>0.68522500000108266</c:v>
                </c:pt>
                <c:pt idx="70">
                  <c:v>0.69515600000158884</c:v>
                </c:pt>
                <c:pt idx="71">
                  <c:v>0.70508700000209501</c:v>
                </c:pt>
                <c:pt idx="72">
                  <c:v>0.71501800000260118</c:v>
                </c:pt>
                <c:pt idx="73">
                  <c:v>0.72494800000276882</c:v>
                </c:pt>
                <c:pt idx="74">
                  <c:v>0.734879000003275</c:v>
                </c:pt>
                <c:pt idx="75">
                  <c:v>0.74481000000378117</c:v>
                </c:pt>
                <c:pt idx="76">
                  <c:v>0.75474100000428734</c:v>
                </c:pt>
                <c:pt idx="77">
                  <c:v>0.76467100000445498</c:v>
                </c:pt>
                <c:pt idx="78">
                  <c:v>0.77460200000496116</c:v>
                </c:pt>
                <c:pt idx="79">
                  <c:v>0.78453299999819137</c:v>
                </c:pt>
                <c:pt idx="80">
                  <c:v>0.79446399999869755</c:v>
                </c:pt>
                <c:pt idx="81">
                  <c:v>0.80439499999920372</c:v>
                </c:pt>
                <c:pt idx="82">
                  <c:v>0.81432499999937136</c:v>
                </c:pt>
                <c:pt idx="83">
                  <c:v>0.82425599999987753</c:v>
                </c:pt>
                <c:pt idx="84">
                  <c:v>0.8341870000003837</c:v>
                </c:pt>
                <c:pt idx="85">
                  <c:v>0.84411800000088988</c:v>
                </c:pt>
                <c:pt idx="86">
                  <c:v>0.85404900000139605</c:v>
                </c:pt>
                <c:pt idx="87">
                  <c:v>0.86397900000156369</c:v>
                </c:pt>
                <c:pt idx="88">
                  <c:v>0.87391000000206986</c:v>
                </c:pt>
                <c:pt idx="89">
                  <c:v>0.88384100000257604</c:v>
                </c:pt>
                <c:pt idx="90">
                  <c:v>0.89377200000308221</c:v>
                </c:pt>
                <c:pt idx="91">
                  <c:v>0.90370300000358839</c:v>
                </c:pt>
                <c:pt idx="92">
                  <c:v>0.91363300000375602</c:v>
                </c:pt>
                <c:pt idx="93">
                  <c:v>0.9235640000042622</c:v>
                </c:pt>
                <c:pt idx="94">
                  <c:v>0.93349500000476837</c:v>
                </c:pt>
                <c:pt idx="95">
                  <c:v>0.94342599999799859</c:v>
                </c:pt>
                <c:pt idx="96">
                  <c:v>0.95335691666696221</c:v>
                </c:pt>
                <c:pt idx="97">
                  <c:v>0.96328691666712984</c:v>
                </c:pt>
                <c:pt idx="98">
                  <c:v>0.97321791666763602</c:v>
                </c:pt>
                <c:pt idx="99">
                  <c:v>0.98314891666814219</c:v>
                </c:pt>
                <c:pt idx="100">
                  <c:v>0.99307991666864837</c:v>
                </c:pt>
                <c:pt idx="101">
                  <c:v>1.003009916668816</c:v>
                </c:pt>
                <c:pt idx="102">
                  <c:v>1.0129409166693222</c:v>
                </c:pt>
                <c:pt idx="103">
                  <c:v>1.0228719166698284</c:v>
                </c:pt>
                <c:pt idx="104">
                  <c:v>1.0328029166703345</c:v>
                </c:pt>
                <c:pt idx="105">
                  <c:v>1.0427339166708407</c:v>
                </c:pt>
                <c:pt idx="106">
                  <c:v>1.0526639166710083</c:v>
                </c:pt>
                <c:pt idx="107">
                  <c:v>1.0625949166715145</c:v>
                </c:pt>
                <c:pt idx="108">
                  <c:v>1.0725259166647447</c:v>
                </c:pt>
                <c:pt idx="109">
                  <c:v>1.0824569166652509</c:v>
                </c:pt>
                <c:pt idx="110">
                  <c:v>1.0923879166657571</c:v>
                </c:pt>
                <c:pt idx="111">
                  <c:v>1.1023179166659247</c:v>
                </c:pt>
                <c:pt idx="112">
                  <c:v>1.1122489166664309</c:v>
                </c:pt>
                <c:pt idx="113">
                  <c:v>1.1221799166669371</c:v>
                </c:pt>
                <c:pt idx="114">
                  <c:v>1.1321109166674432</c:v>
                </c:pt>
                <c:pt idx="115">
                  <c:v>1.1420419166679494</c:v>
                </c:pt>
                <c:pt idx="116">
                  <c:v>1.151971916668117</c:v>
                </c:pt>
                <c:pt idx="117">
                  <c:v>1.1619029166686232</c:v>
                </c:pt>
                <c:pt idx="118">
                  <c:v>1.1718339166691294</c:v>
                </c:pt>
                <c:pt idx="119">
                  <c:v>1.1817649166696356</c:v>
                </c:pt>
                <c:pt idx="120">
                  <c:v>1.1916959166701417</c:v>
                </c:pt>
                <c:pt idx="121">
                  <c:v>1.2016259166703094</c:v>
                </c:pt>
                <c:pt idx="122">
                  <c:v>1.2115569166708156</c:v>
                </c:pt>
                <c:pt idx="123">
                  <c:v>1.2214879166713217</c:v>
                </c:pt>
                <c:pt idx="124">
                  <c:v>1.2314189166645519</c:v>
                </c:pt>
                <c:pt idx="125">
                  <c:v>1.2413499166650581</c:v>
                </c:pt>
                <c:pt idx="126">
                  <c:v>1.2512799166652258</c:v>
                </c:pt>
                <c:pt idx="127">
                  <c:v>1.2612109166657319</c:v>
                </c:pt>
                <c:pt idx="128">
                  <c:v>1.2711419166662381</c:v>
                </c:pt>
                <c:pt idx="129">
                  <c:v>1.2810729166667443</c:v>
                </c:pt>
                <c:pt idx="130">
                  <c:v>1.2910029166669119</c:v>
                </c:pt>
                <c:pt idx="131">
                  <c:v>1.3009339166674181</c:v>
                </c:pt>
                <c:pt idx="132">
                  <c:v>1.3108649166679243</c:v>
                </c:pt>
                <c:pt idx="133">
                  <c:v>1.3207959166684304</c:v>
                </c:pt>
                <c:pt idx="134">
                  <c:v>1.3307269166689366</c:v>
                </c:pt>
                <c:pt idx="135">
                  <c:v>1.3406569166691042</c:v>
                </c:pt>
                <c:pt idx="136">
                  <c:v>1.3505879166696104</c:v>
                </c:pt>
                <c:pt idx="137">
                  <c:v>1.3605189166701166</c:v>
                </c:pt>
                <c:pt idx="138">
                  <c:v>1.3704499166706228</c:v>
                </c:pt>
                <c:pt idx="139">
                  <c:v>1.3803809166711289</c:v>
                </c:pt>
                <c:pt idx="140">
                  <c:v>1.3903109166712966</c:v>
                </c:pt>
                <c:pt idx="141">
                  <c:v>1.4002419166645268</c:v>
                </c:pt>
                <c:pt idx="142">
                  <c:v>1.410172916665033</c:v>
                </c:pt>
                <c:pt idx="143">
                  <c:v>1.4201039166655391</c:v>
                </c:pt>
                <c:pt idx="144">
                  <c:v>1.4300349166660453</c:v>
                </c:pt>
                <c:pt idx="145">
                  <c:v>1.439964916666213</c:v>
                </c:pt>
                <c:pt idx="146">
                  <c:v>1.4498959166667191</c:v>
                </c:pt>
                <c:pt idx="147">
                  <c:v>1.4598269166672253</c:v>
                </c:pt>
                <c:pt idx="148">
                  <c:v>1.4697579166677315</c:v>
                </c:pt>
                <c:pt idx="149">
                  <c:v>1.4796889166682377</c:v>
                </c:pt>
                <c:pt idx="150">
                  <c:v>1.4896189166684053</c:v>
                </c:pt>
                <c:pt idx="151">
                  <c:v>1.4995499166689115</c:v>
                </c:pt>
                <c:pt idx="152">
                  <c:v>1.5094809166694176</c:v>
                </c:pt>
                <c:pt idx="153">
                  <c:v>1.5194119166699238</c:v>
                </c:pt>
                <c:pt idx="154">
                  <c:v>1.52934291667043</c:v>
                </c:pt>
                <c:pt idx="155">
                  <c:v>1.5392729166705976</c:v>
                </c:pt>
                <c:pt idx="156">
                  <c:v>1.5492039166711038</c:v>
                </c:pt>
                <c:pt idx="157">
                  <c:v>1.55913491667161</c:v>
                </c:pt>
                <c:pt idx="158">
                  <c:v>1.5690659166648402</c:v>
                </c:pt>
                <c:pt idx="159">
                  <c:v>1.5789969166653464</c:v>
                </c:pt>
                <c:pt idx="160">
                  <c:v>1.588926916665514</c:v>
                </c:pt>
                <c:pt idx="161">
                  <c:v>1.5988579166660202</c:v>
                </c:pt>
                <c:pt idx="162">
                  <c:v>1.6087889166665263</c:v>
                </c:pt>
                <c:pt idx="163">
                  <c:v>1.6187199166670325</c:v>
                </c:pt>
                <c:pt idx="164">
                  <c:v>1.6286499166672002</c:v>
                </c:pt>
                <c:pt idx="165">
                  <c:v>1.6385809166677063</c:v>
                </c:pt>
                <c:pt idx="166">
                  <c:v>1.6485119166682125</c:v>
                </c:pt>
                <c:pt idx="167">
                  <c:v>1.6584429166687187</c:v>
                </c:pt>
                <c:pt idx="168">
                  <c:v>1.6683739166692249</c:v>
                </c:pt>
                <c:pt idx="169">
                  <c:v>1.678304916669731</c:v>
                </c:pt>
                <c:pt idx="170">
                  <c:v>1.6882349166698987</c:v>
                </c:pt>
                <c:pt idx="171">
                  <c:v>1.6981659166704048</c:v>
                </c:pt>
                <c:pt idx="172">
                  <c:v>1.708096916670911</c:v>
                </c:pt>
                <c:pt idx="173">
                  <c:v>1.7180279166714172</c:v>
                </c:pt>
                <c:pt idx="174">
                  <c:v>1.7279579166715848</c:v>
                </c:pt>
                <c:pt idx="175">
                  <c:v>1.737888916664815</c:v>
                </c:pt>
                <c:pt idx="176">
                  <c:v>1.7478199166653212</c:v>
                </c:pt>
                <c:pt idx="177">
                  <c:v>1.7577509166658274</c:v>
                </c:pt>
                <c:pt idx="178">
                  <c:v>1.7676819166663336</c:v>
                </c:pt>
                <c:pt idx="179">
                  <c:v>1.7776119166665012</c:v>
                </c:pt>
                <c:pt idx="180">
                  <c:v>1.7875429166670074</c:v>
                </c:pt>
                <c:pt idx="181">
                  <c:v>1.7974739166675135</c:v>
                </c:pt>
                <c:pt idx="182">
                  <c:v>1.8074049166680197</c:v>
                </c:pt>
                <c:pt idx="183">
                  <c:v>1.8173359166685259</c:v>
                </c:pt>
                <c:pt idx="184">
                  <c:v>1.8272659166686935</c:v>
                </c:pt>
                <c:pt idx="185">
                  <c:v>1.8371969166691997</c:v>
                </c:pt>
                <c:pt idx="186">
                  <c:v>1.8471279166697059</c:v>
                </c:pt>
                <c:pt idx="187">
                  <c:v>1.8570589166702121</c:v>
                </c:pt>
                <c:pt idx="188">
                  <c:v>1.8669899166707182</c:v>
                </c:pt>
                <c:pt idx="189">
                  <c:v>1.8769199166708859</c:v>
                </c:pt>
                <c:pt idx="190">
                  <c:v>1.886850916671392</c:v>
                </c:pt>
                <c:pt idx="191">
                  <c:v>1.8967819166646223</c:v>
                </c:pt>
                <c:pt idx="192">
                  <c:v>1.9067129166651284</c:v>
                </c:pt>
                <c:pt idx="193">
                  <c:v>1.9166439166656346</c:v>
                </c:pt>
                <c:pt idx="194">
                  <c:v>1.9265739166658022</c:v>
                </c:pt>
                <c:pt idx="195">
                  <c:v>1.9365049166663084</c:v>
                </c:pt>
                <c:pt idx="196">
                  <c:v>1.9464352499999222</c:v>
                </c:pt>
                <c:pt idx="197">
                  <c:v>1.9563662500004284</c:v>
                </c:pt>
                <c:pt idx="198">
                  <c:v>1.9662972500009346</c:v>
                </c:pt>
                <c:pt idx="199">
                  <c:v>1.9762272500011022</c:v>
                </c:pt>
                <c:pt idx="200">
                  <c:v>1.9861582500016084</c:v>
                </c:pt>
                <c:pt idx="201">
                  <c:v>1.9960892500021146</c:v>
                </c:pt>
                <c:pt idx="202">
                  <c:v>2.0060202500026207</c:v>
                </c:pt>
                <c:pt idx="203">
                  <c:v>2.0159512500031269</c:v>
                </c:pt>
                <c:pt idx="204">
                  <c:v>2.0258812500032946</c:v>
                </c:pt>
                <c:pt idx="205">
                  <c:v>2.0358122500038007</c:v>
                </c:pt>
                <c:pt idx="206">
                  <c:v>2.0457432500043069</c:v>
                </c:pt>
                <c:pt idx="207">
                  <c:v>2.0556742500048131</c:v>
                </c:pt>
                <c:pt idx="208">
                  <c:v>2.0656052499980433</c:v>
                </c:pt>
                <c:pt idx="209">
                  <c:v>2.0755352499982109</c:v>
                </c:pt>
                <c:pt idx="210">
                  <c:v>2.0854662499987171</c:v>
                </c:pt>
                <c:pt idx="211">
                  <c:v>2.0953972499992233</c:v>
                </c:pt>
                <c:pt idx="212">
                  <c:v>2.1053282499997295</c:v>
                </c:pt>
                <c:pt idx="213">
                  <c:v>2.1152592500002356</c:v>
                </c:pt>
                <c:pt idx="214">
                  <c:v>2.1251892500004033</c:v>
                </c:pt>
                <c:pt idx="215">
                  <c:v>2.1351202500009094</c:v>
                </c:pt>
                <c:pt idx="216">
                  <c:v>2.1450512500014156</c:v>
                </c:pt>
                <c:pt idx="217">
                  <c:v>2.1549822500019218</c:v>
                </c:pt>
                <c:pt idx="218">
                  <c:v>2.164913250002428</c:v>
                </c:pt>
                <c:pt idx="219">
                  <c:v>2.1748432500025956</c:v>
                </c:pt>
                <c:pt idx="220">
                  <c:v>2.1847742500031018</c:v>
                </c:pt>
                <c:pt idx="221">
                  <c:v>2.1947052500036079</c:v>
                </c:pt>
                <c:pt idx="222">
                  <c:v>2.2046362500041141</c:v>
                </c:pt>
                <c:pt idx="223">
                  <c:v>2.2145672500046203</c:v>
                </c:pt>
                <c:pt idx="224">
                  <c:v>2.2244972500047879</c:v>
                </c:pt>
                <c:pt idx="225">
                  <c:v>2.2344282499980181</c:v>
                </c:pt>
                <c:pt idx="226">
                  <c:v>2.2443592499985243</c:v>
                </c:pt>
                <c:pt idx="227">
                  <c:v>2.2542902499990305</c:v>
                </c:pt>
                <c:pt idx="228">
                  <c:v>2.2642212499995367</c:v>
                </c:pt>
                <c:pt idx="229">
                  <c:v>2.2741512499997043</c:v>
                </c:pt>
                <c:pt idx="230">
                  <c:v>2.2840822500002105</c:v>
                </c:pt>
                <c:pt idx="231">
                  <c:v>2.2940132500007167</c:v>
                </c:pt>
                <c:pt idx="232">
                  <c:v>2.3039442500012228</c:v>
                </c:pt>
                <c:pt idx="233">
                  <c:v>2.313875250001729</c:v>
                </c:pt>
                <c:pt idx="234">
                  <c:v>2.3238052500018966</c:v>
                </c:pt>
                <c:pt idx="235">
                  <c:v>2.3337362500024028</c:v>
                </c:pt>
                <c:pt idx="236">
                  <c:v>2.343667250002909</c:v>
                </c:pt>
                <c:pt idx="237">
                  <c:v>2.3535982500034152</c:v>
                </c:pt>
                <c:pt idx="238">
                  <c:v>2.3635292500039213</c:v>
                </c:pt>
                <c:pt idx="239">
                  <c:v>2.373459250004089</c:v>
                </c:pt>
                <c:pt idx="240">
                  <c:v>2.3833902500045951</c:v>
                </c:pt>
                <c:pt idx="241">
                  <c:v>2.3933212500051013</c:v>
                </c:pt>
                <c:pt idx="242">
                  <c:v>2.4032522499983315</c:v>
                </c:pt>
                <c:pt idx="243">
                  <c:v>2.4131832499988377</c:v>
                </c:pt>
                <c:pt idx="244">
                  <c:v>2.4231132499990053</c:v>
                </c:pt>
                <c:pt idx="245">
                  <c:v>2.4330442499995115</c:v>
                </c:pt>
                <c:pt idx="246">
                  <c:v>2.4429752500000177</c:v>
                </c:pt>
                <c:pt idx="247">
                  <c:v>2.4529062500005239</c:v>
                </c:pt>
                <c:pt idx="248">
                  <c:v>2.46283725000103</c:v>
                </c:pt>
                <c:pt idx="249">
                  <c:v>2.4727672500011977</c:v>
                </c:pt>
                <c:pt idx="250">
                  <c:v>2.4826982500017039</c:v>
                </c:pt>
                <c:pt idx="251">
                  <c:v>2.49262925000221</c:v>
                </c:pt>
                <c:pt idx="252">
                  <c:v>2.5025602500027162</c:v>
                </c:pt>
                <c:pt idx="253">
                  <c:v>2.5124912500032224</c:v>
                </c:pt>
                <c:pt idx="254">
                  <c:v>2.52242125000339</c:v>
                </c:pt>
                <c:pt idx="255">
                  <c:v>2.5323522500038962</c:v>
                </c:pt>
                <c:pt idx="256">
                  <c:v>2.5422832500044024</c:v>
                </c:pt>
                <c:pt idx="257">
                  <c:v>2.5522142500049085</c:v>
                </c:pt>
                <c:pt idx="258">
                  <c:v>2.5621452499981388</c:v>
                </c:pt>
                <c:pt idx="259">
                  <c:v>2.5720752499983064</c:v>
                </c:pt>
                <c:pt idx="260">
                  <c:v>2.5820062499988126</c:v>
                </c:pt>
                <c:pt idx="261">
                  <c:v>2.5919372499993187</c:v>
                </c:pt>
                <c:pt idx="262">
                  <c:v>2.6018682499998249</c:v>
                </c:pt>
                <c:pt idx="263">
                  <c:v>2.6117992500003311</c:v>
                </c:pt>
                <c:pt idx="264">
                  <c:v>2.6217292500004987</c:v>
                </c:pt>
                <c:pt idx="265">
                  <c:v>2.6316602500010049</c:v>
                </c:pt>
                <c:pt idx="266">
                  <c:v>2.6415912500015111</c:v>
                </c:pt>
                <c:pt idx="267">
                  <c:v>2.6515222500020172</c:v>
                </c:pt>
                <c:pt idx="268">
                  <c:v>2.6614532500025234</c:v>
                </c:pt>
                <c:pt idx="269">
                  <c:v>2.6713842500030296</c:v>
                </c:pt>
                <c:pt idx="270">
                  <c:v>2.6813142500031972</c:v>
                </c:pt>
                <c:pt idx="271">
                  <c:v>2.6912452500037034</c:v>
                </c:pt>
                <c:pt idx="272">
                  <c:v>2.7011762500042096</c:v>
                </c:pt>
                <c:pt idx="273">
                  <c:v>2.7111072500047158</c:v>
                </c:pt>
                <c:pt idx="274">
                  <c:v>2.721038249997946</c:v>
                </c:pt>
                <c:pt idx="275">
                  <c:v>2.7309682499981136</c:v>
                </c:pt>
                <c:pt idx="276">
                  <c:v>2.7408992499986198</c:v>
                </c:pt>
                <c:pt idx="277">
                  <c:v>2.750830249999126</c:v>
                </c:pt>
                <c:pt idx="278">
                  <c:v>2.7607612499996321</c:v>
                </c:pt>
                <c:pt idx="279">
                  <c:v>2.7706922500001383</c:v>
                </c:pt>
                <c:pt idx="280">
                  <c:v>2.7806222500003059</c:v>
                </c:pt>
                <c:pt idx="281">
                  <c:v>2.7905532500008121</c:v>
                </c:pt>
                <c:pt idx="282">
                  <c:v>2.8004842500013183</c:v>
                </c:pt>
                <c:pt idx="283">
                  <c:v>2.8104152500018245</c:v>
                </c:pt>
                <c:pt idx="284">
                  <c:v>2.8203462500023306</c:v>
                </c:pt>
                <c:pt idx="285">
                  <c:v>2.8302762500024983</c:v>
                </c:pt>
                <c:pt idx="286">
                  <c:v>2.8402072500030044</c:v>
                </c:pt>
                <c:pt idx="287">
                  <c:v>2.8501382500035106</c:v>
                </c:pt>
                <c:pt idx="288">
                  <c:v>2.8600692500040168</c:v>
                </c:pt>
                <c:pt idx="289">
                  <c:v>2.870000250004523</c:v>
                </c:pt>
                <c:pt idx="290">
                  <c:v>2.8799302500046906</c:v>
                </c:pt>
                <c:pt idx="291">
                  <c:v>2.8898612499979208</c:v>
                </c:pt>
                <c:pt idx="292">
                  <c:v>2.899792249998427</c:v>
                </c:pt>
                <c:pt idx="293">
                  <c:v>2.9097232499989332</c:v>
                </c:pt>
                <c:pt idx="294">
                  <c:v>2.9196542499994393</c:v>
                </c:pt>
                <c:pt idx="295">
                  <c:v>2.9295852499999455</c:v>
                </c:pt>
                <c:pt idx="296">
                  <c:v>2.9395152500001132</c:v>
                </c:pt>
                <c:pt idx="297">
                  <c:v>2.9494466250034748</c:v>
                </c:pt>
                <c:pt idx="298">
                  <c:v>2.9593776250039809</c:v>
                </c:pt>
                <c:pt idx="299">
                  <c:v>2.9693086250044871</c:v>
                </c:pt>
                <c:pt idx="300">
                  <c:v>2.9792396250049933</c:v>
                </c:pt>
                <c:pt idx="301">
                  <c:v>2.989169624997885</c:v>
                </c:pt>
                <c:pt idx="302">
                  <c:v>2.9991006249983911</c:v>
                </c:pt>
                <c:pt idx="303">
                  <c:v>3.0090316249988973</c:v>
                </c:pt>
                <c:pt idx="304">
                  <c:v>3.0189626249994035</c:v>
                </c:pt>
                <c:pt idx="305">
                  <c:v>3.0288936249999097</c:v>
                </c:pt>
                <c:pt idx="306">
                  <c:v>3.0388236250000773</c:v>
                </c:pt>
                <c:pt idx="307">
                  <c:v>3.0487546250005835</c:v>
                </c:pt>
                <c:pt idx="308">
                  <c:v>3.0586856250010896</c:v>
                </c:pt>
                <c:pt idx="309">
                  <c:v>3.0686166250015958</c:v>
                </c:pt>
                <c:pt idx="310">
                  <c:v>3.078547625002102</c:v>
                </c:pt>
                <c:pt idx="311">
                  <c:v>3.0884776250022696</c:v>
                </c:pt>
                <c:pt idx="312">
                  <c:v>3.0984086250027758</c:v>
                </c:pt>
                <c:pt idx="313">
                  <c:v>3.108339625003282</c:v>
                </c:pt>
                <c:pt idx="314">
                  <c:v>3.1182706250037882</c:v>
                </c:pt>
                <c:pt idx="315">
                  <c:v>3.1282016250042943</c:v>
                </c:pt>
                <c:pt idx="316">
                  <c:v>3.1381326250048005</c:v>
                </c:pt>
                <c:pt idx="317">
                  <c:v>3.1480626250049681</c:v>
                </c:pt>
                <c:pt idx="318">
                  <c:v>3.1579936249981984</c:v>
                </c:pt>
                <c:pt idx="319">
                  <c:v>3.1679246249987045</c:v>
                </c:pt>
                <c:pt idx="320">
                  <c:v>3.1778556249992107</c:v>
                </c:pt>
                <c:pt idx="321">
                  <c:v>3.1877866249997169</c:v>
                </c:pt>
                <c:pt idx="322">
                  <c:v>3.1977166249998845</c:v>
                </c:pt>
                <c:pt idx="323">
                  <c:v>3.2076476250003907</c:v>
                </c:pt>
                <c:pt idx="324">
                  <c:v>3.2175786250008969</c:v>
                </c:pt>
                <c:pt idx="325">
                  <c:v>3.227509625001403</c:v>
                </c:pt>
                <c:pt idx="326">
                  <c:v>3.2374406250019092</c:v>
                </c:pt>
                <c:pt idx="327">
                  <c:v>3.2473706250020768</c:v>
                </c:pt>
                <c:pt idx="328">
                  <c:v>3.257301625002583</c:v>
                </c:pt>
                <c:pt idx="329">
                  <c:v>3.2672326250030892</c:v>
                </c:pt>
                <c:pt idx="330">
                  <c:v>3.2771636250035954</c:v>
                </c:pt>
                <c:pt idx="331">
                  <c:v>3.2870946250041015</c:v>
                </c:pt>
                <c:pt idx="332">
                  <c:v>3.2970256250046077</c:v>
                </c:pt>
                <c:pt idx="333">
                  <c:v>3.3069556250047754</c:v>
                </c:pt>
                <c:pt idx="334">
                  <c:v>3.3168866249980056</c:v>
                </c:pt>
                <c:pt idx="335">
                  <c:v>3.3268176249985117</c:v>
                </c:pt>
                <c:pt idx="336">
                  <c:v>3.3367486249990179</c:v>
                </c:pt>
                <c:pt idx="337">
                  <c:v>3.3466796249995241</c:v>
                </c:pt>
                <c:pt idx="338">
                  <c:v>3.3566096249996917</c:v>
                </c:pt>
                <c:pt idx="339">
                  <c:v>3.3665406250001979</c:v>
                </c:pt>
                <c:pt idx="340">
                  <c:v>3.3764716250007041</c:v>
                </c:pt>
                <c:pt idx="341">
                  <c:v>3.3864026250012103</c:v>
                </c:pt>
                <c:pt idx="342">
                  <c:v>3.3963336250017164</c:v>
                </c:pt>
                <c:pt idx="343">
                  <c:v>3.4062646250022226</c:v>
                </c:pt>
                <c:pt idx="344">
                  <c:v>3.4161946250023902</c:v>
                </c:pt>
                <c:pt idx="345">
                  <c:v>3.4261256250028964</c:v>
                </c:pt>
                <c:pt idx="346">
                  <c:v>3.4360566250034026</c:v>
                </c:pt>
                <c:pt idx="347">
                  <c:v>3.4459876250039088</c:v>
                </c:pt>
                <c:pt idx="348">
                  <c:v>3.4559186250044149</c:v>
                </c:pt>
                <c:pt idx="349">
                  <c:v>3.4658486250045826</c:v>
                </c:pt>
                <c:pt idx="350">
                  <c:v>3.4757796250050887</c:v>
                </c:pt>
                <c:pt idx="351">
                  <c:v>3.485710624998319</c:v>
                </c:pt>
                <c:pt idx="352">
                  <c:v>3.4956416249988251</c:v>
                </c:pt>
                <c:pt idx="353">
                  <c:v>3.5055726249993313</c:v>
                </c:pt>
                <c:pt idx="354">
                  <c:v>3.5155036249998375</c:v>
                </c:pt>
                <c:pt idx="355">
                  <c:v>3.5254336250000051</c:v>
                </c:pt>
                <c:pt idx="356">
                  <c:v>3.5353646250005113</c:v>
                </c:pt>
                <c:pt idx="357">
                  <c:v>3.5452956250010175</c:v>
                </c:pt>
                <c:pt idx="358">
                  <c:v>3.5552266250015236</c:v>
                </c:pt>
                <c:pt idx="359">
                  <c:v>3.5651576250020298</c:v>
                </c:pt>
                <c:pt idx="360">
                  <c:v>3.5750876250021975</c:v>
                </c:pt>
                <c:pt idx="361">
                  <c:v>3.5850186250027036</c:v>
                </c:pt>
                <c:pt idx="362">
                  <c:v>3.5949496250032098</c:v>
                </c:pt>
                <c:pt idx="363">
                  <c:v>3.604880625003716</c:v>
                </c:pt>
                <c:pt idx="364">
                  <c:v>3.6148116250042222</c:v>
                </c:pt>
                <c:pt idx="365">
                  <c:v>3.6247416250043898</c:v>
                </c:pt>
                <c:pt idx="366">
                  <c:v>3.634672625004896</c:v>
                </c:pt>
                <c:pt idx="367">
                  <c:v>3.6446036249981262</c:v>
                </c:pt>
                <c:pt idx="368">
                  <c:v>3.6545346249986324</c:v>
                </c:pt>
                <c:pt idx="369">
                  <c:v>3.6644656249991385</c:v>
                </c:pt>
                <c:pt idx="370">
                  <c:v>3.6743966249996447</c:v>
                </c:pt>
                <c:pt idx="371">
                  <c:v>3.6843266249998123</c:v>
                </c:pt>
                <c:pt idx="372">
                  <c:v>3.6942576250003185</c:v>
                </c:pt>
                <c:pt idx="373">
                  <c:v>3.7041886250008247</c:v>
                </c:pt>
                <c:pt idx="374">
                  <c:v>3.7141196250013309</c:v>
                </c:pt>
                <c:pt idx="375">
                  <c:v>3.724050625001837</c:v>
                </c:pt>
                <c:pt idx="376">
                  <c:v>3.7339816250023432</c:v>
                </c:pt>
                <c:pt idx="377">
                  <c:v>3.7439116250025108</c:v>
                </c:pt>
                <c:pt idx="378">
                  <c:v>3.753842625003017</c:v>
                </c:pt>
                <c:pt idx="379">
                  <c:v>3.7637736250035232</c:v>
                </c:pt>
                <c:pt idx="380">
                  <c:v>3.7737046250040294</c:v>
                </c:pt>
                <c:pt idx="381">
                  <c:v>3.7836356250045355</c:v>
                </c:pt>
                <c:pt idx="382">
                  <c:v>3.7935656250047032</c:v>
                </c:pt>
                <c:pt idx="383">
                  <c:v>3.8034966249979334</c:v>
                </c:pt>
                <c:pt idx="384">
                  <c:v>3.8134276249984396</c:v>
                </c:pt>
                <c:pt idx="385">
                  <c:v>3.8233586249989457</c:v>
                </c:pt>
                <c:pt idx="386">
                  <c:v>3.8332896249994519</c:v>
                </c:pt>
                <c:pt idx="387">
                  <c:v>3.8432206249999581</c:v>
                </c:pt>
                <c:pt idx="388">
                  <c:v>3.8531506250001257</c:v>
                </c:pt>
                <c:pt idx="389">
                  <c:v>3.8630816250006319</c:v>
                </c:pt>
                <c:pt idx="390">
                  <c:v>3.8730126250011381</c:v>
                </c:pt>
                <c:pt idx="391">
                  <c:v>3.8829436250016443</c:v>
                </c:pt>
                <c:pt idx="392">
                  <c:v>3.8928746250021504</c:v>
                </c:pt>
                <c:pt idx="393">
                  <c:v>3.9028046250023181</c:v>
                </c:pt>
                <c:pt idx="394">
                  <c:v>3.9127356250028242</c:v>
                </c:pt>
                <c:pt idx="395">
                  <c:v>3.9226666250033304</c:v>
                </c:pt>
                <c:pt idx="396">
                  <c:v>3.9325976250038366</c:v>
                </c:pt>
                <c:pt idx="397">
                  <c:v>3.9425286250043428</c:v>
                </c:pt>
                <c:pt idx="398">
                  <c:v>3.9524596250048489</c:v>
                </c:pt>
                <c:pt idx="399">
                  <c:v>3.9623896250050166</c:v>
                </c:pt>
                <c:pt idx="400">
                  <c:v>3.9723206249982468</c:v>
                </c:pt>
                <c:pt idx="401">
                  <c:v>3.982251624998753</c:v>
                </c:pt>
                <c:pt idx="402">
                  <c:v>3.9921826249992591</c:v>
                </c:pt>
                <c:pt idx="403">
                  <c:v>4.0021136249997653</c:v>
                </c:pt>
                <c:pt idx="404">
                  <c:v>4.0120446250002715</c:v>
                </c:pt>
                <c:pt idx="405">
                  <c:v>4.0219746250004391</c:v>
                </c:pt>
                <c:pt idx="406">
                  <c:v>4.0319056250009453</c:v>
                </c:pt>
                <c:pt idx="407">
                  <c:v>4.0418366250014515</c:v>
                </c:pt>
                <c:pt idx="408">
                  <c:v>4.0517676250019576</c:v>
                </c:pt>
                <c:pt idx="409">
                  <c:v>4.0616986250024638</c:v>
                </c:pt>
                <c:pt idx="410">
                  <c:v>4.07162962500297</c:v>
                </c:pt>
                <c:pt idx="411">
                  <c:v>4.0815596250031376</c:v>
                </c:pt>
                <c:pt idx="412">
                  <c:v>4.0914906250036438</c:v>
                </c:pt>
                <c:pt idx="413">
                  <c:v>4.10142162500415</c:v>
                </c:pt>
                <c:pt idx="414">
                  <c:v>4.1113526250046561</c:v>
                </c:pt>
                <c:pt idx="415">
                  <c:v>4.1212836249978864</c:v>
                </c:pt>
                <c:pt idx="416">
                  <c:v>4.131213624998054</c:v>
                </c:pt>
                <c:pt idx="417">
                  <c:v>4.1411446249985602</c:v>
                </c:pt>
                <c:pt idx="418">
                  <c:v>4.1510756249990663</c:v>
                </c:pt>
                <c:pt idx="419">
                  <c:v>4.1610066249995725</c:v>
                </c:pt>
                <c:pt idx="420">
                  <c:v>4.1709376250000787</c:v>
                </c:pt>
                <c:pt idx="421">
                  <c:v>4.1808686250005849</c:v>
                </c:pt>
                <c:pt idx="422">
                  <c:v>4.1907986250007525</c:v>
                </c:pt>
                <c:pt idx="423">
                  <c:v>4.2007296250012587</c:v>
                </c:pt>
                <c:pt idx="424">
                  <c:v>4.2106606250017649</c:v>
                </c:pt>
                <c:pt idx="425">
                  <c:v>4.220591625002271</c:v>
                </c:pt>
                <c:pt idx="426">
                  <c:v>4.2305226250027772</c:v>
                </c:pt>
                <c:pt idx="427">
                  <c:v>4.2404536250032834</c:v>
                </c:pt>
                <c:pt idx="428">
                  <c:v>4.250383625003451</c:v>
                </c:pt>
                <c:pt idx="429">
                  <c:v>4.2603146250039572</c:v>
                </c:pt>
                <c:pt idx="430">
                  <c:v>4.2702456250044634</c:v>
                </c:pt>
                <c:pt idx="431">
                  <c:v>4.2801766250049695</c:v>
                </c:pt>
                <c:pt idx="432">
                  <c:v>4.2901076249981998</c:v>
                </c:pt>
                <c:pt idx="433">
                  <c:v>4.3000386249987059</c:v>
                </c:pt>
                <c:pt idx="434">
                  <c:v>4.3099686249988736</c:v>
                </c:pt>
                <c:pt idx="435">
                  <c:v>4.3198996249993797</c:v>
                </c:pt>
                <c:pt idx="436">
                  <c:v>4.3298306249998859</c:v>
                </c:pt>
                <c:pt idx="437">
                  <c:v>4.3397616250003921</c:v>
                </c:pt>
                <c:pt idx="438">
                  <c:v>4.3496926250008983</c:v>
                </c:pt>
                <c:pt idx="439">
                  <c:v>4.3596236250014044</c:v>
                </c:pt>
                <c:pt idx="440">
                  <c:v>4.3695536250015721</c:v>
                </c:pt>
                <c:pt idx="441">
                  <c:v>4.3794846250020782</c:v>
                </c:pt>
                <c:pt idx="442">
                  <c:v>4.3894156250025844</c:v>
                </c:pt>
                <c:pt idx="443">
                  <c:v>4.3993466250030906</c:v>
                </c:pt>
                <c:pt idx="444">
                  <c:v>4.4092776250035968</c:v>
                </c:pt>
                <c:pt idx="445">
                  <c:v>4.4192086250041029</c:v>
                </c:pt>
                <c:pt idx="446">
                  <c:v>4.4291386250042706</c:v>
                </c:pt>
                <c:pt idx="447">
                  <c:v>4.4390696250047768</c:v>
                </c:pt>
                <c:pt idx="448">
                  <c:v>4.449000624998007</c:v>
                </c:pt>
                <c:pt idx="449">
                  <c:v>4.4589316249985131</c:v>
                </c:pt>
                <c:pt idx="450">
                  <c:v>4.4688626249990193</c:v>
                </c:pt>
                <c:pt idx="451">
                  <c:v>4.4787936249995255</c:v>
                </c:pt>
                <c:pt idx="452">
                  <c:v>4.4887236249996931</c:v>
                </c:pt>
                <c:pt idx="453">
                  <c:v>4.4986546250001993</c:v>
                </c:pt>
                <c:pt idx="454">
                  <c:v>4.5085856250007055</c:v>
                </c:pt>
                <c:pt idx="455">
                  <c:v>4.5185166250012117</c:v>
                </c:pt>
                <c:pt idx="456">
                  <c:v>4.5284476250017178</c:v>
                </c:pt>
                <c:pt idx="457">
                  <c:v>4.5383776250018855</c:v>
                </c:pt>
                <c:pt idx="458">
                  <c:v>4.5483086250023916</c:v>
                </c:pt>
                <c:pt idx="459">
                  <c:v>4.5582396250028978</c:v>
                </c:pt>
                <c:pt idx="460">
                  <c:v>4.568170625003404</c:v>
                </c:pt>
                <c:pt idx="461">
                  <c:v>4.5781016250039102</c:v>
                </c:pt>
                <c:pt idx="462">
                  <c:v>4.5880326250044163</c:v>
                </c:pt>
                <c:pt idx="463">
                  <c:v>4.597962625004584</c:v>
                </c:pt>
                <c:pt idx="464">
                  <c:v>4.6078936250050901</c:v>
                </c:pt>
                <c:pt idx="465">
                  <c:v>4.6178246249983204</c:v>
                </c:pt>
                <c:pt idx="466">
                  <c:v>4.6277556249988265</c:v>
                </c:pt>
                <c:pt idx="467">
                  <c:v>4.6376866249993327</c:v>
                </c:pt>
                <c:pt idx="468">
                  <c:v>4.6476176249998389</c:v>
                </c:pt>
                <c:pt idx="469">
                  <c:v>4.6575486250003451</c:v>
                </c:pt>
                <c:pt idx="470">
                  <c:v>4.6674786250005127</c:v>
                </c:pt>
                <c:pt idx="471">
                  <c:v>4.6774096250010189</c:v>
                </c:pt>
                <c:pt idx="472">
                  <c:v>4.687340625001525</c:v>
                </c:pt>
                <c:pt idx="473">
                  <c:v>4.6972716250020312</c:v>
                </c:pt>
                <c:pt idx="474">
                  <c:v>4.7072026250025374</c:v>
                </c:pt>
                <c:pt idx="475">
                  <c:v>4.717132625002705</c:v>
                </c:pt>
                <c:pt idx="476">
                  <c:v>4.7270636250032112</c:v>
                </c:pt>
                <c:pt idx="477">
                  <c:v>4.7369946250037174</c:v>
                </c:pt>
                <c:pt idx="478">
                  <c:v>4.7469256250042235</c:v>
                </c:pt>
                <c:pt idx="479">
                  <c:v>4.7568566250047297</c:v>
                </c:pt>
                <c:pt idx="480">
                  <c:v>4.7667876249979599</c:v>
                </c:pt>
                <c:pt idx="481">
                  <c:v>4.7767176249981276</c:v>
                </c:pt>
                <c:pt idx="482">
                  <c:v>4.7866486249986337</c:v>
                </c:pt>
                <c:pt idx="483">
                  <c:v>4.7965796249991399</c:v>
                </c:pt>
                <c:pt idx="484">
                  <c:v>4.8065106249996461</c:v>
                </c:pt>
                <c:pt idx="485">
                  <c:v>4.8164416250001523</c:v>
                </c:pt>
                <c:pt idx="486">
                  <c:v>4.8263726250006584</c:v>
                </c:pt>
                <c:pt idx="487">
                  <c:v>4.8363036250011646</c:v>
                </c:pt>
                <c:pt idx="488">
                  <c:v>4.8462336250013323</c:v>
                </c:pt>
                <c:pt idx="489">
                  <c:v>4.8561646250018384</c:v>
                </c:pt>
                <c:pt idx="490">
                  <c:v>4.8660956250023446</c:v>
                </c:pt>
                <c:pt idx="491">
                  <c:v>4.8760266250028508</c:v>
                </c:pt>
                <c:pt idx="492">
                  <c:v>4.885957625003357</c:v>
                </c:pt>
                <c:pt idx="493">
                  <c:v>4.8958886250038631</c:v>
                </c:pt>
                <c:pt idx="494">
                  <c:v>4.9058186250040308</c:v>
                </c:pt>
                <c:pt idx="495">
                  <c:v>4.9157496250045369</c:v>
                </c:pt>
                <c:pt idx="496">
                  <c:v>4.9256806250050431</c:v>
                </c:pt>
                <c:pt idx="497">
                  <c:v>4.9356116249982733</c:v>
                </c:pt>
                <c:pt idx="498">
                  <c:v>4.9455426249987795</c:v>
                </c:pt>
                <c:pt idx="499">
                  <c:v>4.9554737500002375</c:v>
                </c:pt>
                <c:pt idx="500">
                  <c:v>4.9654037500004051</c:v>
                </c:pt>
                <c:pt idx="501">
                  <c:v>4.9753347500009113</c:v>
                </c:pt>
                <c:pt idx="502">
                  <c:v>4.9852657500014175</c:v>
                </c:pt>
                <c:pt idx="503">
                  <c:v>4.9951967500019236</c:v>
                </c:pt>
                <c:pt idx="504">
                  <c:v>5.0051277500024298</c:v>
                </c:pt>
                <c:pt idx="505">
                  <c:v>5.015058750002936</c:v>
                </c:pt>
                <c:pt idx="506">
                  <c:v>5.0249887500031036</c:v>
                </c:pt>
                <c:pt idx="507">
                  <c:v>5.0349197500036098</c:v>
                </c:pt>
                <c:pt idx="508">
                  <c:v>5.044850750004116</c:v>
                </c:pt>
                <c:pt idx="509">
                  <c:v>5.0547817500046222</c:v>
                </c:pt>
                <c:pt idx="510">
                  <c:v>5.0647127499978524</c:v>
                </c:pt>
                <c:pt idx="511">
                  <c:v>5.0746437499983585</c:v>
                </c:pt>
                <c:pt idx="512">
                  <c:v>5.0845737499985262</c:v>
                </c:pt>
                <c:pt idx="513">
                  <c:v>5.0945047499990324</c:v>
                </c:pt>
                <c:pt idx="514">
                  <c:v>5.1044357499995385</c:v>
                </c:pt>
                <c:pt idx="515">
                  <c:v>5.1143667500000447</c:v>
                </c:pt>
                <c:pt idx="516">
                  <c:v>5.1242977500005509</c:v>
                </c:pt>
                <c:pt idx="517">
                  <c:v>5.1342287500010571</c:v>
                </c:pt>
                <c:pt idx="518">
                  <c:v>5.1441597500015632</c:v>
                </c:pt>
                <c:pt idx="519">
                  <c:v>5.1540897500017309</c:v>
                </c:pt>
                <c:pt idx="520">
                  <c:v>5.164020750002237</c:v>
                </c:pt>
                <c:pt idx="521">
                  <c:v>5.1739517500027432</c:v>
                </c:pt>
                <c:pt idx="522">
                  <c:v>5.1838827500032494</c:v>
                </c:pt>
                <c:pt idx="523">
                  <c:v>5.1938137500037556</c:v>
                </c:pt>
                <c:pt idx="524">
                  <c:v>5.2037447500042617</c:v>
                </c:pt>
                <c:pt idx="525">
                  <c:v>5.2136747500044294</c:v>
                </c:pt>
                <c:pt idx="526">
                  <c:v>5.2236057500049355</c:v>
                </c:pt>
                <c:pt idx="527">
                  <c:v>5.2335367499981658</c:v>
                </c:pt>
                <c:pt idx="528">
                  <c:v>5.2434677499986719</c:v>
                </c:pt>
                <c:pt idx="529">
                  <c:v>5.2533987499991781</c:v>
                </c:pt>
                <c:pt idx="530">
                  <c:v>5.2633297499996843</c:v>
                </c:pt>
                <c:pt idx="531">
                  <c:v>5.2732607500001905</c:v>
                </c:pt>
                <c:pt idx="532">
                  <c:v>5.2831907500003581</c:v>
                </c:pt>
                <c:pt idx="533">
                  <c:v>5.2931217500008643</c:v>
                </c:pt>
                <c:pt idx="534">
                  <c:v>5.3030527500013704</c:v>
                </c:pt>
                <c:pt idx="535">
                  <c:v>5.3129837500018766</c:v>
                </c:pt>
                <c:pt idx="536">
                  <c:v>5.3229147500023828</c:v>
                </c:pt>
                <c:pt idx="537">
                  <c:v>5.332845750002889</c:v>
                </c:pt>
                <c:pt idx="538">
                  <c:v>5.3427757500030566</c:v>
                </c:pt>
                <c:pt idx="539">
                  <c:v>5.3527067500035628</c:v>
                </c:pt>
                <c:pt idx="540">
                  <c:v>5.3626377500040689</c:v>
                </c:pt>
                <c:pt idx="541">
                  <c:v>5.3725687500045751</c:v>
                </c:pt>
                <c:pt idx="542">
                  <c:v>5.3824997500050813</c:v>
                </c:pt>
                <c:pt idx="543">
                  <c:v>5.3924307499983115</c:v>
                </c:pt>
                <c:pt idx="544">
                  <c:v>5.4023607499984792</c:v>
                </c:pt>
                <c:pt idx="545">
                  <c:v>5.4122917499989853</c:v>
                </c:pt>
                <c:pt idx="546">
                  <c:v>5.4222227499994915</c:v>
                </c:pt>
                <c:pt idx="547">
                  <c:v>5.4321537499999977</c:v>
                </c:pt>
                <c:pt idx="548">
                  <c:v>5.4420847500005038</c:v>
                </c:pt>
                <c:pt idx="549">
                  <c:v>5.45201575000101</c:v>
                </c:pt>
                <c:pt idx="550">
                  <c:v>5.4619467500015162</c:v>
                </c:pt>
                <c:pt idx="551">
                  <c:v>5.4718767500016838</c:v>
                </c:pt>
                <c:pt idx="552">
                  <c:v>5.48180775000219</c:v>
                </c:pt>
                <c:pt idx="553">
                  <c:v>5.4917387500026962</c:v>
                </c:pt>
                <c:pt idx="554">
                  <c:v>5.5016697500032024</c:v>
                </c:pt>
                <c:pt idx="555">
                  <c:v>5.5116007500037085</c:v>
                </c:pt>
                <c:pt idx="556">
                  <c:v>5.5215317500042147</c:v>
                </c:pt>
                <c:pt idx="557">
                  <c:v>5.5314617500043823</c:v>
                </c:pt>
                <c:pt idx="558">
                  <c:v>5.5413927500048885</c:v>
                </c:pt>
                <c:pt idx="559">
                  <c:v>5.5513237499981187</c:v>
                </c:pt>
                <c:pt idx="560">
                  <c:v>5.5612547499986249</c:v>
                </c:pt>
                <c:pt idx="561">
                  <c:v>5.5711857499991311</c:v>
                </c:pt>
                <c:pt idx="562">
                  <c:v>5.5811167499996372</c:v>
                </c:pt>
                <c:pt idx="563">
                  <c:v>5.5910477500001434</c:v>
                </c:pt>
                <c:pt idx="564">
                  <c:v>5.6009777500003111</c:v>
                </c:pt>
                <c:pt idx="565">
                  <c:v>5.6109087500008172</c:v>
                </c:pt>
                <c:pt idx="566">
                  <c:v>5.6208397500013234</c:v>
                </c:pt>
                <c:pt idx="567">
                  <c:v>5.6307707500018296</c:v>
                </c:pt>
                <c:pt idx="568">
                  <c:v>5.6407017500023358</c:v>
                </c:pt>
                <c:pt idx="569">
                  <c:v>5.6506327500028419</c:v>
                </c:pt>
                <c:pt idx="570">
                  <c:v>5.6605637500033481</c:v>
                </c:pt>
                <c:pt idx="571">
                  <c:v>5.6704937500035157</c:v>
                </c:pt>
                <c:pt idx="572">
                  <c:v>5.6804247500040219</c:v>
                </c:pt>
                <c:pt idx="573">
                  <c:v>5.6903557500045281</c:v>
                </c:pt>
                <c:pt idx="574">
                  <c:v>5.7002867500050343</c:v>
                </c:pt>
                <c:pt idx="575">
                  <c:v>5.7102177499982645</c:v>
                </c:pt>
                <c:pt idx="576">
                  <c:v>5.7201487499987707</c:v>
                </c:pt>
                <c:pt idx="577">
                  <c:v>5.7300787499989383</c:v>
                </c:pt>
                <c:pt idx="578">
                  <c:v>5.7400097499994445</c:v>
                </c:pt>
                <c:pt idx="579">
                  <c:v>5.7499407499999506</c:v>
                </c:pt>
                <c:pt idx="580">
                  <c:v>5.7598717500004568</c:v>
                </c:pt>
                <c:pt idx="581">
                  <c:v>5.769802750000963</c:v>
                </c:pt>
                <c:pt idx="582">
                  <c:v>5.7797337500014692</c:v>
                </c:pt>
                <c:pt idx="583">
                  <c:v>5.7896647500019753</c:v>
                </c:pt>
                <c:pt idx="584">
                  <c:v>5.799594750002143</c:v>
                </c:pt>
                <c:pt idx="585">
                  <c:v>5.8095257500026491</c:v>
                </c:pt>
                <c:pt idx="586">
                  <c:v>5.8194567500031553</c:v>
                </c:pt>
                <c:pt idx="587">
                  <c:v>5.8293877500036615</c:v>
                </c:pt>
                <c:pt idx="588">
                  <c:v>5.8393187500041677</c:v>
                </c:pt>
                <c:pt idx="589">
                  <c:v>5.8492497500046738</c:v>
                </c:pt>
                <c:pt idx="590">
                  <c:v>5.8591797500048415</c:v>
                </c:pt>
                <c:pt idx="591">
                  <c:v>5.8691107499980717</c:v>
                </c:pt>
                <c:pt idx="592">
                  <c:v>5.8790417499985779</c:v>
                </c:pt>
                <c:pt idx="593">
                  <c:v>5.888972749999084</c:v>
                </c:pt>
                <c:pt idx="594">
                  <c:v>5.8989037499995902</c:v>
                </c:pt>
                <c:pt idx="595">
                  <c:v>5.9088347500000964</c:v>
                </c:pt>
                <c:pt idx="596">
                  <c:v>5.9187657500006026</c:v>
                </c:pt>
                <c:pt idx="597">
                  <c:v>5.9286957500007702</c:v>
                </c:pt>
                <c:pt idx="598">
                  <c:v>5.9386267500012764</c:v>
                </c:pt>
                <c:pt idx="599">
                  <c:v>5.9485577500017826</c:v>
                </c:pt>
                <c:pt idx="600">
                  <c:v>5.9584882499984815</c:v>
                </c:pt>
                <c:pt idx="601">
                  <c:v>5.9684192499989877</c:v>
                </c:pt>
                <c:pt idx="602">
                  <c:v>5.9783502499994938</c:v>
                </c:pt>
                <c:pt idx="603">
                  <c:v>5.98828125</c:v>
                </c:pt>
                <c:pt idx="604">
                  <c:v>5.9982112500001676</c:v>
                </c:pt>
                <c:pt idx="605">
                  <c:v>6.0081422500006738</c:v>
                </c:pt>
                <c:pt idx="606">
                  <c:v>6.01807325000118</c:v>
                </c:pt>
                <c:pt idx="607">
                  <c:v>6.0280042500016862</c:v>
                </c:pt>
                <c:pt idx="608">
                  <c:v>6.0379352500021923</c:v>
                </c:pt>
                <c:pt idx="609">
                  <c:v>6.0478662500026985</c:v>
                </c:pt>
                <c:pt idx="610">
                  <c:v>6.0577972500032047</c:v>
                </c:pt>
                <c:pt idx="611">
                  <c:v>6.0677272500033723</c:v>
                </c:pt>
                <c:pt idx="612">
                  <c:v>6.0776582500038785</c:v>
                </c:pt>
                <c:pt idx="613">
                  <c:v>6.0875892500043847</c:v>
                </c:pt>
                <c:pt idx="614">
                  <c:v>6.0975202500048908</c:v>
                </c:pt>
                <c:pt idx="615">
                  <c:v>6.1074512499981211</c:v>
                </c:pt>
                <c:pt idx="616">
                  <c:v>6.1173822499986272</c:v>
                </c:pt>
                <c:pt idx="617">
                  <c:v>6.1273132499991334</c:v>
                </c:pt>
                <c:pt idx="618">
                  <c:v>6.137243249999301</c:v>
                </c:pt>
                <c:pt idx="619">
                  <c:v>6.1471742499998072</c:v>
                </c:pt>
                <c:pt idx="620">
                  <c:v>6.1571052500003134</c:v>
                </c:pt>
                <c:pt idx="621">
                  <c:v>6.1670362500008196</c:v>
                </c:pt>
                <c:pt idx="622">
                  <c:v>6.1769672500013257</c:v>
                </c:pt>
                <c:pt idx="623">
                  <c:v>6.1868982500018319</c:v>
                </c:pt>
                <c:pt idx="624">
                  <c:v>6.1968292500023381</c:v>
                </c:pt>
                <c:pt idx="625">
                  <c:v>6.2067592500025057</c:v>
                </c:pt>
                <c:pt idx="626">
                  <c:v>6.2166902500030119</c:v>
                </c:pt>
                <c:pt idx="627">
                  <c:v>6.2266212500035181</c:v>
                </c:pt>
                <c:pt idx="628">
                  <c:v>6.2365522500040242</c:v>
                </c:pt>
                <c:pt idx="629">
                  <c:v>6.2464832500045304</c:v>
                </c:pt>
                <c:pt idx="630">
                  <c:v>6.2564142500050366</c:v>
                </c:pt>
                <c:pt idx="631">
                  <c:v>6.2663452499982668</c:v>
                </c:pt>
                <c:pt idx="632">
                  <c:v>6.2762752499984344</c:v>
                </c:pt>
                <c:pt idx="633">
                  <c:v>6.2862062499989406</c:v>
                </c:pt>
                <c:pt idx="634">
                  <c:v>6.2961372499994468</c:v>
                </c:pt>
                <c:pt idx="635">
                  <c:v>6.306068249999953</c:v>
                </c:pt>
                <c:pt idx="636">
                  <c:v>6.3159992500004591</c:v>
                </c:pt>
                <c:pt idx="637">
                  <c:v>6.3259302500009653</c:v>
                </c:pt>
                <c:pt idx="638">
                  <c:v>6.3358612500014715</c:v>
                </c:pt>
                <c:pt idx="639">
                  <c:v>6.3457912500016391</c:v>
                </c:pt>
                <c:pt idx="640">
                  <c:v>6.3557222500021453</c:v>
                </c:pt>
                <c:pt idx="641">
                  <c:v>6.3656532500026515</c:v>
                </c:pt>
                <c:pt idx="642">
                  <c:v>6.3755842500031576</c:v>
                </c:pt>
                <c:pt idx="643">
                  <c:v>6.3855152500036638</c:v>
                </c:pt>
                <c:pt idx="644">
                  <c:v>6.39544625000417</c:v>
                </c:pt>
                <c:pt idx="645">
                  <c:v>6.4053772500046762</c:v>
                </c:pt>
                <c:pt idx="646">
                  <c:v>6.4153072500048438</c:v>
                </c:pt>
                <c:pt idx="647">
                  <c:v>6.425238249998074</c:v>
                </c:pt>
                <c:pt idx="648">
                  <c:v>6.4351692499985802</c:v>
                </c:pt>
                <c:pt idx="649">
                  <c:v>6.4451002499990864</c:v>
                </c:pt>
                <c:pt idx="650">
                  <c:v>6.4550312499995925</c:v>
                </c:pt>
                <c:pt idx="651">
                  <c:v>6.4649622500000987</c:v>
                </c:pt>
                <c:pt idx="652">
                  <c:v>6.4748932500006049</c:v>
                </c:pt>
                <c:pt idx="653">
                  <c:v>6.4848232500007725</c:v>
                </c:pt>
                <c:pt idx="654">
                  <c:v>6.4947542500012787</c:v>
                </c:pt>
                <c:pt idx="655">
                  <c:v>6.5046852500017849</c:v>
                </c:pt>
                <c:pt idx="656">
                  <c:v>6.5146162500022911</c:v>
                </c:pt>
                <c:pt idx="657">
                  <c:v>6.5245472500027972</c:v>
                </c:pt>
                <c:pt idx="658">
                  <c:v>6.5344782500033034</c:v>
                </c:pt>
                <c:pt idx="659">
                  <c:v>6.5444092500038096</c:v>
                </c:pt>
                <c:pt idx="660">
                  <c:v>6.5543392500039772</c:v>
                </c:pt>
                <c:pt idx="661">
                  <c:v>6.5642702500044834</c:v>
                </c:pt>
                <c:pt idx="662">
                  <c:v>6.5742012500049896</c:v>
                </c:pt>
                <c:pt idx="663">
                  <c:v>6.5841322499982198</c:v>
                </c:pt>
                <c:pt idx="664">
                  <c:v>6.594063249998726</c:v>
                </c:pt>
                <c:pt idx="665">
                  <c:v>6.6039942499992321</c:v>
                </c:pt>
                <c:pt idx="666">
                  <c:v>6.6139252499997383</c:v>
                </c:pt>
                <c:pt idx="667">
                  <c:v>6.6238562500002445</c:v>
                </c:pt>
                <c:pt idx="668">
                  <c:v>6.6337862500004121</c:v>
                </c:pt>
                <c:pt idx="669">
                  <c:v>6.6437172500009183</c:v>
                </c:pt>
                <c:pt idx="670">
                  <c:v>6.6536482500014245</c:v>
                </c:pt>
                <c:pt idx="671">
                  <c:v>6.6635792500019306</c:v>
                </c:pt>
                <c:pt idx="672">
                  <c:v>6.6735102500024368</c:v>
                </c:pt>
                <c:pt idx="673">
                  <c:v>6.683441250002943</c:v>
                </c:pt>
                <c:pt idx="674">
                  <c:v>6.6933722500034492</c:v>
                </c:pt>
                <c:pt idx="675">
                  <c:v>6.7033022500036168</c:v>
                </c:pt>
                <c:pt idx="676">
                  <c:v>6.713233250004123</c:v>
                </c:pt>
                <c:pt idx="677">
                  <c:v>6.7231642500046291</c:v>
                </c:pt>
                <c:pt idx="678">
                  <c:v>6.7330952499978594</c:v>
                </c:pt>
                <c:pt idx="679">
                  <c:v>6.7430262499983655</c:v>
                </c:pt>
                <c:pt idx="680">
                  <c:v>6.7529572499988717</c:v>
                </c:pt>
                <c:pt idx="681">
                  <c:v>6.7628882499993779</c:v>
                </c:pt>
                <c:pt idx="682">
                  <c:v>6.7728182499995455</c:v>
                </c:pt>
                <c:pt idx="683">
                  <c:v>6.7827492500000517</c:v>
                </c:pt>
                <c:pt idx="684">
                  <c:v>6.7926802500005579</c:v>
                </c:pt>
                <c:pt idx="685">
                  <c:v>6.802611250001064</c:v>
                </c:pt>
                <c:pt idx="686">
                  <c:v>6.8125422500015702</c:v>
                </c:pt>
                <c:pt idx="687">
                  <c:v>6.8224732500020764</c:v>
                </c:pt>
                <c:pt idx="688">
                  <c:v>6.8324042500025826</c:v>
                </c:pt>
                <c:pt idx="689">
                  <c:v>6.8423342500027502</c:v>
                </c:pt>
                <c:pt idx="690">
                  <c:v>6.8522652500032564</c:v>
                </c:pt>
                <c:pt idx="691">
                  <c:v>6.8621962500037625</c:v>
                </c:pt>
                <c:pt idx="692">
                  <c:v>6.8721272500042687</c:v>
                </c:pt>
                <c:pt idx="693">
                  <c:v>6.8820582500047749</c:v>
                </c:pt>
                <c:pt idx="694">
                  <c:v>6.8919892499980051</c:v>
                </c:pt>
                <c:pt idx="695">
                  <c:v>6.9019202499985113</c:v>
                </c:pt>
                <c:pt idx="696">
                  <c:v>6.9118512499990175</c:v>
                </c:pt>
                <c:pt idx="697">
                  <c:v>6.9217812499991851</c:v>
                </c:pt>
                <c:pt idx="698">
                  <c:v>6.9317122499996913</c:v>
                </c:pt>
                <c:pt idx="699">
                  <c:v>6.9416432500001974</c:v>
                </c:pt>
                <c:pt idx="700">
                  <c:v>6.951574625003559</c:v>
                </c:pt>
                <c:pt idx="701">
                  <c:v>6.9615056250040652</c:v>
                </c:pt>
                <c:pt idx="702">
                  <c:v>6.9714366250045714</c:v>
                </c:pt>
                <c:pt idx="703">
                  <c:v>6.9813676250050776</c:v>
                </c:pt>
                <c:pt idx="704">
                  <c:v>6.9912986249983078</c:v>
                </c:pt>
                <c:pt idx="705">
                  <c:v>7.0012286249984754</c:v>
                </c:pt>
                <c:pt idx="706">
                  <c:v>7.0111596249989816</c:v>
                </c:pt>
                <c:pt idx="707">
                  <c:v>7.0210906249994878</c:v>
                </c:pt>
              </c:numCache>
            </c:numRef>
          </c:xVal>
          <c:yVal>
            <c:numRef>
              <c:f>'Raw Data'!$H$2:$H$709</c:f>
              <c:numCache>
                <c:formatCode>General</c:formatCode>
                <c:ptCount val="708"/>
                <c:pt idx="0">
                  <c:v>6.0302490607984583E-5</c:v>
                </c:pt>
                <c:pt idx="1">
                  <c:v>6.9556516037841144E-5</c:v>
                </c:pt>
                <c:pt idx="2">
                  <c:v>2.2908888573869854E-4</c:v>
                </c:pt>
                <c:pt idx="3">
                  <c:v>2.2908921034466275E-4</c:v>
                </c:pt>
                <c:pt idx="4">
                  <c:v>3.0197083279718325E-4</c:v>
                </c:pt>
                <c:pt idx="5">
                  <c:v>3.3189667981919305E-4</c:v>
                </c:pt>
                <c:pt idx="6">
                  <c:v>3.4802404305740915E-4</c:v>
                </c:pt>
                <c:pt idx="7">
                  <c:v>4.3511335215450574E-4</c:v>
                </c:pt>
                <c:pt idx="8">
                  <c:v>4.3475550154571142E-4</c:v>
                </c:pt>
                <c:pt idx="9">
                  <c:v>4.4762893081580436E-4</c:v>
                </c:pt>
                <c:pt idx="10">
                  <c:v>5.5217432585276025E-4</c:v>
                </c:pt>
                <c:pt idx="11">
                  <c:v>6.3131003782398976E-4</c:v>
                </c:pt>
                <c:pt idx="12">
                  <c:v>6.7711295584435246E-4</c:v>
                </c:pt>
                <c:pt idx="13">
                  <c:v>7.4776633542722774E-4</c:v>
                </c:pt>
                <c:pt idx="14">
                  <c:v>7.661533876339101E-4</c:v>
                </c:pt>
                <c:pt idx="15">
                  <c:v>7.1621635535012074E-4</c:v>
                </c:pt>
                <c:pt idx="16">
                  <c:v>7.7722492504072346E-4</c:v>
                </c:pt>
                <c:pt idx="17">
                  <c:v>8.954670929064983E-4</c:v>
                </c:pt>
                <c:pt idx="18">
                  <c:v>1.0177621168904172E-3</c:v>
                </c:pt>
                <c:pt idx="19">
                  <c:v>1.0907317497143255E-3</c:v>
                </c:pt>
                <c:pt idx="20">
                  <c:v>1.1837022384639825E-3</c:v>
                </c:pt>
                <c:pt idx="21">
                  <c:v>1.1911314550388384E-3</c:v>
                </c:pt>
                <c:pt idx="22">
                  <c:v>1.1830366401566503E-3</c:v>
                </c:pt>
                <c:pt idx="23">
                  <c:v>1.1608404438929922E-3</c:v>
                </c:pt>
                <c:pt idx="24">
                  <c:v>1.1871504256360896E-3</c:v>
                </c:pt>
                <c:pt idx="25">
                  <c:v>1.2403207190650248E-3</c:v>
                </c:pt>
                <c:pt idx="26">
                  <c:v>1.3452108062678592E-3</c:v>
                </c:pt>
                <c:pt idx="27">
                  <c:v>1.4329855074093724E-3</c:v>
                </c:pt>
                <c:pt idx="28">
                  <c:v>1.4900942753249223E-3</c:v>
                </c:pt>
                <c:pt idx="29">
                  <c:v>1.508008974961043E-3</c:v>
                </c:pt>
                <c:pt idx="30">
                  <c:v>1.5832852053740438E-3</c:v>
                </c:pt>
                <c:pt idx="31">
                  <c:v>1.6065467619028253E-3</c:v>
                </c:pt>
                <c:pt idx="32">
                  <c:v>1.6526144368960846E-3</c:v>
                </c:pt>
                <c:pt idx="33">
                  <c:v>1.7175513473092689E-3</c:v>
                </c:pt>
                <c:pt idx="34">
                  <c:v>1.8092871503539313E-3</c:v>
                </c:pt>
                <c:pt idx="35">
                  <c:v>1.7703729180585806E-3</c:v>
                </c:pt>
                <c:pt idx="36">
                  <c:v>1.770413255659896E-3</c:v>
                </c:pt>
                <c:pt idx="37">
                  <c:v>1.8391365241628571E-3</c:v>
                </c:pt>
                <c:pt idx="38">
                  <c:v>1.8576171657005152E-3</c:v>
                </c:pt>
                <c:pt idx="39">
                  <c:v>1.9421216011167189E-3</c:v>
                </c:pt>
                <c:pt idx="40">
                  <c:v>2.0059673711303066E-3</c:v>
                </c:pt>
                <c:pt idx="41">
                  <c:v>2.0392790769451796E-3</c:v>
                </c:pt>
                <c:pt idx="42">
                  <c:v>2.1248967956360482E-3</c:v>
                </c:pt>
                <c:pt idx="43">
                  <c:v>2.2236186260573831E-3</c:v>
                </c:pt>
                <c:pt idx="44">
                  <c:v>2.33364334712518E-3</c:v>
                </c:pt>
                <c:pt idx="45">
                  <c:v>2.4209436996489239E-3</c:v>
                </c:pt>
                <c:pt idx="46">
                  <c:v>2.4363873946929063E-3</c:v>
                </c:pt>
                <c:pt idx="47">
                  <c:v>2.467656016365193E-3</c:v>
                </c:pt>
                <c:pt idx="48">
                  <c:v>2.4777032239256393E-3</c:v>
                </c:pt>
                <c:pt idx="49">
                  <c:v>2.5055649101754104E-3</c:v>
                </c:pt>
                <c:pt idx="50">
                  <c:v>2.5744650160122217E-3</c:v>
                </c:pt>
                <c:pt idx="51">
                  <c:v>2.6980772682501162E-3</c:v>
                </c:pt>
                <c:pt idx="52">
                  <c:v>2.7630624434085518E-3</c:v>
                </c:pt>
                <c:pt idx="53">
                  <c:v>2.8337770146134172E-3</c:v>
                </c:pt>
                <c:pt idx="54">
                  <c:v>2.8569777804733024E-3</c:v>
                </c:pt>
                <c:pt idx="55">
                  <c:v>2.8981239517914944E-3</c:v>
                </c:pt>
                <c:pt idx="56">
                  <c:v>2.9001510554776326E-3</c:v>
                </c:pt>
                <c:pt idx="57">
                  <c:v>2.942386298213754E-3</c:v>
                </c:pt>
                <c:pt idx="58">
                  <c:v>2.9720598185936716E-3</c:v>
                </c:pt>
                <c:pt idx="59">
                  <c:v>3.050423216930867E-3</c:v>
                </c:pt>
                <c:pt idx="60">
                  <c:v>3.1254930312666438E-3</c:v>
                </c:pt>
                <c:pt idx="61">
                  <c:v>3.2231579205686967E-3</c:v>
                </c:pt>
                <c:pt idx="62">
                  <c:v>3.2463482758661732E-3</c:v>
                </c:pt>
                <c:pt idx="63">
                  <c:v>3.2683069159690496E-3</c:v>
                </c:pt>
                <c:pt idx="64">
                  <c:v>3.3319189594705808E-3</c:v>
                </c:pt>
                <c:pt idx="65">
                  <c:v>3.3604825511152547E-3</c:v>
                </c:pt>
                <c:pt idx="66">
                  <c:v>3.3395971073001754E-3</c:v>
                </c:pt>
                <c:pt idx="67">
                  <c:v>3.3342170014890996E-3</c:v>
                </c:pt>
                <c:pt idx="68">
                  <c:v>3.4542783528046937E-3</c:v>
                </c:pt>
                <c:pt idx="69">
                  <c:v>3.5010112773268343E-3</c:v>
                </c:pt>
                <c:pt idx="70">
                  <c:v>3.4828852762179572E-3</c:v>
                </c:pt>
                <c:pt idx="71">
                  <c:v>3.4991571760764006E-3</c:v>
                </c:pt>
                <c:pt idx="72">
                  <c:v>3.485144938721796E-3</c:v>
                </c:pt>
                <c:pt idx="73">
                  <c:v>3.4482433312286345E-3</c:v>
                </c:pt>
                <c:pt idx="74">
                  <c:v>3.4906373444413582E-3</c:v>
                </c:pt>
                <c:pt idx="75">
                  <c:v>3.5044848761312647E-3</c:v>
                </c:pt>
                <c:pt idx="76">
                  <c:v>3.5925718990256032E-3</c:v>
                </c:pt>
                <c:pt idx="77">
                  <c:v>3.6408645125004819E-3</c:v>
                </c:pt>
                <c:pt idx="78">
                  <c:v>3.583354505364106E-3</c:v>
                </c:pt>
                <c:pt idx="79">
                  <c:v>3.5413422172635642E-3</c:v>
                </c:pt>
                <c:pt idx="80">
                  <c:v>3.5149992230990271E-3</c:v>
                </c:pt>
                <c:pt idx="81">
                  <c:v>3.4987171818695378E-3</c:v>
                </c:pt>
                <c:pt idx="82">
                  <c:v>3.4939076036133378E-3</c:v>
                </c:pt>
                <c:pt idx="83">
                  <c:v>3.5489352788079212E-3</c:v>
                </c:pt>
                <c:pt idx="84">
                  <c:v>3.6406685413470177E-3</c:v>
                </c:pt>
                <c:pt idx="85">
                  <c:v>3.6588579785136149E-3</c:v>
                </c:pt>
                <c:pt idx="86">
                  <c:v>3.6672817712907813E-3</c:v>
                </c:pt>
                <c:pt idx="87">
                  <c:v>3.6514030288195662E-3</c:v>
                </c:pt>
                <c:pt idx="88">
                  <c:v>3.6591244035344929E-3</c:v>
                </c:pt>
                <c:pt idx="89">
                  <c:v>3.6574373788157257E-3</c:v>
                </c:pt>
                <c:pt idx="90">
                  <c:v>3.6785359670522262E-3</c:v>
                </c:pt>
                <c:pt idx="91">
                  <c:v>3.7725757930662167E-3</c:v>
                </c:pt>
                <c:pt idx="92">
                  <c:v>3.8255930210348101E-3</c:v>
                </c:pt>
                <c:pt idx="93">
                  <c:v>3.8361402545300169E-3</c:v>
                </c:pt>
                <c:pt idx="94">
                  <c:v>3.8538424590090548E-3</c:v>
                </c:pt>
                <c:pt idx="95">
                  <c:v>3.8322532041133069E-3</c:v>
                </c:pt>
                <c:pt idx="96">
                  <c:v>3.8210767927118242E-3</c:v>
                </c:pt>
                <c:pt idx="97">
                  <c:v>3.8534468782851898E-3</c:v>
                </c:pt>
                <c:pt idx="98">
                  <c:v>3.9250939057650577E-3</c:v>
                </c:pt>
                <c:pt idx="99">
                  <c:v>3.9631189752632832E-3</c:v>
                </c:pt>
                <c:pt idx="100">
                  <c:v>3.9979720707793162E-3</c:v>
                </c:pt>
                <c:pt idx="101">
                  <c:v>4.0467302318991337E-3</c:v>
                </c:pt>
                <c:pt idx="102">
                  <c:v>4.0465380225088339E-3</c:v>
                </c:pt>
                <c:pt idx="103">
                  <c:v>4.0191704787425333E-3</c:v>
                </c:pt>
                <c:pt idx="104">
                  <c:v>4.0272951587160353E-3</c:v>
                </c:pt>
                <c:pt idx="105">
                  <c:v>3.9739631212658798E-3</c:v>
                </c:pt>
                <c:pt idx="106">
                  <c:v>3.9809531025748711E-3</c:v>
                </c:pt>
                <c:pt idx="107">
                  <c:v>3.9931509388201995E-3</c:v>
                </c:pt>
                <c:pt idx="108">
                  <c:v>4.0431652892099794E-3</c:v>
                </c:pt>
                <c:pt idx="109">
                  <c:v>4.1053492056541459E-3</c:v>
                </c:pt>
                <c:pt idx="110">
                  <c:v>4.1526641313815414E-3</c:v>
                </c:pt>
                <c:pt idx="111">
                  <c:v>4.1796466212408508E-3</c:v>
                </c:pt>
                <c:pt idx="112">
                  <c:v>4.1872944120267099E-3</c:v>
                </c:pt>
                <c:pt idx="113">
                  <c:v>4.1834886963983799E-3</c:v>
                </c:pt>
                <c:pt idx="114">
                  <c:v>4.1777805050306083E-3</c:v>
                </c:pt>
                <c:pt idx="115">
                  <c:v>4.1585146683000562E-3</c:v>
                </c:pt>
                <c:pt idx="116">
                  <c:v>4.1606762373165001E-3</c:v>
                </c:pt>
                <c:pt idx="117">
                  <c:v>4.1467016037668759E-3</c:v>
                </c:pt>
                <c:pt idx="118">
                  <c:v>4.1432980138766812E-3</c:v>
                </c:pt>
                <c:pt idx="119">
                  <c:v>4.0958737230621838E-3</c:v>
                </c:pt>
                <c:pt idx="120">
                  <c:v>4.1206681553536181E-3</c:v>
                </c:pt>
                <c:pt idx="121">
                  <c:v>4.2268661492611478E-3</c:v>
                </c:pt>
                <c:pt idx="122">
                  <c:v>4.2321980877590669E-3</c:v>
                </c:pt>
                <c:pt idx="123">
                  <c:v>4.2599485361376598E-3</c:v>
                </c:pt>
                <c:pt idx="124">
                  <c:v>4.2101251914779415E-3</c:v>
                </c:pt>
                <c:pt idx="125">
                  <c:v>4.2109222472733717E-3</c:v>
                </c:pt>
                <c:pt idx="126">
                  <c:v>4.2282772190939347E-3</c:v>
                </c:pt>
                <c:pt idx="127">
                  <c:v>4.1860641403213507E-3</c:v>
                </c:pt>
                <c:pt idx="128">
                  <c:v>4.2216787236993092E-3</c:v>
                </c:pt>
                <c:pt idx="129">
                  <c:v>4.2498668389336202E-3</c:v>
                </c:pt>
                <c:pt idx="130">
                  <c:v>4.1919915433476793E-3</c:v>
                </c:pt>
                <c:pt idx="131">
                  <c:v>4.2231519853423421E-3</c:v>
                </c:pt>
                <c:pt idx="132">
                  <c:v>4.2606183250807677E-3</c:v>
                </c:pt>
                <c:pt idx="133">
                  <c:v>4.1945481751305266E-3</c:v>
                </c:pt>
                <c:pt idx="134">
                  <c:v>4.1098449604991712E-3</c:v>
                </c:pt>
                <c:pt idx="135">
                  <c:v>4.0599936702782283E-3</c:v>
                </c:pt>
                <c:pt idx="136">
                  <c:v>4.0129532680011964E-3</c:v>
                </c:pt>
                <c:pt idx="137">
                  <c:v>4.0492654016216593E-3</c:v>
                </c:pt>
                <c:pt idx="138">
                  <c:v>4.0799504061461451E-3</c:v>
                </c:pt>
                <c:pt idx="139">
                  <c:v>4.0677254159371193E-3</c:v>
                </c:pt>
                <c:pt idx="140">
                  <c:v>4.0346167832780028E-3</c:v>
                </c:pt>
                <c:pt idx="141">
                  <c:v>3.9835196472740447E-3</c:v>
                </c:pt>
                <c:pt idx="142">
                  <c:v>3.9236496918895591E-3</c:v>
                </c:pt>
                <c:pt idx="143">
                  <c:v>3.9529117411001534E-3</c:v>
                </c:pt>
                <c:pt idx="144">
                  <c:v>4.0506565213746081E-3</c:v>
                </c:pt>
                <c:pt idx="145">
                  <c:v>4.0963560045255048E-3</c:v>
                </c:pt>
                <c:pt idx="146">
                  <c:v>4.1864702391604331E-3</c:v>
                </c:pt>
                <c:pt idx="147">
                  <c:v>4.1829843550363734E-3</c:v>
                </c:pt>
                <c:pt idx="148">
                  <c:v>4.1827603893265005E-3</c:v>
                </c:pt>
                <c:pt idx="149">
                  <c:v>4.1430288490381714E-3</c:v>
                </c:pt>
                <c:pt idx="150">
                  <c:v>4.2353844447085556E-3</c:v>
                </c:pt>
                <c:pt idx="151">
                  <c:v>4.2511453400189006E-3</c:v>
                </c:pt>
                <c:pt idx="152">
                  <c:v>4.3114106303668142E-3</c:v>
                </c:pt>
                <c:pt idx="153">
                  <c:v>4.3487358813139943E-3</c:v>
                </c:pt>
                <c:pt idx="154">
                  <c:v>4.3093704998824955E-3</c:v>
                </c:pt>
                <c:pt idx="155">
                  <c:v>4.2459654310031542E-3</c:v>
                </c:pt>
                <c:pt idx="156">
                  <c:v>4.300173793152757E-3</c:v>
                </c:pt>
                <c:pt idx="157">
                  <c:v>4.3604176706239063E-3</c:v>
                </c:pt>
                <c:pt idx="158">
                  <c:v>4.3784007824456215E-3</c:v>
                </c:pt>
                <c:pt idx="159">
                  <c:v>4.401440627945407E-3</c:v>
                </c:pt>
                <c:pt idx="160">
                  <c:v>4.397313084701291E-3</c:v>
                </c:pt>
                <c:pt idx="161">
                  <c:v>4.432480720564346E-3</c:v>
                </c:pt>
                <c:pt idx="162">
                  <c:v>4.4804120378548265E-3</c:v>
                </c:pt>
                <c:pt idx="163">
                  <c:v>4.4818096812697349E-3</c:v>
                </c:pt>
                <c:pt idx="164">
                  <c:v>4.461847257566127E-3</c:v>
                </c:pt>
                <c:pt idx="165">
                  <c:v>4.4060304973472433E-3</c:v>
                </c:pt>
                <c:pt idx="166">
                  <c:v>4.3987687868259646E-3</c:v>
                </c:pt>
                <c:pt idx="167">
                  <c:v>4.3660412299774652E-3</c:v>
                </c:pt>
                <c:pt idx="168">
                  <c:v>4.3689740238978224E-3</c:v>
                </c:pt>
                <c:pt idx="169">
                  <c:v>4.4186042965491928E-3</c:v>
                </c:pt>
                <c:pt idx="170">
                  <c:v>4.4521037275789127E-3</c:v>
                </c:pt>
                <c:pt idx="171">
                  <c:v>4.4670208121120342E-3</c:v>
                </c:pt>
                <c:pt idx="172">
                  <c:v>4.4650898081266058E-3</c:v>
                </c:pt>
                <c:pt idx="173">
                  <c:v>4.4201932143107595E-3</c:v>
                </c:pt>
                <c:pt idx="174">
                  <c:v>4.3830269406042732E-3</c:v>
                </c:pt>
                <c:pt idx="175">
                  <c:v>4.4228576744334142E-3</c:v>
                </c:pt>
                <c:pt idx="176">
                  <c:v>4.5032044817587919E-3</c:v>
                </c:pt>
                <c:pt idx="177">
                  <c:v>4.6441427097586386E-3</c:v>
                </c:pt>
                <c:pt idx="178">
                  <c:v>4.733786270687327E-3</c:v>
                </c:pt>
                <c:pt idx="179">
                  <c:v>4.7764864148207332E-3</c:v>
                </c:pt>
                <c:pt idx="180">
                  <c:v>4.7512460908041088E-3</c:v>
                </c:pt>
                <c:pt idx="181">
                  <c:v>4.703613387800871E-3</c:v>
                </c:pt>
                <c:pt idx="182">
                  <c:v>4.6505929983512362E-3</c:v>
                </c:pt>
                <c:pt idx="183">
                  <c:v>4.71826920522704E-3</c:v>
                </c:pt>
                <c:pt idx="184">
                  <c:v>4.7735302440043139E-3</c:v>
                </c:pt>
                <c:pt idx="185">
                  <c:v>4.8096354171535032E-3</c:v>
                </c:pt>
                <c:pt idx="186">
                  <c:v>4.8155788916340548E-3</c:v>
                </c:pt>
                <c:pt idx="187">
                  <c:v>4.7951566364230315E-3</c:v>
                </c:pt>
                <c:pt idx="188">
                  <c:v>4.9665364527113525E-3</c:v>
                </c:pt>
                <c:pt idx="189">
                  <c:v>7.2923571018064246E-3</c:v>
                </c:pt>
                <c:pt idx="190">
                  <c:v>8.3388887518502531E-3</c:v>
                </c:pt>
                <c:pt idx="191">
                  <c:v>7.1048201699528066E-3</c:v>
                </c:pt>
                <c:pt idx="192">
                  <c:v>6.4448004149525008E-3</c:v>
                </c:pt>
                <c:pt idx="193">
                  <c:v>5.9219766969999098E-3</c:v>
                </c:pt>
                <c:pt idx="194">
                  <c:v>5.5947591789006169E-3</c:v>
                </c:pt>
                <c:pt idx="195">
                  <c:v>5.0986017711560829E-3</c:v>
                </c:pt>
                <c:pt idx="196">
                  <c:v>4.7982591726496316E-3</c:v>
                </c:pt>
                <c:pt idx="197">
                  <c:v>4.8347830755554747E-3</c:v>
                </c:pt>
                <c:pt idx="198">
                  <c:v>4.8093706509386236E-3</c:v>
                </c:pt>
                <c:pt idx="199">
                  <c:v>4.7879715713375374E-3</c:v>
                </c:pt>
                <c:pt idx="200">
                  <c:v>4.802579077120994E-3</c:v>
                </c:pt>
                <c:pt idx="201">
                  <c:v>4.8235080866109751E-3</c:v>
                </c:pt>
                <c:pt idx="202">
                  <c:v>4.8273841339549891E-3</c:v>
                </c:pt>
                <c:pt idx="203">
                  <c:v>4.8746593229184367E-3</c:v>
                </c:pt>
                <c:pt idx="204">
                  <c:v>4.869481189890508E-3</c:v>
                </c:pt>
                <c:pt idx="205">
                  <c:v>4.9356901744743694E-3</c:v>
                </c:pt>
                <c:pt idx="206">
                  <c:v>4.9483693458010182E-3</c:v>
                </c:pt>
                <c:pt idx="207">
                  <c:v>4.9429472335103999E-3</c:v>
                </c:pt>
                <c:pt idx="208">
                  <c:v>4.8881289685100476E-3</c:v>
                </c:pt>
                <c:pt idx="209">
                  <c:v>4.7623747213017056E-3</c:v>
                </c:pt>
                <c:pt idx="210">
                  <c:v>4.3387334032393438E-3</c:v>
                </c:pt>
                <c:pt idx="211">
                  <c:v>3.7592303447986728E-3</c:v>
                </c:pt>
                <c:pt idx="212">
                  <c:v>3.5455235227041882E-3</c:v>
                </c:pt>
                <c:pt idx="213">
                  <c:v>3.6725334316706311E-3</c:v>
                </c:pt>
                <c:pt idx="214">
                  <c:v>3.342225116353478E-3</c:v>
                </c:pt>
                <c:pt idx="215">
                  <c:v>3.0309864709398547E-3</c:v>
                </c:pt>
                <c:pt idx="216">
                  <c:v>3.1256088327013525E-3</c:v>
                </c:pt>
                <c:pt idx="217">
                  <c:v>3.3429815277459078E-3</c:v>
                </c:pt>
                <c:pt idx="218">
                  <c:v>3.3380519533726463E-3</c:v>
                </c:pt>
                <c:pt idx="219">
                  <c:v>3.1842159556953508E-3</c:v>
                </c:pt>
                <c:pt idx="220">
                  <c:v>3.0603023955017958E-3</c:v>
                </c:pt>
                <c:pt idx="221">
                  <c:v>3.3158069903013957E-3</c:v>
                </c:pt>
                <c:pt idx="222">
                  <c:v>4.0132067602925174E-3</c:v>
                </c:pt>
                <c:pt idx="223">
                  <c:v>4.7743940111827261E-3</c:v>
                </c:pt>
                <c:pt idx="224">
                  <c:v>5.3864317049253695E-3</c:v>
                </c:pt>
                <c:pt idx="225">
                  <c:v>5.3532523010155191E-3</c:v>
                </c:pt>
                <c:pt idx="226">
                  <c:v>5.3223043683158855E-3</c:v>
                </c:pt>
                <c:pt idx="227">
                  <c:v>5.3777100344457283E-3</c:v>
                </c:pt>
                <c:pt idx="228">
                  <c:v>5.3570787227513132E-3</c:v>
                </c:pt>
                <c:pt idx="229">
                  <c:v>5.3222638683834578E-3</c:v>
                </c:pt>
                <c:pt idx="230">
                  <c:v>5.3517661768347066E-3</c:v>
                </c:pt>
                <c:pt idx="231">
                  <c:v>5.3064644784204616E-3</c:v>
                </c:pt>
                <c:pt idx="232">
                  <c:v>5.3369390746446912E-3</c:v>
                </c:pt>
                <c:pt idx="233">
                  <c:v>5.3711213627802975E-3</c:v>
                </c:pt>
                <c:pt idx="234">
                  <c:v>5.412298201629963E-3</c:v>
                </c:pt>
                <c:pt idx="235">
                  <c:v>5.4290489867875663E-3</c:v>
                </c:pt>
                <c:pt idx="236">
                  <c:v>5.3952801855864426E-3</c:v>
                </c:pt>
                <c:pt idx="237">
                  <c:v>5.3497593685671446E-3</c:v>
                </c:pt>
                <c:pt idx="238">
                  <c:v>5.333782248030868E-3</c:v>
                </c:pt>
                <c:pt idx="239">
                  <c:v>5.3252283274999972E-3</c:v>
                </c:pt>
                <c:pt idx="240">
                  <c:v>5.3236433766655714E-3</c:v>
                </c:pt>
                <c:pt idx="241">
                  <c:v>5.3427690808515067E-3</c:v>
                </c:pt>
                <c:pt idx="242">
                  <c:v>5.4011703659728322E-3</c:v>
                </c:pt>
                <c:pt idx="243">
                  <c:v>5.3648928395589428E-3</c:v>
                </c:pt>
                <c:pt idx="244">
                  <c:v>5.2891097017041325E-3</c:v>
                </c:pt>
                <c:pt idx="245">
                  <c:v>5.3392087961010009E-3</c:v>
                </c:pt>
                <c:pt idx="246">
                  <c:v>5.3192537217170658E-3</c:v>
                </c:pt>
                <c:pt idx="247">
                  <c:v>5.2635449329847305E-3</c:v>
                </c:pt>
                <c:pt idx="248">
                  <c:v>5.2518045861387344E-3</c:v>
                </c:pt>
                <c:pt idx="249">
                  <c:v>5.3169667916971317E-3</c:v>
                </c:pt>
                <c:pt idx="250">
                  <c:v>5.3713566185300083E-3</c:v>
                </c:pt>
                <c:pt idx="251">
                  <c:v>5.4351321617111693E-3</c:v>
                </c:pt>
                <c:pt idx="252">
                  <c:v>5.4854244252633827E-3</c:v>
                </c:pt>
                <c:pt idx="253">
                  <c:v>5.4212398965417345E-3</c:v>
                </c:pt>
                <c:pt idx="254">
                  <c:v>5.4099944918285479E-3</c:v>
                </c:pt>
                <c:pt idx="255">
                  <c:v>5.426969476602336E-3</c:v>
                </c:pt>
                <c:pt idx="256">
                  <c:v>5.4819223883474108E-3</c:v>
                </c:pt>
                <c:pt idx="257">
                  <c:v>5.5022730698768884E-3</c:v>
                </c:pt>
                <c:pt idx="258">
                  <c:v>5.3386736898296738E-3</c:v>
                </c:pt>
                <c:pt idx="259">
                  <c:v>5.3150738065498443E-3</c:v>
                </c:pt>
                <c:pt idx="260">
                  <c:v>5.3276412863639379E-3</c:v>
                </c:pt>
                <c:pt idx="261">
                  <c:v>5.3729024415723869E-3</c:v>
                </c:pt>
                <c:pt idx="262">
                  <c:v>5.3599743148512024E-3</c:v>
                </c:pt>
                <c:pt idx="263">
                  <c:v>5.3318372002077946E-3</c:v>
                </c:pt>
                <c:pt idx="264">
                  <c:v>5.2910154111618707E-3</c:v>
                </c:pt>
                <c:pt idx="265">
                  <c:v>5.2362805433846657E-3</c:v>
                </c:pt>
                <c:pt idx="266">
                  <c:v>5.1720276715050695E-3</c:v>
                </c:pt>
                <c:pt idx="267">
                  <c:v>5.1789554104276986E-3</c:v>
                </c:pt>
                <c:pt idx="268">
                  <c:v>5.1453350473374924E-3</c:v>
                </c:pt>
                <c:pt idx="269">
                  <c:v>5.217061863886179E-3</c:v>
                </c:pt>
                <c:pt idx="270">
                  <c:v>5.1781764844754689E-3</c:v>
                </c:pt>
                <c:pt idx="271">
                  <c:v>5.1403722716477033E-3</c:v>
                </c:pt>
                <c:pt idx="272">
                  <c:v>5.0956604241864396E-3</c:v>
                </c:pt>
                <c:pt idx="273">
                  <c:v>5.1400321302173136E-3</c:v>
                </c:pt>
                <c:pt idx="274">
                  <c:v>5.1491280004997819E-3</c:v>
                </c:pt>
                <c:pt idx="275">
                  <c:v>5.0288046283324559E-3</c:v>
                </c:pt>
                <c:pt idx="276">
                  <c:v>4.967832093532399E-3</c:v>
                </c:pt>
                <c:pt idx="277">
                  <c:v>4.9463558914409214E-3</c:v>
                </c:pt>
                <c:pt idx="278">
                  <c:v>4.8612880223340687E-3</c:v>
                </c:pt>
                <c:pt idx="279">
                  <c:v>4.8504568127289783E-3</c:v>
                </c:pt>
                <c:pt idx="280">
                  <c:v>4.8459963725233967E-3</c:v>
                </c:pt>
                <c:pt idx="281">
                  <c:v>4.7875663394006882E-3</c:v>
                </c:pt>
                <c:pt idx="282">
                  <c:v>4.6932531168780633E-3</c:v>
                </c:pt>
                <c:pt idx="283">
                  <c:v>4.6286355917174284E-3</c:v>
                </c:pt>
                <c:pt idx="284">
                  <c:v>4.5904947013886638E-3</c:v>
                </c:pt>
                <c:pt idx="285">
                  <c:v>4.6656346518245259E-3</c:v>
                </c:pt>
                <c:pt idx="286">
                  <c:v>4.714764815545054E-3</c:v>
                </c:pt>
                <c:pt idx="287">
                  <c:v>4.6534239074379515E-3</c:v>
                </c:pt>
                <c:pt idx="288">
                  <c:v>4.5672989158186874E-3</c:v>
                </c:pt>
                <c:pt idx="289">
                  <c:v>4.559759779166471E-3</c:v>
                </c:pt>
                <c:pt idx="290">
                  <c:v>4.5677672329487119E-3</c:v>
                </c:pt>
                <c:pt idx="291">
                  <c:v>4.5682860021874789E-3</c:v>
                </c:pt>
                <c:pt idx="292">
                  <c:v>4.5101151913648271E-3</c:v>
                </c:pt>
                <c:pt idx="293">
                  <c:v>4.5033253797524021E-3</c:v>
                </c:pt>
                <c:pt idx="294">
                  <c:v>4.5010045896273013E-3</c:v>
                </c:pt>
                <c:pt idx="295">
                  <c:v>4.4224615713630488E-3</c:v>
                </c:pt>
                <c:pt idx="296">
                  <c:v>4.3093896135613851E-3</c:v>
                </c:pt>
                <c:pt idx="297">
                  <c:v>4.2927129708778154E-3</c:v>
                </c:pt>
                <c:pt idx="298">
                  <c:v>4.390318793497017E-3</c:v>
                </c:pt>
                <c:pt idx="299">
                  <c:v>4.4621626194258947E-3</c:v>
                </c:pt>
                <c:pt idx="300">
                  <c:v>4.4406472101110178E-3</c:v>
                </c:pt>
                <c:pt idx="301">
                  <c:v>4.4015117723667568E-3</c:v>
                </c:pt>
                <c:pt idx="302">
                  <c:v>4.4296403024332819E-3</c:v>
                </c:pt>
                <c:pt idx="303">
                  <c:v>4.4353004198109018E-3</c:v>
                </c:pt>
                <c:pt idx="304">
                  <c:v>4.4224985925092764E-3</c:v>
                </c:pt>
                <c:pt idx="305">
                  <c:v>4.3944220809670484E-3</c:v>
                </c:pt>
                <c:pt idx="306">
                  <c:v>4.3410320479575848E-3</c:v>
                </c:pt>
                <c:pt idx="307">
                  <c:v>4.2834774004669885E-3</c:v>
                </c:pt>
                <c:pt idx="308">
                  <c:v>4.2899908555177032E-3</c:v>
                </c:pt>
                <c:pt idx="309">
                  <c:v>4.2315416778709088E-3</c:v>
                </c:pt>
                <c:pt idx="310">
                  <c:v>4.6235314796137959E-3</c:v>
                </c:pt>
                <c:pt idx="311">
                  <c:v>1.5899780793849246E-2</c:v>
                </c:pt>
                <c:pt idx="312">
                  <c:v>5.60038711706006E-2</c:v>
                </c:pt>
                <c:pt idx="313">
                  <c:v>9.9060772294191898E-2</c:v>
                </c:pt>
                <c:pt idx="314">
                  <c:v>0.14144924753108562</c:v>
                </c:pt>
                <c:pt idx="315">
                  <c:v>0.18621193409805969</c:v>
                </c:pt>
                <c:pt idx="316">
                  <c:v>0.22904383174753154</c:v>
                </c:pt>
                <c:pt idx="317">
                  <c:v>0.27075992078191657</c:v>
                </c:pt>
                <c:pt idx="318">
                  <c:v>0.31306366798061358</c:v>
                </c:pt>
                <c:pt idx="319">
                  <c:v>0.35162773291770666</c:v>
                </c:pt>
                <c:pt idx="320">
                  <c:v>0.39129238841744229</c:v>
                </c:pt>
                <c:pt idx="321">
                  <c:v>0.42967709260305165</c:v>
                </c:pt>
                <c:pt idx="322">
                  <c:v>0.46672920541284763</c:v>
                </c:pt>
                <c:pt idx="323">
                  <c:v>0.50238797721920414</c:v>
                </c:pt>
                <c:pt idx="324">
                  <c:v>0.53518544293404957</c:v>
                </c:pt>
                <c:pt idx="325">
                  <c:v>0.56572009921373512</c:v>
                </c:pt>
                <c:pt idx="326">
                  <c:v>0.59318043176935265</c:v>
                </c:pt>
                <c:pt idx="327">
                  <c:v>0.61838337982813707</c:v>
                </c:pt>
                <c:pt idx="328">
                  <c:v>0.64249240361088367</c:v>
                </c:pt>
                <c:pt idx="329">
                  <c:v>0.66466402913882161</c:v>
                </c:pt>
                <c:pt idx="330">
                  <c:v>0.68412109543531829</c:v>
                </c:pt>
                <c:pt idx="331">
                  <c:v>0.69995789629726235</c:v>
                </c:pt>
                <c:pt idx="332">
                  <c:v>0.71189429377273183</c:v>
                </c:pt>
                <c:pt idx="333">
                  <c:v>0.72153300577804325</c:v>
                </c:pt>
                <c:pt idx="334">
                  <c:v>0.72847702821593496</c:v>
                </c:pt>
                <c:pt idx="335">
                  <c:v>0.73364641388031615</c:v>
                </c:pt>
                <c:pt idx="336">
                  <c:v>0.73641303220619836</c:v>
                </c:pt>
                <c:pt idx="337">
                  <c:v>0.73552250318633783</c:v>
                </c:pt>
                <c:pt idx="338">
                  <c:v>0.73081312134424004</c:v>
                </c:pt>
                <c:pt idx="339">
                  <c:v>0.72275423606978484</c:v>
                </c:pt>
                <c:pt idx="340">
                  <c:v>0.71161079015570439</c:v>
                </c:pt>
                <c:pt idx="341">
                  <c:v>0.69889182430991736</c:v>
                </c:pt>
                <c:pt idx="342">
                  <c:v>0.68545557430024939</c:v>
                </c:pt>
                <c:pt idx="343">
                  <c:v>0.66983757500369456</c:v>
                </c:pt>
                <c:pt idx="344">
                  <c:v>0.6528887682851604</c:v>
                </c:pt>
                <c:pt idx="345">
                  <c:v>0.63591783158557169</c:v>
                </c:pt>
                <c:pt idx="346">
                  <c:v>0.61890956397133989</c:v>
                </c:pt>
                <c:pt idx="347">
                  <c:v>0.60111918937906816</c:v>
                </c:pt>
                <c:pt idx="348">
                  <c:v>0.58400455621776937</c:v>
                </c:pt>
                <c:pt idx="349">
                  <c:v>0.56700609059986928</c:v>
                </c:pt>
                <c:pt idx="350">
                  <c:v>0.55095537003122608</c:v>
                </c:pt>
                <c:pt idx="351">
                  <c:v>0.53489707874423709</c:v>
                </c:pt>
                <c:pt idx="352">
                  <c:v>0.51757436477167618</c:v>
                </c:pt>
                <c:pt idx="353">
                  <c:v>0.49974067093021329</c:v>
                </c:pt>
                <c:pt idx="354">
                  <c:v>0.48146578958235881</c:v>
                </c:pt>
                <c:pt idx="355">
                  <c:v>0.46446905876683081</c:v>
                </c:pt>
                <c:pt idx="356">
                  <c:v>0.4486724134222082</c:v>
                </c:pt>
                <c:pt idx="357">
                  <c:v>0.43293067493559184</c:v>
                </c:pt>
                <c:pt idx="358">
                  <c:v>0.41672490221949521</c:v>
                </c:pt>
                <c:pt idx="359">
                  <c:v>0.40039436431961956</c:v>
                </c:pt>
                <c:pt idx="360">
                  <c:v>0.3832649639482914</c:v>
                </c:pt>
                <c:pt idx="361">
                  <c:v>0.36627069814902102</c:v>
                </c:pt>
                <c:pt idx="362">
                  <c:v>0.34967389081623146</c:v>
                </c:pt>
                <c:pt idx="363">
                  <c:v>0.33326012473188388</c:v>
                </c:pt>
                <c:pt idx="364">
                  <c:v>0.31551087621702584</c:v>
                </c:pt>
                <c:pt idx="365">
                  <c:v>0.29732439906238667</c:v>
                </c:pt>
                <c:pt idx="366">
                  <c:v>0.28033168370981987</c:v>
                </c:pt>
                <c:pt idx="367">
                  <c:v>0.26355800783125449</c:v>
                </c:pt>
                <c:pt idx="368">
                  <c:v>0.24667621819782956</c:v>
                </c:pt>
                <c:pt idx="369">
                  <c:v>0.22918736241985052</c:v>
                </c:pt>
                <c:pt idx="370">
                  <c:v>0.21240139693221363</c:v>
                </c:pt>
                <c:pt idx="371">
                  <c:v>0.19643006642488439</c:v>
                </c:pt>
                <c:pt idx="372">
                  <c:v>0.18005179338086771</c:v>
                </c:pt>
                <c:pt idx="373">
                  <c:v>0.16395223412146737</c:v>
                </c:pt>
                <c:pt idx="374">
                  <c:v>0.14832045742604502</c:v>
                </c:pt>
                <c:pt idx="375">
                  <c:v>0.13365694289106964</c:v>
                </c:pt>
                <c:pt idx="376">
                  <c:v>0.11793119345797363</c:v>
                </c:pt>
                <c:pt idx="377">
                  <c:v>0.10105876740220562</c:v>
                </c:pt>
                <c:pt idx="378">
                  <c:v>8.5262892919557548E-2</c:v>
                </c:pt>
                <c:pt idx="379">
                  <c:v>6.9372862945487335E-2</c:v>
                </c:pt>
                <c:pt idx="380">
                  <c:v>5.3168064331810483E-2</c:v>
                </c:pt>
                <c:pt idx="381">
                  <c:v>3.7405127093944876E-2</c:v>
                </c:pt>
                <c:pt idx="382">
                  <c:v>2.3254119645013609E-2</c:v>
                </c:pt>
                <c:pt idx="383">
                  <c:v>9.20866365924633E-3</c:v>
                </c:pt>
                <c:pt idx="384">
                  <c:v>-1.1658125940044433E-3</c:v>
                </c:pt>
                <c:pt idx="385">
                  <c:v>-2.3414554720058503E-4</c:v>
                </c:pt>
                <c:pt idx="386">
                  <c:v>2.1386050364180867E-4</c:v>
                </c:pt>
                <c:pt idx="387">
                  <c:v>5.179361626329146E-4</c:v>
                </c:pt>
                <c:pt idx="388">
                  <c:v>8.6450300186357762E-4</c:v>
                </c:pt>
                <c:pt idx="389">
                  <c:v>9.735423697818077E-4</c:v>
                </c:pt>
                <c:pt idx="390">
                  <c:v>1.0470954115624411E-3</c:v>
                </c:pt>
                <c:pt idx="391">
                  <c:v>1.216855765938998E-3</c:v>
                </c:pt>
                <c:pt idx="392">
                  <c:v>1.4538062325167953E-3</c:v>
                </c:pt>
                <c:pt idx="393">
                  <c:v>1.7843932010060308E-3</c:v>
                </c:pt>
                <c:pt idx="394">
                  <c:v>2.1759562045659342E-3</c:v>
                </c:pt>
                <c:pt idx="395">
                  <c:v>2.4255553941777567E-3</c:v>
                </c:pt>
                <c:pt idx="396">
                  <c:v>2.6498992364949558E-3</c:v>
                </c:pt>
                <c:pt idx="397">
                  <c:v>2.9277183619320444E-3</c:v>
                </c:pt>
                <c:pt idx="398">
                  <c:v>3.2105444688710688E-3</c:v>
                </c:pt>
                <c:pt idx="399">
                  <c:v>3.5062489347396529E-3</c:v>
                </c:pt>
                <c:pt idx="400">
                  <c:v>3.8402780160735664E-3</c:v>
                </c:pt>
                <c:pt idx="401">
                  <c:v>4.0416445279976192E-3</c:v>
                </c:pt>
                <c:pt idx="402">
                  <c:v>4.2394736581182757E-3</c:v>
                </c:pt>
                <c:pt idx="403">
                  <c:v>4.436129256132201E-3</c:v>
                </c:pt>
                <c:pt idx="404">
                  <c:v>4.7372965106058981E-3</c:v>
                </c:pt>
                <c:pt idx="405">
                  <c:v>5.0440795770696758E-3</c:v>
                </c:pt>
                <c:pt idx="406">
                  <c:v>5.3863764615705665E-3</c:v>
                </c:pt>
                <c:pt idx="407">
                  <c:v>5.6435147829136797E-3</c:v>
                </c:pt>
                <c:pt idx="408">
                  <c:v>5.8672988974153208E-3</c:v>
                </c:pt>
                <c:pt idx="409">
                  <c:v>6.144537970992325E-3</c:v>
                </c:pt>
                <c:pt idx="410">
                  <c:v>6.3510493506007846E-3</c:v>
                </c:pt>
                <c:pt idx="411">
                  <c:v>6.6404804011205602E-3</c:v>
                </c:pt>
                <c:pt idx="412">
                  <c:v>6.9589837270829392E-3</c:v>
                </c:pt>
                <c:pt idx="413">
                  <c:v>7.1989786261354742E-3</c:v>
                </c:pt>
                <c:pt idx="414">
                  <c:v>7.4459839593836131E-3</c:v>
                </c:pt>
                <c:pt idx="415">
                  <c:v>7.6413004583435534E-3</c:v>
                </c:pt>
                <c:pt idx="416">
                  <c:v>7.8796097319531588E-3</c:v>
                </c:pt>
                <c:pt idx="417">
                  <c:v>8.1353517732908227E-3</c:v>
                </c:pt>
                <c:pt idx="418">
                  <c:v>8.3953808270384872E-3</c:v>
                </c:pt>
                <c:pt idx="419">
                  <c:v>8.6487063031889938E-3</c:v>
                </c:pt>
                <c:pt idx="420">
                  <c:v>8.894528305418474E-3</c:v>
                </c:pt>
                <c:pt idx="421">
                  <c:v>9.1275962724229193E-3</c:v>
                </c:pt>
                <c:pt idx="422">
                  <c:v>9.3193325443379771E-3</c:v>
                </c:pt>
                <c:pt idx="423">
                  <c:v>9.5065860034497813E-3</c:v>
                </c:pt>
                <c:pt idx="424">
                  <c:v>9.7064512580491112E-3</c:v>
                </c:pt>
                <c:pt idx="425">
                  <c:v>9.9351248477092223E-3</c:v>
                </c:pt>
                <c:pt idx="426">
                  <c:v>1.0162137491123328E-2</c:v>
                </c:pt>
                <c:pt idx="427">
                  <c:v>1.0414504189095014E-2</c:v>
                </c:pt>
                <c:pt idx="428">
                  <c:v>1.0670938881128734E-2</c:v>
                </c:pt>
                <c:pt idx="429">
                  <c:v>1.0937590125563107E-2</c:v>
                </c:pt>
                <c:pt idx="430">
                  <c:v>1.107723659721507E-2</c:v>
                </c:pt>
                <c:pt idx="431">
                  <c:v>1.119547096201284E-2</c:v>
                </c:pt>
                <c:pt idx="432">
                  <c:v>1.1372350720308276E-2</c:v>
                </c:pt>
                <c:pt idx="433">
                  <c:v>1.1549367441515189E-2</c:v>
                </c:pt>
                <c:pt idx="434">
                  <c:v>1.1792384362670622E-2</c:v>
                </c:pt>
                <c:pt idx="435">
                  <c:v>1.213292122120844E-2</c:v>
                </c:pt>
                <c:pt idx="436">
                  <c:v>1.2490560309553735E-2</c:v>
                </c:pt>
                <c:pt idx="437">
                  <c:v>1.2833515275728517E-2</c:v>
                </c:pt>
                <c:pt idx="438">
                  <c:v>1.3089785470026849E-2</c:v>
                </c:pt>
                <c:pt idx="439">
                  <c:v>1.3241645553619674E-2</c:v>
                </c:pt>
                <c:pt idx="440">
                  <c:v>1.3415381073348026E-2</c:v>
                </c:pt>
                <c:pt idx="441">
                  <c:v>1.3650510541312626E-2</c:v>
                </c:pt>
                <c:pt idx="442">
                  <c:v>1.3819789197687433E-2</c:v>
                </c:pt>
                <c:pt idx="443">
                  <c:v>1.4074716462597198E-2</c:v>
                </c:pt>
                <c:pt idx="444">
                  <c:v>1.4316610208095508E-2</c:v>
                </c:pt>
                <c:pt idx="445">
                  <c:v>1.4572539424895243E-2</c:v>
                </c:pt>
                <c:pt idx="446">
                  <c:v>1.480553749942245E-2</c:v>
                </c:pt>
                <c:pt idx="447">
                  <c:v>1.5017056506558992E-2</c:v>
                </c:pt>
                <c:pt idx="448">
                  <c:v>1.5126666217976752E-2</c:v>
                </c:pt>
                <c:pt idx="449">
                  <c:v>1.5243664445438685E-2</c:v>
                </c:pt>
                <c:pt idx="450">
                  <c:v>1.5405052835920066E-2</c:v>
                </c:pt>
                <c:pt idx="451">
                  <c:v>1.5711445384129639E-2</c:v>
                </c:pt>
                <c:pt idx="452">
                  <c:v>1.6051881257571215E-2</c:v>
                </c:pt>
                <c:pt idx="453">
                  <c:v>1.6406061901250334E-2</c:v>
                </c:pt>
                <c:pt idx="454">
                  <c:v>1.6678337462078092E-2</c:v>
                </c:pt>
                <c:pt idx="455">
                  <c:v>1.6848438062735789E-2</c:v>
                </c:pt>
                <c:pt idx="456">
                  <c:v>1.701818903459509E-2</c:v>
                </c:pt>
                <c:pt idx="457">
                  <c:v>1.716272325749103E-2</c:v>
                </c:pt>
                <c:pt idx="458">
                  <c:v>1.7329734875577697E-2</c:v>
                </c:pt>
                <c:pt idx="459">
                  <c:v>1.7508749838068872E-2</c:v>
                </c:pt>
                <c:pt idx="460">
                  <c:v>1.7757467018587641E-2</c:v>
                </c:pt>
                <c:pt idx="461">
                  <c:v>1.7980310873832898E-2</c:v>
                </c:pt>
                <c:pt idx="462">
                  <c:v>1.8229233537482733E-2</c:v>
                </c:pt>
                <c:pt idx="463">
                  <c:v>1.8456170147194546E-2</c:v>
                </c:pt>
                <c:pt idx="464">
                  <c:v>1.8615748518075698E-2</c:v>
                </c:pt>
                <c:pt idx="465">
                  <c:v>1.882396668277846E-2</c:v>
                </c:pt>
                <c:pt idx="466">
                  <c:v>1.9042802073902541E-2</c:v>
                </c:pt>
                <c:pt idx="467">
                  <c:v>1.9297351347877047E-2</c:v>
                </c:pt>
                <c:pt idx="468">
                  <c:v>1.9609738860351392E-2</c:v>
                </c:pt>
                <c:pt idx="469">
                  <c:v>1.986922605981891E-2</c:v>
                </c:pt>
                <c:pt idx="470">
                  <c:v>2.0130697848530943E-2</c:v>
                </c:pt>
                <c:pt idx="471">
                  <c:v>2.0405498308961774E-2</c:v>
                </c:pt>
                <c:pt idx="472">
                  <c:v>2.0653049306693486E-2</c:v>
                </c:pt>
                <c:pt idx="473">
                  <c:v>2.0808590632882762E-2</c:v>
                </c:pt>
                <c:pt idx="474">
                  <c:v>2.0979451149543606E-2</c:v>
                </c:pt>
                <c:pt idx="475">
                  <c:v>2.1191135924823287E-2</c:v>
                </c:pt>
                <c:pt idx="476">
                  <c:v>2.1443737992013923E-2</c:v>
                </c:pt>
                <c:pt idx="477">
                  <c:v>2.1774367876900753E-2</c:v>
                </c:pt>
                <c:pt idx="478">
                  <c:v>2.2051006120911439E-2</c:v>
                </c:pt>
                <c:pt idx="479">
                  <c:v>2.2285698531014426E-2</c:v>
                </c:pt>
                <c:pt idx="480">
                  <c:v>2.2513161527668569E-2</c:v>
                </c:pt>
                <c:pt idx="481">
                  <c:v>2.2672517876626649E-2</c:v>
                </c:pt>
                <c:pt idx="482">
                  <c:v>2.280076165197574E-2</c:v>
                </c:pt>
                <c:pt idx="483">
                  <c:v>2.2971967372554573E-2</c:v>
                </c:pt>
                <c:pt idx="484">
                  <c:v>2.3169761117061993E-2</c:v>
                </c:pt>
                <c:pt idx="485">
                  <c:v>2.3498196912463361E-2</c:v>
                </c:pt>
                <c:pt idx="486">
                  <c:v>2.3811304930462643E-2</c:v>
                </c:pt>
                <c:pt idx="487">
                  <c:v>2.4149083262289477E-2</c:v>
                </c:pt>
                <c:pt idx="488">
                  <c:v>2.4360971005817401E-2</c:v>
                </c:pt>
                <c:pt idx="489">
                  <c:v>2.4453959550303044E-2</c:v>
                </c:pt>
                <c:pt idx="490">
                  <c:v>2.4609165529757629E-2</c:v>
                </c:pt>
                <c:pt idx="491">
                  <c:v>2.4820004770345596E-2</c:v>
                </c:pt>
                <c:pt idx="492">
                  <c:v>2.5094338866540413E-2</c:v>
                </c:pt>
                <c:pt idx="493">
                  <c:v>2.5404048345861126E-2</c:v>
                </c:pt>
                <c:pt idx="494">
                  <c:v>2.5697556907814063E-2</c:v>
                </c:pt>
                <c:pt idx="495">
                  <c:v>2.5951710407314348E-2</c:v>
                </c:pt>
                <c:pt idx="496">
                  <c:v>2.6140631073065319E-2</c:v>
                </c:pt>
                <c:pt idx="497">
                  <c:v>2.6331638945741715E-2</c:v>
                </c:pt>
                <c:pt idx="498">
                  <c:v>2.65790376329267E-2</c:v>
                </c:pt>
                <c:pt idx="499">
                  <c:v>2.6922521819308199E-2</c:v>
                </c:pt>
                <c:pt idx="500">
                  <c:v>2.7214805131719672E-2</c:v>
                </c:pt>
                <c:pt idx="501">
                  <c:v>2.7507437219252397E-2</c:v>
                </c:pt>
                <c:pt idx="502">
                  <c:v>2.7785036409493358E-2</c:v>
                </c:pt>
                <c:pt idx="503">
                  <c:v>2.7955349868224535E-2</c:v>
                </c:pt>
                <c:pt idx="504">
                  <c:v>2.8117179580815638E-2</c:v>
                </c:pt>
                <c:pt idx="505">
                  <c:v>2.8308913148226322E-2</c:v>
                </c:pt>
                <c:pt idx="506">
                  <c:v>2.8440549496561555E-2</c:v>
                </c:pt>
                <c:pt idx="507">
                  <c:v>2.8654613908965346E-2</c:v>
                </c:pt>
                <c:pt idx="508">
                  <c:v>2.8881077440247867E-2</c:v>
                </c:pt>
                <c:pt idx="509">
                  <c:v>2.9083894489969075E-2</c:v>
                </c:pt>
                <c:pt idx="510">
                  <c:v>2.9269536814890432E-2</c:v>
                </c:pt>
                <c:pt idx="511">
                  <c:v>2.9505847682870446E-2</c:v>
                </c:pt>
                <c:pt idx="512">
                  <c:v>2.9794056750213058E-2</c:v>
                </c:pt>
                <c:pt idx="513">
                  <c:v>3.0043709562638788E-2</c:v>
                </c:pt>
                <c:pt idx="514">
                  <c:v>3.0296493638906748E-2</c:v>
                </c:pt>
                <c:pt idx="515">
                  <c:v>3.045363729824933E-2</c:v>
                </c:pt>
                <c:pt idx="516">
                  <c:v>3.0743431913262044E-2</c:v>
                </c:pt>
                <c:pt idx="517">
                  <c:v>3.10184610191938E-2</c:v>
                </c:pt>
                <c:pt idx="518">
                  <c:v>3.1259369739221422E-2</c:v>
                </c:pt>
                <c:pt idx="519">
                  <c:v>3.1457674034615232E-2</c:v>
                </c:pt>
                <c:pt idx="520">
                  <c:v>3.1616076151536318E-2</c:v>
                </c:pt>
                <c:pt idx="521">
                  <c:v>3.1822400006410387E-2</c:v>
                </c:pt>
                <c:pt idx="522">
                  <c:v>3.2043613582941111E-2</c:v>
                </c:pt>
                <c:pt idx="523">
                  <c:v>3.2279218306911203E-2</c:v>
                </c:pt>
                <c:pt idx="524">
                  <c:v>3.2491773485014287E-2</c:v>
                </c:pt>
                <c:pt idx="525">
                  <c:v>3.2723227839480888E-2</c:v>
                </c:pt>
                <c:pt idx="526">
                  <c:v>3.2880181142255722E-2</c:v>
                </c:pt>
                <c:pt idx="527">
                  <c:v>3.3037810673287774E-2</c:v>
                </c:pt>
                <c:pt idx="528">
                  <c:v>3.3195081539373332E-2</c:v>
                </c:pt>
                <c:pt idx="529">
                  <c:v>3.342516728719868E-2</c:v>
                </c:pt>
                <c:pt idx="530">
                  <c:v>3.3630938854309206E-2</c:v>
                </c:pt>
                <c:pt idx="531">
                  <c:v>3.3877878762305913E-2</c:v>
                </c:pt>
                <c:pt idx="532">
                  <c:v>3.4027834333346996E-2</c:v>
                </c:pt>
                <c:pt idx="533">
                  <c:v>3.4182775555828687E-2</c:v>
                </c:pt>
                <c:pt idx="534">
                  <c:v>3.4388606280425955E-2</c:v>
                </c:pt>
                <c:pt idx="535">
                  <c:v>3.4591195592118248E-2</c:v>
                </c:pt>
                <c:pt idx="536">
                  <c:v>3.4755979640485386E-2</c:v>
                </c:pt>
                <c:pt idx="537">
                  <c:v>3.498465016300286E-2</c:v>
                </c:pt>
                <c:pt idx="538">
                  <c:v>3.529354928913829E-2</c:v>
                </c:pt>
                <c:pt idx="539">
                  <c:v>3.5484939689367029E-2</c:v>
                </c:pt>
                <c:pt idx="540">
                  <c:v>3.5691839966807512E-2</c:v>
                </c:pt>
                <c:pt idx="541">
                  <c:v>3.5845647942342157E-2</c:v>
                </c:pt>
                <c:pt idx="542">
                  <c:v>3.609344899822587E-2</c:v>
                </c:pt>
                <c:pt idx="543">
                  <c:v>3.6396118991873137E-2</c:v>
                </c:pt>
                <c:pt idx="544">
                  <c:v>3.6642487202799272E-2</c:v>
                </c:pt>
                <c:pt idx="545">
                  <c:v>3.6797145521839741E-2</c:v>
                </c:pt>
                <c:pt idx="546">
                  <c:v>3.6946663037135404E-2</c:v>
                </c:pt>
                <c:pt idx="547">
                  <c:v>3.702840548933984E-2</c:v>
                </c:pt>
                <c:pt idx="548">
                  <c:v>3.7083427176199876E-2</c:v>
                </c:pt>
                <c:pt idx="549">
                  <c:v>3.7205879596914626E-2</c:v>
                </c:pt>
                <c:pt idx="550">
                  <c:v>3.7396180735635894E-2</c:v>
                </c:pt>
                <c:pt idx="551">
                  <c:v>3.7589857500141537E-2</c:v>
                </c:pt>
                <c:pt idx="552">
                  <c:v>3.7778309170556995E-2</c:v>
                </c:pt>
                <c:pt idx="553">
                  <c:v>3.7977138171082489E-2</c:v>
                </c:pt>
                <c:pt idx="554">
                  <c:v>3.8107746159057612E-2</c:v>
                </c:pt>
                <c:pt idx="555">
                  <c:v>3.8347133786547569E-2</c:v>
                </c:pt>
                <c:pt idx="556">
                  <c:v>3.8508578504616989E-2</c:v>
                </c:pt>
                <c:pt idx="557">
                  <c:v>3.8675052715044143E-2</c:v>
                </c:pt>
                <c:pt idx="558">
                  <c:v>3.8846321403742591E-2</c:v>
                </c:pt>
                <c:pt idx="559">
                  <c:v>3.90096889387921E-2</c:v>
                </c:pt>
                <c:pt idx="560">
                  <c:v>3.9202962035109805E-2</c:v>
                </c:pt>
                <c:pt idx="561">
                  <c:v>3.9392598579174702E-2</c:v>
                </c:pt>
                <c:pt idx="562">
                  <c:v>3.9557913321008074E-2</c:v>
                </c:pt>
                <c:pt idx="563">
                  <c:v>3.9735739293206791E-2</c:v>
                </c:pt>
                <c:pt idx="564">
                  <c:v>3.9782256819149889E-2</c:v>
                </c:pt>
                <c:pt idx="565">
                  <c:v>3.983650537572684E-2</c:v>
                </c:pt>
                <c:pt idx="566">
                  <c:v>3.9952642462534299E-2</c:v>
                </c:pt>
                <c:pt idx="567">
                  <c:v>4.0051645200285341E-2</c:v>
                </c:pt>
                <c:pt idx="568">
                  <c:v>3.998252735097952E-2</c:v>
                </c:pt>
                <c:pt idx="569">
                  <c:v>4.0186684698999983E-2</c:v>
                </c:pt>
                <c:pt idx="570">
                  <c:v>4.0731966869865563E-2</c:v>
                </c:pt>
                <c:pt idx="571">
                  <c:v>4.1028057764993825E-2</c:v>
                </c:pt>
                <c:pt idx="572">
                  <c:v>4.1205150381362743E-2</c:v>
                </c:pt>
                <c:pt idx="573">
                  <c:v>4.1301056696490743E-2</c:v>
                </c:pt>
                <c:pt idx="574">
                  <c:v>4.143187400388218E-2</c:v>
                </c:pt>
                <c:pt idx="575">
                  <c:v>4.1690736239716392E-2</c:v>
                </c:pt>
                <c:pt idx="576">
                  <c:v>4.1914291243576478E-2</c:v>
                </c:pt>
                <c:pt idx="577">
                  <c:v>4.2126086984509981E-2</c:v>
                </c:pt>
                <c:pt idx="578">
                  <c:v>4.2416083660447523E-2</c:v>
                </c:pt>
                <c:pt idx="579">
                  <c:v>4.2558307565728364E-2</c:v>
                </c:pt>
                <c:pt idx="580">
                  <c:v>4.2744707868631757E-2</c:v>
                </c:pt>
                <c:pt idx="581">
                  <c:v>4.2886463504297409E-2</c:v>
                </c:pt>
                <c:pt idx="582">
                  <c:v>4.3006549262612902E-2</c:v>
                </c:pt>
                <c:pt idx="583">
                  <c:v>4.3199945332761794E-2</c:v>
                </c:pt>
                <c:pt idx="584">
                  <c:v>4.336501464361104E-2</c:v>
                </c:pt>
                <c:pt idx="585">
                  <c:v>4.3458844276903656E-2</c:v>
                </c:pt>
                <c:pt idx="586">
                  <c:v>4.3596533833411194E-2</c:v>
                </c:pt>
                <c:pt idx="587">
                  <c:v>4.3752277946384026E-2</c:v>
                </c:pt>
                <c:pt idx="588">
                  <c:v>4.3884855914960767E-2</c:v>
                </c:pt>
                <c:pt idx="589">
                  <c:v>4.400595874530306E-2</c:v>
                </c:pt>
                <c:pt idx="590">
                  <c:v>4.4164638321608614E-2</c:v>
                </c:pt>
                <c:pt idx="591">
                  <c:v>4.4247027513944236E-2</c:v>
                </c:pt>
                <c:pt idx="592">
                  <c:v>4.4368187270987687E-2</c:v>
                </c:pt>
                <c:pt idx="593">
                  <c:v>4.4424449541154924E-2</c:v>
                </c:pt>
                <c:pt idx="594">
                  <c:v>4.4627142378449024E-2</c:v>
                </c:pt>
                <c:pt idx="595">
                  <c:v>4.4882606869553622E-2</c:v>
                </c:pt>
                <c:pt idx="596">
                  <c:v>4.5156736159303698E-2</c:v>
                </c:pt>
                <c:pt idx="597">
                  <c:v>4.5359852988830267E-2</c:v>
                </c:pt>
                <c:pt idx="598">
                  <c:v>4.5531173395088928E-2</c:v>
                </c:pt>
                <c:pt idx="599">
                  <c:v>4.5602256843482167E-2</c:v>
                </c:pt>
                <c:pt idx="600">
                  <c:v>4.5631929365806324E-2</c:v>
                </c:pt>
                <c:pt idx="601">
                  <c:v>4.5842343071712012E-2</c:v>
                </c:pt>
                <c:pt idx="602">
                  <c:v>4.6070495676266442E-2</c:v>
                </c:pt>
                <c:pt idx="603">
                  <c:v>4.6260127187008948E-2</c:v>
                </c:pt>
                <c:pt idx="604">
                  <c:v>4.6481018935923886E-2</c:v>
                </c:pt>
                <c:pt idx="605">
                  <c:v>4.6599785718189006E-2</c:v>
                </c:pt>
                <c:pt idx="606">
                  <c:v>4.6612497371693963E-2</c:v>
                </c:pt>
                <c:pt idx="607">
                  <c:v>4.6771592139311105E-2</c:v>
                </c:pt>
                <c:pt idx="608">
                  <c:v>4.6921215902178827E-2</c:v>
                </c:pt>
                <c:pt idx="609">
                  <c:v>4.7052435516868926E-2</c:v>
                </c:pt>
                <c:pt idx="610">
                  <c:v>4.7222562627137643E-2</c:v>
                </c:pt>
                <c:pt idx="611">
                  <c:v>4.7372782320025231E-2</c:v>
                </c:pt>
                <c:pt idx="612">
                  <c:v>4.7471899017597366E-2</c:v>
                </c:pt>
                <c:pt idx="613">
                  <c:v>4.767616696834228E-2</c:v>
                </c:pt>
                <c:pt idx="614">
                  <c:v>4.7835595903056867E-2</c:v>
                </c:pt>
                <c:pt idx="615">
                  <c:v>4.8008824410460151E-2</c:v>
                </c:pt>
                <c:pt idx="616">
                  <c:v>4.8159027862258591E-2</c:v>
                </c:pt>
                <c:pt idx="617">
                  <c:v>4.8373286822158329E-2</c:v>
                </c:pt>
                <c:pt idx="618">
                  <c:v>4.8582969406855109E-2</c:v>
                </c:pt>
                <c:pt idx="619">
                  <c:v>4.8778232172692566E-2</c:v>
                </c:pt>
                <c:pt idx="620">
                  <c:v>4.8943598994890043E-2</c:v>
                </c:pt>
                <c:pt idx="621">
                  <c:v>4.9062739140740996E-2</c:v>
                </c:pt>
                <c:pt idx="622">
                  <c:v>4.9185376111038639E-2</c:v>
                </c:pt>
                <c:pt idx="623">
                  <c:v>4.9315844099010617E-2</c:v>
                </c:pt>
                <c:pt idx="624">
                  <c:v>4.9494630557784476E-2</c:v>
                </c:pt>
                <c:pt idx="625">
                  <c:v>4.9621864391438807E-2</c:v>
                </c:pt>
                <c:pt idx="626">
                  <c:v>4.9716064938544031E-2</c:v>
                </c:pt>
                <c:pt idx="627">
                  <c:v>4.983154258269247E-2</c:v>
                </c:pt>
                <c:pt idx="628">
                  <c:v>4.994565951391338E-2</c:v>
                </c:pt>
                <c:pt idx="629">
                  <c:v>5.0081616082695651E-2</c:v>
                </c:pt>
                <c:pt idx="630">
                  <c:v>5.0277198226232375E-2</c:v>
                </c:pt>
                <c:pt idx="631">
                  <c:v>5.0395223271832851E-2</c:v>
                </c:pt>
                <c:pt idx="632">
                  <c:v>5.0521054746414842E-2</c:v>
                </c:pt>
                <c:pt idx="633">
                  <c:v>5.0746693792908908E-2</c:v>
                </c:pt>
                <c:pt idx="634">
                  <c:v>5.0871022558448706E-2</c:v>
                </c:pt>
                <c:pt idx="635">
                  <c:v>5.0997518556700844E-2</c:v>
                </c:pt>
                <c:pt idx="636">
                  <c:v>5.1139965028415717E-2</c:v>
                </c:pt>
                <c:pt idx="637">
                  <c:v>5.1274040806488203E-2</c:v>
                </c:pt>
                <c:pt idx="638">
                  <c:v>5.1408466067367896E-2</c:v>
                </c:pt>
                <c:pt idx="639">
                  <c:v>5.1641115366773849E-2</c:v>
                </c:pt>
                <c:pt idx="640">
                  <c:v>5.1773229511620146E-2</c:v>
                </c:pt>
                <c:pt idx="641">
                  <c:v>5.189039278121152E-2</c:v>
                </c:pt>
                <c:pt idx="642">
                  <c:v>5.2070252734000358E-2</c:v>
                </c:pt>
                <c:pt idx="643">
                  <c:v>5.2240039310023648E-2</c:v>
                </c:pt>
                <c:pt idx="644">
                  <c:v>5.2433885653275815E-2</c:v>
                </c:pt>
                <c:pt idx="645">
                  <c:v>5.2580975329284435E-2</c:v>
                </c:pt>
                <c:pt idx="646">
                  <c:v>5.2629102991326955E-2</c:v>
                </c:pt>
                <c:pt idx="647">
                  <c:v>5.2801849347066783E-2</c:v>
                </c:pt>
                <c:pt idx="648">
                  <c:v>5.2971159578296477E-2</c:v>
                </c:pt>
                <c:pt idx="649">
                  <c:v>5.311624372991508E-2</c:v>
                </c:pt>
                <c:pt idx="650">
                  <c:v>5.3235988153161336E-2</c:v>
                </c:pt>
                <c:pt idx="651">
                  <c:v>5.331772897218362E-2</c:v>
                </c:pt>
                <c:pt idx="652">
                  <c:v>5.3451576416968377E-2</c:v>
                </c:pt>
                <c:pt idx="653">
                  <c:v>5.3572379505176855E-2</c:v>
                </c:pt>
                <c:pt idx="654">
                  <c:v>5.3712137214679663E-2</c:v>
                </c:pt>
                <c:pt idx="655">
                  <c:v>5.3819504657738548E-2</c:v>
                </c:pt>
                <c:pt idx="656">
                  <c:v>5.3971428939128471E-2</c:v>
                </c:pt>
                <c:pt idx="657">
                  <c:v>5.405009955717445E-2</c:v>
                </c:pt>
                <c:pt idx="658">
                  <c:v>5.4272682375472822E-2</c:v>
                </c:pt>
                <c:pt idx="659">
                  <c:v>5.4507184767077201E-2</c:v>
                </c:pt>
                <c:pt idx="660">
                  <c:v>5.4683990215584836E-2</c:v>
                </c:pt>
                <c:pt idx="661">
                  <c:v>5.4806157010888111E-2</c:v>
                </c:pt>
                <c:pt idx="662">
                  <c:v>5.4977758778012462E-2</c:v>
                </c:pt>
                <c:pt idx="663">
                  <c:v>5.5099491781990376E-2</c:v>
                </c:pt>
                <c:pt idx="664">
                  <c:v>5.5273315221357776E-2</c:v>
                </c:pt>
                <c:pt idx="665">
                  <c:v>5.5471409925042403E-2</c:v>
                </c:pt>
                <c:pt idx="666">
                  <c:v>5.5572995721827508E-2</c:v>
                </c:pt>
                <c:pt idx="667">
                  <c:v>5.568894619989103E-2</c:v>
                </c:pt>
                <c:pt idx="668">
                  <c:v>5.5805092450664992E-2</c:v>
                </c:pt>
                <c:pt idx="669">
                  <c:v>5.5903379673169884E-2</c:v>
                </c:pt>
                <c:pt idx="670">
                  <c:v>5.6007965807028236E-2</c:v>
                </c:pt>
                <c:pt idx="671">
                  <c:v>5.6188747872605131E-2</c:v>
                </c:pt>
                <c:pt idx="672">
                  <c:v>5.6300536067545592E-2</c:v>
                </c:pt>
                <c:pt idx="673">
                  <c:v>5.6405942058842973E-2</c:v>
                </c:pt>
                <c:pt idx="674">
                  <c:v>5.6515144635615078E-2</c:v>
                </c:pt>
                <c:pt idx="675">
                  <c:v>5.6681383577080365E-2</c:v>
                </c:pt>
                <c:pt idx="676">
                  <c:v>5.6863262415202967E-2</c:v>
                </c:pt>
                <c:pt idx="677">
                  <c:v>5.7000137921041055E-2</c:v>
                </c:pt>
                <c:pt idx="678">
                  <c:v>5.7101726530528751E-2</c:v>
                </c:pt>
                <c:pt idx="679">
                  <c:v>5.7245112807838304E-2</c:v>
                </c:pt>
                <c:pt idx="680">
                  <c:v>5.7461023441929722E-2</c:v>
                </c:pt>
                <c:pt idx="681">
                  <c:v>5.7577652801738953E-2</c:v>
                </c:pt>
                <c:pt idx="682">
                  <c:v>5.7757649397434302E-2</c:v>
                </c:pt>
                <c:pt idx="683">
                  <c:v>5.7954696959164095E-2</c:v>
                </c:pt>
                <c:pt idx="684">
                  <c:v>5.807667784389936E-2</c:v>
                </c:pt>
                <c:pt idx="685">
                  <c:v>5.8180479687396605E-2</c:v>
                </c:pt>
                <c:pt idx="686">
                  <c:v>5.8288435438958668E-2</c:v>
                </c:pt>
                <c:pt idx="687">
                  <c:v>5.8440460251783122E-2</c:v>
                </c:pt>
                <c:pt idx="688">
                  <c:v>5.8626177328383995E-2</c:v>
                </c:pt>
                <c:pt idx="689">
                  <c:v>5.8757788090198888E-2</c:v>
                </c:pt>
                <c:pt idx="690">
                  <c:v>5.8968166047561971E-2</c:v>
                </c:pt>
                <c:pt idx="691">
                  <c:v>5.9110911119413176E-2</c:v>
                </c:pt>
                <c:pt idx="692">
                  <c:v>5.9300857242227736E-2</c:v>
                </c:pt>
                <c:pt idx="693">
                  <c:v>5.9449887706204303E-2</c:v>
                </c:pt>
                <c:pt idx="694">
                  <c:v>5.9603318870324128E-2</c:v>
                </c:pt>
                <c:pt idx="695">
                  <c:v>5.9816140794041545E-2</c:v>
                </c:pt>
                <c:pt idx="696">
                  <c:v>6.0134802657820709E-2</c:v>
                </c:pt>
                <c:pt idx="697">
                  <c:v>6.0479020527458738E-2</c:v>
                </c:pt>
                <c:pt idx="698">
                  <c:v>6.0697432652209088E-2</c:v>
                </c:pt>
                <c:pt idx="699">
                  <c:v>6.0791047790537095E-2</c:v>
                </c:pt>
                <c:pt idx="700">
                  <c:v>6.0792198692000046E-2</c:v>
                </c:pt>
                <c:pt idx="701">
                  <c:v>6.1175099115974511E-2</c:v>
                </c:pt>
                <c:pt idx="702">
                  <c:v>6.11128165876259E-2</c:v>
                </c:pt>
                <c:pt idx="703">
                  <c:v>6.1285125794817479E-2</c:v>
                </c:pt>
                <c:pt idx="704">
                  <c:v>6.1076945485272718E-2</c:v>
                </c:pt>
                <c:pt idx="705">
                  <c:v>6.0728675977069817E-2</c:v>
                </c:pt>
                <c:pt idx="706">
                  <c:v>6.1003198615070552E-2</c:v>
                </c:pt>
              </c:numCache>
            </c:numRef>
          </c:yVal>
          <c:smooth val="0"/>
          <c:extLst>
            <c:ext xmlns:c16="http://schemas.microsoft.com/office/drawing/2014/chart" uri="{C3380CC4-5D6E-409C-BE32-E72D297353CC}">
              <c16:uniqueId val="{00000001-32A6-476F-B24F-C08DA075FBD8}"/>
            </c:ext>
          </c:extLst>
        </c:ser>
        <c:ser>
          <c:idx val="2"/>
          <c:order val="2"/>
          <c:tx>
            <c:strRef>
              <c:f>'Raw Data'!$I$1</c:f>
              <c:strCache>
                <c:ptCount val="1"/>
                <c:pt idx="0">
                  <c:v>displacement</c:v>
                </c:pt>
              </c:strCache>
            </c:strRef>
          </c:tx>
          <c:spPr>
            <a:ln w="19050" cap="rnd">
              <a:noFill/>
              <a:round/>
            </a:ln>
            <a:effectLst/>
          </c:spPr>
          <c:marker>
            <c:symbol val="circle"/>
            <c:size val="5"/>
            <c:spPr>
              <a:solidFill>
                <a:schemeClr val="accent3"/>
              </a:solidFill>
              <a:ln w="9525">
                <a:solidFill>
                  <a:schemeClr val="accent3"/>
                </a:solidFill>
              </a:ln>
              <a:effectLst/>
            </c:spPr>
          </c:marker>
          <c:xVal>
            <c:numRef>
              <c:f>'Raw Data'!$F$2:$F$709</c:f>
              <c:numCache>
                <c:formatCode>General</c:formatCode>
                <c:ptCount val="708"/>
                <c:pt idx="0">
                  <c:v>0</c:v>
                </c:pt>
                <c:pt idx="1">
                  <c:v>9.9310000005061738E-3</c:v>
                </c:pt>
                <c:pt idx="2">
                  <c:v>1.9862000001012348E-2</c:v>
                </c:pt>
                <c:pt idx="3">
                  <c:v>2.9793000001518521E-2</c:v>
                </c:pt>
                <c:pt idx="4">
                  <c:v>3.972300000168616E-2</c:v>
                </c:pt>
                <c:pt idx="5">
                  <c:v>4.9654000002192333E-2</c:v>
                </c:pt>
                <c:pt idx="6">
                  <c:v>5.9585000002698507E-2</c:v>
                </c:pt>
                <c:pt idx="7">
                  <c:v>6.9516000003204681E-2</c:v>
                </c:pt>
                <c:pt idx="8">
                  <c:v>7.9447000003710855E-2</c:v>
                </c:pt>
                <c:pt idx="9">
                  <c:v>8.9377000003878493E-2</c:v>
                </c:pt>
                <c:pt idx="10">
                  <c:v>9.9308000004384667E-2</c:v>
                </c:pt>
                <c:pt idx="11">
                  <c:v>0.10923900000489084</c:v>
                </c:pt>
                <c:pt idx="12">
                  <c:v>0.11916999999812106</c:v>
                </c:pt>
                <c:pt idx="13">
                  <c:v>0.12910099999862723</c:v>
                </c:pt>
                <c:pt idx="14">
                  <c:v>0.13903099999879487</c:v>
                </c:pt>
                <c:pt idx="15">
                  <c:v>0.14896199999930104</c:v>
                </c:pt>
                <c:pt idx="16">
                  <c:v>0.15889299999980722</c:v>
                </c:pt>
                <c:pt idx="17">
                  <c:v>0.16882400000031339</c:v>
                </c:pt>
                <c:pt idx="18">
                  <c:v>0.17875500000081956</c:v>
                </c:pt>
                <c:pt idx="19">
                  <c:v>0.1886850000009872</c:v>
                </c:pt>
                <c:pt idx="20">
                  <c:v>0.19861600000149338</c:v>
                </c:pt>
                <c:pt idx="21">
                  <c:v>0.20854700000199955</c:v>
                </c:pt>
                <c:pt idx="22">
                  <c:v>0.21847800000250572</c:v>
                </c:pt>
                <c:pt idx="23">
                  <c:v>0.2284090000030119</c:v>
                </c:pt>
                <c:pt idx="24">
                  <c:v>0.23833900000317954</c:v>
                </c:pt>
                <c:pt idx="25">
                  <c:v>0.24827000000368571</c:v>
                </c:pt>
                <c:pt idx="26">
                  <c:v>0.25820100000419188</c:v>
                </c:pt>
                <c:pt idx="27">
                  <c:v>0.26813200000469806</c:v>
                </c:pt>
                <c:pt idx="28">
                  <c:v>0.27806299999792827</c:v>
                </c:pt>
                <c:pt idx="29">
                  <c:v>0.28799299999809591</c:v>
                </c:pt>
                <c:pt idx="30">
                  <c:v>0.29792399999860208</c:v>
                </c:pt>
                <c:pt idx="31">
                  <c:v>0.30785499999910826</c:v>
                </c:pt>
                <c:pt idx="32">
                  <c:v>0.31778599999961443</c:v>
                </c:pt>
                <c:pt idx="33">
                  <c:v>0.32771700000012061</c:v>
                </c:pt>
                <c:pt idx="34">
                  <c:v>0.33764700000028824</c:v>
                </c:pt>
                <c:pt idx="35">
                  <c:v>0.34757800000079442</c:v>
                </c:pt>
                <c:pt idx="36">
                  <c:v>0.35750900000130059</c:v>
                </c:pt>
                <c:pt idx="37">
                  <c:v>0.36744000000180677</c:v>
                </c:pt>
                <c:pt idx="38">
                  <c:v>0.37737100000231294</c:v>
                </c:pt>
                <c:pt idx="39">
                  <c:v>0.38730100000248058</c:v>
                </c:pt>
                <c:pt idx="40">
                  <c:v>0.39723200000298675</c:v>
                </c:pt>
                <c:pt idx="41">
                  <c:v>0.40716300000349293</c:v>
                </c:pt>
                <c:pt idx="42">
                  <c:v>0.4170940000039991</c:v>
                </c:pt>
                <c:pt idx="43">
                  <c:v>0.42702400000416674</c:v>
                </c:pt>
                <c:pt idx="44">
                  <c:v>0.43695500000467291</c:v>
                </c:pt>
                <c:pt idx="45">
                  <c:v>0.44688599999790313</c:v>
                </c:pt>
                <c:pt idx="46">
                  <c:v>0.4568169999984093</c:v>
                </c:pt>
                <c:pt idx="47">
                  <c:v>0.46674799999891547</c:v>
                </c:pt>
                <c:pt idx="48">
                  <c:v>0.47667799999908311</c:v>
                </c:pt>
                <c:pt idx="49">
                  <c:v>0.48660899999958929</c:v>
                </c:pt>
                <c:pt idx="50">
                  <c:v>0.49654000000009546</c:v>
                </c:pt>
                <c:pt idx="51">
                  <c:v>0.50647100000060163</c:v>
                </c:pt>
                <c:pt idx="52">
                  <c:v>0.51640200000110781</c:v>
                </c:pt>
                <c:pt idx="53">
                  <c:v>0.52633200000127545</c:v>
                </c:pt>
                <c:pt idx="54">
                  <c:v>0.53626300000178162</c:v>
                </c:pt>
                <c:pt idx="55">
                  <c:v>0.54619400000228779</c:v>
                </c:pt>
                <c:pt idx="56">
                  <c:v>0.55612500000279397</c:v>
                </c:pt>
                <c:pt idx="57">
                  <c:v>0.56605600000330014</c:v>
                </c:pt>
                <c:pt idx="58">
                  <c:v>0.57598600000346778</c:v>
                </c:pt>
                <c:pt idx="59">
                  <c:v>0.58591700000397395</c:v>
                </c:pt>
                <c:pt idx="60">
                  <c:v>0.59584800000448013</c:v>
                </c:pt>
                <c:pt idx="61">
                  <c:v>0.6057790000049863</c:v>
                </c:pt>
                <c:pt idx="62">
                  <c:v>0.61570999999821652</c:v>
                </c:pt>
                <c:pt idx="63">
                  <c:v>0.62563999999838416</c:v>
                </c:pt>
                <c:pt idx="64">
                  <c:v>0.63557099999889033</c:v>
                </c:pt>
                <c:pt idx="65">
                  <c:v>0.6455019999993965</c:v>
                </c:pt>
                <c:pt idx="66">
                  <c:v>0.65543299999990268</c:v>
                </c:pt>
                <c:pt idx="67">
                  <c:v>0.66536400000040885</c:v>
                </c:pt>
                <c:pt idx="68">
                  <c:v>0.67529400000057649</c:v>
                </c:pt>
                <c:pt idx="69">
                  <c:v>0.68522500000108266</c:v>
                </c:pt>
                <c:pt idx="70">
                  <c:v>0.69515600000158884</c:v>
                </c:pt>
                <c:pt idx="71">
                  <c:v>0.70508700000209501</c:v>
                </c:pt>
                <c:pt idx="72">
                  <c:v>0.71501800000260118</c:v>
                </c:pt>
                <c:pt idx="73">
                  <c:v>0.72494800000276882</c:v>
                </c:pt>
                <c:pt idx="74">
                  <c:v>0.734879000003275</c:v>
                </c:pt>
                <c:pt idx="75">
                  <c:v>0.74481000000378117</c:v>
                </c:pt>
                <c:pt idx="76">
                  <c:v>0.75474100000428734</c:v>
                </c:pt>
                <c:pt idx="77">
                  <c:v>0.76467100000445498</c:v>
                </c:pt>
                <c:pt idx="78">
                  <c:v>0.77460200000496116</c:v>
                </c:pt>
                <c:pt idx="79">
                  <c:v>0.78453299999819137</c:v>
                </c:pt>
                <c:pt idx="80">
                  <c:v>0.79446399999869755</c:v>
                </c:pt>
                <c:pt idx="81">
                  <c:v>0.80439499999920372</c:v>
                </c:pt>
                <c:pt idx="82">
                  <c:v>0.81432499999937136</c:v>
                </c:pt>
                <c:pt idx="83">
                  <c:v>0.82425599999987753</c:v>
                </c:pt>
                <c:pt idx="84">
                  <c:v>0.8341870000003837</c:v>
                </c:pt>
                <c:pt idx="85">
                  <c:v>0.84411800000088988</c:v>
                </c:pt>
                <c:pt idx="86">
                  <c:v>0.85404900000139605</c:v>
                </c:pt>
                <c:pt idx="87">
                  <c:v>0.86397900000156369</c:v>
                </c:pt>
                <c:pt idx="88">
                  <c:v>0.87391000000206986</c:v>
                </c:pt>
                <c:pt idx="89">
                  <c:v>0.88384100000257604</c:v>
                </c:pt>
                <c:pt idx="90">
                  <c:v>0.89377200000308221</c:v>
                </c:pt>
                <c:pt idx="91">
                  <c:v>0.90370300000358839</c:v>
                </c:pt>
                <c:pt idx="92">
                  <c:v>0.91363300000375602</c:v>
                </c:pt>
                <c:pt idx="93">
                  <c:v>0.9235640000042622</c:v>
                </c:pt>
                <c:pt idx="94">
                  <c:v>0.93349500000476837</c:v>
                </c:pt>
                <c:pt idx="95">
                  <c:v>0.94342599999799859</c:v>
                </c:pt>
                <c:pt idx="96">
                  <c:v>0.95335691666696221</c:v>
                </c:pt>
                <c:pt idx="97">
                  <c:v>0.96328691666712984</c:v>
                </c:pt>
                <c:pt idx="98">
                  <c:v>0.97321791666763602</c:v>
                </c:pt>
                <c:pt idx="99">
                  <c:v>0.98314891666814219</c:v>
                </c:pt>
                <c:pt idx="100">
                  <c:v>0.99307991666864837</c:v>
                </c:pt>
                <c:pt idx="101">
                  <c:v>1.003009916668816</c:v>
                </c:pt>
                <c:pt idx="102">
                  <c:v>1.0129409166693222</c:v>
                </c:pt>
                <c:pt idx="103">
                  <c:v>1.0228719166698284</c:v>
                </c:pt>
                <c:pt idx="104">
                  <c:v>1.0328029166703345</c:v>
                </c:pt>
                <c:pt idx="105">
                  <c:v>1.0427339166708407</c:v>
                </c:pt>
                <c:pt idx="106">
                  <c:v>1.0526639166710083</c:v>
                </c:pt>
                <c:pt idx="107">
                  <c:v>1.0625949166715145</c:v>
                </c:pt>
                <c:pt idx="108">
                  <c:v>1.0725259166647447</c:v>
                </c:pt>
                <c:pt idx="109">
                  <c:v>1.0824569166652509</c:v>
                </c:pt>
                <c:pt idx="110">
                  <c:v>1.0923879166657571</c:v>
                </c:pt>
                <c:pt idx="111">
                  <c:v>1.1023179166659247</c:v>
                </c:pt>
                <c:pt idx="112">
                  <c:v>1.1122489166664309</c:v>
                </c:pt>
                <c:pt idx="113">
                  <c:v>1.1221799166669371</c:v>
                </c:pt>
                <c:pt idx="114">
                  <c:v>1.1321109166674432</c:v>
                </c:pt>
                <c:pt idx="115">
                  <c:v>1.1420419166679494</c:v>
                </c:pt>
                <c:pt idx="116">
                  <c:v>1.151971916668117</c:v>
                </c:pt>
                <c:pt idx="117">
                  <c:v>1.1619029166686232</c:v>
                </c:pt>
                <c:pt idx="118">
                  <c:v>1.1718339166691294</c:v>
                </c:pt>
                <c:pt idx="119">
                  <c:v>1.1817649166696356</c:v>
                </c:pt>
                <c:pt idx="120">
                  <c:v>1.1916959166701417</c:v>
                </c:pt>
                <c:pt idx="121">
                  <c:v>1.2016259166703094</c:v>
                </c:pt>
                <c:pt idx="122">
                  <c:v>1.2115569166708156</c:v>
                </c:pt>
                <c:pt idx="123">
                  <c:v>1.2214879166713217</c:v>
                </c:pt>
                <c:pt idx="124">
                  <c:v>1.2314189166645519</c:v>
                </c:pt>
                <c:pt idx="125">
                  <c:v>1.2413499166650581</c:v>
                </c:pt>
                <c:pt idx="126">
                  <c:v>1.2512799166652258</c:v>
                </c:pt>
                <c:pt idx="127">
                  <c:v>1.2612109166657319</c:v>
                </c:pt>
                <c:pt idx="128">
                  <c:v>1.2711419166662381</c:v>
                </c:pt>
                <c:pt idx="129">
                  <c:v>1.2810729166667443</c:v>
                </c:pt>
                <c:pt idx="130">
                  <c:v>1.2910029166669119</c:v>
                </c:pt>
                <c:pt idx="131">
                  <c:v>1.3009339166674181</c:v>
                </c:pt>
                <c:pt idx="132">
                  <c:v>1.3108649166679243</c:v>
                </c:pt>
                <c:pt idx="133">
                  <c:v>1.3207959166684304</c:v>
                </c:pt>
                <c:pt idx="134">
                  <c:v>1.3307269166689366</c:v>
                </c:pt>
                <c:pt idx="135">
                  <c:v>1.3406569166691042</c:v>
                </c:pt>
                <c:pt idx="136">
                  <c:v>1.3505879166696104</c:v>
                </c:pt>
                <c:pt idx="137">
                  <c:v>1.3605189166701166</c:v>
                </c:pt>
                <c:pt idx="138">
                  <c:v>1.3704499166706228</c:v>
                </c:pt>
                <c:pt idx="139">
                  <c:v>1.3803809166711289</c:v>
                </c:pt>
                <c:pt idx="140">
                  <c:v>1.3903109166712966</c:v>
                </c:pt>
                <c:pt idx="141">
                  <c:v>1.4002419166645268</c:v>
                </c:pt>
                <c:pt idx="142">
                  <c:v>1.410172916665033</c:v>
                </c:pt>
                <c:pt idx="143">
                  <c:v>1.4201039166655391</c:v>
                </c:pt>
                <c:pt idx="144">
                  <c:v>1.4300349166660453</c:v>
                </c:pt>
                <c:pt idx="145">
                  <c:v>1.439964916666213</c:v>
                </c:pt>
                <c:pt idx="146">
                  <c:v>1.4498959166667191</c:v>
                </c:pt>
                <c:pt idx="147">
                  <c:v>1.4598269166672253</c:v>
                </c:pt>
                <c:pt idx="148">
                  <c:v>1.4697579166677315</c:v>
                </c:pt>
                <c:pt idx="149">
                  <c:v>1.4796889166682377</c:v>
                </c:pt>
                <c:pt idx="150">
                  <c:v>1.4896189166684053</c:v>
                </c:pt>
                <c:pt idx="151">
                  <c:v>1.4995499166689115</c:v>
                </c:pt>
                <c:pt idx="152">
                  <c:v>1.5094809166694176</c:v>
                </c:pt>
                <c:pt idx="153">
                  <c:v>1.5194119166699238</c:v>
                </c:pt>
                <c:pt idx="154">
                  <c:v>1.52934291667043</c:v>
                </c:pt>
                <c:pt idx="155">
                  <c:v>1.5392729166705976</c:v>
                </c:pt>
                <c:pt idx="156">
                  <c:v>1.5492039166711038</c:v>
                </c:pt>
                <c:pt idx="157">
                  <c:v>1.55913491667161</c:v>
                </c:pt>
                <c:pt idx="158">
                  <c:v>1.5690659166648402</c:v>
                </c:pt>
                <c:pt idx="159">
                  <c:v>1.5789969166653464</c:v>
                </c:pt>
                <c:pt idx="160">
                  <c:v>1.588926916665514</c:v>
                </c:pt>
                <c:pt idx="161">
                  <c:v>1.5988579166660202</c:v>
                </c:pt>
                <c:pt idx="162">
                  <c:v>1.6087889166665263</c:v>
                </c:pt>
                <c:pt idx="163">
                  <c:v>1.6187199166670325</c:v>
                </c:pt>
                <c:pt idx="164">
                  <c:v>1.6286499166672002</c:v>
                </c:pt>
                <c:pt idx="165">
                  <c:v>1.6385809166677063</c:v>
                </c:pt>
                <c:pt idx="166">
                  <c:v>1.6485119166682125</c:v>
                </c:pt>
                <c:pt idx="167">
                  <c:v>1.6584429166687187</c:v>
                </c:pt>
                <c:pt idx="168">
                  <c:v>1.6683739166692249</c:v>
                </c:pt>
                <c:pt idx="169">
                  <c:v>1.678304916669731</c:v>
                </c:pt>
                <c:pt idx="170">
                  <c:v>1.6882349166698987</c:v>
                </c:pt>
                <c:pt idx="171">
                  <c:v>1.6981659166704048</c:v>
                </c:pt>
                <c:pt idx="172">
                  <c:v>1.708096916670911</c:v>
                </c:pt>
                <c:pt idx="173">
                  <c:v>1.7180279166714172</c:v>
                </c:pt>
                <c:pt idx="174">
                  <c:v>1.7279579166715848</c:v>
                </c:pt>
                <c:pt idx="175">
                  <c:v>1.737888916664815</c:v>
                </c:pt>
                <c:pt idx="176">
                  <c:v>1.7478199166653212</c:v>
                </c:pt>
                <c:pt idx="177">
                  <c:v>1.7577509166658274</c:v>
                </c:pt>
                <c:pt idx="178">
                  <c:v>1.7676819166663336</c:v>
                </c:pt>
                <c:pt idx="179">
                  <c:v>1.7776119166665012</c:v>
                </c:pt>
                <c:pt idx="180">
                  <c:v>1.7875429166670074</c:v>
                </c:pt>
                <c:pt idx="181">
                  <c:v>1.7974739166675135</c:v>
                </c:pt>
                <c:pt idx="182">
                  <c:v>1.8074049166680197</c:v>
                </c:pt>
                <c:pt idx="183">
                  <c:v>1.8173359166685259</c:v>
                </c:pt>
                <c:pt idx="184">
                  <c:v>1.8272659166686935</c:v>
                </c:pt>
                <c:pt idx="185">
                  <c:v>1.8371969166691997</c:v>
                </c:pt>
                <c:pt idx="186">
                  <c:v>1.8471279166697059</c:v>
                </c:pt>
                <c:pt idx="187">
                  <c:v>1.8570589166702121</c:v>
                </c:pt>
                <c:pt idx="188">
                  <c:v>1.8669899166707182</c:v>
                </c:pt>
                <c:pt idx="189">
                  <c:v>1.8769199166708859</c:v>
                </c:pt>
                <c:pt idx="190">
                  <c:v>1.886850916671392</c:v>
                </c:pt>
                <c:pt idx="191">
                  <c:v>1.8967819166646223</c:v>
                </c:pt>
                <c:pt idx="192">
                  <c:v>1.9067129166651284</c:v>
                </c:pt>
                <c:pt idx="193">
                  <c:v>1.9166439166656346</c:v>
                </c:pt>
                <c:pt idx="194">
                  <c:v>1.9265739166658022</c:v>
                </c:pt>
                <c:pt idx="195">
                  <c:v>1.9365049166663084</c:v>
                </c:pt>
                <c:pt idx="196">
                  <c:v>1.9464352499999222</c:v>
                </c:pt>
                <c:pt idx="197">
                  <c:v>1.9563662500004284</c:v>
                </c:pt>
                <c:pt idx="198">
                  <c:v>1.9662972500009346</c:v>
                </c:pt>
                <c:pt idx="199">
                  <c:v>1.9762272500011022</c:v>
                </c:pt>
                <c:pt idx="200">
                  <c:v>1.9861582500016084</c:v>
                </c:pt>
                <c:pt idx="201">
                  <c:v>1.9960892500021146</c:v>
                </c:pt>
                <c:pt idx="202">
                  <c:v>2.0060202500026207</c:v>
                </c:pt>
                <c:pt idx="203">
                  <c:v>2.0159512500031269</c:v>
                </c:pt>
                <c:pt idx="204">
                  <c:v>2.0258812500032946</c:v>
                </c:pt>
                <c:pt idx="205">
                  <c:v>2.0358122500038007</c:v>
                </c:pt>
                <c:pt idx="206">
                  <c:v>2.0457432500043069</c:v>
                </c:pt>
                <c:pt idx="207">
                  <c:v>2.0556742500048131</c:v>
                </c:pt>
                <c:pt idx="208">
                  <c:v>2.0656052499980433</c:v>
                </c:pt>
                <c:pt idx="209">
                  <c:v>2.0755352499982109</c:v>
                </c:pt>
                <c:pt idx="210">
                  <c:v>2.0854662499987171</c:v>
                </c:pt>
                <c:pt idx="211">
                  <c:v>2.0953972499992233</c:v>
                </c:pt>
                <c:pt idx="212">
                  <c:v>2.1053282499997295</c:v>
                </c:pt>
                <c:pt idx="213">
                  <c:v>2.1152592500002356</c:v>
                </c:pt>
                <c:pt idx="214">
                  <c:v>2.1251892500004033</c:v>
                </c:pt>
                <c:pt idx="215">
                  <c:v>2.1351202500009094</c:v>
                </c:pt>
                <c:pt idx="216">
                  <c:v>2.1450512500014156</c:v>
                </c:pt>
                <c:pt idx="217">
                  <c:v>2.1549822500019218</c:v>
                </c:pt>
                <c:pt idx="218">
                  <c:v>2.164913250002428</c:v>
                </c:pt>
                <c:pt idx="219">
                  <c:v>2.1748432500025956</c:v>
                </c:pt>
                <c:pt idx="220">
                  <c:v>2.1847742500031018</c:v>
                </c:pt>
                <c:pt idx="221">
                  <c:v>2.1947052500036079</c:v>
                </c:pt>
                <c:pt idx="222">
                  <c:v>2.2046362500041141</c:v>
                </c:pt>
                <c:pt idx="223">
                  <c:v>2.2145672500046203</c:v>
                </c:pt>
                <c:pt idx="224">
                  <c:v>2.2244972500047879</c:v>
                </c:pt>
                <c:pt idx="225">
                  <c:v>2.2344282499980181</c:v>
                </c:pt>
                <c:pt idx="226">
                  <c:v>2.2443592499985243</c:v>
                </c:pt>
                <c:pt idx="227">
                  <c:v>2.2542902499990305</c:v>
                </c:pt>
                <c:pt idx="228">
                  <c:v>2.2642212499995367</c:v>
                </c:pt>
                <c:pt idx="229">
                  <c:v>2.2741512499997043</c:v>
                </c:pt>
                <c:pt idx="230">
                  <c:v>2.2840822500002105</c:v>
                </c:pt>
                <c:pt idx="231">
                  <c:v>2.2940132500007167</c:v>
                </c:pt>
                <c:pt idx="232">
                  <c:v>2.3039442500012228</c:v>
                </c:pt>
                <c:pt idx="233">
                  <c:v>2.313875250001729</c:v>
                </c:pt>
                <c:pt idx="234">
                  <c:v>2.3238052500018966</c:v>
                </c:pt>
                <c:pt idx="235">
                  <c:v>2.3337362500024028</c:v>
                </c:pt>
                <c:pt idx="236">
                  <c:v>2.343667250002909</c:v>
                </c:pt>
                <c:pt idx="237">
                  <c:v>2.3535982500034152</c:v>
                </c:pt>
                <c:pt idx="238">
                  <c:v>2.3635292500039213</c:v>
                </c:pt>
                <c:pt idx="239">
                  <c:v>2.373459250004089</c:v>
                </c:pt>
                <c:pt idx="240">
                  <c:v>2.3833902500045951</c:v>
                </c:pt>
                <c:pt idx="241">
                  <c:v>2.3933212500051013</c:v>
                </c:pt>
                <c:pt idx="242">
                  <c:v>2.4032522499983315</c:v>
                </c:pt>
                <c:pt idx="243">
                  <c:v>2.4131832499988377</c:v>
                </c:pt>
                <c:pt idx="244">
                  <c:v>2.4231132499990053</c:v>
                </c:pt>
                <c:pt idx="245">
                  <c:v>2.4330442499995115</c:v>
                </c:pt>
                <c:pt idx="246">
                  <c:v>2.4429752500000177</c:v>
                </c:pt>
                <c:pt idx="247">
                  <c:v>2.4529062500005239</c:v>
                </c:pt>
                <c:pt idx="248">
                  <c:v>2.46283725000103</c:v>
                </c:pt>
                <c:pt idx="249">
                  <c:v>2.4727672500011977</c:v>
                </c:pt>
                <c:pt idx="250">
                  <c:v>2.4826982500017039</c:v>
                </c:pt>
                <c:pt idx="251">
                  <c:v>2.49262925000221</c:v>
                </c:pt>
                <c:pt idx="252">
                  <c:v>2.5025602500027162</c:v>
                </c:pt>
                <c:pt idx="253">
                  <c:v>2.5124912500032224</c:v>
                </c:pt>
                <c:pt idx="254">
                  <c:v>2.52242125000339</c:v>
                </c:pt>
                <c:pt idx="255">
                  <c:v>2.5323522500038962</c:v>
                </c:pt>
                <c:pt idx="256">
                  <c:v>2.5422832500044024</c:v>
                </c:pt>
                <c:pt idx="257">
                  <c:v>2.5522142500049085</c:v>
                </c:pt>
                <c:pt idx="258">
                  <c:v>2.5621452499981388</c:v>
                </c:pt>
                <c:pt idx="259">
                  <c:v>2.5720752499983064</c:v>
                </c:pt>
                <c:pt idx="260">
                  <c:v>2.5820062499988126</c:v>
                </c:pt>
                <c:pt idx="261">
                  <c:v>2.5919372499993187</c:v>
                </c:pt>
                <c:pt idx="262">
                  <c:v>2.6018682499998249</c:v>
                </c:pt>
                <c:pt idx="263">
                  <c:v>2.6117992500003311</c:v>
                </c:pt>
                <c:pt idx="264">
                  <c:v>2.6217292500004987</c:v>
                </c:pt>
                <c:pt idx="265">
                  <c:v>2.6316602500010049</c:v>
                </c:pt>
                <c:pt idx="266">
                  <c:v>2.6415912500015111</c:v>
                </c:pt>
                <c:pt idx="267">
                  <c:v>2.6515222500020172</c:v>
                </c:pt>
                <c:pt idx="268">
                  <c:v>2.6614532500025234</c:v>
                </c:pt>
                <c:pt idx="269">
                  <c:v>2.6713842500030296</c:v>
                </c:pt>
                <c:pt idx="270">
                  <c:v>2.6813142500031972</c:v>
                </c:pt>
                <c:pt idx="271">
                  <c:v>2.6912452500037034</c:v>
                </c:pt>
                <c:pt idx="272">
                  <c:v>2.7011762500042096</c:v>
                </c:pt>
                <c:pt idx="273">
                  <c:v>2.7111072500047158</c:v>
                </c:pt>
                <c:pt idx="274">
                  <c:v>2.721038249997946</c:v>
                </c:pt>
                <c:pt idx="275">
                  <c:v>2.7309682499981136</c:v>
                </c:pt>
                <c:pt idx="276">
                  <c:v>2.7408992499986198</c:v>
                </c:pt>
                <c:pt idx="277">
                  <c:v>2.750830249999126</c:v>
                </c:pt>
                <c:pt idx="278">
                  <c:v>2.7607612499996321</c:v>
                </c:pt>
                <c:pt idx="279">
                  <c:v>2.7706922500001383</c:v>
                </c:pt>
                <c:pt idx="280">
                  <c:v>2.7806222500003059</c:v>
                </c:pt>
                <c:pt idx="281">
                  <c:v>2.7905532500008121</c:v>
                </c:pt>
                <c:pt idx="282">
                  <c:v>2.8004842500013183</c:v>
                </c:pt>
                <c:pt idx="283">
                  <c:v>2.8104152500018245</c:v>
                </c:pt>
                <c:pt idx="284">
                  <c:v>2.8203462500023306</c:v>
                </c:pt>
                <c:pt idx="285">
                  <c:v>2.8302762500024983</c:v>
                </c:pt>
                <c:pt idx="286">
                  <c:v>2.8402072500030044</c:v>
                </c:pt>
                <c:pt idx="287">
                  <c:v>2.8501382500035106</c:v>
                </c:pt>
                <c:pt idx="288">
                  <c:v>2.8600692500040168</c:v>
                </c:pt>
                <c:pt idx="289">
                  <c:v>2.870000250004523</c:v>
                </c:pt>
                <c:pt idx="290">
                  <c:v>2.8799302500046906</c:v>
                </c:pt>
                <c:pt idx="291">
                  <c:v>2.8898612499979208</c:v>
                </c:pt>
                <c:pt idx="292">
                  <c:v>2.899792249998427</c:v>
                </c:pt>
                <c:pt idx="293">
                  <c:v>2.9097232499989332</c:v>
                </c:pt>
                <c:pt idx="294">
                  <c:v>2.9196542499994393</c:v>
                </c:pt>
                <c:pt idx="295">
                  <c:v>2.9295852499999455</c:v>
                </c:pt>
                <c:pt idx="296">
                  <c:v>2.9395152500001132</c:v>
                </c:pt>
                <c:pt idx="297">
                  <c:v>2.9494466250034748</c:v>
                </c:pt>
                <c:pt idx="298">
                  <c:v>2.9593776250039809</c:v>
                </c:pt>
                <c:pt idx="299">
                  <c:v>2.9693086250044871</c:v>
                </c:pt>
                <c:pt idx="300">
                  <c:v>2.9792396250049933</c:v>
                </c:pt>
                <c:pt idx="301">
                  <c:v>2.989169624997885</c:v>
                </c:pt>
                <c:pt idx="302">
                  <c:v>2.9991006249983911</c:v>
                </c:pt>
                <c:pt idx="303">
                  <c:v>3.0090316249988973</c:v>
                </c:pt>
                <c:pt idx="304">
                  <c:v>3.0189626249994035</c:v>
                </c:pt>
                <c:pt idx="305">
                  <c:v>3.0288936249999097</c:v>
                </c:pt>
                <c:pt idx="306">
                  <c:v>3.0388236250000773</c:v>
                </c:pt>
                <c:pt idx="307">
                  <c:v>3.0487546250005835</c:v>
                </c:pt>
                <c:pt idx="308">
                  <c:v>3.0586856250010896</c:v>
                </c:pt>
                <c:pt idx="309">
                  <c:v>3.0686166250015958</c:v>
                </c:pt>
                <c:pt idx="310">
                  <c:v>3.078547625002102</c:v>
                </c:pt>
                <c:pt idx="311">
                  <c:v>3.0884776250022696</c:v>
                </c:pt>
                <c:pt idx="312">
                  <c:v>3.0984086250027758</c:v>
                </c:pt>
                <c:pt idx="313">
                  <c:v>3.108339625003282</c:v>
                </c:pt>
                <c:pt idx="314">
                  <c:v>3.1182706250037882</c:v>
                </c:pt>
                <c:pt idx="315">
                  <c:v>3.1282016250042943</c:v>
                </c:pt>
                <c:pt idx="316">
                  <c:v>3.1381326250048005</c:v>
                </c:pt>
                <c:pt idx="317">
                  <c:v>3.1480626250049681</c:v>
                </c:pt>
                <c:pt idx="318">
                  <c:v>3.1579936249981984</c:v>
                </c:pt>
                <c:pt idx="319">
                  <c:v>3.1679246249987045</c:v>
                </c:pt>
                <c:pt idx="320">
                  <c:v>3.1778556249992107</c:v>
                </c:pt>
                <c:pt idx="321">
                  <c:v>3.1877866249997169</c:v>
                </c:pt>
                <c:pt idx="322">
                  <c:v>3.1977166249998845</c:v>
                </c:pt>
                <c:pt idx="323">
                  <c:v>3.2076476250003907</c:v>
                </c:pt>
                <c:pt idx="324">
                  <c:v>3.2175786250008969</c:v>
                </c:pt>
                <c:pt idx="325">
                  <c:v>3.227509625001403</c:v>
                </c:pt>
                <c:pt idx="326">
                  <c:v>3.2374406250019092</c:v>
                </c:pt>
                <c:pt idx="327">
                  <c:v>3.2473706250020768</c:v>
                </c:pt>
                <c:pt idx="328">
                  <c:v>3.257301625002583</c:v>
                </c:pt>
                <c:pt idx="329">
                  <c:v>3.2672326250030892</c:v>
                </c:pt>
                <c:pt idx="330">
                  <c:v>3.2771636250035954</c:v>
                </c:pt>
                <c:pt idx="331">
                  <c:v>3.2870946250041015</c:v>
                </c:pt>
                <c:pt idx="332">
                  <c:v>3.2970256250046077</c:v>
                </c:pt>
                <c:pt idx="333">
                  <c:v>3.3069556250047754</c:v>
                </c:pt>
                <c:pt idx="334">
                  <c:v>3.3168866249980056</c:v>
                </c:pt>
                <c:pt idx="335">
                  <c:v>3.3268176249985117</c:v>
                </c:pt>
                <c:pt idx="336">
                  <c:v>3.3367486249990179</c:v>
                </c:pt>
                <c:pt idx="337">
                  <c:v>3.3466796249995241</c:v>
                </c:pt>
                <c:pt idx="338">
                  <c:v>3.3566096249996917</c:v>
                </c:pt>
                <c:pt idx="339">
                  <c:v>3.3665406250001979</c:v>
                </c:pt>
                <c:pt idx="340">
                  <c:v>3.3764716250007041</c:v>
                </c:pt>
                <c:pt idx="341">
                  <c:v>3.3864026250012103</c:v>
                </c:pt>
                <c:pt idx="342">
                  <c:v>3.3963336250017164</c:v>
                </c:pt>
                <c:pt idx="343">
                  <c:v>3.4062646250022226</c:v>
                </c:pt>
                <c:pt idx="344">
                  <c:v>3.4161946250023902</c:v>
                </c:pt>
                <c:pt idx="345">
                  <c:v>3.4261256250028964</c:v>
                </c:pt>
                <c:pt idx="346">
                  <c:v>3.4360566250034026</c:v>
                </c:pt>
                <c:pt idx="347">
                  <c:v>3.4459876250039088</c:v>
                </c:pt>
                <c:pt idx="348">
                  <c:v>3.4559186250044149</c:v>
                </c:pt>
                <c:pt idx="349">
                  <c:v>3.4658486250045826</c:v>
                </c:pt>
                <c:pt idx="350">
                  <c:v>3.4757796250050887</c:v>
                </c:pt>
                <c:pt idx="351">
                  <c:v>3.485710624998319</c:v>
                </c:pt>
                <c:pt idx="352">
                  <c:v>3.4956416249988251</c:v>
                </c:pt>
                <c:pt idx="353">
                  <c:v>3.5055726249993313</c:v>
                </c:pt>
                <c:pt idx="354">
                  <c:v>3.5155036249998375</c:v>
                </c:pt>
                <c:pt idx="355">
                  <c:v>3.5254336250000051</c:v>
                </c:pt>
                <c:pt idx="356">
                  <c:v>3.5353646250005113</c:v>
                </c:pt>
                <c:pt idx="357">
                  <c:v>3.5452956250010175</c:v>
                </c:pt>
                <c:pt idx="358">
                  <c:v>3.5552266250015236</c:v>
                </c:pt>
                <c:pt idx="359">
                  <c:v>3.5651576250020298</c:v>
                </c:pt>
                <c:pt idx="360">
                  <c:v>3.5750876250021975</c:v>
                </c:pt>
                <c:pt idx="361">
                  <c:v>3.5850186250027036</c:v>
                </c:pt>
                <c:pt idx="362">
                  <c:v>3.5949496250032098</c:v>
                </c:pt>
                <c:pt idx="363">
                  <c:v>3.604880625003716</c:v>
                </c:pt>
                <c:pt idx="364">
                  <c:v>3.6148116250042222</c:v>
                </c:pt>
                <c:pt idx="365">
                  <c:v>3.6247416250043898</c:v>
                </c:pt>
                <c:pt idx="366">
                  <c:v>3.634672625004896</c:v>
                </c:pt>
                <c:pt idx="367">
                  <c:v>3.6446036249981262</c:v>
                </c:pt>
                <c:pt idx="368">
                  <c:v>3.6545346249986324</c:v>
                </c:pt>
                <c:pt idx="369">
                  <c:v>3.6644656249991385</c:v>
                </c:pt>
                <c:pt idx="370">
                  <c:v>3.6743966249996447</c:v>
                </c:pt>
                <c:pt idx="371">
                  <c:v>3.6843266249998123</c:v>
                </c:pt>
                <c:pt idx="372">
                  <c:v>3.6942576250003185</c:v>
                </c:pt>
                <c:pt idx="373">
                  <c:v>3.7041886250008247</c:v>
                </c:pt>
                <c:pt idx="374">
                  <c:v>3.7141196250013309</c:v>
                </c:pt>
                <c:pt idx="375">
                  <c:v>3.724050625001837</c:v>
                </c:pt>
                <c:pt idx="376">
                  <c:v>3.7339816250023432</c:v>
                </c:pt>
                <c:pt idx="377">
                  <c:v>3.7439116250025108</c:v>
                </c:pt>
                <c:pt idx="378">
                  <c:v>3.753842625003017</c:v>
                </c:pt>
                <c:pt idx="379">
                  <c:v>3.7637736250035232</c:v>
                </c:pt>
                <c:pt idx="380">
                  <c:v>3.7737046250040294</c:v>
                </c:pt>
                <c:pt idx="381">
                  <c:v>3.7836356250045355</c:v>
                </c:pt>
                <c:pt idx="382">
                  <c:v>3.7935656250047032</c:v>
                </c:pt>
                <c:pt idx="383">
                  <c:v>3.8034966249979334</c:v>
                </c:pt>
                <c:pt idx="384">
                  <c:v>3.8134276249984396</c:v>
                </c:pt>
                <c:pt idx="385">
                  <c:v>3.8233586249989457</c:v>
                </c:pt>
                <c:pt idx="386">
                  <c:v>3.8332896249994519</c:v>
                </c:pt>
                <c:pt idx="387">
                  <c:v>3.8432206249999581</c:v>
                </c:pt>
                <c:pt idx="388">
                  <c:v>3.8531506250001257</c:v>
                </c:pt>
                <c:pt idx="389">
                  <c:v>3.8630816250006319</c:v>
                </c:pt>
                <c:pt idx="390">
                  <c:v>3.8730126250011381</c:v>
                </c:pt>
                <c:pt idx="391">
                  <c:v>3.8829436250016443</c:v>
                </c:pt>
                <c:pt idx="392">
                  <c:v>3.8928746250021504</c:v>
                </c:pt>
                <c:pt idx="393">
                  <c:v>3.9028046250023181</c:v>
                </c:pt>
                <c:pt idx="394">
                  <c:v>3.9127356250028242</c:v>
                </c:pt>
                <c:pt idx="395">
                  <c:v>3.9226666250033304</c:v>
                </c:pt>
                <c:pt idx="396">
                  <c:v>3.9325976250038366</c:v>
                </c:pt>
                <c:pt idx="397">
                  <c:v>3.9425286250043428</c:v>
                </c:pt>
                <c:pt idx="398">
                  <c:v>3.9524596250048489</c:v>
                </c:pt>
                <c:pt idx="399">
                  <c:v>3.9623896250050166</c:v>
                </c:pt>
                <c:pt idx="400">
                  <c:v>3.9723206249982468</c:v>
                </c:pt>
                <c:pt idx="401">
                  <c:v>3.982251624998753</c:v>
                </c:pt>
                <c:pt idx="402">
                  <c:v>3.9921826249992591</c:v>
                </c:pt>
                <c:pt idx="403">
                  <c:v>4.0021136249997653</c:v>
                </c:pt>
                <c:pt idx="404">
                  <c:v>4.0120446250002715</c:v>
                </c:pt>
                <c:pt idx="405">
                  <c:v>4.0219746250004391</c:v>
                </c:pt>
                <c:pt idx="406">
                  <c:v>4.0319056250009453</c:v>
                </c:pt>
                <c:pt idx="407">
                  <c:v>4.0418366250014515</c:v>
                </c:pt>
                <c:pt idx="408">
                  <c:v>4.0517676250019576</c:v>
                </c:pt>
                <c:pt idx="409">
                  <c:v>4.0616986250024638</c:v>
                </c:pt>
                <c:pt idx="410">
                  <c:v>4.07162962500297</c:v>
                </c:pt>
                <c:pt idx="411">
                  <c:v>4.0815596250031376</c:v>
                </c:pt>
                <c:pt idx="412">
                  <c:v>4.0914906250036438</c:v>
                </c:pt>
                <c:pt idx="413">
                  <c:v>4.10142162500415</c:v>
                </c:pt>
                <c:pt idx="414">
                  <c:v>4.1113526250046561</c:v>
                </c:pt>
                <c:pt idx="415">
                  <c:v>4.1212836249978864</c:v>
                </c:pt>
                <c:pt idx="416">
                  <c:v>4.131213624998054</c:v>
                </c:pt>
                <c:pt idx="417">
                  <c:v>4.1411446249985602</c:v>
                </c:pt>
                <c:pt idx="418">
                  <c:v>4.1510756249990663</c:v>
                </c:pt>
                <c:pt idx="419">
                  <c:v>4.1610066249995725</c:v>
                </c:pt>
                <c:pt idx="420">
                  <c:v>4.1709376250000787</c:v>
                </c:pt>
                <c:pt idx="421">
                  <c:v>4.1808686250005849</c:v>
                </c:pt>
                <c:pt idx="422">
                  <c:v>4.1907986250007525</c:v>
                </c:pt>
                <c:pt idx="423">
                  <c:v>4.2007296250012587</c:v>
                </c:pt>
                <c:pt idx="424">
                  <c:v>4.2106606250017649</c:v>
                </c:pt>
                <c:pt idx="425">
                  <c:v>4.220591625002271</c:v>
                </c:pt>
                <c:pt idx="426">
                  <c:v>4.2305226250027772</c:v>
                </c:pt>
                <c:pt idx="427">
                  <c:v>4.2404536250032834</c:v>
                </c:pt>
                <c:pt idx="428">
                  <c:v>4.250383625003451</c:v>
                </c:pt>
                <c:pt idx="429">
                  <c:v>4.2603146250039572</c:v>
                </c:pt>
                <c:pt idx="430">
                  <c:v>4.2702456250044634</c:v>
                </c:pt>
                <c:pt idx="431">
                  <c:v>4.2801766250049695</c:v>
                </c:pt>
                <c:pt idx="432">
                  <c:v>4.2901076249981998</c:v>
                </c:pt>
                <c:pt idx="433">
                  <c:v>4.3000386249987059</c:v>
                </c:pt>
                <c:pt idx="434">
                  <c:v>4.3099686249988736</c:v>
                </c:pt>
                <c:pt idx="435">
                  <c:v>4.3198996249993797</c:v>
                </c:pt>
                <c:pt idx="436">
                  <c:v>4.3298306249998859</c:v>
                </c:pt>
                <c:pt idx="437">
                  <c:v>4.3397616250003921</c:v>
                </c:pt>
                <c:pt idx="438">
                  <c:v>4.3496926250008983</c:v>
                </c:pt>
                <c:pt idx="439">
                  <c:v>4.3596236250014044</c:v>
                </c:pt>
                <c:pt idx="440">
                  <c:v>4.3695536250015721</c:v>
                </c:pt>
                <c:pt idx="441">
                  <c:v>4.3794846250020782</c:v>
                </c:pt>
                <c:pt idx="442">
                  <c:v>4.3894156250025844</c:v>
                </c:pt>
                <c:pt idx="443">
                  <c:v>4.3993466250030906</c:v>
                </c:pt>
                <c:pt idx="444">
                  <c:v>4.4092776250035968</c:v>
                </c:pt>
                <c:pt idx="445">
                  <c:v>4.4192086250041029</c:v>
                </c:pt>
                <c:pt idx="446">
                  <c:v>4.4291386250042706</c:v>
                </c:pt>
                <c:pt idx="447">
                  <c:v>4.4390696250047768</c:v>
                </c:pt>
                <c:pt idx="448">
                  <c:v>4.449000624998007</c:v>
                </c:pt>
                <c:pt idx="449">
                  <c:v>4.4589316249985131</c:v>
                </c:pt>
                <c:pt idx="450">
                  <c:v>4.4688626249990193</c:v>
                </c:pt>
                <c:pt idx="451">
                  <c:v>4.4787936249995255</c:v>
                </c:pt>
                <c:pt idx="452">
                  <c:v>4.4887236249996931</c:v>
                </c:pt>
                <c:pt idx="453">
                  <c:v>4.4986546250001993</c:v>
                </c:pt>
                <c:pt idx="454">
                  <c:v>4.5085856250007055</c:v>
                </c:pt>
                <c:pt idx="455">
                  <c:v>4.5185166250012117</c:v>
                </c:pt>
                <c:pt idx="456">
                  <c:v>4.5284476250017178</c:v>
                </c:pt>
                <c:pt idx="457">
                  <c:v>4.5383776250018855</c:v>
                </c:pt>
                <c:pt idx="458">
                  <c:v>4.5483086250023916</c:v>
                </c:pt>
                <c:pt idx="459">
                  <c:v>4.5582396250028978</c:v>
                </c:pt>
                <c:pt idx="460">
                  <c:v>4.568170625003404</c:v>
                </c:pt>
                <c:pt idx="461">
                  <c:v>4.5781016250039102</c:v>
                </c:pt>
                <c:pt idx="462">
                  <c:v>4.5880326250044163</c:v>
                </c:pt>
                <c:pt idx="463">
                  <c:v>4.597962625004584</c:v>
                </c:pt>
                <c:pt idx="464">
                  <c:v>4.6078936250050901</c:v>
                </c:pt>
                <c:pt idx="465">
                  <c:v>4.6178246249983204</c:v>
                </c:pt>
                <c:pt idx="466">
                  <c:v>4.6277556249988265</c:v>
                </c:pt>
                <c:pt idx="467">
                  <c:v>4.6376866249993327</c:v>
                </c:pt>
                <c:pt idx="468">
                  <c:v>4.6476176249998389</c:v>
                </c:pt>
                <c:pt idx="469">
                  <c:v>4.6575486250003451</c:v>
                </c:pt>
                <c:pt idx="470">
                  <c:v>4.6674786250005127</c:v>
                </c:pt>
                <c:pt idx="471">
                  <c:v>4.6774096250010189</c:v>
                </c:pt>
                <c:pt idx="472">
                  <c:v>4.687340625001525</c:v>
                </c:pt>
                <c:pt idx="473">
                  <c:v>4.6972716250020312</c:v>
                </c:pt>
                <c:pt idx="474">
                  <c:v>4.7072026250025374</c:v>
                </c:pt>
                <c:pt idx="475">
                  <c:v>4.717132625002705</c:v>
                </c:pt>
                <c:pt idx="476">
                  <c:v>4.7270636250032112</c:v>
                </c:pt>
                <c:pt idx="477">
                  <c:v>4.7369946250037174</c:v>
                </c:pt>
                <c:pt idx="478">
                  <c:v>4.7469256250042235</c:v>
                </c:pt>
                <c:pt idx="479">
                  <c:v>4.7568566250047297</c:v>
                </c:pt>
                <c:pt idx="480">
                  <c:v>4.7667876249979599</c:v>
                </c:pt>
                <c:pt idx="481">
                  <c:v>4.7767176249981276</c:v>
                </c:pt>
                <c:pt idx="482">
                  <c:v>4.7866486249986337</c:v>
                </c:pt>
                <c:pt idx="483">
                  <c:v>4.7965796249991399</c:v>
                </c:pt>
                <c:pt idx="484">
                  <c:v>4.8065106249996461</c:v>
                </c:pt>
                <c:pt idx="485">
                  <c:v>4.8164416250001523</c:v>
                </c:pt>
                <c:pt idx="486">
                  <c:v>4.8263726250006584</c:v>
                </c:pt>
                <c:pt idx="487">
                  <c:v>4.8363036250011646</c:v>
                </c:pt>
                <c:pt idx="488">
                  <c:v>4.8462336250013323</c:v>
                </c:pt>
                <c:pt idx="489">
                  <c:v>4.8561646250018384</c:v>
                </c:pt>
                <c:pt idx="490">
                  <c:v>4.8660956250023446</c:v>
                </c:pt>
                <c:pt idx="491">
                  <c:v>4.8760266250028508</c:v>
                </c:pt>
                <c:pt idx="492">
                  <c:v>4.885957625003357</c:v>
                </c:pt>
                <c:pt idx="493">
                  <c:v>4.8958886250038631</c:v>
                </c:pt>
                <c:pt idx="494">
                  <c:v>4.9058186250040308</c:v>
                </c:pt>
                <c:pt idx="495">
                  <c:v>4.9157496250045369</c:v>
                </c:pt>
                <c:pt idx="496">
                  <c:v>4.9256806250050431</c:v>
                </c:pt>
                <c:pt idx="497">
                  <c:v>4.9356116249982733</c:v>
                </c:pt>
                <c:pt idx="498">
                  <c:v>4.9455426249987795</c:v>
                </c:pt>
                <c:pt idx="499">
                  <c:v>4.9554737500002375</c:v>
                </c:pt>
                <c:pt idx="500">
                  <c:v>4.9654037500004051</c:v>
                </c:pt>
                <c:pt idx="501">
                  <c:v>4.9753347500009113</c:v>
                </c:pt>
                <c:pt idx="502">
                  <c:v>4.9852657500014175</c:v>
                </c:pt>
                <c:pt idx="503">
                  <c:v>4.9951967500019236</c:v>
                </c:pt>
                <c:pt idx="504">
                  <c:v>5.0051277500024298</c:v>
                </c:pt>
                <c:pt idx="505">
                  <c:v>5.015058750002936</c:v>
                </c:pt>
                <c:pt idx="506">
                  <c:v>5.0249887500031036</c:v>
                </c:pt>
                <c:pt idx="507">
                  <c:v>5.0349197500036098</c:v>
                </c:pt>
                <c:pt idx="508">
                  <c:v>5.044850750004116</c:v>
                </c:pt>
                <c:pt idx="509">
                  <c:v>5.0547817500046222</c:v>
                </c:pt>
                <c:pt idx="510">
                  <c:v>5.0647127499978524</c:v>
                </c:pt>
                <c:pt idx="511">
                  <c:v>5.0746437499983585</c:v>
                </c:pt>
                <c:pt idx="512">
                  <c:v>5.0845737499985262</c:v>
                </c:pt>
                <c:pt idx="513">
                  <c:v>5.0945047499990324</c:v>
                </c:pt>
                <c:pt idx="514">
                  <c:v>5.1044357499995385</c:v>
                </c:pt>
                <c:pt idx="515">
                  <c:v>5.1143667500000447</c:v>
                </c:pt>
                <c:pt idx="516">
                  <c:v>5.1242977500005509</c:v>
                </c:pt>
                <c:pt idx="517">
                  <c:v>5.1342287500010571</c:v>
                </c:pt>
                <c:pt idx="518">
                  <c:v>5.1441597500015632</c:v>
                </c:pt>
                <c:pt idx="519">
                  <c:v>5.1540897500017309</c:v>
                </c:pt>
                <c:pt idx="520">
                  <c:v>5.164020750002237</c:v>
                </c:pt>
                <c:pt idx="521">
                  <c:v>5.1739517500027432</c:v>
                </c:pt>
                <c:pt idx="522">
                  <c:v>5.1838827500032494</c:v>
                </c:pt>
                <c:pt idx="523">
                  <c:v>5.1938137500037556</c:v>
                </c:pt>
                <c:pt idx="524">
                  <c:v>5.2037447500042617</c:v>
                </c:pt>
                <c:pt idx="525">
                  <c:v>5.2136747500044294</c:v>
                </c:pt>
                <c:pt idx="526">
                  <c:v>5.2236057500049355</c:v>
                </c:pt>
                <c:pt idx="527">
                  <c:v>5.2335367499981658</c:v>
                </c:pt>
                <c:pt idx="528">
                  <c:v>5.2434677499986719</c:v>
                </c:pt>
                <c:pt idx="529">
                  <c:v>5.2533987499991781</c:v>
                </c:pt>
                <c:pt idx="530">
                  <c:v>5.2633297499996843</c:v>
                </c:pt>
                <c:pt idx="531">
                  <c:v>5.2732607500001905</c:v>
                </c:pt>
                <c:pt idx="532">
                  <c:v>5.2831907500003581</c:v>
                </c:pt>
                <c:pt idx="533">
                  <c:v>5.2931217500008643</c:v>
                </c:pt>
                <c:pt idx="534">
                  <c:v>5.3030527500013704</c:v>
                </c:pt>
                <c:pt idx="535">
                  <c:v>5.3129837500018766</c:v>
                </c:pt>
                <c:pt idx="536">
                  <c:v>5.3229147500023828</c:v>
                </c:pt>
                <c:pt idx="537">
                  <c:v>5.332845750002889</c:v>
                </c:pt>
                <c:pt idx="538">
                  <c:v>5.3427757500030566</c:v>
                </c:pt>
                <c:pt idx="539">
                  <c:v>5.3527067500035628</c:v>
                </c:pt>
                <c:pt idx="540">
                  <c:v>5.3626377500040689</c:v>
                </c:pt>
                <c:pt idx="541">
                  <c:v>5.3725687500045751</c:v>
                </c:pt>
                <c:pt idx="542">
                  <c:v>5.3824997500050813</c:v>
                </c:pt>
                <c:pt idx="543">
                  <c:v>5.3924307499983115</c:v>
                </c:pt>
                <c:pt idx="544">
                  <c:v>5.4023607499984792</c:v>
                </c:pt>
                <c:pt idx="545">
                  <c:v>5.4122917499989853</c:v>
                </c:pt>
                <c:pt idx="546">
                  <c:v>5.4222227499994915</c:v>
                </c:pt>
                <c:pt idx="547">
                  <c:v>5.4321537499999977</c:v>
                </c:pt>
                <c:pt idx="548">
                  <c:v>5.4420847500005038</c:v>
                </c:pt>
                <c:pt idx="549">
                  <c:v>5.45201575000101</c:v>
                </c:pt>
                <c:pt idx="550">
                  <c:v>5.4619467500015162</c:v>
                </c:pt>
                <c:pt idx="551">
                  <c:v>5.4718767500016838</c:v>
                </c:pt>
                <c:pt idx="552">
                  <c:v>5.48180775000219</c:v>
                </c:pt>
                <c:pt idx="553">
                  <c:v>5.4917387500026962</c:v>
                </c:pt>
                <c:pt idx="554">
                  <c:v>5.5016697500032024</c:v>
                </c:pt>
                <c:pt idx="555">
                  <c:v>5.5116007500037085</c:v>
                </c:pt>
                <c:pt idx="556">
                  <c:v>5.5215317500042147</c:v>
                </c:pt>
                <c:pt idx="557">
                  <c:v>5.5314617500043823</c:v>
                </c:pt>
                <c:pt idx="558">
                  <c:v>5.5413927500048885</c:v>
                </c:pt>
                <c:pt idx="559">
                  <c:v>5.5513237499981187</c:v>
                </c:pt>
                <c:pt idx="560">
                  <c:v>5.5612547499986249</c:v>
                </c:pt>
                <c:pt idx="561">
                  <c:v>5.5711857499991311</c:v>
                </c:pt>
                <c:pt idx="562">
                  <c:v>5.5811167499996372</c:v>
                </c:pt>
                <c:pt idx="563">
                  <c:v>5.5910477500001434</c:v>
                </c:pt>
                <c:pt idx="564">
                  <c:v>5.6009777500003111</c:v>
                </c:pt>
                <c:pt idx="565">
                  <c:v>5.6109087500008172</c:v>
                </c:pt>
                <c:pt idx="566">
                  <c:v>5.6208397500013234</c:v>
                </c:pt>
                <c:pt idx="567">
                  <c:v>5.6307707500018296</c:v>
                </c:pt>
                <c:pt idx="568">
                  <c:v>5.6407017500023358</c:v>
                </c:pt>
                <c:pt idx="569">
                  <c:v>5.6506327500028419</c:v>
                </c:pt>
                <c:pt idx="570">
                  <c:v>5.6605637500033481</c:v>
                </c:pt>
                <c:pt idx="571">
                  <c:v>5.6704937500035157</c:v>
                </c:pt>
                <c:pt idx="572">
                  <c:v>5.6804247500040219</c:v>
                </c:pt>
                <c:pt idx="573">
                  <c:v>5.6903557500045281</c:v>
                </c:pt>
                <c:pt idx="574">
                  <c:v>5.7002867500050343</c:v>
                </c:pt>
                <c:pt idx="575">
                  <c:v>5.7102177499982645</c:v>
                </c:pt>
                <c:pt idx="576">
                  <c:v>5.7201487499987707</c:v>
                </c:pt>
                <c:pt idx="577">
                  <c:v>5.7300787499989383</c:v>
                </c:pt>
                <c:pt idx="578">
                  <c:v>5.7400097499994445</c:v>
                </c:pt>
                <c:pt idx="579">
                  <c:v>5.7499407499999506</c:v>
                </c:pt>
                <c:pt idx="580">
                  <c:v>5.7598717500004568</c:v>
                </c:pt>
                <c:pt idx="581">
                  <c:v>5.769802750000963</c:v>
                </c:pt>
                <c:pt idx="582">
                  <c:v>5.7797337500014692</c:v>
                </c:pt>
                <c:pt idx="583">
                  <c:v>5.7896647500019753</c:v>
                </c:pt>
                <c:pt idx="584">
                  <c:v>5.799594750002143</c:v>
                </c:pt>
                <c:pt idx="585">
                  <c:v>5.8095257500026491</c:v>
                </c:pt>
                <c:pt idx="586">
                  <c:v>5.8194567500031553</c:v>
                </c:pt>
                <c:pt idx="587">
                  <c:v>5.8293877500036615</c:v>
                </c:pt>
                <c:pt idx="588">
                  <c:v>5.8393187500041677</c:v>
                </c:pt>
                <c:pt idx="589">
                  <c:v>5.8492497500046738</c:v>
                </c:pt>
                <c:pt idx="590">
                  <c:v>5.8591797500048415</c:v>
                </c:pt>
                <c:pt idx="591">
                  <c:v>5.8691107499980717</c:v>
                </c:pt>
                <c:pt idx="592">
                  <c:v>5.8790417499985779</c:v>
                </c:pt>
                <c:pt idx="593">
                  <c:v>5.888972749999084</c:v>
                </c:pt>
                <c:pt idx="594">
                  <c:v>5.8989037499995902</c:v>
                </c:pt>
                <c:pt idx="595">
                  <c:v>5.9088347500000964</c:v>
                </c:pt>
                <c:pt idx="596">
                  <c:v>5.9187657500006026</c:v>
                </c:pt>
                <c:pt idx="597">
                  <c:v>5.9286957500007702</c:v>
                </c:pt>
                <c:pt idx="598">
                  <c:v>5.9386267500012764</c:v>
                </c:pt>
                <c:pt idx="599">
                  <c:v>5.9485577500017826</c:v>
                </c:pt>
                <c:pt idx="600">
                  <c:v>5.9584882499984815</c:v>
                </c:pt>
                <c:pt idx="601">
                  <c:v>5.9684192499989877</c:v>
                </c:pt>
                <c:pt idx="602">
                  <c:v>5.9783502499994938</c:v>
                </c:pt>
                <c:pt idx="603">
                  <c:v>5.98828125</c:v>
                </c:pt>
                <c:pt idx="604">
                  <c:v>5.9982112500001676</c:v>
                </c:pt>
                <c:pt idx="605">
                  <c:v>6.0081422500006738</c:v>
                </c:pt>
                <c:pt idx="606">
                  <c:v>6.01807325000118</c:v>
                </c:pt>
                <c:pt idx="607">
                  <c:v>6.0280042500016862</c:v>
                </c:pt>
                <c:pt idx="608">
                  <c:v>6.0379352500021923</c:v>
                </c:pt>
                <c:pt idx="609">
                  <c:v>6.0478662500026985</c:v>
                </c:pt>
                <c:pt idx="610">
                  <c:v>6.0577972500032047</c:v>
                </c:pt>
                <c:pt idx="611">
                  <c:v>6.0677272500033723</c:v>
                </c:pt>
                <c:pt idx="612">
                  <c:v>6.0776582500038785</c:v>
                </c:pt>
                <c:pt idx="613">
                  <c:v>6.0875892500043847</c:v>
                </c:pt>
                <c:pt idx="614">
                  <c:v>6.0975202500048908</c:v>
                </c:pt>
                <c:pt idx="615">
                  <c:v>6.1074512499981211</c:v>
                </c:pt>
                <c:pt idx="616">
                  <c:v>6.1173822499986272</c:v>
                </c:pt>
                <c:pt idx="617">
                  <c:v>6.1273132499991334</c:v>
                </c:pt>
                <c:pt idx="618">
                  <c:v>6.137243249999301</c:v>
                </c:pt>
                <c:pt idx="619">
                  <c:v>6.1471742499998072</c:v>
                </c:pt>
                <c:pt idx="620">
                  <c:v>6.1571052500003134</c:v>
                </c:pt>
                <c:pt idx="621">
                  <c:v>6.1670362500008196</c:v>
                </c:pt>
                <c:pt idx="622">
                  <c:v>6.1769672500013257</c:v>
                </c:pt>
                <c:pt idx="623">
                  <c:v>6.1868982500018319</c:v>
                </c:pt>
                <c:pt idx="624">
                  <c:v>6.1968292500023381</c:v>
                </c:pt>
                <c:pt idx="625">
                  <c:v>6.2067592500025057</c:v>
                </c:pt>
                <c:pt idx="626">
                  <c:v>6.2166902500030119</c:v>
                </c:pt>
                <c:pt idx="627">
                  <c:v>6.2266212500035181</c:v>
                </c:pt>
                <c:pt idx="628">
                  <c:v>6.2365522500040242</c:v>
                </c:pt>
                <c:pt idx="629">
                  <c:v>6.2464832500045304</c:v>
                </c:pt>
                <c:pt idx="630">
                  <c:v>6.2564142500050366</c:v>
                </c:pt>
                <c:pt idx="631">
                  <c:v>6.2663452499982668</c:v>
                </c:pt>
                <c:pt idx="632">
                  <c:v>6.2762752499984344</c:v>
                </c:pt>
                <c:pt idx="633">
                  <c:v>6.2862062499989406</c:v>
                </c:pt>
                <c:pt idx="634">
                  <c:v>6.2961372499994468</c:v>
                </c:pt>
                <c:pt idx="635">
                  <c:v>6.306068249999953</c:v>
                </c:pt>
                <c:pt idx="636">
                  <c:v>6.3159992500004591</c:v>
                </c:pt>
                <c:pt idx="637">
                  <c:v>6.3259302500009653</c:v>
                </c:pt>
                <c:pt idx="638">
                  <c:v>6.3358612500014715</c:v>
                </c:pt>
                <c:pt idx="639">
                  <c:v>6.3457912500016391</c:v>
                </c:pt>
                <c:pt idx="640">
                  <c:v>6.3557222500021453</c:v>
                </c:pt>
                <c:pt idx="641">
                  <c:v>6.3656532500026515</c:v>
                </c:pt>
                <c:pt idx="642">
                  <c:v>6.3755842500031576</c:v>
                </c:pt>
                <c:pt idx="643">
                  <c:v>6.3855152500036638</c:v>
                </c:pt>
                <c:pt idx="644">
                  <c:v>6.39544625000417</c:v>
                </c:pt>
                <c:pt idx="645">
                  <c:v>6.4053772500046762</c:v>
                </c:pt>
                <c:pt idx="646">
                  <c:v>6.4153072500048438</c:v>
                </c:pt>
                <c:pt idx="647">
                  <c:v>6.425238249998074</c:v>
                </c:pt>
                <c:pt idx="648">
                  <c:v>6.4351692499985802</c:v>
                </c:pt>
                <c:pt idx="649">
                  <c:v>6.4451002499990864</c:v>
                </c:pt>
                <c:pt idx="650">
                  <c:v>6.4550312499995925</c:v>
                </c:pt>
                <c:pt idx="651">
                  <c:v>6.4649622500000987</c:v>
                </c:pt>
                <c:pt idx="652">
                  <c:v>6.4748932500006049</c:v>
                </c:pt>
                <c:pt idx="653">
                  <c:v>6.4848232500007725</c:v>
                </c:pt>
                <c:pt idx="654">
                  <c:v>6.4947542500012787</c:v>
                </c:pt>
                <c:pt idx="655">
                  <c:v>6.5046852500017849</c:v>
                </c:pt>
                <c:pt idx="656">
                  <c:v>6.5146162500022911</c:v>
                </c:pt>
                <c:pt idx="657">
                  <c:v>6.5245472500027972</c:v>
                </c:pt>
                <c:pt idx="658">
                  <c:v>6.5344782500033034</c:v>
                </c:pt>
                <c:pt idx="659">
                  <c:v>6.5444092500038096</c:v>
                </c:pt>
                <c:pt idx="660">
                  <c:v>6.5543392500039772</c:v>
                </c:pt>
                <c:pt idx="661">
                  <c:v>6.5642702500044834</c:v>
                </c:pt>
                <c:pt idx="662">
                  <c:v>6.5742012500049896</c:v>
                </c:pt>
                <c:pt idx="663">
                  <c:v>6.5841322499982198</c:v>
                </c:pt>
                <c:pt idx="664">
                  <c:v>6.594063249998726</c:v>
                </c:pt>
                <c:pt idx="665">
                  <c:v>6.6039942499992321</c:v>
                </c:pt>
                <c:pt idx="666">
                  <c:v>6.6139252499997383</c:v>
                </c:pt>
                <c:pt idx="667">
                  <c:v>6.6238562500002445</c:v>
                </c:pt>
                <c:pt idx="668">
                  <c:v>6.6337862500004121</c:v>
                </c:pt>
                <c:pt idx="669">
                  <c:v>6.6437172500009183</c:v>
                </c:pt>
                <c:pt idx="670">
                  <c:v>6.6536482500014245</c:v>
                </c:pt>
                <c:pt idx="671">
                  <c:v>6.6635792500019306</c:v>
                </c:pt>
                <c:pt idx="672">
                  <c:v>6.6735102500024368</c:v>
                </c:pt>
                <c:pt idx="673">
                  <c:v>6.683441250002943</c:v>
                </c:pt>
                <c:pt idx="674">
                  <c:v>6.6933722500034492</c:v>
                </c:pt>
                <c:pt idx="675">
                  <c:v>6.7033022500036168</c:v>
                </c:pt>
                <c:pt idx="676">
                  <c:v>6.713233250004123</c:v>
                </c:pt>
                <c:pt idx="677">
                  <c:v>6.7231642500046291</c:v>
                </c:pt>
                <c:pt idx="678">
                  <c:v>6.7330952499978594</c:v>
                </c:pt>
                <c:pt idx="679">
                  <c:v>6.7430262499983655</c:v>
                </c:pt>
                <c:pt idx="680">
                  <c:v>6.7529572499988717</c:v>
                </c:pt>
                <c:pt idx="681">
                  <c:v>6.7628882499993779</c:v>
                </c:pt>
                <c:pt idx="682">
                  <c:v>6.7728182499995455</c:v>
                </c:pt>
                <c:pt idx="683">
                  <c:v>6.7827492500000517</c:v>
                </c:pt>
                <c:pt idx="684">
                  <c:v>6.7926802500005579</c:v>
                </c:pt>
                <c:pt idx="685">
                  <c:v>6.802611250001064</c:v>
                </c:pt>
                <c:pt idx="686">
                  <c:v>6.8125422500015702</c:v>
                </c:pt>
                <c:pt idx="687">
                  <c:v>6.8224732500020764</c:v>
                </c:pt>
                <c:pt idx="688">
                  <c:v>6.8324042500025826</c:v>
                </c:pt>
                <c:pt idx="689">
                  <c:v>6.8423342500027502</c:v>
                </c:pt>
                <c:pt idx="690">
                  <c:v>6.8522652500032564</c:v>
                </c:pt>
                <c:pt idx="691">
                  <c:v>6.8621962500037625</c:v>
                </c:pt>
                <c:pt idx="692">
                  <c:v>6.8721272500042687</c:v>
                </c:pt>
                <c:pt idx="693">
                  <c:v>6.8820582500047749</c:v>
                </c:pt>
                <c:pt idx="694">
                  <c:v>6.8919892499980051</c:v>
                </c:pt>
                <c:pt idx="695">
                  <c:v>6.9019202499985113</c:v>
                </c:pt>
                <c:pt idx="696">
                  <c:v>6.9118512499990175</c:v>
                </c:pt>
                <c:pt idx="697">
                  <c:v>6.9217812499991851</c:v>
                </c:pt>
                <c:pt idx="698">
                  <c:v>6.9317122499996913</c:v>
                </c:pt>
                <c:pt idx="699">
                  <c:v>6.9416432500001974</c:v>
                </c:pt>
                <c:pt idx="700">
                  <c:v>6.951574625003559</c:v>
                </c:pt>
                <c:pt idx="701">
                  <c:v>6.9615056250040652</c:v>
                </c:pt>
                <c:pt idx="702">
                  <c:v>6.9714366250045714</c:v>
                </c:pt>
                <c:pt idx="703">
                  <c:v>6.9813676250050776</c:v>
                </c:pt>
                <c:pt idx="704">
                  <c:v>6.9912986249983078</c:v>
                </c:pt>
                <c:pt idx="705">
                  <c:v>7.0012286249984754</c:v>
                </c:pt>
                <c:pt idx="706">
                  <c:v>7.0111596249989816</c:v>
                </c:pt>
                <c:pt idx="707">
                  <c:v>7.0210906249994878</c:v>
                </c:pt>
              </c:numCache>
            </c:numRef>
          </c:xVal>
          <c:yVal>
            <c:numRef>
              <c:f>'Raw Data'!$I$2:$I$709</c:f>
              <c:numCache>
                <c:formatCode>General</c:formatCode>
                <c:ptCount val="708"/>
                <c:pt idx="0">
                  <c:v>0</c:v>
                </c:pt>
                <c:pt idx="1">
                  <c:v>6.9076576080700811E-7</c:v>
                </c:pt>
                <c:pt idx="2">
                  <c:v>2.9658474851939822E-6</c:v>
                </c:pt>
                <c:pt idx="3">
                  <c:v>5.2409324332427871E-6</c:v>
                </c:pt>
                <c:pt idx="4">
                  <c:v>8.2395028029694379E-6</c:v>
                </c:pt>
                <c:pt idx="5">
                  <c:v>1.1535568730421841E-5</c:v>
                </c:pt>
                <c:pt idx="6">
                  <c:v>1.4991795502201132E-5</c:v>
                </c:pt>
                <c:pt idx="7">
                  <c:v>1.931290620266777E-5</c:v>
                </c:pt>
                <c:pt idx="8">
                  <c:v>2.3630463088738291E-5</c:v>
                </c:pt>
                <c:pt idx="9">
                  <c:v>2.8075418371814268E-5</c:v>
                </c:pt>
                <c:pt idx="10">
                  <c:v>3.355906160213753E-5</c:v>
                </c:pt>
                <c:pt idx="11">
                  <c:v>3.9828601588087125E-5</c:v>
                </c:pt>
                <c:pt idx="12">
                  <c:v>4.6553010347993478E-5</c:v>
                </c:pt>
                <c:pt idx="13">
                  <c:v>5.3979077825499774E-5</c:v>
                </c:pt>
                <c:pt idx="14">
                  <c:v>6.158698096483294E-5</c:v>
                </c:pt>
                <c:pt idx="15">
                  <c:v>6.8699725590177515E-5</c:v>
                </c:pt>
                <c:pt idx="16">
                  <c:v>7.6418346321150345E-5</c:v>
                </c:pt>
                <c:pt idx="17">
                  <c:v>8.5311230021258046E-5</c:v>
                </c:pt>
                <c:pt idx="18">
                  <c:v>9.5418625604611952E-5</c:v>
                </c:pt>
                <c:pt idx="19">
                  <c:v>1.0624959187945805E-4</c:v>
                </c:pt>
                <c:pt idx="20">
                  <c:v>1.1800493881024302E-4</c:v>
                </c:pt>
                <c:pt idx="21">
                  <c:v>1.2983406529083665E-4</c:v>
                </c:pt>
                <c:pt idx="22">
                  <c:v>1.4158280216483116E-4</c:v>
                </c:pt>
                <c:pt idx="23">
                  <c:v>1.5311110861372006E-4</c:v>
                </c:pt>
                <c:pt idx="24">
                  <c:v>1.6489951234048545E-4</c:v>
                </c:pt>
                <c:pt idx="25">
                  <c:v>1.7721713740214803E-4</c:v>
                </c:pt>
                <c:pt idx="26">
                  <c:v>1.9057642591987505E-4</c:v>
                </c:pt>
                <c:pt idx="27">
                  <c:v>2.0480740499468286E-4</c:v>
                </c:pt>
                <c:pt idx="28">
                  <c:v>2.1960553123284704E-4</c:v>
                </c:pt>
                <c:pt idx="29">
                  <c:v>2.3458006035446298E-4</c:v>
                </c:pt>
                <c:pt idx="30">
                  <c:v>2.50303665729834E-4</c:v>
                </c:pt>
                <c:pt idx="31">
                  <c:v>2.6625828162310413E-4</c:v>
                </c:pt>
                <c:pt idx="32">
                  <c:v>2.8267039559675566E-4</c:v>
                </c:pt>
                <c:pt idx="33">
                  <c:v>2.997273980277534E-4</c:v>
                </c:pt>
                <c:pt idx="34">
                  <c:v>3.1769361943107124E-4</c:v>
                </c:pt>
                <c:pt idx="35">
                  <c:v>3.352751928812071E-4</c:v>
                </c:pt>
                <c:pt idx="36">
                  <c:v>3.5285716692406169E-4</c:v>
                </c:pt>
                <c:pt idx="37">
                  <c:v>3.7112163174645395E-4</c:v>
                </c:pt>
                <c:pt idx="38">
                  <c:v>3.8956962781996603E-4</c:v>
                </c:pt>
                <c:pt idx="39">
                  <c:v>4.0885489531938064E-4</c:v>
                </c:pt>
                <c:pt idx="40">
                  <c:v>4.2877615728309108E-4</c:v>
                </c:pt>
                <c:pt idx="41">
                  <c:v>4.490282377972659E-4</c:v>
                </c:pt>
                <c:pt idx="42">
                  <c:v>4.7013058787580308E-4</c:v>
                </c:pt>
                <c:pt idx="43">
                  <c:v>4.9221112083292569E-4</c:v>
                </c:pt>
                <c:pt idx="44">
                  <c:v>5.153865329144071E-4</c:v>
                </c:pt>
                <c:pt idx="45">
                  <c:v>5.3942892477923127E-4</c:v>
                </c:pt>
                <c:pt idx="46">
                  <c:v>5.6362468799715977E-4</c:v>
                </c:pt>
                <c:pt idx="47">
                  <c:v>5.8813097989693158E-4</c:v>
                </c:pt>
                <c:pt idx="48">
                  <c:v>6.1273457291092853E-4</c:v>
                </c:pt>
                <c:pt idx="49">
                  <c:v>6.3761733803514875E-4</c:v>
                </c:pt>
                <c:pt idx="50">
                  <c:v>6.631843501104693E-4</c:v>
                </c:pt>
                <c:pt idx="51">
                  <c:v>6.8997895546282686E-4</c:v>
                </c:pt>
                <c:pt idx="52">
                  <c:v>7.174189285897158E-4</c:v>
                </c:pt>
                <c:pt idx="53">
                  <c:v>7.455583343453021E-4</c:v>
                </c:pt>
                <c:pt idx="54">
                  <c:v>7.739309806846286E-4</c:v>
                </c:pt>
                <c:pt idx="55">
                  <c:v>8.0271224965133684E-4</c:v>
                </c:pt>
                <c:pt idx="56">
                  <c:v>8.3151364978475322E-4</c:v>
                </c:pt>
                <c:pt idx="57">
                  <c:v>8.6073448811380333E-4</c:v>
                </c:pt>
                <c:pt idx="58">
                  <c:v>8.9024704211293666E-4</c:v>
                </c:pt>
                <c:pt idx="59">
                  <c:v>9.205407950818212E-4</c:v>
                </c:pt>
                <c:pt idx="60">
                  <c:v>9.5158006637691226E-4</c:v>
                </c:pt>
                <c:pt idx="61">
                  <c:v>9.8358924768771148E-4</c:v>
                </c:pt>
                <c:pt idx="62">
                  <c:v>1.0158287323933613E-3</c:v>
                </c:pt>
                <c:pt idx="63">
                  <c:v>1.0482830200694818E-3</c:v>
                </c:pt>
                <c:pt idx="64">
                  <c:v>1.0813723072576706E-3</c:v>
                </c:pt>
                <c:pt idx="65">
                  <c:v>1.1147452594744971E-3</c:v>
                </c:pt>
                <c:pt idx="66">
                  <c:v>1.1479107983487856E-3</c:v>
                </c:pt>
                <c:pt idx="67">
                  <c:v>1.1810229073922615E-3</c:v>
                </c:pt>
                <c:pt idx="68">
                  <c:v>1.2153238914361911E-3</c:v>
                </c:pt>
                <c:pt idx="69">
                  <c:v>1.250092434433096E-3</c:v>
                </c:pt>
                <c:pt idx="70">
                  <c:v>1.2846809681129794E-3</c:v>
                </c:pt>
                <c:pt idx="71">
                  <c:v>1.3194310980303653E-3</c:v>
                </c:pt>
                <c:pt idx="72">
                  <c:v>1.3540420724185757E-3</c:v>
                </c:pt>
                <c:pt idx="73">
                  <c:v>1.388283128698254E-3</c:v>
                </c:pt>
                <c:pt idx="74">
                  <c:v>1.422948648167668E-3</c:v>
                </c:pt>
                <c:pt idx="75">
                  <c:v>1.4577516874743014E-3</c:v>
                </c:pt>
                <c:pt idx="76">
                  <c:v>1.4934295190053432E-3</c:v>
                </c:pt>
                <c:pt idx="77">
                  <c:v>1.5295833036150833E-3</c:v>
                </c:pt>
                <c:pt idx="78">
                  <c:v>1.5651695972096682E-3</c:v>
                </c:pt>
                <c:pt idx="79">
                  <c:v>1.6003386667453384E-3</c:v>
                </c:pt>
                <c:pt idx="80">
                  <c:v>1.6352461240317141E-3</c:v>
                </c:pt>
                <c:pt idx="81">
                  <c:v>1.6699918843666314E-3</c:v>
                </c:pt>
                <c:pt idx="82">
                  <c:v>1.7046863868710976E-3</c:v>
                </c:pt>
                <c:pt idx="83">
                  <c:v>1.7399308631267354E-3</c:v>
                </c:pt>
                <c:pt idx="84">
                  <c:v>1.7760863424126955E-3</c:v>
                </c:pt>
                <c:pt idx="85">
                  <c:v>1.8124224609991663E-3</c:v>
                </c:pt>
                <c:pt idx="86">
                  <c:v>1.8488422362717112E-3</c:v>
                </c:pt>
                <c:pt idx="87">
                  <c:v>1.8851006683485016E-3</c:v>
                </c:pt>
                <c:pt idx="88">
                  <c:v>1.9214394328018547E-3</c:v>
                </c:pt>
                <c:pt idx="89">
                  <c:v>1.9577614434127251E-3</c:v>
                </c:pt>
                <c:pt idx="90">
                  <c:v>1.9942929841033829E-3</c:v>
                </c:pt>
                <c:pt idx="91">
                  <c:v>2.0317584343062332E-3</c:v>
                </c:pt>
                <c:pt idx="92">
                  <c:v>2.06974657300575E-3</c:v>
                </c:pt>
                <c:pt idx="93">
                  <c:v>2.1078432818754291E-3</c:v>
                </c:pt>
                <c:pt idx="94">
                  <c:v>2.1461157913377988E-3</c:v>
                </c:pt>
                <c:pt idx="95">
                  <c:v>2.1841738978819044E-3</c:v>
                </c:pt>
                <c:pt idx="96">
                  <c:v>2.2221206930960365E-3</c:v>
                </c:pt>
                <c:pt idx="97">
                  <c:v>2.2603854205980544E-3</c:v>
                </c:pt>
                <c:pt idx="98">
                  <c:v>2.2993655281781942E-3</c:v>
                </c:pt>
                <c:pt idx="99">
                  <c:v>2.33872326272354E-3</c:v>
                </c:pt>
                <c:pt idx="100">
                  <c:v>2.3784271233604731E-3</c:v>
                </c:pt>
                <c:pt idx="101">
                  <c:v>2.41861115456391E-3</c:v>
                </c:pt>
                <c:pt idx="102">
                  <c:v>2.4587973236674934E-3</c:v>
                </c:pt>
                <c:pt idx="103">
                  <c:v>2.4987117056939198E-3</c:v>
                </c:pt>
                <c:pt idx="104">
                  <c:v>2.5387067739171673E-3</c:v>
                </c:pt>
                <c:pt idx="105">
                  <c:v>2.5781722016764703E-3</c:v>
                </c:pt>
                <c:pt idx="106">
                  <c:v>2.6177030659857064E-3</c:v>
                </c:pt>
                <c:pt idx="107">
                  <c:v>2.6573590479611509E-3</c:v>
                </c:pt>
                <c:pt idx="108">
                  <c:v>2.697511722420924E-3</c:v>
                </c:pt>
                <c:pt idx="109">
                  <c:v>2.7382819453843532E-3</c:v>
                </c:pt>
                <c:pt idx="110">
                  <c:v>2.7795220528752055E-3</c:v>
                </c:pt>
                <c:pt idx="111">
                  <c:v>2.8210259438248278E-3</c:v>
                </c:pt>
                <c:pt idx="112">
                  <c:v>2.8626099646327846E-3</c:v>
                </c:pt>
                <c:pt idx="113">
                  <c:v>2.9041561908788346E-3</c:v>
                </c:pt>
                <c:pt idx="114">
                  <c:v>2.9456457290764084E-3</c:v>
                </c:pt>
                <c:pt idx="115">
                  <c:v>2.9869439382494011E-3</c:v>
                </c:pt>
                <c:pt idx="116">
                  <c:v>3.0282594532866514E-3</c:v>
                </c:pt>
                <c:pt idx="117">
                  <c:v>3.0694403469157592E-3</c:v>
                </c:pt>
                <c:pt idx="118">
                  <c:v>3.1105874394936656E-3</c:v>
                </c:pt>
                <c:pt idx="119">
                  <c:v>3.1512635614394692E-3</c:v>
                </c:pt>
                <c:pt idx="120">
                  <c:v>3.1921859168923717E-3</c:v>
                </c:pt>
                <c:pt idx="121">
                  <c:v>3.2341586977552433E-3</c:v>
                </c:pt>
                <c:pt idx="122">
                  <c:v>3.2761886569669207E-3</c:v>
                </c:pt>
                <c:pt idx="123">
                  <c:v>3.3184942058814603E-3</c:v>
                </c:pt>
                <c:pt idx="124">
                  <c:v>3.360304959129526E-3</c:v>
                </c:pt>
                <c:pt idx="125">
                  <c:v>3.4021236279693293E-3</c:v>
                </c:pt>
                <c:pt idx="126">
                  <c:v>3.4441104207556411E-3</c:v>
                </c:pt>
                <c:pt idx="127">
                  <c:v>3.4856822237352911E-3</c:v>
                </c:pt>
                <c:pt idx="128">
                  <c:v>3.5276077151424859E-3</c:v>
                </c:pt>
                <c:pt idx="129">
                  <c:v>3.569813142722087E-3</c:v>
                </c:pt>
                <c:pt idx="130">
                  <c:v>3.611439618748232E-3</c:v>
                </c:pt>
                <c:pt idx="131">
                  <c:v>3.6533797411168046E-3</c:v>
                </c:pt>
                <c:pt idx="132">
                  <c:v>3.6956919417053384E-3</c:v>
                </c:pt>
                <c:pt idx="133">
                  <c:v>3.737347999634683E-3</c:v>
                </c:pt>
                <c:pt idx="134">
                  <c:v>3.7781628699394805E-3</c:v>
                </c:pt>
                <c:pt idx="135">
                  <c:v>3.818478607086024E-3</c:v>
                </c:pt>
                <c:pt idx="136">
                  <c:v>3.8583312459925753E-3</c:v>
                </c:pt>
                <c:pt idx="137">
                  <c:v>3.8985445006981295E-3</c:v>
                </c:pt>
                <c:pt idx="138">
                  <c:v>3.9390624881836317E-3</c:v>
                </c:pt>
                <c:pt idx="139">
                  <c:v>3.979459069291362E-3</c:v>
                </c:pt>
                <c:pt idx="140">
                  <c:v>4.0195228139499892E-3</c:v>
                </c:pt>
                <c:pt idx="141">
                  <c:v>4.0590831475401006E-3</c:v>
                </c:pt>
                <c:pt idx="142">
                  <c:v>4.0980489126322414E-3</c:v>
                </c:pt>
                <c:pt idx="143">
                  <c:v>4.1373052791351082E-3</c:v>
                </c:pt>
                <c:pt idx="144">
                  <c:v>4.1775323490509299E-3</c:v>
                </c:pt>
                <c:pt idx="145">
                  <c:v>4.2182091641765548E-3</c:v>
                </c:pt>
                <c:pt idx="146">
                  <c:v>4.2597850001237763E-3</c:v>
                </c:pt>
                <c:pt idx="147">
                  <c:v>4.3013262177557599E-3</c:v>
                </c:pt>
                <c:pt idx="148">
                  <c:v>4.3428652111842788E-3</c:v>
                </c:pt>
                <c:pt idx="149">
                  <c:v>4.3840096306861738E-3</c:v>
                </c:pt>
                <c:pt idx="150">
                  <c:v>4.4260669982228397E-3</c:v>
                </c:pt>
                <c:pt idx="151">
                  <c:v>4.468285122596719E-3</c:v>
                </c:pt>
                <c:pt idx="152">
                  <c:v>4.5111017415690744E-3</c:v>
                </c:pt>
                <c:pt idx="153">
                  <c:v>4.554289037608605E-3</c:v>
                </c:pt>
                <c:pt idx="154">
                  <c:v>4.5970853960451193E-3</c:v>
                </c:pt>
                <c:pt idx="155">
                  <c:v>4.6392478327756921E-3</c:v>
                </c:pt>
                <c:pt idx="156">
                  <c:v>4.6819528587176687E-3</c:v>
                </c:pt>
                <c:pt idx="157">
                  <c:v>4.7252561666068418E-3</c:v>
                </c:pt>
                <c:pt idx="158">
                  <c:v>4.7687380647476688E-3</c:v>
                </c:pt>
                <c:pt idx="159">
                  <c:v>4.8124487716260222E-3</c:v>
                </c:pt>
                <c:pt idx="160">
                  <c:v>4.8561140905578433E-3</c:v>
                </c:pt>
                <c:pt idx="161">
                  <c:v>4.900133056596011E-3</c:v>
                </c:pt>
                <c:pt idx="162">
                  <c:v>4.9446280285462153E-3</c:v>
                </c:pt>
                <c:pt idx="163">
                  <c:v>4.9891368804931739E-3</c:v>
                </c:pt>
                <c:pt idx="164">
                  <c:v>5.0334430237615538E-3</c:v>
                </c:pt>
                <c:pt idx="165">
                  <c:v>5.0771993126329396E-3</c:v>
                </c:pt>
                <c:pt idx="166">
                  <c:v>5.1208834854571351E-3</c:v>
                </c:pt>
                <c:pt idx="167">
                  <c:v>5.1642426409142517E-3</c:v>
                </c:pt>
                <c:pt idx="168">
                  <c:v>5.2076309219477928E-3</c:v>
                </c:pt>
                <c:pt idx="169">
                  <c:v>5.2515120812190591E-3</c:v>
                </c:pt>
                <c:pt idx="170">
                  <c:v>5.2957214712346639E-3</c:v>
                </c:pt>
                <c:pt idx="171">
                  <c:v>5.3400834549220096E-3</c:v>
                </c:pt>
                <c:pt idx="172">
                  <c:v>5.3844262618087746E-3</c:v>
                </c:pt>
                <c:pt idx="173">
                  <c:v>5.4283232006223318E-3</c:v>
                </c:pt>
                <c:pt idx="174">
                  <c:v>5.4718466581432671E-3</c:v>
                </c:pt>
                <c:pt idx="175">
                  <c:v>5.5157700576781233E-3</c:v>
                </c:pt>
                <c:pt idx="176">
                  <c:v>5.5604913813887494E-3</c:v>
                </c:pt>
                <c:pt idx="177">
                  <c:v>5.6066123626417131E-3</c:v>
                </c:pt>
                <c:pt idx="178">
                  <c:v>5.6536235940983053E-3</c:v>
                </c:pt>
                <c:pt idx="179">
                  <c:v>5.7010541041982755E-3</c:v>
                </c:pt>
                <c:pt idx="180">
                  <c:v>5.7482387291284565E-3</c:v>
                </c:pt>
                <c:pt idx="181">
                  <c:v>5.7949503136850876E-3</c:v>
                </c:pt>
                <c:pt idx="182">
                  <c:v>5.841135352754068E-3</c:v>
                </c:pt>
                <c:pt idx="183">
                  <c:v>5.8879924842335663E-3</c:v>
                </c:pt>
                <c:pt idx="184">
                  <c:v>5.9353936395573296E-3</c:v>
                </c:pt>
                <c:pt idx="185">
                  <c:v>5.9831581288875158E-3</c:v>
                </c:pt>
                <c:pt idx="186">
                  <c:v>6.0309816428627712E-3</c:v>
                </c:pt>
                <c:pt idx="187">
                  <c:v>6.0786023434215158E-3</c:v>
                </c:pt>
                <c:pt idx="188">
                  <c:v>6.127925016935906E-3</c:v>
                </c:pt>
                <c:pt idx="189">
                  <c:v>6.2003381229580662E-3</c:v>
                </c:pt>
                <c:pt idx="190">
                  <c:v>6.2831516271569122E-3</c:v>
                </c:pt>
                <c:pt idx="191">
                  <c:v>6.3537095962166151E-3</c:v>
                </c:pt>
                <c:pt idx="192">
                  <c:v>6.4177129091407704E-3</c:v>
                </c:pt>
                <c:pt idx="193">
                  <c:v>6.4765240597216738E-3</c:v>
                </c:pt>
                <c:pt idx="194">
                  <c:v>6.5320800183690944E-3</c:v>
                </c:pt>
                <c:pt idx="195">
                  <c:v>6.5827142325610259E-3</c:v>
                </c:pt>
                <c:pt idx="196">
                  <c:v>6.6303625455665068E-3</c:v>
                </c:pt>
                <c:pt idx="197">
                  <c:v>6.6783767762922958E-3</c:v>
                </c:pt>
                <c:pt idx="198">
                  <c:v>6.7261386362292017E-3</c:v>
                </c:pt>
                <c:pt idx="199">
                  <c:v>6.7736831939333858E-3</c:v>
                </c:pt>
                <c:pt idx="200">
                  <c:v>6.8213776067507052E-3</c:v>
                </c:pt>
                <c:pt idx="201">
                  <c:v>6.8692798655612805E-3</c:v>
                </c:pt>
                <c:pt idx="202">
                  <c:v>6.9172206173980311E-3</c:v>
                </c:pt>
                <c:pt idx="203">
                  <c:v>6.9656308591364013E-3</c:v>
                </c:pt>
                <c:pt idx="204">
                  <c:v>7.0139848073528304E-3</c:v>
                </c:pt>
                <c:pt idx="205">
                  <c:v>7.0630011464780339E-3</c:v>
                </c:pt>
                <c:pt idx="206">
                  <c:v>7.1121434024536889E-3</c:v>
                </c:pt>
                <c:pt idx="207">
                  <c:v>7.1612318114321824E-3</c:v>
                </c:pt>
                <c:pt idx="208">
                  <c:v>7.2097758201853639E-3</c:v>
                </c:pt>
                <c:pt idx="209">
                  <c:v>7.257066201168688E-3</c:v>
                </c:pt>
                <c:pt idx="210">
                  <c:v>7.3001541625984543E-3</c:v>
                </c:pt>
                <c:pt idx="211">
                  <c:v>7.3374870791545529E-3</c:v>
                </c:pt>
                <c:pt idx="212">
                  <c:v>7.3726976732603226E-3</c:v>
                </c:pt>
                <c:pt idx="213">
                  <c:v>7.4091696027721024E-3</c:v>
                </c:pt>
                <c:pt idx="214">
                  <c:v>7.4423578981780529E-3</c:v>
                </c:pt>
                <c:pt idx="215">
                  <c:v>7.472458624822491E-3</c:v>
                </c:pt>
                <c:pt idx="216">
                  <c:v>7.5034990461416299E-3</c:v>
                </c:pt>
                <c:pt idx="217">
                  <c:v>7.5366981956953667E-3</c:v>
                </c:pt>
                <c:pt idx="218">
                  <c:v>7.569848389646E-3</c:v>
                </c:pt>
                <c:pt idx="219">
                  <c:v>7.6014676540865885E-3</c:v>
                </c:pt>
                <c:pt idx="220">
                  <c:v>7.631859517177866E-3</c:v>
                </c:pt>
                <c:pt idx="221">
                  <c:v>7.6647887964002275E-3</c:v>
                </c:pt>
                <c:pt idx="222">
                  <c:v>7.7046439527387236E-3</c:v>
                </c:pt>
                <c:pt idx="223">
                  <c:v>7.7520584596661958E-3</c:v>
                </c:pt>
                <c:pt idx="224">
                  <c:v>7.8055457264970081E-3</c:v>
                </c:pt>
                <c:pt idx="225">
                  <c:v>7.8587088750621537E-3</c:v>
                </c:pt>
                <c:pt idx="226">
                  <c:v>7.9115646797465935E-3</c:v>
                </c:pt>
                <c:pt idx="227">
                  <c:v>7.9649707181013961E-3</c:v>
                </c:pt>
                <c:pt idx="228">
                  <c:v>8.0181718668997509E-3</c:v>
                </c:pt>
                <c:pt idx="229">
                  <c:v>8.0710219471136907E-3</c:v>
                </c:pt>
                <c:pt idx="230">
                  <c:v>8.124170337018545E-3</c:v>
                </c:pt>
                <c:pt idx="231">
                  <c:v>8.1768688357564245E-3</c:v>
                </c:pt>
                <c:pt idx="232">
                  <c:v>8.2298699777094229E-3</c:v>
                </c:pt>
                <c:pt idx="233">
                  <c:v>8.283210583965913E-3</c:v>
                </c:pt>
                <c:pt idx="234">
                  <c:v>8.3369547051090065E-3</c:v>
                </c:pt>
                <c:pt idx="235">
                  <c:v>8.3908705905995414E-3</c:v>
                </c:pt>
                <c:pt idx="236">
                  <c:v>8.4444511181253311E-3</c:v>
                </c:pt>
                <c:pt idx="237">
                  <c:v>8.4975795784172792E-3</c:v>
                </c:pt>
                <c:pt idx="238">
                  <c:v>8.5505493699251731E-3</c:v>
                </c:pt>
                <c:pt idx="239">
                  <c:v>8.6034288872181407E-3</c:v>
                </c:pt>
                <c:pt idx="240">
                  <c:v>8.6562979895945004E-3</c:v>
                </c:pt>
                <c:pt idx="241">
                  <c:v>8.7093570293391414E-3</c:v>
                </c:pt>
                <c:pt idx="242">
                  <c:v>8.7629960522070532E-3</c:v>
                </c:pt>
                <c:pt idx="243">
                  <c:v>8.816274802999428E-3</c:v>
                </c:pt>
                <c:pt idx="244">
                  <c:v>8.8687956623382368E-3</c:v>
                </c:pt>
                <c:pt idx="245">
                  <c:v>8.921819344895018E-3</c:v>
                </c:pt>
                <c:pt idx="246">
                  <c:v>8.9746448536080822E-3</c:v>
                </c:pt>
                <c:pt idx="247">
                  <c:v>9.0269171183402185E-3</c:v>
                </c:pt>
                <c:pt idx="248">
                  <c:v>9.0790727896878209E-3</c:v>
                </c:pt>
                <c:pt idx="249">
                  <c:v>9.1318702699302642E-3</c:v>
                </c:pt>
                <c:pt idx="250">
                  <c:v>9.1852132125116049E-3</c:v>
                </c:pt>
                <c:pt idx="251">
                  <c:v>9.2391895100123102E-3</c:v>
                </c:pt>
                <c:pt idx="252">
                  <c:v>9.2936652599823772E-3</c:v>
                </c:pt>
                <c:pt idx="253">
                  <c:v>9.3475035933976765E-3</c:v>
                </c:pt>
                <c:pt idx="254">
                  <c:v>9.4012248387024405E-3</c:v>
                </c:pt>
                <c:pt idx="255">
                  <c:v>9.4551200725773252E-3</c:v>
                </c:pt>
                <c:pt idx="256">
                  <c:v>9.5095610438187782E-3</c:v>
                </c:pt>
                <c:pt idx="257">
                  <c:v>9.5642041176785108E-3</c:v>
                </c:pt>
                <c:pt idx="258">
                  <c:v>9.6172224860560668E-3</c:v>
                </c:pt>
                <c:pt idx="259">
                  <c:v>9.6700011689559977E-3</c:v>
                </c:pt>
                <c:pt idx="260">
                  <c:v>9.7229099745735747E-3</c:v>
                </c:pt>
                <c:pt idx="261">
                  <c:v>9.7762682687235498E-3</c:v>
                </c:pt>
                <c:pt idx="262">
                  <c:v>9.8294981736470506E-3</c:v>
                </c:pt>
                <c:pt idx="263">
                  <c:v>9.8824486488850137E-3</c:v>
                </c:pt>
                <c:pt idx="264">
                  <c:v>9.9349884319187374E-3</c:v>
                </c:pt>
                <c:pt idx="265">
                  <c:v>9.9869899339977402E-3</c:v>
                </c:pt>
                <c:pt idx="266">
                  <c:v>1.0038353340806074E-2</c:v>
                </c:pt>
                <c:pt idx="267">
                  <c:v>1.0089785546989654E-2</c:v>
                </c:pt>
                <c:pt idx="268">
                  <c:v>1.0140883869347367E-2</c:v>
                </c:pt>
                <c:pt idx="269">
                  <c:v>1.0192694510720262E-2</c:v>
                </c:pt>
                <c:pt idx="270">
                  <c:v>1.0244113803211972E-2</c:v>
                </c:pt>
                <c:pt idx="271">
                  <c:v>1.0295162840244306E-2</c:v>
                </c:pt>
                <c:pt idx="272">
                  <c:v>1.0345767843919482E-2</c:v>
                </c:pt>
                <c:pt idx="273">
                  <c:v>1.0396813503007271E-2</c:v>
                </c:pt>
                <c:pt idx="274">
                  <c:v>1.0447949493145375E-2</c:v>
                </c:pt>
                <c:pt idx="275">
                  <c:v>1.0497885523105559E-2</c:v>
                </c:pt>
                <c:pt idx="276">
                  <c:v>1.0547221063628943E-2</c:v>
                </c:pt>
                <c:pt idx="277">
                  <c:v>1.0596343323989347E-2</c:v>
                </c:pt>
                <c:pt idx="278">
                  <c:v>1.0644620775341607E-2</c:v>
                </c:pt>
                <c:pt idx="279">
                  <c:v>1.0692790661951274E-2</c:v>
                </c:pt>
                <c:pt idx="280">
                  <c:v>1.0740911405931244E-2</c:v>
                </c:pt>
                <c:pt idx="281">
                  <c:v>1.0788456727250255E-2</c:v>
                </c:pt>
                <c:pt idx="282">
                  <c:v>1.0835065423956347E-2</c:v>
                </c:pt>
                <c:pt idx="283">
                  <c:v>1.0881032404020035E-2</c:v>
                </c:pt>
                <c:pt idx="284">
                  <c:v>1.092662060690185E-2</c:v>
                </c:pt>
                <c:pt idx="285">
                  <c:v>1.0972950358995249E-2</c:v>
                </c:pt>
                <c:pt idx="286">
                  <c:v>1.1019772688380813E-2</c:v>
                </c:pt>
                <c:pt idx="287">
                  <c:v>1.1065985841207935E-2</c:v>
                </c:pt>
                <c:pt idx="288">
                  <c:v>1.1111343686743243E-2</c:v>
                </c:pt>
                <c:pt idx="289">
                  <c:v>1.1156626661112454E-2</c:v>
                </c:pt>
                <c:pt idx="290">
                  <c:v>1.12019845897364E-2</c:v>
                </c:pt>
                <c:pt idx="291">
                  <c:v>1.1247352237993198E-2</c:v>
                </c:pt>
                <c:pt idx="292">
                  <c:v>1.1292142191960926E-2</c:v>
                </c:pt>
                <c:pt idx="293">
                  <c:v>1.1336864716309526E-2</c:v>
                </c:pt>
                <c:pt idx="294">
                  <c:v>1.1381564192891392E-2</c:v>
                </c:pt>
                <c:pt idx="295">
                  <c:v>1.1425483658758838E-2</c:v>
                </c:pt>
                <c:pt idx="296">
                  <c:v>1.1468275897622225E-2</c:v>
                </c:pt>
                <c:pt idx="297">
                  <c:v>1.1510908439917807E-2</c:v>
                </c:pt>
                <c:pt idx="298">
                  <c:v>1.1554508695858249E-2</c:v>
                </c:pt>
                <c:pt idx="299">
                  <c:v>1.1598822432834027E-2</c:v>
                </c:pt>
                <c:pt idx="300">
                  <c:v>1.1642922500279887E-2</c:v>
                </c:pt>
                <c:pt idx="301">
                  <c:v>1.1686629512148201E-2</c:v>
                </c:pt>
                <c:pt idx="302">
                  <c:v>1.1730620269993908E-2</c:v>
                </c:pt>
                <c:pt idx="303">
                  <c:v>1.1774667238465295E-2</c:v>
                </c:pt>
                <c:pt idx="304">
                  <c:v>1.1818587071989744E-2</c:v>
                </c:pt>
                <c:pt idx="305">
                  <c:v>1.1862228077678052E-2</c:v>
                </c:pt>
                <c:pt idx="306">
                  <c:v>1.1905334525914999E-2</c:v>
                </c:pt>
                <c:pt idx="307">
                  <c:v>1.1947873739981204E-2</c:v>
                </c:pt>
                <c:pt idx="308">
                  <c:v>1.1990477639169522E-2</c:v>
                </c:pt>
                <c:pt idx="309">
                  <c:v>1.20325010795746E-2</c:v>
                </c:pt>
                <c:pt idx="310">
                  <c:v>1.2078417370700985E-2</c:v>
                </c:pt>
                <c:pt idx="311">
                  <c:v>1.2236302193986573E-2</c:v>
                </c:pt>
                <c:pt idx="312">
                  <c:v>1.2792476638610155E-2</c:v>
                </c:pt>
                <c:pt idx="313">
                  <c:v>1.3776249168313916E-2</c:v>
                </c:pt>
                <c:pt idx="314">
                  <c:v>1.5180981645616725E-2</c:v>
                </c:pt>
                <c:pt idx="315">
                  <c:v>1.703025236323881E-2</c:v>
                </c:pt>
                <c:pt idx="316">
                  <c:v>1.9304886656439483E-2</c:v>
                </c:pt>
                <c:pt idx="317">
                  <c:v>2.1993532669849304E-2</c:v>
                </c:pt>
                <c:pt idx="318">
                  <c:v>2.5102567954445404E-2</c:v>
                </c:pt>
                <c:pt idx="319">
                  <c:v>2.8594582970229133E-2</c:v>
                </c:pt>
                <c:pt idx="320">
                  <c:v>3.2480507679800819E-2</c:v>
                </c:pt>
                <c:pt idx="321">
                  <c:v>3.6747630886659215E-2</c:v>
                </c:pt>
                <c:pt idx="322">
                  <c:v>4.1382251896487032E-2</c:v>
                </c:pt>
                <c:pt idx="323">
                  <c:v>4.6371466898505243E-2</c:v>
                </c:pt>
                <c:pt idx="324">
                  <c:v>5.1686393532554185E-2</c:v>
                </c:pt>
                <c:pt idx="325">
                  <c:v>5.7304559838132138E-2</c:v>
                </c:pt>
                <c:pt idx="326">
                  <c:v>6.3195434706333833E-2</c:v>
                </c:pt>
                <c:pt idx="327">
                  <c:v>6.9335981668130903E-2</c:v>
                </c:pt>
                <c:pt idx="328">
                  <c:v>7.5716573728715805E-2</c:v>
                </c:pt>
                <c:pt idx="329">
                  <c:v>8.2317352202429875E-2</c:v>
                </c:pt>
                <c:pt idx="330">
                  <c:v>8.9111358801544305E-2</c:v>
                </c:pt>
                <c:pt idx="331">
                  <c:v>9.6062640670026719E-2</c:v>
                </c:pt>
                <c:pt idx="332">
                  <c:v>0.10313246290184407</c:v>
                </c:pt>
                <c:pt idx="333">
                  <c:v>0.11029728564934099</c:v>
                </c:pt>
                <c:pt idx="334">
                  <c:v>0.11753179101162181</c:v>
                </c:pt>
                <c:pt idx="335">
                  <c:v>0.12481763354823858</c:v>
                </c:pt>
                <c:pt idx="336">
                  <c:v>0.13213095137145109</c:v>
                </c:pt>
                <c:pt idx="337">
                  <c:v>0.13943542535096692</c:v>
                </c:pt>
                <c:pt idx="338">
                  <c:v>0.14669239964603775</c:v>
                </c:pt>
                <c:pt idx="339">
                  <c:v>0.15387007196481262</c:v>
                </c:pt>
                <c:pt idx="340">
                  <c:v>0.16093707872220911</c:v>
                </c:pt>
                <c:pt idx="341">
                  <c:v>0.16787777342978466</c:v>
                </c:pt>
                <c:pt idx="342">
                  <c:v>0.17468503273850738</c:v>
                </c:pt>
                <c:pt idx="343">
                  <c:v>0.18133718969620813</c:v>
                </c:pt>
                <c:pt idx="344">
                  <c:v>0.18782037516538921</c:v>
                </c:pt>
                <c:pt idx="345">
                  <c:v>0.1941356751511874</c:v>
                </c:pt>
                <c:pt idx="346">
                  <c:v>0.20028206603130005</c:v>
                </c:pt>
                <c:pt idx="347">
                  <c:v>0.20625178070132785</c:v>
                </c:pt>
                <c:pt idx="348">
                  <c:v>0.21205152994942214</c:v>
                </c:pt>
                <c:pt idx="349">
                  <c:v>0.2176819004291739</c:v>
                </c:pt>
                <c:pt idx="350">
                  <c:v>0.22315343820923289</c:v>
                </c:pt>
                <c:pt idx="351">
                  <c:v>0.22846550109462077</c:v>
                </c:pt>
                <c:pt idx="352">
                  <c:v>0.23360553211143026</c:v>
                </c:pt>
                <c:pt idx="353">
                  <c:v>0.23856845671469115</c:v>
                </c:pt>
                <c:pt idx="354">
                  <c:v>0.24334989347127725</c:v>
                </c:pt>
                <c:pt idx="355">
                  <c:v>0.24796207122490974</c:v>
                </c:pt>
                <c:pt idx="356">
                  <c:v>0.25241783696283276</c:v>
                </c:pt>
                <c:pt idx="357">
                  <c:v>0.25671727149583728</c:v>
                </c:pt>
                <c:pt idx="358">
                  <c:v>0.26085576649999004</c:v>
                </c:pt>
                <c:pt idx="359">
                  <c:v>0.26483208293225086</c:v>
                </c:pt>
                <c:pt idx="360">
                  <c:v>0.26863790402432164</c:v>
                </c:pt>
                <c:pt idx="361">
                  <c:v>0.27227533832782497</c:v>
                </c:pt>
                <c:pt idx="362">
                  <c:v>0.27574794973769795</c:v>
                </c:pt>
                <c:pt idx="363">
                  <c:v>0.279057556036579</c:v>
                </c:pt>
                <c:pt idx="364">
                  <c:v>0.28219089454844998</c:v>
                </c:pt>
                <c:pt idx="365">
                  <c:v>0.28514332583118934</c:v>
                </c:pt>
                <c:pt idx="366">
                  <c:v>0.28792729978225345</c:v>
                </c:pt>
                <c:pt idx="367">
                  <c:v>0.29054469435624142</c:v>
                </c:pt>
                <c:pt idx="368">
                  <c:v>0.29299443587928892</c:v>
                </c:pt>
                <c:pt idx="369">
                  <c:v>0.29527049557559648</c:v>
                </c:pt>
                <c:pt idx="370">
                  <c:v>0.2973798538486378</c:v>
                </c:pt>
                <c:pt idx="371">
                  <c:v>0.29933040440826986</c:v>
                </c:pt>
                <c:pt idx="372">
                  <c:v>0.30111849876842639</c:v>
                </c:pt>
                <c:pt idx="373">
                  <c:v>0.30274670840556966</c:v>
                </c:pt>
                <c:pt idx="374">
                  <c:v>0.30421967886834278</c:v>
                </c:pt>
                <c:pt idx="375">
                  <c:v>0.30554702596826167</c:v>
                </c:pt>
                <c:pt idx="376">
                  <c:v>0.3067182006505525</c:v>
                </c:pt>
                <c:pt idx="377">
                  <c:v>0.30772171421087335</c:v>
                </c:pt>
                <c:pt idx="378">
                  <c:v>0.30856846000050064</c:v>
                </c:pt>
                <c:pt idx="379">
                  <c:v>0.30925740190244738</c:v>
                </c:pt>
                <c:pt idx="380">
                  <c:v>0.30978541394935349</c:v>
                </c:pt>
                <c:pt idx="381">
                  <c:v>0.31015688426654242</c:v>
                </c:pt>
                <c:pt idx="382">
                  <c:v>0.31038779767462132</c:v>
                </c:pt>
                <c:pt idx="383">
                  <c:v>0.31047924891335899</c:v>
                </c:pt>
                <c:pt idx="384">
                  <c:v>0.31046767122848734</c:v>
                </c:pt>
                <c:pt idx="385">
                  <c:v>0.310465345929058</c:v>
                </c:pt>
                <c:pt idx="386">
                  <c:v>0.31046746977771977</c:v>
                </c:pt>
                <c:pt idx="387">
                  <c:v>0.31047261340175114</c:v>
                </c:pt>
                <c:pt idx="388">
                  <c:v>0.31048119791655981</c:v>
                </c:pt>
                <c:pt idx="389">
                  <c:v>0.3104908661658346</c:v>
                </c:pt>
                <c:pt idx="390">
                  <c:v>0.31050126487036733</c:v>
                </c:pt>
                <c:pt idx="391">
                  <c:v>0.31051334946497949</c:v>
                </c:pt>
                <c:pt idx="392">
                  <c:v>0.31052778721467533</c:v>
                </c:pt>
                <c:pt idx="393">
                  <c:v>0.31054550623916161</c:v>
                </c:pt>
                <c:pt idx="394">
                  <c:v>0.31056711566023026</c:v>
                </c:pt>
                <c:pt idx="395">
                  <c:v>0.31059120385085109</c:v>
                </c:pt>
                <c:pt idx="396">
                  <c:v>0.31061752000017007</c:v>
                </c:pt>
                <c:pt idx="397">
                  <c:v>0.31064659517122389</c:v>
                </c:pt>
                <c:pt idx="398">
                  <c:v>0.31067847908834589</c:v>
                </c:pt>
                <c:pt idx="399">
                  <c:v>0.31071329614026844</c:v>
                </c:pt>
                <c:pt idx="400">
                  <c:v>0.31075143394122007</c:v>
                </c:pt>
                <c:pt idx="401">
                  <c:v>0.31079157151302966</c:v>
                </c:pt>
                <c:pt idx="402">
                  <c:v>0.31083367372593057</c:v>
                </c:pt>
                <c:pt idx="403">
                  <c:v>0.31087772892557547</c:v>
                </c:pt>
                <c:pt idx="404">
                  <c:v>0.31092477501722471</c:v>
                </c:pt>
                <c:pt idx="405">
                  <c:v>0.31097486272742586</c:v>
                </c:pt>
                <c:pt idx="406">
                  <c:v>0.31102835483206842</c:v>
                </c:pt>
                <c:pt idx="407">
                  <c:v>0.3110844005773804</c:v>
                </c:pt>
                <c:pt idx="408">
                  <c:v>0.31114266872273361</c:v>
                </c:pt>
                <c:pt idx="409">
                  <c:v>0.31120369012932664</c:v>
                </c:pt>
                <c:pt idx="410">
                  <c:v>0.31126676240043066</c:v>
                </c:pt>
                <c:pt idx="411">
                  <c:v>0.3113327023708149</c:v>
                </c:pt>
                <c:pt idx="412">
                  <c:v>0.3114018120382121</c:v>
                </c:pt>
                <c:pt idx="413">
                  <c:v>0.31147330509495191</c:v>
                </c:pt>
                <c:pt idx="414">
                  <c:v>0.31154725116165632</c:v>
                </c:pt>
                <c:pt idx="415">
                  <c:v>0.31162313691645638</c:v>
                </c:pt>
                <c:pt idx="416">
                  <c:v>0.31170138144109599</c:v>
                </c:pt>
                <c:pt idx="417">
                  <c:v>0.31178217361956068</c:v>
                </c:pt>
                <c:pt idx="418">
                  <c:v>0.31186554814655826</c:v>
                </c:pt>
                <c:pt idx="419">
                  <c:v>0.31195143844885959</c:v>
                </c:pt>
                <c:pt idx="420">
                  <c:v>0.3120397700094652</c:v>
                </c:pt>
                <c:pt idx="421">
                  <c:v>0.31213041616805126</c:v>
                </c:pt>
                <c:pt idx="422">
                  <c:v>0.31222295714021808</c:v>
                </c:pt>
                <c:pt idx="423">
                  <c:v>0.31231736704582314</c:v>
                </c:pt>
                <c:pt idx="424">
                  <c:v>0.31241376181327174</c:v>
                </c:pt>
                <c:pt idx="425">
                  <c:v>0.31251242753813935</c:v>
                </c:pt>
                <c:pt idx="426">
                  <c:v>0.31261334772556881</c:v>
                </c:pt>
                <c:pt idx="427">
                  <c:v>0.31271677416667598</c:v>
                </c:pt>
                <c:pt idx="428">
                  <c:v>0.31282273658976739</c:v>
                </c:pt>
                <c:pt idx="429">
                  <c:v>0.31293135779730991</c:v>
                </c:pt>
                <c:pt idx="430">
                  <c:v>0.31304136583396247</c:v>
                </c:pt>
                <c:pt idx="431">
                  <c:v>0.31315254805609188</c:v>
                </c:pt>
                <c:pt idx="432">
                  <c:v>0.31326548687101829</c:v>
                </c:pt>
                <c:pt idx="433">
                  <c:v>0.31338018363908582</c:v>
                </c:pt>
                <c:pt idx="434">
                  <c:v>0.31349728201580912</c:v>
                </c:pt>
                <c:pt idx="435">
                  <c:v>0.31361777405646307</c:v>
                </c:pt>
                <c:pt idx="436">
                  <c:v>0.3137418178109036</c:v>
                </c:pt>
                <c:pt idx="437">
                  <c:v>0.31386926745111338</c:v>
                </c:pt>
                <c:pt idx="438">
                  <c:v>0.31399926211062285</c:v>
                </c:pt>
                <c:pt idx="439">
                  <c:v>0.31413076489262254</c:v>
                </c:pt>
                <c:pt idx="440">
                  <c:v>0.31426397962668312</c:v>
                </c:pt>
                <c:pt idx="441">
                  <c:v>0.31439954284687582</c:v>
                </c:pt>
                <c:pt idx="442">
                  <c:v>0.31453678717340505</c:v>
                </c:pt>
                <c:pt idx="443">
                  <c:v>0.31467656318260223</c:v>
                </c:pt>
                <c:pt idx="444">
                  <c:v>0.31481874143858607</c:v>
                </c:pt>
                <c:pt idx="445">
                  <c:v>0.3149634613276221</c:v>
                </c:pt>
                <c:pt idx="446">
                  <c:v>0.31511048031499383</c:v>
                </c:pt>
                <c:pt idx="447">
                  <c:v>0.3152596147031681</c:v>
                </c:pt>
                <c:pt idx="448">
                  <c:v>0.31540983762527641</c:v>
                </c:pt>
                <c:pt idx="449">
                  <c:v>0.31556122245689178</c:v>
                </c:pt>
                <c:pt idx="450">
                  <c:v>0.3157142100366131</c:v>
                </c:pt>
                <c:pt idx="451">
                  <c:v>0.31587024040073086</c:v>
                </c:pt>
                <c:pt idx="452">
                  <c:v>0.31602963558162123</c:v>
                </c:pt>
                <c:pt idx="453">
                  <c:v>0.31619256418237085</c:v>
                </c:pt>
                <c:pt idx="454">
                  <c:v>0.31635819675171517</c:v>
                </c:pt>
                <c:pt idx="455">
                  <c:v>0.31652551859012473</c:v>
                </c:pt>
                <c:pt idx="456">
                  <c:v>0.31669452622543592</c:v>
                </c:pt>
                <c:pt idx="457">
                  <c:v>0.31686495206738569</c:v>
                </c:pt>
                <c:pt idx="458">
                  <c:v>0.31703705366444385</c:v>
                </c:pt>
                <c:pt idx="459">
                  <c:v>0.31721093305909459</c:v>
                </c:pt>
                <c:pt idx="460">
                  <c:v>0.31738728246406517</c:v>
                </c:pt>
                <c:pt idx="461">
                  <c:v>0.31756584493136231</c:v>
                </c:pt>
                <c:pt idx="462">
                  <c:v>0.31774687944963226</c:v>
                </c:pt>
                <c:pt idx="463">
                  <c:v>0.31793014921919699</c:v>
                </c:pt>
                <c:pt idx="464">
                  <c:v>0.31811502221773941</c:v>
                </c:pt>
                <c:pt idx="465">
                  <c:v>0.31830196303073865</c:v>
                </c:pt>
                <c:pt idx="466">
                  <c:v>0.31849107709814423</c:v>
                </c:pt>
                <c:pt idx="467">
                  <c:v>0.31868271909438978</c:v>
                </c:pt>
                <c:pt idx="468">
                  <c:v>0.31887746341102186</c:v>
                </c:pt>
                <c:pt idx="469">
                  <c:v>0.31907478469503198</c:v>
                </c:pt>
                <c:pt idx="470">
                  <c:v>0.31927468252467128</c:v>
                </c:pt>
                <c:pt idx="471">
                  <c:v>0.31947732952838792</c:v>
                </c:pt>
                <c:pt idx="472">
                  <c:v>0.31968243496106313</c:v>
                </c:pt>
                <c:pt idx="473">
                  <c:v>0.3198890850746488</c:v>
                </c:pt>
                <c:pt idx="474">
                  <c:v>0.32009743200402552</c:v>
                </c:pt>
                <c:pt idx="475">
                  <c:v>0.32030785998376254</c:v>
                </c:pt>
                <c:pt idx="476">
                  <c:v>0.32052081774577207</c:v>
                </c:pt>
                <c:pt idx="477">
                  <c:v>0.32073705899316857</c:v>
                </c:pt>
                <c:pt idx="478">
                  <c:v>0.32095604753496648</c:v>
                </c:pt>
                <c:pt idx="479">
                  <c:v>0.32117736680708925</c:v>
                </c:pt>
                <c:pt idx="480">
                  <c:v>0.32140094501406813</c:v>
                </c:pt>
                <c:pt idx="481">
                  <c:v>0.32162608311658686</c:v>
                </c:pt>
                <c:pt idx="482">
                  <c:v>0.32185251748056415</c:v>
                </c:pt>
                <c:pt idx="483">
                  <c:v>0.32208065208855263</c:v>
                </c:pt>
                <c:pt idx="484">
                  <c:v>0.32231075098621792</c:v>
                </c:pt>
                <c:pt idx="485">
                  <c:v>0.32254411157976748</c:v>
                </c:pt>
                <c:pt idx="486">
                  <c:v>0.32278058164904394</c:v>
                </c:pt>
                <c:pt idx="487">
                  <c:v>0.32302040619493394</c:v>
                </c:pt>
                <c:pt idx="488">
                  <c:v>0.32326231063702582</c:v>
                </c:pt>
                <c:pt idx="489">
                  <c:v>0.32350516290933223</c:v>
                </c:pt>
                <c:pt idx="490">
                  <c:v>0.32374955653222071</c:v>
                </c:pt>
                <c:pt idx="491">
                  <c:v>0.32399604399960757</c:v>
                </c:pt>
                <c:pt idx="492">
                  <c:v>0.3242452558789039</c:v>
                </c:pt>
                <c:pt idx="493">
                  <c:v>0.3244975434830395</c:v>
                </c:pt>
                <c:pt idx="494">
                  <c:v>0.32475272022313839</c:v>
                </c:pt>
                <c:pt idx="495">
                  <c:v>0.32501044665920659</c:v>
                </c:pt>
                <c:pt idx="496">
                  <c:v>0.3252700492664064</c:v>
                </c:pt>
                <c:pt idx="497">
                  <c:v>0.32553154877259832</c:v>
                </c:pt>
                <c:pt idx="498">
                  <c:v>0.32579550519534439</c:v>
                </c:pt>
                <c:pt idx="499">
                  <c:v>0.32606287612488644</c:v>
                </c:pt>
                <c:pt idx="500">
                  <c:v>0.32633311913984897</c:v>
                </c:pt>
                <c:pt idx="501">
                  <c:v>0.32660629549888731</c:v>
                </c:pt>
                <c:pt idx="502">
                  <c:v>0.32688222869548406</c:v>
                </c:pt>
                <c:pt idx="503">
                  <c:v>0.32715985327503955</c:v>
                </c:pt>
                <c:pt idx="504">
                  <c:v>0.32743908498547086</c:v>
                </c:pt>
                <c:pt idx="505">
                  <c:v>0.32772022080196023</c:v>
                </c:pt>
                <c:pt idx="506">
                  <c:v>0.32800263545846586</c:v>
                </c:pt>
                <c:pt idx="507">
                  <c:v>0.32828720442921028</c:v>
                </c:pt>
                <c:pt idx="508">
                  <c:v>0.32857402240928402</c:v>
                </c:pt>
                <c:pt idx="509">
                  <c:v>0.32886285456547865</c:v>
                </c:pt>
                <c:pt idx="510">
                  <c:v>0.32915353033538919</c:v>
                </c:pt>
                <c:pt idx="511">
                  <c:v>0.3294465529087427</c:v>
                </c:pt>
                <c:pt idx="512">
                  <c:v>0.32974240789227732</c:v>
                </c:pt>
                <c:pt idx="513">
                  <c:v>0.33004077197195908</c:v>
                </c:pt>
                <c:pt idx="514">
                  <c:v>0.3303416464503024</c:v>
                </c:pt>
                <c:pt idx="515">
                  <c:v>0.33064408152232672</c:v>
                </c:pt>
                <c:pt idx="516">
                  <c:v>0.33094939454467287</c:v>
                </c:pt>
                <c:pt idx="517">
                  <c:v>0.33125743888107018</c:v>
                </c:pt>
                <c:pt idx="518">
                  <c:v>0.33156787568196622</c:v>
                </c:pt>
                <c:pt idx="519">
                  <c:v>0.33188025038513524</c:v>
                </c:pt>
                <c:pt idx="520">
                  <c:v>0.33219422963741213</c:v>
                </c:pt>
                <c:pt idx="521">
                  <c:v>0.33251025789189192</c:v>
                </c:pt>
                <c:pt idx="522">
                  <c:v>0.33282848301840035</c:v>
                </c:pt>
                <c:pt idx="523">
                  <c:v>0.3331490479354226</c:v>
                </c:pt>
                <c:pt idx="524">
                  <c:v>0.33347172373791872</c:v>
                </c:pt>
                <c:pt idx="525">
                  <c:v>0.33379666539037023</c:v>
                </c:pt>
                <c:pt idx="526">
                  <c:v>0.3341231984693106</c:v>
                </c:pt>
                <c:pt idx="527">
                  <c:v>0.33445129696688336</c:v>
                </c:pt>
                <c:pt idx="528">
                  <c:v>0.33478095732166768</c:v>
                </c:pt>
                <c:pt idx="529">
                  <c:v>0.33511290265801374</c:v>
                </c:pt>
                <c:pt idx="530">
                  <c:v>0.33544689151179291</c:v>
                </c:pt>
                <c:pt idx="531">
                  <c:v>0.33578333272579852</c:v>
                </c:pt>
                <c:pt idx="532">
                  <c:v>0.33612122912073439</c:v>
                </c:pt>
                <c:pt idx="533">
                  <c:v>0.33646069826479663</c:v>
                </c:pt>
                <c:pt idx="534">
                  <c:v>0.33680221151378492</c:v>
                </c:pt>
                <c:pt idx="535">
                  <c:v>0.33714573667722775</c:v>
                </c:pt>
                <c:pt idx="536">
                  <c:v>0.337490898311055</c:v>
                </c:pt>
                <c:pt idx="537">
                  <c:v>0.33783833087184151</c:v>
                </c:pt>
                <c:pt idx="538">
                  <c:v>0.33818879581628858</c:v>
                </c:pt>
                <c:pt idx="539">
                  <c:v>0.33854119675236166</c:v>
                </c:pt>
                <c:pt idx="540">
                  <c:v>0.33889565241509012</c:v>
                </c:pt>
                <c:pt idx="541">
                  <c:v>0.33925163554482368</c:v>
                </c:pt>
                <c:pt idx="542">
                  <c:v>0.33961007958684331</c:v>
                </c:pt>
                <c:pt idx="543">
                  <c:v>0.3399715294443052</c:v>
                </c:pt>
                <c:pt idx="544">
                  <c:v>0.34033538934223512</c:v>
                </c:pt>
                <c:pt idx="545">
                  <c:v>0.34070082179443112</c:v>
                </c:pt>
                <c:pt idx="546">
                  <c:v>0.3410677391050716</c:v>
                </c:pt>
                <c:pt idx="547">
                  <c:v>0.34143546820000498</c:v>
                </c:pt>
                <c:pt idx="548">
                  <c:v>0.34180374371531058</c:v>
                </c:pt>
                <c:pt idx="549">
                  <c:v>0.34217323530560639</c:v>
                </c:pt>
                <c:pt idx="550">
                  <c:v>0.34254461677651094</c:v>
                </c:pt>
                <c:pt idx="551">
                  <c:v>0.34291788406149365</c:v>
                </c:pt>
                <c:pt idx="552">
                  <c:v>0.34329306044988556</c:v>
                </c:pt>
                <c:pt idx="553">
                  <c:v>0.34367021140908183</c:v>
                </c:pt>
                <c:pt idx="554">
                  <c:v>0.34404865943620672</c:v>
                </c:pt>
                <c:pt idx="555">
                  <c:v>0.34442948482186031</c:v>
                </c:pt>
                <c:pt idx="556">
                  <c:v>0.34481191351500917</c:v>
                </c:pt>
                <c:pt idx="557">
                  <c:v>0.34519595678847603</c:v>
                </c:pt>
                <c:pt idx="558">
                  <c:v>0.34558173960635624</c:v>
                </c:pt>
                <c:pt idx="559">
                  <c:v>0.3459691448269433</c:v>
                </c:pt>
                <c:pt idx="560">
                  <c:v>0.3463584694429338</c:v>
                </c:pt>
                <c:pt idx="561">
                  <c:v>0.34674967733944351</c:v>
                </c:pt>
                <c:pt idx="562">
                  <c:v>0.34714252697665449</c:v>
                </c:pt>
                <c:pt idx="563">
                  <c:v>0.34753714260359542</c:v>
                </c:pt>
                <c:pt idx="564">
                  <c:v>0.34793218041381624</c:v>
                </c:pt>
                <c:pt idx="565">
                  <c:v>0.34832779674872277</c:v>
                </c:pt>
                <c:pt idx="566">
                  <c:v>0.34872456644103844</c:v>
                </c:pt>
                <c:pt idx="567">
                  <c:v>0.34912231932954274</c:v>
                </c:pt>
                <c:pt idx="568">
                  <c:v>0.34951938580868558</c:v>
                </c:pt>
                <c:pt idx="569">
                  <c:v>0.34991847977445167</c:v>
                </c:pt>
                <c:pt idx="570">
                  <c:v>0.35032298893745695</c:v>
                </c:pt>
                <c:pt idx="571">
                  <c:v>0.35073039755107022</c:v>
                </c:pt>
                <c:pt idx="572">
                  <c:v>0.35113960589952836</c:v>
                </c:pt>
                <c:pt idx="573">
                  <c:v>0.35154976669360211</c:v>
                </c:pt>
                <c:pt idx="574">
                  <c:v>0.35196122663435564</c:v>
                </c:pt>
                <c:pt idx="575">
                  <c:v>0.35237525733567004</c:v>
                </c:pt>
                <c:pt idx="576">
                  <c:v>0.3527915081620312</c:v>
                </c:pt>
                <c:pt idx="577">
                  <c:v>0.35320982020579444</c:v>
                </c:pt>
                <c:pt idx="578">
                  <c:v>0.3536310543326478</c:v>
                </c:pt>
                <c:pt idx="579">
                  <c:v>0.35405370088510457</c:v>
                </c:pt>
                <c:pt idx="580">
                  <c:v>0.35447819857896962</c:v>
                </c:pt>
                <c:pt idx="581">
                  <c:v>0.3549041040480525</c:v>
                </c:pt>
                <c:pt idx="582">
                  <c:v>0.35533120208880126</c:v>
                </c:pt>
                <c:pt idx="583">
                  <c:v>0.35576022074592278</c:v>
                </c:pt>
                <c:pt idx="584">
                  <c:v>0.35619083534134111</c:v>
                </c:pt>
                <c:pt idx="585">
                  <c:v>0.35662242512387704</c:v>
                </c:pt>
                <c:pt idx="586">
                  <c:v>0.35705538230139872</c:v>
                </c:pt>
                <c:pt idx="587">
                  <c:v>0.35748988617370642</c:v>
                </c:pt>
                <c:pt idx="588">
                  <c:v>0.35792570667782009</c:v>
                </c:pt>
                <c:pt idx="589">
                  <c:v>0.35836272985414197</c:v>
                </c:pt>
                <c:pt idx="590">
                  <c:v>0.35880128471268297</c:v>
                </c:pt>
                <c:pt idx="591">
                  <c:v>0.35924070194262442</c:v>
                </c:pt>
                <c:pt idx="592">
                  <c:v>0.35968132241043504</c:v>
                </c:pt>
                <c:pt idx="593">
                  <c:v>0.36012250161885073</c:v>
                </c:pt>
                <c:pt idx="594">
                  <c:v>0.36056569376983372</c:v>
                </c:pt>
                <c:pt idx="595">
                  <c:v>0.36101142293867799</c:v>
                </c:pt>
                <c:pt idx="596">
                  <c:v>0.36145987448549888</c:v>
                </c:pt>
                <c:pt idx="597">
                  <c:v>0.36191029782568557</c:v>
                </c:pt>
                <c:pt idx="598">
                  <c:v>0.36236246790869525</c:v>
                </c:pt>
                <c:pt idx="599">
                  <c:v>0.36281534392143094</c:v>
                </c:pt>
                <c:pt idx="600">
                  <c:v>0.36326849179584747</c:v>
                </c:pt>
                <c:pt idx="601">
                  <c:v>0.36372375210491587</c:v>
                </c:pt>
                <c:pt idx="602">
                  <c:v>0.36418127819750018</c:v>
                </c:pt>
                <c:pt idx="603">
                  <c:v>0.36464068752061779</c:v>
                </c:pt>
                <c:pt idx="604">
                  <c:v>0.36510224403865932</c:v>
                </c:pt>
                <c:pt idx="605">
                  <c:v>0.36556502651065026</c:v>
                </c:pt>
                <c:pt idx="606">
                  <c:v>0.36602793522207216</c:v>
                </c:pt>
                <c:pt idx="607">
                  <c:v>0.36649242390363135</c:v>
                </c:pt>
                <c:pt idx="608">
                  <c:v>0.36695839849877965</c:v>
                </c:pt>
                <c:pt idx="609">
                  <c:v>0.36742567623592148</c:v>
                </c:pt>
                <c:pt idx="610">
                  <c:v>0.36789464350539547</c:v>
                </c:pt>
                <c:pt idx="611">
                  <c:v>0.36836505523384128</c:v>
                </c:pt>
                <c:pt idx="612">
                  <c:v>0.36883649866300905</c:v>
                </c:pt>
                <c:pt idx="613">
                  <c:v>0.36930997067719579</c:v>
                </c:pt>
                <c:pt idx="614">
                  <c:v>0.36978502598013324</c:v>
                </c:pt>
                <c:pt idx="615">
                  <c:v>0.37026180161502853</c:v>
                </c:pt>
                <c:pt idx="616">
                  <c:v>0.37074006892075301</c:v>
                </c:pt>
                <c:pt idx="617">
                  <c:v>0.37122046403220837</c:v>
                </c:pt>
                <c:pt idx="618">
                  <c:v>0.37170289291842656</c:v>
                </c:pt>
                <c:pt idx="619">
                  <c:v>0.37218730954215828</c:v>
                </c:pt>
                <c:pt idx="620">
                  <c:v>0.37267336842380133</c:v>
                </c:pt>
                <c:pt idx="621">
                  <c:v>0.37316061048623289</c:v>
                </c:pt>
                <c:pt idx="622">
                  <c:v>0.37364907045641649</c:v>
                </c:pt>
                <c:pt idx="623">
                  <c:v>0.37413882610418875</c:v>
                </c:pt>
                <c:pt idx="624">
                  <c:v>0.37463035728028315</c:v>
                </c:pt>
                <c:pt idx="625">
                  <c:v>0.37512310239369845</c:v>
                </c:pt>
                <c:pt idx="626">
                  <c:v>0.37561683263462831</c:v>
                </c:pt>
                <c:pt idx="627">
                  <c:v>0.37611170968404223</c:v>
                </c:pt>
                <c:pt idx="628">
                  <c:v>0.37660772002870019</c:v>
                </c:pt>
                <c:pt idx="629">
                  <c:v>0.37710508055804282</c:v>
                </c:pt>
                <c:pt idx="630">
                  <c:v>0.37760438341365299</c:v>
                </c:pt>
                <c:pt idx="631">
                  <c:v>0.37810485837562441</c:v>
                </c:pt>
                <c:pt idx="632">
                  <c:v>0.37860653244926479</c:v>
                </c:pt>
                <c:pt idx="633">
                  <c:v>0.37911049786534784</c:v>
                </c:pt>
                <c:pt idx="634">
                  <c:v>0.37961569799040157</c:v>
                </c:pt>
                <c:pt idx="635">
                  <c:v>0.38012215434721397</c:v>
                </c:pt>
                <c:pt idx="636">
                  <c:v>0.38063002533993706</c:v>
                </c:pt>
                <c:pt idx="637">
                  <c:v>0.38113922783921222</c:v>
                </c:pt>
                <c:pt idx="638">
                  <c:v>0.38164976531575329</c:v>
                </c:pt>
                <c:pt idx="639">
                  <c:v>0.38216256159135403</c:v>
                </c:pt>
                <c:pt idx="640">
                  <c:v>0.38267672153366011</c:v>
                </c:pt>
                <c:pt idx="641">
                  <c:v>0.38319204502439658</c:v>
                </c:pt>
                <c:pt idx="642">
                  <c:v>0.38370915470432432</c:v>
                </c:pt>
                <c:pt idx="643">
                  <c:v>0.38422795053473863</c:v>
                </c:pt>
                <c:pt idx="644">
                  <c:v>0.38474867145318786</c:v>
                </c:pt>
                <c:pt idx="645">
                  <c:v>0.38527085311920961</c:v>
                </c:pt>
                <c:pt idx="646">
                  <c:v>0.38579346011192234</c:v>
                </c:pt>
                <c:pt idx="647">
                  <c:v>0.38631783527743058</c:v>
                </c:pt>
                <c:pt idx="648">
                  <c:v>0.38684389186322943</c:v>
                </c:pt>
                <c:pt idx="649">
                  <c:v>0.38737138927973808</c:v>
                </c:pt>
                <c:pt idx="650">
                  <c:v>0.38790007587811409</c:v>
                </c:pt>
                <c:pt idx="651">
                  <c:v>0.38842957424456381</c:v>
                </c:pt>
                <c:pt idx="652">
                  <c:v>0.38896040184998776</c:v>
                </c:pt>
                <c:pt idx="653">
                  <c:v>0.38949237557848315</c:v>
                </c:pt>
                <c:pt idx="654">
                  <c:v>0.39002579081318933</c:v>
                </c:pt>
                <c:pt idx="655">
                  <c:v>0.39056027231397256</c:v>
                </c:pt>
                <c:pt idx="656">
                  <c:v>0.39109626257479435</c:v>
                </c:pt>
                <c:pt idx="657">
                  <c:v>0.39163303411352401</c:v>
                </c:pt>
                <c:pt idx="658">
                  <c:v>0.3921720161222223</c:v>
                </c:pt>
                <c:pt idx="659">
                  <c:v>0.39271332697417172</c:v>
                </c:pt>
                <c:pt idx="660">
                  <c:v>0.39325633899702162</c:v>
                </c:pt>
                <c:pt idx="661">
                  <c:v>0.39380061894232449</c:v>
                </c:pt>
                <c:pt idx="662">
                  <c:v>0.39434660306477676</c:v>
                </c:pt>
                <c:pt idx="663">
                  <c:v>0.3948937961172907</c:v>
                </c:pt>
                <c:pt idx="664">
                  <c:v>0.39544271541078196</c:v>
                </c:pt>
                <c:pt idx="665">
                  <c:v>0.39599360198277561</c:v>
                </c:pt>
                <c:pt idx="666">
                  <c:v>0.39654549740331724</c:v>
                </c:pt>
                <c:pt idx="667">
                  <c:v>0.39709854432805652</c:v>
                </c:pt>
                <c:pt idx="668">
                  <c:v>0.397652688896101</c:v>
                </c:pt>
                <c:pt idx="669">
                  <c:v>0.39820786535966357</c:v>
                </c:pt>
                <c:pt idx="670">
                  <c:v>0.39876408046812151</c:v>
                </c:pt>
                <c:pt idx="671">
                  <c:v>0.39932209092327281</c:v>
                </c:pt>
                <c:pt idx="672">
                  <c:v>0.39988121154698808</c:v>
                </c:pt>
                <c:pt idx="673">
                  <c:v>0.40044137895760301</c:v>
                </c:pt>
                <c:pt idx="674">
                  <c:v>0.40100263085900789</c:v>
                </c:pt>
                <c:pt idx="675">
                  <c:v>0.40156547699793782</c:v>
                </c:pt>
                <c:pt idx="676">
                  <c:v>0.40213018605701201</c:v>
                </c:pt>
                <c:pt idx="677">
                  <c:v>0.40269625442673473</c:v>
                </c:pt>
                <c:pt idx="678">
                  <c:v>0.40326333167252287</c:v>
                </c:pt>
                <c:pt idx="679">
                  <c:v>0.40383183288784646</c:v>
                </c:pt>
                <c:pt idx="680">
                  <c:v>0.40440247831167736</c:v>
                </c:pt>
                <c:pt idx="681">
                  <c:v>0.40497428198168056</c:v>
                </c:pt>
                <c:pt idx="682">
                  <c:v>0.40554781544020679</c:v>
                </c:pt>
                <c:pt idx="683">
                  <c:v>0.40612336353573758</c:v>
                </c:pt>
                <c:pt idx="684">
                  <c:v>0.40670012302343472</c:v>
                </c:pt>
                <c:pt idx="685">
                  <c:v>0.40727791336723973</c:v>
                </c:pt>
                <c:pt idx="686">
                  <c:v>0.40785677581961355</c:v>
                </c:pt>
                <c:pt idx="687">
                  <c:v>0.4084371480304036</c:v>
                </c:pt>
                <c:pt idx="688">
                  <c:v>0.40901936459748145</c:v>
                </c:pt>
                <c:pt idx="689">
                  <c:v>0.40960282943322696</c:v>
                </c:pt>
                <c:pt idx="690">
                  <c:v>0.41018844229027512</c:v>
                </c:pt>
                <c:pt idx="691">
                  <c:v>0.41077547274863191</c:v>
                </c:pt>
                <c:pt idx="692">
                  <c:v>0.4113643895619345</c:v>
                </c:pt>
                <c:pt idx="693">
                  <c:v>0.41195478639677491</c:v>
                </c:pt>
                <c:pt idx="694">
                  <c:v>0.4125467069560726</c:v>
                </c:pt>
                <c:pt idx="695">
                  <c:v>0.4131407410503285</c:v>
                </c:pt>
                <c:pt idx="696">
                  <c:v>0.41373793977555373</c:v>
                </c:pt>
                <c:pt idx="697">
                  <c:v>0.41433849644940152</c:v>
                </c:pt>
                <c:pt idx="698">
                  <c:v>0.41494128265310132</c:v>
                </c:pt>
                <c:pt idx="699">
                  <c:v>0.41554499854873989</c:v>
                </c:pt>
                <c:pt idx="700">
                  <c:v>0.41614874867122903</c:v>
                </c:pt>
                <c:pt idx="701">
                  <c:v>0.41675627858058073</c:v>
                </c:pt>
                <c:pt idx="702">
                  <c:v>0.41736318996214339</c:v>
                </c:pt>
                <c:pt idx="703">
                  <c:v>0.41797181254644272</c:v>
                </c:pt>
                <c:pt idx="704">
                  <c:v>0.41857836769164347</c:v>
                </c:pt>
                <c:pt idx="705">
                  <c:v>0.41918140344410598</c:v>
                </c:pt>
                <c:pt idx="706">
                  <c:v>0.41978722620958314</c:v>
                </c:pt>
              </c:numCache>
            </c:numRef>
          </c:yVal>
          <c:smooth val="0"/>
          <c:extLst>
            <c:ext xmlns:c16="http://schemas.microsoft.com/office/drawing/2014/chart" uri="{C3380CC4-5D6E-409C-BE32-E72D297353CC}">
              <c16:uniqueId val="{00000002-32A6-476F-B24F-C08DA075FBD8}"/>
            </c:ext>
          </c:extLst>
        </c:ser>
        <c:dLbls>
          <c:showLegendKey val="0"/>
          <c:showVal val="0"/>
          <c:showCatName val="0"/>
          <c:showSerName val="0"/>
          <c:showPercent val="0"/>
          <c:showBubbleSize val="0"/>
        </c:dLbls>
        <c:axId val="3"/>
        <c:axId val="4"/>
      </c:scatterChart>
      <c:valAx>
        <c:axId val="550303440"/>
        <c:scaling>
          <c:orientation val="minMax"/>
          <c:max val="4.0999999999999996"/>
          <c:min val="2.9"/>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400"/>
                  <a:t>Time (s)</a:t>
                </a:r>
              </a:p>
            </c:rich>
          </c:tx>
          <c:overlay val="0"/>
          <c:spPr>
            <a:noFill/>
            <a:ln>
              <a:noFill/>
            </a:ln>
            <a:effectLst/>
          </c:spPr>
        </c:title>
        <c:numFmt formatCode="#,##0.00" sourceLinked="0"/>
        <c:majorTickMark val="none"/>
        <c:minorTickMark val="none"/>
        <c:tickLblPos val="low"/>
        <c:spPr>
          <a:noFill/>
          <a:ln w="9525" cap="flat" cmpd="sng" algn="ctr">
            <a:solidFill>
              <a:schemeClr val="tx1">
                <a:lumMod val="25000"/>
                <a:lumOff val="75000"/>
              </a:schemeClr>
            </a:solidFill>
            <a:round/>
          </a:ln>
          <a:effectLst/>
        </c:spPr>
        <c:txPr>
          <a:bodyPr rot="0" vert="horz"/>
          <a:lstStyle/>
          <a:p>
            <a:pPr>
              <a:defRPr sz="1800" b="0" i="0" u="none" strike="noStrike" baseline="0">
                <a:solidFill>
                  <a:srgbClr val="333333"/>
                </a:solidFill>
                <a:latin typeface="Calibri"/>
                <a:ea typeface="Calibri"/>
                <a:cs typeface="Calibri"/>
              </a:defRPr>
            </a:pPr>
            <a:endParaRPr lang="en-US"/>
          </a:p>
        </c:txPr>
        <c:crossAx val="1"/>
        <c:crosses val="autoZero"/>
        <c:crossBetween val="midCat"/>
      </c:valAx>
      <c:valAx>
        <c:axId val="1"/>
        <c:scaling>
          <c:orientation val="minMax"/>
          <c:min val="-2"/>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400" baseline="0" dirty="0"/>
                  <a:t>Acceleration (m/s</a:t>
                </a:r>
                <a:r>
                  <a:rPr lang="en-US" sz="2400" baseline="30000" dirty="0"/>
                  <a:t>2</a:t>
                </a:r>
                <a:r>
                  <a:rPr lang="en-US" sz="2400" baseline="0" dirty="0"/>
                  <a:t>)</a:t>
                </a:r>
              </a:p>
            </c:rich>
          </c:tx>
          <c:layout>
            <c:manualLayout>
              <c:xMode val="edge"/>
              <c:yMode val="edge"/>
              <c:x val="1.0912700733635086E-2"/>
              <c:y val="0.27788042789521283"/>
            </c:manualLayout>
          </c:layout>
          <c:overlay val="0"/>
          <c:spPr>
            <a:noFill/>
            <a:ln>
              <a:noFill/>
            </a:ln>
            <a:effectLst/>
          </c:spPr>
        </c:title>
        <c:numFmt formatCode="#,##0.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550303440"/>
        <c:crosses val="autoZero"/>
        <c:crossBetween val="midCat"/>
      </c:valAx>
      <c:valAx>
        <c:axId val="3"/>
        <c:scaling>
          <c:orientation val="minMax"/>
        </c:scaling>
        <c:delete val="1"/>
        <c:axPos val="b"/>
        <c:numFmt formatCode="General" sourceLinked="1"/>
        <c:majorTickMark val="out"/>
        <c:minorTickMark val="none"/>
        <c:tickLblPos val="nextTo"/>
        <c:crossAx val="4"/>
        <c:crosses val="autoZero"/>
        <c:crossBetween val="midCat"/>
      </c:valAx>
      <c:valAx>
        <c:axId val="4"/>
        <c:scaling>
          <c:orientation val="minMax"/>
          <c:max val="1"/>
          <c:min val="-0.4"/>
        </c:scaling>
        <c:delete val="0"/>
        <c:axPos val="r"/>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400" dirty="0"/>
                  <a:t>Velocity</a:t>
                </a:r>
                <a:r>
                  <a:rPr lang="en-US" sz="2400" baseline="0" dirty="0"/>
                  <a:t> (m/s)  &amp;  Displacement (m)</a:t>
                </a:r>
                <a:endParaRPr lang="en-US" sz="2400" dirty="0"/>
              </a:p>
            </c:rich>
          </c:tx>
          <c:layout>
            <c:manualLayout>
              <c:xMode val="edge"/>
              <c:yMode val="edge"/>
              <c:x val="0.94631397750132262"/>
              <c:y val="8.336612408641858E-2"/>
            </c:manualLayout>
          </c:layout>
          <c:overlay val="0"/>
          <c:spPr>
            <a:noFill/>
            <a:ln>
              <a:noFill/>
            </a:ln>
            <a:effectLst/>
          </c:spPr>
        </c:title>
        <c:numFmt formatCode="#,##0.00" sourceLinked="0"/>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3"/>
        <c:crosses val="max"/>
        <c:crossBetween val="midCat"/>
      </c:valAx>
      <c:spPr>
        <a:noFill/>
        <a:ln w="25400">
          <a:noFill/>
        </a:ln>
      </c:spPr>
    </c:plotArea>
    <c:legend>
      <c:legendPos val="b"/>
      <c:layout>
        <c:manualLayout>
          <c:xMode val="edge"/>
          <c:yMode val="edge"/>
          <c:x val="0.47541164411328957"/>
          <c:y val="0.15566316540143699"/>
          <c:w val="0.39199791755106173"/>
          <c:h val="5.8622715194098528E-2"/>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n-US"/>
    </a:p>
  </c:txPr>
  <c:externalData r:id="rId2">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23088441262241"/>
          <c:y val="3.207626810129309E-2"/>
          <c:w val="0.86071061048463637"/>
          <c:h val="0.80591172739324268"/>
        </c:manualLayout>
      </c:layout>
      <c:scatterChart>
        <c:scatterStyle val="lineMarker"/>
        <c:varyColors val="0"/>
        <c:ser>
          <c:idx val="0"/>
          <c:order val="0"/>
          <c:tx>
            <c:strRef>
              <c:f>'Raw Data'!$E$1</c:f>
              <c:strCache>
                <c:ptCount val="1"/>
                <c:pt idx="0">
                  <c:v>Acceleration (m/s^2)</c:v>
                </c:pt>
              </c:strCache>
            </c:strRef>
          </c:tx>
          <c:spPr>
            <a:ln w="19050" cap="rnd">
              <a:noFill/>
              <a:round/>
            </a:ln>
            <a:effectLst/>
          </c:spPr>
          <c:marker>
            <c:symbol val="circle"/>
            <c:size val="7"/>
            <c:spPr>
              <a:solidFill>
                <a:schemeClr val="accent1"/>
              </a:solidFill>
              <a:ln w="9525">
                <a:solidFill>
                  <a:schemeClr val="accent1"/>
                </a:solidFill>
              </a:ln>
              <a:effectLst/>
            </c:spPr>
          </c:marker>
          <c:xVal>
            <c:numRef>
              <c:f>'Raw Data'!$D$2:$D$759</c:f>
              <c:numCache>
                <c:formatCode>General</c:formatCode>
                <c:ptCount val="758"/>
                <c:pt idx="0">
                  <c:v>2.8817083220928907E-3</c:v>
                </c:pt>
                <c:pt idx="1">
                  <c:v>1.2813708279281855E-2</c:v>
                </c:pt>
                <c:pt idx="2">
                  <c:v>2.2745708294678479E-2</c:v>
                </c:pt>
                <c:pt idx="3">
                  <c:v>3.2677708310075104E-2</c:v>
                </c:pt>
                <c:pt idx="4">
                  <c:v>4.2609708325471729E-2</c:v>
                </c:pt>
                <c:pt idx="5">
                  <c:v>5.2541708282660693E-2</c:v>
                </c:pt>
                <c:pt idx="6">
                  <c:v>6.2473708298057318E-2</c:v>
                </c:pt>
                <c:pt idx="7">
                  <c:v>7.2405708313453943E-2</c:v>
                </c:pt>
                <c:pt idx="8">
                  <c:v>8.2337708328850567E-2</c:v>
                </c:pt>
                <c:pt idx="9">
                  <c:v>9.2269708286039531E-2</c:v>
                </c:pt>
                <c:pt idx="10">
                  <c:v>0.10220170830143616</c:v>
                </c:pt>
                <c:pt idx="11">
                  <c:v>0.11213370831683278</c:v>
                </c:pt>
                <c:pt idx="12">
                  <c:v>0.12206570833222941</c:v>
                </c:pt>
                <c:pt idx="13">
                  <c:v>0.13199770828941837</c:v>
                </c:pt>
                <c:pt idx="14">
                  <c:v>0.14193070831242949</c:v>
                </c:pt>
                <c:pt idx="15">
                  <c:v>0.15186270832782611</c:v>
                </c:pt>
                <c:pt idx="16">
                  <c:v>0.16179470828501508</c:v>
                </c:pt>
                <c:pt idx="17">
                  <c:v>0.1717267083004117</c:v>
                </c:pt>
                <c:pt idx="18">
                  <c:v>0.18165870831580833</c:v>
                </c:pt>
                <c:pt idx="19">
                  <c:v>0.19159070833120495</c:v>
                </c:pt>
                <c:pt idx="20">
                  <c:v>0.20152270828839391</c:v>
                </c:pt>
                <c:pt idx="21">
                  <c:v>0.21145470830379054</c:v>
                </c:pt>
                <c:pt idx="22">
                  <c:v>0.22138670831918716</c:v>
                </c:pt>
                <c:pt idx="23">
                  <c:v>0.23131870833458379</c:v>
                </c:pt>
                <c:pt idx="24">
                  <c:v>0.24125070829177275</c:v>
                </c:pt>
                <c:pt idx="25">
                  <c:v>0.25118270830716938</c:v>
                </c:pt>
                <c:pt idx="26">
                  <c:v>0.261114708322566</c:v>
                </c:pt>
                <c:pt idx="27">
                  <c:v>0.27104670827975497</c:v>
                </c:pt>
                <c:pt idx="28">
                  <c:v>0.28097970830276608</c:v>
                </c:pt>
                <c:pt idx="29">
                  <c:v>0.29091170831816271</c:v>
                </c:pt>
                <c:pt idx="30">
                  <c:v>0.30084370833355933</c:v>
                </c:pt>
                <c:pt idx="31">
                  <c:v>0.3107757082907483</c:v>
                </c:pt>
                <c:pt idx="32">
                  <c:v>0.32070770830614492</c:v>
                </c:pt>
                <c:pt idx="33">
                  <c:v>0.33063970832154155</c:v>
                </c:pt>
                <c:pt idx="34">
                  <c:v>0.34057170833693817</c:v>
                </c:pt>
                <c:pt idx="35">
                  <c:v>0.35050370829412714</c:v>
                </c:pt>
                <c:pt idx="36">
                  <c:v>0.36043570830952376</c:v>
                </c:pt>
                <c:pt idx="37">
                  <c:v>0.37036770832492039</c:v>
                </c:pt>
                <c:pt idx="38">
                  <c:v>0.38029970828210935</c:v>
                </c:pt>
                <c:pt idx="39">
                  <c:v>0.39023170829750597</c:v>
                </c:pt>
                <c:pt idx="40">
                  <c:v>0.4001637083129026</c:v>
                </c:pt>
                <c:pt idx="41">
                  <c:v>0.41009670833591372</c:v>
                </c:pt>
                <c:pt idx="42">
                  <c:v>0.42002870829310268</c:v>
                </c:pt>
                <c:pt idx="43">
                  <c:v>0.42996070830849931</c:v>
                </c:pt>
                <c:pt idx="44">
                  <c:v>0.43989270832389593</c:v>
                </c:pt>
                <c:pt idx="45">
                  <c:v>0.4498247082810849</c:v>
                </c:pt>
                <c:pt idx="46">
                  <c:v>0.45975670829648152</c:v>
                </c:pt>
                <c:pt idx="47">
                  <c:v>0.46968870831187814</c:v>
                </c:pt>
                <c:pt idx="48">
                  <c:v>0.47962070832727477</c:v>
                </c:pt>
                <c:pt idx="49">
                  <c:v>0.48955270828446373</c:v>
                </c:pt>
                <c:pt idx="50">
                  <c:v>0.49948470829986036</c:v>
                </c:pt>
                <c:pt idx="51">
                  <c:v>0.50941670831525698</c:v>
                </c:pt>
                <c:pt idx="52">
                  <c:v>0.51934870833065361</c:v>
                </c:pt>
                <c:pt idx="53">
                  <c:v>0.52928070828784257</c:v>
                </c:pt>
                <c:pt idx="54">
                  <c:v>0.53921370831085369</c:v>
                </c:pt>
                <c:pt idx="55">
                  <c:v>0.54914570832625031</c:v>
                </c:pt>
                <c:pt idx="56">
                  <c:v>0.55907770828343928</c:v>
                </c:pt>
                <c:pt idx="57">
                  <c:v>0.5690097082988359</c:v>
                </c:pt>
                <c:pt idx="58">
                  <c:v>0.57894170831423253</c:v>
                </c:pt>
                <c:pt idx="59">
                  <c:v>0.58887370832962915</c:v>
                </c:pt>
                <c:pt idx="60">
                  <c:v>0.59880570828681812</c:v>
                </c:pt>
                <c:pt idx="61">
                  <c:v>0.60873770830221474</c:v>
                </c:pt>
                <c:pt idx="62">
                  <c:v>0.61866970831761137</c:v>
                </c:pt>
                <c:pt idx="63">
                  <c:v>0.62860170833300799</c:v>
                </c:pt>
                <c:pt idx="64">
                  <c:v>0.63853370829019696</c:v>
                </c:pt>
                <c:pt idx="65">
                  <c:v>0.64846570830559358</c:v>
                </c:pt>
                <c:pt idx="66">
                  <c:v>0.6583977083209902</c:v>
                </c:pt>
                <c:pt idx="67">
                  <c:v>0.66832970833638683</c:v>
                </c:pt>
                <c:pt idx="68">
                  <c:v>0.67826270830119029</c:v>
                </c:pt>
                <c:pt idx="69">
                  <c:v>0.68819470831658691</c:v>
                </c:pt>
                <c:pt idx="70">
                  <c:v>0.69812670833198354</c:v>
                </c:pt>
                <c:pt idx="71">
                  <c:v>0.7080587082891725</c:v>
                </c:pt>
                <c:pt idx="72">
                  <c:v>0.71799070830456913</c:v>
                </c:pt>
                <c:pt idx="73">
                  <c:v>0.72792270831996575</c:v>
                </c:pt>
                <c:pt idx="74">
                  <c:v>0.73785470833536237</c:v>
                </c:pt>
                <c:pt idx="75">
                  <c:v>0.74778670829255134</c:v>
                </c:pt>
                <c:pt idx="76">
                  <c:v>0.75771870830794796</c:v>
                </c:pt>
                <c:pt idx="77">
                  <c:v>0.76765070832334459</c:v>
                </c:pt>
                <c:pt idx="78">
                  <c:v>0.77758270828053355</c:v>
                </c:pt>
                <c:pt idx="79">
                  <c:v>0.78751470829593018</c:v>
                </c:pt>
                <c:pt idx="80">
                  <c:v>0.7974467083113268</c:v>
                </c:pt>
                <c:pt idx="81">
                  <c:v>0.80737970833433792</c:v>
                </c:pt>
                <c:pt idx="82">
                  <c:v>0.81731045828200877</c:v>
                </c:pt>
                <c:pt idx="83">
                  <c:v>0.82724245829740539</c:v>
                </c:pt>
                <c:pt idx="84">
                  <c:v>0.83717445831280202</c:v>
                </c:pt>
                <c:pt idx="85">
                  <c:v>0.84710645832819864</c:v>
                </c:pt>
                <c:pt idx="86">
                  <c:v>0.85703845828538761</c:v>
                </c:pt>
                <c:pt idx="87">
                  <c:v>0.86697045830078423</c:v>
                </c:pt>
                <c:pt idx="88">
                  <c:v>0.87690245831618086</c:v>
                </c:pt>
                <c:pt idx="89">
                  <c:v>0.88683445833157748</c:v>
                </c:pt>
                <c:pt idx="90">
                  <c:v>0.89676645828876644</c:v>
                </c:pt>
                <c:pt idx="91">
                  <c:v>0.90669845830416307</c:v>
                </c:pt>
                <c:pt idx="92">
                  <c:v>0.91663045831955969</c:v>
                </c:pt>
                <c:pt idx="93">
                  <c:v>0.92656345828436315</c:v>
                </c:pt>
                <c:pt idx="94">
                  <c:v>0.93649545829975978</c:v>
                </c:pt>
                <c:pt idx="95">
                  <c:v>0.9464274583151564</c:v>
                </c:pt>
                <c:pt idx="96">
                  <c:v>0.95635945833055303</c:v>
                </c:pt>
                <c:pt idx="97">
                  <c:v>0.96629145828774199</c:v>
                </c:pt>
                <c:pt idx="98">
                  <c:v>0.97622345830313861</c:v>
                </c:pt>
                <c:pt idx="99">
                  <c:v>0.98615545831853524</c:v>
                </c:pt>
                <c:pt idx="100">
                  <c:v>0.99608745833393186</c:v>
                </c:pt>
                <c:pt idx="101">
                  <c:v>1.0060194582911208</c:v>
                </c:pt>
                <c:pt idx="102">
                  <c:v>1.0159514583065175</c:v>
                </c:pt>
                <c:pt idx="103">
                  <c:v>1.0258834583219141</c:v>
                </c:pt>
                <c:pt idx="104">
                  <c:v>1.035815458279103</c:v>
                </c:pt>
                <c:pt idx="105">
                  <c:v>1.0457484583021142</c:v>
                </c:pt>
                <c:pt idx="106">
                  <c:v>1.0556804583175108</c:v>
                </c:pt>
                <c:pt idx="107">
                  <c:v>1.0656124583329074</c:v>
                </c:pt>
                <c:pt idx="108">
                  <c:v>1.0755444582900964</c:v>
                </c:pt>
                <c:pt idx="109">
                  <c:v>1.085476458305493</c:v>
                </c:pt>
                <c:pt idx="110">
                  <c:v>1.0954084583208896</c:v>
                </c:pt>
                <c:pt idx="111">
                  <c:v>1.1053404583362862</c:v>
                </c:pt>
                <c:pt idx="112">
                  <c:v>1.1152724582934752</c:v>
                </c:pt>
                <c:pt idx="113">
                  <c:v>1.1252044583088718</c:v>
                </c:pt>
                <c:pt idx="114">
                  <c:v>1.1351364583242685</c:v>
                </c:pt>
                <c:pt idx="115">
                  <c:v>1.1450684582814574</c:v>
                </c:pt>
                <c:pt idx="116">
                  <c:v>1.155000458296854</c:v>
                </c:pt>
                <c:pt idx="117">
                  <c:v>1.1649334583198652</c:v>
                </c:pt>
                <c:pt idx="118">
                  <c:v>1.1748654583352618</c:v>
                </c:pt>
                <c:pt idx="119">
                  <c:v>1.1847974582924508</c:v>
                </c:pt>
                <c:pt idx="120">
                  <c:v>1.1947294583078474</c:v>
                </c:pt>
                <c:pt idx="121">
                  <c:v>1.204661458323244</c:v>
                </c:pt>
                <c:pt idx="122">
                  <c:v>1.214593458280433</c:v>
                </c:pt>
                <c:pt idx="123">
                  <c:v>1.2245254582958296</c:v>
                </c:pt>
                <c:pt idx="124">
                  <c:v>1.2344574583112262</c:v>
                </c:pt>
                <c:pt idx="125">
                  <c:v>1.2443894583266228</c:v>
                </c:pt>
                <c:pt idx="126">
                  <c:v>1.2543214582838118</c:v>
                </c:pt>
                <c:pt idx="127">
                  <c:v>1.2642534582992084</c:v>
                </c:pt>
                <c:pt idx="128">
                  <c:v>1.2741864583222196</c:v>
                </c:pt>
                <c:pt idx="129">
                  <c:v>1.2841184582794085</c:v>
                </c:pt>
                <c:pt idx="130">
                  <c:v>1.2940504582948051</c:v>
                </c:pt>
                <c:pt idx="131">
                  <c:v>1.3039824583102018</c:v>
                </c:pt>
                <c:pt idx="132">
                  <c:v>1.3139144583255984</c:v>
                </c:pt>
                <c:pt idx="133">
                  <c:v>1.3238464582827874</c:v>
                </c:pt>
                <c:pt idx="134">
                  <c:v>1.333778458298184</c:v>
                </c:pt>
                <c:pt idx="135">
                  <c:v>1.3437104583135806</c:v>
                </c:pt>
                <c:pt idx="136">
                  <c:v>1.3536424583289772</c:v>
                </c:pt>
                <c:pt idx="137">
                  <c:v>1.3635744582861662</c:v>
                </c:pt>
                <c:pt idx="138">
                  <c:v>1.3735064583015628</c:v>
                </c:pt>
                <c:pt idx="139">
                  <c:v>1.3834384583169594</c:v>
                </c:pt>
                <c:pt idx="140">
                  <c:v>1.3933704583323561</c:v>
                </c:pt>
                <c:pt idx="141">
                  <c:v>1.4033034582971595</c:v>
                </c:pt>
                <c:pt idx="142">
                  <c:v>1.4132354583125561</c:v>
                </c:pt>
                <c:pt idx="143">
                  <c:v>1.4231674583279528</c:v>
                </c:pt>
                <c:pt idx="144">
                  <c:v>1.4330994582851417</c:v>
                </c:pt>
                <c:pt idx="145">
                  <c:v>1.4430314583005384</c:v>
                </c:pt>
                <c:pt idx="146">
                  <c:v>1.452963458315935</c:v>
                </c:pt>
                <c:pt idx="147">
                  <c:v>1.4628954583313316</c:v>
                </c:pt>
                <c:pt idx="148">
                  <c:v>1.4728274582885206</c:v>
                </c:pt>
                <c:pt idx="149">
                  <c:v>1.4827594583039172</c:v>
                </c:pt>
                <c:pt idx="150">
                  <c:v>1.4926914583193138</c:v>
                </c:pt>
                <c:pt idx="151">
                  <c:v>1.5026234583347104</c:v>
                </c:pt>
                <c:pt idx="152">
                  <c:v>1.5125564582995139</c:v>
                </c:pt>
              </c:numCache>
            </c:numRef>
          </c:xVal>
          <c:yVal>
            <c:numRef>
              <c:f>'Raw Data'!$E$2:$E$759</c:f>
              <c:numCache>
                <c:formatCode>General</c:formatCode>
                <c:ptCount val="758"/>
                <c:pt idx="0">
                  <c:v>-2.4612426757812528E-3</c:v>
                </c:pt>
                <c:pt idx="1">
                  <c:v>1.2809753417968722E-3</c:v>
                </c:pt>
                <c:pt idx="2">
                  <c:v>-1.1592254638671876E-2</c:v>
                </c:pt>
                <c:pt idx="3">
                  <c:v>-2.7606201171875011E-3</c:v>
                </c:pt>
                <c:pt idx="4">
                  <c:v>-7.2512817382812539E-3</c:v>
                </c:pt>
                <c:pt idx="5">
                  <c:v>1.4306640625000033E-3</c:v>
                </c:pt>
                <c:pt idx="6">
                  <c:v>8.3465576171878886E-5</c:v>
                </c:pt>
                <c:pt idx="7">
                  <c:v>8.615722656250005E-3</c:v>
                </c:pt>
                <c:pt idx="8">
                  <c:v>1.1609497070312502E-2</c:v>
                </c:pt>
                <c:pt idx="9">
                  <c:v>1.7300415039062517E-3</c:v>
                </c:pt>
                <c:pt idx="10">
                  <c:v>3.8703155517578136E-2</c:v>
                </c:pt>
                <c:pt idx="11">
                  <c:v>3.6857191467285157</c:v>
                </c:pt>
                <c:pt idx="12">
                  <c:v>6.5380377197265629</c:v>
                </c:pt>
                <c:pt idx="13">
                  <c:v>6.9528251647949224</c:v>
                </c:pt>
                <c:pt idx="14">
                  <c:v>7.0918859863281254</c:v>
                </c:pt>
                <c:pt idx="15">
                  <c:v>6.8130158996582031</c:v>
                </c:pt>
                <c:pt idx="16">
                  <c:v>6.6856307983398438</c:v>
                </c:pt>
                <c:pt idx="17">
                  <c:v>6.4277171325683593</c:v>
                </c:pt>
                <c:pt idx="18">
                  <c:v>6.1891133117675787</c:v>
                </c:pt>
                <c:pt idx="19">
                  <c:v>6.1253459167480475</c:v>
                </c:pt>
                <c:pt idx="20">
                  <c:v>6.0981025695800781</c:v>
                </c:pt>
                <c:pt idx="21">
                  <c:v>5.9858360290527344</c:v>
                </c:pt>
                <c:pt idx="22">
                  <c:v>5.7089118957519531</c:v>
                </c:pt>
                <c:pt idx="23">
                  <c:v>5.3435217285156256</c:v>
                </c:pt>
                <c:pt idx="24">
                  <c:v>5.0656994628906249</c:v>
                </c:pt>
                <c:pt idx="25">
                  <c:v>4.9386137390136717</c:v>
                </c:pt>
                <c:pt idx="26">
                  <c:v>4.7250079345703124</c:v>
                </c:pt>
                <c:pt idx="27">
                  <c:v>4.5377473449707031</c:v>
                </c:pt>
                <c:pt idx="28">
                  <c:v>4.2326817321777348</c:v>
                </c:pt>
                <c:pt idx="29">
                  <c:v>3.9421359252929689</c:v>
                </c:pt>
                <c:pt idx="30">
                  <c:v>3.6231492614746097</c:v>
                </c:pt>
                <c:pt idx="31">
                  <c:v>3.3029650878906249</c:v>
                </c:pt>
                <c:pt idx="32">
                  <c:v>2.8925186157226563</c:v>
                </c:pt>
                <c:pt idx="33">
                  <c:v>2.6259230041503905</c:v>
                </c:pt>
                <c:pt idx="34">
                  <c:v>2.2400254821777343</c:v>
                </c:pt>
                <c:pt idx="35">
                  <c:v>1.7882649230957031</c:v>
                </c:pt>
                <c:pt idx="36">
                  <c:v>1.3261758422851562</c:v>
                </c:pt>
                <c:pt idx="37">
                  <c:v>0.85779983520507819</c:v>
                </c:pt>
                <c:pt idx="38">
                  <c:v>0.3677189636230469</c:v>
                </c:pt>
                <c:pt idx="39">
                  <c:v>-6.6228637695312495E-2</c:v>
                </c:pt>
                <c:pt idx="40">
                  <c:v>-0.52367736816406252</c:v>
                </c:pt>
                <c:pt idx="41">
                  <c:v>-1.0579164123535156</c:v>
                </c:pt>
                <c:pt idx="42">
                  <c:v>-1.5108744812011721</c:v>
                </c:pt>
                <c:pt idx="43">
                  <c:v>-1.7927383422851564</c:v>
                </c:pt>
                <c:pt idx="44">
                  <c:v>-1.9458699035644533</c:v>
                </c:pt>
                <c:pt idx="45">
                  <c:v>-2.165912322998047</c:v>
                </c:pt>
                <c:pt idx="46">
                  <c:v>-2.0737040710449217</c:v>
                </c:pt>
                <c:pt idx="47">
                  <c:v>-1.991075897216797</c:v>
                </c:pt>
                <c:pt idx="48">
                  <c:v>-1.9624853515625003</c:v>
                </c:pt>
                <c:pt idx="49">
                  <c:v>-2.0515501403808596</c:v>
                </c:pt>
                <c:pt idx="50">
                  <c:v>-2.0930139160156251</c:v>
                </c:pt>
                <c:pt idx="51">
                  <c:v>-1.968173522949219</c:v>
                </c:pt>
                <c:pt idx="52">
                  <c:v>-1.9710176086425784</c:v>
                </c:pt>
                <c:pt idx="53">
                  <c:v>-2.0466104125976563</c:v>
                </c:pt>
                <c:pt idx="54">
                  <c:v>-1.9014123535156251</c:v>
                </c:pt>
                <c:pt idx="55">
                  <c:v>-1.9097949218750001</c:v>
                </c:pt>
                <c:pt idx="56">
                  <c:v>-2.1034921264648441</c:v>
                </c:pt>
                <c:pt idx="57">
                  <c:v>-2.215159912109375</c:v>
                </c:pt>
                <c:pt idx="58">
                  <c:v>-2.1822283935546878</c:v>
                </c:pt>
                <c:pt idx="59">
                  <c:v>-1.9901777648925782</c:v>
                </c:pt>
                <c:pt idx="60">
                  <c:v>-1.796929626464844</c:v>
                </c:pt>
                <c:pt idx="61">
                  <c:v>-1.8618945312500002</c:v>
                </c:pt>
                <c:pt idx="62">
                  <c:v>-1.8828509521484376</c:v>
                </c:pt>
                <c:pt idx="63">
                  <c:v>-1.8342021179199219</c:v>
                </c:pt>
                <c:pt idx="64">
                  <c:v>-1.9009632873535158</c:v>
                </c:pt>
                <c:pt idx="65">
                  <c:v>-1.961138153076172</c:v>
                </c:pt>
                <c:pt idx="66">
                  <c:v>-1.8571044921875002</c:v>
                </c:pt>
                <c:pt idx="67">
                  <c:v>-1.758609313964844</c:v>
                </c:pt>
                <c:pt idx="68">
                  <c:v>-1.8475244140625002</c:v>
                </c:pt>
                <c:pt idx="69">
                  <c:v>-1.8927304077148439</c:v>
                </c:pt>
                <c:pt idx="70">
                  <c:v>-2.0647227478027346</c:v>
                </c:pt>
                <c:pt idx="71">
                  <c:v>-1.9367388916015627</c:v>
                </c:pt>
                <c:pt idx="72">
                  <c:v>-1.9322482299804689</c:v>
                </c:pt>
                <c:pt idx="73">
                  <c:v>-2.1275920104980472</c:v>
                </c:pt>
                <c:pt idx="74">
                  <c:v>-2.0838829040527345</c:v>
                </c:pt>
                <c:pt idx="75">
                  <c:v>-2.1019952392578127</c:v>
                </c:pt>
                <c:pt idx="76">
                  <c:v>-2.266203765869141</c:v>
                </c:pt>
                <c:pt idx="77">
                  <c:v>-2.3203910827636722</c:v>
                </c:pt>
                <c:pt idx="78">
                  <c:v>-2.3837094116210937</c:v>
                </c:pt>
                <c:pt idx="79">
                  <c:v>-2.2552764892578128</c:v>
                </c:pt>
                <c:pt idx="80">
                  <c:v>-2.156182556152344</c:v>
                </c:pt>
                <c:pt idx="81">
                  <c:v>-2.1286398315429689</c:v>
                </c:pt>
                <c:pt idx="82">
                  <c:v>-2.0484066772460938</c:v>
                </c:pt>
                <c:pt idx="83">
                  <c:v>-2.133280181884766</c:v>
                </c:pt>
                <c:pt idx="84">
                  <c:v>-2.1504943847656253</c:v>
                </c:pt>
                <c:pt idx="85">
                  <c:v>-2.0157745361328128</c:v>
                </c:pt>
                <c:pt idx="86">
                  <c:v>-1.8931794738769532</c:v>
                </c:pt>
                <c:pt idx="87">
                  <c:v>-1.957545623779297</c:v>
                </c:pt>
                <c:pt idx="88">
                  <c:v>-2.2081245422363285</c:v>
                </c:pt>
                <c:pt idx="89">
                  <c:v>-2.24509765625</c:v>
                </c:pt>
                <c:pt idx="90">
                  <c:v>-2.1346273803710938</c:v>
                </c:pt>
                <c:pt idx="91">
                  <c:v>-2.0741531372070314</c:v>
                </c:pt>
                <c:pt idx="92">
                  <c:v>-2.0569389343261721</c:v>
                </c:pt>
                <c:pt idx="93">
                  <c:v>-2.0094876098632812</c:v>
                </c:pt>
                <c:pt idx="94">
                  <c:v>-2.0549929809570311</c:v>
                </c:pt>
                <c:pt idx="95">
                  <c:v>-2.0326893615722659</c:v>
                </c:pt>
                <c:pt idx="96">
                  <c:v>-2.0582861328124999</c:v>
                </c:pt>
                <c:pt idx="97">
                  <c:v>-2.1645651245117188</c:v>
                </c:pt>
                <c:pt idx="98">
                  <c:v>-2.1933053588867191</c:v>
                </c:pt>
                <c:pt idx="99">
                  <c:v>-2.1329808044433594</c:v>
                </c:pt>
                <c:pt idx="100">
                  <c:v>-2.0334378051757813</c:v>
                </c:pt>
                <c:pt idx="101">
                  <c:v>-1.974310760498047</c:v>
                </c:pt>
                <c:pt idx="102">
                  <c:v>-1.9469177246093752</c:v>
                </c:pt>
                <c:pt idx="103">
                  <c:v>-1.5845213317871096</c:v>
                </c:pt>
                <c:pt idx="104">
                  <c:v>3.2715606689453128E-2</c:v>
                </c:pt>
                <c:pt idx="105">
                  <c:v>2.4632415771484381E-2</c:v>
                </c:pt>
                <c:pt idx="106">
                  <c:v>-2.0872955322265623E-2</c:v>
                </c:pt>
                <c:pt idx="107">
                  <c:v>-4.2575073242187428E-3</c:v>
                </c:pt>
                <c:pt idx="108">
                  <c:v>-6.0537719726562467E-3</c:v>
                </c:pt>
                <c:pt idx="109">
                  <c:v>-1.2637329101562456E-3</c:v>
                </c:pt>
                <c:pt idx="110">
                  <c:v>-7.4009704589843711E-3</c:v>
                </c:pt>
                <c:pt idx="111">
                  <c:v>-1.4436340332031242E-2</c:v>
                </c:pt>
                <c:pt idx="112">
                  <c:v>-1.1891632080078124E-2</c:v>
                </c:pt>
                <c:pt idx="113">
                  <c:v>-2.5662994384765624E-2</c:v>
                </c:pt>
                <c:pt idx="114">
                  <c:v>-2.2220153808593747E-2</c:v>
                </c:pt>
                <c:pt idx="115">
                  <c:v>-1.922637939453125E-2</c:v>
                </c:pt>
                <c:pt idx="116">
                  <c:v>-1.877731323242187E-2</c:v>
                </c:pt>
                <c:pt idx="117">
                  <c:v>-3.0303344726562501E-2</c:v>
                </c:pt>
                <c:pt idx="118">
                  <c:v>-2.4016418457031251E-2</c:v>
                </c:pt>
                <c:pt idx="119">
                  <c:v>-4.0182800292968751E-2</c:v>
                </c:pt>
                <c:pt idx="120">
                  <c:v>-4.0182800292968751E-2</c:v>
                </c:pt>
                <c:pt idx="121">
                  <c:v>-3.7937469482421875E-2</c:v>
                </c:pt>
                <c:pt idx="122">
                  <c:v>-3.9883422851562503E-2</c:v>
                </c:pt>
                <c:pt idx="123">
                  <c:v>-3.0902099609374997E-2</c:v>
                </c:pt>
                <c:pt idx="124">
                  <c:v>-2.4016418457031251E-2</c:v>
                </c:pt>
                <c:pt idx="125">
                  <c:v>-2.1022644042968747E-2</c:v>
                </c:pt>
                <c:pt idx="126">
                  <c:v>-1.9525756835937498E-2</c:v>
                </c:pt>
                <c:pt idx="127">
                  <c:v>-1.4885406494140621E-2</c:v>
                </c:pt>
                <c:pt idx="128">
                  <c:v>-1.3238830566406248E-2</c:v>
                </c:pt>
                <c:pt idx="129">
                  <c:v>-7.8500366210937506E-3</c:v>
                </c:pt>
                <c:pt idx="130">
                  <c:v>-7.5506591796875022E-3</c:v>
                </c:pt>
                <c:pt idx="131">
                  <c:v>-1.7579803466796877E-2</c:v>
                </c:pt>
                <c:pt idx="132">
                  <c:v>-1.5184783935546869E-2</c:v>
                </c:pt>
                <c:pt idx="133">
                  <c:v>-1.2939453125E-2</c:v>
                </c:pt>
                <c:pt idx="134">
                  <c:v>-2.1471710205078126E-2</c:v>
                </c:pt>
                <c:pt idx="135">
                  <c:v>-2.1022644042968747E-2</c:v>
                </c:pt>
                <c:pt idx="136">
                  <c:v>-2.8806457519531252E-2</c:v>
                </c:pt>
                <c:pt idx="137">
                  <c:v>-2.6261749267578127E-2</c:v>
                </c:pt>
                <c:pt idx="138">
                  <c:v>-2.7608947753906252E-2</c:v>
                </c:pt>
                <c:pt idx="139">
                  <c:v>-3.539276123046875E-2</c:v>
                </c:pt>
                <c:pt idx="140">
                  <c:v>-3.1500854492187501E-2</c:v>
                </c:pt>
                <c:pt idx="141">
                  <c:v>-4.1829376220703124E-2</c:v>
                </c:pt>
                <c:pt idx="142">
                  <c:v>-3.3596496582031246E-2</c:v>
                </c:pt>
                <c:pt idx="143">
                  <c:v>-3.7338714599609371E-2</c:v>
                </c:pt>
                <c:pt idx="144">
                  <c:v>-4.0182800292968751E-2</c:v>
                </c:pt>
                <c:pt idx="145">
                  <c:v>-2.7309570312499996E-2</c:v>
                </c:pt>
                <c:pt idx="146">
                  <c:v>-1.6981048583984373E-2</c:v>
                </c:pt>
                <c:pt idx="147">
                  <c:v>-2.1471710205078126E-2</c:v>
                </c:pt>
                <c:pt idx="148">
                  <c:v>-1.8627624511718746E-2</c:v>
                </c:pt>
                <c:pt idx="149">
                  <c:v>-9.9456787109375028E-3</c:v>
                </c:pt>
                <c:pt idx="150">
                  <c:v>-4.2575073242187428E-3</c:v>
                </c:pt>
                <c:pt idx="151">
                  <c:v>-8.5984802246093783E-3</c:v>
                </c:pt>
                <c:pt idx="152">
                  <c:v>-9.4966125488281233E-3</c:v>
                </c:pt>
              </c:numCache>
            </c:numRef>
          </c:yVal>
          <c:smooth val="0"/>
          <c:extLst>
            <c:ext xmlns:c16="http://schemas.microsoft.com/office/drawing/2014/chart" uri="{C3380CC4-5D6E-409C-BE32-E72D297353CC}">
              <c16:uniqueId val="{00000000-5926-444B-90D2-CC3D87054B59}"/>
            </c:ext>
          </c:extLst>
        </c:ser>
        <c:dLbls>
          <c:showLegendKey val="0"/>
          <c:showVal val="0"/>
          <c:showCatName val="0"/>
          <c:showSerName val="0"/>
          <c:showPercent val="0"/>
          <c:showBubbleSize val="0"/>
        </c:dLbls>
        <c:axId val="703697872"/>
        <c:axId val="703698528"/>
      </c:scatterChart>
      <c:valAx>
        <c:axId val="703697872"/>
        <c:scaling>
          <c:orientation val="minMax"/>
          <c:max val="1.2"/>
        </c:scaling>
        <c:delete val="0"/>
        <c:axPos val="b"/>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400"/>
                  <a:t>Time (s)</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0" sourceLinked="0"/>
        <c:majorTickMark val="none"/>
        <c:minorTickMark val="none"/>
        <c:tickLblPos val="low"/>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703698528"/>
        <c:crosses val="autoZero"/>
        <c:crossBetween val="midCat"/>
      </c:valAx>
      <c:valAx>
        <c:axId val="703698528"/>
        <c:scaling>
          <c:orientation val="minMax"/>
          <c:max val="8"/>
          <c:min val="-4"/>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400"/>
                  <a:t>Acceleration (m/s</a:t>
                </a:r>
                <a:r>
                  <a:rPr lang="en-US" sz="2400" baseline="30000"/>
                  <a:t>2</a:t>
                </a:r>
                <a:r>
                  <a:rPr lang="en-US" sz="2400"/>
                  <a:t>)</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703697872"/>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23088441262241"/>
          <c:y val="3.207626810129309E-2"/>
          <c:w val="0.78577052579890272"/>
          <c:h val="0.84058917299499625"/>
        </c:manualLayout>
      </c:layout>
      <c:scatterChart>
        <c:scatterStyle val="lineMarker"/>
        <c:varyColors val="0"/>
        <c:ser>
          <c:idx val="0"/>
          <c:order val="0"/>
          <c:tx>
            <c:strRef>
              <c:f>'Raw Data'!$E$1</c:f>
              <c:strCache>
                <c:ptCount val="1"/>
                <c:pt idx="0">
                  <c:v>Acceleration (m/s^2)</c:v>
                </c:pt>
              </c:strCache>
            </c:strRef>
          </c:tx>
          <c:spPr>
            <a:ln w="19050" cap="rnd">
              <a:noFill/>
              <a:round/>
            </a:ln>
            <a:effectLst/>
          </c:spPr>
          <c:marker>
            <c:symbol val="circle"/>
            <c:size val="10"/>
            <c:spPr>
              <a:solidFill>
                <a:schemeClr val="accent1"/>
              </a:solidFill>
              <a:ln w="9525">
                <a:solidFill>
                  <a:schemeClr val="accent1"/>
                </a:solidFill>
              </a:ln>
              <a:effectLst/>
            </c:spPr>
          </c:marker>
          <c:xVal>
            <c:numRef>
              <c:f>'Raw Data'!$D$2:$D$759</c:f>
              <c:numCache>
                <c:formatCode>General</c:formatCode>
                <c:ptCount val="758"/>
                <c:pt idx="0">
                  <c:v>2.8817083220928907E-3</c:v>
                </c:pt>
                <c:pt idx="1">
                  <c:v>1.2813708279281855E-2</c:v>
                </c:pt>
                <c:pt idx="2">
                  <c:v>2.2745708294678479E-2</c:v>
                </c:pt>
                <c:pt idx="3">
                  <c:v>3.2677708310075104E-2</c:v>
                </c:pt>
                <c:pt idx="4">
                  <c:v>4.2609708325471729E-2</c:v>
                </c:pt>
                <c:pt idx="5">
                  <c:v>5.2541708282660693E-2</c:v>
                </c:pt>
                <c:pt idx="6">
                  <c:v>6.2473708298057318E-2</c:v>
                </c:pt>
                <c:pt idx="7">
                  <c:v>7.2405708313453943E-2</c:v>
                </c:pt>
                <c:pt idx="8">
                  <c:v>8.2337708328850567E-2</c:v>
                </c:pt>
                <c:pt idx="9">
                  <c:v>9.2269708286039531E-2</c:v>
                </c:pt>
                <c:pt idx="10">
                  <c:v>0.10220170830143616</c:v>
                </c:pt>
                <c:pt idx="11">
                  <c:v>0.11213370831683278</c:v>
                </c:pt>
                <c:pt idx="12">
                  <c:v>0.12206570833222941</c:v>
                </c:pt>
                <c:pt idx="13">
                  <c:v>0.13199770828941837</c:v>
                </c:pt>
                <c:pt idx="14">
                  <c:v>0.14193070831242949</c:v>
                </c:pt>
                <c:pt idx="15">
                  <c:v>0.15186270832782611</c:v>
                </c:pt>
                <c:pt idx="16">
                  <c:v>0.16179470828501508</c:v>
                </c:pt>
                <c:pt idx="17">
                  <c:v>0.1717267083004117</c:v>
                </c:pt>
                <c:pt idx="18">
                  <c:v>0.18165870831580833</c:v>
                </c:pt>
                <c:pt idx="19">
                  <c:v>0.19159070833120495</c:v>
                </c:pt>
                <c:pt idx="20">
                  <c:v>0.20152270828839391</c:v>
                </c:pt>
                <c:pt idx="21">
                  <c:v>0.21145470830379054</c:v>
                </c:pt>
                <c:pt idx="22">
                  <c:v>0.22138670831918716</c:v>
                </c:pt>
                <c:pt idx="23">
                  <c:v>0.23131870833458379</c:v>
                </c:pt>
                <c:pt idx="24">
                  <c:v>0.24125070829177275</c:v>
                </c:pt>
                <c:pt idx="25">
                  <c:v>0.25118270830716938</c:v>
                </c:pt>
                <c:pt idx="26">
                  <c:v>0.261114708322566</c:v>
                </c:pt>
                <c:pt idx="27">
                  <c:v>0.27104670827975497</c:v>
                </c:pt>
                <c:pt idx="28">
                  <c:v>0.28097970830276608</c:v>
                </c:pt>
                <c:pt idx="29">
                  <c:v>0.29091170831816271</c:v>
                </c:pt>
                <c:pt idx="30">
                  <c:v>0.30084370833355933</c:v>
                </c:pt>
                <c:pt idx="31">
                  <c:v>0.3107757082907483</c:v>
                </c:pt>
                <c:pt idx="32">
                  <c:v>0.32070770830614492</c:v>
                </c:pt>
                <c:pt idx="33">
                  <c:v>0.33063970832154155</c:v>
                </c:pt>
                <c:pt idx="34">
                  <c:v>0.34057170833693817</c:v>
                </c:pt>
                <c:pt idx="35">
                  <c:v>0.35050370829412714</c:v>
                </c:pt>
                <c:pt idx="36">
                  <c:v>0.36043570830952376</c:v>
                </c:pt>
                <c:pt idx="37">
                  <c:v>0.37036770832492039</c:v>
                </c:pt>
                <c:pt idx="38">
                  <c:v>0.38029970828210935</c:v>
                </c:pt>
                <c:pt idx="39">
                  <c:v>0.39023170829750597</c:v>
                </c:pt>
                <c:pt idx="40">
                  <c:v>0.4001637083129026</c:v>
                </c:pt>
                <c:pt idx="41">
                  <c:v>0.41009670833591372</c:v>
                </c:pt>
                <c:pt idx="42">
                  <c:v>0.42002870829310268</c:v>
                </c:pt>
                <c:pt idx="43">
                  <c:v>0.42996070830849931</c:v>
                </c:pt>
                <c:pt idx="44">
                  <c:v>0.43989270832389593</c:v>
                </c:pt>
                <c:pt idx="45">
                  <c:v>0.4498247082810849</c:v>
                </c:pt>
                <c:pt idx="46">
                  <c:v>0.45975670829648152</c:v>
                </c:pt>
                <c:pt idx="47">
                  <c:v>0.46968870831187814</c:v>
                </c:pt>
                <c:pt idx="48">
                  <c:v>0.47962070832727477</c:v>
                </c:pt>
                <c:pt idx="49">
                  <c:v>0.48955270828446373</c:v>
                </c:pt>
                <c:pt idx="50">
                  <c:v>0.49948470829986036</c:v>
                </c:pt>
                <c:pt idx="51">
                  <c:v>0.50941670831525698</c:v>
                </c:pt>
                <c:pt idx="52">
                  <c:v>0.51934870833065361</c:v>
                </c:pt>
                <c:pt idx="53">
                  <c:v>0.52928070828784257</c:v>
                </c:pt>
                <c:pt idx="54">
                  <c:v>0.53921370831085369</c:v>
                </c:pt>
                <c:pt idx="55">
                  <c:v>0.54914570832625031</c:v>
                </c:pt>
                <c:pt idx="56">
                  <c:v>0.55907770828343928</c:v>
                </c:pt>
                <c:pt idx="57">
                  <c:v>0.5690097082988359</c:v>
                </c:pt>
                <c:pt idx="58">
                  <c:v>0.57894170831423253</c:v>
                </c:pt>
                <c:pt idx="59">
                  <c:v>0.58887370832962915</c:v>
                </c:pt>
                <c:pt idx="60">
                  <c:v>0.59880570828681812</c:v>
                </c:pt>
                <c:pt idx="61">
                  <c:v>0.60873770830221474</c:v>
                </c:pt>
                <c:pt idx="62">
                  <c:v>0.61866970831761137</c:v>
                </c:pt>
                <c:pt idx="63">
                  <c:v>0.62860170833300799</c:v>
                </c:pt>
                <c:pt idx="64">
                  <c:v>0.63853370829019696</c:v>
                </c:pt>
                <c:pt idx="65">
                  <c:v>0.64846570830559358</c:v>
                </c:pt>
                <c:pt idx="66">
                  <c:v>0.6583977083209902</c:v>
                </c:pt>
                <c:pt idx="67">
                  <c:v>0.66832970833638683</c:v>
                </c:pt>
                <c:pt idx="68">
                  <c:v>0.67826270830119029</c:v>
                </c:pt>
                <c:pt idx="69">
                  <c:v>0.68819470831658691</c:v>
                </c:pt>
                <c:pt idx="70">
                  <c:v>0.69812670833198354</c:v>
                </c:pt>
                <c:pt idx="71">
                  <c:v>0.7080587082891725</c:v>
                </c:pt>
                <c:pt idx="72">
                  <c:v>0.71799070830456913</c:v>
                </c:pt>
                <c:pt idx="73">
                  <c:v>0.72792270831996575</c:v>
                </c:pt>
                <c:pt idx="74">
                  <c:v>0.73785470833536237</c:v>
                </c:pt>
                <c:pt idx="75">
                  <c:v>0.74778670829255134</c:v>
                </c:pt>
                <c:pt idx="76">
                  <c:v>0.75771870830794796</c:v>
                </c:pt>
                <c:pt idx="77">
                  <c:v>0.76765070832334459</c:v>
                </c:pt>
                <c:pt idx="78">
                  <c:v>0.77758270828053355</c:v>
                </c:pt>
                <c:pt idx="79">
                  <c:v>0.78751470829593018</c:v>
                </c:pt>
                <c:pt idx="80">
                  <c:v>0.7974467083113268</c:v>
                </c:pt>
                <c:pt idx="81">
                  <c:v>0.80737970833433792</c:v>
                </c:pt>
                <c:pt idx="82">
                  <c:v>0.81731045828200877</c:v>
                </c:pt>
                <c:pt idx="83">
                  <c:v>0.82724245829740539</c:v>
                </c:pt>
                <c:pt idx="84">
                  <c:v>0.83717445831280202</c:v>
                </c:pt>
                <c:pt idx="85">
                  <c:v>0.84710645832819864</c:v>
                </c:pt>
                <c:pt idx="86">
                  <c:v>0.85703845828538761</c:v>
                </c:pt>
                <c:pt idx="87">
                  <c:v>0.86697045830078423</c:v>
                </c:pt>
                <c:pt idx="88">
                  <c:v>0.87690245831618086</c:v>
                </c:pt>
                <c:pt idx="89">
                  <c:v>0.88683445833157748</c:v>
                </c:pt>
                <c:pt idx="90">
                  <c:v>0.89676645828876644</c:v>
                </c:pt>
                <c:pt idx="91">
                  <c:v>0.90669845830416307</c:v>
                </c:pt>
                <c:pt idx="92">
                  <c:v>0.91663045831955969</c:v>
                </c:pt>
                <c:pt idx="93">
                  <c:v>0.92656345828436315</c:v>
                </c:pt>
                <c:pt idx="94">
                  <c:v>0.93649545829975978</c:v>
                </c:pt>
                <c:pt idx="95">
                  <c:v>0.9464274583151564</c:v>
                </c:pt>
                <c:pt idx="96">
                  <c:v>0.95635945833055303</c:v>
                </c:pt>
                <c:pt idx="97">
                  <c:v>0.96629145828774199</c:v>
                </c:pt>
                <c:pt idx="98">
                  <c:v>0.97622345830313861</c:v>
                </c:pt>
                <c:pt idx="99">
                  <c:v>0.98615545831853524</c:v>
                </c:pt>
                <c:pt idx="100">
                  <c:v>0.99608745833393186</c:v>
                </c:pt>
                <c:pt idx="101">
                  <c:v>1.0060194582911208</c:v>
                </c:pt>
                <c:pt idx="102">
                  <c:v>1.0159514583065175</c:v>
                </c:pt>
                <c:pt idx="103">
                  <c:v>1.0258834583219141</c:v>
                </c:pt>
                <c:pt idx="104">
                  <c:v>1.035815458279103</c:v>
                </c:pt>
                <c:pt idx="105">
                  <c:v>1.0457484583021142</c:v>
                </c:pt>
                <c:pt idx="106">
                  <c:v>1.0556804583175108</c:v>
                </c:pt>
                <c:pt idx="107">
                  <c:v>1.0656124583329074</c:v>
                </c:pt>
                <c:pt idx="108">
                  <c:v>1.0755444582900964</c:v>
                </c:pt>
                <c:pt idx="109">
                  <c:v>1.085476458305493</c:v>
                </c:pt>
                <c:pt idx="110">
                  <c:v>1.0954084583208896</c:v>
                </c:pt>
                <c:pt idx="111">
                  <c:v>1.1053404583362862</c:v>
                </c:pt>
                <c:pt idx="112">
                  <c:v>1.1152724582934752</c:v>
                </c:pt>
                <c:pt idx="113">
                  <c:v>1.1252044583088718</c:v>
                </c:pt>
                <c:pt idx="114">
                  <c:v>1.1351364583242685</c:v>
                </c:pt>
                <c:pt idx="115">
                  <c:v>1.1450684582814574</c:v>
                </c:pt>
                <c:pt idx="116">
                  <c:v>1.155000458296854</c:v>
                </c:pt>
                <c:pt idx="117">
                  <c:v>1.1649334583198652</c:v>
                </c:pt>
                <c:pt idx="118">
                  <c:v>1.1748654583352618</c:v>
                </c:pt>
                <c:pt idx="119">
                  <c:v>1.1847974582924508</c:v>
                </c:pt>
                <c:pt idx="120">
                  <c:v>1.1947294583078474</c:v>
                </c:pt>
                <c:pt idx="121">
                  <c:v>1.204661458323244</c:v>
                </c:pt>
                <c:pt idx="122">
                  <c:v>1.214593458280433</c:v>
                </c:pt>
                <c:pt idx="123">
                  <c:v>1.2245254582958296</c:v>
                </c:pt>
                <c:pt idx="124">
                  <c:v>1.2344574583112262</c:v>
                </c:pt>
                <c:pt idx="125">
                  <c:v>1.2443894583266228</c:v>
                </c:pt>
                <c:pt idx="126">
                  <c:v>1.2543214582838118</c:v>
                </c:pt>
                <c:pt idx="127">
                  <c:v>1.2642534582992084</c:v>
                </c:pt>
                <c:pt idx="128">
                  <c:v>1.2741864583222196</c:v>
                </c:pt>
                <c:pt idx="129">
                  <c:v>1.2841184582794085</c:v>
                </c:pt>
                <c:pt idx="130">
                  <c:v>1.2940504582948051</c:v>
                </c:pt>
                <c:pt idx="131">
                  <c:v>1.3039824583102018</c:v>
                </c:pt>
                <c:pt idx="132">
                  <c:v>1.3139144583255984</c:v>
                </c:pt>
                <c:pt idx="133">
                  <c:v>1.3238464582827874</c:v>
                </c:pt>
                <c:pt idx="134">
                  <c:v>1.333778458298184</c:v>
                </c:pt>
                <c:pt idx="135">
                  <c:v>1.3437104583135806</c:v>
                </c:pt>
                <c:pt idx="136">
                  <c:v>1.3536424583289772</c:v>
                </c:pt>
                <c:pt idx="137">
                  <c:v>1.3635744582861662</c:v>
                </c:pt>
                <c:pt idx="138">
                  <c:v>1.3735064583015628</c:v>
                </c:pt>
                <c:pt idx="139">
                  <c:v>1.3834384583169594</c:v>
                </c:pt>
                <c:pt idx="140">
                  <c:v>1.3933704583323561</c:v>
                </c:pt>
                <c:pt idx="141">
                  <c:v>1.4033034582971595</c:v>
                </c:pt>
                <c:pt idx="142">
                  <c:v>1.4132354583125561</c:v>
                </c:pt>
                <c:pt idx="143">
                  <c:v>1.4231674583279528</c:v>
                </c:pt>
                <c:pt idx="144">
                  <c:v>1.4330994582851417</c:v>
                </c:pt>
                <c:pt idx="145">
                  <c:v>1.4430314583005384</c:v>
                </c:pt>
                <c:pt idx="146">
                  <c:v>1.452963458315935</c:v>
                </c:pt>
                <c:pt idx="147">
                  <c:v>1.4628954583313316</c:v>
                </c:pt>
                <c:pt idx="148">
                  <c:v>1.4728274582885206</c:v>
                </c:pt>
                <c:pt idx="149">
                  <c:v>1.4827594583039172</c:v>
                </c:pt>
                <c:pt idx="150">
                  <c:v>1.4926914583193138</c:v>
                </c:pt>
                <c:pt idx="151">
                  <c:v>1.5026234583347104</c:v>
                </c:pt>
                <c:pt idx="152">
                  <c:v>1.5125564582995139</c:v>
                </c:pt>
              </c:numCache>
            </c:numRef>
          </c:xVal>
          <c:yVal>
            <c:numRef>
              <c:f>'Raw Data'!$E$2:$E$759</c:f>
              <c:numCache>
                <c:formatCode>General</c:formatCode>
                <c:ptCount val="758"/>
                <c:pt idx="0">
                  <c:v>-2.4612426757812528E-3</c:v>
                </c:pt>
                <c:pt idx="1">
                  <c:v>1.2809753417968722E-3</c:v>
                </c:pt>
                <c:pt idx="2">
                  <c:v>-1.1592254638671876E-2</c:v>
                </c:pt>
                <c:pt idx="3">
                  <c:v>-2.7606201171875011E-3</c:v>
                </c:pt>
                <c:pt idx="4">
                  <c:v>-7.2512817382812539E-3</c:v>
                </c:pt>
                <c:pt idx="5">
                  <c:v>1.4306640625000033E-3</c:v>
                </c:pt>
                <c:pt idx="6">
                  <c:v>8.3465576171878886E-5</c:v>
                </c:pt>
                <c:pt idx="7">
                  <c:v>8.615722656250005E-3</c:v>
                </c:pt>
                <c:pt idx="8">
                  <c:v>1.1609497070312502E-2</c:v>
                </c:pt>
                <c:pt idx="9">
                  <c:v>1.7300415039062517E-3</c:v>
                </c:pt>
                <c:pt idx="10">
                  <c:v>3.8703155517578136E-2</c:v>
                </c:pt>
                <c:pt idx="11">
                  <c:v>3.6857191467285157</c:v>
                </c:pt>
                <c:pt idx="12">
                  <c:v>6.5380377197265629</c:v>
                </c:pt>
                <c:pt idx="13">
                  <c:v>6.9528251647949224</c:v>
                </c:pt>
                <c:pt idx="14">
                  <c:v>7.0918859863281254</c:v>
                </c:pt>
                <c:pt idx="15">
                  <c:v>6.8130158996582031</c:v>
                </c:pt>
                <c:pt idx="16">
                  <c:v>6.6856307983398438</c:v>
                </c:pt>
                <c:pt idx="17">
                  <c:v>6.4277171325683593</c:v>
                </c:pt>
                <c:pt idx="18">
                  <c:v>6.1891133117675787</c:v>
                </c:pt>
                <c:pt idx="19">
                  <c:v>6.1253459167480475</c:v>
                </c:pt>
                <c:pt idx="20">
                  <c:v>6.0981025695800781</c:v>
                </c:pt>
                <c:pt idx="21">
                  <c:v>5.9858360290527344</c:v>
                </c:pt>
                <c:pt idx="22">
                  <c:v>5.7089118957519531</c:v>
                </c:pt>
                <c:pt idx="23">
                  <c:v>5.3435217285156256</c:v>
                </c:pt>
                <c:pt idx="24">
                  <c:v>5.0656994628906249</c:v>
                </c:pt>
                <c:pt idx="25">
                  <c:v>4.9386137390136717</c:v>
                </c:pt>
                <c:pt idx="26">
                  <c:v>4.7250079345703124</c:v>
                </c:pt>
                <c:pt idx="27">
                  <c:v>4.5377473449707031</c:v>
                </c:pt>
                <c:pt idx="28">
                  <c:v>4.2326817321777348</c:v>
                </c:pt>
                <c:pt idx="29">
                  <c:v>3.9421359252929689</c:v>
                </c:pt>
                <c:pt idx="30">
                  <c:v>3.6231492614746097</c:v>
                </c:pt>
                <c:pt idx="31">
                  <c:v>3.3029650878906249</c:v>
                </c:pt>
                <c:pt idx="32">
                  <c:v>2.8925186157226563</c:v>
                </c:pt>
                <c:pt idx="33">
                  <c:v>2.6259230041503905</c:v>
                </c:pt>
                <c:pt idx="34">
                  <c:v>2.2400254821777343</c:v>
                </c:pt>
                <c:pt idx="35">
                  <c:v>1.7882649230957031</c:v>
                </c:pt>
                <c:pt idx="36">
                  <c:v>1.3261758422851562</c:v>
                </c:pt>
                <c:pt idx="37">
                  <c:v>0.85779983520507819</c:v>
                </c:pt>
                <c:pt idx="38">
                  <c:v>0.3677189636230469</c:v>
                </c:pt>
                <c:pt idx="39">
                  <c:v>-6.6228637695312495E-2</c:v>
                </c:pt>
                <c:pt idx="40">
                  <c:v>-0.52367736816406252</c:v>
                </c:pt>
                <c:pt idx="41">
                  <c:v>-1.0579164123535156</c:v>
                </c:pt>
                <c:pt idx="42">
                  <c:v>-1.5108744812011721</c:v>
                </c:pt>
                <c:pt idx="43">
                  <c:v>-1.7927383422851564</c:v>
                </c:pt>
                <c:pt idx="44">
                  <c:v>-1.9458699035644533</c:v>
                </c:pt>
                <c:pt idx="45">
                  <c:v>-2.165912322998047</c:v>
                </c:pt>
                <c:pt idx="46">
                  <c:v>-2.0737040710449217</c:v>
                </c:pt>
                <c:pt idx="47">
                  <c:v>-1.991075897216797</c:v>
                </c:pt>
                <c:pt idx="48">
                  <c:v>-1.9624853515625003</c:v>
                </c:pt>
                <c:pt idx="49">
                  <c:v>-2.0515501403808596</c:v>
                </c:pt>
                <c:pt idx="50">
                  <c:v>-2.0930139160156251</c:v>
                </c:pt>
                <c:pt idx="51">
                  <c:v>-1.968173522949219</c:v>
                </c:pt>
                <c:pt idx="52">
                  <c:v>-1.9710176086425784</c:v>
                </c:pt>
                <c:pt idx="53">
                  <c:v>-2.0466104125976563</c:v>
                </c:pt>
                <c:pt idx="54">
                  <c:v>-1.9014123535156251</c:v>
                </c:pt>
                <c:pt idx="55">
                  <c:v>-1.9097949218750001</c:v>
                </c:pt>
                <c:pt idx="56">
                  <c:v>-2.1034921264648441</c:v>
                </c:pt>
                <c:pt idx="57">
                  <c:v>-2.215159912109375</c:v>
                </c:pt>
                <c:pt idx="58">
                  <c:v>-2.1822283935546878</c:v>
                </c:pt>
                <c:pt idx="59">
                  <c:v>-1.9901777648925782</c:v>
                </c:pt>
                <c:pt idx="60">
                  <c:v>-1.796929626464844</c:v>
                </c:pt>
                <c:pt idx="61">
                  <c:v>-1.8618945312500002</c:v>
                </c:pt>
                <c:pt idx="62">
                  <c:v>-1.8828509521484376</c:v>
                </c:pt>
                <c:pt idx="63">
                  <c:v>-1.8342021179199219</c:v>
                </c:pt>
                <c:pt idx="64">
                  <c:v>-1.9009632873535158</c:v>
                </c:pt>
                <c:pt idx="65">
                  <c:v>-1.961138153076172</c:v>
                </c:pt>
                <c:pt idx="66">
                  <c:v>-1.8571044921875002</c:v>
                </c:pt>
                <c:pt idx="67">
                  <c:v>-1.758609313964844</c:v>
                </c:pt>
                <c:pt idx="68">
                  <c:v>-1.8475244140625002</c:v>
                </c:pt>
                <c:pt idx="69">
                  <c:v>-1.8927304077148439</c:v>
                </c:pt>
                <c:pt idx="70">
                  <c:v>-2.0647227478027346</c:v>
                </c:pt>
                <c:pt idx="71">
                  <c:v>-1.9367388916015627</c:v>
                </c:pt>
                <c:pt idx="72">
                  <c:v>-1.9322482299804689</c:v>
                </c:pt>
                <c:pt idx="73">
                  <c:v>-2.1275920104980472</c:v>
                </c:pt>
                <c:pt idx="74">
                  <c:v>-2.0838829040527345</c:v>
                </c:pt>
                <c:pt idx="75">
                  <c:v>-2.1019952392578127</c:v>
                </c:pt>
                <c:pt idx="76">
                  <c:v>-2.266203765869141</c:v>
                </c:pt>
                <c:pt idx="77">
                  <c:v>-2.3203910827636722</c:v>
                </c:pt>
                <c:pt idx="78">
                  <c:v>-2.3837094116210937</c:v>
                </c:pt>
                <c:pt idx="79">
                  <c:v>-2.2552764892578128</c:v>
                </c:pt>
                <c:pt idx="80">
                  <c:v>-2.156182556152344</c:v>
                </c:pt>
                <c:pt idx="81">
                  <c:v>-2.1286398315429689</c:v>
                </c:pt>
                <c:pt idx="82">
                  <c:v>-2.0484066772460938</c:v>
                </c:pt>
                <c:pt idx="83">
                  <c:v>-2.133280181884766</c:v>
                </c:pt>
                <c:pt idx="84">
                  <c:v>-2.1504943847656253</c:v>
                </c:pt>
                <c:pt idx="85">
                  <c:v>-2.0157745361328128</c:v>
                </c:pt>
                <c:pt idx="86">
                  <c:v>-1.8931794738769532</c:v>
                </c:pt>
                <c:pt idx="87">
                  <c:v>-1.957545623779297</c:v>
                </c:pt>
                <c:pt idx="88">
                  <c:v>-2.2081245422363285</c:v>
                </c:pt>
                <c:pt idx="89">
                  <c:v>-2.24509765625</c:v>
                </c:pt>
                <c:pt idx="90">
                  <c:v>-2.1346273803710938</c:v>
                </c:pt>
                <c:pt idx="91">
                  <c:v>-2.0741531372070314</c:v>
                </c:pt>
                <c:pt idx="92">
                  <c:v>-2.0569389343261721</c:v>
                </c:pt>
                <c:pt idx="93">
                  <c:v>-2.0094876098632812</c:v>
                </c:pt>
                <c:pt idx="94">
                  <c:v>-2.0549929809570311</c:v>
                </c:pt>
                <c:pt idx="95">
                  <c:v>-2.0326893615722659</c:v>
                </c:pt>
                <c:pt idx="96">
                  <c:v>-2.0582861328124999</c:v>
                </c:pt>
                <c:pt idx="97">
                  <c:v>-2.1645651245117188</c:v>
                </c:pt>
                <c:pt idx="98">
                  <c:v>-2.1933053588867191</c:v>
                </c:pt>
                <c:pt idx="99">
                  <c:v>-2.1329808044433594</c:v>
                </c:pt>
                <c:pt idx="100">
                  <c:v>-2.0334378051757813</c:v>
                </c:pt>
                <c:pt idx="101">
                  <c:v>-1.974310760498047</c:v>
                </c:pt>
                <c:pt idx="102">
                  <c:v>-1.9469177246093752</c:v>
                </c:pt>
                <c:pt idx="103">
                  <c:v>-1.5845213317871096</c:v>
                </c:pt>
                <c:pt idx="104">
                  <c:v>3.2715606689453128E-2</c:v>
                </c:pt>
                <c:pt idx="105">
                  <c:v>2.4632415771484381E-2</c:v>
                </c:pt>
                <c:pt idx="106">
                  <c:v>-2.0872955322265623E-2</c:v>
                </c:pt>
                <c:pt idx="107">
                  <c:v>-4.2575073242187428E-3</c:v>
                </c:pt>
                <c:pt idx="108">
                  <c:v>-6.0537719726562467E-3</c:v>
                </c:pt>
                <c:pt idx="109">
                  <c:v>-1.2637329101562456E-3</c:v>
                </c:pt>
                <c:pt idx="110">
                  <c:v>-7.4009704589843711E-3</c:v>
                </c:pt>
                <c:pt idx="111">
                  <c:v>-1.4436340332031242E-2</c:v>
                </c:pt>
                <c:pt idx="112">
                  <c:v>-1.1891632080078124E-2</c:v>
                </c:pt>
                <c:pt idx="113">
                  <c:v>-2.5662994384765624E-2</c:v>
                </c:pt>
                <c:pt idx="114">
                  <c:v>-2.2220153808593747E-2</c:v>
                </c:pt>
                <c:pt idx="115">
                  <c:v>-1.922637939453125E-2</c:v>
                </c:pt>
                <c:pt idx="116">
                  <c:v>-1.877731323242187E-2</c:v>
                </c:pt>
                <c:pt idx="117">
                  <c:v>-3.0303344726562501E-2</c:v>
                </c:pt>
                <c:pt idx="118">
                  <c:v>-2.4016418457031251E-2</c:v>
                </c:pt>
                <c:pt idx="119">
                  <c:v>-4.0182800292968751E-2</c:v>
                </c:pt>
                <c:pt idx="120">
                  <c:v>-4.0182800292968751E-2</c:v>
                </c:pt>
                <c:pt idx="121">
                  <c:v>-3.7937469482421875E-2</c:v>
                </c:pt>
                <c:pt idx="122">
                  <c:v>-3.9883422851562503E-2</c:v>
                </c:pt>
                <c:pt idx="123">
                  <c:v>-3.0902099609374997E-2</c:v>
                </c:pt>
                <c:pt idx="124">
                  <c:v>-2.4016418457031251E-2</c:v>
                </c:pt>
                <c:pt idx="125">
                  <c:v>-2.1022644042968747E-2</c:v>
                </c:pt>
                <c:pt idx="126">
                  <c:v>-1.9525756835937498E-2</c:v>
                </c:pt>
                <c:pt idx="127">
                  <c:v>-1.4885406494140621E-2</c:v>
                </c:pt>
                <c:pt idx="128">
                  <c:v>-1.3238830566406248E-2</c:v>
                </c:pt>
                <c:pt idx="129">
                  <c:v>-7.8500366210937506E-3</c:v>
                </c:pt>
                <c:pt idx="130">
                  <c:v>-7.5506591796875022E-3</c:v>
                </c:pt>
                <c:pt idx="131">
                  <c:v>-1.7579803466796877E-2</c:v>
                </c:pt>
                <c:pt idx="132">
                  <c:v>-1.5184783935546869E-2</c:v>
                </c:pt>
                <c:pt idx="133">
                  <c:v>-1.2939453125E-2</c:v>
                </c:pt>
                <c:pt idx="134">
                  <c:v>-2.1471710205078126E-2</c:v>
                </c:pt>
                <c:pt idx="135">
                  <c:v>-2.1022644042968747E-2</c:v>
                </c:pt>
                <c:pt idx="136">
                  <c:v>-2.8806457519531252E-2</c:v>
                </c:pt>
                <c:pt idx="137">
                  <c:v>-2.6261749267578127E-2</c:v>
                </c:pt>
                <c:pt idx="138">
                  <c:v>-2.7608947753906252E-2</c:v>
                </c:pt>
                <c:pt idx="139">
                  <c:v>-3.539276123046875E-2</c:v>
                </c:pt>
                <c:pt idx="140">
                  <c:v>-3.1500854492187501E-2</c:v>
                </c:pt>
                <c:pt idx="141">
                  <c:v>-4.1829376220703124E-2</c:v>
                </c:pt>
                <c:pt idx="142">
                  <c:v>-3.3596496582031246E-2</c:v>
                </c:pt>
                <c:pt idx="143">
                  <c:v>-3.7338714599609371E-2</c:v>
                </c:pt>
                <c:pt idx="144">
                  <c:v>-4.0182800292968751E-2</c:v>
                </c:pt>
                <c:pt idx="145">
                  <c:v>-2.7309570312499996E-2</c:v>
                </c:pt>
                <c:pt idx="146">
                  <c:v>-1.6981048583984373E-2</c:v>
                </c:pt>
                <c:pt idx="147">
                  <c:v>-2.1471710205078126E-2</c:v>
                </c:pt>
                <c:pt idx="148">
                  <c:v>-1.8627624511718746E-2</c:v>
                </c:pt>
                <c:pt idx="149">
                  <c:v>-9.9456787109375028E-3</c:v>
                </c:pt>
                <c:pt idx="150">
                  <c:v>-4.2575073242187428E-3</c:v>
                </c:pt>
                <c:pt idx="151">
                  <c:v>-8.5984802246093783E-3</c:v>
                </c:pt>
                <c:pt idx="152">
                  <c:v>-9.4966125488281233E-3</c:v>
                </c:pt>
              </c:numCache>
            </c:numRef>
          </c:yVal>
          <c:smooth val="0"/>
          <c:extLst>
            <c:ext xmlns:c16="http://schemas.microsoft.com/office/drawing/2014/chart" uri="{C3380CC4-5D6E-409C-BE32-E72D297353CC}">
              <c16:uniqueId val="{00000000-5926-444B-90D2-CC3D87054B59}"/>
            </c:ext>
          </c:extLst>
        </c:ser>
        <c:dLbls>
          <c:showLegendKey val="0"/>
          <c:showVal val="0"/>
          <c:showCatName val="0"/>
          <c:showSerName val="0"/>
          <c:showPercent val="0"/>
          <c:showBubbleSize val="0"/>
        </c:dLbls>
        <c:axId val="703697872"/>
        <c:axId val="703698528"/>
      </c:scatterChart>
      <c:scatterChart>
        <c:scatterStyle val="lineMarker"/>
        <c:varyColors val="0"/>
        <c:ser>
          <c:idx val="1"/>
          <c:order val="1"/>
          <c:tx>
            <c:strRef>
              <c:f>'Raw Data'!$F$1</c:f>
              <c:strCache>
                <c:ptCount val="1"/>
                <c:pt idx="0">
                  <c:v>Velocity (m/s)</c:v>
                </c:pt>
              </c:strCache>
            </c:strRef>
          </c:tx>
          <c:spPr>
            <a:ln w="19050" cap="rnd">
              <a:noFill/>
              <a:round/>
            </a:ln>
            <a:effectLst/>
          </c:spPr>
          <c:marker>
            <c:symbol val="circle"/>
            <c:size val="10"/>
            <c:spPr>
              <a:solidFill>
                <a:schemeClr val="accent2"/>
              </a:solidFill>
              <a:ln w="9525">
                <a:solidFill>
                  <a:schemeClr val="accent2"/>
                </a:solidFill>
              </a:ln>
              <a:effectLst/>
            </c:spPr>
          </c:marker>
          <c:xVal>
            <c:numRef>
              <c:f>'Raw Data'!$D$2:$D$759</c:f>
              <c:numCache>
                <c:formatCode>General</c:formatCode>
                <c:ptCount val="758"/>
                <c:pt idx="0">
                  <c:v>2.8817083220928907E-3</c:v>
                </c:pt>
                <c:pt idx="1">
                  <c:v>1.2813708279281855E-2</c:v>
                </c:pt>
                <c:pt idx="2">
                  <c:v>2.2745708294678479E-2</c:v>
                </c:pt>
                <c:pt idx="3">
                  <c:v>3.2677708310075104E-2</c:v>
                </c:pt>
                <c:pt idx="4">
                  <c:v>4.2609708325471729E-2</c:v>
                </c:pt>
                <c:pt idx="5">
                  <c:v>5.2541708282660693E-2</c:v>
                </c:pt>
                <c:pt idx="6">
                  <c:v>6.2473708298057318E-2</c:v>
                </c:pt>
                <c:pt idx="7">
                  <c:v>7.2405708313453943E-2</c:v>
                </c:pt>
                <c:pt idx="8">
                  <c:v>8.2337708328850567E-2</c:v>
                </c:pt>
                <c:pt idx="9">
                  <c:v>9.2269708286039531E-2</c:v>
                </c:pt>
                <c:pt idx="10">
                  <c:v>0.10220170830143616</c:v>
                </c:pt>
                <c:pt idx="11">
                  <c:v>0.11213370831683278</c:v>
                </c:pt>
                <c:pt idx="12">
                  <c:v>0.12206570833222941</c:v>
                </c:pt>
                <c:pt idx="13">
                  <c:v>0.13199770828941837</c:v>
                </c:pt>
                <c:pt idx="14">
                  <c:v>0.14193070831242949</c:v>
                </c:pt>
                <c:pt idx="15">
                  <c:v>0.15186270832782611</c:v>
                </c:pt>
                <c:pt idx="16">
                  <c:v>0.16179470828501508</c:v>
                </c:pt>
                <c:pt idx="17">
                  <c:v>0.1717267083004117</c:v>
                </c:pt>
                <c:pt idx="18">
                  <c:v>0.18165870831580833</c:v>
                </c:pt>
                <c:pt idx="19">
                  <c:v>0.19159070833120495</c:v>
                </c:pt>
                <c:pt idx="20">
                  <c:v>0.20152270828839391</c:v>
                </c:pt>
                <c:pt idx="21">
                  <c:v>0.21145470830379054</c:v>
                </c:pt>
                <c:pt idx="22">
                  <c:v>0.22138670831918716</c:v>
                </c:pt>
                <c:pt idx="23">
                  <c:v>0.23131870833458379</c:v>
                </c:pt>
                <c:pt idx="24">
                  <c:v>0.24125070829177275</c:v>
                </c:pt>
                <c:pt idx="25">
                  <c:v>0.25118270830716938</c:v>
                </c:pt>
                <c:pt idx="26">
                  <c:v>0.261114708322566</c:v>
                </c:pt>
                <c:pt idx="27">
                  <c:v>0.27104670827975497</c:v>
                </c:pt>
                <c:pt idx="28">
                  <c:v>0.28097970830276608</c:v>
                </c:pt>
                <c:pt idx="29">
                  <c:v>0.29091170831816271</c:v>
                </c:pt>
                <c:pt idx="30">
                  <c:v>0.30084370833355933</c:v>
                </c:pt>
                <c:pt idx="31">
                  <c:v>0.3107757082907483</c:v>
                </c:pt>
                <c:pt idx="32">
                  <c:v>0.32070770830614492</c:v>
                </c:pt>
                <c:pt idx="33">
                  <c:v>0.33063970832154155</c:v>
                </c:pt>
                <c:pt idx="34">
                  <c:v>0.34057170833693817</c:v>
                </c:pt>
                <c:pt idx="35">
                  <c:v>0.35050370829412714</c:v>
                </c:pt>
                <c:pt idx="36">
                  <c:v>0.36043570830952376</c:v>
                </c:pt>
                <c:pt idx="37">
                  <c:v>0.37036770832492039</c:v>
                </c:pt>
                <c:pt idx="38">
                  <c:v>0.38029970828210935</c:v>
                </c:pt>
                <c:pt idx="39">
                  <c:v>0.39023170829750597</c:v>
                </c:pt>
                <c:pt idx="40">
                  <c:v>0.4001637083129026</c:v>
                </c:pt>
                <c:pt idx="41">
                  <c:v>0.41009670833591372</c:v>
                </c:pt>
                <c:pt idx="42">
                  <c:v>0.42002870829310268</c:v>
                </c:pt>
                <c:pt idx="43">
                  <c:v>0.42996070830849931</c:v>
                </c:pt>
                <c:pt idx="44">
                  <c:v>0.43989270832389593</c:v>
                </c:pt>
                <c:pt idx="45">
                  <c:v>0.4498247082810849</c:v>
                </c:pt>
                <c:pt idx="46">
                  <c:v>0.45975670829648152</c:v>
                </c:pt>
                <c:pt idx="47">
                  <c:v>0.46968870831187814</c:v>
                </c:pt>
                <c:pt idx="48">
                  <c:v>0.47962070832727477</c:v>
                </c:pt>
                <c:pt idx="49">
                  <c:v>0.48955270828446373</c:v>
                </c:pt>
                <c:pt idx="50">
                  <c:v>0.49948470829986036</c:v>
                </c:pt>
                <c:pt idx="51">
                  <c:v>0.50941670831525698</c:v>
                </c:pt>
                <c:pt idx="52">
                  <c:v>0.51934870833065361</c:v>
                </c:pt>
                <c:pt idx="53">
                  <c:v>0.52928070828784257</c:v>
                </c:pt>
                <c:pt idx="54">
                  <c:v>0.53921370831085369</c:v>
                </c:pt>
                <c:pt idx="55">
                  <c:v>0.54914570832625031</c:v>
                </c:pt>
                <c:pt idx="56">
                  <c:v>0.55907770828343928</c:v>
                </c:pt>
                <c:pt idx="57">
                  <c:v>0.5690097082988359</c:v>
                </c:pt>
                <c:pt idx="58">
                  <c:v>0.57894170831423253</c:v>
                </c:pt>
                <c:pt idx="59">
                  <c:v>0.58887370832962915</c:v>
                </c:pt>
                <c:pt idx="60">
                  <c:v>0.59880570828681812</c:v>
                </c:pt>
                <c:pt idx="61">
                  <c:v>0.60873770830221474</c:v>
                </c:pt>
                <c:pt idx="62">
                  <c:v>0.61866970831761137</c:v>
                </c:pt>
                <c:pt idx="63">
                  <c:v>0.62860170833300799</c:v>
                </c:pt>
                <c:pt idx="64">
                  <c:v>0.63853370829019696</c:v>
                </c:pt>
                <c:pt idx="65">
                  <c:v>0.64846570830559358</c:v>
                </c:pt>
                <c:pt idx="66">
                  <c:v>0.6583977083209902</c:v>
                </c:pt>
                <c:pt idx="67">
                  <c:v>0.66832970833638683</c:v>
                </c:pt>
                <c:pt idx="68">
                  <c:v>0.67826270830119029</c:v>
                </c:pt>
                <c:pt idx="69">
                  <c:v>0.68819470831658691</c:v>
                </c:pt>
                <c:pt idx="70">
                  <c:v>0.69812670833198354</c:v>
                </c:pt>
                <c:pt idx="71">
                  <c:v>0.7080587082891725</c:v>
                </c:pt>
                <c:pt idx="72">
                  <c:v>0.71799070830456913</c:v>
                </c:pt>
                <c:pt idx="73">
                  <c:v>0.72792270831996575</c:v>
                </c:pt>
                <c:pt idx="74">
                  <c:v>0.73785470833536237</c:v>
                </c:pt>
                <c:pt idx="75">
                  <c:v>0.74778670829255134</c:v>
                </c:pt>
                <c:pt idx="76">
                  <c:v>0.75771870830794796</c:v>
                </c:pt>
                <c:pt idx="77">
                  <c:v>0.76765070832334459</c:v>
                </c:pt>
                <c:pt idx="78">
                  <c:v>0.77758270828053355</c:v>
                </c:pt>
                <c:pt idx="79">
                  <c:v>0.78751470829593018</c:v>
                </c:pt>
                <c:pt idx="80">
                  <c:v>0.7974467083113268</c:v>
                </c:pt>
                <c:pt idx="81">
                  <c:v>0.80737970833433792</c:v>
                </c:pt>
                <c:pt idx="82">
                  <c:v>0.81731045828200877</c:v>
                </c:pt>
                <c:pt idx="83">
                  <c:v>0.82724245829740539</c:v>
                </c:pt>
                <c:pt idx="84">
                  <c:v>0.83717445831280202</c:v>
                </c:pt>
                <c:pt idx="85">
                  <c:v>0.84710645832819864</c:v>
                </c:pt>
                <c:pt idx="86">
                  <c:v>0.85703845828538761</c:v>
                </c:pt>
                <c:pt idx="87">
                  <c:v>0.86697045830078423</c:v>
                </c:pt>
                <c:pt idx="88">
                  <c:v>0.87690245831618086</c:v>
                </c:pt>
                <c:pt idx="89">
                  <c:v>0.88683445833157748</c:v>
                </c:pt>
                <c:pt idx="90">
                  <c:v>0.89676645828876644</c:v>
                </c:pt>
                <c:pt idx="91">
                  <c:v>0.90669845830416307</c:v>
                </c:pt>
                <c:pt idx="92">
                  <c:v>0.91663045831955969</c:v>
                </c:pt>
                <c:pt idx="93">
                  <c:v>0.92656345828436315</c:v>
                </c:pt>
                <c:pt idx="94">
                  <c:v>0.93649545829975978</c:v>
                </c:pt>
                <c:pt idx="95">
                  <c:v>0.9464274583151564</c:v>
                </c:pt>
                <c:pt idx="96">
                  <c:v>0.95635945833055303</c:v>
                </c:pt>
                <c:pt idx="97">
                  <c:v>0.96629145828774199</c:v>
                </c:pt>
                <c:pt idx="98">
                  <c:v>0.97622345830313861</c:v>
                </c:pt>
                <c:pt idx="99">
                  <c:v>0.98615545831853524</c:v>
                </c:pt>
                <c:pt idx="100">
                  <c:v>0.99608745833393186</c:v>
                </c:pt>
                <c:pt idx="101">
                  <c:v>1.0060194582911208</c:v>
                </c:pt>
                <c:pt idx="102">
                  <c:v>1.0159514583065175</c:v>
                </c:pt>
                <c:pt idx="103">
                  <c:v>1.0258834583219141</c:v>
                </c:pt>
                <c:pt idx="104">
                  <c:v>1.035815458279103</c:v>
                </c:pt>
                <c:pt idx="105">
                  <c:v>1.0457484583021142</c:v>
                </c:pt>
                <c:pt idx="106">
                  <c:v>1.0556804583175108</c:v>
                </c:pt>
                <c:pt idx="107">
                  <c:v>1.0656124583329074</c:v>
                </c:pt>
                <c:pt idx="108">
                  <c:v>1.0755444582900964</c:v>
                </c:pt>
                <c:pt idx="109">
                  <c:v>1.085476458305493</c:v>
                </c:pt>
                <c:pt idx="110">
                  <c:v>1.0954084583208896</c:v>
                </c:pt>
                <c:pt idx="111">
                  <c:v>1.1053404583362862</c:v>
                </c:pt>
                <c:pt idx="112">
                  <c:v>1.1152724582934752</c:v>
                </c:pt>
                <c:pt idx="113">
                  <c:v>1.1252044583088718</c:v>
                </c:pt>
                <c:pt idx="114">
                  <c:v>1.1351364583242685</c:v>
                </c:pt>
                <c:pt idx="115">
                  <c:v>1.1450684582814574</c:v>
                </c:pt>
                <c:pt idx="116">
                  <c:v>1.155000458296854</c:v>
                </c:pt>
                <c:pt idx="117">
                  <c:v>1.1649334583198652</c:v>
                </c:pt>
                <c:pt idx="118">
                  <c:v>1.1748654583352618</c:v>
                </c:pt>
                <c:pt idx="119">
                  <c:v>1.1847974582924508</c:v>
                </c:pt>
                <c:pt idx="120">
                  <c:v>1.1947294583078474</c:v>
                </c:pt>
                <c:pt idx="121">
                  <c:v>1.204661458323244</c:v>
                </c:pt>
                <c:pt idx="122">
                  <c:v>1.214593458280433</c:v>
                </c:pt>
                <c:pt idx="123">
                  <c:v>1.2245254582958296</c:v>
                </c:pt>
                <c:pt idx="124">
                  <c:v>1.2344574583112262</c:v>
                </c:pt>
                <c:pt idx="125">
                  <c:v>1.2443894583266228</c:v>
                </c:pt>
                <c:pt idx="126">
                  <c:v>1.2543214582838118</c:v>
                </c:pt>
                <c:pt idx="127">
                  <c:v>1.2642534582992084</c:v>
                </c:pt>
                <c:pt idx="128">
                  <c:v>1.2741864583222196</c:v>
                </c:pt>
                <c:pt idx="129">
                  <c:v>1.2841184582794085</c:v>
                </c:pt>
                <c:pt idx="130">
                  <c:v>1.2940504582948051</c:v>
                </c:pt>
                <c:pt idx="131">
                  <c:v>1.3039824583102018</c:v>
                </c:pt>
                <c:pt idx="132">
                  <c:v>1.3139144583255984</c:v>
                </c:pt>
                <c:pt idx="133">
                  <c:v>1.3238464582827874</c:v>
                </c:pt>
                <c:pt idx="134">
                  <c:v>1.333778458298184</c:v>
                </c:pt>
                <c:pt idx="135">
                  <c:v>1.3437104583135806</c:v>
                </c:pt>
                <c:pt idx="136">
                  <c:v>1.3536424583289772</c:v>
                </c:pt>
                <c:pt idx="137">
                  <c:v>1.3635744582861662</c:v>
                </c:pt>
                <c:pt idx="138">
                  <c:v>1.3735064583015628</c:v>
                </c:pt>
                <c:pt idx="139">
                  <c:v>1.3834384583169594</c:v>
                </c:pt>
                <c:pt idx="140">
                  <c:v>1.3933704583323561</c:v>
                </c:pt>
                <c:pt idx="141">
                  <c:v>1.4033034582971595</c:v>
                </c:pt>
                <c:pt idx="142">
                  <c:v>1.4132354583125561</c:v>
                </c:pt>
                <c:pt idx="143">
                  <c:v>1.4231674583279528</c:v>
                </c:pt>
                <c:pt idx="144">
                  <c:v>1.4330994582851417</c:v>
                </c:pt>
                <c:pt idx="145">
                  <c:v>1.4430314583005384</c:v>
                </c:pt>
                <c:pt idx="146">
                  <c:v>1.452963458315935</c:v>
                </c:pt>
                <c:pt idx="147">
                  <c:v>1.4628954583313316</c:v>
                </c:pt>
                <c:pt idx="148">
                  <c:v>1.4728274582885206</c:v>
                </c:pt>
                <c:pt idx="149">
                  <c:v>1.4827594583039172</c:v>
                </c:pt>
                <c:pt idx="150">
                  <c:v>1.4926914583193138</c:v>
                </c:pt>
                <c:pt idx="151">
                  <c:v>1.5026234583347104</c:v>
                </c:pt>
                <c:pt idx="152">
                  <c:v>1.5125564582995139</c:v>
                </c:pt>
              </c:numCache>
            </c:numRef>
          </c:xVal>
          <c:yVal>
            <c:numRef>
              <c:f>'Raw Data'!$F$2:$F$759</c:f>
              <c:numCache>
                <c:formatCode>General</c:formatCode>
                <c:ptCount val="758"/>
                <c:pt idx="0">
                  <c:v>0</c:v>
                </c:pt>
                <c:pt idx="1">
                  <c:v>-2.4445062150491053E-5</c:v>
                </c:pt>
                <c:pt idx="2">
                  <c:v>-1.1722415036041822E-5</c:v>
                </c:pt>
                <c:pt idx="3">
                  <c:v>-1.2685668828581249E-4</c:v>
                </c:pt>
                <c:pt idx="4">
                  <c:v>-1.54275167332223E-4</c:v>
                </c:pt>
                <c:pt idx="5">
                  <c:v>-2.2629489724639753E-4</c:v>
                </c:pt>
                <c:pt idx="6">
                  <c:v>-2.1208554175562009E-4</c:v>
                </c:pt>
                <c:pt idx="7">
                  <c:v>-2.112565616517959E-4</c:v>
                </c:pt>
                <c:pt idx="8">
                  <c:v>-1.2568520409726779E-4</c:v>
                </c:pt>
                <c:pt idx="9">
                  <c:v>-1.0379679691938613E-5</c:v>
                </c:pt>
                <c:pt idx="10">
                  <c:v>6.8030925514950788E-6</c:v>
                </c:pt>
                <c:pt idx="11">
                  <c:v>3.9120283374797908E-4</c:v>
                </c:pt>
                <c:pt idx="12">
                  <c:v>3.699776545580323E-2</c:v>
                </c:pt>
                <c:pt idx="13">
                  <c:v>0.10193355580822729</c:v>
                </c:pt>
                <c:pt idx="14">
                  <c:v>0.17099596833012753</c:v>
                </c:pt>
                <c:pt idx="15">
                  <c:v>0.24143258005552959</c:v>
                </c:pt>
                <c:pt idx="16">
                  <c:v>0.30909945367926261</c:v>
                </c:pt>
                <c:pt idx="17">
                  <c:v>0.37550113887131009</c:v>
                </c:pt>
                <c:pt idx="18">
                  <c:v>0.43934122553094418</c:v>
                </c:pt>
                <c:pt idx="19">
                  <c:v>0.50081149903871125</c:v>
                </c:pt>
                <c:pt idx="20">
                  <c:v>0.56164843442162049</c:v>
                </c:pt>
                <c:pt idx="21">
                  <c:v>0.62221478923658002</c:v>
                </c:pt>
                <c:pt idx="22">
                  <c:v>0.68166611276929345</c:v>
                </c:pt>
                <c:pt idx="23">
                  <c:v>0.73836702580579983</c:v>
                </c:pt>
                <c:pt idx="24">
                  <c:v>0.79143888338465529</c:v>
                </c:pt>
                <c:pt idx="25">
                  <c:v>0.84175141052807967</c:v>
                </c:pt>
                <c:pt idx="26">
                  <c:v>0.89080172226000143</c:v>
                </c:pt>
                <c:pt idx="27">
                  <c:v>0.93773050086387133</c:v>
                </c:pt>
                <c:pt idx="28">
                  <c:v>0.982803945345884</c:v>
                </c:pt>
                <c:pt idx="29">
                  <c:v>1.0248429403750423</c:v>
                </c:pt>
                <c:pt idx="30">
                  <c:v>1.0639962344457476</c:v>
                </c:pt>
                <c:pt idx="31">
                  <c:v>1.0999813527556026</c:v>
                </c:pt>
                <c:pt idx="32">
                  <c:v>1.1327864020593867</c:v>
                </c:pt>
                <c:pt idx="33">
                  <c:v>1.1615148969952791</c:v>
                </c:pt>
                <c:pt idx="34">
                  <c:v>1.1875955643129312</c:v>
                </c:pt>
                <c:pt idx="35">
                  <c:v>1.2098434973060226</c:v>
                </c:pt>
                <c:pt idx="36">
                  <c:v>1.2276045445497423</c:v>
                </c:pt>
                <c:pt idx="37">
                  <c:v>1.240776123035737</c:v>
                </c:pt>
                <c:pt idx="38">
                  <c:v>1.2492957909622706</c:v>
                </c:pt>
                <c:pt idx="39">
                  <c:v>1.2529479757146365</c:v>
                </c:pt>
                <c:pt idx="40">
                  <c:v>1.2522901928840269</c:v>
                </c:pt>
                <c:pt idx="41">
                  <c:v>1.2470885055740029</c:v>
                </c:pt>
                <c:pt idx="42">
                  <c:v>1.2365812798117983</c:v>
                </c:pt>
                <c:pt idx="43">
                  <c:v>1.221575274441246</c:v>
                </c:pt>
                <c:pt idx="44">
                  <c:v>1.2037697971980676</c:v>
                </c:pt>
                <c:pt idx="45">
                  <c:v>1.1844434173991703</c:v>
                </c:pt>
                <c:pt idx="46">
                  <c:v>1.1629315761738059</c:v>
                </c:pt>
                <c:pt idx="47">
                  <c:v>1.1423355473082597</c:v>
                </c:pt>
                <c:pt idx="48">
                  <c:v>1.1225601814664465</c:v>
                </c:pt>
                <c:pt idx="49">
                  <c:v>1.1030687770387437</c:v>
                </c:pt>
                <c:pt idx="50">
                  <c:v>1.0826927810128941</c:v>
                </c:pt>
                <c:pt idx="51">
                  <c:v>1.0619049667668017</c:v>
                </c:pt>
                <c:pt idx="52">
                  <c:v>1.0423570673065667</c:v>
                </c:pt>
                <c:pt idx="53">
                  <c:v>1.0227809205019101</c:v>
                </c:pt>
                <c:pt idx="54">
                  <c:v>1.0024519392264828</c:v>
                </c:pt>
                <c:pt idx="55">
                  <c:v>0.98356711170209032</c:v>
                </c:pt>
                <c:pt idx="56">
                  <c:v>0.96459902861978808</c:v>
                </c:pt>
                <c:pt idx="57">
                  <c:v>0.94370714478735263</c:v>
                </c:pt>
                <c:pt idx="58">
                  <c:v>0.92170617650617637</c:v>
                </c:pt>
                <c:pt idx="59">
                  <c:v>0.90003228406779223</c:v>
                </c:pt>
                <c:pt idx="60">
                  <c:v>0.88026583859208074</c:v>
                </c:pt>
                <c:pt idx="61">
                  <c:v>0.86241873351436527</c:v>
                </c:pt>
                <c:pt idx="62">
                  <c:v>0.84392639700132333</c:v>
                </c:pt>
                <c:pt idx="63">
                  <c:v>0.82522592131559547</c:v>
                </c:pt>
                <c:pt idx="64">
                  <c:v>0.80700862595893885</c:v>
                </c:pt>
                <c:pt idx="65">
                  <c:v>0.78812825855967528</c:v>
                </c:pt>
                <c:pt idx="66">
                  <c:v>0.76865023439312785</c:v>
                </c:pt>
                <c:pt idx="67">
                  <c:v>0.75020547254812842</c:v>
                </c:pt>
                <c:pt idx="68">
                  <c:v>0.73273720629441264</c:v>
                </c:pt>
                <c:pt idx="69">
                  <c:v>0.71438759378549821</c:v>
                </c:pt>
                <c:pt idx="70">
                  <c:v>0.69558899534693275</c:v>
                </c:pt>
                <c:pt idx="71">
                  <c:v>0.67508216910414887</c:v>
                </c:pt>
                <c:pt idx="72">
                  <c:v>0.65584647840294286</c:v>
                </c:pt>
                <c:pt idx="73">
                  <c:v>0.63665538895302676</c:v>
                </c:pt>
                <c:pt idx="74">
                  <c:v>0.61552414507200237</c:v>
                </c:pt>
                <c:pt idx="75">
                  <c:v>0.5948270201581638</c:v>
                </c:pt>
                <c:pt idx="76">
                  <c:v>0.57395000340949154</c:v>
                </c:pt>
                <c:pt idx="77">
                  <c:v>0.55144206757198733</c:v>
                </c:pt>
                <c:pt idx="78">
                  <c:v>0.52839594343731688</c:v>
                </c:pt>
                <c:pt idx="79">
                  <c:v>0.50472094152439506</c:v>
                </c:pt>
                <c:pt idx="80">
                  <c:v>0.48232153539836281</c:v>
                </c:pt>
                <c:pt idx="81">
                  <c:v>0.46090417401848538</c:v>
                </c:pt>
                <c:pt idx="82">
                  <c:v>0.43976518412277998</c:v>
                </c:pt>
                <c:pt idx="83">
                  <c:v>0.41942040897283323</c:v>
                </c:pt>
                <c:pt idx="84">
                  <c:v>0.39823267017350844</c:v>
                </c:pt>
                <c:pt idx="85">
                  <c:v>0.37687395991090589</c:v>
                </c:pt>
                <c:pt idx="86">
                  <c:v>0.35685328730433219</c:v>
                </c:pt>
                <c:pt idx="87">
                  <c:v>0.33805022874063773</c:v>
                </c:pt>
                <c:pt idx="88">
                  <c:v>0.31860788557512215</c:v>
                </c:pt>
                <c:pt idx="89">
                  <c:v>0.2966767925876333</c:v>
                </c:pt>
                <c:pt idx="90">
                  <c:v>0.27437848276187327</c:v>
                </c:pt>
                <c:pt idx="91">
                  <c:v>0.25317736358716153</c:v>
                </c:pt>
                <c:pt idx="92">
                  <c:v>0.23257687459648635</c:v>
                </c:pt>
                <c:pt idx="93">
                  <c:v>0.21214530023422162</c:v>
                </c:pt>
                <c:pt idx="94">
                  <c:v>0.1921870692621202</c:v>
                </c:pt>
                <c:pt idx="95">
                  <c:v>0.17177687894361501</c:v>
                </c:pt>
                <c:pt idx="96">
                  <c:v>0.15158820817318272</c:v>
                </c:pt>
                <c:pt idx="97">
                  <c:v>0.13114531039020633</c:v>
                </c:pt>
                <c:pt idx="98">
                  <c:v>0.10964684954022894</c:v>
                </c:pt>
                <c:pt idx="99">
                  <c:v>8.7862940681996543E-2</c:v>
                </c:pt>
                <c:pt idx="100">
                  <c:v>6.6678175299424394E-2</c:v>
                </c:pt>
                <c:pt idx="101">
                  <c:v>4.6482071105472117E-2</c:v>
                </c:pt>
                <c:pt idx="102">
                  <c:v>2.6873216601807793E-2</c:v>
                </c:pt>
                <c:pt idx="103">
                  <c:v>7.5364297310115159E-3</c:v>
                </c:pt>
                <c:pt idx="104">
                  <c:v>-8.2010360684630565E-3</c:v>
                </c:pt>
                <c:pt idx="105">
                  <c:v>-7.8760719464638952E-3</c:v>
                </c:pt>
                <c:pt idx="106">
                  <c:v>-7.6314227926422562E-3</c:v>
                </c:pt>
                <c:pt idx="107">
                  <c:v>-7.8387329852243719E-3</c:v>
                </c:pt>
                <c:pt idx="108">
                  <c:v>-7.8810185477862435E-3</c:v>
                </c:pt>
                <c:pt idx="109">
                  <c:v>-7.9411446111118736E-3</c:v>
                </c:pt>
                <c:pt idx="110">
                  <c:v>-7.9536960063950023E-3</c:v>
                </c:pt>
                <c:pt idx="111">
                  <c:v>-8.0272024451075851E-3</c:v>
                </c:pt>
                <c:pt idx="112">
                  <c:v>-8.1705841766672848E-3</c:v>
                </c:pt>
                <c:pt idx="113">
                  <c:v>-8.2886918666697125E-3</c:v>
                </c:pt>
                <c:pt idx="114">
                  <c:v>-8.5435767272943278E-3</c:v>
                </c:pt>
                <c:pt idx="115">
                  <c:v>-8.7642672939700125E-3</c:v>
                </c:pt>
                <c:pt idx="116">
                  <c:v>-8.9552236944125188E-3</c:v>
                </c:pt>
                <c:pt idx="117">
                  <c:v>-9.1417387471822518E-3</c:v>
                </c:pt>
                <c:pt idx="118">
                  <c:v>-9.4427115674730402E-3</c:v>
                </c:pt>
                <c:pt idx="119">
                  <c:v>-9.6812426345601072E-3</c:v>
                </c:pt>
                <c:pt idx="120">
                  <c:v>-1.0080338207688552E-2</c:v>
                </c:pt>
                <c:pt idx="121">
                  <c:v>-1.0479433780816996E-2</c:v>
                </c:pt>
                <c:pt idx="122">
                  <c:v>-1.0856228726092267E-2</c:v>
                </c:pt>
                <c:pt idx="123">
                  <c:v>-1.1252350882468056E-2</c:v>
                </c:pt>
                <c:pt idx="124">
                  <c:v>-1.1559270536264156E-2</c:v>
                </c:pt>
                <c:pt idx="125">
                  <c:v>-1.1797801604749162E-2</c:v>
                </c:pt>
                <c:pt idx="126">
                  <c:v>-1.2006598504483927E-2</c:v>
                </c:pt>
                <c:pt idx="127">
                  <c:v>-1.2200528321679088E-2</c:v>
                </c:pt>
                <c:pt idx="128">
                  <c:v>-1.2348385064727917E-2</c:v>
                </c:pt>
                <c:pt idx="129">
                  <c:v>-1.2479873129346696E-2</c:v>
                </c:pt>
                <c:pt idx="130">
                  <c:v>-1.2557839693188263E-2</c:v>
                </c:pt>
                <c:pt idx="131">
                  <c:v>-1.2632832840277174E-2</c:v>
                </c:pt>
                <c:pt idx="132">
                  <c:v>-1.2807435448580071E-2</c:v>
                </c:pt>
                <c:pt idx="133">
                  <c:v>-1.2958250721977847E-2</c:v>
                </c:pt>
                <c:pt idx="134">
                  <c:v>-1.308676537061457E-2</c:v>
                </c:pt>
                <c:pt idx="135">
                  <c:v>-1.3300022396701998E-2</c:v>
                </c:pt>
                <c:pt idx="136">
                  <c:v>-1.3508819297660441E-2</c:v>
                </c:pt>
                <c:pt idx="137">
                  <c:v>-1.3794925032511191E-2</c:v>
                </c:pt>
                <c:pt idx="138">
                  <c:v>-1.405575672664112E-2</c:v>
                </c:pt>
                <c:pt idx="139">
                  <c:v>-1.4329968796158001E-2</c:v>
                </c:pt>
                <c:pt idx="140">
                  <c:v>-1.4681489701243946E-2</c:v>
                </c:pt>
                <c:pt idx="141">
                  <c:v>-1.4994387687806122E-2</c:v>
                </c:pt>
                <c:pt idx="142">
                  <c:v>-1.5409837053074178E-2</c:v>
                </c:pt>
                <c:pt idx="143">
                  <c:v>-1.5743517457644185E-2</c:v>
                </c:pt>
                <c:pt idx="144">
                  <c:v>-1.6114365569448997E-2</c:v>
                </c:pt>
                <c:pt idx="145">
                  <c:v>-1.6513461142577443E-2</c:v>
                </c:pt>
                <c:pt idx="146">
                  <c:v>-1.6784699795341668E-2</c:v>
                </c:pt>
                <c:pt idx="147">
                  <c:v>-1.6953355570139252E-2</c:v>
                </c:pt>
                <c:pt idx="148">
                  <c:v>-1.7166612594976861E-2</c:v>
                </c:pt>
                <c:pt idx="149">
                  <c:v>-1.7351622161914052E-2</c:v>
                </c:pt>
                <c:pt idx="150">
                  <c:v>-1.7450402643024214E-2</c:v>
                </c:pt>
                <c:pt idx="151">
                  <c:v>-1.7492688205833905E-2</c:v>
                </c:pt>
                <c:pt idx="152">
                  <c:v>-1.7578096909602312E-2</c:v>
                </c:pt>
              </c:numCache>
            </c:numRef>
          </c:yVal>
          <c:smooth val="0"/>
          <c:extLst>
            <c:ext xmlns:c16="http://schemas.microsoft.com/office/drawing/2014/chart" uri="{C3380CC4-5D6E-409C-BE32-E72D297353CC}">
              <c16:uniqueId val="{00000001-5926-444B-90D2-CC3D87054B59}"/>
            </c:ext>
          </c:extLst>
        </c:ser>
        <c:ser>
          <c:idx val="2"/>
          <c:order val="2"/>
          <c:tx>
            <c:strRef>
              <c:f>'Raw Data'!$G$1</c:f>
              <c:strCache>
                <c:ptCount val="1"/>
                <c:pt idx="0">
                  <c:v>Displacement (m)</c:v>
                </c:pt>
              </c:strCache>
            </c:strRef>
          </c:tx>
          <c:spPr>
            <a:ln w="19050" cap="rnd">
              <a:noFill/>
              <a:round/>
            </a:ln>
            <a:effectLst/>
          </c:spPr>
          <c:marker>
            <c:symbol val="circle"/>
            <c:size val="10"/>
            <c:spPr>
              <a:solidFill>
                <a:schemeClr val="accent3"/>
              </a:solidFill>
              <a:ln w="9525">
                <a:solidFill>
                  <a:schemeClr val="accent3"/>
                </a:solidFill>
              </a:ln>
              <a:effectLst/>
            </c:spPr>
          </c:marker>
          <c:xVal>
            <c:numRef>
              <c:f>'Raw Data'!$D$2:$D$759</c:f>
              <c:numCache>
                <c:formatCode>General</c:formatCode>
                <c:ptCount val="758"/>
                <c:pt idx="0">
                  <c:v>2.8817083220928907E-3</c:v>
                </c:pt>
                <c:pt idx="1">
                  <c:v>1.2813708279281855E-2</c:v>
                </c:pt>
                <c:pt idx="2">
                  <c:v>2.2745708294678479E-2</c:v>
                </c:pt>
                <c:pt idx="3">
                  <c:v>3.2677708310075104E-2</c:v>
                </c:pt>
                <c:pt idx="4">
                  <c:v>4.2609708325471729E-2</c:v>
                </c:pt>
                <c:pt idx="5">
                  <c:v>5.2541708282660693E-2</c:v>
                </c:pt>
                <c:pt idx="6">
                  <c:v>6.2473708298057318E-2</c:v>
                </c:pt>
                <c:pt idx="7">
                  <c:v>7.2405708313453943E-2</c:v>
                </c:pt>
                <c:pt idx="8">
                  <c:v>8.2337708328850567E-2</c:v>
                </c:pt>
                <c:pt idx="9">
                  <c:v>9.2269708286039531E-2</c:v>
                </c:pt>
                <c:pt idx="10">
                  <c:v>0.10220170830143616</c:v>
                </c:pt>
                <c:pt idx="11">
                  <c:v>0.11213370831683278</c:v>
                </c:pt>
                <c:pt idx="12">
                  <c:v>0.12206570833222941</c:v>
                </c:pt>
                <c:pt idx="13">
                  <c:v>0.13199770828941837</c:v>
                </c:pt>
                <c:pt idx="14">
                  <c:v>0.14193070831242949</c:v>
                </c:pt>
                <c:pt idx="15">
                  <c:v>0.15186270832782611</c:v>
                </c:pt>
                <c:pt idx="16">
                  <c:v>0.16179470828501508</c:v>
                </c:pt>
                <c:pt idx="17">
                  <c:v>0.1717267083004117</c:v>
                </c:pt>
                <c:pt idx="18">
                  <c:v>0.18165870831580833</c:v>
                </c:pt>
                <c:pt idx="19">
                  <c:v>0.19159070833120495</c:v>
                </c:pt>
                <c:pt idx="20">
                  <c:v>0.20152270828839391</c:v>
                </c:pt>
                <c:pt idx="21">
                  <c:v>0.21145470830379054</c:v>
                </c:pt>
                <c:pt idx="22">
                  <c:v>0.22138670831918716</c:v>
                </c:pt>
                <c:pt idx="23">
                  <c:v>0.23131870833458379</c:v>
                </c:pt>
                <c:pt idx="24">
                  <c:v>0.24125070829177275</c:v>
                </c:pt>
                <c:pt idx="25">
                  <c:v>0.25118270830716938</c:v>
                </c:pt>
                <c:pt idx="26">
                  <c:v>0.261114708322566</c:v>
                </c:pt>
                <c:pt idx="27">
                  <c:v>0.27104670827975497</c:v>
                </c:pt>
                <c:pt idx="28">
                  <c:v>0.28097970830276608</c:v>
                </c:pt>
                <c:pt idx="29">
                  <c:v>0.29091170831816271</c:v>
                </c:pt>
                <c:pt idx="30">
                  <c:v>0.30084370833355933</c:v>
                </c:pt>
                <c:pt idx="31">
                  <c:v>0.3107757082907483</c:v>
                </c:pt>
                <c:pt idx="32">
                  <c:v>0.32070770830614492</c:v>
                </c:pt>
                <c:pt idx="33">
                  <c:v>0.33063970832154155</c:v>
                </c:pt>
                <c:pt idx="34">
                  <c:v>0.34057170833693817</c:v>
                </c:pt>
                <c:pt idx="35">
                  <c:v>0.35050370829412714</c:v>
                </c:pt>
                <c:pt idx="36">
                  <c:v>0.36043570830952376</c:v>
                </c:pt>
                <c:pt idx="37">
                  <c:v>0.37036770832492039</c:v>
                </c:pt>
                <c:pt idx="38">
                  <c:v>0.38029970828210935</c:v>
                </c:pt>
                <c:pt idx="39">
                  <c:v>0.39023170829750597</c:v>
                </c:pt>
                <c:pt idx="40">
                  <c:v>0.4001637083129026</c:v>
                </c:pt>
                <c:pt idx="41">
                  <c:v>0.41009670833591372</c:v>
                </c:pt>
                <c:pt idx="42">
                  <c:v>0.42002870829310268</c:v>
                </c:pt>
                <c:pt idx="43">
                  <c:v>0.42996070830849931</c:v>
                </c:pt>
                <c:pt idx="44">
                  <c:v>0.43989270832389593</c:v>
                </c:pt>
                <c:pt idx="45">
                  <c:v>0.4498247082810849</c:v>
                </c:pt>
                <c:pt idx="46">
                  <c:v>0.45975670829648152</c:v>
                </c:pt>
                <c:pt idx="47">
                  <c:v>0.46968870831187814</c:v>
                </c:pt>
                <c:pt idx="48">
                  <c:v>0.47962070832727477</c:v>
                </c:pt>
                <c:pt idx="49">
                  <c:v>0.48955270828446373</c:v>
                </c:pt>
                <c:pt idx="50">
                  <c:v>0.49948470829986036</c:v>
                </c:pt>
                <c:pt idx="51">
                  <c:v>0.50941670831525698</c:v>
                </c:pt>
                <c:pt idx="52">
                  <c:v>0.51934870833065361</c:v>
                </c:pt>
                <c:pt idx="53">
                  <c:v>0.52928070828784257</c:v>
                </c:pt>
                <c:pt idx="54">
                  <c:v>0.53921370831085369</c:v>
                </c:pt>
                <c:pt idx="55">
                  <c:v>0.54914570832625031</c:v>
                </c:pt>
                <c:pt idx="56">
                  <c:v>0.55907770828343928</c:v>
                </c:pt>
                <c:pt idx="57">
                  <c:v>0.5690097082988359</c:v>
                </c:pt>
                <c:pt idx="58">
                  <c:v>0.57894170831423253</c:v>
                </c:pt>
                <c:pt idx="59">
                  <c:v>0.58887370832962915</c:v>
                </c:pt>
                <c:pt idx="60">
                  <c:v>0.59880570828681812</c:v>
                </c:pt>
                <c:pt idx="61">
                  <c:v>0.60873770830221474</c:v>
                </c:pt>
                <c:pt idx="62">
                  <c:v>0.61866970831761137</c:v>
                </c:pt>
                <c:pt idx="63">
                  <c:v>0.62860170833300799</c:v>
                </c:pt>
                <c:pt idx="64">
                  <c:v>0.63853370829019696</c:v>
                </c:pt>
                <c:pt idx="65">
                  <c:v>0.64846570830559358</c:v>
                </c:pt>
                <c:pt idx="66">
                  <c:v>0.6583977083209902</c:v>
                </c:pt>
                <c:pt idx="67">
                  <c:v>0.66832970833638683</c:v>
                </c:pt>
                <c:pt idx="68">
                  <c:v>0.67826270830119029</c:v>
                </c:pt>
                <c:pt idx="69">
                  <c:v>0.68819470831658691</c:v>
                </c:pt>
                <c:pt idx="70">
                  <c:v>0.69812670833198354</c:v>
                </c:pt>
                <c:pt idx="71">
                  <c:v>0.7080587082891725</c:v>
                </c:pt>
                <c:pt idx="72">
                  <c:v>0.71799070830456913</c:v>
                </c:pt>
                <c:pt idx="73">
                  <c:v>0.72792270831996575</c:v>
                </c:pt>
                <c:pt idx="74">
                  <c:v>0.73785470833536237</c:v>
                </c:pt>
                <c:pt idx="75">
                  <c:v>0.74778670829255134</c:v>
                </c:pt>
                <c:pt idx="76">
                  <c:v>0.75771870830794796</c:v>
                </c:pt>
                <c:pt idx="77">
                  <c:v>0.76765070832334459</c:v>
                </c:pt>
                <c:pt idx="78">
                  <c:v>0.77758270828053355</c:v>
                </c:pt>
                <c:pt idx="79">
                  <c:v>0.78751470829593018</c:v>
                </c:pt>
                <c:pt idx="80">
                  <c:v>0.7974467083113268</c:v>
                </c:pt>
                <c:pt idx="81">
                  <c:v>0.80737970833433792</c:v>
                </c:pt>
                <c:pt idx="82">
                  <c:v>0.81731045828200877</c:v>
                </c:pt>
                <c:pt idx="83">
                  <c:v>0.82724245829740539</c:v>
                </c:pt>
                <c:pt idx="84">
                  <c:v>0.83717445831280202</c:v>
                </c:pt>
                <c:pt idx="85">
                  <c:v>0.84710645832819864</c:v>
                </c:pt>
                <c:pt idx="86">
                  <c:v>0.85703845828538761</c:v>
                </c:pt>
                <c:pt idx="87">
                  <c:v>0.86697045830078423</c:v>
                </c:pt>
                <c:pt idx="88">
                  <c:v>0.87690245831618086</c:v>
                </c:pt>
                <c:pt idx="89">
                  <c:v>0.88683445833157748</c:v>
                </c:pt>
                <c:pt idx="90">
                  <c:v>0.89676645828876644</c:v>
                </c:pt>
                <c:pt idx="91">
                  <c:v>0.90669845830416307</c:v>
                </c:pt>
                <c:pt idx="92">
                  <c:v>0.91663045831955969</c:v>
                </c:pt>
                <c:pt idx="93">
                  <c:v>0.92656345828436315</c:v>
                </c:pt>
                <c:pt idx="94">
                  <c:v>0.93649545829975978</c:v>
                </c:pt>
                <c:pt idx="95">
                  <c:v>0.9464274583151564</c:v>
                </c:pt>
                <c:pt idx="96">
                  <c:v>0.95635945833055303</c:v>
                </c:pt>
                <c:pt idx="97">
                  <c:v>0.96629145828774199</c:v>
                </c:pt>
                <c:pt idx="98">
                  <c:v>0.97622345830313861</c:v>
                </c:pt>
                <c:pt idx="99">
                  <c:v>0.98615545831853524</c:v>
                </c:pt>
                <c:pt idx="100">
                  <c:v>0.99608745833393186</c:v>
                </c:pt>
                <c:pt idx="101">
                  <c:v>1.0060194582911208</c:v>
                </c:pt>
                <c:pt idx="102">
                  <c:v>1.0159514583065175</c:v>
                </c:pt>
                <c:pt idx="103">
                  <c:v>1.0258834583219141</c:v>
                </c:pt>
                <c:pt idx="104">
                  <c:v>1.035815458279103</c:v>
                </c:pt>
                <c:pt idx="105">
                  <c:v>1.0457484583021142</c:v>
                </c:pt>
                <c:pt idx="106">
                  <c:v>1.0556804583175108</c:v>
                </c:pt>
                <c:pt idx="107">
                  <c:v>1.0656124583329074</c:v>
                </c:pt>
                <c:pt idx="108">
                  <c:v>1.0755444582900964</c:v>
                </c:pt>
                <c:pt idx="109">
                  <c:v>1.085476458305493</c:v>
                </c:pt>
                <c:pt idx="110">
                  <c:v>1.0954084583208896</c:v>
                </c:pt>
                <c:pt idx="111">
                  <c:v>1.1053404583362862</c:v>
                </c:pt>
                <c:pt idx="112">
                  <c:v>1.1152724582934752</c:v>
                </c:pt>
                <c:pt idx="113">
                  <c:v>1.1252044583088718</c:v>
                </c:pt>
                <c:pt idx="114">
                  <c:v>1.1351364583242685</c:v>
                </c:pt>
                <c:pt idx="115">
                  <c:v>1.1450684582814574</c:v>
                </c:pt>
                <c:pt idx="116">
                  <c:v>1.155000458296854</c:v>
                </c:pt>
                <c:pt idx="117">
                  <c:v>1.1649334583198652</c:v>
                </c:pt>
                <c:pt idx="118">
                  <c:v>1.1748654583352618</c:v>
                </c:pt>
                <c:pt idx="119">
                  <c:v>1.1847974582924508</c:v>
                </c:pt>
                <c:pt idx="120">
                  <c:v>1.1947294583078474</c:v>
                </c:pt>
                <c:pt idx="121">
                  <c:v>1.204661458323244</c:v>
                </c:pt>
                <c:pt idx="122">
                  <c:v>1.214593458280433</c:v>
                </c:pt>
                <c:pt idx="123">
                  <c:v>1.2245254582958296</c:v>
                </c:pt>
                <c:pt idx="124">
                  <c:v>1.2344574583112262</c:v>
                </c:pt>
                <c:pt idx="125">
                  <c:v>1.2443894583266228</c:v>
                </c:pt>
                <c:pt idx="126">
                  <c:v>1.2543214582838118</c:v>
                </c:pt>
                <c:pt idx="127">
                  <c:v>1.2642534582992084</c:v>
                </c:pt>
                <c:pt idx="128">
                  <c:v>1.2741864583222196</c:v>
                </c:pt>
                <c:pt idx="129">
                  <c:v>1.2841184582794085</c:v>
                </c:pt>
                <c:pt idx="130">
                  <c:v>1.2940504582948051</c:v>
                </c:pt>
                <c:pt idx="131">
                  <c:v>1.3039824583102018</c:v>
                </c:pt>
                <c:pt idx="132">
                  <c:v>1.3139144583255984</c:v>
                </c:pt>
                <c:pt idx="133">
                  <c:v>1.3238464582827874</c:v>
                </c:pt>
                <c:pt idx="134">
                  <c:v>1.333778458298184</c:v>
                </c:pt>
                <c:pt idx="135">
                  <c:v>1.3437104583135806</c:v>
                </c:pt>
                <c:pt idx="136">
                  <c:v>1.3536424583289772</c:v>
                </c:pt>
                <c:pt idx="137">
                  <c:v>1.3635744582861662</c:v>
                </c:pt>
                <c:pt idx="138">
                  <c:v>1.3735064583015628</c:v>
                </c:pt>
                <c:pt idx="139">
                  <c:v>1.3834384583169594</c:v>
                </c:pt>
                <c:pt idx="140">
                  <c:v>1.3933704583323561</c:v>
                </c:pt>
                <c:pt idx="141">
                  <c:v>1.4033034582971595</c:v>
                </c:pt>
                <c:pt idx="142">
                  <c:v>1.4132354583125561</c:v>
                </c:pt>
                <c:pt idx="143">
                  <c:v>1.4231674583279528</c:v>
                </c:pt>
                <c:pt idx="144">
                  <c:v>1.4330994582851417</c:v>
                </c:pt>
                <c:pt idx="145">
                  <c:v>1.4430314583005384</c:v>
                </c:pt>
                <c:pt idx="146">
                  <c:v>1.452963458315935</c:v>
                </c:pt>
                <c:pt idx="147">
                  <c:v>1.4628954583313316</c:v>
                </c:pt>
                <c:pt idx="148">
                  <c:v>1.4728274582885206</c:v>
                </c:pt>
                <c:pt idx="149">
                  <c:v>1.4827594583039172</c:v>
                </c:pt>
                <c:pt idx="150">
                  <c:v>1.4926914583193138</c:v>
                </c:pt>
                <c:pt idx="151">
                  <c:v>1.5026234583347104</c:v>
                </c:pt>
                <c:pt idx="152">
                  <c:v>1.5125564582995139</c:v>
                </c:pt>
              </c:numCache>
            </c:numRef>
          </c:xVal>
          <c:yVal>
            <c:numRef>
              <c:f>'Raw Data'!$G$2:$G$759</c:f>
              <c:numCache>
                <c:formatCode>General</c:formatCode>
                <c:ptCount val="758"/>
                <c:pt idx="0">
                  <c:v>0</c:v>
                </c:pt>
                <c:pt idx="1">
                  <c:v>-2.4278835623215869E-7</c:v>
                </c:pt>
                <c:pt idx="2">
                  <c:v>-3.5921538255061169E-7</c:v>
                </c:pt>
                <c:pt idx="3">
                  <c:v>-1.6191560125584662E-6</c:v>
                </c:pt>
                <c:pt idx="4">
                  <c:v>-3.1514169768774217E-6</c:v>
                </c:pt>
                <c:pt idx="5">
                  <c:v>-5.3989778866407228E-6</c:v>
                </c:pt>
                <c:pt idx="6">
                  <c:v>-7.5054114906229429E-6</c:v>
                </c:pt>
                <c:pt idx="7">
                  <c:v>-9.6036116642012184E-6</c:v>
                </c:pt>
                <c:pt idx="8">
                  <c:v>-1.0851917113230411E-5</c:v>
                </c:pt>
                <c:pt idx="9">
                  <c:v>-1.095500809148638E-5</c:v>
                </c:pt>
                <c:pt idx="10">
                  <c:v>-1.0887439776160186E-5</c:v>
                </c:pt>
                <c:pt idx="11">
                  <c:v>-7.0020132253520549E-6</c:v>
                </c:pt>
                <c:pt idx="12">
                  <c:v>3.6045979385132635E-4</c:v>
                </c:pt>
                <c:pt idx="13">
                  <c:v>1.3728638657747585E-3</c:v>
                </c:pt>
                <c:pt idx="14">
                  <c:v>3.0713668231327237E-3</c:v>
                </c:pt>
                <c:pt idx="15">
                  <c:v>5.4692752119614909E-3</c:v>
                </c:pt>
                <c:pt idx="16">
                  <c:v>8.53925097267106E-3</c:v>
                </c:pt>
                <c:pt idx="17">
                  <c:v>1.2268728289722362E-2</c:v>
                </c:pt>
                <c:pt idx="18">
                  <c:v>1.6632265348460074E-2</c:v>
                </c:pt>
                <c:pt idx="19">
                  <c:v>2.1606325164623359E-2</c:v>
                </c:pt>
                <c:pt idx="20">
                  <c:v>2.7184617391254141E-2</c:v>
                </c:pt>
                <c:pt idx="21">
                  <c:v>3.336445468753186E-2</c:v>
                </c:pt>
                <c:pt idx="22">
                  <c:v>4.013476253005184E-2</c:v>
                </c:pt>
                <c:pt idx="23">
                  <c:v>4.7468223841723403E-2</c:v>
                </c:pt>
                <c:pt idx="24">
                  <c:v>5.532879479761748E-2</c:v>
                </c:pt>
                <c:pt idx="25">
                  <c:v>6.368906981994249E-2</c:v>
                </c:pt>
                <c:pt idx="26">
                  <c:v>7.2536512539144171E-2</c:v>
                </c:pt>
                <c:pt idx="27">
                  <c:v>8.1850051833578921E-2</c:v>
                </c:pt>
                <c:pt idx="28">
                  <c:v>9.1612243445315003E-2</c:v>
                </c:pt>
                <c:pt idx="29">
                  <c:v>0.10179098354489904</c:v>
                </c:pt>
                <c:pt idx="30">
                  <c:v>0.11235859416179617</c:v>
                </c:pt>
                <c:pt idx="31">
                  <c:v>0.12328360891027347</c:v>
                </c:pt>
                <c:pt idx="32">
                  <c:v>0.13453444347296839</c:v>
                </c:pt>
                <c:pt idx="33">
                  <c:v>0.14607060944780892</c:v>
                </c:pt>
                <c:pt idx="34">
                  <c:v>0.15786580861084992</c:v>
                </c:pt>
                <c:pt idx="35">
                  <c:v>0.16988197417429868</c:v>
                </c:pt>
                <c:pt idx="36">
                  <c:v>0.18207454252966768</c:v>
                </c:pt>
                <c:pt idx="37">
                  <c:v>0.19439793100276237</c:v>
                </c:pt>
                <c:pt idx="38">
                  <c:v>0.20680593674511599</c:v>
                </c:pt>
                <c:pt idx="39">
                  <c:v>0.21925021605920494</c:v>
                </c:pt>
                <c:pt idx="40">
                  <c:v>0.23168796227421015</c:v>
                </c:pt>
                <c:pt idx="41">
                  <c:v>0.24407529242877363</c:v>
                </c:pt>
                <c:pt idx="42">
                  <c:v>0.25635701764692509</c:v>
                </c:pt>
                <c:pt idx="43">
                  <c:v>0.26848970329148369</c:v>
                </c:pt>
                <c:pt idx="44">
                  <c:v>0.28044554493578888</c:v>
                </c:pt>
                <c:pt idx="45">
                  <c:v>0.29220943690669021</c:v>
                </c:pt>
                <c:pt idx="46">
                  <c:v>0.30375967333915366</c:v>
                </c:pt>
                <c:pt idx="47">
                  <c:v>0.31510535001260742</c:v>
                </c:pt>
                <c:pt idx="48">
                  <c:v>0.32625461775221581</c:v>
                </c:pt>
                <c:pt idx="49">
                  <c:v>0.33721029679854109</c:v>
                </c:pt>
                <c:pt idx="50">
                  <c:v>0.34796360151623096</c:v>
                </c:pt>
                <c:pt idx="51">
                  <c:v>0.35851044166250856</c:v>
                </c:pt>
                <c:pt idx="52">
                  <c:v>0.36886313207104615</c:v>
                </c:pt>
                <c:pt idx="53">
                  <c:v>0.37902139212968483</c:v>
                </c:pt>
                <c:pt idx="54">
                  <c:v>0.38897874726508902</c:v>
                </c:pt>
                <c:pt idx="55">
                  <c:v>0.3987475358336578</c:v>
                </c:pt>
                <c:pt idx="56">
                  <c:v>0.40832793334461404</c:v>
                </c:pt>
                <c:pt idx="57">
                  <c:v>0.41770083272117192</c:v>
                </c:pt>
                <c:pt idx="58">
                  <c:v>0.4268552184804224</c:v>
                </c:pt>
                <c:pt idx="59">
                  <c:v>0.43579433913964116</c:v>
                </c:pt>
                <c:pt idx="60">
                  <c:v>0.4445371394108526</c:v>
                </c:pt>
                <c:pt idx="61">
                  <c:v>0.45310268228539563</c:v>
                </c:pt>
                <c:pt idx="62">
                  <c:v>0.46148455927340637</c:v>
                </c:pt>
                <c:pt idx="63">
                  <c:v>0.46968070313661858</c:v>
                </c:pt>
                <c:pt idx="64">
                  <c:v>0.47769591277509388</c:v>
                </c:pt>
                <c:pt idx="65">
                  <c:v>0.48552360265124311</c:v>
                </c:pt>
                <c:pt idx="66">
                  <c:v>0.49315783679107028</c:v>
                </c:pt>
                <c:pt idx="67">
                  <c:v>0.50060887755596895</c:v>
                </c:pt>
                <c:pt idx="68">
                  <c:v>0.50788715620030156</c:v>
                </c:pt>
                <c:pt idx="69">
                  <c:v>0.51498245379277829</c:v>
                </c:pt>
                <c:pt idx="70">
                  <c:v>0.52189104370527373</c:v>
                </c:pt>
                <c:pt idx="71">
                  <c:v>0.52859595977991514</c:v>
                </c:pt>
                <c:pt idx="72">
                  <c:v>0.53510982701351095</c:v>
                </c:pt>
                <c:pt idx="73">
                  <c:v>0.54143308834639481</c:v>
                </c:pt>
                <c:pt idx="74">
                  <c:v>0.5475464741647269</c:v>
                </c:pt>
                <c:pt idx="75">
                  <c:v>0.55345429610347263</c:v>
                </c:pt>
                <c:pt idx="76">
                  <c:v>0.55915476754617255</c:v>
                </c:pt>
                <c:pt idx="77">
                  <c:v>0.56463169016978787</c:v>
                </c:pt>
                <c:pt idx="78">
                  <c:v>0.56987971865738607</c:v>
                </c:pt>
                <c:pt idx="79">
                  <c:v>0.57489260705637735</c:v>
                </c:pt>
                <c:pt idx="80">
                  <c:v>0.57968302455338006</c:v>
                </c:pt>
                <c:pt idx="81">
                  <c:v>0.58426118572451158</c:v>
                </c:pt>
                <c:pt idx="82">
                  <c:v>0.58862838380372628</c:v>
                </c:pt>
                <c:pt idx="83">
                  <c:v>0.59279406731210216</c:v>
                </c:pt>
                <c:pt idx="84">
                  <c:v>0.59674931419839683</c:v>
                </c:pt>
                <c:pt idx="85">
                  <c:v>0.60049242637403455</c:v>
                </c:pt>
                <c:pt idx="86">
                  <c:v>0.60403669320826392</c:v>
                </c:pt>
                <c:pt idx="87">
                  <c:v>0.60739420808532074</c:v>
                </c:pt>
                <c:pt idx="88">
                  <c:v>0.61055862160975838</c:v>
                </c:pt>
                <c:pt idx="89">
                  <c:v>0.61350521551830661</c:v>
                </c:pt>
                <c:pt idx="90">
                  <c:v>0.6162303425973511</c:v>
                </c:pt>
                <c:pt idx="91">
                  <c:v>0.61874490017639683</c:v>
                </c:pt>
                <c:pt idx="92">
                  <c:v>0.62105485369847002</c:v>
                </c:pt>
                <c:pt idx="93">
                  <c:v>0.62316209295822977</c:v>
                </c:pt>
                <c:pt idx="94">
                  <c:v>0.6250708949331002</c:v>
                </c:pt>
                <c:pt idx="95">
                  <c:v>0.62677698289741302</c:v>
                </c:pt>
                <c:pt idx="96">
                  <c:v>0.62828255698332303</c:v>
                </c:pt>
                <c:pt idx="97">
                  <c:v>0.62958509220050407</c:v>
                </c:pt>
                <c:pt idx="98">
                  <c:v>0.63067410471182583</c:v>
                </c:pt>
                <c:pt idx="99">
                  <c:v>0.63154675944003225</c:v>
                </c:pt>
                <c:pt idx="100">
                  <c:v>0.63220900707813277</c:v>
                </c:pt>
                <c:pt idx="101">
                  <c:v>0.63267066700636232</c:v>
                </c:pt>
                <c:pt idx="102">
                  <c:v>0.63293757179406518</c:v>
                </c:pt>
                <c:pt idx="103">
                  <c:v>0.63301242361426957</c:v>
                </c:pt>
                <c:pt idx="104">
                  <c:v>0.63293097092438866</c:v>
                </c:pt>
                <c:pt idx="105">
                  <c:v>0.63285273790156316</c:v>
                </c:pt>
                <c:pt idx="106">
                  <c:v>0.63277694261026918</c:v>
                </c:pt>
                <c:pt idx="107">
                  <c:v>0.63269908831413924</c:v>
                </c:pt>
                <c:pt idx="108">
                  <c:v>0.63262081403825998</c:v>
                </c:pt>
                <c:pt idx="109">
                  <c:v>0.63254194258986018</c:v>
                </c:pt>
                <c:pt idx="110">
                  <c:v>0.63246294648100221</c:v>
                </c:pt>
                <c:pt idx="111">
                  <c:v>0.63238322030619376</c:v>
                </c:pt>
                <c:pt idx="112">
                  <c:v>0.6323020700645009</c:v>
                </c:pt>
                <c:pt idx="113">
                  <c:v>0.63221974677675352</c:v>
                </c:pt>
                <c:pt idx="114">
                  <c:v>0.63213489197256645</c:v>
                </c:pt>
                <c:pt idx="115">
                  <c:v>0.63204784527017799</c:v>
                </c:pt>
                <c:pt idx="116">
                  <c:v>0.63195890198830718</c:v>
                </c:pt>
                <c:pt idx="117">
                  <c:v>0.63186809709712111</c:v>
                </c:pt>
                <c:pt idx="118">
                  <c:v>0.63177431208568757</c:v>
                </c:pt>
                <c:pt idx="119">
                  <c:v>0.63167815798425564</c:v>
                </c:pt>
                <c:pt idx="120">
                  <c:v>0.63157804006502172</c:v>
                </c:pt>
                <c:pt idx="121">
                  <c:v>0.63147395832854925</c:v>
                </c:pt>
                <c:pt idx="122">
                  <c:v>0.63136613426530641</c:v>
                </c:pt>
                <c:pt idx="123">
                  <c:v>0.63125437591616851</c:v>
                </c:pt>
                <c:pt idx="124">
                  <c:v>0.63113956924102432</c:v>
                </c:pt>
                <c:pt idx="125">
                  <c:v>0.63102239347530431</c:v>
                </c:pt>
                <c:pt idx="126">
                  <c:v>0.63090314393947178</c:v>
                </c:pt>
                <c:pt idx="127">
                  <c:v>0.63078196829199307</c:v>
                </c:pt>
                <c:pt idx="128">
                  <c:v>0.63065931178286094</c:v>
                </c:pt>
                <c:pt idx="129">
                  <c:v>0.63053536168347457</c:v>
                </c:pt>
                <c:pt idx="130">
                  <c:v>0.63041063721944846</c:v>
                </c:pt>
                <c:pt idx="131">
                  <c:v>0.63028516792348432</c:v>
                </c:pt>
                <c:pt idx="132">
                  <c:v>0.63015796447441186</c:v>
                </c:pt>
                <c:pt idx="133">
                  <c:v>0.63002926312879592</c:v>
                </c:pt>
                <c:pt idx="134">
                  <c:v>0.62989928537493345</c:v>
                </c:pt>
                <c:pt idx="135">
                  <c:v>0.62976718955228461</c:v>
                </c:pt>
                <c:pt idx="136">
                  <c:v>0.62963301995881227</c:v>
                </c:pt>
                <c:pt idx="137">
                  <c:v>0.62949600876397993</c:v>
                </c:pt>
                <c:pt idx="138">
                  <c:v>0.62935640698795448</c:v>
                </c:pt>
                <c:pt idx="139">
                  <c:v>0.62921408173765037</c:v>
                </c:pt>
                <c:pt idx="140">
                  <c:v>0.62906826518171155</c:v>
                </c:pt>
                <c:pt idx="141">
                  <c:v>0.6289193259293363</c:v>
                </c:pt>
                <c:pt idx="142">
                  <c:v>0.62876627542748786</c:v>
                </c:pt>
                <c:pt idx="143">
                  <c:v>0.62860991081185613</c:v>
                </c:pt>
                <c:pt idx="144">
                  <c:v>0.62844986293371019</c:v>
                </c:pt>
                <c:pt idx="145">
                  <c:v>0.62828585123738789</c:v>
                </c:pt>
                <c:pt idx="146">
                  <c:v>0.62811914559876214</c:v>
                </c:pt>
                <c:pt idx="147">
                  <c:v>0.62795076487097845</c:v>
                </c:pt>
                <c:pt idx="148">
                  <c:v>0.62778026607542003</c:v>
                </c:pt>
                <c:pt idx="149">
                  <c:v>0.62760792976384072</c:v>
                </c:pt>
                <c:pt idx="150">
                  <c:v>0.62743461236452158</c:v>
                </c:pt>
                <c:pt idx="151">
                  <c:v>0.62726087498499195</c:v>
                </c:pt>
                <c:pt idx="152">
                  <c:v>0.62708627174900755</c:v>
                </c:pt>
              </c:numCache>
            </c:numRef>
          </c:yVal>
          <c:smooth val="0"/>
          <c:extLst>
            <c:ext xmlns:c16="http://schemas.microsoft.com/office/drawing/2014/chart" uri="{C3380CC4-5D6E-409C-BE32-E72D297353CC}">
              <c16:uniqueId val="{00000002-5926-444B-90D2-CC3D87054B59}"/>
            </c:ext>
          </c:extLst>
        </c:ser>
        <c:dLbls>
          <c:showLegendKey val="0"/>
          <c:showVal val="0"/>
          <c:showCatName val="0"/>
          <c:showSerName val="0"/>
          <c:showPercent val="0"/>
          <c:showBubbleSize val="0"/>
        </c:dLbls>
        <c:axId val="845522056"/>
        <c:axId val="845523368"/>
      </c:scatterChart>
      <c:valAx>
        <c:axId val="703697872"/>
        <c:scaling>
          <c:orientation val="minMax"/>
          <c:max val="0.5"/>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400"/>
                  <a:t>Time (s)</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0" sourceLinked="0"/>
        <c:majorTickMark val="none"/>
        <c:minorTickMark val="none"/>
        <c:tickLblPos val="low"/>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703698528"/>
        <c:crosses val="autoZero"/>
        <c:crossBetween val="midCat"/>
      </c:valAx>
      <c:valAx>
        <c:axId val="703698528"/>
        <c:scaling>
          <c:orientation val="minMax"/>
          <c:max val="13"/>
          <c:min val="-4"/>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400"/>
                  <a:t>Acceleration (m/s</a:t>
                </a:r>
                <a:r>
                  <a:rPr lang="en-US" sz="2400" baseline="30000"/>
                  <a:t>2</a:t>
                </a:r>
                <a:r>
                  <a:rPr lang="en-US" sz="2400"/>
                  <a:t>)</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703697872"/>
        <c:crosses val="autoZero"/>
        <c:crossBetween val="midCat"/>
      </c:valAx>
      <c:valAx>
        <c:axId val="845523368"/>
        <c:scaling>
          <c:orientation val="minMax"/>
          <c:max val="1.3"/>
          <c:min val="-0.4"/>
        </c:scaling>
        <c:delete val="0"/>
        <c:axPos val="r"/>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400"/>
                  <a:t>Velocity (m/s)   Displacement (m)</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0" sourceLinked="0"/>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845522056"/>
        <c:crosses val="max"/>
        <c:crossBetween val="midCat"/>
      </c:valAx>
      <c:valAx>
        <c:axId val="845522056"/>
        <c:scaling>
          <c:orientation val="minMax"/>
        </c:scaling>
        <c:delete val="1"/>
        <c:axPos val="b"/>
        <c:numFmt formatCode="General" sourceLinked="1"/>
        <c:majorTickMark val="out"/>
        <c:minorTickMark val="none"/>
        <c:tickLblPos val="nextTo"/>
        <c:crossAx val="845523368"/>
        <c:crosses val="autoZero"/>
        <c:crossBetween val="midCat"/>
      </c:valAx>
      <c:spPr>
        <a:noFill/>
        <a:ln>
          <a:noFill/>
        </a:ln>
        <a:effectLst/>
      </c:spPr>
    </c:plotArea>
    <c:legend>
      <c:legendPos val="b"/>
      <c:layout>
        <c:manualLayout>
          <c:xMode val="edge"/>
          <c:yMode val="edge"/>
          <c:x val="8.4095337271301307E-2"/>
          <c:y val="4.4096040070044737E-2"/>
          <c:w val="0.29410235446740141"/>
          <c:h val="0.23763913743736573"/>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23088441262241"/>
          <c:y val="2.9945668020296735E-2"/>
          <c:w val="0.78577052579890272"/>
          <c:h val="0.74684276943115657"/>
        </c:manualLayout>
      </c:layout>
      <c:scatterChart>
        <c:scatterStyle val="lineMarker"/>
        <c:varyColors val="0"/>
        <c:ser>
          <c:idx val="0"/>
          <c:order val="0"/>
          <c:tx>
            <c:strRef>
              <c:f>'Raw Data'!$E$1</c:f>
              <c:strCache>
                <c:ptCount val="1"/>
                <c:pt idx="0">
                  <c:v>Acceleration (m/s^2)</c:v>
                </c:pt>
              </c:strCache>
            </c:strRef>
          </c:tx>
          <c:spPr>
            <a:ln w="19050" cap="rnd">
              <a:noFill/>
              <a:round/>
            </a:ln>
            <a:effectLst/>
          </c:spPr>
          <c:marker>
            <c:symbol val="circle"/>
            <c:size val="5"/>
            <c:spPr>
              <a:solidFill>
                <a:schemeClr val="accent1"/>
              </a:solidFill>
              <a:ln w="9525">
                <a:solidFill>
                  <a:schemeClr val="accent1"/>
                </a:solidFill>
              </a:ln>
              <a:effectLst/>
            </c:spPr>
          </c:marker>
          <c:xVal>
            <c:numRef>
              <c:f>'Raw Data'!$D$2:$D$759</c:f>
              <c:numCache>
                <c:formatCode>General</c:formatCode>
                <c:ptCount val="758"/>
                <c:pt idx="0">
                  <c:v>2.8817083220928907E-3</c:v>
                </c:pt>
                <c:pt idx="1">
                  <c:v>1.2813708279281855E-2</c:v>
                </c:pt>
                <c:pt idx="2">
                  <c:v>2.2745708294678479E-2</c:v>
                </c:pt>
                <c:pt idx="3">
                  <c:v>3.2677708310075104E-2</c:v>
                </c:pt>
                <c:pt idx="4">
                  <c:v>4.2609708325471729E-2</c:v>
                </c:pt>
                <c:pt idx="5">
                  <c:v>5.2541708282660693E-2</c:v>
                </c:pt>
                <c:pt idx="6">
                  <c:v>6.2473708298057318E-2</c:v>
                </c:pt>
                <c:pt idx="7">
                  <c:v>7.2405708313453943E-2</c:v>
                </c:pt>
                <c:pt idx="8">
                  <c:v>8.2337708328850567E-2</c:v>
                </c:pt>
                <c:pt idx="9">
                  <c:v>9.2269708286039531E-2</c:v>
                </c:pt>
                <c:pt idx="10">
                  <c:v>0.10220170830143616</c:v>
                </c:pt>
                <c:pt idx="11">
                  <c:v>0.11213370831683278</c:v>
                </c:pt>
                <c:pt idx="12">
                  <c:v>0.12206570833222941</c:v>
                </c:pt>
                <c:pt idx="13">
                  <c:v>0.13199770828941837</c:v>
                </c:pt>
                <c:pt idx="14">
                  <c:v>0.14193070831242949</c:v>
                </c:pt>
                <c:pt idx="15">
                  <c:v>0.15186270832782611</c:v>
                </c:pt>
                <c:pt idx="16">
                  <c:v>0.16179470828501508</c:v>
                </c:pt>
                <c:pt idx="17">
                  <c:v>0.1717267083004117</c:v>
                </c:pt>
                <c:pt idx="18">
                  <c:v>0.18165870831580833</c:v>
                </c:pt>
                <c:pt idx="19">
                  <c:v>0.19159070833120495</c:v>
                </c:pt>
                <c:pt idx="20">
                  <c:v>0.20152270828839391</c:v>
                </c:pt>
                <c:pt idx="21">
                  <c:v>0.21145470830379054</c:v>
                </c:pt>
                <c:pt idx="22">
                  <c:v>0.22138670831918716</c:v>
                </c:pt>
                <c:pt idx="23">
                  <c:v>0.23131870833458379</c:v>
                </c:pt>
                <c:pt idx="24">
                  <c:v>0.24125070829177275</c:v>
                </c:pt>
                <c:pt idx="25">
                  <c:v>0.25118270830716938</c:v>
                </c:pt>
                <c:pt idx="26">
                  <c:v>0.261114708322566</c:v>
                </c:pt>
                <c:pt idx="27">
                  <c:v>0.27104670827975497</c:v>
                </c:pt>
                <c:pt idx="28">
                  <c:v>0.28097970830276608</c:v>
                </c:pt>
                <c:pt idx="29">
                  <c:v>0.29091170831816271</c:v>
                </c:pt>
                <c:pt idx="30">
                  <c:v>0.30084370833355933</c:v>
                </c:pt>
                <c:pt idx="31">
                  <c:v>0.3107757082907483</c:v>
                </c:pt>
                <c:pt idx="32">
                  <c:v>0.32070770830614492</c:v>
                </c:pt>
                <c:pt idx="33">
                  <c:v>0.33063970832154155</c:v>
                </c:pt>
                <c:pt idx="34">
                  <c:v>0.34057170833693817</c:v>
                </c:pt>
                <c:pt idx="35">
                  <c:v>0.35050370829412714</c:v>
                </c:pt>
                <c:pt idx="36">
                  <c:v>0.36043570830952376</c:v>
                </c:pt>
                <c:pt idx="37">
                  <c:v>0.37036770832492039</c:v>
                </c:pt>
                <c:pt idx="38">
                  <c:v>0.38029970828210935</c:v>
                </c:pt>
                <c:pt idx="39">
                  <c:v>0.39023170829750597</c:v>
                </c:pt>
                <c:pt idx="40">
                  <c:v>0.4001637083129026</c:v>
                </c:pt>
                <c:pt idx="41">
                  <c:v>0.41009670833591372</c:v>
                </c:pt>
                <c:pt idx="42">
                  <c:v>0.42002870829310268</c:v>
                </c:pt>
                <c:pt idx="43">
                  <c:v>0.42996070830849931</c:v>
                </c:pt>
                <c:pt idx="44">
                  <c:v>0.43989270832389593</c:v>
                </c:pt>
                <c:pt idx="45">
                  <c:v>0.4498247082810849</c:v>
                </c:pt>
                <c:pt idx="46">
                  <c:v>0.45975670829648152</c:v>
                </c:pt>
                <c:pt idx="47">
                  <c:v>0.46968870831187814</c:v>
                </c:pt>
                <c:pt idx="48">
                  <c:v>0.47962070832727477</c:v>
                </c:pt>
                <c:pt idx="49">
                  <c:v>0.48955270828446373</c:v>
                </c:pt>
                <c:pt idx="50">
                  <c:v>0.49948470829986036</c:v>
                </c:pt>
                <c:pt idx="51">
                  <c:v>0.50941670831525698</c:v>
                </c:pt>
                <c:pt idx="52">
                  <c:v>0.51934870833065361</c:v>
                </c:pt>
                <c:pt idx="53">
                  <c:v>0.52928070828784257</c:v>
                </c:pt>
                <c:pt idx="54">
                  <c:v>0.53921370831085369</c:v>
                </c:pt>
                <c:pt idx="55">
                  <c:v>0.54914570832625031</c:v>
                </c:pt>
                <c:pt idx="56">
                  <c:v>0.55907770828343928</c:v>
                </c:pt>
                <c:pt idx="57">
                  <c:v>0.5690097082988359</c:v>
                </c:pt>
                <c:pt idx="58">
                  <c:v>0.57894170831423253</c:v>
                </c:pt>
                <c:pt idx="59">
                  <c:v>0.58887370832962915</c:v>
                </c:pt>
                <c:pt idx="60">
                  <c:v>0.59880570828681812</c:v>
                </c:pt>
                <c:pt idx="61">
                  <c:v>0.60873770830221474</c:v>
                </c:pt>
                <c:pt idx="62">
                  <c:v>0.61866970831761137</c:v>
                </c:pt>
                <c:pt idx="63">
                  <c:v>0.62860170833300799</c:v>
                </c:pt>
                <c:pt idx="64">
                  <c:v>0.63853370829019696</c:v>
                </c:pt>
                <c:pt idx="65">
                  <c:v>0.64846570830559358</c:v>
                </c:pt>
                <c:pt idx="66">
                  <c:v>0.6583977083209902</c:v>
                </c:pt>
                <c:pt idx="67">
                  <c:v>0.66832970833638683</c:v>
                </c:pt>
                <c:pt idx="68">
                  <c:v>0.67826270830119029</c:v>
                </c:pt>
                <c:pt idx="69">
                  <c:v>0.68819470831658691</c:v>
                </c:pt>
                <c:pt idx="70">
                  <c:v>0.69812670833198354</c:v>
                </c:pt>
                <c:pt idx="71">
                  <c:v>0.7080587082891725</c:v>
                </c:pt>
                <c:pt idx="72">
                  <c:v>0.71799070830456913</c:v>
                </c:pt>
                <c:pt idx="73">
                  <c:v>0.72792270831996575</c:v>
                </c:pt>
                <c:pt idx="74">
                  <c:v>0.73785470833536237</c:v>
                </c:pt>
                <c:pt idx="75">
                  <c:v>0.74778670829255134</c:v>
                </c:pt>
                <c:pt idx="76">
                  <c:v>0.75771870830794796</c:v>
                </c:pt>
                <c:pt idx="77">
                  <c:v>0.76765070832334459</c:v>
                </c:pt>
                <c:pt idx="78">
                  <c:v>0.77758270828053355</c:v>
                </c:pt>
                <c:pt idx="79">
                  <c:v>0.78751470829593018</c:v>
                </c:pt>
                <c:pt idx="80">
                  <c:v>0.7974467083113268</c:v>
                </c:pt>
                <c:pt idx="81">
                  <c:v>0.80737970833433792</c:v>
                </c:pt>
                <c:pt idx="82">
                  <c:v>0.81731045828200877</c:v>
                </c:pt>
                <c:pt idx="83">
                  <c:v>0.82724245829740539</c:v>
                </c:pt>
                <c:pt idx="84">
                  <c:v>0.83717445831280202</c:v>
                </c:pt>
                <c:pt idx="85">
                  <c:v>0.84710645832819864</c:v>
                </c:pt>
                <c:pt idx="86">
                  <c:v>0.85703845828538761</c:v>
                </c:pt>
                <c:pt idx="87">
                  <c:v>0.86697045830078423</c:v>
                </c:pt>
                <c:pt idx="88">
                  <c:v>0.87690245831618086</c:v>
                </c:pt>
                <c:pt idx="89">
                  <c:v>0.88683445833157748</c:v>
                </c:pt>
                <c:pt idx="90">
                  <c:v>0.89676645828876644</c:v>
                </c:pt>
                <c:pt idx="91">
                  <c:v>0.90669845830416307</c:v>
                </c:pt>
                <c:pt idx="92">
                  <c:v>0.91663045831955969</c:v>
                </c:pt>
                <c:pt idx="93">
                  <c:v>0.92656345828436315</c:v>
                </c:pt>
                <c:pt idx="94">
                  <c:v>0.93649545829975978</c:v>
                </c:pt>
                <c:pt idx="95">
                  <c:v>0.9464274583151564</c:v>
                </c:pt>
                <c:pt idx="96">
                  <c:v>0.95635945833055303</c:v>
                </c:pt>
                <c:pt idx="97">
                  <c:v>0.96629145828774199</c:v>
                </c:pt>
                <c:pt idx="98">
                  <c:v>0.97622345830313861</c:v>
                </c:pt>
                <c:pt idx="99">
                  <c:v>0.98615545831853524</c:v>
                </c:pt>
                <c:pt idx="100">
                  <c:v>0.99608745833393186</c:v>
                </c:pt>
                <c:pt idx="101">
                  <c:v>1.0060194582911208</c:v>
                </c:pt>
                <c:pt idx="102">
                  <c:v>1.0159514583065175</c:v>
                </c:pt>
                <c:pt idx="103">
                  <c:v>1.0258834583219141</c:v>
                </c:pt>
                <c:pt idx="104">
                  <c:v>1.035815458279103</c:v>
                </c:pt>
                <c:pt idx="105">
                  <c:v>1.0457484583021142</c:v>
                </c:pt>
                <c:pt idx="106">
                  <c:v>1.0556804583175108</c:v>
                </c:pt>
                <c:pt idx="107">
                  <c:v>1.0656124583329074</c:v>
                </c:pt>
                <c:pt idx="108">
                  <c:v>1.0755444582900964</c:v>
                </c:pt>
                <c:pt idx="109">
                  <c:v>1.085476458305493</c:v>
                </c:pt>
                <c:pt idx="110">
                  <c:v>1.0954084583208896</c:v>
                </c:pt>
                <c:pt idx="111">
                  <c:v>1.1053404583362862</c:v>
                </c:pt>
                <c:pt idx="112">
                  <c:v>1.1152724582934752</c:v>
                </c:pt>
                <c:pt idx="113">
                  <c:v>1.1252044583088718</c:v>
                </c:pt>
                <c:pt idx="114">
                  <c:v>1.1351364583242685</c:v>
                </c:pt>
                <c:pt idx="115">
                  <c:v>1.1450684582814574</c:v>
                </c:pt>
                <c:pt idx="116">
                  <c:v>1.155000458296854</c:v>
                </c:pt>
                <c:pt idx="117">
                  <c:v>1.1649334583198652</c:v>
                </c:pt>
                <c:pt idx="118">
                  <c:v>1.1748654583352618</c:v>
                </c:pt>
                <c:pt idx="119">
                  <c:v>1.1847974582924508</c:v>
                </c:pt>
                <c:pt idx="120">
                  <c:v>1.1947294583078474</c:v>
                </c:pt>
                <c:pt idx="121">
                  <c:v>1.204661458323244</c:v>
                </c:pt>
                <c:pt idx="122">
                  <c:v>1.214593458280433</c:v>
                </c:pt>
                <c:pt idx="123">
                  <c:v>1.2245254582958296</c:v>
                </c:pt>
                <c:pt idx="124">
                  <c:v>1.2344574583112262</c:v>
                </c:pt>
                <c:pt idx="125">
                  <c:v>1.2443894583266228</c:v>
                </c:pt>
                <c:pt idx="126">
                  <c:v>1.2543214582838118</c:v>
                </c:pt>
                <c:pt idx="127">
                  <c:v>1.2642534582992084</c:v>
                </c:pt>
                <c:pt idx="128">
                  <c:v>1.2741864583222196</c:v>
                </c:pt>
                <c:pt idx="129">
                  <c:v>1.2841184582794085</c:v>
                </c:pt>
                <c:pt idx="130">
                  <c:v>1.2940504582948051</c:v>
                </c:pt>
                <c:pt idx="131">
                  <c:v>1.3039824583102018</c:v>
                </c:pt>
                <c:pt idx="132">
                  <c:v>1.3139144583255984</c:v>
                </c:pt>
                <c:pt idx="133">
                  <c:v>1.3238464582827874</c:v>
                </c:pt>
                <c:pt idx="134">
                  <c:v>1.333778458298184</c:v>
                </c:pt>
                <c:pt idx="135">
                  <c:v>1.3437104583135806</c:v>
                </c:pt>
                <c:pt idx="136">
                  <c:v>1.3536424583289772</c:v>
                </c:pt>
                <c:pt idx="137">
                  <c:v>1.3635744582861662</c:v>
                </c:pt>
                <c:pt idx="138">
                  <c:v>1.3735064583015628</c:v>
                </c:pt>
                <c:pt idx="139">
                  <c:v>1.3834384583169594</c:v>
                </c:pt>
                <c:pt idx="140">
                  <c:v>1.3933704583323561</c:v>
                </c:pt>
                <c:pt idx="141">
                  <c:v>1.4033034582971595</c:v>
                </c:pt>
                <c:pt idx="142">
                  <c:v>1.4132354583125561</c:v>
                </c:pt>
                <c:pt idx="143">
                  <c:v>1.4231674583279528</c:v>
                </c:pt>
                <c:pt idx="144">
                  <c:v>1.4330994582851417</c:v>
                </c:pt>
                <c:pt idx="145">
                  <c:v>1.4430314583005384</c:v>
                </c:pt>
                <c:pt idx="146">
                  <c:v>1.452963458315935</c:v>
                </c:pt>
                <c:pt idx="147">
                  <c:v>1.4628954583313316</c:v>
                </c:pt>
                <c:pt idx="148">
                  <c:v>1.4728274582885206</c:v>
                </c:pt>
                <c:pt idx="149">
                  <c:v>1.4827594583039172</c:v>
                </c:pt>
                <c:pt idx="150">
                  <c:v>1.4926914583193138</c:v>
                </c:pt>
                <c:pt idx="151">
                  <c:v>1.5026234583347104</c:v>
                </c:pt>
                <c:pt idx="152">
                  <c:v>1.5125564582995139</c:v>
                </c:pt>
              </c:numCache>
            </c:numRef>
          </c:xVal>
          <c:yVal>
            <c:numRef>
              <c:f>'Raw Data'!$E$2:$E$759</c:f>
              <c:numCache>
                <c:formatCode>General</c:formatCode>
                <c:ptCount val="758"/>
                <c:pt idx="0">
                  <c:v>-2.4612426757812528E-3</c:v>
                </c:pt>
                <c:pt idx="1">
                  <c:v>1.2809753417968722E-3</c:v>
                </c:pt>
                <c:pt idx="2">
                  <c:v>-1.1592254638671876E-2</c:v>
                </c:pt>
                <c:pt idx="3">
                  <c:v>-2.7606201171875011E-3</c:v>
                </c:pt>
                <c:pt idx="4">
                  <c:v>-7.2512817382812539E-3</c:v>
                </c:pt>
                <c:pt idx="5">
                  <c:v>1.4306640625000033E-3</c:v>
                </c:pt>
                <c:pt idx="6">
                  <c:v>8.3465576171878886E-5</c:v>
                </c:pt>
                <c:pt idx="7">
                  <c:v>8.615722656250005E-3</c:v>
                </c:pt>
                <c:pt idx="8">
                  <c:v>1.1609497070312502E-2</c:v>
                </c:pt>
                <c:pt idx="9">
                  <c:v>1.7300415039062517E-3</c:v>
                </c:pt>
                <c:pt idx="10">
                  <c:v>3.8703155517578136E-2</c:v>
                </c:pt>
                <c:pt idx="11">
                  <c:v>3.6857191467285157</c:v>
                </c:pt>
                <c:pt idx="12">
                  <c:v>6.5380377197265629</c:v>
                </c:pt>
                <c:pt idx="13">
                  <c:v>6.9528251647949224</c:v>
                </c:pt>
                <c:pt idx="14">
                  <c:v>7.0918859863281254</c:v>
                </c:pt>
                <c:pt idx="15">
                  <c:v>6.8130158996582031</c:v>
                </c:pt>
                <c:pt idx="16">
                  <c:v>6.6856307983398438</c:v>
                </c:pt>
                <c:pt idx="17">
                  <c:v>6.4277171325683593</c:v>
                </c:pt>
                <c:pt idx="18">
                  <c:v>6.1891133117675787</c:v>
                </c:pt>
                <c:pt idx="19">
                  <c:v>6.1253459167480475</c:v>
                </c:pt>
                <c:pt idx="20">
                  <c:v>6.0981025695800781</c:v>
                </c:pt>
                <c:pt idx="21">
                  <c:v>5.9858360290527344</c:v>
                </c:pt>
                <c:pt idx="22">
                  <c:v>5.7089118957519531</c:v>
                </c:pt>
                <c:pt idx="23">
                  <c:v>5.3435217285156256</c:v>
                </c:pt>
                <c:pt idx="24">
                  <c:v>5.0656994628906249</c:v>
                </c:pt>
                <c:pt idx="25">
                  <c:v>4.9386137390136717</c:v>
                </c:pt>
                <c:pt idx="26">
                  <c:v>4.7250079345703124</c:v>
                </c:pt>
                <c:pt idx="27">
                  <c:v>4.5377473449707031</c:v>
                </c:pt>
                <c:pt idx="28">
                  <c:v>4.2326817321777348</c:v>
                </c:pt>
                <c:pt idx="29">
                  <c:v>3.9421359252929689</c:v>
                </c:pt>
                <c:pt idx="30">
                  <c:v>3.6231492614746097</c:v>
                </c:pt>
                <c:pt idx="31">
                  <c:v>3.3029650878906249</c:v>
                </c:pt>
                <c:pt idx="32">
                  <c:v>2.8925186157226563</c:v>
                </c:pt>
                <c:pt idx="33">
                  <c:v>2.6259230041503905</c:v>
                </c:pt>
                <c:pt idx="34">
                  <c:v>2.2400254821777343</c:v>
                </c:pt>
                <c:pt idx="35">
                  <c:v>1.7882649230957031</c:v>
                </c:pt>
                <c:pt idx="36">
                  <c:v>1.3261758422851562</c:v>
                </c:pt>
                <c:pt idx="37">
                  <c:v>0.85779983520507819</c:v>
                </c:pt>
                <c:pt idx="38">
                  <c:v>0.3677189636230469</c:v>
                </c:pt>
                <c:pt idx="39">
                  <c:v>-6.6228637695312495E-2</c:v>
                </c:pt>
                <c:pt idx="40">
                  <c:v>-0.52367736816406252</c:v>
                </c:pt>
                <c:pt idx="41">
                  <c:v>-1.0579164123535156</c:v>
                </c:pt>
                <c:pt idx="42">
                  <c:v>-1.5108744812011721</c:v>
                </c:pt>
                <c:pt idx="43">
                  <c:v>-1.7927383422851564</c:v>
                </c:pt>
                <c:pt idx="44">
                  <c:v>-1.9458699035644533</c:v>
                </c:pt>
                <c:pt idx="45">
                  <c:v>-2.165912322998047</c:v>
                </c:pt>
                <c:pt idx="46">
                  <c:v>-2.0737040710449217</c:v>
                </c:pt>
                <c:pt idx="47">
                  <c:v>-1.991075897216797</c:v>
                </c:pt>
                <c:pt idx="48">
                  <c:v>-1.9624853515625003</c:v>
                </c:pt>
                <c:pt idx="49">
                  <c:v>-2.0515501403808596</c:v>
                </c:pt>
                <c:pt idx="50">
                  <c:v>-2.0930139160156251</c:v>
                </c:pt>
                <c:pt idx="51">
                  <c:v>-1.968173522949219</c:v>
                </c:pt>
                <c:pt idx="52">
                  <c:v>-1.9710176086425784</c:v>
                </c:pt>
                <c:pt idx="53">
                  <c:v>-2.0466104125976563</c:v>
                </c:pt>
                <c:pt idx="54">
                  <c:v>-1.9014123535156251</c:v>
                </c:pt>
                <c:pt idx="55">
                  <c:v>-1.9097949218750001</c:v>
                </c:pt>
                <c:pt idx="56">
                  <c:v>-2.1034921264648441</c:v>
                </c:pt>
                <c:pt idx="57">
                  <c:v>-2.215159912109375</c:v>
                </c:pt>
                <c:pt idx="58">
                  <c:v>-2.1822283935546878</c:v>
                </c:pt>
                <c:pt idx="59">
                  <c:v>-1.9901777648925782</c:v>
                </c:pt>
                <c:pt idx="60">
                  <c:v>-1.796929626464844</c:v>
                </c:pt>
                <c:pt idx="61">
                  <c:v>-1.8618945312500002</c:v>
                </c:pt>
                <c:pt idx="62">
                  <c:v>-1.8828509521484376</c:v>
                </c:pt>
                <c:pt idx="63">
                  <c:v>-1.8342021179199219</c:v>
                </c:pt>
                <c:pt idx="64">
                  <c:v>-1.9009632873535158</c:v>
                </c:pt>
                <c:pt idx="65">
                  <c:v>-1.961138153076172</c:v>
                </c:pt>
                <c:pt idx="66">
                  <c:v>-1.8571044921875002</c:v>
                </c:pt>
                <c:pt idx="67">
                  <c:v>-1.758609313964844</c:v>
                </c:pt>
                <c:pt idx="68">
                  <c:v>-1.8475244140625002</c:v>
                </c:pt>
                <c:pt idx="69">
                  <c:v>-1.8927304077148439</c:v>
                </c:pt>
                <c:pt idx="70">
                  <c:v>-2.0647227478027346</c:v>
                </c:pt>
                <c:pt idx="71">
                  <c:v>-1.9367388916015627</c:v>
                </c:pt>
                <c:pt idx="72">
                  <c:v>-1.9322482299804689</c:v>
                </c:pt>
                <c:pt idx="73">
                  <c:v>-2.1275920104980472</c:v>
                </c:pt>
                <c:pt idx="74">
                  <c:v>-2.0838829040527345</c:v>
                </c:pt>
                <c:pt idx="75">
                  <c:v>-2.1019952392578127</c:v>
                </c:pt>
                <c:pt idx="76">
                  <c:v>-2.266203765869141</c:v>
                </c:pt>
                <c:pt idx="77">
                  <c:v>-2.3203910827636722</c:v>
                </c:pt>
                <c:pt idx="78">
                  <c:v>-2.3837094116210937</c:v>
                </c:pt>
                <c:pt idx="79">
                  <c:v>-2.2552764892578128</c:v>
                </c:pt>
                <c:pt idx="80">
                  <c:v>-2.156182556152344</c:v>
                </c:pt>
                <c:pt idx="81">
                  <c:v>-2.1286398315429689</c:v>
                </c:pt>
                <c:pt idx="82">
                  <c:v>-2.0484066772460938</c:v>
                </c:pt>
                <c:pt idx="83">
                  <c:v>-2.133280181884766</c:v>
                </c:pt>
                <c:pt idx="84">
                  <c:v>-2.1504943847656253</c:v>
                </c:pt>
                <c:pt idx="85">
                  <c:v>-2.0157745361328128</c:v>
                </c:pt>
                <c:pt idx="86">
                  <c:v>-1.8931794738769532</c:v>
                </c:pt>
                <c:pt idx="87">
                  <c:v>-1.957545623779297</c:v>
                </c:pt>
                <c:pt idx="88">
                  <c:v>-2.2081245422363285</c:v>
                </c:pt>
                <c:pt idx="89">
                  <c:v>-2.24509765625</c:v>
                </c:pt>
                <c:pt idx="90">
                  <c:v>-2.1346273803710938</c:v>
                </c:pt>
                <c:pt idx="91">
                  <c:v>-2.0741531372070314</c:v>
                </c:pt>
                <c:pt idx="92">
                  <c:v>-2.0569389343261721</c:v>
                </c:pt>
                <c:pt idx="93">
                  <c:v>-2.0094876098632812</c:v>
                </c:pt>
                <c:pt idx="94">
                  <c:v>-2.0549929809570311</c:v>
                </c:pt>
                <c:pt idx="95">
                  <c:v>-2.0326893615722659</c:v>
                </c:pt>
                <c:pt idx="96">
                  <c:v>-2.0582861328124999</c:v>
                </c:pt>
                <c:pt idx="97">
                  <c:v>-2.1645651245117188</c:v>
                </c:pt>
                <c:pt idx="98">
                  <c:v>-2.1933053588867191</c:v>
                </c:pt>
                <c:pt idx="99">
                  <c:v>-2.1329808044433594</c:v>
                </c:pt>
                <c:pt idx="100">
                  <c:v>-2.0334378051757813</c:v>
                </c:pt>
                <c:pt idx="101">
                  <c:v>-1.974310760498047</c:v>
                </c:pt>
                <c:pt idx="102">
                  <c:v>-1.9469177246093752</c:v>
                </c:pt>
                <c:pt idx="103">
                  <c:v>-1.5845213317871096</c:v>
                </c:pt>
                <c:pt idx="104">
                  <c:v>3.2715606689453128E-2</c:v>
                </c:pt>
                <c:pt idx="105">
                  <c:v>2.4632415771484381E-2</c:v>
                </c:pt>
                <c:pt idx="106">
                  <c:v>-2.0872955322265623E-2</c:v>
                </c:pt>
                <c:pt idx="107">
                  <c:v>-4.2575073242187428E-3</c:v>
                </c:pt>
                <c:pt idx="108">
                  <c:v>-6.0537719726562467E-3</c:v>
                </c:pt>
                <c:pt idx="109">
                  <c:v>-1.2637329101562456E-3</c:v>
                </c:pt>
                <c:pt idx="110">
                  <c:v>-7.4009704589843711E-3</c:v>
                </c:pt>
                <c:pt idx="111">
                  <c:v>-1.4436340332031242E-2</c:v>
                </c:pt>
                <c:pt idx="112">
                  <c:v>-1.1891632080078124E-2</c:v>
                </c:pt>
                <c:pt idx="113">
                  <c:v>-2.5662994384765624E-2</c:v>
                </c:pt>
                <c:pt idx="114">
                  <c:v>-2.2220153808593747E-2</c:v>
                </c:pt>
                <c:pt idx="115">
                  <c:v>-1.922637939453125E-2</c:v>
                </c:pt>
                <c:pt idx="116">
                  <c:v>-1.877731323242187E-2</c:v>
                </c:pt>
                <c:pt idx="117">
                  <c:v>-3.0303344726562501E-2</c:v>
                </c:pt>
                <c:pt idx="118">
                  <c:v>-2.4016418457031251E-2</c:v>
                </c:pt>
                <c:pt idx="119">
                  <c:v>-4.0182800292968751E-2</c:v>
                </c:pt>
                <c:pt idx="120">
                  <c:v>-4.0182800292968751E-2</c:v>
                </c:pt>
                <c:pt idx="121">
                  <c:v>-3.7937469482421875E-2</c:v>
                </c:pt>
                <c:pt idx="122">
                  <c:v>-3.9883422851562503E-2</c:v>
                </c:pt>
                <c:pt idx="123">
                  <c:v>-3.0902099609374997E-2</c:v>
                </c:pt>
                <c:pt idx="124">
                  <c:v>-2.4016418457031251E-2</c:v>
                </c:pt>
                <c:pt idx="125">
                  <c:v>-2.1022644042968747E-2</c:v>
                </c:pt>
                <c:pt idx="126">
                  <c:v>-1.9525756835937498E-2</c:v>
                </c:pt>
                <c:pt idx="127">
                  <c:v>-1.4885406494140621E-2</c:v>
                </c:pt>
                <c:pt idx="128">
                  <c:v>-1.3238830566406248E-2</c:v>
                </c:pt>
                <c:pt idx="129">
                  <c:v>-7.8500366210937506E-3</c:v>
                </c:pt>
                <c:pt idx="130">
                  <c:v>-7.5506591796875022E-3</c:v>
                </c:pt>
                <c:pt idx="131">
                  <c:v>-1.7579803466796877E-2</c:v>
                </c:pt>
                <c:pt idx="132">
                  <c:v>-1.5184783935546869E-2</c:v>
                </c:pt>
                <c:pt idx="133">
                  <c:v>-1.2939453125E-2</c:v>
                </c:pt>
                <c:pt idx="134">
                  <c:v>-2.1471710205078126E-2</c:v>
                </c:pt>
                <c:pt idx="135">
                  <c:v>-2.1022644042968747E-2</c:v>
                </c:pt>
                <c:pt idx="136">
                  <c:v>-2.8806457519531252E-2</c:v>
                </c:pt>
                <c:pt idx="137">
                  <c:v>-2.6261749267578127E-2</c:v>
                </c:pt>
                <c:pt idx="138">
                  <c:v>-2.7608947753906252E-2</c:v>
                </c:pt>
                <c:pt idx="139">
                  <c:v>-3.539276123046875E-2</c:v>
                </c:pt>
                <c:pt idx="140">
                  <c:v>-3.1500854492187501E-2</c:v>
                </c:pt>
                <c:pt idx="141">
                  <c:v>-4.1829376220703124E-2</c:v>
                </c:pt>
                <c:pt idx="142">
                  <c:v>-3.3596496582031246E-2</c:v>
                </c:pt>
                <c:pt idx="143">
                  <c:v>-3.7338714599609371E-2</c:v>
                </c:pt>
                <c:pt idx="144">
                  <c:v>-4.0182800292968751E-2</c:v>
                </c:pt>
                <c:pt idx="145">
                  <c:v>-2.7309570312499996E-2</c:v>
                </c:pt>
                <c:pt idx="146">
                  <c:v>-1.6981048583984373E-2</c:v>
                </c:pt>
                <c:pt idx="147">
                  <c:v>-2.1471710205078126E-2</c:v>
                </c:pt>
                <c:pt idx="148">
                  <c:v>-1.8627624511718746E-2</c:v>
                </c:pt>
                <c:pt idx="149">
                  <c:v>-9.9456787109375028E-3</c:v>
                </c:pt>
                <c:pt idx="150">
                  <c:v>-4.2575073242187428E-3</c:v>
                </c:pt>
                <c:pt idx="151">
                  <c:v>-8.5984802246093783E-3</c:v>
                </c:pt>
                <c:pt idx="152">
                  <c:v>-9.4966125488281233E-3</c:v>
                </c:pt>
              </c:numCache>
            </c:numRef>
          </c:yVal>
          <c:smooth val="0"/>
          <c:extLst>
            <c:ext xmlns:c16="http://schemas.microsoft.com/office/drawing/2014/chart" uri="{C3380CC4-5D6E-409C-BE32-E72D297353CC}">
              <c16:uniqueId val="{00000000-5926-444B-90D2-CC3D87054B59}"/>
            </c:ext>
          </c:extLst>
        </c:ser>
        <c:dLbls>
          <c:showLegendKey val="0"/>
          <c:showVal val="0"/>
          <c:showCatName val="0"/>
          <c:showSerName val="0"/>
          <c:showPercent val="0"/>
          <c:showBubbleSize val="0"/>
        </c:dLbls>
        <c:axId val="703697872"/>
        <c:axId val="703698528"/>
      </c:scatterChart>
      <c:scatterChart>
        <c:scatterStyle val="lineMarker"/>
        <c:varyColors val="0"/>
        <c:ser>
          <c:idx val="1"/>
          <c:order val="1"/>
          <c:tx>
            <c:strRef>
              <c:f>'Raw Data'!$F$1</c:f>
              <c:strCache>
                <c:ptCount val="1"/>
                <c:pt idx="0">
                  <c:v>Velocity (m/s)</c:v>
                </c:pt>
              </c:strCache>
            </c:strRef>
          </c:tx>
          <c:spPr>
            <a:ln w="19050" cap="rnd">
              <a:noFill/>
              <a:round/>
            </a:ln>
            <a:effectLst/>
          </c:spPr>
          <c:marker>
            <c:symbol val="circle"/>
            <c:size val="5"/>
            <c:spPr>
              <a:solidFill>
                <a:schemeClr val="accent2"/>
              </a:solidFill>
              <a:ln w="9525">
                <a:solidFill>
                  <a:schemeClr val="accent2"/>
                </a:solidFill>
              </a:ln>
              <a:effectLst/>
            </c:spPr>
          </c:marker>
          <c:xVal>
            <c:numRef>
              <c:f>'Raw Data'!$D$2:$D$759</c:f>
              <c:numCache>
                <c:formatCode>General</c:formatCode>
                <c:ptCount val="758"/>
                <c:pt idx="0">
                  <c:v>2.8817083220928907E-3</c:v>
                </c:pt>
                <c:pt idx="1">
                  <c:v>1.2813708279281855E-2</c:v>
                </c:pt>
                <c:pt idx="2">
                  <c:v>2.2745708294678479E-2</c:v>
                </c:pt>
                <c:pt idx="3">
                  <c:v>3.2677708310075104E-2</c:v>
                </c:pt>
                <c:pt idx="4">
                  <c:v>4.2609708325471729E-2</c:v>
                </c:pt>
                <c:pt idx="5">
                  <c:v>5.2541708282660693E-2</c:v>
                </c:pt>
                <c:pt idx="6">
                  <c:v>6.2473708298057318E-2</c:v>
                </c:pt>
                <c:pt idx="7">
                  <c:v>7.2405708313453943E-2</c:v>
                </c:pt>
                <c:pt idx="8">
                  <c:v>8.2337708328850567E-2</c:v>
                </c:pt>
                <c:pt idx="9">
                  <c:v>9.2269708286039531E-2</c:v>
                </c:pt>
                <c:pt idx="10">
                  <c:v>0.10220170830143616</c:v>
                </c:pt>
                <c:pt idx="11">
                  <c:v>0.11213370831683278</c:v>
                </c:pt>
                <c:pt idx="12">
                  <c:v>0.12206570833222941</c:v>
                </c:pt>
                <c:pt idx="13">
                  <c:v>0.13199770828941837</c:v>
                </c:pt>
                <c:pt idx="14">
                  <c:v>0.14193070831242949</c:v>
                </c:pt>
                <c:pt idx="15">
                  <c:v>0.15186270832782611</c:v>
                </c:pt>
                <c:pt idx="16">
                  <c:v>0.16179470828501508</c:v>
                </c:pt>
                <c:pt idx="17">
                  <c:v>0.1717267083004117</c:v>
                </c:pt>
                <c:pt idx="18">
                  <c:v>0.18165870831580833</c:v>
                </c:pt>
                <c:pt idx="19">
                  <c:v>0.19159070833120495</c:v>
                </c:pt>
                <c:pt idx="20">
                  <c:v>0.20152270828839391</c:v>
                </c:pt>
                <c:pt idx="21">
                  <c:v>0.21145470830379054</c:v>
                </c:pt>
                <c:pt idx="22">
                  <c:v>0.22138670831918716</c:v>
                </c:pt>
                <c:pt idx="23">
                  <c:v>0.23131870833458379</c:v>
                </c:pt>
                <c:pt idx="24">
                  <c:v>0.24125070829177275</c:v>
                </c:pt>
                <c:pt idx="25">
                  <c:v>0.25118270830716938</c:v>
                </c:pt>
                <c:pt idx="26">
                  <c:v>0.261114708322566</c:v>
                </c:pt>
                <c:pt idx="27">
                  <c:v>0.27104670827975497</c:v>
                </c:pt>
                <c:pt idx="28">
                  <c:v>0.28097970830276608</c:v>
                </c:pt>
                <c:pt idx="29">
                  <c:v>0.29091170831816271</c:v>
                </c:pt>
                <c:pt idx="30">
                  <c:v>0.30084370833355933</c:v>
                </c:pt>
                <c:pt idx="31">
                  <c:v>0.3107757082907483</c:v>
                </c:pt>
                <c:pt idx="32">
                  <c:v>0.32070770830614492</c:v>
                </c:pt>
                <c:pt idx="33">
                  <c:v>0.33063970832154155</c:v>
                </c:pt>
                <c:pt idx="34">
                  <c:v>0.34057170833693817</c:v>
                </c:pt>
                <c:pt idx="35">
                  <c:v>0.35050370829412714</c:v>
                </c:pt>
                <c:pt idx="36">
                  <c:v>0.36043570830952376</c:v>
                </c:pt>
                <c:pt idx="37">
                  <c:v>0.37036770832492039</c:v>
                </c:pt>
                <c:pt idx="38">
                  <c:v>0.38029970828210935</c:v>
                </c:pt>
                <c:pt idx="39">
                  <c:v>0.39023170829750597</c:v>
                </c:pt>
                <c:pt idx="40">
                  <c:v>0.4001637083129026</c:v>
                </c:pt>
                <c:pt idx="41">
                  <c:v>0.41009670833591372</c:v>
                </c:pt>
                <c:pt idx="42">
                  <c:v>0.42002870829310268</c:v>
                </c:pt>
                <c:pt idx="43">
                  <c:v>0.42996070830849931</c:v>
                </c:pt>
                <c:pt idx="44">
                  <c:v>0.43989270832389593</c:v>
                </c:pt>
                <c:pt idx="45">
                  <c:v>0.4498247082810849</c:v>
                </c:pt>
                <c:pt idx="46">
                  <c:v>0.45975670829648152</c:v>
                </c:pt>
                <c:pt idx="47">
                  <c:v>0.46968870831187814</c:v>
                </c:pt>
                <c:pt idx="48">
                  <c:v>0.47962070832727477</c:v>
                </c:pt>
                <c:pt idx="49">
                  <c:v>0.48955270828446373</c:v>
                </c:pt>
                <c:pt idx="50">
                  <c:v>0.49948470829986036</c:v>
                </c:pt>
                <c:pt idx="51">
                  <c:v>0.50941670831525698</c:v>
                </c:pt>
                <c:pt idx="52">
                  <c:v>0.51934870833065361</c:v>
                </c:pt>
                <c:pt idx="53">
                  <c:v>0.52928070828784257</c:v>
                </c:pt>
                <c:pt idx="54">
                  <c:v>0.53921370831085369</c:v>
                </c:pt>
                <c:pt idx="55">
                  <c:v>0.54914570832625031</c:v>
                </c:pt>
                <c:pt idx="56">
                  <c:v>0.55907770828343928</c:v>
                </c:pt>
                <c:pt idx="57">
                  <c:v>0.5690097082988359</c:v>
                </c:pt>
                <c:pt idx="58">
                  <c:v>0.57894170831423253</c:v>
                </c:pt>
                <c:pt idx="59">
                  <c:v>0.58887370832962915</c:v>
                </c:pt>
                <c:pt idx="60">
                  <c:v>0.59880570828681812</c:v>
                </c:pt>
                <c:pt idx="61">
                  <c:v>0.60873770830221474</c:v>
                </c:pt>
                <c:pt idx="62">
                  <c:v>0.61866970831761137</c:v>
                </c:pt>
                <c:pt idx="63">
                  <c:v>0.62860170833300799</c:v>
                </c:pt>
                <c:pt idx="64">
                  <c:v>0.63853370829019696</c:v>
                </c:pt>
                <c:pt idx="65">
                  <c:v>0.64846570830559358</c:v>
                </c:pt>
                <c:pt idx="66">
                  <c:v>0.6583977083209902</c:v>
                </c:pt>
                <c:pt idx="67">
                  <c:v>0.66832970833638683</c:v>
                </c:pt>
                <c:pt idx="68">
                  <c:v>0.67826270830119029</c:v>
                </c:pt>
                <c:pt idx="69">
                  <c:v>0.68819470831658691</c:v>
                </c:pt>
                <c:pt idx="70">
                  <c:v>0.69812670833198354</c:v>
                </c:pt>
                <c:pt idx="71">
                  <c:v>0.7080587082891725</c:v>
                </c:pt>
                <c:pt idx="72">
                  <c:v>0.71799070830456913</c:v>
                </c:pt>
                <c:pt idx="73">
                  <c:v>0.72792270831996575</c:v>
                </c:pt>
                <c:pt idx="74">
                  <c:v>0.73785470833536237</c:v>
                </c:pt>
                <c:pt idx="75">
                  <c:v>0.74778670829255134</c:v>
                </c:pt>
                <c:pt idx="76">
                  <c:v>0.75771870830794796</c:v>
                </c:pt>
                <c:pt idx="77">
                  <c:v>0.76765070832334459</c:v>
                </c:pt>
                <c:pt idx="78">
                  <c:v>0.77758270828053355</c:v>
                </c:pt>
                <c:pt idx="79">
                  <c:v>0.78751470829593018</c:v>
                </c:pt>
                <c:pt idx="80">
                  <c:v>0.7974467083113268</c:v>
                </c:pt>
                <c:pt idx="81">
                  <c:v>0.80737970833433792</c:v>
                </c:pt>
                <c:pt idx="82">
                  <c:v>0.81731045828200877</c:v>
                </c:pt>
                <c:pt idx="83">
                  <c:v>0.82724245829740539</c:v>
                </c:pt>
                <c:pt idx="84">
                  <c:v>0.83717445831280202</c:v>
                </c:pt>
                <c:pt idx="85">
                  <c:v>0.84710645832819864</c:v>
                </c:pt>
                <c:pt idx="86">
                  <c:v>0.85703845828538761</c:v>
                </c:pt>
                <c:pt idx="87">
                  <c:v>0.86697045830078423</c:v>
                </c:pt>
                <c:pt idx="88">
                  <c:v>0.87690245831618086</c:v>
                </c:pt>
                <c:pt idx="89">
                  <c:v>0.88683445833157748</c:v>
                </c:pt>
                <c:pt idx="90">
                  <c:v>0.89676645828876644</c:v>
                </c:pt>
                <c:pt idx="91">
                  <c:v>0.90669845830416307</c:v>
                </c:pt>
                <c:pt idx="92">
                  <c:v>0.91663045831955969</c:v>
                </c:pt>
                <c:pt idx="93">
                  <c:v>0.92656345828436315</c:v>
                </c:pt>
                <c:pt idx="94">
                  <c:v>0.93649545829975978</c:v>
                </c:pt>
                <c:pt idx="95">
                  <c:v>0.9464274583151564</c:v>
                </c:pt>
                <c:pt idx="96">
                  <c:v>0.95635945833055303</c:v>
                </c:pt>
                <c:pt idx="97">
                  <c:v>0.96629145828774199</c:v>
                </c:pt>
                <c:pt idx="98">
                  <c:v>0.97622345830313861</c:v>
                </c:pt>
                <c:pt idx="99">
                  <c:v>0.98615545831853524</c:v>
                </c:pt>
                <c:pt idx="100">
                  <c:v>0.99608745833393186</c:v>
                </c:pt>
                <c:pt idx="101">
                  <c:v>1.0060194582911208</c:v>
                </c:pt>
                <c:pt idx="102">
                  <c:v>1.0159514583065175</c:v>
                </c:pt>
                <c:pt idx="103">
                  <c:v>1.0258834583219141</c:v>
                </c:pt>
                <c:pt idx="104">
                  <c:v>1.035815458279103</c:v>
                </c:pt>
                <c:pt idx="105">
                  <c:v>1.0457484583021142</c:v>
                </c:pt>
                <c:pt idx="106">
                  <c:v>1.0556804583175108</c:v>
                </c:pt>
                <c:pt idx="107">
                  <c:v>1.0656124583329074</c:v>
                </c:pt>
                <c:pt idx="108">
                  <c:v>1.0755444582900964</c:v>
                </c:pt>
                <c:pt idx="109">
                  <c:v>1.085476458305493</c:v>
                </c:pt>
                <c:pt idx="110">
                  <c:v>1.0954084583208896</c:v>
                </c:pt>
                <c:pt idx="111">
                  <c:v>1.1053404583362862</c:v>
                </c:pt>
                <c:pt idx="112">
                  <c:v>1.1152724582934752</c:v>
                </c:pt>
                <c:pt idx="113">
                  <c:v>1.1252044583088718</c:v>
                </c:pt>
                <c:pt idx="114">
                  <c:v>1.1351364583242685</c:v>
                </c:pt>
                <c:pt idx="115">
                  <c:v>1.1450684582814574</c:v>
                </c:pt>
                <c:pt idx="116">
                  <c:v>1.155000458296854</c:v>
                </c:pt>
                <c:pt idx="117">
                  <c:v>1.1649334583198652</c:v>
                </c:pt>
                <c:pt idx="118">
                  <c:v>1.1748654583352618</c:v>
                </c:pt>
                <c:pt idx="119">
                  <c:v>1.1847974582924508</c:v>
                </c:pt>
                <c:pt idx="120">
                  <c:v>1.1947294583078474</c:v>
                </c:pt>
                <c:pt idx="121">
                  <c:v>1.204661458323244</c:v>
                </c:pt>
                <c:pt idx="122">
                  <c:v>1.214593458280433</c:v>
                </c:pt>
                <c:pt idx="123">
                  <c:v>1.2245254582958296</c:v>
                </c:pt>
                <c:pt idx="124">
                  <c:v>1.2344574583112262</c:v>
                </c:pt>
                <c:pt idx="125">
                  <c:v>1.2443894583266228</c:v>
                </c:pt>
                <c:pt idx="126">
                  <c:v>1.2543214582838118</c:v>
                </c:pt>
                <c:pt idx="127">
                  <c:v>1.2642534582992084</c:v>
                </c:pt>
                <c:pt idx="128">
                  <c:v>1.2741864583222196</c:v>
                </c:pt>
                <c:pt idx="129">
                  <c:v>1.2841184582794085</c:v>
                </c:pt>
                <c:pt idx="130">
                  <c:v>1.2940504582948051</c:v>
                </c:pt>
                <c:pt idx="131">
                  <c:v>1.3039824583102018</c:v>
                </c:pt>
                <c:pt idx="132">
                  <c:v>1.3139144583255984</c:v>
                </c:pt>
                <c:pt idx="133">
                  <c:v>1.3238464582827874</c:v>
                </c:pt>
                <c:pt idx="134">
                  <c:v>1.333778458298184</c:v>
                </c:pt>
                <c:pt idx="135">
                  <c:v>1.3437104583135806</c:v>
                </c:pt>
                <c:pt idx="136">
                  <c:v>1.3536424583289772</c:v>
                </c:pt>
                <c:pt idx="137">
                  <c:v>1.3635744582861662</c:v>
                </c:pt>
                <c:pt idx="138">
                  <c:v>1.3735064583015628</c:v>
                </c:pt>
                <c:pt idx="139">
                  <c:v>1.3834384583169594</c:v>
                </c:pt>
                <c:pt idx="140">
                  <c:v>1.3933704583323561</c:v>
                </c:pt>
                <c:pt idx="141">
                  <c:v>1.4033034582971595</c:v>
                </c:pt>
                <c:pt idx="142">
                  <c:v>1.4132354583125561</c:v>
                </c:pt>
                <c:pt idx="143">
                  <c:v>1.4231674583279528</c:v>
                </c:pt>
                <c:pt idx="144">
                  <c:v>1.4330994582851417</c:v>
                </c:pt>
                <c:pt idx="145">
                  <c:v>1.4430314583005384</c:v>
                </c:pt>
                <c:pt idx="146">
                  <c:v>1.452963458315935</c:v>
                </c:pt>
                <c:pt idx="147">
                  <c:v>1.4628954583313316</c:v>
                </c:pt>
                <c:pt idx="148">
                  <c:v>1.4728274582885206</c:v>
                </c:pt>
                <c:pt idx="149">
                  <c:v>1.4827594583039172</c:v>
                </c:pt>
                <c:pt idx="150">
                  <c:v>1.4926914583193138</c:v>
                </c:pt>
                <c:pt idx="151">
                  <c:v>1.5026234583347104</c:v>
                </c:pt>
                <c:pt idx="152">
                  <c:v>1.5125564582995139</c:v>
                </c:pt>
              </c:numCache>
            </c:numRef>
          </c:xVal>
          <c:yVal>
            <c:numRef>
              <c:f>'Raw Data'!$F$2:$F$759</c:f>
              <c:numCache>
                <c:formatCode>General</c:formatCode>
                <c:ptCount val="758"/>
                <c:pt idx="0">
                  <c:v>0</c:v>
                </c:pt>
                <c:pt idx="1">
                  <c:v>-2.4445062150491053E-5</c:v>
                </c:pt>
                <c:pt idx="2">
                  <c:v>-1.1722415036041822E-5</c:v>
                </c:pt>
                <c:pt idx="3">
                  <c:v>-1.2685668828581249E-4</c:v>
                </c:pt>
                <c:pt idx="4">
                  <c:v>-1.54275167332223E-4</c:v>
                </c:pt>
                <c:pt idx="5">
                  <c:v>-2.2629489724639753E-4</c:v>
                </c:pt>
                <c:pt idx="6">
                  <c:v>-2.1208554175562009E-4</c:v>
                </c:pt>
                <c:pt idx="7">
                  <c:v>-2.112565616517959E-4</c:v>
                </c:pt>
                <c:pt idx="8">
                  <c:v>-1.2568520409726779E-4</c:v>
                </c:pt>
                <c:pt idx="9">
                  <c:v>-1.0379679691938613E-5</c:v>
                </c:pt>
                <c:pt idx="10">
                  <c:v>6.8030925514950788E-6</c:v>
                </c:pt>
                <c:pt idx="11">
                  <c:v>3.9120283374797908E-4</c:v>
                </c:pt>
                <c:pt idx="12">
                  <c:v>3.699776545580323E-2</c:v>
                </c:pt>
                <c:pt idx="13">
                  <c:v>0.10193355580822729</c:v>
                </c:pt>
                <c:pt idx="14">
                  <c:v>0.17099596833012753</c:v>
                </c:pt>
                <c:pt idx="15">
                  <c:v>0.24143258005552959</c:v>
                </c:pt>
                <c:pt idx="16">
                  <c:v>0.30909945367926261</c:v>
                </c:pt>
                <c:pt idx="17">
                  <c:v>0.37550113887131009</c:v>
                </c:pt>
                <c:pt idx="18">
                  <c:v>0.43934122553094418</c:v>
                </c:pt>
                <c:pt idx="19">
                  <c:v>0.50081149903871125</c:v>
                </c:pt>
                <c:pt idx="20">
                  <c:v>0.56164843442162049</c:v>
                </c:pt>
                <c:pt idx="21">
                  <c:v>0.62221478923658002</c:v>
                </c:pt>
                <c:pt idx="22">
                  <c:v>0.68166611276929345</c:v>
                </c:pt>
                <c:pt idx="23">
                  <c:v>0.73836702580579983</c:v>
                </c:pt>
                <c:pt idx="24">
                  <c:v>0.79143888338465529</c:v>
                </c:pt>
                <c:pt idx="25">
                  <c:v>0.84175141052807967</c:v>
                </c:pt>
                <c:pt idx="26">
                  <c:v>0.89080172226000143</c:v>
                </c:pt>
                <c:pt idx="27">
                  <c:v>0.93773050086387133</c:v>
                </c:pt>
                <c:pt idx="28">
                  <c:v>0.982803945345884</c:v>
                </c:pt>
                <c:pt idx="29">
                  <c:v>1.0248429403750423</c:v>
                </c:pt>
                <c:pt idx="30">
                  <c:v>1.0639962344457476</c:v>
                </c:pt>
                <c:pt idx="31">
                  <c:v>1.0999813527556026</c:v>
                </c:pt>
                <c:pt idx="32">
                  <c:v>1.1327864020593867</c:v>
                </c:pt>
                <c:pt idx="33">
                  <c:v>1.1615148969952791</c:v>
                </c:pt>
                <c:pt idx="34">
                  <c:v>1.1875955643129312</c:v>
                </c:pt>
                <c:pt idx="35">
                  <c:v>1.2098434973060226</c:v>
                </c:pt>
                <c:pt idx="36">
                  <c:v>1.2276045445497423</c:v>
                </c:pt>
                <c:pt idx="37">
                  <c:v>1.240776123035737</c:v>
                </c:pt>
                <c:pt idx="38">
                  <c:v>1.2492957909622706</c:v>
                </c:pt>
                <c:pt idx="39">
                  <c:v>1.2529479757146365</c:v>
                </c:pt>
                <c:pt idx="40">
                  <c:v>1.2522901928840269</c:v>
                </c:pt>
                <c:pt idx="41">
                  <c:v>1.2470885055740029</c:v>
                </c:pt>
                <c:pt idx="42">
                  <c:v>1.2365812798117983</c:v>
                </c:pt>
                <c:pt idx="43">
                  <c:v>1.221575274441246</c:v>
                </c:pt>
                <c:pt idx="44">
                  <c:v>1.2037697971980676</c:v>
                </c:pt>
                <c:pt idx="45">
                  <c:v>1.1844434173991703</c:v>
                </c:pt>
                <c:pt idx="46">
                  <c:v>1.1629315761738059</c:v>
                </c:pt>
                <c:pt idx="47">
                  <c:v>1.1423355473082597</c:v>
                </c:pt>
                <c:pt idx="48">
                  <c:v>1.1225601814664465</c:v>
                </c:pt>
                <c:pt idx="49">
                  <c:v>1.1030687770387437</c:v>
                </c:pt>
                <c:pt idx="50">
                  <c:v>1.0826927810128941</c:v>
                </c:pt>
                <c:pt idx="51">
                  <c:v>1.0619049667668017</c:v>
                </c:pt>
                <c:pt idx="52">
                  <c:v>1.0423570673065667</c:v>
                </c:pt>
                <c:pt idx="53">
                  <c:v>1.0227809205019101</c:v>
                </c:pt>
                <c:pt idx="54">
                  <c:v>1.0024519392264828</c:v>
                </c:pt>
                <c:pt idx="55">
                  <c:v>0.98356711170209032</c:v>
                </c:pt>
                <c:pt idx="56">
                  <c:v>0.96459902861978808</c:v>
                </c:pt>
                <c:pt idx="57">
                  <c:v>0.94370714478735263</c:v>
                </c:pt>
                <c:pt idx="58">
                  <c:v>0.92170617650617637</c:v>
                </c:pt>
                <c:pt idx="59">
                  <c:v>0.90003228406779223</c:v>
                </c:pt>
                <c:pt idx="60">
                  <c:v>0.88026583859208074</c:v>
                </c:pt>
                <c:pt idx="61">
                  <c:v>0.86241873351436527</c:v>
                </c:pt>
                <c:pt idx="62">
                  <c:v>0.84392639700132333</c:v>
                </c:pt>
                <c:pt idx="63">
                  <c:v>0.82522592131559547</c:v>
                </c:pt>
                <c:pt idx="64">
                  <c:v>0.80700862595893885</c:v>
                </c:pt>
                <c:pt idx="65">
                  <c:v>0.78812825855967528</c:v>
                </c:pt>
                <c:pt idx="66">
                  <c:v>0.76865023439312785</c:v>
                </c:pt>
                <c:pt idx="67">
                  <c:v>0.75020547254812842</c:v>
                </c:pt>
                <c:pt idx="68">
                  <c:v>0.73273720629441264</c:v>
                </c:pt>
                <c:pt idx="69">
                  <c:v>0.71438759378549821</c:v>
                </c:pt>
                <c:pt idx="70">
                  <c:v>0.69558899534693275</c:v>
                </c:pt>
                <c:pt idx="71">
                  <c:v>0.67508216910414887</c:v>
                </c:pt>
                <c:pt idx="72">
                  <c:v>0.65584647840294286</c:v>
                </c:pt>
                <c:pt idx="73">
                  <c:v>0.63665538895302676</c:v>
                </c:pt>
                <c:pt idx="74">
                  <c:v>0.61552414507200237</c:v>
                </c:pt>
                <c:pt idx="75">
                  <c:v>0.5948270201581638</c:v>
                </c:pt>
                <c:pt idx="76">
                  <c:v>0.57395000340949154</c:v>
                </c:pt>
                <c:pt idx="77">
                  <c:v>0.55144206757198733</c:v>
                </c:pt>
                <c:pt idx="78">
                  <c:v>0.52839594343731688</c:v>
                </c:pt>
                <c:pt idx="79">
                  <c:v>0.50472094152439506</c:v>
                </c:pt>
                <c:pt idx="80">
                  <c:v>0.48232153539836281</c:v>
                </c:pt>
                <c:pt idx="81">
                  <c:v>0.46090417401848538</c:v>
                </c:pt>
                <c:pt idx="82">
                  <c:v>0.43976518412277998</c:v>
                </c:pt>
                <c:pt idx="83">
                  <c:v>0.41942040897283323</c:v>
                </c:pt>
                <c:pt idx="84">
                  <c:v>0.39823267017350844</c:v>
                </c:pt>
                <c:pt idx="85">
                  <c:v>0.37687395991090589</c:v>
                </c:pt>
                <c:pt idx="86">
                  <c:v>0.35685328730433219</c:v>
                </c:pt>
                <c:pt idx="87">
                  <c:v>0.33805022874063773</c:v>
                </c:pt>
                <c:pt idx="88">
                  <c:v>0.31860788557512215</c:v>
                </c:pt>
                <c:pt idx="89">
                  <c:v>0.2966767925876333</c:v>
                </c:pt>
                <c:pt idx="90">
                  <c:v>0.27437848276187327</c:v>
                </c:pt>
                <c:pt idx="91">
                  <c:v>0.25317736358716153</c:v>
                </c:pt>
                <c:pt idx="92">
                  <c:v>0.23257687459648635</c:v>
                </c:pt>
                <c:pt idx="93">
                  <c:v>0.21214530023422162</c:v>
                </c:pt>
                <c:pt idx="94">
                  <c:v>0.1921870692621202</c:v>
                </c:pt>
                <c:pt idx="95">
                  <c:v>0.17177687894361501</c:v>
                </c:pt>
                <c:pt idx="96">
                  <c:v>0.15158820817318272</c:v>
                </c:pt>
                <c:pt idx="97">
                  <c:v>0.13114531039020633</c:v>
                </c:pt>
                <c:pt idx="98">
                  <c:v>0.10964684954022894</c:v>
                </c:pt>
                <c:pt idx="99">
                  <c:v>8.7862940681996543E-2</c:v>
                </c:pt>
                <c:pt idx="100">
                  <c:v>6.6678175299424394E-2</c:v>
                </c:pt>
                <c:pt idx="101">
                  <c:v>4.6482071105472117E-2</c:v>
                </c:pt>
                <c:pt idx="102">
                  <c:v>2.6873216601807793E-2</c:v>
                </c:pt>
                <c:pt idx="103">
                  <c:v>7.5364297310115159E-3</c:v>
                </c:pt>
                <c:pt idx="104">
                  <c:v>-8.2010360684630565E-3</c:v>
                </c:pt>
                <c:pt idx="105">
                  <c:v>-7.8760719464638952E-3</c:v>
                </c:pt>
                <c:pt idx="106">
                  <c:v>-7.6314227926422562E-3</c:v>
                </c:pt>
                <c:pt idx="107">
                  <c:v>-7.8387329852243719E-3</c:v>
                </c:pt>
                <c:pt idx="108">
                  <c:v>-7.8810185477862435E-3</c:v>
                </c:pt>
                <c:pt idx="109">
                  <c:v>-7.9411446111118736E-3</c:v>
                </c:pt>
                <c:pt idx="110">
                  <c:v>-7.9536960063950023E-3</c:v>
                </c:pt>
                <c:pt idx="111">
                  <c:v>-8.0272024451075851E-3</c:v>
                </c:pt>
                <c:pt idx="112">
                  <c:v>-8.1705841766672848E-3</c:v>
                </c:pt>
                <c:pt idx="113">
                  <c:v>-8.2886918666697125E-3</c:v>
                </c:pt>
                <c:pt idx="114">
                  <c:v>-8.5435767272943278E-3</c:v>
                </c:pt>
                <c:pt idx="115">
                  <c:v>-8.7642672939700125E-3</c:v>
                </c:pt>
                <c:pt idx="116">
                  <c:v>-8.9552236944125188E-3</c:v>
                </c:pt>
                <c:pt idx="117">
                  <c:v>-9.1417387471822518E-3</c:v>
                </c:pt>
                <c:pt idx="118">
                  <c:v>-9.4427115674730402E-3</c:v>
                </c:pt>
                <c:pt idx="119">
                  <c:v>-9.6812426345601072E-3</c:v>
                </c:pt>
                <c:pt idx="120">
                  <c:v>-1.0080338207688552E-2</c:v>
                </c:pt>
                <c:pt idx="121">
                  <c:v>-1.0479433780816996E-2</c:v>
                </c:pt>
                <c:pt idx="122">
                  <c:v>-1.0856228726092267E-2</c:v>
                </c:pt>
                <c:pt idx="123">
                  <c:v>-1.1252350882468056E-2</c:v>
                </c:pt>
                <c:pt idx="124">
                  <c:v>-1.1559270536264156E-2</c:v>
                </c:pt>
                <c:pt idx="125">
                  <c:v>-1.1797801604749162E-2</c:v>
                </c:pt>
                <c:pt idx="126">
                  <c:v>-1.2006598504483927E-2</c:v>
                </c:pt>
                <c:pt idx="127">
                  <c:v>-1.2200528321679088E-2</c:v>
                </c:pt>
                <c:pt idx="128">
                  <c:v>-1.2348385064727917E-2</c:v>
                </c:pt>
                <c:pt idx="129">
                  <c:v>-1.2479873129346696E-2</c:v>
                </c:pt>
                <c:pt idx="130">
                  <c:v>-1.2557839693188263E-2</c:v>
                </c:pt>
                <c:pt idx="131">
                  <c:v>-1.2632832840277174E-2</c:v>
                </c:pt>
                <c:pt idx="132">
                  <c:v>-1.2807435448580071E-2</c:v>
                </c:pt>
                <c:pt idx="133">
                  <c:v>-1.2958250721977847E-2</c:v>
                </c:pt>
                <c:pt idx="134">
                  <c:v>-1.308676537061457E-2</c:v>
                </c:pt>
                <c:pt idx="135">
                  <c:v>-1.3300022396701998E-2</c:v>
                </c:pt>
                <c:pt idx="136">
                  <c:v>-1.3508819297660441E-2</c:v>
                </c:pt>
                <c:pt idx="137">
                  <c:v>-1.3794925032511191E-2</c:v>
                </c:pt>
                <c:pt idx="138">
                  <c:v>-1.405575672664112E-2</c:v>
                </c:pt>
                <c:pt idx="139">
                  <c:v>-1.4329968796158001E-2</c:v>
                </c:pt>
                <c:pt idx="140">
                  <c:v>-1.4681489701243946E-2</c:v>
                </c:pt>
                <c:pt idx="141">
                  <c:v>-1.4994387687806122E-2</c:v>
                </c:pt>
                <c:pt idx="142">
                  <c:v>-1.5409837053074178E-2</c:v>
                </c:pt>
                <c:pt idx="143">
                  <c:v>-1.5743517457644185E-2</c:v>
                </c:pt>
                <c:pt idx="144">
                  <c:v>-1.6114365569448997E-2</c:v>
                </c:pt>
                <c:pt idx="145">
                  <c:v>-1.6513461142577443E-2</c:v>
                </c:pt>
                <c:pt idx="146">
                  <c:v>-1.6784699795341668E-2</c:v>
                </c:pt>
                <c:pt idx="147">
                  <c:v>-1.6953355570139252E-2</c:v>
                </c:pt>
                <c:pt idx="148">
                  <c:v>-1.7166612594976861E-2</c:v>
                </c:pt>
                <c:pt idx="149">
                  <c:v>-1.7351622161914052E-2</c:v>
                </c:pt>
                <c:pt idx="150">
                  <c:v>-1.7450402643024214E-2</c:v>
                </c:pt>
                <c:pt idx="151">
                  <c:v>-1.7492688205833905E-2</c:v>
                </c:pt>
                <c:pt idx="152">
                  <c:v>-1.7578096909602312E-2</c:v>
                </c:pt>
              </c:numCache>
            </c:numRef>
          </c:yVal>
          <c:smooth val="0"/>
          <c:extLst>
            <c:ext xmlns:c16="http://schemas.microsoft.com/office/drawing/2014/chart" uri="{C3380CC4-5D6E-409C-BE32-E72D297353CC}">
              <c16:uniqueId val="{00000001-5926-444B-90D2-CC3D87054B59}"/>
            </c:ext>
          </c:extLst>
        </c:ser>
        <c:ser>
          <c:idx val="2"/>
          <c:order val="2"/>
          <c:tx>
            <c:strRef>
              <c:f>'Raw Data'!$G$1</c:f>
              <c:strCache>
                <c:ptCount val="1"/>
                <c:pt idx="0">
                  <c:v>Displacement (m)</c:v>
                </c:pt>
              </c:strCache>
            </c:strRef>
          </c:tx>
          <c:spPr>
            <a:ln w="19050" cap="rnd">
              <a:noFill/>
              <a:round/>
            </a:ln>
            <a:effectLst/>
          </c:spPr>
          <c:marker>
            <c:symbol val="circle"/>
            <c:size val="5"/>
            <c:spPr>
              <a:solidFill>
                <a:schemeClr val="accent3"/>
              </a:solidFill>
              <a:ln w="9525">
                <a:solidFill>
                  <a:schemeClr val="accent3"/>
                </a:solidFill>
              </a:ln>
              <a:effectLst/>
            </c:spPr>
          </c:marker>
          <c:xVal>
            <c:numRef>
              <c:f>'Raw Data'!$D$2:$D$759</c:f>
              <c:numCache>
                <c:formatCode>General</c:formatCode>
                <c:ptCount val="758"/>
                <c:pt idx="0">
                  <c:v>2.8817083220928907E-3</c:v>
                </c:pt>
                <c:pt idx="1">
                  <c:v>1.2813708279281855E-2</c:v>
                </c:pt>
                <c:pt idx="2">
                  <c:v>2.2745708294678479E-2</c:v>
                </c:pt>
                <c:pt idx="3">
                  <c:v>3.2677708310075104E-2</c:v>
                </c:pt>
                <c:pt idx="4">
                  <c:v>4.2609708325471729E-2</c:v>
                </c:pt>
                <c:pt idx="5">
                  <c:v>5.2541708282660693E-2</c:v>
                </c:pt>
                <c:pt idx="6">
                  <c:v>6.2473708298057318E-2</c:v>
                </c:pt>
                <c:pt idx="7">
                  <c:v>7.2405708313453943E-2</c:v>
                </c:pt>
                <c:pt idx="8">
                  <c:v>8.2337708328850567E-2</c:v>
                </c:pt>
                <c:pt idx="9">
                  <c:v>9.2269708286039531E-2</c:v>
                </c:pt>
                <c:pt idx="10">
                  <c:v>0.10220170830143616</c:v>
                </c:pt>
                <c:pt idx="11">
                  <c:v>0.11213370831683278</c:v>
                </c:pt>
                <c:pt idx="12">
                  <c:v>0.12206570833222941</c:v>
                </c:pt>
                <c:pt idx="13">
                  <c:v>0.13199770828941837</c:v>
                </c:pt>
                <c:pt idx="14">
                  <c:v>0.14193070831242949</c:v>
                </c:pt>
                <c:pt idx="15">
                  <c:v>0.15186270832782611</c:v>
                </c:pt>
                <c:pt idx="16">
                  <c:v>0.16179470828501508</c:v>
                </c:pt>
                <c:pt idx="17">
                  <c:v>0.1717267083004117</c:v>
                </c:pt>
                <c:pt idx="18">
                  <c:v>0.18165870831580833</c:v>
                </c:pt>
                <c:pt idx="19">
                  <c:v>0.19159070833120495</c:v>
                </c:pt>
                <c:pt idx="20">
                  <c:v>0.20152270828839391</c:v>
                </c:pt>
                <c:pt idx="21">
                  <c:v>0.21145470830379054</c:v>
                </c:pt>
                <c:pt idx="22">
                  <c:v>0.22138670831918716</c:v>
                </c:pt>
                <c:pt idx="23">
                  <c:v>0.23131870833458379</c:v>
                </c:pt>
                <c:pt idx="24">
                  <c:v>0.24125070829177275</c:v>
                </c:pt>
                <c:pt idx="25">
                  <c:v>0.25118270830716938</c:v>
                </c:pt>
                <c:pt idx="26">
                  <c:v>0.261114708322566</c:v>
                </c:pt>
                <c:pt idx="27">
                  <c:v>0.27104670827975497</c:v>
                </c:pt>
                <c:pt idx="28">
                  <c:v>0.28097970830276608</c:v>
                </c:pt>
                <c:pt idx="29">
                  <c:v>0.29091170831816271</c:v>
                </c:pt>
                <c:pt idx="30">
                  <c:v>0.30084370833355933</c:v>
                </c:pt>
                <c:pt idx="31">
                  <c:v>0.3107757082907483</c:v>
                </c:pt>
                <c:pt idx="32">
                  <c:v>0.32070770830614492</c:v>
                </c:pt>
                <c:pt idx="33">
                  <c:v>0.33063970832154155</c:v>
                </c:pt>
                <c:pt idx="34">
                  <c:v>0.34057170833693817</c:v>
                </c:pt>
                <c:pt idx="35">
                  <c:v>0.35050370829412714</c:v>
                </c:pt>
                <c:pt idx="36">
                  <c:v>0.36043570830952376</c:v>
                </c:pt>
                <c:pt idx="37">
                  <c:v>0.37036770832492039</c:v>
                </c:pt>
                <c:pt idx="38">
                  <c:v>0.38029970828210935</c:v>
                </c:pt>
                <c:pt idx="39">
                  <c:v>0.39023170829750597</c:v>
                </c:pt>
                <c:pt idx="40">
                  <c:v>0.4001637083129026</c:v>
                </c:pt>
                <c:pt idx="41">
                  <c:v>0.41009670833591372</c:v>
                </c:pt>
                <c:pt idx="42">
                  <c:v>0.42002870829310268</c:v>
                </c:pt>
                <c:pt idx="43">
                  <c:v>0.42996070830849931</c:v>
                </c:pt>
                <c:pt idx="44">
                  <c:v>0.43989270832389593</c:v>
                </c:pt>
                <c:pt idx="45">
                  <c:v>0.4498247082810849</c:v>
                </c:pt>
                <c:pt idx="46">
                  <c:v>0.45975670829648152</c:v>
                </c:pt>
                <c:pt idx="47">
                  <c:v>0.46968870831187814</c:v>
                </c:pt>
                <c:pt idx="48">
                  <c:v>0.47962070832727477</c:v>
                </c:pt>
                <c:pt idx="49">
                  <c:v>0.48955270828446373</c:v>
                </c:pt>
                <c:pt idx="50">
                  <c:v>0.49948470829986036</c:v>
                </c:pt>
                <c:pt idx="51">
                  <c:v>0.50941670831525698</c:v>
                </c:pt>
                <c:pt idx="52">
                  <c:v>0.51934870833065361</c:v>
                </c:pt>
                <c:pt idx="53">
                  <c:v>0.52928070828784257</c:v>
                </c:pt>
                <c:pt idx="54">
                  <c:v>0.53921370831085369</c:v>
                </c:pt>
                <c:pt idx="55">
                  <c:v>0.54914570832625031</c:v>
                </c:pt>
                <c:pt idx="56">
                  <c:v>0.55907770828343928</c:v>
                </c:pt>
                <c:pt idx="57">
                  <c:v>0.5690097082988359</c:v>
                </c:pt>
                <c:pt idx="58">
                  <c:v>0.57894170831423253</c:v>
                </c:pt>
                <c:pt idx="59">
                  <c:v>0.58887370832962915</c:v>
                </c:pt>
                <c:pt idx="60">
                  <c:v>0.59880570828681812</c:v>
                </c:pt>
                <c:pt idx="61">
                  <c:v>0.60873770830221474</c:v>
                </c:pt>
                <c:pt idx="62">
                  <c:v>0.61866970831761137</c:v>
                </c:pt>
                <c:pt idx="63">
                  <c:v>0.62860170833300799</c:v>
                </c:pt>
                <c:pt idx="64">
                  <c:v>0.63853370829019696</c:v>
                </c:pt>
                <c:pt idx="65">
                  <c:v>0.64846570830559358</c:v>
                </c:pt>
                <c:pt idx="66">
                  <c:v>0.6583977083209902</c:v>
                </c:pt>
                <c:pt idx="67">
                  <c:v>0.66832970833638683</c:v>
                </c:pt>
                <c:pt idx="68">
                  <c:v>0.67826270830119029</c:v>
                </c:pt>
                <c:pt idx="69">
                  <c:v>0.68819470831658691</c:v>
                </c:pt>
                <c:pt idx="70">
                  <c:v>0.69812670833198354</c:v>
                </c:pt>
                <c:pt idx="71">
                  <c:v>0.7080587082891725</c:v>
                </c:pt>
                <c:pt idx="72">
                  <c:v>0.71799070830456913</c:v>
                </c:pt>
                <c:pt idx="73">
                  <c:v>0.72792270831996575</c:v>
                </c:pt>
                <c:pt idx="74">
                  <c:v>0.73785470833536237</c:v>
                </c:pt>
                <c:pt idx="75">
                  <c:v>0.74778670829255134</c:v>
                </c:pt>
                <c:pt idx="76">
                  <c:v>0.75771870830794796</c:v>
                </c:pt>
                <c:pt idx="77">
                  <c:v>0.76765070832334459</c:v>
                </c:pt>
                <c:pt idx="78">
                  <c:v>0.77758270828053355</c:v>
                </c:pt>
                <c:pt idx="79">
                  <c:v>0.78751470829593018</c:v>
                </c:pt>
                <c:pt idx="80">
                  <c:v>0.7974467083113268</c:v>
                </c:pt>
                <c:pt idx="81">
                  <c:v>0.80737970833433792</c:v>
                </c:pt>
                <c:pt idx="82">
                  <c:v>0.81731045828200877</c:v>
                </c:pt>
                <c:pt idx="83">
                  <c:v>0.82724245829740539</c:v>
                </c:pt>
                <c:pt idx="84">
                  <c:v>0.83717445831280202</c:v>
                </c:pt>
                <c:pt idx="85">
                  <c:v>0.84710645832819864</c:v>
                </c:pt>
                <c:pt idx="86">
                  <c:v>0.85703845828538761</c:v>
                </c:pt>
                <c:pt idx="87">
                  <c:v>0.86697045830078423</c:v>
                </c:pt>
                <c:pt idx="88">
                  <c:v>0.87690245831618086</c:v>
                </c:pt>
                <c:pt idx="89">
                  <c:v>0.88683445833157748</c:v>
                </c:pt>
                <c:pt idx="90">
                  <c:v>0.89676645828876644</c:v>
                </c:pt>
                <c:pt idx="91">
                  <c:v>0.90669845830416307</c:v>
                </c:pt>
                <c:pt idx="92">
                  <c:v>0.91663045831955969</c:v>
                </c:pt>
                <c:pt idx="93">
                  <c:v>0.92656345828436315</c:v>
                </c:pt>
                <c:pt idx="94">
                  <c:v>0.93649545829975978</c:v>
                </c:pt>
                <c:pt idx="95">
                  <c:v>0.9464274583151564</c:v>
                </c:pt>
                <c:pt idx="96">
                  <c:v>0.95635945833055303</c:v>
                </c:pt>
                <c:pt idx="97">
                  <c:v>0.96629145828774199</c:v>
                </c:pt>
                <c:pt idx="98">
                  <c:v>0.97622345830313861</c:v>
                </c:pt>
                <c:pt idx="99">
                  <c:v>0.98615545831853524</c:v>
                </c:pt>
                <c:pt idx="100">
                  <c:v>0.99608745833393186</c:v>
                </c:pt>
                <c:pt idx="101">
                  <c:v>1.0060194582911208</c:v>
                </c:pt>
                <c:pt idx="102">
                  <c:v>1.0159514583065175</c:v>
                </c:pt>
                <c:pt idx="103">
                  <c:v>1.0258834583219141</c:v>
                </c:pt>
                <c:pt idx="104">
                  <c:v>1.035815458279103</c:v>
                </c:pt>
                <c:pt idx="105">
                  <c:v>1.0457484583021142</c:v>
                </c:pt>
                <c:pt idx="106">
                  <c:v>1.0556804583175108</c:v>
                </c:pt>
                <c:pt idx="107">
                  <c:v>1.0656124583329074</c:v>
                </c:pt>
                <c:pt idx="108">
                  <c:v>1.0755444582900964</c:v>
                </c:pt>
                <c:pt idx="109">
                  <c:v>1.085476458305493</c:v>
                </c:pt>
                <c:pt idx="110">
                  <c:v>1.0954084583208896</c:v>
                </c:pt>
                <c:pt idx="111">
                  <c:v>1.1053404583362862</c:v>
                </c:pt>
                <c:pt idx="112">
                  <c:v>1.1152724582934752</c:v>
                </c:pt>
                <c:pt idx="113">
                  <c:v>1.1252044583088718</c:v>
                </c:pt>
                <c:pt idx="114">
                  <c:v>1.1351364583242685</c:v>
                </c:pt>
                <c:pt idx="115">
                  <c:v>1.1450684582814574</c:v>
                </c:pt>
                <c:pt idx="116">
                  <c:v>1.155000458296854</c:v>
                </c:pt>
                <c:pt idx="117">
                  <c:v>1.1649334583198652</c:v>
                </c:pt>
                <c:pt idx="118">
                  <c:v>1.1748654583352618</c:v>
                </c:pt>
                <c:pt idx="119">
                  <c:v>1.1847974582924508</c:v>
                </c:pt>
                <c:pt idx="120">
                  <c:v>1.1947294583078474</c:v>
                </c:pt>
                <c:pt idx="121">
                  <c:v>1.204661458323244</c:v>
                </c:pt>
                <c:pt idx="122">
                  <c:v>1.214593458280433</c:v>
                </c:pt>
                <c:pt idx="123">
                  <c:v>1.2245254582958296</c:v>
                </c:pt>
                <c:pt idx="124">
                  <c:v>1.2344574583112262</c:v>
                </c:pt>
                <c:pt idx="125">
                  <c:v>1.2443894583266228</c:v>
                </c:pt>
                <c:pt idx="126">
                  <c:v>1.2543214582838118</c:v>
                </c:pt>
                <c:pt idx="127">
                  <c:v>1.2642534582992084</c:v>
                </c:pt>
                <c:pt idx="128">
                  <c:v>1.2741864583222196</c:v>
                </c:pt>
                <c:pt idx="129">
                  <c:v>1.2841184582794085</c:v>
                </c:pt>
                <c:pt idx="130">
                  <c:v>1.2940504582948051</c:v>
                </c:pt>
                <c:pt idx="131">
                  <c:v>1.3039824583102018</c:v>
                </c:pt>
                <c:pt idx="132">
                  <c:v>1.3139144583255984</c:v>
                </c:pt>
                <c:pt idx="133">
                  <c:v>1.3238464582827874</c:v>
                </c:pt>
                <c:pt idx="134">
                  <c:v>1.333778458298184</c:v>
                </c:pt>
                <c:pt idx="135">
                  <c:v>1.3437104583135806</c:v>
                </c:pt>
                <c:pt idx="136">
                  <c:v>1.3536424583289772</c:v>
                </c:pt>
                <c:pt idx="137">
                  <c:v>1.3635744582861662</c:v>
                </c:pt>
                <c:pt idx="138">
                  <c:v>1.3735064583015628</c:v>
                </c:pt>
                <c:pt idx="139">
                  <c:v>1.3834384583169594</c:v>
                </c:pt>
                <c:pt idx="140">
                  <c:v>1.3933704583323561</c:v>
                </c:pt>
                <c:pt idx="141">
                  <c:v>1.4033034582971595</c:v>
                </c:pt>
                <c:pt idx="142">
                  <c:v>1.4132354583125561</c:v>
                </c:pt>
                <c:pt idx="143">
                  <c:v>1.4231674583279528</c:v>
                </c:pt>
                <c:pt idx="144">
                  <c:v>1.4330994582851417</c:v>
                </c:pt>
                <c:pt idx="145">
                  <c:v>1.4430314583005384</c:v>
                </c:pt>
                <c:pt idx="146">
                  <c:v>1.452963458315935</c:v>
                </c:pt>
                <c:pt idx="147">
                  <c:v>1.4628954583313316</c:v>
                </c:pt>
                <c:pt idx="148">
                  <c:v>1.4728274582885206</c:v>
                </c:pt>
                <c:pt idx="149">
                  <c:v>1.4827594583039172</c:v>
                </c:pt>
                <c:pt idx="150">
                  <c:v>1.4926914583193138</c:v>
                </c:pt>
                <c:pt idx="151">
                  <c:v>1.5026234583347104</c:v>
                </c:pt>
                <c:pt idx="152">
                  <c:v>1.5125564582995139</c:v>
                </c:pt>
              </c:numCache>
            </c:numRef>
          </c:xVal>
          <c:yVal>
            <c:numRef>
              <c:f>'Raw Data'!$G$2:$G$759</c:f>
              <c:numCache>
                <c:formatCode>General</c:formatCode>
                <c:ptCount val="758"/>
                <c:pt idx="0">
                  <c:v>0</c:v>
                </c:pt>
                <c:pt idx="1">
                  <c:v>-2.4278835623215869E-7</c:v>
                </c:pt>
                <c:pt idx="2">
                  <c:v>-3.5921538255061169E-7</c:v>
                </c:pt>
                <c:pt idx="3">
                  <c:v>-1.6191560125584662E-6</c:v>
                </c:pt>
                <c:pt idx="4">
                  <c:v>-3.1514169768774217E-6</c:v>
                </c:pt>
                <c:pt idx="5">
                  <c:v>-5.3989778866407228E-6</c:v>
                </c:pt>
                <c:pt idx="6">
                  <c:v>-7.5054114906229429E-6</c:v>
                </c:pt>
                <c:pt idx="7">
                  <c:v>-9.6036116642012184E-6</c:v>
                </c:pt>
                <c:pt idx="8">
                  <c:v>-1.0851917113230411E-5</c:v>
                </c:pt>
                <c:pt idx="9">
                  <c:v>-1.095500809148638E-5</c:v>
                </c:pt>
                <c:pt idx="10">
                  <c:v>-1.0887439776160186E-5</c:v>
                </c:pt>
                <c:pt idx="11">
                  <c:v>-7.0020132253520549E-6</c:v>
                </c:pt>
                <c:pt idx="12">
                  <c:v>3.6045979385132635E-4</c:v>
                </c:pt>
                <c:pt idx="13">
                  <c:v>1.3728638657747585E-3</c:v>
                </c:pt>
                <c:pt idx="14">
                  <c:v>3.0713668231327237E-3</c:v>
                </c:pt>
                <c:pt idx="15">
                  <c:v>5.4692752119614909E-3</c:v>
                </c:pt>
                <c:pt idx="16">
                  <c:v>8.53925097267106E-3</c:v>
                </c:pt>
                <c:pt idx="17">
                  <c:v>1.2268728289722362E-2</c:v>
                </c:pt>
                <c:pt idx="18">
                  <c:v>1.6632265348460074E-2</c:v>
                </c:pt>
                <c:pt idx="19">
                  <c:v>2.1606325164623359E-2</c:v>
                </c:pt>
                <c:pt idx="20">
                  <c:v>2.7184617391254141E-2</c:v>
                </c:pt>
                <c:pt idx="21">
                  <c:v>3.336445468753186E-2</c:v>
                </c:pt>
                <c:pt idx="22">
                  <c:v>4.013476253005184E-2</c:v>
                </c:pt>
                <c:pt idx="23">
                  <c:v>4.7468223841723403E-2</c:v>
                </c:pt>
                <c:pt idx="24">
                  <c:v>5.532879479761748E-2</c:v>
                </c:pt>
                <c:pt idx="25">
                  <c:v>6.368906981994249E-2</c:v>
                </c:pt>
                <c:pt idx="26">
                  <c:v>7.2536512539144171E-2</c:v>
                </c:pt>
                <c:pt idx="27">
                  <c:v>8.1850051833578921E-2</c:v>
                </c:pt>
                <c:pt idx="28">
                  <c:v>9.1612243445315003E-2</c:v>
                </c:pt>
                <c:pt idx="29">
                  <c:v>0.10179098354489904</c:v>
                </c:pt>
                <c:pt idx="30">
                  <c:v>0.11235859416179617</c:v>
                </c:pt>
                <c:pt idx="31">
                  <c:v>0.12328360891027347</c:v>
                </c:pt>
                <c:pt idx="32">
                  <c:v>0.13453444347296839</c:v>
                </c:pt>
                <c:pt idx="33">
                  <c:v>0.14607060944780892</c:v>
                </c:pt>
                <c:pt idx="34">
                  <c:v>0.15786580861084992</c:v>
                </c:pt>
                <c:pt idx="35">
                  <c:v>0.16988197417429868</c:v>
                </c:pt>
                <c:pt idx="36">
                  <c:v>0.18207454252966768</c:v>
                </c:pt>
                <c:pt idx="37">
                  <c:v>0.19439793100276237</c:v>
                </c:pt>
                <c:pt idx="38">
                  <c:v>0.20680593674511599</c:v>
                </c:pt>
                <c:pt idx="39">
                  <c:v>0.21925021605920494</c:v>
                </c:pt>
                <c:pt idx="40">
                  <c:v>0.23168796227421015</c:v>
                </c:pt>
                <c:pt idx="41">
                  <c:v>0.24407529242877363</c:v>
                </c:pt>
                <c:pt idx="42">
                  <c:v>0.25635701764692509</c:v>
                </c:pt>
                <c:pt idx="43">
                  <c:v>0.26848970329148369</c:v>
                </c:pt>
                <c:pt idx="44">
                  <c:v>0.28044554493578888</c:v>
                </c:pt>
                <c:pt idx="45">
                  <c:v>0.29220943690669021</c:v>
                </c:pt>
                <c:pt idx="46">
                  <c:v>0.30375967333915366</c:v>
                </c:pt>
                <c:pt idx="47">
                  <c:v>0.31510535001260742</c:v>
                </c:pt>
                <c:pt idx="48">
                  <c:v>0.32625461775221581</c:v>
                </c:pt>
                <c:pt idx="49">
                  <c:v>0.33721029679854109</c:v>
                </c:pt>
                <c:pt idx="50">
                  <c:v>0.34796360151623096</c:v>
                </c:pt>
                <c:pt idx="51">
                  <c:v>0.35851044166250856</c:v>
                </c:pt>
                <c:pt idx="52">
                  <c:v>0.36886313207104615</c:v>
                </c:pt>
                <c:pt idx="53">
                  <c:v>0.37902139212968483</c:v>
                </c:pt>
                <c:pt idx="54">
                  <c:v>0.38897874726508902</c:v>
                </c:pt>
                <c:pt idx="55">
                  <c:v>0.3987475358336578</c:v>
                </c:pt>
                <c:pt idx="56">
                  <c:v>0.40832793334461404</c:v>
                </c:pt>
                <c:pt idx="57">
                  <c:v>0.41770083272117192</c:v>
                </c:pt>
                <c:pt idx="58">
                  <c:v>0.4268552184804224</c:v>
                </c:pt>
                <c:pt idx="59">
                  <c:v>0.43579433913964116</c:v>
                </c:pt>
                <c:pt idx="60">
                  <c:v>0.4445371394108526</c:v>
                </c:pt>
                <c:pt idx="61">
                  <c:v>0.45310268228539563</c:v>
                </c:pt>
                <c:pt idx="62">
                  <c:v>0.46148455927340637</c:v>
                </c:pt>
                <c:pt idx="63">
                  <c:v>0.46968070313661858</c:v>
                </c:pt>
                <c:pt idx="64">
                  <c:v>0.47769591277509388</c:v>
                </c:pt>
                <c:pt idx="65">
                  <c:v>0.48552360265124311</c:v>
                </c:pt>
                <c:pt idx="66">
                  <c:v>0.49315783679107028</c:v>
                </c:pt>
                <c:pt idx="67">
                  <c:v>0.50060887755596895</c:v>
                </c:pt>
                <c:pt idx="68">
                  <c:v>0.50788715620030156</c:v>
                </c:pt>
                <c:pt idx="69">
                  <c:v>0.51498245379277829</c:v>
                </c:pt>
                <c:pt idx="70">
                  <c:v>0.52189104370527373</c:v>
                </c:pt>
                <c:pt idx="71">
                  <c:v>0.52859595977991514</c:v>
                </c:pt>
                <c:pt idx="72">
                  <c:v>0.53510982701351095</c:v>
                </c:pt>
                <c:pt idx="73">
                  <c:v>0.54143308834639481</c:v>
                </c:pt>
                <c:pt idx="74">
                  <c:v>0.5475464741647269</c:v>
                </c:pt>
                <c:pt idx="75">
                  <c:v>0.55345429610347263</c:v>
                </c:pt>
                <c:pt idx="76">
                  <c:v>0.55915476754617255</c:v>
                </c:pt>
                <c:pt idx="77">
                  <c:v>0.56463169016978787</c:v>
                </c:pt>
                <c:pt idx="78">
                  <c:v>0.56987971865738607</c:v>
                </c:pt>
                <c:pt idx="79">
                  <c:v>0.57489260705637735</c:v>
                </c:pt>
                <c:pt idx="80">
                  <c:v>0.57968302455338006</c:v>
                </c:pt>
                <c:pt idx="81">
                  <c:v>0.58426118572451158</c:v>
                </c:pt>
                <c:pt idx="82">
                  <c:v>0.58862838380372628</c:v>
                </c:pt>
                <c:pt idx="83">
                  <c:v>0.59279406731210216</c:v>
                </c:pt>
                <c:pt idx="84">
                  <c:v>0.59674931419839683</c:v>
                </c:pt>
                <c:pt idx="85">
                  <c:v>0.60049242637403455</c:v>
                </c:pt>
                <c:pt idx="86">
                  <c:v>0.60403669320826392</c:v>
                </c:pt>
                <c:pt idx="87">
                  <c:v>0.60739420808532074</c:v>
                </c:pt>
                <c:pt idx="88">
                  <c:v>0.61055862160975838</c:v>
                </c:pt>
                <c:pt idx="89">
                  <c:v>0.61350521551830661</c:v>
                </c:pt>
                <c:pt idx="90">
                  <c:v>0.6162303425973511</c:v>
                </c:pt>
                <c:pt idx="91">
                  <c:v>0.61874490017639683</c:v>
                </c:pt>
                <c:pt idx="92">
                  <c:v>0.62105485369847002</c:v>
                </c:pt>
                <c:pt idx="93">
                  <c:v>0.62316209295822977</c:v>
                </c:pt>
                <c:pt idx="94">
                  <c:v>0.6250708949331002</c:v>
                </c:pt>
                <c:pt idx="95">
                  <c:v>0.62677698289741302</c:v>
                </c:pt>
                <c:pt idx="96">
                  <c:v>0.62828255698332303</c:v>
                </c:pt>
                <c:pt idx="97">
                  <c:v>0.62958509220050407</c:v>
                </c:pt>
                <c:pt idx="98">
                  <c:v>0.63067410471182583</c:v>
                </c:pt>
                <c:pt idx="99">
                  <c:v>0.63154675944003225</c:v>
                </c:pt>
                <c:pt idx="100">
                  <c:v>0.63220900707813277</c:v>
                </c:pt>
                <c:pt idx="101">
                  <c:v>0.63267066700636232</c:v>
                </c:pt>
                <c:pt idx="102">
                  <c:v>0.63293757179406518</c:v>
                </c:pt>
                <c:pt idx="103">
                  <c:v>0.63301242361426957</c:v>
                </c:pt>
                <c:pt idx="104">
                  <c:v>0.63293097092438866</c:v>
                </c:pt>
                <c:pt idx="105">
                  <c:v>0.63285273790156316</c:v>
                </c:pt>
                <c:pt idx="106">
                  <c:v>0.63277694261026918</c:v>
                </c:pt>
                <c:pt idx="107">
                  <c:v>0.63269908831413924</c:v>
                </c:pt>
                <c:pt idx="108">
                  <c:v>0.63262081403825998</c:v>
                </c:pt>
                <c:pt idx="109">
                  <c:v>0.63254194258986018</c:v>
                </c:pt>
                <c:pt idx="110">
                  <c:v>0.63246294648100221</c:v>
                </c:pt>
                <c:pt idx="111">
                  <c:v>0.63238322030619376</c:v>
                </c:pt>
                <c:pt idx="112">
                  <c:v>0.6323020700645009</c:v>
                </c:pt>
                <c:pt idx="113">
                  <c:v>0.63221974677675352</c:v>
                </c:pt>
                <c:pt idx="114">
                  <c:v>0.63213489197256645</c:v>
                </c:pt>
                <c:pt idx="115">
                  <c:v>0.63204784527017799</c:v>
                </c:pt>
                <c:pt idx="116">
                  <c:v>0.63195890198830718</c:v>
                </c:pt>
                <c:pt idx="117">
                  <c:v>0.63186809709712111</c:v>
                </c:pt>
                <c:pt idx="118">
                  <c:v>0.63177431208568757</c:v>
                </c:pt>
                <c:pt idx="119">
                  <c:v>0.63167815798425564</c:v>
                </c:pt>
                <c:pt idx="120">
                  <c:v>0.63157804006502172</c:v>
                </c:pt>
                <c:pt idx="121">
                  <c:v>0.63147395832854925</c:v>
                </c:pt>
                <c:pt idx="122">
                  <c:v>0.63136613426530641</c:v>
                </c:pt>
                <c:pt idx="123">
                  <c:v>0.63125437591616851</c:v>
                </c:pt>
                <c:pt idx="124">
                  <c:v>0.63113956924102432</c:v>
                </c:pt>
                <c:pt idx="125">
                  <c:v>0.63102239347530431</c:v>
                </c:pt>
                <c:pt idx="126">
                  <c:v>0.63090314393947178</c:v>
                </c:pt>
                <c:pt idx="127">
                  <c:v>0.63078196829199307</c:v>
                </c:pt>
                <c:pt idx="128">
                  <c:v>0.63065931178286094</c:v>
                </c:pt>
                <c:pt idx="129">
                  <c:v>0.63053536168347457</c:v>
                </c:pt>
                <c:pt idx="130">
                  <c:v>0.63041063721944846</c:v>
                </c:pt>
                <c:pt idx="131">
                  <c:v>0.63028516792348432</c:v>
                </c:pt>
                <c:pt idx="132">
                  <c:v>0.63015796447441186</c:v>
                </c:pt>
                <c:pt idx="133">
                  <c:v>0.63002926312879592</c:v>
                </c:pt>
                <c:pt idx="134">
                  <c:v>0.62989928537493345</c:v>
                </c:pt>
                <c:pt idx="135">
                  <c:v>0.62976718955228461</c:v>
                </c:pt>
                <c:pt idx="136">
                  <c:v>0.62963301995881227</c:v>
                </c:pt>
                <c:pt idx="137">
                  <c:v>0.62949600876397993</c:v>
                </c:pt>
                <c:pt idx="138">
                  <c:v>0.62935640698795448</c:v>
                </c:pt>
                <c:pt idx="139">
                  <c:v>0.62921408173765037</c:v>
                </c:pt>
                <c:pt idx="140">
                  <c:v>0.62906826518171155</c:v>
                </c:pt>
                <c:pt idx="141">
                  <c:v>0.6289193259293363</c:v>
                </c:pt>
                <c:pt idx="142">
                  <c:v>0.62876627542748786</c:v>
                </c:pt>
                <c:pt idx="143">
                  <c:v>0.62860991081185613</c:v>
                </c:pt>
                <c:pt idx="144">
                  <c:v>0.62844986293371019</c:v>
                </c:pt>
                <c:pt idx="145">
                  <c:v>0.62828585123738789</c:v>
                </c:pt>
                <c:pt idx="146">
                  <c:v>0.62811914559876214</c:v>
                </c:pt>
                <c:pt idx="147">
                  <c:v>0.62795076487097845</c:v>
                </c:pt>
                <c:pt idx="148">
                  <c:v>0.62778026607542003</c:v>
                </c:pt>
                <c:pt idx="149">
                  <c:v>0.62760792976384072</c:v>
                </c:pt>
                <c:pt idx="150">
                  <c:v>0.62743461236452158</c:v>
                </c:pt>
                <c:pt idx="151">
                  <c:v>0.62726087498499195</c:v>
                </c:pt>
                <c:pt idx="152">
                  <c:v>0.62708627174900755</c:v>
                </c:pt>
              </c:numCache>
            </c:numRef>
          </c:yVal>
          <c:smooth val="0"/>
          <c:extLst>
            <c:ext xmlns:c16="http://schemas.microsoft.com/office/drawing/2014/chart" uri="{C3380CC4-5D6E-409C-BE32-E72D297353CC}">
              <c16:uniqueId val="{00000002-5926-444B-90D2-CC3D87054B59}"/>
            </c:ext>
          </c:extLst>
        </c:ser>
        <c:dLbls>
          <c:showLegendKey val="0"/>
          <c:showVal val="0"/>
          <c:showCatName val="0"/>
          <c:showSerName val="0"/>
          <c:showPercent val="0"/>
          <c:showBubbleSize val="0"/>
        </c:dLbls>
        <c:axId val="845522056"/>
        <c:axId val="845523368"/>
      </c:scatterChart>
      <c:valAx>
        <c:axId val="703697872"/>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400"/>
                  <a:t>Time (s)</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0" sourceLinked="0"/>
        <c:majorTickMark val="none"/>
        <c:minorTickMark val="none"/>
        <c:tickLblPos val="low"/>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703698528"/>
        <c:crosses val="autoZero"/>
        <c:crossBetween val="midCat"/>
      </c:valAx>
      <c:valAx>
        <c:axId val="703698528"/>
        <c:scaling>
          <c:orientation val="minMax"/>
          <c:max val="13"/>
          <c:min val="-4"/>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400"/>
                  <a:t>Acceleration (m/s</a:t>
                </a:r>
                <a:r>
                  <a:rPr lang="en-US" sz="2400" baseline="30000"/>
                  <a:t>2</a:t>
                </a:r>
                <a:r>
                  <a:rPr lang="en-US" sz="2400"/>
                  <a:t>)</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703697872"/>
        <c:crosses val="autoZero"/>
        <c:crossBetween val="midCat"/>
      </c:valAx>
      <c:valAx>
        <c:axId val="845523368"/>
        <c:scaling>
          <c:orientation val="minMax"/>
          <c:max val="1.3"/>
          <c:min val="-0.4"/>
        </c:scaling>
        <c:delete val="0"/>
        <c:axPos val="r"/>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400"/>
                  <a:t>Velocity (m/s)   Displacement (m)</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0" sourceLinked="0"/>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845522056"/>
        <c:crosses val="max"/>
        <c:crossBetween val="midCat"/>
      </c:valAx>
      <c:valAx>
        <c:axId val="845522056"/>
        <c:scaling>
          <c:orientation val="minMax"/>
        </c:scaling>
        <c:delete val="1"/>
        <c:axPos val="b"/>
        <c:numFmt formatCode="General" sourceLinked="1"/>
        <c:majorTickMark val="out"/>
        <c:minorTickMark val="none"/>
        <c:tickLblPos val="nextTo"/>
        <c:crossAx val="845523368"/>
        <c:crosses val="autoZero"/>
        <c:crossBetween val="midCat"/>
      </c:valAx>
      <c:spPr>
        <a:noFill/>
        <a:ln>
          <a:noFill/>
        </a:ln>
        <a:effectLst/>
      </c:spPr>
    </c:plotArea>
    <c:legend>
      <c:legendPos val="b"/>
      <c:layout>
        <c:manualLayout>
          <c:xMode val="edge"/>
          <c:yMode val="edge"/>
          <c:x val="0.58480758124403731"/>
          <c:y val="5.0487840313033792E-2"/>
          <c:w val="0.29410235446740141"/>
          <c:h val="0.23763913743736573"/>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23088441262241"/>
          <c:y val="2.9945668020296735E-2"/>
          <c:w val="0.78577052579890272"/>
          <c:h val="0.74684276943115657"/>
        </c:manualLayout>
      </c:layout>
      <c:scatterChart>
        <c:scatterStyle val="lineMarker"/>
        <c:varyColors val="0"/>
        <c:ser>
          <c:idx val="0"/>
          <c:order val="0"/>
          <c:tx>
            <c:strRef>
              <c:f>'Raw Data'!$E$1</c:f>
              <c:strCache>
                <c:ptCount val="1"/>
                <c:pt idx="0">
                  <c:v>Acceleration (m/s^2)</c:v>
                </c:pt>
              </c:strCache>
            </c:strRef>
          </c:tx>
          <c:spPr>
            <a:ln w="19050" cap="rnd">
              <a:noFill/>
              <a:round/>
            </a:ln>
            <a:effectLst/>
          </c:spPr>
          <c:marker>
            <c:symbol val="circle"/>
            <c:size val="5"/>
            <c:spPr>
              <a:solidFill>
                <a:schemeClr val="accent1"/>
              </a:solidFill>
              <a:ln w="9525">
                <a:solidFill>
                  <a:schemeClr val="accent1"/>
                </a:solidFill>
              </a:ln>
              <a:effectLst/>
            </c:spPr>
          </c:marker>
          <c:xVal>
            <c:numRef>
              <c:f>'Raw Data'!$D$2:$D$759</c:f>
              <c:numCache>
                <c:formatCode>General</c:formatCode>
                <c:ptCount val="758"/>
                <c:pt idx="0">
                  <c:v>2.8817083220928907E-3</c:v>
                </c:pt>
                <c:pt idx="1">
                  <c:v>1.2813708279281855E-2</c:v>
                </c:pt>
                <c:pt idx="2">
                  <c:v>2.2745708294678479E-2</c:v>
                </c:pt>
                <c:pt idx="3">
                  <c:v>3.2677708310075104E-2</c:v>
                </c:pt>
                <c:pt idx="4">
                  <c:v>4.2609708325471729E-2</c:v>
                </c:pt>
                <c:pt idx="5">
                  <c:v>5.2541708282660693E-2</c:v>
                </c:pt>
                <c:pt idx="6">
                  <c:v>6.2473708298057318E-2</c:v>
                </c:pt>
                <c:pt idx="7">
                  <c:v>7.2405708313453943E-2</c:v>
                </c:pt>
                <c:pt idx="8">
                  <c:v>8.2337708328850567E-2</c:v>
                </c:pt>
                <c:pt idx="9">
                  <c:v>9.2269708286039531E-2</c:v>
                </c:pt>
                <c:pt idx="10">
                  <c:v>0.10220170830143616</c:v>
                </c:pt>
                <c:pt idx="11">
                  <c:v>0.11213370831683278</c:v>
                </c:pt>
                <c:pt idx="12">
                  <c:v>0.12206570833222941</c:v>
                </c:pt>
                <c:pt idx="13">
                  <c:v>0.13199770828941837</c:v>
                </c:pt>
                <c:pt idx="14">
                  <c:v>0.14193070831242949</c:v>
                </c:pt>
                <c:pt idx="15">
                  <c:v>0.15186270832782611</c:v>
                </c:pt>
                <c:pt idx="16">
                  <c:v>0.16179470828501508</c:v>
                </c:pt>
                <c:pt idx="17">
                  <c:v>0.1717267083004117</c:v>
                </c:pt>
                <c:pt idx="18">
                  <c:v>0.18165870831580833</c:v>
                </c:pt>
                <c:pt idx="19">
                  <c:v>0.19159070833120495</c:v>
                </c:pt>
                <c:pt idx="20">
                  <c:v>0.20152270828839391</c:v>
                </c:pt>
                <c:pt idx="21">
                  <c:v>0.21145470830379054</c:v>
                </c:pt>
                <c:pt idx="22">
                  <c:v>0.22138670831918716</c:v>
                </c:pt>
                <c:pt idx="23">
                  <c:v>0.23131870833458379</c:v>
                </c:pt>
                <c:pt idx="24">
                  <c:v>0.24125070829177275</c:v>
                </c:pt>
                <c:pt idx="25">
                  <c:v>0.25118270830716938</c:v>
                </c:pt>
                <c:pt idx="26">
                  <c:v>0.261114708322566</c:v>
                </c:pt>
                <c:pt idx="27">
                  <c:v>0.27104670827975497</c:v>
                </c:pt>
                <c:pt idx="28">
                  <c:v>0.28097970830276608</c:v>
                </c:pt>
                <c:pt idx="29">
                  <c:v>0.29091170831816271</c:v>
                </c:pt>
                <c:pt idx="30">
                  <c:v>0.30084370833355933</c:v>
                </c:pt>
                <c:pt idx="31">
                  <c:v>0.3107757082907483</c:v>
                </c:pt>
                <c:pt idx="32">
                  <c:v>0.32070770830614492</c:v>
                </c:pt>
                <c:pt idx="33">
                  <c:v>0.33063970832154155</c:v>
                </c:pt>
                <c:pt idx="34">
                  <c:v>0.34057170833693817</c:v>
                </c:pt>
                <c:pt idx="35">
                  <c:v>0.35050370829412714</c:v>
                </c:pt>
                <c:pt idx="36">
                  <c:v>0.36043570830952376</c:v>
                </c:pt>
                <c:pt idx="37">
                  <c:v>0.37036770832492039</c:v>
                </c:pt>
                <c:pt idx="38">
                  <c:v>0.38029970828210935</c:v>
                </c:pt>
                <c:pt idx="39">
                  <c:v>0.39023170829750597</c:v>
                </c:pt>
                <c:pt idx="40">
                  <c:v>0.4001637083129026</c:v>
                </c:pt>
                <c:pt idx="41">
                  <c:v>0.41009670833591372</c:v>
                </c:pt>
                <c:pt idx="42">
                  <c:v>0.42002870829310268</c:v>
                </c:pt>
                <c:pt idx="43">
                  <c:v>0.42996070830849931</c:v>
                </c:pt>
                <c:pt idx="44">
                  <c:v>0.43989270832389593</c:v>
                </c:pt>
                <c:pt idx="45">
                  <c:v>0.4498247082810849</c:v>
                </c:pt>
                <c:pt idx="46">
                  <c:v>0.45975670829648152</c:v>
                </c:pt>
                <c:pt idx="47">
                  <c:v>0.46968870831187814</c:v>
                </c:pt>
                <c:pt idx="48">
                  <c:v>0.47962070832727477</c:v>
                </c:pt>
                <c:pt idx="49">
                  <c:v>0.48955270828446373</c:v>
                </c:pt>
                <c:pt idx="50">
                  <c:v>0.49948470829986036</c:v>
                </c:pt>
                <c:pt idx="51">
                  <c:v>0.50941670831525698</c:v>
                </c:pt>
                <c:pt idx="52">
                  <c:v>0.51934870833065361</c:v>
                </c:pt>
                <c:pt idx="53">
                  <c:v>0.52928070828784257</c:v>
                </c:pt>
                <c:pt idx="54">
                  <c:v>0.53921370831085369</c:v>
                </c:pt>
                <c:pt idx="55">
                  <c:v>0.54914570832625031</c:v>
                </c:pt>
                <c:pt idx="56">
                  <c:v>0.55907770828343928</c:v>
                </c:pt>
                <c:pt idx="57">
                  <c:v>0.5690097082988359</c:v>
                </c:pt>
                <c:pt idx="58">
                  <c:v>0.57894170831423253</c:v>
                </c:pt>
                <c:pt idx="59">
                  <c:v>0.58887370832962915</c:v>
                </c:pt>
                <c:pt idx="60">
                  <c:v>0.59880570828681812</c:v>
                </c:pt>
                <c:pt idx="61">
                  <c:v>0.60873770830221474</c:v>
                </c:pt>
                <c:pt idx="62">
                  <c:v>0.61866970831761137</c:v>
                </c:pt>
                <c:pt idx="63">
                  <c:v>0.62860170833300799</c:v>
                </c:pt>
                <c:pt idx="64">
                  <c:v>0.63853370829019696</c:v>
                </c:pt>
                <c:pt idx="65">
                  <c:v>0.64846570830559358</c:v>
                </c:pt>
                <c:pt idx="66">
                  <c:v>0.6583977083209902</c:v>
                </c:pt>
                <c:pt idx="67">
                  <c:v>0.66832970833638683</c:v>
                </c:pt>
                <c:pt idx="68">
                  <c:v>0.67826270830119029</c:v>
                </c:pt>
                <c:pt idx="69">
                  <c:v>0.68819470831658691</c:v>
                </c:pt>
                <c:pt idx="70">
                  <c:v>0.69812670833198354</c:v>
                </c:pt>
                <c:pt idx="71">
                  <c:v>0.7080587082891725</c:v>
                </c:pt>
                <c:pt idx="72">
                  <c:v>0.71799070830456913</c:v>
                </c:pt>
                <c:pt idx="73">
                  <c:v>0.72792270831996575</c:v>
                </c:pt>
                <c:pt idx="74">
                  <c:v>0.73785470833536237</c:v>
                </c:pt>
                <c:pt idx="75">
                  <c:v>0.74778670829255134</c:v>
                </c:pt>
                <c:pt idx="76">
                  <c:v>0.75771870830794796</c:v>
                </c:pt>
                <c:pt idx="77">
                  <c:v>0.76765070832334459</c:v>
                </c:pt>
                <c:pt idx="78">
                  <c:v>0.77758270828053355</c:v>
                </c:pt>
                <c:pt idx="79">
                  <c:v>0.78751470829593018</c:v>
                </c:pt>
                <c:pt idx="80">
                  <c:v>0.7974467083113268</c:v>
                </c:pt>
                <c:pt idx="81">
                  <c:v>0.80737970833433792</c:v>
                </c:pt>
                <c:pt idx="82">
                  <c:v>0.81731045828200877</c:v>
                </c:pt>
                <c:pt idx="83">
                  <c:v>0.82724245829740539</c:v>
                </c:pt>
                <c:pt idx="84">
                  <c:v>0.83717445831280202</c:v>
                </c:pt>
                <c:pt idx="85">
                  <c:v>0.84710645832819864</c:v>
                </c:pt>
                <c:pt idx="86">
                  <c:v>0.85703845828538761</c:v>
                </c:pt>
                <c:pt idx="87">
                  <c:v>0.86697045830078423</c:v>
                </c:pt>
                <c:pt idx="88">
                  <c:v>0.87690245831618086</c:v>
                </c:pt>
                <c:pt idx="89">
                  <c:v>0.88683445833157748</c:v>
                </c:pt>
                <c:pt idx="90">
                  <c:v>0.89676645828876644</c:v>
                </c:pt>
                <c:pt idx="91">
                  <c:v>0.90669845830416307</c:v>
                </c:pt>
                <c:pt idx="92">
                  <c:v>0.91663045831955969</c:v>
                </c:pt>
                <c:pt idx="93">
                  <c:v>0.92656345828436315</c:v>
                </c:pt>
                <c:pt idx="94">
                  <c:v>0.93649545829975978</c:v>
                </c:pt>
                <c:pt idx="95">
                  <c:v>0.9464274583151564</c:v>
                </c:pt>
                <c:pt idx="96">
                  <c:v>0.95635945833055303</c:v>
                </c:pt>
                <c:pt idx="97">
                  <c:v>0.96629145828774199</c:v>
                </c:pt>
                <c:pt idx="98">
                  <c:v>0.97622345830313861</c:v>
                </c:pt>
                <c:pt idx="99">
                  <c:v>0.98615545831853524</c:v>
                </c:pt>
                <c:pt idx="100">
                  <c:v>0.99608745833393186</c:v>
                </c:pt>
                <c:pt idx="101">
                  <c:v>1.0060194582911208</c:v>
                </c:pt>
                <c:pt idx="102">
                  <c:v>1.0159514583065175</c:v>
                </c:pt>
                <c:pt idx="103">
                  <c:v>1.0258834583219141</c:v>
                </c:pt>
                <c:pt idx="104">
                  <c:v>1.035815458279103</c:v>
                </c:pt>
                <c:pt idx="105">
                  <c:v>1.0457484583021142</c:v>
                </c:pt>
                <c:pt idx="106">
                  <c:v>1.0556804583175108</c:v>
                </c:pt>
                <c:pt idx="107">
                  <c:v>1.0656124583329074</c:v>
                </c:pt>
                <c:pt idx="108">
                  <c:v>1.0755444582900964</c:v>
                </c:pt>
                <c:pt idx="109">
                  <c:v>1.085476458305493</c:v>
                </c:pt>
                <c:pt idx="110">
                  <c:v>1.0954084583208896</c:v>
                </c:pt>
                <c:pt idx="111">
                  <c:v>1.1053404583362862</c:v>
                </c:pt>
                <c:pt idx="112">
                  <c:v>1.1152724582934752</c:v>
                </c:pt>
                <c:pt idx="113">
                  <c:v>1.1252044583088718</c:v>
                </c:pt>
                <c:pt idx="114">
                  <c:v>1.1351364583242685</c:v>
                </c:pt>
                <c:pt idx="115">
                  <c:v>1.1450684582814574</c:v>
                </c:pt>
                <c:pt idx="116">
                  <c:v>1.155000458296854</c:v>
                </c:pt>
                <c:pt idx="117">
                  <c:v>1.1649334583198652</c:v>
                </c:pt>
                <c:pt idx="118">
                  <c:v>1.1748654583352618</c:v>
                </c:pt>
                <c:pt idx="119">
                  <c:v>1.1847974582924508</c:v>
                </c:pt>
                <c:pt idx="120">
                  <c:v>1.1947294583078474</c:v>
                </c:pt>
                <c:pt idx="121">
                  <c:v>1.204661458323244</c:v>
                </c:pt>
                <c:pt idx="122">
                  <c:v>1.214593458280433</c:v>
                </c:pt>
                <c:pt idx="123">
                  <c:v>1.2245254582958296</c:v>
                </c:pt>
                <c:pt idx="124">
                  <c:v>1.2344574583112262</c:v>
                </c:pt>
                <c:pt idx="125">
                  <c:v>1.2443894583266228</c:v>
                </c:pt>
                <c:pt idx="126">
                  <c:v>1.2543214582838118</c:v>
                </c:pt>
                <c:pt idx="127">
                  <c:v>1.2642534582992084</c:v>
                </c:pt>
                <c:pt idx="128">
                  <c:v>1.2741864583222196</c:v>
                </c:pt>
                <c:pt idx="129">
                  <c:v>1.2841184582794085</c:v>
                </c:pt>
                <c:pt idx="130">
                  <c:v>1.2940504582948051</c:v>
                </c:pt>
                <c:pt idx="131">
                  <c:v>1.3039824583102018</c:v>
                </c:pt>
                <c:pt idx="132">
                  <c:v>1.3139144583255984</c:v>
                </c:pt>
                <c:pt idx="133">
                  <c:v>1.3238464582827874</c:v>
                </c:pt>
                <c:pt idx="134">
                  <c:v>1.333778458298184</c:v>
                </c:pt>
                <c:pt idx="135">
                  <c:v>1.3437104583135806</c:v>
                </c:pt>
                <c:pt idx="136">
                  <c:v>1.3536424583289772</c:v>
                </c:pt>
                <c:pt idx="137">
                  <c:v>1.3635744582861662</c:v>
                </c:pt>
                <c:pt idx="138">
                  <c:v>1.3735064583015628</c:v>
                </c:pt>
                <c:pt idx="139">
                  <c:v>1.3834384583169594</c:v>
                </c:pt>
                <c:pt idx="140">
                  <c:v>1.3933704583323561</c:v>
                </c:pt>
                <c:pt idx="141">
                  <c:v>1.4033034582971595</c:v>
                </c:pt>
                <c:pt idx="142">
                  <c:v>1.4132354583125561</c:v>
                </c:pt>
                <c:pt idx="143">
                  <c:v>1.4231674583279528</c:v>
                </c:pt>
                <c:pt idx="144">
                  <c:v>1.4330994582851417</c:v>
                </c:pt>
                <c:pt idx="145">
                  <c:v>1.4430314583005384</c:v>
                </c:pt>
                <c:pt idx="146">
                  <c:v>1.452963458315935</c:v>
                </c:pt>
                <c:pt idx="147">
                  <c:v>1.4628954583313316</c:v>
                </c:pt>
                <c:pt idx="148">
                  <c:v>1.4728274582885206</c:v>
                </c:pt>
                <c:pt idx="149">
                  <c:v>1.4827594583039172</c:v>
                </c:pt>
                <c:pt idx="150">
                  <c:v>1.4926914583193138</c:v>
                </c:pt>
                <c:pt idx="151">
                  <c:v>1.5026234583347104</c:v>
                </c:pt>
                <c:pt idx="152">
                  <c:v>1.5125564582995139</c:v>
                </c:pt>
              </c:numCache>
            </c:numRef>
          </c:xVal>
          <c:yVal>
            <c:numRef>
              <c:f>'Raw Data'!$E$2:$E$759</c:f>
              <c:numCache>
                <c:formatCode>General</c:formatCode>
                <c:ptCount val="758"/>
                <c:pt idx="0">
                  <c:v>-2.4612426757812528E-3</c:v>
                </c:pt>
                <c:pt idx="1">
                  <c:v>1.2809753417968722E-3</c:v>
                </c:pt>
                <c:pt idx="2">
                  <c:v>-1.1592254638671876E-2</c:v>
                </c:pt>
                <c:pt idx="3">
                  <c:v>-2.7606201171875011E-3</c:v>
                </c:pt>
                <c:pt idx="4">
                  <c:v>-7.2512817382812539E-3</c:v>
                </c:pt>
                <c:pt idx="5">
                  <c:v>1.4306640625000033E-3</c:v>
                </c:pt>
                <c:pt idx="6">
                  <c:v>8.3465576171878886E-5</c:v>
                </c:pt>
                <c:pt idx="7">
                  <c:v>8.615722656250005E-3</c:v>
                </c:pt>
                <c:pt idx="8">
                  <c:v>1.1609497070312502E-2</c:v>
                </c:pt>
                <c:pt idx="9">
                  <c:v>1.7300415039062517E-3</c:v>
                </c:pt>
                <c:pt idx="10">
                  <c:v>3.8703155517578136E-2</c:v>
                </c:pt>
                <c:pt idx="11">
                  <c:v>3.6857191467285157</c:v>
                </c:pt>
                <c:pt idx="12">
                  <c:v>6.5380377197265629</c:v>
                </c:pt>
                <c:pt idx="13">
                  <c:v>6.9528251647949224</c:v>
                </c:pt>
                <c:pt idx="14">
                  <c:v>7.0918859863281254</c:v>
                </c:pt>
                <c:pt idx="15">
                  <c:v>6.8130158996582031</c:v>
                </c:pt>
                <c:pt idx="16">
                  <c:v>6.6856307983398438</c:v>
                </c:pt>
                <c:pt idx="17">
                  <c:v>6.4277171325683593</c:v>
                </c:pt>
                <c:pt idx="18">
                  <c:v>6.1891133117675787</c:v>
                </c:pt>
                <c:pt idx="19">
                  <c:v>6.1253459167480475</c:v>
                </c:pt>
                <c:pt idx="20">
                  <c:v>6.0981025695800781</c:v>
                </c:pt>
                <c:pt idx="21">
                  <c:v>5.9858360290527344</c:v>
                </c:pt>
                <c:pt idx="22">
                  <c:v>5.7089118957519531</c:v>
                </c:pt>
                <c:pt idx="23">
                  <c:v>5.3435217285156256</c:v>
                </c:pt>
                <c:pt idx="24">
                  <c:v>5.0656994628906249</c:v>
                </c:pt>
                <c:pt idx="25">
                  <c:v>4.9386137390136717</c:v>
                </c:pt>
                <c:pt idx="26">
                  <c:v>4.7250079345703124</c:v>
                </c:pt>
                <c:pt idx="27">
                  <c:v>4.5377473449707031</c:v>
                </c:pt>
                <c:pt idx="28">
                  <c:v>4.2326817321777348</c:v>
                </c:pt>
                <c:pt idx="29">
                  <c:v>3.9421359252929689</c:v>
                </c:pt>
                <c:pt idx="30">
                  <c:v>3.6231492614746097</c:v>
                </c:pt>
                <c:pt idx="31">
                  <c:v>3.3029650878906249</c:v>
                </c:pt>
                <c:pt idx="32">
                  <c:v>2.8925186157226563</c:v>
                </c:pt>
                <c:pt idx="33">
                  <c:v>2.6259230041503905</c:v>
                </c:pt>
                <c:pt idx="34">
                  <c:v>2.2400254821777343</c:v>
                </c:pt>
                <c:pt idx="35">
                  <c:v>1.7882649230957031</c:v>
                </c:pt>
                <c:pt idx="36">
                  <c:v>1.3261758422851562</c:v>
                </c:pt>
                <c:pt idx="37">
                  <c:v>0.85779983520507819</c:v>
                </c:pt>
                <c:pt idx="38">
                  <c:v>0.3677189636230469</c:v>
                </c:pt>
                <c:pt idx="39">
                  <c:v>-6.6228637695312495E-2</c:v>
                </c:pt>
                <c:pt idx="40">
                  <c:v>-0.52367736816406252</c:v>
                </c:pt>
                <c:pt idx="41">
                  <c:v>-1.0579164123535156</c:v>
                </c:pt>
                <c:pt idx="42">
                  <c:v>-1.5108744812011721</c:v>
                </c:pt>
                <c:pt idx="43">
                  <c:v>-1.7927383422851564</c:v>
                </c:pt>
                <c:pt idx="44">
                  <c:v>-1.9458699035644533</c:v>
                </c:pt>
                <c:pt idx="45">
                  <c:v>-2.165912322998047</c:v>
                </c:pt>
                <c:pt idx="46">
                  <c:v>-2.0737040710449217</c:v>
                </c:pt>
                <c:pt idx="47">
                  <c:v>-1.991075897216797</c:v>
                </c:pt>
                <c:pt idx="48">
                  <c:v>-1.9624853515625003</c:v>
                </c:pt>
                <c:pt idx="49">
                  <c:v>-2.0515501403808596</c:v>
                </c:pt>
                <c:pt idx="50">
                  <c:v>-2.0930139160156251</c:v>
                </c:pt>
                <c:pt idx="51">
                  <c:v>-1.968173522949219</c:v>
                </c:pt>
                <c:pt idx="52">
                  <c:v>-1.9710176086425784</c:v>
                </c:pt>
                <c:pt idx="53">
                  <c:v>-2.0466104125976563</c:v>
                </c:pt>
                <c:pt idx="54">
                  <c:v>-1.9014123535156251</c:v>
                </c:pt>
                <c:pt idx="55">
                  <c:v>-1.9097949218750001</c:v>
                </c:pt>
                <c:pt idx="56">
                  <c:v>-2.1034921264648441</c:v>
                </c:pt>
                <c:pt idx="57">
                  <c:v>-2.215159912109375</c:v>
                </c:pt>
                <c:pt idx="58">
                  <c:v>-2.1822283935546878</c:v>
                </c:pt>
                <c:pt idx="59">
                  <c:v>-1.9901777648925782</c:v>
                </c:pt>
                <c:pt idx="60">
                  <c:v>-1.796929626464844</c:v>
                </c:pt>
                <c:pt idx="61">
                  <c:v>-1.8618945312500002</c:v>
                </c:pt>
                <c:pt idx="62">
                  <c:v>-1.8828509521484376</c:v>
                </c:pt>
                <c:pt idx="63">
                  <c:v>-1.8342021179199219</c:v>
                </c:pt>
                <c:pt idx="64">
                  <c:v>-1.9009632873535158</c:v>
                </c:pt>
                <c:pt idx="65">
                  <c:v>-1.961138153076172</c:v>
                </c:pt>
                <c:pt idx="66">
                  <c:v>-1.8571044921875002</c:v>
                </c:pt>
                <c:pt idx="67">
                  <c:v>-1.758609313964844</c:v>
                </c:pt>
                <c:pt idx="68">
                  <c:v>-1.8475244140625002</c:v>
                </c:pt>
                <c:pt idx="69">
                  <c:v>-1.8927304077148439</c:v>
                </c:pt>
                <c:pt idx="70">
                  <c:v>-2.0647227478027346</c:v>
                </c:pt>
                <c:pt idx="71">
                  <c:v>-1.9367388916015627</c:v>
                </c:pt>
                <c:pt idx="72">
                  <c:v>-1.9322482299804689</c:v>
                </c:pt>
                <c:pt idx="73">
                  <c:v>-2.1275920104980472</c:v>
                </c:pt>
                <c:pt idx="74">
                  <c:v>-2.0838829040527345</c:v>
                </c:pt>
                <c:pt idx="75">
                  <c:v>-2.1019952392578127</c:v>
                </c:pt>
                <c:pt idx="76">
                  <c:v>-2.266203765869141</c:v>
                </c:pt>
                <c:pt idx="77">
                  <c:v>-2.3203910827636722</c:v>
                </c:pt>
                <c:pt idx="78">
                  <c:v>-2.3837094116210937</c:v>
                </c:pt>
                <c:pt idx="79">
                  <c:v>-2.2552764892578128</c:v>
                </c:pt>
                <c:pt idx="80">
                  <c:v>-2.156182556152344</c:v>
                </c:pt>
                <c:pt idx="81">
                  <c:v>-2.1286398315429689</c:v>
                </c:pt>
                <c:pt idx="82">
                  <c:v>-2.0484066772460938</c:v>
                </c:pt>
                <c:pt idx="83">
                  <c:v>-2.133280181884766</c:v>
                </c:pt>
                <c:pt idx="84">
                  <c:v>-2.1504943847656253</c:v>
                </c:pt>
                <c:pt idx="85">
                  <c:v>-2.0157745361328128</c:v>
                </c:pt>
                <c:pt idx="86">
                  <c:v>-1.8931794738769532</c:v>
                </c:pt>
                <c:pt idx="87">
                  <c:v>-1.957545623779297</c:v>
                </c:pt>
                <c:pt idx="88">
                  <c:v>-2.2081245422363285</c:v>
                </c:pt>
                <c:pt idx="89">
                  <c:v>-2.24509765625</c:v>
                </c:pt>
                <c:pt idx="90">
                  <c:v>-2.1346273803710938</c:v>
                </c:pt>
                <c:pt idx="91">
                  <c:v>-2.0741531372070314</c:v>
                </c:pt>
                <c:pt idx="92">
                  <c:v>-2.0569389343261721</c:v>
                </c:pt>
                <c:pt idx="93">
                  <c:v>-2.0094876098632812</c:v>
                </c:pt>
                <c:pt idx="94">
                  <c:v>-2.0549929809570311</c:v>
                </c:pt>
                <c:pt idx="95">
                  <c:v>-2.0326893615722659</c:v>
                </c:pt>
                <c:pt idx="96">
                  <c:v>-2.0582861328124999</c:v>
                </c:pt>
                <c:pt idx="97">
                  <c:v>-2.1645651245117188</c:v>
                </c:pt>
                <c:pt idx="98">
                  <c:v>-2.1933053588867191</c:v>
                </c:pt>
                <c:pt idx="99">
                  <c:v>-2.1329808044433594</c:v>
                </c:pt>
                <c:pt idx="100">
                  <c:v>-2.0334378051757813</c:v>
                </c:pt>
                <c:pt idx="101">
                  <c:v>-1.974310760498047</c:v>
                </c:pt>
                <c:pt idx="102">
                  <c:v>-1.9469177246093752</c:v>
                </c:pt>
                <c:pt idx="103">
                  <c:v>-1.5845213317871096</c:v>
                </c:pt>
                <c:pt idx="104">
                  <c:v>3.2715606689453128E-2</c:v>
                </c:pt>
                <c:pt idx="105">
                  <c:v>2.4632415771484381E-2</c:v>
                </c:pt>
                <c:pt idx="106">
                  <c:v>-2.0872955322265623E-2</c:v>
                </c:pt>
                <c:pt idx="107">
                  <c:v>-4.2575073242187428E-3</c:v>
                </c:pt>
                <c:pt idx="108">
                  <c:v>-6.0537719726562467E-3</c:v>
                </c:pt>
                <c:pt idx="109">
                  <c:v>-1.2637329101562456E-3</c:v>
                </c:pt>
                <c:pt idx="110">
                  <c:v>-7.4009704589843711E-3</c:v>
                </c:pt>
                <c:pt idx="111">
                  <c:v>-1.4436340332031242E-2</c:v>
                </c:pt>
                <c:pt idx="112">
                  <c:v>-1.1891632080078124E-2</c:v>
                </c:pt>
                <c:pt idx="113">
                  <c:v>-2.5662994384765624E-2</c:v>
                </c:pt>
                <c:pt idx="114">
                  <c:v>-2.2220153808593747E-2</c:v>
                </c:pt>
                <c:pt idx="115">
                  <c:v>-1.922637939453125E-2</c:v>
                </c:pt>
                <c:pt idx="116">
                  <c:v>-1.877731323242187E-2</c:v>
                </c:pt>
                <c:pt idx="117">
                  <c:v>-3.0303344726562501E-2</c:v>
                </c:pt>
                <c:pt idx="118">
                  <c:v>-2.4016418457031251E-2</c:v>
                </c:pt>
                <c:pt idx="119">
                  <c:v>-4.0182800292968751E-2</c:v>
                </c:pt>
                <c:pt idx="120">
                  <c:v>-4.0182800292968751E-2</c:v>
                </c:pt>
                <c:pt idx="121">
                  <c:v>-3.7937469482421875E-2</c:v>
                </c:pt>
                <c:pt idx="122">
                  <c:v>-3.9883422851562503E-2</c:v>
                </c:pt>
                <c:pt idx="123">
                  <c:v>-3.0902099609374997E-2</c:v>
                </c:pt>
                <c:pt idx="124">
                  <c:v>-2.4016418457031251E-2</c:v>
                </c:pt>
                <c:pt idx="125">
                  <c:v>-2.1022644042968747E-2</c:v>
                </c:pt>
                <c:pt idx="126">
                  <c:v>-1.9525756835937498E-2</c:v>
                </c:pt>
                <c:pt idx="127">
                  <c:v>-1.4885406494140621E-2</c:v>
                </c:pt>
                <c:pt idx="128">
                  <c:v>-1.3238830566406248E-2</c:v>
                </c:pt>
                <c:pt idx="129">
                  <c:v>-7.8500366210937506E-3</c:v>
                </c:pt>
                <c:pt idx="130">
                  <c:v>-7.5506591796875022E-3</c:v>
                </c:pt>
                <c:pt idx="131">
                  <c:v>-1.7579803466796877E-2</c:v>
                </c:pt>
                <c:pt idx="132">
                  <c:v>-1.5184783935546869E-2</c:v>
                </c:pt>
                <c:pt idx="133">
                  <c:v>-1.2939453125E-2</c:v>
                </c:pt>
                <c:pt idx="134">
                  <c:v>-2.1471710205078126E-2</c:v>
                </c:pt>
                <c:pt idx="135">
                  <c:v>-2.1022644042968747E-2</c:v>
                </c:pt>
                <c:pt idx="136">
                  <c:v>-2.8806457519531252E-2</c:v>
                </c:pt>
                <c:pt idx="137">
                  <c:v>-2.6261749267578127E-2</c:v>
                </c:pt>
                <c:pt idx="138">
                  <c:v>-2.7608947753906252E-2</c:v>
                </c:pt>
                <c:pt idx="139">
                  <c:v>-3.539276123046875E-2</c:v>
                </c:pt>
                <c:pt idx="140">
                  <c:v>-3.1500854492187501E-2</c:v>
                </c:pt>
                <c:pt idx="141">
                  <c:v>-4.1829376220703124E-2</c:v>
                </c:pt>
                <c:pt idx="142">
                  <c:v>-3.3596496582031246E-2</c:v>
                </c:pt>
                <c:pt idx="143">
                  <c:v>-3.7338714599609371E-2</c:v>
                </c:pt>
                <c:pt idx="144">
                  <c:v>-4.0182800292968751E-2</c:v>
                </c:pt>
                <c:pt idx="145">
                  <c:v>-2.7309570312499996E-2</c:v>
                </c:pt>
                <c:pt idx="146">
                  <c:v>-1.6981048583984373E-2</c:v>
                </c:pt>
                <c:pt idx="147">
                  <c:v>-2.1471710205078126E-2</c:v>
                </c:pt>
                <c:pt idx="148">
                  <c:v>-1.8627624511718746E-2</c:v>
                </c:pt>
                <c:pt idx="149">
                  <c:v>-9.9456787109375028E-3</c:v>
                </c:pt>
                <c:pt idx="150">
                  <c:v>-4.2575073242187428E-3</c:v>
                </c:pt>
                <c:pt idx="151">
                  <c:v>-8.5984802246093783E-3</c:v>
                </c:pt>
                <c:pt idx="152">
                  <c:v>-9.4966125488281233E-3</c:v>
                </c:pt>
              </c:numCache>
            </c:numRef>
          </c:yVal>
          <c:smooth val="0"/>
          <c:extLst>
            <c:ext xmlns:c16="http://schemas.microsoft.com/office/drawing/2014/chart" uri="{C3380CC4-5D6E-409C-BE32-E72D297353CC}">
              <c16:uniqueId val="{00000000-5926-444B-90D2-CC3D87054B59}"/>
            </c:ext>
          </c:extLst>
        </c:ser>
        <c:dLbls>
          <c:showLegendKey val="0"/>
          <c:showVal val="0"/>
          <c:showCatName val="0"/>
          <c:showSerName val="0"/>
          <c:showPercent val="0"/>
          <c:showBubbleSize val="0"/>
        </c:dLbls>
        <c:axId val="703697872"/>
        <c:axId val="703698528"/>
      </c:scatterChart>
      <c:scatterChart>
        <c:scatterStyle val="lineMarker"/>
        <c:varyColors val="0"/>
        <c:ser>
          <c:idx val="1"/>
          <c:order val="1"/>
          <c:tx>
            <c:strRef>
              <c:f>'Raw Data'!$F$1</c:f>
              <c:strCache>
                <c:ptCount val="1"/>
                <c:pt idx="0">
                  <c:v>Velocity (m/s)</c:v>
                </c:pt>
              </c:strCache>
            </c:strRef>
          </c:tx>
          <c:spPr>
            <a:ln w="19050" cap="rnd">
              <a:noFill/>
              <a:round/>
            </a:ln>
            <a:effectLst/>
          </c:spPr>
          <c:marker>
            <c:symbol val="circle"/>
            <c:size val="5"/>
            <c:spPr>
              <a:solidFill>
                <a:schemeClr val="accent2"/>
              </a:solidFill>
              <a:ln w="9525">
                <a:solidFill>
                  <a:schemeClr val="accent2"/>
                </a:solidFill>
              </a:ln>
              <a:effectLst/>
            </c:spPr>
          </c:marker>
          <c:xVal>
            <c:numRef>
              <c:f>'Raw Data'!$D$2:$D$759</c:f>
              <c:numCache>
                <c:formatCode>General</c:formatCode>
                <c:ptCount val="758"/>
                <c:pt idx="0">
                  <c:v>2.8817083220928907E-3</c:v>
                </c:pt>
                <c:pt idx="1">
                  <c:v>1.2813708279281855E-2</c:v>
                </c:pt>
                <c:pt idx="2">
                  <c:v>2.2745708294678479E-2</c:v>
                </c:pt>
                <c:pt idx="3">
                  <c:v>3.2677708310075104E-2</c:v>
                </c:pt>
                <c:pt idx="4">
                  <c:v>4.2609708325471729E-2</c:v>
                </c:pt>
                <c:pt idx="5">
                  <c:v>5.2541708282660693E-2</c:v>
                </c:pt>
                <c:pt idx="6">
                  <c:v>6.2473708298057318E-2</c:v>
                </c:pt>
                <c:pt idx="7">
                  <c:v>7.2405708313453943E-2</c:v>
                </c:pt>
                <c:pt idx="8">
                  <c:v>8.2337708328850567E-2</c:v>
                </c:pt>
                <c:pt idx="9">
                  <c:v>9.2269708286039531E-2</c:v>
                </c:pt>
                <c:pt idx="10">
                  <c:v>0.10220170830143616</c:v>
                </c:pt>
                <c:pt idx="11">
                  <c:v>0.11213370831683278</c:v>
                </c:pt>
                <c:pt idx="12">
                  <c:v>0.12206570833222941</c:v>
                </c:pt>
                <c:pt idx="13">
                  <c:v>0.13199770828941837</c:v>
                </c:pt>
                <c:pt idx="14">
                  <c:v>0.14193070831242949</c:v>
                </c:pt>
                <c:pt idx="15">
                  <c:v>0.15186270832782611</c:v>
                </c:pt>
                <c:pt idx="16">
                  <c:v>0.16179470828501508</c:v>
                </c:pt>
                <c:pt idx="17">
                  <c:v>0.1717267083004117</c:v>
                </c:pt>
                <c:pt idx="18">
                  <c:v>0.18165870831580833</c:v>
                </c:pt>
                <c:pt idx="19">
                  <c:v>0.19159070833120495</c:v>
                </c:pt>
                <c:pt idx="20">
                  <c:v>0.20152270828839391</c:v>
                </c:pt>
                <c:pt idx="21">
                  <c:v>0.21145470830379054</c:v>
                </c:pt>
                <c:pt idx="22">
                  <c:v>0.22138670831918716</c:v>
                </c:pt>
                <c:pt idx="23">
                  <c:v>0.23131870833458379</c:v>
                </c:pt>
                <c:pt idx="24">
                  <c:v>0.24125070829177275</c:v>
                </c:pt>
                <c:pt idx="25">
                  <c:v>0.25118270830716938</c:v>
                </c:pt>
                <c:pt idx="26">
                  <c:v>0.261114708322566</c:v>
                </c:pt>
                <c:pt idx="27">
                  <c:v>0.27104670827975497</c:v>
                </c:pt>
                <c:pt idx="28">
                  <c:v>0.28097970830276608</c:v>
                </c:pt>
                <c:pt idx="29">
                  <c:v>0.29091170831816271</c:v>
                </c:pt>
                <c:pt idx="30">
                  <c:v>0.30084370833355933</c:v>
                </c:pt>
                <c:pt idx="31">
                  <c:v>0.3107757082907483</c:v>
                </c:pt>
                <c:pt idx="32">
                  <c:v>0.32070770830614492</c:v>
                </c:pt>
                <c:pt idx="33">
                  <c:v>0.33063970832154155</c:v>
                </c:pt>
                <c:pt idx="34">
                  <c:v>0.34057170833693817</c:v>
                </c:pt>
                <c:pt idx="35">
                  <c:v>0.35050370829412714</c:v>
                </c:pt>
                <c:pt idx="36">
                  <c:v>0.36043570830952376</c:v>
                </c:pt>
                <c:pt idx="37">
                  <c:v>0.37036770832492039</c:v>
                </c:pt>
                <c:pt idx="38">
                  <c:v>0.38029970828210935</c:v>
                </c:pt>
                <c:pt idx="39">
                  <c:v>0.39023170829750597</c:v>
                </c:pt>
                <c:pt idx="40">
                  <c:v>0.4001637083129026</c:v>
                </c:pt>
                <c:pt idx="41">
                  <c:v>0.41009670833591372</c:v>
                </c:pt>
                <c:pt idx="42">
                  <c:v>0.42002870829310268</c:v>
                </c:pt>
                <c:pt idx="43">
                  <c:v>0.42996070830849931</c:v>
                </c:pt>
                <c:pt idx="44">
                  <c:v>0.43989270832389593</c:v>
                </c:pt>
                <c:pt idx="45">
                  <c:v>0.4498247082810849</c:v>
                </c:pt>
                <c:pt idx="46">
                  <c:v>0.45975670829648152</c:v>
                </c:pt>
                <c:pt idx="47">
                  <c:v>0.46968870831187814</c:v>
                </c:pt>
                <c:pt idx="48">
                  <c:v>0.47962070832727477</c:v>
                </c:pt>
                <c:pt idx="49">
                  <c:v>0.48955270828446373</c:v>
                </c:pt>
                <c:pt idx="50">
                  <c:v>0.49948470829986036</c:v>
                </c:pt>
                <c:pt idx="51">
                  <c:v>0.50941670831525698</c:v>
                </c:pt>
                <c:pt idx="52">
                  <c:v>0.51934870833065361</c:v>
                </c:pt>
                <c:pt idx="53">
                  <c:v>0.52928070828784257</c:v>
                </c:pt>
                <c:pt idx="54">
                  <c:v>0.53921370831085369</c:v>
                </c:pt>
                <c:pt idx="55">
                  <c:v>0.54914570832625031</c:v>
                </c:pt>
                <c:pt idx="56">
                  <c:v>0.55907770828343928</c:v>
                </c:pt>
                <c:pt idx="57">
                  <c:v>0.5690097082988359</c:v>
                </c:pt>
                <c:pt idx="58">
                  <c:v>0.57894170831423253</c:v>
                </c:pt>
                <c:pt idx="59">
                  <c:v>0.58887370832962915</c:v>
                </c:pt>
                <c:pt idx="60">
                  <c:v>0.59880570828681812</c:v>
                </c:pt>
                <c:pt idx="61">
                  <c:v>0.60873770830221474</c:v>
                </c:pt>
                <c:pt idx="62">
                  <c:v>0.61866970831761137</c:v>
                </c:pt>
                <c:pt idx="63">
                  <c:v>0.62860170833300799</c:v>
                </c:pt>
                <c:pt idx="64">
                  <c:v>0.63853370829019696</c:v>
                </c:pt>
                <c:pt idx="65">
                  <c:v>0.64846570830559358</c:v>
                </c:pt>
                <c:pt idx="66">
                  <c:v>0.6583977083209902</c:v>
                </c:pt>
                <c:pt idx="67">
                  <c:v>0.66832970833638683</c:v>
                </c:pt>
                <c:pt idx="68">
                  <c:v>0.67826270830119029</c:v>
                </c:pt>
                <c:pt idx="69">
                  <c:v>0.68819470831658691</c:v>
                </c:pt>
                <c:pt idx="70">
                  <c:v>0.69812670833198354</c:v>
                </c:pt>
                <c:pt idx="71">
                  <c:v>0.7080587082891725</c:v>
                </c:pt>
                <c:pt idx="72">
                  <c:v>0.71799070830456913</c:v>
                </c:pt>
                <c:pt idx="73">
                  <c:v>0.72792270831996575</c:v>
                </c:pt>
                <c:pt idx="74">
                  <c:v>0.73785470833536237</c:v>
                </c:pt>
                <c:pt idx="75">
                  <c:v>0.74778670829255134</c:v>
                </c:pt>
                <c:pt idx="76">
                  <c:v>0.75771870830794796</c:v>
                </c:pt>
                <c:pt idx="77">
                  <c:v>0.76765070832334459</c:v>
                </c:pt>
                <c:pt idx="78">
                  <c:v>0.77758270828053355</c:v>
                </c:pt>
                <c:pt idx="79">
                  <c:v>0.78751470829593018</c:v>
                </c:pt>
                <c:pt idx="80">
                  <c:v>0.7974467083113268</c:v>
                </c:pt>
                <c:pt idx="81">
                  <c:v>0.80737970833433792</c:v>
                </c:pt>
                <c:pt idx="82">
                  <c:v>0.81731045828200877</c:v>
                </c:pt>
                <c:pt idx="83">
                  <c:v>0.82724245829740539</c:v>
                </c:pt>
                <c:pt idx="84">
                  <c:v>0.83717445831280202</c:v>
                </c:pt>
                <c:pt idx="85">
                  <c:v>0.84710645832819864</c:v>
                </c:pt>
                <c:pt idx="86">
                  <c:v>0.85703845828538761</c:v>
                </c:pt>
                <c:pt idx="87">
                  <c:v>0.86697045830078423</c:v>
                </c:pt>
                <c:pt idx="88">
                  <c:v>0.87690245831618086</c:v>
                </c:pt>
                <c:pt idx="89">
                  <c:v>0.88683445833157748</c:v>
                </c:pt>
                <c:pt idx="90">
                  <c:v>0.89676645828876644</c:v>
                </c:pt>
                <c:pt idx="91">
                  <c:v>0.90669845830416307</c:v>
                </c:pt>
                <c:pt idx="92">
                  <c:v>0.91663045831955969</c:v>
                </c:pt>
                <c:pt idx="93">
                  <c:v>0.92656345828436315</c:v>
                </c:pt>
                <c:pt idx="94">
                  <c:v>0.93649545829975978</c:v>
                </c:pt>
                <c:pt idx="95">
                  <c:v>0.9464274583151564</c:v>
                </c:pt>
                <c:pt idx="96">
                  <c:v>0.95635945833055303</c:v>
                </c:pt>
                <c:pt idx="97">
                  <c:v>0.96629145828774199</c:v>
                </c:pt>
                <c:pt idx="98">
                  <c:v>0.97622345830313861</c:v>
                </c:pt>
                <c:pt idx="99">
                  <c:v>0.98615545831853524</c:v>
                </c:pt>
                <c:pt idx="100">
                  <c:v>0.99608745833393186</c:v>
                </c:pt>
                <c:pt idx="101">
                  <c:v>1.0060194582911208</c:v>
                </c:pt>
                <c:pt idx="102">
                  <c:v>1.0159514583065175</c:v>
                </c:pt>
                <c:pt idx="103">
                  <c:v>1.0258834583219141</c:v>
                </c:pt>
                <c:pt idx="104">
                  <c:v>1.035815458279103</c:v>
                </c:pt>
                <c:pt idx="105">
                  <c:v>1.0457484583021142</c:v>
                </c:pt>
                <c:pt idx="106">
                  <c:v>1.0556804583175108</c:v>
                </c:pt>
                <c:pt idx="107">
                  <c:v>1.0656124583329074</c:v>
                </c:pt>
                <c:pt idx="108">
                  <c:v>1.0755444582900964</c:v>
                </c:pt>
                <c:pt idx="109">
                  <c:v>1.085476458305493</c:v>
                </c:pt>
                <c:pt idx="110">
                  <c:v>1.0954084583208896</c:v>
                </c:pt>
                <c:pt idx="111">
                  <c:v>1.1053404583362862</c:v>
                </c:pt>
                <c:pt idx="112">
                  <c:v>1.1152724582934752</c:v>
                </c:pt>
                <c:pt idx="113">
                  <c:v>1.1252044583088718</c:v>
                </c:pt>
                <c:pt idx="114">
                  <c:v>1.1351364583242685</c:v>
                </c:pt>
                <c:pt idx="115">
                  <c:v>1.1450684582814574</c:v>
                </c:pt>
                <c:pt idx="116">
                  <c:v>1.155000458296854</c:v>
                </c:pt>
                <c:pt idx="117">
                  <c:v>1.1649334583198652</c:v>
                </c:pt>
                <c:pt idx="118">
                  <c:v>1.1748654583352618</c:v>
                </c:pt>
                <c:pt idx="119">
                  <c:v>1.1847974582924508</c:v>
                </c:pt>
                <c:pt idx="120">
                  <c:v>1.1947294583078474</c:v>
                </c:pt>
                <c:pt idx="121">
                  <c:v>1.204661458323244</c:v>
                </c:pt>
                <c:pt idx="122">
                  <c:v>1.214593458280433</c:v>
                </c:pt>
                <c:pt idx="123">
                  <c:v>1.2245254582958296</c:v>
                </c:pt>
                <c:pt idx="124">
                  <c:v>1.2344574583112262</c:v>
                </c:pt>
                <c:pt idx="125">
                  <c:v>1.2443894583266228</c:v>
                </c:pt>
                <c:pt idx="126">
                  <c:v>1.2543214582838118</c:v>
                </c:pt>
                <c:pt idx="127">
                  <c:v>1.2642534582992084</c:v>
                </c:pt>
                <c:pt idx="128">
                  <c:v>1.2741864583222196</c:v>
                </c:pt>
                <c:pt idx="129">
                  <c:v>1.2841184582794085</c:v>
                </c:pt>
                <c:pt idx="130">
                  <c:v>1.2940504582948051</c:v>
                </c:pt>
                <c:pt idx="131">
                  <c:v>1.3039824583102018</c:v>
                </c:pt>
                <c:pt idx="132">
                  <c:v>1.3139144583255984</c:v>
                </c:pt>
                <c:pt idx="133">
                  <c:v>1.3238464582827874</c:v>
                </c:pt>
                <c:pt idx="134">
                  <c:v>1.333778458298184</c:v>
                </c:pt>
                <c:pt idx="135">
                  <c:v>1.3437104583135806</c:v>
                </c:pt>
                <c:pt idx="136">
                  <c:v>1.3536424583289772</c:v>
                </c:pt>
                <c:pt idx="137">
                  <c:v>1.3635744582861662</c:v>
                </c:pt>
                <c:pt idx="138">
                  <c:v>1.3735064583015628</c:v>
                </c:pt>
                <c:pt idx="139">
                  <c:v>1.3834384583169594</c:v>
                </c:pt>
                <c:pt idx="140">
                  <c:v>1.3933704583323561</c:v>
                </c:pt>
                <c:pt idx="141">
                  <c:v>1.4033034582971595</c:v>
                </c:pt>
                <c:pt idx="142">
                  <c:v>1.4132354583125561</c:v>
                </c:pt>
                <c:pt idx="143">
                  <c:v>1.4231674583279528</c:v>
                </c:pt>
                <c:pt idx="144">
                  <c:v>1.4330994582851417</c:v>
                </c:pt>
                <c:pt idx="145">
                  <c:v>1.4430314583005384</c:v>
                </c:pt>
                <c:pt idx="146">
                  <c:v>1.452963458315935</c:v>
                </c:pt>
                <c:pt idx="147">
                  <c:v>1.4628954583313316</c:v>
                </c:pt>
                <c:pt idx="148">
                  <c:v>1.4728274582885206</c:v>
                </c:pt>
                <c:pt idx="149">
                  <c:v>1.4827594583039172</c:v>
                </c:pt>
                <c:pt idx="150">
                  <c:v>1.4926914583193138</c:v>
                </c:pt>
                <c:pt idx="151">
                  <c:v>1.5026234583347104</c:v>
                </c:pt>
                <c:pt idx="152">
                  <c:v>1.5125564582995139</c:v>
                </c:pt>
              </c:numCache>
            </c:numRef>
          </c:xVal>
          <c:yVal>
            <c:numRef>
              <c:f>'Raw Data'!$F$2:$F$759</c:f>
              <c:numCache>
                <c:formatCode>General</c:formatCode>
                <c:ptCount val="758"/>
                <c:pt idx="0">
                  <c:v>0</c:v>
                </c:pt>
                <c:pt idx="1">
                  <c:v>-2.4445062150491053E-5</c:v>
                </c:pt>
                <c:pt idx="2">
                  <c:v>-1.1722415036041822E-5</c:v>
                </c:pt>
                <c:pt idx="3">
                  <c:v>-1.2685668828581249E-4</c:v>
                </c:pt>
                <c:pt idx="4">
                  <c:v>-1.54275167332223E-4</c:v>
                </c:pt>
                <c:pt idx="5">
                  <c:v>-2.2629489724639753E-4</c:v>
                </c:pt>
                <c:pt idx="6">
                  <c:v>-2.1208554175562009E-4</c:v>
                </c:pt>
                <c:pt idx="7">
                  <c:v>-2.112565616517959E-4</c:v>
                </c:pt>
                <c:pt idx="8">
                  <c:v>-1.2568520409726779E-4</c:v>
                </c:pt>
                <c:pt idx="9">
                  <c:v>-1.0379679691938613E-5</c:v>
                </c:pt>
                <c:pt idx="10">
                  <c:v>6.8030925514950788E-6</c:v>
                </c:pt>
                <c:pt idx="11">
                  <c:v>3.9120283374797908E-4</c:v>
                </c:pt>
                <c:pt idx="12">
                  <c:v>3.699776545580323E-2</c:v>
                </c:pt>
                <c:pt idx="13">
                  <c:v>0.10193355580822729</c:v>
                </c:pt>
                <c:pt idx="14">
                  <c:v>0.17099596833012753</c:v>
                </c:pt>
                <c:pt idx="15">
                  <c:v>0.24143258005552959</c:v>
                </c:pt>
                <c:pt idx="16">
                  <c:v>0.30909945367926261</c:v>
                </c:pt>
                <c:pt idx="17">
                  <c:v>0.37550113887131009</c:v>
                </c:pt>
                <c:pt idx="18">
                  <c:v>0.43934122553094418</c:v>
                </c:pt>
                <c:pt idx="19">
                  <c:v>0.50081149903871125</c:v>
                </c:pt>
                <c:pt idx="20">
                  <c:v>0.56164843442162049</c:v>
                </c:pt>
                <c:pt idx="21">
                  <c:v>0.62221478923658002</c:v>
                </c:pt>
                <c:pt idx="22">
                  <c:v>0.68166611276929345</c:v>
                </c:pt>
                <c:pt idx="23">
                  <c:v>0.73836702580579983</c:v>
                </c:pt>
                <c:pt idx="24">
                  <c:v>0.79143888338465529</c:v>
                </c:pt>
                <c:pt idx="25">
                  <c:v>0.84175141052807967</c:v>
                </c:pt>
                <c:pt idx="26">
                  <c:v>0.89080172226000143</c:v>
                </c:pt>
                <c:pt idx="27">
                  <c:v>0.93773050086387133</c:v>
                </c:pt>
                <c:pt idx="28">
                  <c:v>0.982803945345884</c:v>
                </c:pt>
                <c:pt idx="29">
                  <c:v>1.0248429403750423</c:v>
                </c:pt>
                <c:pt idx="30">
                  <c:v>1.0639962344457476</c:v>
                </c:pt>
                <c:pt idx="31">
                  <c:v>1.0999813527556026</c:v>
                </c:pt>
                <c:pt idx="32">
                  <c:v>1.1327864020593867</c:v>
                </c:pt>
                <c:pt idx="33">
                  <c:v>1.1615148969952791</c:v>
                </c:pt>
                <c:pt idx="34">
                  <c:v>1.1875955643129312</c:v>
                </c:pt>
                <c:pt idx="35">
                  <c:v>1.2098434973060226</c:v>
                </c:pt>
                <c:pt idx="36">
                  <c:v>1.2276045445497423</c:v>
                </c:pt>
                <c:pt idx="37">
                  <c:v>1.240776123035737</c:v>
                </c:pt>
                <c:pt idx="38">
                  <c:v>1.2492957909622706</c:v>
                </c:pt>
                <c:pt idx="39">
                  <c:v>1.2529479757146365</c:v>
                </c:pt>
                <c:pt idx="40">
                  <c:v>1.2522901928840269</c:v>
                </c:pt>
                <c:pt idx="41">
                  <c:v>1.2470885055740029</c:v>
                </c:pt>
                <c:pt idx="42">
                  <c:v>1.2365812798117983</c:v>
                </c:pt>
                <c:pt idx="43">
                  <c:v>1.221575274441246</c:v>
                </c:pt>
                <c:pt idx="44">
                  <c:v>1.2037697971980676</c:v>
                </c:pt>
                <c:pt idx="45">
                  <c:v>1.1844434173991703</c:v>
                </c:pt>
                <c:pt idx="46">
                  <c:v>1.1629315761738059</c:v>
                </c:pt>
                <c:pt idx="47">
                  <c:v>1.1423355473082597</c:v>
                </c:pt>
                <c:pt idx="48">
                  <c:v>1.1225601814664465</c:v>
                </c:pt>
                <c:pt idx="49">
                  <c:v>1.1030687770387437</c:v>
                </c:pt>
                <c:pt idx="50">
                  <c:v>1.0826927810128941</c:v>
                </c:pt>
                <c:pt idx="51">
                  <c:v>1.0619049667668017</c:v>
                </c:pt>
                <c:pt idx="52">
                  <c:v>1.0423570673065667</c:v>
                </c:pt>
                <c:pt idx="53">
                  <c:v>1.0227809205019101</c:v>
                </c:pt>
                <c:pt idx="54">
                  <c:v>1.0024519392264828</c:v>
                </c:pt>
                <c:pt idx="55">
                  <c:v>0.98356711170209032</c:v>
                </c:pt>
                <c:pt idx="56">
                  <c:v>0.96459902861978808</c:v>
                </c:pt>
                <c:pt idx="57">
                  <c:v>0.94370714478735263</c:v>
                </c:pt>
                <c:pt idx="58">
                  <c:v>0.92170617650617637</c:v>
                </c:pt>
                <c:pt idx="59">
                  <c:v>0.90003228406779223</c:v>
                </c:pt>
                <c:pt idx="60">
                  <c:v>0.88026583859208074</c:v>
                </c:pt>
                <c:pt idx="61">
                  <c:v>0.86241873351436527</c:v>
                </c:pt>
                <c:pt idx="62">
                  <c:v>0.84392639700132333</c:v>
                </c:pt>
                <c:pt idx="63">
                  <c:v>0.82522592131559547</c:v>
                </c:pt>
                <c:pt idx="64">
                  <c:v>0.80700862595893885</c:v>
                </c:pt>
                <c:pt idx="65">
                  <c:v>0.78812825855967528</c:v>
                </c:pt>
                <c:pt idx="66">
                  <c:v>0.76865023439312785</c:v>
                </c:pt>
                <c:pt idx="67">
                  <c:v>0.75020547254812842</c:v>
                </c:pt>
                <c:pt idx="68">
                  <c:v>0.73273720629441264</c:v>
                </c:pt>
                <c:pt idx="69">
                  <c:v>0.71438759378549821</c:v>
                </c:pt>
                <c:pt idx="70">
                  <c:v>0.69558899534693275</c:v>
                </c:pt>
                <c:pt idx="71">
                  <c:v>0.67508216910414887</c:v>
                </c:pt>
                <c:pt idx="72">
                  <c:v>0.65584647840294286</c:v>
                </c:pt>
                <c:pt idx="73">
                  <c:v>0.63665538895302676</c:v>
                </c:pt>
                <c:pt idx="74">
                  <c:v>0.61552414507200237</c:v>
                </c:pt>
                <c:pt idx="75">
                  <c:v>0.5948270201581638</c:v>
                </c:pt>
                <c:pt idx="76">
                  <c:v>0.57395000340949154</c:v>
                </c:pt>
                <c:pt idx="77">
                  <c:v>0.55144206757198733</c:v>
                </c:pt>
                <c:pt idx="78">
                  <c:v>0.52839594343731688</c:v>
                </c:pt>
                <c:pt idx="79">
                  <c:v>0.50472094152439506</c:v>
                </c:pt>
                <c:pt idx="80">
                  <c:v>0.48232153539836281</c:v>
                </c:pt>
                <c:pt idx="81">
                  <c:v>0.46090417401848538</c:v>
                </c:pt>
                <c:pt idx="82">
                  <c:v>0.43976518412277998</c:v>
                </c:pt>
                <c:pt idx="83">
                  <c:v>0.41942040897283323</c:v>
                </c:pt>
                <c:pt idx="84">
                  <c:v>0.39823267017350844</c:v>
                </c:pt>
                <c:pt idx="85">
                  <c:v>0.37687395991090589</c:v>
                </c:pt>
                <c:pt idx="86">
                  <c:v>0.35685328730433219</c:v>
                </c:pt>
                <c:pt idx="87">
                  <c:v>0.33805022874063773</c:v>
                </c:pt>
                <c:pt idx="88">
                  <c:v>0.31860788557512215</c:v>
                </c:pt>
                <c:pt idx="89">
                  <c:v>0.2966767925876333</c:v>
                </c:pt>
                <c:pt idx="90">
                  <c:v>0.27437848276187327</c:v>
                </c:pt>
                <c:pt idx="91">
                  <c:v>0.25317736358716153</c:v>
                </c:pt>
                <c:pt idx="92">
                  <c:v>0.23257687459648635</c:v>
                </c:pt>
                <c:pt idx="93">
                  <c:v>0.21214530023422162</c:v>
                </c:pt>
                <c:pt idx="94">
                  <c:v>0.1921870692621202</c:v>
                </c:pt>
                <c:pt idx="95">
                  <c:v>0.17177687894361501</c:v>
                </c:pt>
                <c:pt idx="96">
                  <c:v>0.15158820817318272</c:v>
                </c:pt>
                <c:pt idx="97">
                  <c:v>0.13114531039020633</c:v>
                </c:pt>
                <c:pt idx="98">
                  <c:v>0.10964684954022894</c:v>
                </c:pt>
                <c:pt idx="99">
                  <c:v>8.7862940681996543E-2</c:v>
                </c:pt>
                <c:pt idx="100">
                  <c:v>6.6678175299424394E-2</c:v>
                </c:pt>
                <c:pt idx="101">
                  <c:v>4.6482071105472117E-2</c:v>
                </c:pt>
                <c:pt idx="102">
                  <c:v>2.6873216601807793E-2</c:v>
                </c:pt>
                <c:pt idx="103">
                  <c:v>7.5364297310115159E-3</c:v>
                </c:pt>
                <c:pt idx="104">
                  <c:v>-8.2010360684630565E-3</c:v>
                </c:pt>
                <c:pt idx="105">
                  <c:v>-7.8760719464638952E-3</c:v>
                </c:pt>
                <c:pt idx="106">
                  <c:v>-7.6314227926422562E-3</c:v>
                </c:pt>
                <c:pt idx="107">
                  <c:v>-7.8387329852243719E-3</c:v>
                </c:pt>
                <c:pt idx="108">
                  <c:v>-7.8810185477862435E-3</c:v>
                </c:pt>
                <c:pt idx="109">
                  <c:v>-7.9411446111118736E-3</c:v>
                </c:pt>
                <c:pt idx="110">
                  <c:v>-7.9536960063950023E-3</c:v>
                </c:pt>
                <c:pt idx="111">
                  <c:v>-8.0272024451075851E-3</c:v>
                </c:pt>
                <c:pt idx="112">
                  <c:v>-8.1705841766672848E-3</c:v>
                </c:pt>
                <c:pt idx="113">
                  <c:v>-8.2886918666697125E-3</c:v>
                </c:pt>
                <c:pt idx="114">
                  <c:v>-8.5435767272943278E-3</c:v>
                </c:pt>
                <c:pt idx="115">
                  <c:v>-8.7642672939700125E-3</c:v>
                </c:pt>
                <c:pt idx="116">
                  <c:v>-8.9552236944125188E-3</c:v>
                </c:pt>
                <c:pt idx="117">
                  <c:v>-9.1417387471822518E-3</c:v>
                </c:pt>
                <c:pt idx="118">
                  <c:v>-9.4427115674730402E-3</c:v>
                </c:pt>
                <c:pt idx="119">
                  <c:v>-9.6812426345601072E-3</c:v>
                </c:pt>
                <c:pt idx="120">
                  <c:v>-1.0080338207688552E-2</c:v>
                </c:pt>
                <c:pt idx="121">
                  <c:v>-1.0479433780816996E-2</c:v>
                </c:pt>
                <c:pt idx="122">
                  <c:v>-1.0856228726092267E-2</c:v>
                </c:pt>
                <c:pt idx="123">
                  <c:v>-1.1252350882468056E-2</c:v>
                </c:pt>
                <c:pt idx="124">
                  <c:v>-1.1559270536264156E-2</c:v>
                </c:pt>
                <c:pt idx="125">
                  <c:v>-1.1797801604749162E-2</c:v>
                </c:pt>
                <c:pt idx="126">
                  <c:v>-1.2006598504483927E-2</c:v>
                </c:pt>
                <c:pt idx="127">
                  <c:v>-1.2200528321679088E-2</c:v>
                </c:pt>
                <c:pt idx="128">
                  <c:v>-1.2348385064727917E-2</c:v>
                </c:pt>
                <c:pt idx="129">
                  <c:v>-1.2479873129346696E-2</c:v>
                </c:pt>
                <c:pt idx="130">
                  <c:v>-1.2557839693188263E-2</c:v>
                </c:pt>
                <c:pt idx="131">
                  <c:v>-1.2632832840277174E-2</c:v>
                </c:pt>
                <c:pt idx="132">
                  <c:v>-1.2807435448580071E-2</c:v>
                </c:pt>
                <c:pt idx="133">
                  <c:v>-1.2958250721977847E-2</c:v>
                </c:pt>
                <c:pt idx="134">
                  <c:v>-1.308676537061457E-2</c:v>
                </c:pt>
                <c:pt idx="135">
                  <c:v>-1.3300022396701998E-2</c:v>
                </c:pt>
                <c:pt idx="136">
                  <c:v>-1.3508819297660441E-2</c:v>
                </c:pt>
                <c:pt idx="137">
                  <c:v>-1.3794925032511191E-2</c:v>
                </c:pt>
                <c:pt idx="138">
                  <c:v>-1.405575672664112E-2</c:v>
                </c:pt>
                <c:pt idx="139">
                  <c:v>-1.4329968796158001E-2</c:v>
                </c:pt>
                <c:pt idx="140">
                  <c:v>-1.4681489701243946E-2</c:v>
                </c:pt>
                <c:pt idx="141">
                  <c:v>-1.4994387687806122E-2</c:v>
                </c:pt>
                <c:pt idx="142">
                  <c:v>-1.5409837053074178E-2</c:v>
                </c:pt>
                <c:pt idx="143">
                  <c:v>-1.5743517457644185E-2</c:v>
                </c:pt>
                <c:pt idx="144">
                  <c:v>-1.6114365569448997E-2</c:v>
                </c:pt>
                <c:pt idx="145">
                  <c:v>-1.6513461142577443E-2</c:v>
                </c:pt>
                <c:pt idx="146">
                  <c:v>-1.6784699795341668E-2</c:v>
                </c:pt>
                <c:pt idx="147">
                  <c:v>-1.6953355570139252E-2</c:v>
                </c:pt>
                <c:pt idx="148">
                  <c:v>-1.7166612594976861E-2</c:v>
                </c:pt>
                <c:pt idx="149">
                  <c:v>-1.7351622161914052E-2</c:v>
                </c:pt>
                <c:pt idx="150">
                  <c:v>-1.7450402643024214E-2</c:v>
                </c:pt>
                <c:pt idx="151">
                  <c:v>-1.7492688205833905E-2</c:v>
                </c:pt>
                <c:pt idx="152">
                  <c:v>-1.7578096909602312E-2</c:v>
                </c:pt>
              </c:numCache>
            </c:numRef>
          </c:yVal>
          <c:smooth val="0"/>
          <c:extLst>
            <c:ext xmlns:c16="http://schemas.microsoft.com/office/drawing/2014/chart" uri="{C3380CC4-5D6E-409C-BE32-E72D297353CC}">
              <c16:uniqueId val="{00000001-5926-444B-90D2-CC3D87054B59}"/>
            </c:ext>
          </c:extLst>
        </c:ser>
        <c:ser>
          <c:idx val="2"/>
          <c:order val="2"/>
          <c:tx>
            <c:strRef>
              <c:f>'Raw Data'!$G$1</c:f>
              <c:strCache>
                <c:ptCount val="1"/>
                <c:pt idx="0">
                  <c:v>Displacement (m)</c:v>
                </c:pt>
              </c:strCache>
            </c:strRef>
          </c:tx>
          <c:spPr>
            <a:ln w="19050" cap="rnd">
              <a:noFill/>
              <a:round/>
            </a:ln>
            <a:effectLst/>
          </c:spPr>
          <c:marker>
            <c:symbol val="circle"/>
            <c:size val="5"/>
            <c:spPr>
              <a:solidFill>
                <a:schemeClr val="accent3"/>
              </a:solidFill>
              <a:ln w="9525">
                <a:solidFill>
                  <a:schemeClr val="accent3"/>
                </a:solidFill>
              </a:ln>
              <a:effectLst/>
            </c:spPr>
          </c:marker>
          <c:xVal>
            <c:numRef>
              <c:f>'Raw Data'!$D$2:$D$759</c:f>
              <c:numCache>
                <c:formatCode>General</c:formatCode>
                <c:ptCount val="758"/>
                <c:pt idx="0">
                  <c:v>2.8817083220928907E-3</c:v>
                </c:pt>
                <c:pt idx="1">
                  <c:v>1.2813708279281855E-2</c:v>
                </c:pt>
                <c:pt idx="2">
                  <c:v>2.2745708294678479E-2</c:v>
                </c:pt>
                <c:pt idx="3">
                  <c:v>3.2677708310075104E-2</c:v>
                </c:pt>
                <c:pt idx="4">
                  <c:v>4.2609708325471729E-2</c:v>
                </c:pt>
                <c:pt idx="5">
                  <c:v>5.2541708282660693E-2</c:v>
                </c:pt>
                <c:pt idx="6">
                  <c:v>6.2473708298057318E-2</c:v>
                </c:pt>
                <c:pt idx="7">
                  <c:v>7.2405708313453943E-2</c:v>
                </c:pt>
                <c:pt idx="8">
                  <c:v>8.2337708328850567E-2</c:v>
                </c:pt>
                <c:pt idx="9">
                  <c:v>9.2269708286039531E-2</c:v>
                </c:pt>
                <c:pt idx="10">
                  <c:v>0.10220170830143616</c:v>
                </c:pt>
                <c:pt idx="11">
                  <c:v>0.11213370831683278</c:v>
                </c:pt>
                <c:pt idx="12">
                  <c:v>0.12206570833222941</c:v>
                </c:pt>
                <c:pt idx="13">
                  <c:v>0.13199770828941837</c:v>
                </c:pt>
                <c:pt idx="14">
                  <c:v>0.14193070831242949</c:v>
                </c:pt>
                <c:pt idx="15">
                  <c:v>0.15186270832782611</c:v>
                </c:pt>
                <c:pt idx="16">
                  <c:v>0.16179470828501508</c:v>
                </c:pt>
                <c:pt idx="17">
                  <c:v>0.1717267083004117</c:v>
                </c:pt>
                <c:pt idx="18">
                  <c:v>0.18165870831580833</c:v>
                </c:pt>
                <c:pt idx="19">
                  <c:v>0.19159070833120495</c:v>
                </c:pt>
                <c:pt idx="20">
                  <c:v>0.20152270828839391</c:v>
                </c:pt>
                <c:pt idx="21">
                  <c:v>0.21145470830379054</c:v>
                </c:pt>
                <c:pt idx="22">
                  <c:v>0.22138670831918716</c:v>
                </c:pt>
                <c:pt idx="23">
                  <c:v>0.23131870833458379</c:v>
                </c:pt>
                <c:pt idx="24">
                  <c:v>0.24125070829177275</c:v>
                </c:pt>
                <c:pt idx="25">
                  <c:v>0.25118270830716938</c:v>
                </c:pt>
                <c:pt idx="26">
                  <c:v>0.261114708322566</c:v>
                </c:pt>
                <c:pt idx="27">
                  <c:v>0.27104670827975497</c:v>
                </c:pt>
                <c:pt idx="28">
                  <c:v>0.28097970830276608</c:v>
                </c:pt>
                <c:pt idx="29">
                  <c:v>0.29091170831816271</c:v>
                </c:pt>
                <c:pt idx="30">
                  <c:v>0.30084370833355933</c:v>
                </c:pt>
                <c:pt idx="31">
                  <c:v>0.3107757082907483</c:v>
                </c:pt>
                <c:pt idx="32">
                  <c:v>0.32070770830614492</c:v>
                </c:pt>
                <c:pt idx="33">
                  <c:v>0.33063970832154155</c:v>
                </c:pt>
                <c:pt idx="34">
                  <c:v>0.34057170833693817</c:v>
                </c:pt>
                <c:pt idx="35">
                  <c:v>0.35050370829412714</c:v>
                </c:pt>
                <c:pt idx="36">
                  <c:v>0.36043570830952376</c:v>
                </c:pt>
                <c:pt idx="37">
                  <c:v>0.37036770832492039</c:v>
                </c:pt>
                <c:pt idx="38">
                  <c:v>0.38029970828210935</c:v>
                </c:pt>
                <c:pt idx="39">
                  <c:v>0.39023170829750597</c:v>
                </c:pt>
                <c:pt idx="40">
                  <c:v>0.4001637083129026</c:v>
                </c:pt>
                <c:pt idx="41">
                  <c:v>0.41009670833591372</c:v>
                </c:pt>
                <c:pt idx="42">
                  <c:v>0.42002870829310268</c:v>
                </c:pt>
                <c:pt idx="43">
                  <c:v>0.42996070830849931</c:v>
                </c:pt>
                <c:pt idx="44">
                  <c:v>0.43989270832389593</c:v>
                </c:pt>
                <c:pt idx="45">
                  <c:v>0.4498247082810849</c:v>
                </c:pt>
                <c:pt idx="46">
                  <c:v>0.45975670829648152</c:v>
                </c:pt>
                <c:pt idx="47">
                  <c:v>0.46968870831187814</c:v>
                </c:pt>
                <c:pt idx="48">
                  <c:v>0.47962070832727477</c:v>
                </c:pt>
                <c:pt idx="49">
                  <c:v>0.48955270828446373</c:v>
                </c:pt>
                <c:pt idx="50">
                  <c:v>0.49948470829986036</c:v>
                </c:pt>
                <c:pt idx="51">
                  <c:v>0.50941670831525698</c:v>
                </c:pt>
                <c:pt idx="52">
                  <c:v>0.51934870833065361</c:v>
                </c:pt>
                <c:pt idx="53">
                  <c:v>0.52928070828784257</c:v>
                </c:pt>
                <c:pt idx="54">
                  <c:v>0.53921370831085369</c:v>
                </c:pt>
                <c:pt idx="55">
                  <c:v>0.54914570832625031</c:v>
                </c:pt>
                <c:pt idx="56">
                  <c:v>0.55907770828343928</c:v>
                </c:pt>
                <c:pt idx="57">
                  <c:v>0.5690097082988359</c:v>
                </c:pt>
                <c:pt idx="58">
                  <c:v>0.57894170831423253</c:v>
                </c:pt>
                <c:pt idx="59">
                  <c:v>0.58887370832962915</c:v>
                </c:pt>
                <c:pt idx="60">
                  <c:v>0.59880570828681812</c:v>
                </c:pt>
                <c:pt idx="61">
                  <c:v>0.60873770830221474</c:v>
                </c:pt>
                <c:pt idx="62">
                  <c:v>0.61866970831761137</c:v>
                </c:pt>
                <c:pt idx="63">
                  <c:v>0.62860170833300799</c:v>
                </c:pt>
                <c:pt idx="64">
                  <c:v>0.63853370829019696</c:v>
                </c:pt>
                <c:pt idx="65">
                  <c:v>0.64846570830559358</c:v>
                </c:pt>
                <c:pt idx="66">
                  <c:v>0.6583977083209902</c:v>
                </c:pt>
                <c:pt idx="67">
                  <c:v>0.66832970833638683</c:v>
                </c:pt>
                <c:pt idx="68">
                  <c:v>0.67826270830119029</c:v>
                </c:pt>
                <c:pt idx="69">
                  <c:v>0.68819470831658691</c:v>
                </c:pt>
                <c:pt idx="70">
                  <c:v>0.69812670833198354</c:v>
                </c:pt>
                <c:pt idx="71">
                  <c:v>0.7080587082891725</c:v>
                </c:pt>
                <c:pt idx="72">
                  <c:v>0.71799070830456913</c:v>
                </c:pt>
                <c:pt idx="73">
                  <c:v>0.72792270831996575</c:v>
                </c:pt>
                <c:pt idx="74">
                  <c:v>0.73785470833536237</c:v>
                </c:pt>
                <c:pt idx="75">
                  <c:v>0.74778670829255134</c:v>
                </c:pt>
                <c:pt idx="76">
                  <c:v>0.75771870830794796</c:v>
                </c:pt>
                <c:pt idx="77">
                  <c:v>0.76765070832334459</c:v>
                </c:pt>
                <c:pt idx="78">
                  <c:v>0.77758270828053355</c:v>
                </c:pt>
                <c:pt idx="79">
                  <c:v>0.78751470829593018</c:v>
                </c:pt>
                <c:pt idx="80">
                  <c:v>0.7974467083113268</c:v>
                </c:pt>
                <c:pt idx="81">
                  <c:v>0.80737970833433792</c:v>
                </c:pt>
                <c:pt idx="82">
                  <c:v>0.81731045828200877</c:v>
                </c:pt>
                <c:pt idx="83">
                  <c:v>0.82724245829740539</c:v>
                </c:pt>
                <c:pt idx="84">
                  <c:v>0.83717445831280202</c:v>
                </c:pt>
                <c:pt idx="85">
                  <c:v>0.84710645832819864</c:v>
                </c:pt>
                <c:pt idx="86">
                  <c:v>0.85703845828538761</c:v>
                </c:pt>
                <c:pt idx="87">
                  <c:v>0.86697045830078423</c:v>
                </c:pt>
                <c:pt idx="88">
                  <c:v>0.87690245831618086</c:v>
                </c:pt>
                <c:pt idx="89">
                  <c:v>0.88683445833157748</c:v>
                </c:pt>
                <c:pt idx="90">
                  <c:v>0.89676645828876644</c:v>
                </c:pt>
                <c:pt idx="91">
                  <c:v>0.90669845830416307</c:v>
                </c:pt>
                <c:pt idx="92">
                  <c:v>0.91663045831955969</c:v>
                </c:pt>
                <c:pt idx="93">
                  <c:v>0.92656345828436315</c:v>
                </c:pt>
                <c:pt idx="94">
                  <c:v>0.93649545829975978</c:v>
                </c:pt>
                <c:pt idx="95">
                  <c:v>0.9464274583151564</c:v>
                </c:pt>
                <c:pt idx="96">
                  <c:v>0.95635945833055303</c:v>
                </c:pt>
                <c:pt idx="97">
                  <c:v>0.96629145828774199</c:v>
                </c:pt>
                <c:pt idx="98">
                  <c:v>0.97622345830313861</c:v>
                </c:pt>
                <c:pt idx="99">
                  <c:v>0.98615545831853524</c:v>
                </c:pt>
                <c:pt idx="100">
                  <c:v>0.99608745833393186</c:v>
                </c:pt>
                <c:pt idx="101">
                  <c:v>1.0060194582911208</c:v>
                </c:pt>
                <c:pt idx="102">
                  <c:v>1.0159514583065175</c:v>
                </c:pt>
                <c:pt idx="103">
                  <c:v>1.0258834583219141</c:v>
                </c:pt>
                <c:pt idx="104">
                  <c:v>1.035815458279103</c:v>
                </c:pt>
                <c:pt idx="105">
                  <c:v>1.0457484583021142</c:v>
                </c:pt>
                <c:pt idx="106">
                  <c:v>1.0556804583175108</c:v>
                </c:pt>
                <c:pt idx="107">
                  <c:v>1.0656124583329074</c:v>
                </c:pt>
                <c:pt idx="108">
                  <c:v>1.0755444582900964</c:v>
                </c:pt>
                <c:pt idx="109">
                  <c:v>1.085476458305493</c:v>
                </c:pt>
                <c:pt idx="110">
                  <c:v>1.0954084583208896</c:v>
                </c:pt>
                <c:pt idx="111">
                  <c:v>1.1053404583362862</c:v>
                </c:pt>
                <c:pt idx="112">
                  <c:v>1.1152724582934752</c:v>
                </c:pt>
                <c:pt idx="113">
                  <c:v>1.1252044583088718</c:v>
                </c:pt>
                <c:pt idx="114">
                  <c:v>1.1351364583242685</c:v>
                </c:pt>
                <c:pt idx="115">
                  <c:v>1.1450684582814574</c:v>
                </c:pt>
                <c:pt idx="116">
                  <c:v>1.155000458296854</c:v>
                </c:pt>
                <c:pt idx="117">
                  <c:v>1.1649334583198652</c:v>
                </c:pt>
                <c:pt idx="118">
                  <c:v>1.1748654583352618</c:v>
                </c:pt>
                <c:pt idx="119">
                  <c:v>1.1847974582924508</c:v>
                </c:pt>
                <c:pt idx="120">
                  <c:v>1.1947294583078474</c:v>
                </c:pt>
                <c:pt idx="121">
                  <c:v>1.204661458323244</c:v>
                </c:pt>
                <c:pt idx="122">
                  <c:v>1.214593458280433</c:v>
                </c:pt>
                <c:pt idx="123">
                  <c:v>1.2245254582958296</c:v>
                </c:pt>
                <c:pt idx="124">
                  <c:v>1.2344574583112262</c:v>
                </c:pt>
                <c:pt idx="125">
                  <c:v>1.2443894583266228</c:v>
                </c:pt>
                <c:pt idx="126">
                  <c:v>1.2543214582838118</c:v>
                </c:pt>
                <c:pt idx="127">
                  <c:v>1.2642534582992084</c:v>
                </c:pt>
                <c:pt idx="128">
                  <c:v>1.2741864583222196</c:v>
                </c:pt>
                <c:pt idx="129">
                  <c:v>1.2841184582794085</c:v>
                </c:pt>
                <c:pt idx="130">
                  <c:v>1.2940504582948051</c:v>
                </c:pt>
                <c:pt idx="131">
                  <c:v>1.3039824583102018</c:v>
                </c:pt>
                <c:pt idx="132">
                  <c:v>1.3139144583255984</c:v>
                </c:pt>
                <c:pt idx="133">
                  <c:v>1.3238464582827874</c:v>
                </c:pt>
                <c:pt idx="134">
                  <c:v>1.333778458298184</c:v>
                </c:pt>
                <c:pt idx="135">
                  <c:v>1.3437104583135806</c:v>
                </c:pt>
                <c:pt idx="136">
                  <c:v>1.3536424583289772</c:v>
                </c:pt>
                <c:pt idx="137">
                  <c:v>1.3635744582861662</c:v>
                </c:pt>
                <c:pt idx="138">
                  <c:v>1.3735064583015628</c:v>
                </c:pt>
                <c:pt idx="139">
                  <c:v>1.3834384583169594</c:v>
                </c:pt>
                <c:pt idx="140">
                  <c:v>1.3933704583323561</c:v>
                </c:pt>
                <c:pt idx="141">
                  <c:v>1.4033034582971595</c:v>
                </c:pt>
                <c:pt idx="142">
                  <c:v>1.4132354583125561</c:v>
                </c:pt>
                <c:pt idx="143">
                  <c:v>1.4231674583279528</c:v>
                </c:pt>
                <c:pt idx="144">
                  <c:v>1.4330994582851417</c:v>
                </c:pt>
                <c:pt idx="145">
                  <c:v>1.4430314583005384</c:v>
                </c:pt>
                <c:pt idx="146">
                  <c:v>1.452963458315935</c:v>
                </c:pt>
                <c:pt idx="147">
                  <c:v>1.4628954583313316</c:v>
                </c:pt>
                <c:pt idx="148">
                  <c:v>1.4728274582885206</c:v>
                </c:pt>
                <c:pt idx="149">
                  <c:v>1.4827594583039172</c:v>
                </c:pt>
                <c:pt idx="150">
                  <c:v>1.4926914583193138</c:v>
                </c:pt>
                <c:pt idx="151">
                  <c:v>1.5026234583347104</c:v>
                </c:pt>
                <c:pt idx="152">
                  <c:v>1.5125564582995139</c:v>
                </c:pt>
              </c:numCache>
            </c:numRef>
          </c:xVal>
          <c:yVal>
            <c:numRef>
              <c:f>'Raw Data'!$G$2:$G$759</c:f>
              <c:numCache>
                <c:formatCode>General</c:formatCode>
                <c:ptCount val="758"/>
                <c:pt idx="0">
                  <c:v>0</c:v>
                </c:pt>
                <c:pt idx="1">
                  <c:v>-2.4278835623215869E-7</c:v>
                </c:pt>
                <c:pt idx="2">
                  <c:v>-3.5921538255061169E-7</c:v>
                </c:pt>
                <c:pt idx="3">
                  <c:v>-1.6191560125584662E-6</c:v>
                </c:pt>
                <c:pt idx="4">
                  <c:v>-3.1514169768774217E-6</c:v>
                </c:pt>
                <c:pt idx="5">
                  <c:v>-5.3989778866407228E-6</c:v>
                </c:pt>
                <c:pt idx="6">
                  <c:v>-7.5054114906229429E-6</c:v>
                </c:pt>
                <c:pt idx="7">
                  <c:v>-9.6036116642012184E-6</c:v>
                </c:pt>
                <c:pt idx="8">
                  <c:v>-1.0851917113230411E-5</c:v>
                </c:pt>
                <c:pt idx="9">
                  <c:v>-1.095500809148638E-5</c:v>
                </c:pt>
                <c:pt idx="10">
                  <c:v>-1.0887439776160186E-5</c:v>
                </c:pt>
                <c:pt idx="11">
                  <c:v>-7.0020132253520549E-6</c:v>
                </c:pt>
                <c:pt idx="12">
                  <c:v>3.6045979385132635E-4</c:v>
                </c:pt>
                <c:pt idx="13">
                  <c:v>1.3728638657747585E-3</c:v>
                </c:pt>
                <c:pt idx="14">
                  <c:v>3.0713668231327237E-3</c:v>
                </c:pt>
                <c:pt idx="15">
                  <c:v>5.4692752119614909E-3</c:v>
                </c:pt>
                <c:pt idx="16">
                  <c:v>8.53925097267106E-3</c:v>
                </c:pt>
                <c:pt idx="17">
                  <c:v>1.2268728289722362E-2</c:v>
                </c:pt>
                <c:pt idx="18">
                  <c:v>1.6632265348460074E-2</c:v>
                </c:pt>
                <c:pt idx="19">
                  <c:v>2.1606325164623359E-2</c:v>
                </c:pt>
                <c:pt idx="20">
                  <c:v>2.7184617391254141E-2</c:v>
                </c:pt>
                <c:pt idx="21">
                  <c:v>3.336445468753186E-2</c:v>
                </c:pt>
                <c:pt idx="22">
                  <c:v>4.013476253005184E-2</c:v>
                </c:pt>
                <c:pt idx="23">
                  <c:v>4.7468223841723403E-2</c:v>
                </c:pt>
                <c:pt idx="24">
                  <c:v>5.532879479761748E-2</c:v>
                </c:pt>
                <c:pt idx="25">
                  <c:v>6.368906981994249E-2</c:v>
                </c:pt>
                <c:pt idx="26">
                  <c:v>7.2536512539144171E-2</c:v>
                </c:pt>
                <c:pt idx="27">
                  <c:v>8.1850051833578921E-2</c:v>
                </c:pt>
                <c:pt idx="28">
                  <c:v>9.1612243445315003E-2</c:v>
                </c:pt>
                <c:pt idx="29">
                  <c:v>0.10179098354489904</c:v>
                </c:pt>
                <c:pt idx="30">
                  <c:v>0.11235859416179617</c:v>
                </c:pt>
                <c:pt idx="31">
                  <c:v>0.12328360891027347</c:v>
                </c:pt>
                <c:pt idx="32">
                  <c:v>0.13453444347296839</c:v>
                </c:pt>
                <c:pt idx="33">
                  <c:v>0.14607060944780892</c:v>
                </c:pt>
                <c:pt idx="34">
                  <c:v>0.15786580861084992</c:v>
                </c:pt>
                <c:pt idx="35">
                  <c:v>0.16988197417429868</c:v>
                </c:pt>
                <c:pt idx="36">
                  <c:v>0.18207454252966768</c:v>
                </c:pt>
                <c:pt idx="37">
                  <c:v>0.19439793100276237</c:v>
                </c:pt>
                <c:pt idx="38">
                  <c:v>0.20680593674511599</c:v>
                </c:pt>
                <c:pt idx="39">
                  <c:v>0.21925021605920494</c:v>
                </c:pt>
                <c:pt idx="40">
                  <c:v>0.23168796227421015</c:v>
                </c:pt>
                <c:pt idx="41">
                  <c:v>0.24407529242877363</c:v>
                </c:pt>
                <c:pt idx="42">
                  <c:v>0.25635701764692509</c:v>
                </c:pt>
                <c:pt idx="43">
                  <c:v>0.26848970329148369</c:v>
                </c:pt>
                <c:pt idx="44">
                  <c:v>0.28044554493578888</c:v>
                </c:pt>
                <c:pt idx="45">
                  <c:v>0.29220943690669021</c:v>
                </c:pt>
                <c:pt idx="46">
                  <c:v>0.30375967333915366</c:v>
                </c:pt>
                <c:pt idx="47">
                  <c:v>0.31510535001260742</c:v>
                </c:pt>
                <c:pt idx="48">
                  <c:v>0.32625461775221581</c:v>
                </c:pt>
                <c:pt idx="49">
                  <c:v>0.33721029679854109</c:v>
                </c:pt>
                <c:pt idx="50">
                  <c:v>0.34796360151623096</c:v>
                </c:pt>
                <c:pt idx="51">
                  <c:v>0.35851044166250856</c:v>
                </c:pt>
                <c:pt idx="52">
                  <c:v>0.36886313207104615</c:v>
                </c:pt>
                <c:pt idx="53">
                  <c:v>0.37902139212968483</c:v>
                </c:pt>
                <c:pt idx="54">
                  <c:v>0.38897874726508902</c:v>
                </c:pt>
                <c:pt idx="55">
                  <c:v>0.3987475358336578</c:v>
                </c:pt>
                <c:pt idx="56">
                  <c:v>0.40832793334461404</c:v>
                </c:pt>
                <c:pt idx="57">
                  <c:v>0.41770083272117192</c:v>
                </c:pt>
                <c:pt idx="58">
                  <c:v>0.4268552184804224</c:v>
                </c:pt>
                <c:pt idx="59">
                  <c:v>0.43579433913964116</c:v>
                </c:pt>
                <c:pt idx="60">
                  <c:v>0.4445371394108526</c:v>
                </c:pt>
                <c:pt idx="61">
                  <c:v>0.45310268228539563</c:v>
                </c:pt>
                <c:pt idx="62">
                  <c:v>0.46148455927340637</c:v>
                </c:pt>
                <c:pt idx="63">
                  <c:v>0.46968070313661858</c:v>
                </c:pt>
                <c:pt idx="64">
                  <c:v>0.47769591277509388</c:v>
                </c:pt>
                <c:pt idx="65">
                  <c:v>0.48552360265124311</c:v>
                </c:pt>
                <c:pt idx="66">
                  <c:v>0.49315783679107028</c:v>
                </c:pt>
                <c:pt idx="67">
                  <c:v>0.50060887755596895</c:v>
                </c:pt>
                <c:pt idx="68">
                  <c:v>0.50788715620030156</c:v>
                </c:pt>
                <c:pt idx="69">
                  <c:v>0.51498245379277829</c:v>
                </c:pt>
                <c:pt idx="70">
                  <c:v>0.52189104370527373</c:v>
                </c:pt>
                <c:pt idx="71">
                  <c:v>0.52859595977991514</c:v>
                </c:pt>
                <c:pt idx="72">
                  <c:v>0.53510982701351095</c:v>
                </c:pt>
                <c:pt idx="73">
                  <c:v>0.54143308834639481</c:v>
                </c:pt>
                <c:pt idx="74">
                  <c:v>0.5475464741647269</c:v>
                </c:pt>
                <c:pt idx="75">
                  <c:v>0.55345429610347263</c:v>
                </c:pt>
                <c:pt idx="76">
                  <c:v>0.55915476754617255</c:v>
                </c:pt>
                <c:pt idx="77">
                  <c:v>0.56463169016978787</c:v>
                </c:pt>
                <c:pt idx="78">
                  <c:v>0.56987971865738607</c:v>
                </c:pt>
                <c:pt idx="79">
                  <c:v>0.57489260705637735</c:v>
                </c:pt>
                <c:pt idx="80">
                  <c:v>0.57968302455338006</c:v>
                </c:pt>
                <c:pt idx="81">
                  <c:v>0.58426118572451158</c:v>
                </c:pt>
                <c:pt idx="82">
                  <c:v>0.58862838380372628</c:v>
                </c:pt>
                <c:pt idx="83">
                  <c:v>0.59279406731210216</c:v>
                </c:pt>
                <c:pt idx="84">
                  <c:v>0.59674931419839683</c:v>
                </c:pt>
                <c:pt idx="85">
                  <c:v>0.60049242637403455</c:v>
                </c:pt>
                <c:pt idx="86">
                  <c:v>0.60403669320826392</c:v>
                </c:pt>
                <c:pt idx="87">
                  <c:v>0.60739420808532074</c:v>
                </c:pt>
                <c:pt idx="88">
                  <c:v>0.61055862160975838</c:v>
                </c:pt>
                <c:pt idx="89">
                  <c:v>0.61350521551830661</c:v>
                </c:pt>
                <c:pt idx="90">
                  <c:v>0.6162303425973511</c:v>
                </c:pt>
                <c:pt idx="91">
                  <c:v>0.61874490017639683</c:v>
                </c:pt>
                <c:pt idx="92">
                  <c:v>0.62105485369847002</c:v>
                </c:pt>
                <c:pt idx="93">
                  <c:v>0.62316209295822977</c:v>
                </c:pt>
                <c:pt idx="94">
                  <c:v>0.6250708949331002</c:v>
                </c:pt>
                <c:pt idx="95">
                  <c:v>0.62677698289741302</c:v>
                </c:pt>
                <c:pt idx="96">
                  <c:v>0.62828255698332303</c:v>
                </c:pt>
                <c:pt idx="97">
                  <c:v>0.62958509220050407</c:v>
                </c:pt>
                <c:pt idx="98">
                  <c:v>0.63067410471182583</c:v>
                </c:pt>
                <c:pt idx="99">
                  <c:v>0.63154675944003225</c:v>
                </c:pt>
                <c:pt idx="100">
                  <c:v>0.63220900707813277</c:v>
                </c:pt>
                <c:pt idx="101">
                  <c:v>0.63267066700636232</c:v>
                </c:pt>
                <c:pt idx="102">
                  <c:v>0.63293757179406518</c:v>
                </c:pt>
                <c:pt idx="103">
                  <c:v>0.63301242361426957</c:v>
                </c:pt>
                <c:pt idx="104">
                  <c:v>0.63293097092438866</c:v>
                </c:pt>
                <c:pt idx="105">
                  <c:v>0.63285273790156316</c:v>
                </c:pt>
                <c:pt idx="106">
                  <c:v>0.63277694261026918</c:v>
                </c:pt>
                <c:pt idx="107">
                  <c:v>0.63269908831413924</c:v>
                </c:pt>
                <c:pt idx="108">
                  <c:v>0.63262081403825998</c:v>
                </c:pt>
                <c:pt idx="109">
                  <c:v>0.63254194258986018</c:v>
                </c:pt>
                <c:pt idx="110">
                  <c:v>0.63246294648100221</c:v>
                </c:pt>
                <c:pt idx="111">
                  <c:v>0.63238322030619376</c:v>
                </c:pt>
                <c:pt idx="112">
                  <c:v>0.6323020700645009</c:v>
                </c:pt>
                <c:pt idx="113">
                  <c:v>0.63221974677675352</c:v>
                </c:pt>
                <c:pt idx="114">
                  <c:v>0.63213489197256645</c:v>
                </c:pt>
                <c:pt idx="115">
                  <c:v>0.63204784527017799</c:v>
                </c:pt>
                <c:pt idx="116">
                  <c:v>0.63195890198830718</c:v>
                </c:pt>
                <c:pt idx="117">
                  <c:v>0.63186809709712111</c:v>
                </c:pt>
                <c:pt idx="118">
                  <c:v>0.63177431208568757</c:v>
                </c:pt>
                <c:pt idx="119">
                  <c:v>0.63167815798425564</c:v>
                </c:pt>
                <c:pt idx="120">
                  <c:v>0.63157804006502172</c:v>
                </c:pt>
                <c:pt idx="121">
                  <c:v>0.63147395832854925</c:v>
                </c:pt>
                <c:pt idx="122">
                  <c:v>0.63136613426530641</c:v>
                </c:pt>
                <c:pt idx="123">
                  <c:v>0.63125437591616851</c:v>
                </c:pt>
                <c:pt idx="124">
                  <c:v>0.63113956924102432</c:v>
                </c:pt>
                <c:pt idx="125">
                  <c:v>0.63102239347530431</c:v>
                </c:pt>
                <c:pt idx="126">
                  <c:v>0.63090314393947178</c:v>
                </c:pt>
                <c:pt idx="127">
                  <c:v>0.63078196829199307</c:v>
                </c:pt>
                <c:pt idx="128">
                  <c:v>0.63065931178286094</c:v>
                </c:pt>
                <c:pt idx="129">
                  <c:v>0.63053536168347457</c:v>
                </c:pt>
                <c:pt idx="130">
                  <c:v>0.63041063721944846</c:v>
                </c:pt>
                <c:pt idx="131">
                  <c:v>0.63028516792348432</c:v>
                </c:pt>
                <c:pt idx="132">
                  <c:v>0.63015796447441186</c:v>
                </c:pt>
                <c:pt idx="133">
                  <c:v>0.63002926312879592</c:v>
                </c:pt>
                <c:pt idx="134">
                  <c:v>0.62989928537493345</c:v>
                </c:pt>
                <c:pt idx="135">
                  <c:v>0.62976718955228461</c:v>
                </c:pt>
                <c:pt idx="136">
                  <c:v>0.62963301995881227</c:v>
                </c:pt>
                <c:pt idx="137">
                  <c:v>0.62949600876397993</c:v>
                </c:pt>
                <c:pt idx="138">
                  <c:v>0.62935640698795448</c:v>
                </c:pt>
                <c:pt idx="139">
                  <c:v>0.62921408173765037</c:v>
                </c:pt>
                <c:pt idx="140">
                  <c:v>0.62906826518171155</c:v>
                </c:pt>
                <c:pt idx="141">
                  <c:v>0.6289193259293363</c:v>
                </c:pt>
                <c:pt idx="142">
                  <c:v>0.62876627542748786</c:v>
                </c:pt>
                <c:pt idx="143">
                  <c:v>0.62860991081185613</c:v>
                </c:pt>
                <c:pt idx="144">
                  <c:v>0.62844986293371019</c:v>
                </c:pt>
                <c:pt idx="145">
                  <c:v>0.62828585123738789</c:v>
                </c:pt>
                <c:pt idx="146">
                  <c:v>0.62811914559876214</c:v>
                </c:pt>
                <c:pt idx="147">
                  <c:v>0.62795076487097845</c:v>
                </c:pt>
                <c:pt idx="148">
                  <c:v>0.62778026607542003</c:v>
                </c:pt>
                <c:pt idx="149">
                  <c:v>0.62760792976384072</c:v>
                </c:pt>
                <c:pt idx="150">
                  <c:v>0.62743461236452158</c:v>
                </c:pt>
                <c:pt idx="151">
                  <c:v>0.62726087498499195</c:v>
                </c:pt>
                <c:pt idx="152">
                  <c:v>0.62708627174900755</c:v>
                </c:pt>
              </c:numCache>
            </c:numRef>
          </c:yVal>
          <c:smooth val="0"/>
          <c:extLst>
            <c:ext xmlns:c16="http://schemas.microsoft.com/office/drawing/2014/chart" uri="{C3380CC4-5D6E-409C-BE32-E72D297353CC}">
              <c16:uniqueId val="{00000002-5926-444B-90D2-CC3D87054B59}"/>
            </c:ext>
          </c:extLst>
        </c:ser>
        <c:dLbls>
          <c:showLegendKey val="0"/>
          <c:showVal val="0"/>
          <c:showCatName val="0"/>
          <c:showSerName val="0"/>
          <c:showPercent val="0"/>
          <c:showBubbleSize val="0"/>
        </c:dLbls>
        <c:axId val="845522056"/>
        <c:axId val="845523368"/>
      </c:scatterChart>
      <c:valAx>
        <c:axId val="703697872"/>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400"/>
                  <a:t>Time (s)</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0" sourceLinked="0"/>
        <c:majorTickMark val="none"/>
        <c:minorTickMark val="none"/>
        <c:tickLblPos val="low"/>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703698528"/>
        <c:crosses val="autoZero"/>
        <c:crossBetween val="midCat"/>
      </c:valAx>
      <c:valAx>
        <c:axId val="703698528"/>
        <c:scaling>
          <c:orientation val="minMax"/>
          <c:max val="13"/>
          <c:min val="-4"/>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400"/>
                  <a:t>Acceleration (m/s</a:t>
                </a:r>
                <a:r>
                  <a:rPr lang="en-US" sz="2400" baseline="30000"/>
                  <a:t>2</a:t>
                </a:r>
                <a:r>
                  <a:rPr lang="en-US" sz="2400"/>
                  <a:t>)</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703697872"/>
        <c:crosses val="autoZero"/>
        <c:crossBetween val="midCat"/>
      </c:valAx>
      <c:valAx>
        <c:axId val="845523368"/>
        <c:scaling>
          <c:orientation val="minMax"/>
          <c:max val="1.3"/>
          <c:min val="-0.4"/>
        </c:scaling>
        <c:delete val="0"/>
        <c:axPos val="r"/>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400"/>
                  <a:t>Velocity (m/s)   Displacement (m)</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0" sourceLinked="0"/>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845522056"/>
        <c:crosses val="max"/>
        <c:crossBetween val="midCat"/>
      </c:valAx>
      <c:valAx>
        <c:axId val="845522056"/>
        <c:scaling>
          <c:orientation val="minMax"/>
        </c:scaling>
        <c:delete val="1"/>
        <c:axPos val="b"/>
        <c:numFmt formatCode="General" sourceLinked="1"/>
        <c:majorTickMark val="out"/>
        <c:minorTickMark val="none"/>
        <c:tickLblPos val="nextTo"/>
        <c:crossAx val="845523368"/>
        <c:crosses val="autoZero"/>
        <c:crossBetween val="midCat"/>
      </c:valAx>
      <c:spPr>
        <a:noFill/>
        <a:ln>
          <a:noFill/>
        </a:ln>
        <a:effectLst/>
      </c:spPr>
    </c:plotArea>
    <c:legend>
      <c:legendPos val="b"/>
      <c:layout>
        <c:manualLayout>
          <c:xMode val="edge"/>
          <c:yMode val="edge"/>
          <c:x val="0.58480758124403731"/>
          <c:y val="5.0487840313033792E-2"/>
          <c:w val="0.29410235446740141"/>
          <c:h val="0.23763913743736573"/>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tx>
            <c:strRef>
              <c:f>'Raw Data'!$G$1</c:f>
              <c:strCache>
                <c:ptCount val="1"/>
              </c:strCache>
            </c:strRef>
          </c:tx>
          <c:spPr>
            <a:ln w="19050" cap="rnd">
              <a:noFill/>
              <a:round/>
            </a:ln>
            <a:effectLst/>
          </c:spPr>
          <c:marker>
            <c:symbol val="circle"/>
            <c:size val="5"/>
            <c:spPr>
              <a:solidFill>
                <a:schemeClr val="accent1"/>
              </a:solidFill>
              <a:ln w="9525">
                <a:solidFill>
                  <a:schemeClr val="accent1"/>
                </a:solidFill>
              </a:ln>
              <a:effectLst/>
            </c:spPr>
          </c:marker>
          <c:xVal>
            <c:numRef>
              <c:f>'Raw Data'!$F$2:$F$1532</c:f>
              <c:numCache>
                <c:formatCode>General</c:formatCode>
                <c:ptCount val="1531"/>
                <c:pt idx="0">
                  <c:v>0</c:v>
                </c:pt>
                <c:pt idx="1">
                  <c:v>9.9310000005061738E-3</c:v>
                </c:pt>
                <c:pt idx="2">
                  <c:v>1.9861000000673812E-2</c:v>
                </c:pt>
                <c:pt idx="3">
                  <c:v>2.9792000001179986E-2</c:v>
                </c:pt>
                <c:pt idx="4">
                  <c:v>3.972300000168616E-2</c:v>
                </c:pt>
                <c:pt idx="5">
                  <c:v>4.9653000001853798E-2</c:v>
                </c:pt>
                <c:pt idx="6">
                  <c:v>5.9584000002359971E-2</c:v>
                </c:pt>
                <c:pt idx="7">
                  <c:v>6.9514000002527609E-2</c:v>
                </c:pt>
                <c:pt idx="8">
                  <c:v>7.9444999995757826E-2</c:v>
                </c:pt>
                <c:pt idx="9">
                  <c:v>8.9374999995925464E-2</c:v>
                </c:pt>
                <c:pt idx="10">
                  <c:v>9.9305999996431638E-2</c:v>
                </c:pt>
                <c:pt idx="11">
                  <c:v>0.10923599999659928</c:v>
                </c:pt>
                <c:pt idx="12">
                  <c:v>0.11916699999710545</c:v>
                </c:pt>
                <c:pt idx="13">
                  <c:v>0.12909799999761162</c:v>
                </c:pt>
                <c:pt idx="14">
                  <c:v>0.13902799999777926</c:v>
                </c:pt>
                <c:pt idx="15">
                  <c:v>0.14895899999828544</c:v>
                </c:pt>
                <c:pt idx="16">
                  <c:v>0.15888899999845307</c:v>
                </c:pt>
                <c:pt idx="17">
                  <c:v>0.16881999999895925</c:v>
                </c:pt>
                <c:pt idx="18">
                  <c:v>0.17874999999912689</c:v>
                </c:pt>
                <c:pt idx="19">
                  <c:v>0.18868099999963306</c:v>
                </c:pt>
                <c:pt idx="20">
                  <c:v>0.19861200000013923</c:v>
                </c:pt>
                <c:pt idx="21">
                  <c:v>0.20854200000030687</c:v>
                </c:pt>
                <c:pt idx="22">
                  <c:v>0.21847300000081304</c:v>
                </c:pt>
                <c:pt idx="23">
                  <c:v>0.22840300000098068</c:v>
                </c:pt>
                <c:pt idx="24">
                  <c:v>0.23833400000148686</c:v>
                </c:pt>
                <c:pt idx="25">
                  <c:v>0.24826400000165449</c:v>
                </c:pt>
                <c:pt idx="26">
                  <c:v>0.25819500000216067</c:v>
                </c:pt>
                <c:pt idx="27">
                  <c:v>0.26812600000266684</c:v>
                </c:pt>
                <c:pt idx="28">
                  <c:v>0.27805599999555852</c:v>
                </c:pt>
                <c:pt idx="29">
                  <c:v>0.2879869999960647</c:v>
                </c:pt>
                <c:pt idx="30">
                  <c:v>0.29791699999623233</c:v>
                </c:pt>
                <c:pt idx="31">
                  <c:v>0.30784799999673851</c:v>
                </c:pt>
                <c:pt idx="32">
                  <c:v>0.31777799999690615</c:v>
                </c:pt>
                <c:pt idx="33">
                  <c:v>0.32770899999741232</c:v>
                </c:pt>
                <c:pt idx="34">
                  <c:v>0.33763999999791849</c:v>
                </c:pt>
                <c:pt idx="35">
                  <c:v>0.34756999999808613</c:v>
                </c:pt>
                <c:pt idx="36">
                  <c:v>0.35750099999859231</c:v>
                </c:pt>
                <c:pt idx="37">
                  <c:v>0.36743099999875994</c:v>
                </c:pt>
                <c:pt idx="38">
                  <c:v>0.37736199999926612</c:v>
                </c:pt>
                <c:pt idx="39">
                  <c:v>0.38729199999943376</c:v>
                </c:pt>
                <c:pt idx="40">
                  <c:v>0.39722299999993993</c:v>
                </c:pt>
                <c:pt idx="41">
                  <c:v>0.4071540000004461</c:v>
                </c:pt>
                <c:pt idx="42">
                  <c:v>0.41708400000061374</c:v>
                </c:pt>
                <c:pt idx="43">
                  <c:v>0.42701500000111992</c:v>
                </c:pt>
                <c:pt idx="44">
                  <c:v>0.43694500000128755</c:v>
                </c:pt>
                <c:pt idx="45">
                  <c:v>0.44687600000179373</c:v>
                </c:pt>
                <c:pt idx="46">
                  <c:v>0.45680600000196137</c:v>
                </c:pt>
                <c:pt idx="47">
                  <c:v>0.46673700000246754</c:v>
                </c:pt>
                <c:pt idx="48">
                  <c:v>0.47666799999569776</c:v>
                </c:pt>
                <c:pt idx="49">
                  <c:v>0.48659799999586539</c:v>
                </c:pt>
                <c:pt idx="50">
                  <c:v>0.49652899999637157</c:v>
                </c:pt>
                <c:pt idx="51">
                  <c:v>0.50645899999653921</c:v>
                </c:pt>
                <c:pt idx="52">
                  <c:v>0.51638999999704538</c:v>
                </c:pt>
                <c:pt idx="53">
                  <c:v>0.52631987499626121</c:v>
                </c:pt>
                <c:pt idx="54">
                  <c:v>0.53625087499676738</c:v>
                </c:pt>
                <c:pt idx="55">
                  <c:v>0.54618087499693502</c:v>
                </c:pt>
                <c:pt idx="56">
                  <c:v>0.55611187499744119</c:v>
                </c:pt>
                <c:pt idx="57">
                  <c:v>0.56604287499794737</c:v>
                </c:pt>
                <c:pt idx="58">
                  <c:v>0.575972874998115</c:v>
                </c:pt>
                <c:pt idx="59">
                  <c:v>0.58590387499862118</c:v>
                </c:pt>
                <c:pt idx="60">
                  <c:v>0.59583387499878881</c:v>
                </c:pt>
                <c:pt idx="61">
                  <c:v>0.60576487499929499</c:v>
                </c:pt>
                <c:pt idx="62">
                  <c:v>0.61569487499946263</c:v>
                </c:pt>
                <c:pt idx="63">
                  <c:v>0.6256258749999688</c:v>
                </c:pt>
                <c:pt idx="64">
                  <c:v>0.63555687500047497</c:v>
                </c:pt>
                <c:pt idx="65">
                  <c:v>0.64548687500064261</c:v>
                </c:pt>
                <c:pt idx="66">
                  <c:v>0.65541787500114879</c:v>
                </c:pt>
                <c:pt idx="67">
                  <c:v>0.66534787500131642</c:v>
                </c:pt>
                <c:pt idx="68">
                  <c:v>0.6752788750018226</c:v>
                </c:pt>
                <c:pt idx="69">
                  <c:v>0.68520887500199024</c:v>
                </c:pt>
                <c:pt idx="70">
                  <c:v>0.69513987500249641</c:v>
                </c:pt>
                <c:pt idx="71">
                  <c:v>0.70506987500266405</c:v>
                </c:pt>
                <c:pt idx="72">
                  <c:v>0.71500087499589426</c:v>
                </c:pt>
                <c:pt idx="73">
                  <c:v>0.72493187499640044</c:v>
                </c:pt>
                <c:pt idx="74">
                  <c:v>0.73486187499656808</c:v>
                </c:pt>
                <c:pt idx="75">
                  <c:v>0.74479287499707425</c:v>
                </c:pt>
                <c:pt idx="76">
                  <c:v>0.75472287499724189</c:v>
                </c:pt>
                <c:pt idx="77">
                  <c:v>0.76465387499774806</c:v>
                </c:pt>
                <c:pt idx="78">
                  <c:v>0.7745838749979157</c:v>
                </c:pt>
                <c:pt idx="79">
                  <c:v>0.78451487499842187</c:v>
                </c:pt>
                <c:pt idx="80">
                  <c:v>0.79444587499892805</c:v>
                </c:pt>
                <c:pt idx="81">
                  <c:v>0.80437587499909569</c:v>
                </c:pt>
                <c:pt idx="82">
                  <c:v>0.81430687499960186</c:v>
                </c:pt>
                <c:pt idx="83">
                  <c:v>0.8242368749997695</c:v>
                </c:pt>
                <c:pt idx="84">
                  <c:v>0.83416787500027567</c:v>
                </c:pt>
                <c:pt idx="85">
                  <c:v>0.84409787500044331</c:v>
                </c:pt>
                <c:pt idx="86">
                  <c:v>0.85402887500094948</c:v>
                </c:pt>
                <c:pt idx="87">
                  <c:v>0.86395987500145566</c:v>
                </c:pt>
                <c:pt idx="88">
                  <c:v>0.8738898750016233</c:v>
                </c:pt>
                <c:pt idx="89">
                  <c:v>0.88382087500212947</c:v>
                </c:pt>
                <c:pt idx="90">
                  <c:v>0.89375087500229711</c:v>
                </c:pt>
                <c:pt idx="91">
                  <c:v>0.90368187499552732</c:v>
                </c:pt>
                <c:pt idx="92">
                  <c:v>0.91361187499569496</c:v>
                </c:pt>
                <c:pt idx="93">
                  <c:v>0.92354287499620114</c:v>
                </c:pt>
                <c:pt idx="94">
                  <c:v>0.93347387499670731</c:v>
                </c:pt>
                <c:pt idx="95">
                  <c:v>0.94340387499687495</c:v>
                </c:pt>
                <c:pt idx="96">
                  <c:v>0.95333487499738112</c:v>
                </c:pt>
                <c:pt idx="97">
                  <c:v>0.96326487499754876</c:v>
                </c:pt>
                <c:pt idx="98">
                  <c:v>0.97319587499805493</c:v>
                </c:pt>
                <c:pt idx="99">
                  <c:v>0.98312587499822257</c:v>
                </c:pt>
                <c:pt idx="100">
                  <c:v>0.99305687499872874</c:v>
                </c:pt>
                <c:pt idx="101">
                  <c:v>1.0029868749988964</c:v>
                </c:pt>
                <c:pt idx="102">
                  <c:v>1.0129178749994026</c:v>
                </c:pt>
                <c:pt idx="103">
                  <c:v>1.0228488749999087</c:v>
                </c:pt>
                <c:pt idx="104">
                  <c:v>1.0327788750000764</c:v>
                </c:pt>
                <c:pt idx="105">
                  <c:v>1.0427098750005825</c:v>
                </c:pt>
                <c:pt idx="106">
                  <c:v>1.0526398750007502</c:v>
                </c:pt>
                <c:pt idx="107">
                  <c:v>1.0625708750012564</c:v>
                </c:pt>
                <c:pt idx="108">
                  <c:v>1.072500875001424</c:v>
                </c:pt>
                <c:pt idx="109">
                  <c:v>1.0824318750019302</c:v>
                </c:pt>
                <c:pt idx="110">
                  <c:v>1.0923628750024363</c:v>
                </c:pt>
                <c:pt idx="111">
                  <c:v>1.102292875002604</c:v>
                </c:pt>
                <c:pt idx="112">
                  <c:v>1.1122238749958342</c:v>
                </c:pt>
                <c:pt idx="113">
                  <c:v>1.1221538749960018</c:v>
                </c:pt>
                <c:pt idx="114">
                  <c:v>1.132084874996508</c:v>
                </c:pt>
                <c:pt idx="115">
                  <c:v>1.1420148749966756</c:v>
                </c:pt>
                <c:pt idx="116">
                  <c:v>1.1519458749971818</c:v>
                </c:pt>
                <c:pt idx="117">
                  <c:v>1.1618758749973495</c:v>
                </c:pt>
                <c:pt idx="118">
                  <c:v>1.1718068749978556</c:v>
                </c:pt>
                <c:pt idx="119">
                  <c:v>1.1817378749983618</c:v>
                </c:pt>
                <c:pt idx="120">
                  <c:v>1.1916678749985294</c:v>
                </c:pt>
                <c:pt idx="121">
                  <c:v>1.2015988749990356</c:v>
                </c:pt>
                <c:pt idx="122">
                  <c:v>1.2115288749992033</c:v>
                </c:pt>
                <c:pt idx="123">
                  <c:v>1.2214598749997094</c:v>
                </c:pt>
                <c:pt idx="124">
                  <c:v>1.2313898749998771</c:v>
                </c:pt>
                <c:pt idx="125">
                  <c:v>1.2413208750003832</c:v>
                </c:pt>
                <c:pt idx="126">
                  <c:v>1.2512518750008894</c:v>
                </c:pt>
                <c:pt idx="127">
                  <c:v>1.2611818750010571</c:v>
                </c:pt>
                <c:pt idx="128">
                  <c:v>1.2711128750015632</c:v>
                </c:pt>
                <c:pt idx="129">
                  <c:v>1.2810428750017309</c:v>
                </c:pt>
                <c:pt idx="130">
                  <c:v>1.290973875002237</c:v>
                </c:pt>
                <c:pt idx="131">
                  <c:v>1.3009038750024047</c:v>
                </c:pt>
                <c:pt idx="132">
                  <c:v>1.3108348749956349</c:v>
                </c:pt>
                <c:pt idx="133">
                  <c:v>1.3207648749958025</c:v>
                </c:pt>
                <c:pt idx="134">
                  <c:v>1.3306958749963087</c:v>
                </c:pt>
                <c:pt idx="135">
                  <c:v>1.3406268749968149</c:v>
                </c:pt>
                <c:pt idx="136">
                  <c:v>1.3505568749969825</c:v>
                </c:pt>
                <c:pt idx="137">
                  <c:v>1.3604878749974887</c:v>
                </c:pt>
                <c:pt idx="138">
                  <c:v>1.3704178749976563</c:v>
                </c:pt>
                <c:pt idx="139">
                  <c:v>1.3803488749981625</c:v>
                </c:pt>
                <c:pt idx="140">
                  <c:v>1.3902788749983301</c:v>
                </c:pt>
                <c:pt idx="141">
                  <c:v>1.4002098749988363</c:v>
                </c:pt>
                <c:pt idx="142">
                  <c:v>1.4101408749993425</c:v>
                </c:pt>
                <c:pt idx="143">
                  <c:v>1.4200708749995101</c:v>
                </c:pt>
                <c:pt idx="144">
                  <c:v>1.4300018750000163</c:v>
                </c:pt>
                <c:pt idx="145">
                  <c:v>1.4399318750001839</c:v>
                </c:pt>
                <c:pt idx="146">
                  <c:v>1.4498628750006901</c:v>
                </c:pt>
                <c:pt idx="147">
                  <c:v>1.4597928750008577</c:v>
                </c:pt>
                <c:pt idx="148">
                  <c:v>1.4697238750013639</c:v>
                </c:pt>
                <c:pt idx="149">
                  <c:v>1.4796548750018701</c:v>
                </c:pt>
                <c:pt idx="150">
                  <c:v>1.4895848750020377</c:v>
                </c:pt>
                <c:pt idx="151">
                  <c:v>1.4995158750025439</c:v>
                </c:pt>
                <c:pt idx="152">
                  <c:v>1.5094458749954356</c:v>
                </c:pt>
                <c:pt idx="153">
                  <c:v>1.5193768749959418</c:v>
                </c:pt>
                <c:pt idx="154">
                  <c:v>1.5293065416626632</c:v>
                </c:pt>
                <c:pt idx="155">
                  <c:v>1.5392375416631694</c:v>
                </c:pt>
                <c:pt idx="156">
                  <c:v>1.549167541663337</c:v>
                </c:pt>
                <c:pt idx="157">
                  <c:v>1.5590985416638432</c:v>
                </c:pt>
                <c:pt idx="158">
                  <c:v>1.5690295416643494</c:v>
                </c:pt>
                <c:pt idx="159">
                  <c:v>1.578959541664517</c:v>
                </c:pt>
                <c:pt idx="160">
                  <c:v>1.5888905416650232</c:v>
                </c:pt>
                <c:pt idx="161">
                  <c:v>1.5988205416651908</c:v>
                </c:pt>
                <c:pt idx="162">
                  <c:v>1.608751541665697</c:v>
                </c:pt>
                <c:pt idx="163">
                  <c:v>1.6186815416658646</c:v>
                </c:pt>
                <c:pt idx="164">
                  <c:v>1.6286125416663708</c:v>
                </c:pt>
                <c:pt idx="165">
                  <c:v>1.638543541666877</c:v>
                </c:pt>
                <c:pt idx="166">
                  <c:v>1.6484735416670446</c:v>
                </c:pt>
                <c:pt idx="167">
                  <c:v>1.6584045416675508</c:v>
                </c:pt>
                <c:pt idx="168">
                  <c:v>1.6683345416677184</c:v>
                </c:pt>
                <c:pt idx="169">
                  <c:v>1.6782655416682246</c:v>
                </c:pt>
                <c:pt idx="170">
                  <c:v>1.6881955416683923</c:v>
                </c:pt>
                <c:pt idx="171">
                  <c:v>1.6981265416688984</c:v>
                </c:pt>
                <c:pt idx="172">
                  <c:v>1.7080565416690661</c:v>
                </c:pt>
                <c:pt idx="173">
                  <c:v>1.7179875416622963</c:v>
                </c:pt>
                <c:pt idx="174">
                  <c:v>1.7279185416628025</c:v>
                </c:pt>
                <c:pt idx="175">
                  <c:v>1.7378485416629701</c:v>
                </c:pt>
                <c:pt idx="176">
                  <c:v>1.7477795416634763</c:v>
                </c:pt>
                <c:pt idx="177">
                  <c:v>1.7577095416636439</c:v>
                </c:pt>
                <c:pt idx="178">
                  <c:v>1.7676405416641501</c:v>
                </c:pt>
                <c:pt idx="179">
                  <c:v>1.7775705416643177</c:v>
                </c:pt>
                <c:pt idx="180">
                  <c:v>1.7875015416648239</c:v>
                </c:pt>
                <c:pt idx="181">
                  <c:v>1.7974325416653301</c:v>
                </c:pt>
                <c:pt idx="182">
                  <c:v>1.8073625416654977</c:v>
                </c:pt>
                <c:pt idx="183">
                  <c:v>1.8172935416660039</c:v>
                </c:pt>
                <c:pt idx="184">
                  <c:v>1.8272235416661715</c:v>
                </c:pt>
                <c:pt idx="185">
                  <c:v>1.8371545416666777</c:v>
                </c:pt>
                <c:pt idx="186">
                  <c:v>1.8470845416668453</c:v>
                </c:pt>
                <c:pt idx="187">
                  <c:v>1.8570155416673515</c:v>
                </c:pt>
                <c:pt idx="188">
                  <c:v>1.8669455416675191</c:v>
                </c:pt>
                <c:pt idx="189">
                  <c:v>1.8768765416680253</c:v>
                </c:pt>
                <c:pt idx="190">
                  <c:v>1.8868075416685315</c:v>
                </c:pt>
                <c:pt idx="191">
                  <c:v>1.8967375416686991</c:v>
                </c:pt>
                <c:pt idx="192">
                  <c:v>1.9066685416692053</c:v>
                </c:pt>
                <c:pt idx="193">
                  <c:v>1.916598541662097</c:v>
                </c:pt>
                <c:pt idx="194">
                  <c:v>1.9265295416626032</c:v>
                </c:pt>
                <c:pt idx="195">
                  <c:v>1.9364595416627708</c:v>
                </c:pt>
                <c:pt idx="196">
                  <c:v>1.946390541663277</c:v>
                </c:pt>
                <c:pt idx="197">
                  <c:v>1.9563215416637831</c:v>
                </c:pt>
                <c:pt idx="198">
                  <c:v>1.9662515416639508</c:v>
                </c:pt>
                <c:pt idx="199">
                  <c:v>1.9761825416644569</c:v>
                </c:pt>
                <c:pt idx="200">
                  <c:v>1.9861125416646246</c:v>
                </c:pt>
                <c:pt idx="201">
                  <c:v>1.9960435416651308</c:v>
                </c:pt>
                <c:pt idx="202">
                  <c:v>2.0059735416652984</c:v>
                </c:pt>
                <c:pt idx="203">
                  <c:v>2.0159045416658046</c:v>
                </c:pt>
                <c:pt idx="204">
                  <c:v>2.0258355416663107</c:v>
                </c:pt>
                <c:pt idx="205">
                  <c:v>2.0357655416664784</c:v>
                </c:pt>
                <c:pt idx="206">
                  <c:v>2.0456965416669846</c:v>
                </c:pt>
                <c:pt idx="207">
                  <c:v>2.0556265416671522</c:v>
                </c:pt>
                <c:pt idx="208">
                  <c:v>2.0655575416676584</c:v>
                </c:pt>
                <c:pt idx="209">
                  <c:v>2.075487541667826</c:v>
                </c:pt>
                <c:pt idx="210">
                  <c:v>2.0854185416683322</c:v>
                </c:pt>
                <c:pt idx="211">
                  <c:v>2.0953495416688384</c:v>
                </c:pt>
                <c:pt idx="212">
                  <c:v>2.105279541669006</c:v>
                </c:pt>
                <c:pt idx="213">
                  <c:v>2.1152105416622362</c:v>
                </c:pt>
                <c:pt idx="214">
                  <c:v>2.1251405416624038</c:v>
                </c:pt>
                <c:pt idx="215">
                  <c:v>2.13507154166291</c:v>
                </c:pt>
                <c:pt idx="216">
                  <c:v>2.1450015416630777</c:v>
                </c:pt>
                <c:pt idx="217">
                  <c:v>2.1549325416635838</c:v>
                </c:pt>
                <c:pt idx="218">
                  <c:v>2.1648625416637515</c:v>
                </c:pt>
                <c:pt idx="219">
                  <c:v>2.1747935416642576</c:v>
                </c:pt>
                <c:pt idx="220">
                  <c:v>2.1847245416647638</c:v>
                </c:pt>
                <c:pt idx="221">
                  <c:v>2.1946545416649315</c:v>
                </c:pt>
                <c:pt idx="222">
                  <c:v>2.2045855416654376</c:v>
                </c:pt>
                <c:pt idx="223">
                  <c:v>2.2145155416656053</c:v>
                </c:pt>
                <c:pt idx="224">
                  <c:v>2.2244465416661114</c:v>
                </c:pt>
                <c:pt idx="225">
                  <c:v>2.2343765416662791</c:v>
                </c:pt>
                <c:pt idx="226">
                  <c:v>2.2443075416667853</c:v>
                </c:pt>
                <c:pt idx="227">
                  <c:v>2.2542385416672914</c:v>
                </c:pt>
                <c:pt idx="228">
                  <c:v>2.2641685416674591</c:v>
                </c:pt>
                <c:pt idx="229">
                  <c:v>2.2740995416679652</c:v>
                </c:pt>
                <c:pt idx="230">
                  <c:v>2.2840295416681329</c:v>
                </c:pt>
                <c:pt idx="231">
                  <c:v>2.2939605416686391</c:v>
                </c:pt>
                <c:pt idx="232">
                  <c:v>2.3038905416688067</c:v>
                </c:pt>
                <c:pt idx="233">
                  <c:v>2.3138215416693129</c:v>
                </c:pt>
                <c:pt idx="234">
                  <c:v>2.3237515416622045</c:v>
                </c:pt>
                <c:pt idx="235">
                  <c:v>2.3336825416627107</c:v>
                </c:pt>
                <c:pt idx="236">
                  <c:v>2.3436135416632169</c:v>
                </c:pt>
                <c:pt idx="237">
                  <c:v>2.3535435416633845</c:v>
                </c:pt>
                <c:pt idx="238">
                  <c:v>2.3634745416638907</c:v>
                </c:pt>
                <c:pt idx="239">
                  <c:v>2.3734045416640583</c:v>
                </c:pt>
                <c:pt idx="240">
                  <c:v>2.3833355416645645</c:v>
                </c:pt>
                <c:pt idx="241">
                  <c:v>2.3932655416647322</c:v>
                </c:pt>
                <c:pt idx="242">
                  <c:v>2.4031965416652383</c:v>
                </c:pt>
                <c:pt idx="243">
                  <c:v>2.4131275416657445</c:v>
                </c:pt>
                <c:pt idx="244">
                  <c:v>2.4230575416659121</c:v>
                </c:pt>
                <c:pt idx="245">
                  <c:v>2.4329885416664183</c:v>
                </c:pt>
                <c:pt idx="246">
                  <c:v>2.442918541666586</c:v>
                </c:pt>
                <c:pt idx="247">
                  <c:v>2.4528495416670921</c:v>
                </c:pt>
                <c:pt idx="248">
                  <c:v>2.4627795416672598</c:v>
                </c:pt>
                <c:pt idx="249">
                  <c:v>2.4727105416677659</c:v>
                </c:pt>
                <c:pt idx="250">
                  <c:v>2.4826415416682721</c:v>
                </c:pt>
                <c:pt idx="251">
                  <c:v>2.4925715416684397</c:v>
                </c:pt>
                <c:pt idx="252">
                  <c:v>2.5025025416689459</c:v>
                </c:pt>
                <c:pt idx="253">
                  <c:v>2.5124325416691136</c:v>
                </c:pt>
                <c:pt idx="254">
                  <c:v>2.5223635000002105</c:v>
                </c:pt>
                <c:pt idx="255">
                  <c:v>2.5322935000003781</c:v>
                </c:pt>
                <c:pt idx="256">
                  <c:v>2.5422245000008843</c:v>
                </c:pt>
                <c:pt idx="257">
                  <c:v>2.5521545000010519</c:v>
                </c:pt>
                <c:pt idx="258">
                  <c:v>2.5620855000015581</c:v>
                </c:pt>
                <c:pt idx="259">
                  <c:v>2.5720165000020643</c:v>
                </c:pt>
                <c:pt idx="260">
                  <c:v>2.5819465000022319</c:v>
                </c:pt>
                <c:pt idx="261">
                  <c:v>2.5918774999954621</c:v>
                </c:pt>
                <c:pt idx="262">
                  <c:v>2.6018074999956298</c:v>
                </c:pt>
                <c:pt idx="263">
                  <c:v>2.6117384999961359</c:v>
                </c:pt>
                <c:pt idx="264">
                  <c:v>2.6216684999963036</c:v>
                </c:pt>
                <c:pt idx="265">
                  <c:v>2.6315994999968098</c:v>
                </c:pt>
                <c:pt idx="266">
                  <c:v>2.6415304999973159</c:v>
                </c:pt>
                <c:pt idx="267">
                  <c:v>2.6514604999974836</c:v>
                </c:pt>
                <c:pt idx="268">
                  <c:v>2.6613914999979897</c:v>
                </c:pt>
                <c:pt idx="269">
                  <c:v>2.6713214999981574</c:v>
                </c:pt>
                <c:pt idx="270">
                  <c:v>2.6812524999986636</c:v>
                </c:pt>
                <c:pt idx="271">
                  <c:v>2.6911824999988312</c:v>
                </c:pt>
                <c:pt idx="272">
                  <c:v>2.7011134999993374</c:v>
                </c:pt>
                <c:pt idx="273">
                  <c:v>2.7110444999998435</c:v>
                </c:pt>
                <c:pt idx="274">
                  <c:v>2.7209745000000112</c:v>
                </c:pt>
                <c:pt idx="275">
                  <c:v>2.7309055000005173</c:v>
                </c:pt>
                <c:pt idx="276">
                  <c:v>2.740835500000685</c:v>
                </c:pt>
                <c:pt idx="277">
                  <c:v>2.7507665000011912</c:v>
                </c:pt>
                <c:pt idx="278">
                  <c:v>2.7606965000013588</c:v>
                </c:pt>
                <c:pt idx="279">
                  <c:v>2.770627500001865</c:v>
                </c:pt>
                <c:pt idx="280">
                  <c:v>2.7805585000023711</c:v>
                </c:pt>
                <c:pt idx="281">
                  <c:v>2.7904885000025388</c:v>
                </c:pt>
                <c:pt idx="282">
                  <c:v>2.800419499995769</c:v>
                </c:pt>
                <c:pt idx="283">
                  <c:v>2.8103494999959366</c:v>
                </c:pt>
                <c:pt idx="284">
                  <c:v>2.8202804999964428</c:v>
                </c:pt>
                <c:pt idx="285">
                  <c:v>2.8302104999966105</c:v>
                </c:pt>
                <c:pt idx="286">
                  <c:v>2.8401414999971166</c:v>
                </c:pt>
                <c:pt idx="287">
                  <c:v>2.8500724999976228</c:v>
                </c:pt>
                <c:pt idx="288">
                  <c:v>2.8600024999977904</c:v>
                </c:pt>
                <c:pt idx="289">
                  <c:v>2.8699334999982966</c:v>
                </c:pt>
                <c:pt idx="290">
                  <c:v>2.8798634999984642</c:v>
                </c:pt>
                <c:pt idx="291">
                  <c:v>2.8897944999989704</c:v>
                </c:pt>
                <c:pt idx="292">
                  <c:v>2.8997244999991381</c:v>
                </c:pt>
                <c:pt idx="293">
                  <c:v>2.9096554999996442</c:v>
                </c:pt>
                <c:pt idx="294">
                  <c:v>2.9195854999998119</c:v>
                </c:pt>
                <c:pt idx="295">
                  <c:v>2.929516500000318</c:v>
                </c:pt>
                <c:pt idx="296">
                  <c:v>2.9394475000008242</c:v>
                </c:pt>
                <c:pt idx="297">
                  <c:v>2.9493775000009919</c:v>
                </c:pt>
                <c:pt idx="298">
                  <c:v>2.959308500001498</c:v>
                </c:pt>
                <c:pt idx="299">
                  <c:v>2.9692385000016657</c:v>
                </c:pt>
                <c:pt idx="300">
                  <c:v>2.9791695000021718</c:v>
                </c:pt>
                <c:pt idx="301">
                  <c:v>2.9890995000023395</c:v>
                </c:pt>
                <c:pt idx="302">
                  <c:v>2.9990304999955697</c:v>
                </c:pt>
                <c:pt idx="303">
                  <c:v>3.0089614999960759</c:v>
                </c:pt>
                <c:pt idx="304">
                  <c:v>3.0188914999962435</c:v>
                </c:pt>
                <c:pt idx="305">
                  <c:v>3.0288224999967497</c:v>
                </c:pt>
                <c:pt idx="306">
                  <c:v>3.0387524999969173</c:v>
                </c:pt>
                <c:pt idx="307">
                  <c:v>3.0486834999974235</c:v>
                </c:pt>
                <c:pt idx="308">
                  <c:v>3.0586134999975911</c:v>
                </c:pt>
                <c:pt idx="309">
                  <c:v>3.0685444999980973</c:v>
                </c:pt>
                <c:pt idx="310">
                  <c:v>3.0784754999986035</c:v>
                </c:pt>
                <c:pt idx="311">
                  <c:v>3.0884054999987711</c:v>
                </c:pt>
                <c:pt idx="312">
                  <c:v>3.0983364999992773</c:v>
                </c:pt>
                <c:pt idx="313">
                  <c:v>3.1082664999994449</c:v>
                </c:pt>
                <c:pt idx="314">
                  <c:v>3.1181974999999511</c:v>
                </c:pt>
                <c:pt idx="315">
                  <c:v>3.1281275000001187</c:v>
                </c:pt>
                <c:pt idx="316">
                  <c:v>3.1380585000006249</c:v>
                </c:pt>
                <c:pt idx="317">
                  <c:v>3.1479895000011311</c:v>
                </c:pt>
                <c:pt idx="318">
                  <c:v>3.1579195000012987</c:v>
                </c:pt>
                <c:pt idx="319">
                  <c:v>3.1678505000018049</c:v>
                </c:pt>
                <c:pt idx="320">
                  <c:v>3.1777805000019725</c:v>
                </c:pt>
                <c:pt idx="321">
                  <c:v>3.1877115000024787</c:v>
                </c:pt>
                <c:pt idx="322">
                  <c:v>3.1976415000026464</c:v>
                </c:pt>
                <c:pt idx="323">
                  <c:v>3.2075724999958766</c:v>
                </c:pt>
                <c:pt idx="324">
                  <c:v>3.2175034999963827</c:v>
                </c:pt>
                <c:pt idx="325">
                  <c:v>3.2274334999965504</c:v>
                </c:pt>
                <c:pt idx="326">
                  <c:v>3.2373644999970566</c:v>
                </c:pt>
                <c:pt idx="327">
                  <c:v>3.2472944999972242</c:v>
                </c:pt>
                <c:pt idx="328">
                  <c:v>3.2572254999977304</c:v>
                </c:pt>
                <c:pt idx="329">
                  <c:v>3.267155499997898</c:v>
                </c:pt>
                <c:pt idx="330">
                  <c:v>3.2770864999984042</c:v>
                </c:pt>
                <c:pt idx="331">
                  <c:v>3.2870174999989104</c:v>
                </c:pt>
                <c:pt idx="332">
                  <c:v>3.296947499999078</c:v>
                </c:pt>
                <c:pt idx="333">
                  <c:v>3.3068784999995842</c:v>
                </c:pt>
                <c:pt idx="334">
                  <c:v>3.3168084999997518</c:v>
                </c:pt>
                <c:pt idx="335">
                  <c:v>3.326739500000258</c:v>
                </c:pt>
                <c:pt idx="336">
                  <c:v>3.3366695000004256</c:v>
                </c:pt>
                <c:pt idx="337">
                  <c:v>3.3466005000009318</c:v>
                </c:pt>
                <c:pt idx="338">
                  <c:v>3.356531500001438</c:v>
                </c:pt>
                <c:pt idx="339">
                  <c:v>3.3664615000016056</c:v>
                </c:pt>
                <c:pt idx="340">
                  <c:v>3.3763925000021118</c:v>
                </c:pt>
                <c:pt idx="341">
                  <c:v>3.3863225000022794</c:v>
                </c:pt>
                <c:pt idx="342">
                  <c:v>3.3962534999955096</c:v>
                </c:pt>
                <c:pt idx="343">
                  <c:v>3.4061834999956773</c:v>
                </c:pt>
                <c:pt idx="344">
                  <c:v>3.4161144999961834</c:v>
                </c:pt>
                <c:pt idx="345">
                  <c:v>3.4260454999966896</c:v>
                </c:pt>
                <c:pt idx="346">
                  <c:v>3.4359754999968573</c:v>
                </c:pt>
                <c:pt idx="347">
                  <c:v>3.4459064999973634</c:v>
                </c:pt>
                <c:pt idx="348">
                  <c:v>3.4558364999975311</c:v>
                </c:pt>
                <c:pt idx="349">
                  <c:v>3.4657674999980372</c:v>
                </c:pt>
                <c:pt idx="350">
                  <c:v>3.4756974999982049</c:v>
                </c:pt>
                <c:pt idx="351">
                  <c:v>3.485628499998711</c:v>
                </c:pt>
                <c:pt idx="352">
                  <c:v>3.4955594999992172</c:v>
                </c:pt>
                <c:pt idx="353">
                  <c:v>3.5054894999993849</c:v>
                </c:pt>
                <c:pt idx="354">
                  <c:v>3.515420499999891</c:v>
                </c:pt>
                <c:pt idx="355">
                  <c:v>3.5253512499984936</c:v>
                </c:pt>
                <c:pt idx="356">
                  <c:v>3.5352822499989998</c:v>
                </c:pt>
                <c:pt idx="357">
                  <c:v>3.5452122499991674</c:v>
                </c:pt>
                <c:pt idx="358">
                  <c:v>3.5551432499996736</c:v>
                </c:pt>
                <c:pt idx="359">
                  <c:v>3.5650742500001797</c:v>
                </c:pt>
                <c:pt idx="360">
                  <c:v>3.5750042500003474</c:v>
                </c:pt>
                <c:pt idx="361">
                  <c:v>3.5849352500008536</c:v>
                </c:pt>
                <c:pt idx="362">
                  <c:v>3.5948652500010212</c:v>
                </c:pt>
                <c:pt idx="363">
                  <c:v>3.6047962500015274</c:v>
                </c:pt>
                <c:pt idx="364">
                  <c:v>3.614726250001695</c:v>
                </c:pt>
                <c:pt idx="365">
                  <c:v>3.6246572500022012</c:v>
                </c:pt>
                <c:pt idx="366">
                  <c:v>3.6345882499954314</c:v>
                </c:pt>
                <c:pt idx="367">
                  <c:v>3.644518249995599</c:v>
                </c:pt>
                <c:pt idx="368">
                  <c:v>3.6544492499961052</c:v>
                </c:pt>
                <c:pt idx="369">
                  <c:v>3.6643792499962728</c:v>
                </c:pt>
                <c:pt idx="370">
                  <c:v>3.674310249996779</c:v>
                </c:pt>
                <c:pt idx="371">
                  <c:v>3.6842402499969467</c:v>
                </c:pt>
                <c:pt idx="372">
                  <c:v>3.6941712499974528</c:v>
                </c:pt>
                <c:pt idx="373">
                  <c:v>3.704102249997959</c:v>
                </c:pt>
                <c:pt idx="374">
                  <c:v>3.7140322499981266</c:v>
                </c:pt>
                <c:pt idx="375">
                  <c:v>3.7239632499986328</c:v>
                </c:pt>
                <c:pt idx="376">
                  <c:v>3.7338932499988005</c:v>
                </c:pt>
                <c:pt idx="377">
                  <c:v>3.7438242499993066</c:v>
                </c:pt>
                <c:pt idx="378">
                  <c:v>3.7537542499994743</c:v>
                </c:pt>
                <c:pt idx="379">
                  <c:v>3.7636852499999804</c:v>
                </c:pt>
                <c:pt idx="380">
                  <c:v>3.7736162500004866</c:v>
                </c:pt>
                <c:pt idx="381">
                  <c:v>3.7835462500006543</c:v>
                </c:pt>
                <c:pt idx="382">
                  <c:v>3.7934772500011604</c:v>
                </c:pt>
                <c:pt idx="383">
                  <c:v>3.8034072500013281</c:v>
                </c:pt>
                <c:pt idx="384">
                  <c:v>3.8133382500018342</c:v>
                </c:pt>
                <c:pt idx="385">
                  <c:v>3.8232692500023404</c:v>
                </c:pt>
                <c:pt idx="386">
                  <c:v>3.8331992500025081</c:v>
                </c:pt>
                <c:pt idx="387">
                  <c:v>3.8431302499957383</c:v>
                </c:pt>
                <c:pt idx="388">
                  <c:v>3.8530602499959059</c:v>
                </c:pt>
                <c:pt idx="389">
                  <c:v>3.8629912499964121</c:v>
                </c:pt>
                <c:pt idx="390">
                  <c:v>3.8729212499965797</c:v>
                </c:pt>
                <c:pt idx="391">
                  <c:v>3.8828522499970859</c:v>
                </c:pt>
                <c:pt idx="392">
                  <c:v>3.8927832499975921</c:v>
                </c:pt>
                <c:pt idx="393">
                  <c:v>3.9027132499977597</c:v>
                </c:pt>
                <c:pt idx="394">
                  <c:v>3.9126442499982659</c:v>
                </c:pt>
                <c:pt idx="395">
                  <c:v>3.9225742499984335</c:v>
                </c:pt>
                <c:pt idx="396">
                  <c:v>3.9325052499989397</c:v>
                </c:pt>
                <c:pt idx="397">
                  <c:v>3.9424352499991073</c:v>
                </c:pt>
                <c:pt idx="398">
                  <c:v>3.9523662499996135</c:v>
                </c:pt>
                <c:pt idx="399">
                  <c:v>3.9622972500001197</c:v>
                </c:pt>
                <c:pt idx="400">
                  <c:v>3.9722272500002873</c:v>
                </c:pt>
                <c:pt idx="401">
                  <c:v>3.9821582500007935</c:v>
                </c:pt>
                <c:pt idx="402">
                  <c:v>3.9920882500009611</c:v>
                </c:pt>
                <c:pt idx="403">
                  <c:v>4.0020192500014673</c:v>
                </c:pt>
                <c:pt idx="404">
                  <c:v>4.0119492500016349</c:v>
                </c:pt>
                <c:pt idx="405">
                  <c:v>4.0218802500021411</c:v>
                </c:pt>
                <c:pt idx="406">
                  <c:v>4.0318112500026473</c:v>
                </c:pt>
                <c:pt idx="407">
                  <c:v>4.041741249995539</c:v>
                </c:pt>
                <c:pt idx="408">
                  <c:v>4.0516722499960451</c:v>
                </c:pt>
                <c:pt idx="409">
                  <c:v>4.0616022499962128</c:v>
                </c:pt>
                <c:pt idx="410">
                  <c:v>4.071533249996719</c:v>
                </c:pt>
                <c:pt idx="411">
                  <c:v>4.0814632499968866</c:v>
                </c:pt>
                <c:pt idx="412">
                  <c:v>4.0913942499973928</c:v>
                </c:pt>
                <c:pt idx="413">
                  <c:v>4.1013252499978989</c:v>
                </c:pt>
                <c:pt idx="414">
                  <c:v>4.1112552499980666</c:v>
                </c:pt>
                <c:pt idx="415">
                  <c:v>4.1211862499985727</c:v>
                </c:pt>
                <c:pt idx="416">
                  <c:v>4.1311162499987404</c:v>
                </c:pt>
                <c:pt idx="417">
                  <c:v>4.1410472499992466</c:v>
                </c:pt>
                <c:pt idx="418">
                  <c:v>4.1509772499994142</c:v>
                </c:pt>
                <c:pt idx="419">
                  <c:v>4.1609082499999204</c:v>
                </c:pt>
                <c:pt idx="420">
                  <c:v>4.1708392500004265</c:v>
                </c:pt>
                <c:pt idx="421">
                  <c:v>4.1807692500005942</c:v>
                </c:pt>
                <c:pt idx="422">
                  <c:v>4.1907002500011004</c:v>
                </c:pt>
                <c:pt idx="423">
                  <c:v>4.200630250001268</c:v>
                </c:pt>
                <c:pt idx="424">
                  <c:v>4.2105612500017742</c:v>
                </c:pt>
                <c:pt idx="425">
                  <c:v>4.2204922500022803</c:v>
                </c:pt>
                <c:pt idx="426">
                  <c:v>4.230422250002448</c:v>
                </c:pt>
                <c:pt idx="427">
                  <c:v>4.2403532499956782</c:v>
                </c:pt>
                <c:pt idx="428">
                  <c:v>4.2502832499958458</c:v>
                </c:pt>
                <c:pt idx="429">
                  <c:v>4.260214249996352</c:v>
                </c:pt>
                <c:pt idx="430">
                  <c:v>4.2701442499965196</c:v>
                </c:pt>
                <c:pt idx="431">
                  <c:v>4.2800752499970258</c:v>
                </c:pt>
                <c:pt idx="432">
                  <c:v>4.290006249997532</c:v>
                </c:pt>
                <c:pt idx="433">
                  <c:v>4.2999362499976996</c:v>
                </c:pt>
                <c:pt idx="434">
                  <c:v>4.3098672499982058</c:v>
                </c:pt>
                <c:pt idx="435">
                  <c:v>4.3197972499983734</c:v>
                </c:pt>
                <c:pt idx="436">
                  <c:v>4.3297282499988796</c:v>
                </c:pt>
                <c:pt idx="437">
                  <c:v>4.3396592499993858</c:v>
                </c:pt>
                <c:pt idx="438">
                  <c:v>4.3495892499995534</c:v>
                </c:pt>
                <c:pt idx="439">
                  <c:v>4.3595202500000596</c:v>
                </c:pt>
                <c:pt idx="440">
                  <c:v>4.3694502500002272</c:v>
                </c:pt>
                <c:pt idx="441">
                  <c:v>4.3793812500007334</c:v>
                </c:pt>
                <c:pt idx="442">
                  <c:v>4.3893112500009011</c:v>
                </c:pt>
                <c:pt idx="443">
                  <c:v>4.3992422500014072</c:v>
                </c:pt>
                <c:pt idx="444">
                  <c:v>4.4091732500019134</c:v>
                </c:pt>
                <c:pt idx="445">
                  <c:v>4.419103250002081</c:v>
                </c:pt>
                <c:pt idx="446">
                  <c:v>4.4290342500025872</c:v>
                </c:pt>
                <c:pt idx="447">
                  <c:v>4.4389642499954789</c:v>
                </c:pt>
                <c:pt idx="448">
                  <c:v>4.4488952499959851</c:v>
                </c:pt>
                <c:pt idx="449">
                  <c:v>4.4588252499961527</c:v>
                </c:pt>
                <c:pt idx="450">
                  <c:v>4.4687562499966589</c:v>
                </c:pt>
                <c:pt idx="451">
                  <c:v>4.4786872499971651</c:v>
                </c:pt>
                <c:pt idx="452">
                  <c:v>4.4886172499973327</c:v>
                </c:pt>
                <c:pt idx="453">
                  <c:v>4.4985482499978389</c:v>
                </c:pt>
                <c:pt idx="454">
                  <c:v>4.5084782499980065</c:v>
                </c:pt>
                <c:pt idx="455">
                  <c:v>4.5184092499985127</c:v>
                </c:pt>
                <c:pt idx="456">
                  <c:v>4.5283398749961634</c:v>
                </c:pt>
                <c:pt idx="457">
                  <c:v>4.5382698749963311</c:v>
                </c:pt>
                <c:pt idx="458">
                  <c:v>4.5482008749968372</c:v>
                </c:pt>
                <c:pt idx="459">
                  <c:v>4.5581308749970049</c:v>
                </c:pt>
                <c:pt idx="460">
                  <c:v>4.568061874997511</c:v>
                </c:pt>
                <c:pt idx="461">
                  <c:v>4.5779918749976787</c:v>
                </c:pt>
                <c:pt idx="462">
                  <c:v>4.5879228749981849</c:v>
                </c:pt>
                <c:pt idx="463">
                  <c:v>4.597853874998691</c:v>
                </c:pt>
                <c:pt idx="464">
                  <c:v>4.6077838749988587</c:v>
                </c:pt>
                <c:pt idx="465">
                  <c:v>4.6177148749993648</c:v>
                </c:pt>
                <c:pt idx="466">
                  <c:v>4.6276448749995325</c:v>
                </c:pt>
                <c:pt idx="467">
                  <c:v>4.6375758750000386</c:v>
                </c:pt>
                <c:pt idx="468">
                  <c:v>4.6475068750005448</c:v>
                </c:pt>
                <c:pt idx="469">
                  <c:v>4.6574368750007125</c:v>
                </c:pt>
                <c:pt idx="470">
                  <c:v>4.6673678750012186</c:v>
                </c:pt>
                <c:pt idx="471">
                  <c:v>4.6772978750013863</c:v>
                </c:pt>
                <c:pt idx="472">
                  <c:v>4.6872288750018924</c:v>
                </c:pt>
                <c:pt idx="473">
                  <c:v>4.6971588750020601</c:v>
                </c:pt>
                <c:pt idx="474">
                  <c:v>4.7070898750025663</c:v>
                </c:pt>
                <c:pt idx="475">
                  <c:v>4.7170208749957965</c:v>
                </c:pt>
                <c:pt idx="476">
                  <c:v>4.7269508749959641</c:v>
                </c:pt>
                <c:pt idx="477">
                  <c:v>4.7368818749964703</c:v>
                </c:pt>
                <c:pt idx="478">
                  <c:v>4.7468118749966379</c:v>
                </c:pt>
                <c:pt idx="479">
                  <c:v>4.7567428749971441</c:v>
                </c:pt>
                <c:pt idx="480">
                  <c:v>4.7666738749976503</c:v>
                </c:pt>
                <c:pt idx="481">
                  <c:v>4.7766038749978179</c:v>
                </c:pt>
                <c:pt idx="482">
                  <c:v>4.7865348749983241</c:v>
                </c:pt>
                <c:pt idx="483">
                  <c:v>4.7964648749984917</c:v>
                </c:pt>
                <c:pt idx="484">
                  <c:v>4.8063958749989979</c:v>
                </c:pt>
                <c:pt idx="485">
                  <c:v>4.8163258749991655</c:v>
                </c:pt>
                <c:pt idx="486">
                  <c:v>4.8262568749996717</c:v>
                </c:pt>
                <c:pt idx="487">
                  <c:v>4.8361878750001779</c:v>
                </c:pt>
                <c:pt idx="488">
                  <c:v>4.8461178750003455</c:v>
                </c:pt>
                <c:pt idx="489">
                  <c:v>4.8560488750008517</c:v>
                </c:pt>
                <c:pt idx="490">
                  <c:v>4.8659788750010193</c:v>
                </c:pt>
                <c:pt idx="491">
                  <c:v>4.8759098750015255</c:v>
                </c:pt>
                <c:pt idx="492">
                  <c:v>4.8858398750016931</c:v>
                </c:pt>
                <c:pt idx="493">
                  <c:v>4.8957708750021993</c:v>
                </c:pt>
                <c:pt idx="494">
                  <c:v>4.9057018749954295</c:v>
                </c:pt>
                <c:pt idx="495">
                  <c:v>4.9156318749955972</c:v>
                </c:pt>
                <c:pt idx="496">
                  <c:v>4.9255628749961033</c:v>
                </c:pt>
                <c:pt idx="497">
                  <c:v>4.935492874996271</c:v>
                </c:pt>
                <c:pt idx="498">
                  <c:v>4.9454238749967772</c:v>
                </c:pt>
                <c:pt idx="499">
                  <c:v>4.9553548749972833</c:v>
                </c:pt>
                <c:pt idx="500">
                  <c:v>4.965284874997451</c:v>
                </c:pt>
                <c:pt idx="501">
                  <c:v>4.9752158749979571</c:v>
                </c:pt>
                <c:pt idx="502">
                  <c:v>4.9851458749981248</c:v>
                </c:pt>
                <c:pt idx="503">
                  <c:v>4.995076874998631</c:v>
                </c:pt>
                <c:pt idx="504">
                  <c:v>5.0050078749991371</c:v>
                </c:pt>
                <c:pt idx="505">
                  <c:v>5.0149378749993048</c:v>
                </c:pt>
                <c:pt idx="506">
                  <c:v>5.0248688749998109</c:v>
                </c:pt>
                <c:pt idx="507">
                  <c:v>5.0347988749999786</c:v>
                </c:pt>
                <c:pt idx="508">
                  <c:v>5.0447298750004848</c:v>
                </c:pt>
                <c:pt idx="509">
                  <c:v>5.0546598750006524</c:v>
                </c:pt>
                <c:pt idx="510">
                  <c:v>5.0645908750011586</c:v>
                </c:pt>
                <c:pt idx="511">
                  <c:v>5.0745218750016647</c:v>
                </c:pt>
                <c:pt idx="512">
                  <c:v>5.0844518750018324</c:v>
                </c:pt>
                <c:pt idx="513">
                  <c:v>5.0943828750023386</c:v>
                </c:pt>
                <c:pt idx="514">
                  <c:v>5.1043128750025062</c:v>
                </c:pt>
                <c:pt idx="515">
                  <c:v>5.1142438749957364</c:v>
                </c:pt>
                <c:pt idx="516">
                  <c:v>5.1241748749962426</c:v>
                </c:pt>
                <c:pt idx="517">
                  <c:v>5.1341048749964102</c:v>
                </c:pt>
                <c:pt idx="518">
                  <c:v>5.1440358749969164</c:v>
                </c:pt>
                <c:pt idx="519">
                  <c:v>5.153965874997084</c:v>
                </c:pt>
                <c:pt idx="520">
                  <c:v>5.1638968749975902</c:v>
                </c:pt>
                <c:pt idx="521">
                  <c:v>5.1738278749980964</c:v>
                </c:pt>
                <c:pt idx="522">
                  <c:v>5.183757874998264</c:v>
                </c:pt>
                <c:pt idx="523">
                  <c:v>5.1936888749987702</c:v>
                </c:pt>
                <c:pt idx="524">
                  <c:v>5.2036188749989378</c:v>
                </c:pt>
                <c:pt idx="525">
                  <c:v>5.213549874999444</c:v>
                </c:pt>
                <c:pt idx="526">
                  <c:v>5.2234798749996116</c:v>
                </c:pt>
                <c:pt idx="527">
                  <c:v>5.2334108750001178</c:v>
                </c:pt>
                <c:pt idx="528">
                  <c:v>5.243341875000624</c:v>
                </c:pt>
                <c:pt idx="529">
                  <c:v>5.2532718750007916</c:v>
                </c:pt>
                <c:pt idx="530">
                  <c:v>5.2632028750012978</c:v>
                </c:pt>
                <c:pt idx="531">
                  <c:v>5.2731328750014654</c:v>
                </c:pt>
                <c:pt idx="532">
                  <c:v>5.2830638750019716</c:v>
                </c:pt>
                <c:pt idx="533">
                  <c:v>5.2929948750024778</c:v>
                </c:pt>
                <c:pt idx="534">
                  <c:v>5.3029248750026454</c:v>
                </c:pt>
                <c:pt idx="535">
                  <c:v>5.3128558749958756</c:v>
                </c:pt>
                <c:pt idx="536">
                  <c:v>5.3227858749960433</c:v>
                </c:pt>
                <c:pt idx="537">
                  <c:v>5.3327168749965494</c:v>
                </c:pt>
                <c:pt idx="538">
                  <c:v>5.3426478749970556</c:v>
                </c:pt>
                <c:pt idx="539">
                  <c:v>5.3525778749972233</c:v>
                </c:pt>
                <c:pt idx="540">
                  <c:v>5.3625088749977294</c:v>
                </c:pt>
                <c:pt idx="541">
                  <c:v>5.3724388749978971</c:v>
                </c:pt>
                <c:pt idx="542">
                  <c:v>5.3823698749984032</c:v>
                </c:pt>
                <c:pt idx="543">
                  <c:v>5.3922998749985709</c:v>
                </c:pt>
                <c:pt idx="544">
                  <c:v>5.4022308749990771</c:v>
                </c:pt>
                <c:pt idx="545">
                  <c:v>5.4121618749995832</c:v>
                </c:pt>
                <c:pt idx="546">
                  <c:v>5.4220918749997509</c:v>
                </c:pt>
                <c:pt idx="547">
                  <c:v>5.432022875000257</c:v>
                </c:pt>
                <c:pt idx="548">
                  <c:v>5.4419528750004247</c:v>
                </c:pt>
                <c:pt idx="549">
                  <c:v>5.4518838750009309</c:v>
                </c:pt>
                <c:pt idx="550">
                  <c:v>5.461814875001437</c:v>
                </c:pt>
                <c:pt idx="551">
                  <c:v>5.4717448750016047</c:v>
                </c:pt>
                <c:pt idx="552">
                  <c:v>5.4816758750021108</c:v>
                </c:pt>
                <c:pt idx="553">
                  <c:v>5.4916058750022785</c:v>
                </c:pt>
                <c:pt idx="554">
                  <c:v>5.5015368749955087</c:v>
                </c:pt>
                <c:pt idx="555">
                  <c:v>5.5114678749960149</c:v>
                </c:pt>
                <c:pt idx="556">
                  <c:v>5.5213978749961825</c:v>
                </c:pt>
                <c:pt idx="557">
                  <c:v>5.5313287499957369</c:v>
                </c:pt>
                <c:pt idx="558">
                  <c:v>5.5412587499959045</c:v>
                </c:pt>
                <c:pt idx="559">
                  <c:v>5.5511897499964107</c:v>
                </c:pt>
                <c:pt idx="560">
                  <c:v>5.5611207499969169</c:v>
                </c:pt>
                <c:pt idx="561">
                  <c:v>5.5710507499970845</c:v>
                </c:pt>
                <c:pt idx="562">
                  <c:v>5.5809817499975907</c:v>
                </c:pt>
                <c:pt idx="563">
                  <c:v>5.5909117499977583</c:v>
                </c:pt>
                <c:pt idx="564">
                  <c:v>5.6008427499982645</c:v>
                </c:pt>
                <c:pt idx="565">
                  <c:v>5.6107727499984321</c:v>
                </c:pt>
                <c:pt idx="566">
                  <c:v>5.6207037499989383</c:v>
                </c:pt>
                <c:pt idx="567">
                  <c:v>5.6306347499994445</c:v>
                </c:pt>
                <c:pt idx="568">
                  <c:v>5.6405647499996121</c:v>
                </c:pt>
                <c:pt idx="569">
                  <c:v>5.6504957500001183</c:v>
                </c:pt>
                <c:pt idx="570">
                  <c:v>5.6604257500002859</c:v>
                </c:pt>
                <c:pt idx="571">
                  <c:v>5.6703567500007921</c:v>
                </c:pt>
                <c:pt idx="572">
                  <c:v>5.6802877500012983</c:v>
                </c:pt>
                <c:pt idx="573">
                  <c:v>5.6902177500014659</c:v>
                </c:pt>
                <c:pt idx="574">
                  <c:v>5.7001487500019721</c:v>
                </c:pt>
                <c:pt idx="575">
                  <c:v>5.7100787500021397</c:v>
                </c:pt>
                <c:pt idx="576">
                  <c:v>5.7200097500026459</c:v>
                </c:pt>
                <c:pt idx="577">
                  <c:v>5.7299407499958761</c:v>
                </c:pt>
                <c:pt idx="578">
                  <c:v>5.7398707499960437</c:v>
                </c:pt>
                <c:pt idx="579">
                  <c:v>5.7498017499965499</c:v>
                </c:pt>
                <c:pt idx="580">
                  <c:v>5.7597317499967176</c:v>
                </c:pt>
                <c:pt idx="581">
                  <c:v>5.7696627499972237</c:v>
                </c:pt>
                <c:pt idx="582">
                  <c:v>5.7795937499977299</c:v>
                </c:pt>
                <c:pt idx="583">
                  <c:v>5.7895237499978975</c:v>
                </c:pt>
                <c:pt idx="584">
                  <c:v>5.7994547499984037</c:v>
                </c:pt>
                <c:pt idx="585">
                  <c:v>5.8093847499985714</c:v>
                </c:pt>
                <c:pt idx="586">
                  <c:v>5.8193157499990775</c:v>
                </c:pt>
                <c:pt idx="587">
                  <c:v>5.8292467499995837</c:v>
                </c:pt>
                <c:pt idx="588">
                  <c:v>5.8391767499997513</c:v>
                </c:pt>
                <c:pt idx="589">
                  <c:v>5.8491077500002575</c:v>
                </c:pt>
                <c:pt idx="590">
                  <c:v>5.8590377500004251</c:v>
                </c:pt>
                <c:pt idx="591">
                  <c:v>5.8689687500009313</c:v>
                </c:pt>
                <c:pt idx="592">
                  <c:v>5.878898750001099</c:v>
                </c:pt>
                <c:pt idx="593">
                  <c:v>5.8888297500016051</c:v>
                </c:pt>
                <c:pt idx="594">
                  <c:v>5.8987607500021113</c:v>
                </c:pt>
                <c:pt idx="595">
                  <c:v>5.9086907500022789</c:v>
                </c:pt>
                <c:pt idx="596">
                  <c:v>5.9186217499955092</c:v>
                </c:pt>
                <c:pt idx="597">
                  <c:v>5.9285517499956768</c:v>
                </c:pt>
                <c:pt idx="598">
                  <c:v>5.938482749996183</c:v>
                </c:pt>
                <c:pt idx="599">
                  <c:v>5.9484137499966891</c:v>
                </c:pt>
                <c:pt idx="600">
                  <c:v>5.9583437499968568</c:v>
                </c:pt>
                <c:pt idx="601">
                  <c:v>5.968274749997363</c:v>
                </c:pt>
                <c:pt idx="602">
                  <c:v>5.9782047499975306</c:v>
                </c:pt>
                <c:pt idx="603">
                  <c:v>5.9881357499980368</c:v>
                </c:pt>
                <c:pt idx="604">
                  <c:v>5.9980667499985429</c:v>
                </c:pt>
                <c:pt idx="605">
                  <c:v>6.0079967499987106</c:v>
                </c:pt>
                <c:pt idx="606">
                  <c:v>6.0179277499992168</c:v>
                </c:pt>
                <c:pt idx="607">
                  <c:v>6.0278577499993844</c:v>
                </c:pt>
                <c:pt idx="608">
                  <c:v>6.0377887499998906</c:v>
                </c:pt>
                <c:pt idx="609">
                  <c:v>6.0477197500003967</c:v>
                </c:pt>
                <c:pt idx="610">
                  <c:v>6.0576497500005644</c:v>
                </c:pt>
                <c:pt idx="611">
                  <c:v>6.0675807500010706</c:v>
                </c:pt>
                <c:pt idx="612">
                  <c:v>6.0775107500012382</c:v>
                </c:pt>
                <c:pt idx="613">
                  <c:v>6.0874417500017444</c:v>
                </c:pt>
                <c:pt idx="614">
                  <c:v>6.0973727500022505</c:v>
                </c:pt>
                <c:pt idx="615">
                  <c:v>6.1073027500024182</c:v>
                </c:pt>
                <c:pt idx="616">
                  <c:v>6.1172337499956484</c:v>
                </c:pt>
                <c:pt idx="617">
                  <c:v>6.127163749995816</c:v>
                </c:pt>
                <c:pt idx="618">
                  <c:v>6.1370947499963222</c:v>
                </c:pt>
                <c:pt idx="619">
                  <c:v>6.1470257499968284</c:v>
                </c:pt>
                <c:pt idx="620">
                  <c:v>6.156955749996996</c:v>
                </c:pt>
                <c:pt idx="621">
                  <c:v>6.1668867499975022</c:v>
                </c:pt>
                <c:pt idx="622">
                  <c:v>6.1768167499976698</c:v>
                </c:pt>
                <c:pt idx="623">
                  <c:v>6.186747749998176</c:v>
                </c:pt>
                <c:pt idx="624">
                  <c:v>6.1966787499986822</c:v>
                </c:pt>
                <c:pt idx="625">
                  <c:v>6.2066087499988498</c:v>
                </c:pt>
                <c:pt idx="626">
                  <c:v>6.216539749999356</c:v>
                </c:pt>
                <c:pt idx="627">
                  <c:v>6.2264697499995236</c:v>
                </c:pt>
                <c:pt idx="628">
                  <c:v>6.2364007500000298</c:v>
                </c:pt>
                <c:pt idx="629">
                  <c:v>6.246331750000536</c:v>
                </c:pt>
                <c:pt idx="630">
                  <c:v>6.2562617500007036</c:v>
                </c:pt>
                <c:pt idx="631">
                  <c:v>6.2661927500012098</c:v>
                </c:pt>
                <c:pt idx="632">
                  <c:v>6.2761227500013774</c:v>
                </c:pt>
                <c:pt idx="633">
                  <c:v>6.2860537500018836</c:v>
                </c:pt>
                <c:pt idx="634">
                  <c:v>6.2959847500023898</c:v>
                </c:pt>
                <c:pt idx="635">
                  <c:v>6.3059147500025574</c:v>
                </c:pt>
                <c:pt idx="636">
                  <c:v>6.3158457499957876</c:v>
                </c:pt>
                <c:pt idx="637">
                  <c:v>6.3257757499959553</c:v>
                </c:pt>
                <c:pt idx="638">
                  <c:v>6.3357067499964614</c:v>
                </c:pt>
                <c:pt idx="639">
                  <c:v>6.3456377499969676</c:v>
                </c:pt>
                <c:pt idx="640">
                  <c:v>6.3555677499971353</c:v>
                </c:pt>
                <c:pt idx="641">
                  <c:v>6.3654987499976414</c:v>
                </c:pt>
                <c:pt idx="642">
                  <c:v>6.3754287499978091</c:v>
                </c:pt>
                <c:pt idx="643">
                  <c:v>6.3853597499983152</c:v>
                </c:pt>
                <c:pt idx="644">
                  <c:v>6.3952907499988214</c:v>
                </c:pt>
                <c:pt idx="645">
                  <c:v>6.405220749998989</c:v>
                </c:pt>
                <c:pt idx="646">
                  <c:v>6.4151517499994952</c:v>
                </c:pt>
                <c:pt idx="647">
                  <c:v>6.4250817499996629</c:v>
                </c:pt>
                <c:pt idx="648">
                  <c:v>6.435012750000169</c:v>
                </c:pt>
                <c:pt idx="649">
                  <c:v>6.4449437500006752</c:v>
                </c:pt>
                <c:pt idx="650">
                  <c:v>6.4548737500008428</c:v>
                </c:pt>
                <c:pt idx="651">
                  <c:v>6.464804750001349</c:v>
                </c:pt>
                <c:pt idx="652">
                  <c:v>6.4747347500015167</c:v>
                </c:pt>
                <c:pt idx="653">
                  <c:v>6.4846657500020228</c:v>
                </c:pt>
                <c:pt idx="654">
                  <c:v>6.494596750002529</c:v>
                </c:pt>
                <c:pt idx="655">
                  <c:v>6.5045267500026966</c:v>
                </c:pt>
                <c:pt idx="656">
                  <c:v>6.5144577499959269</c:v>
                </c:pt>
                <c:pt idx="657">
                  <c:v>6.5243875416636001</c:v>
                </c:pt>
                <c:pt idx="658">
                  <c:v>6.5343185416641063</c:v>
                </c:pt>
                <c:pt idx="659">
                  <c:v>6.5442495416646125</c:v>
                </c:pt>
                <c:pt idx="660">
                  <c:v>6.5541795416647801</c:v>
                </c:pt>
                <c:pt idx="661">
                  <c:v>6.5641105416652863</c:v>
                </c:pt>
                <c:pt idx="662">
                  <c:v>6.5740405416654539</c:v>
                </c:pt>
                <c:pt idx="663">
                  <c:v>6.5839715416659601</c:v>
                </c:pt>
                <c:pt idx="664">
                  <c:v>6.5939025416664663</c:v>
                </c:pt>
                <c:pt idx="665">
                  <c:v>6.6038325416666339</c:v>
                </c:pt>
                <c:pt idx="666">
                  <c:v>6.6137635416671401</c:v>
                </c:pt>
                <c:pt idx="667">
                  <c:v>6.6236935416673077</c:v>
                </c:pt>
                <c:pt idx="668">
                  <c:v>6.6336245416678139</c:v>
                </c:pt>
                <c:pt idx="669">
                  <c:v>6.6435555416683201</c:v>
                </c:pt>
                <c:pt idx="670">
                  <c:v>6.6534855416684877</c:v>
                </c:pt>
                <c:pt idx="671">
                  <c:v>6.6634165416689939</c:v>
                </c:pt>
                <c:pt idx="672">
                  <c:v>6.6733465416691615</c:v>
                </c:pt>
                <c:pt idx="673">
                  <c:v>6.6832775416623917</c:v>
                </c:pt>
                <c:pt idx="674">
                  <c:v>6.6932085416628979</c:v>
                </c:pt>
                <c:pt idx="675">
                  <c:v>6.7031385416630656</c:v>
                </c:pt>
                <c:pt idx="676">
                  <c:v>6.7130695416635717</c:v>
                </c:pt>
                <c:pt idx="677">
                  <c:v>6.7229995416637394</c:v>
                </c:pt>
                <c:pt idx="678">
                  <c:v>6.7329305416642455</c:v>
                </c:pt>
                <c:pt idx="679">
                  <c:v>6.7428615416647517</c:v>
                </c:pt>
                <c:pt idx="680">
                  <c:v>6.7527915416649194</c:v>
                </c:pt>
                <c:pt idx="681">
                  <c:v>6.7627225416654255</c:v>
                </c:pt>
                <c:pt idx="682">
                  <c:v>6.7726525416655932</c:v>
                </c:pt>
                <c:pt idx="683">
                  <c:v>6.7825835416660993</c:v>
                </c:pt>
                <c:pt idx="684">
                  <c:v>6.7925145416666055</c:v>
                </c:pt>
                <c:pt idx="685">
                  <c:v>6.8024445416667731</c:v>
                </c:pt>
                <c:pt idx="686">
                  <c:v>6.8123755416672793</c:v>
                </c:pt>
                <c:pt idx="687">
                  <c:v>6.822305541667447</c:v>
                </c:pt>
                <c:pt idx="688">
                  <c:v>6.8322365416679531</c:v>
                </c:pt>
                <c:pt idx="689">
                  <c:v>6.8421675416684593</c:v>
                </c:pt>
                <c:pt idx="690">
                  <c:v>6.8520975416686269</c:v>
                </c:pt>
                <c:pt idx="691">
                  <c:v>6.8620285416691331</c:v>
                </c:pt>
                <c:pt idx="692">
                  <c:v>6.8719585416693008</c:v>
                </c:pt>
                <c:pt idx="693">
                  <c:v>6.881889541662531</c:v>
                </c:pt>
                <c:pt idx="694">
                  <c:v>6.8918205416630371</c:v>
                </c:pt>
                <c:pt idx="695">
                  <c:v>6.9017505416632048</c:v>
                </c:pt>
                <c:pt idx="696">
                  <c:v>6.911681541663711</c:v>
                </c:pt>
                <c:pt idx="697">
                  <c:v>6.9216125416642171</c:v>
                </c:pt>
                <c:pt idx="698">
                  <c:v>6.9315425416643848</c:v>
                </c:pt>
                <c:pt idx="699">
                  <c:v>6.9414735416648909</c:v>
                </c:pt>
                <c:pt idx="700">
                  <c:v>6.9514035416650586</c:v>
                </c:pt>
                <c:pt idx="701">
                  <c:v>6.9613345416655648</c:v>
                </c:pt>
                <c:pt idx="702">
                  <c:v>6.9712655416660709</c:v>
                </c:pt>
                <c:pt idx="703">
                  <c:v>6.9811955416662386</c:v>
                </c:pt>
                <c:pt idx="704">
                  <c:v>6.9911265416667447</c:v>
                </c:pt>
                <c:pt idx="705">
                  <c:v>7.0010565416669124</c:v>
                </c:pt>
                <c:pt idx="706">
                  <c:v>7.0109875416674186</c:v>
                </c:pt>
                <c:pt idx="707">
                  <c:v>7.0209185416679247</c:v>
                </c:pt>
                <c:pt idx="708">
                  <c:v>7.0308485416680924</c:v>
                </c:pt>
                <c:pt idx="709">
                  <c:v>7.0407795416685985</c:v>
                </c:pt>
                <c:pt idx="710">
                  <c:v>7.0507095416687662</c:v>
                </c:pt>
                <c:pt idx="711">
                  <c:v>7.0606405416692724</c:v>
                </c:pt>
                <c:pt idx="712">
                  <c:v>7.0705715416625026</c:v>
                </c:pt>
                <c:pt idx="713">
                  <c:v>7.0805015416626702</c:v>
                </c:pt>
                <c:pt idx="714">
                  <c:v>7.0904325416631764</c:v>
                </c:pt>
                <c:pt idx="715">
                  <c:v>7.100362541663344</c:v>
                </c:pt>
                <c:pt idx="716">
                  <c:v>7.1102935416638502</c:v>
                </c:pt>
                <c:pt idx="717">
                  <c:v>7.1202245416643564</c:v>
                </c:pt>
                <c:pt idx="718">
                  <c:v>7.130154541664524</c:v>
                </c:pt>
                <c:pt idx="719">
                  <c:v>7.1400855416650302</c:v>
                </c:pt>
                <c:pt idx="720">
                  <c:v>7.1500155416651978</c:v>
                </c:pt>
                <c:pt idx="721">
                  <c:v>7.159946541665704</c:v>
                </c:pt>
                <c:pt idx="722">
                  <c:v>7.1698775416662102</c:v>
                </c:pt>
                <c:pt idx="723">
                  <c:v>7.1798075416663778</c:v>
                </c:pt>
                <c:pt idx="724">
                  <c:v>7.189738541666884</c:v>
                </c:pt>
                <c:pt idx="725">
                  <c:v>7.1996685416670516</c:v>
                </c:pt>
                <c:pt idx="726">
                  <c:v>7.2095995416675578</c:v>
                </c:pt>
                <c:pt idx="727">
                  <c:v>7.219530541668064</c:v>
                </c:pt>
                <c:pt idx="728">
                  <c:v>7.2294605416682316</c:v>
                </c:pt>
                <c:pt idx="729">
                  <c:v>7.2393915416687378</c:v>
                </c:pt>
                <c:pt idx="730">
                  <c:v>7.2493225416692439</c:v>
                </c:pt>
                <c:pt idx="731">
                  <c:v>7.2592525416621356</c:v>
                </c:pt>
                <c:pt idx="732">
                  <c:v>7.2691835416626418</c:v>
                </c:pt>
                <c:pt idx="733">
                  <c:v>7.2791135416628094</c:v>
                </c:pt>
                <c:pt idx="734">
                  <c:v>7.2890445416633156</c:v>
                </c:pt>
                <c:pt idx="735">
                  <c:v>7.2989755416638218</c:v>
                </c:pt>
                <c:pt idx="736">
                  <c:v>7.3089055416639894</c:v>
                </c:pt>
                <c:pt idx="737">
                  <c:v>7.3188365416644956</c:v>
                </c:pt>
                <c:pt idx="738">
                  <c:v>7.3287665416646632</c:v>
                </c:pt>
                <c:pt idx="739">
                  <c:v>7.3386975416651694</c:v>
                </c:pt>
                <c:pt idx="740">
                  <c:v>7.3486285416656756</c:v>
                </c:pt>
                <c:pt idx="741">
                  <c:v>7.3585585416658432</c:v>
                </c:pt>
                <c:pt idx="742">
                  <c:v>7.3684895416663494</c:v>
                </c:pt>
                <c:pt idx="743">
                  <c:v>7.3784205416668556</c:v>
                </c:pt>
                <c:pt idx="744">
                  <c:v>7.3883505416670232</c:v>
                </c:pt>
                <c:pt idx="745">
                  <c:v>7.3982815416675294</c:v>
                </c:pt>
                <c:pt idx="746">
                  <c:v>7.408211541667697</c:v>
                </c:pt>
                <c:pt idx="747">
                  <c:v>7.4181425416682032</c:v>
                </c:pt>
                <c:pt idx="748">
                  <c:v>7.4280735416687094</c:v>
                </c:pt>
                <c:pt idx="749">
                  <c:v>7.438003541668877</c:v>
                </c:pt>
                <c:pt idx="750">
                  <c:v>7.4479345416621072</c:v>
                </c:pt>
                <c:pt idx="751">
                  <c:v>7.4578645416622749</c:v>
                </c:pt>
                <c:pt idx="752">
                  <c:v>7.467795541662781</c:v>
                </c:pt>
                <c:pt idx="753">
                  <c:v>7.4777265416632872</c:v>
                </c:pt>
                <c:pt idx="754">
                  <c:v>7.4876565416634548</c:v>
                </c:pt>
                <c:pt idx="755">
                  <c:v>7.497587541663961</c:v>
                </c:pt>
                <c:pt idx="756">
                  <c:v>7.5075175416641287</c:v>
                </c:pt>
                <c:pt idx="757">
                  <c:v>7.5174485416646348</c:v>
                </c:pt>
                <c:pt idx="758">
                  <c:v>7.5273794999957317</c:v>
                </c:pt>
                <c:pt idx="759">
                  <c:v>7.5373094999958994</c:v>
                </c:pt>
                <c:pt idx="760">
                  <c:v>7.5472404999964056</c:v>
                </c:pt>
                <c:pt idx="761">
                  <c:v>7.5571714999969117</c:v>
                </c:pt>
                <c:pt idx="762">
                  <c:v>7.5671014999970794</c:v>
                </c:pt>
                <c:pt idx="763">
                  <c:v>7.5770324999975855</c:v>
                </c:pt>
                <c:pt idx="764">
                  <c:v>7.5869624999977532</c:v>
                </c:pt>
                <c:pt idx="765">
                  <c:v>7.5968934999982594</c:v>
                </c:pt>
                <c:pt idx="766">
                  <c:v>7.6068244999987655</c:v>
                </c:pt>
                <c:pt idx="767">
                  <c:v>7.6167544999989332</c:v>
                </c:pt>
                <c:pt idx="768">
                  <c:v>7.6266854999994393</c:v>
                </c:pt>
                <c:pt idx="769">
                  <c:v>7.636615499999607</c:v>
                </c:pt>
                <c:pt idx="770">
                  <c:v>7.6465465000001132</c:v>
                </c:pt>
                <c:pt idx="771">
                  <c:v>7.6564775000006193</c:v>
                </c:pt>
                <c:pt idx="772">
                  <c:v>7.666407500000787</c:v>
                </c:pt>
                <c:pt idx="773">
                  <c:v>7.6763385000012931</c:v>
                </c:pt>
                <c:pt idx="774">
                  <c:v>7.6862685000014608</c:v>
                </c:pt>
                <c:pt idx="775">
                  <c:v>7.696199500001967</c:v>
                </c:pt>
                <c:pt idx="776">
                  <c:v>7.7061305000024731</c:v>
                </c:pt>
                <c:pt idx="777">
                  <c:v>7.7160605000026408</c:v>
                </c:pt>
                <c:pt idx="778">
                  <c:v>7.725991499995871</c:v>
                </c:pt>
                <c:pt idx="779">
                  <c:v>7.7359224999963772</c:v>
                </c:pt>
                <c:pt idx="780">
                  <c:v>7.7458524999965448</c:v>
                </c:pt>
                <c:pt idx="781">
                  <c:v>7.755783499997051</c:v>
                </c:pt>
                <c:pt idx="782">
                  <c:v>7.7657134999972186</c:v>
                </c:pt>
                <c:pt idx="783">
                  <c:v>7.7756444999977248</c:v>
                </c:pt>
                <c:pt idx="784">
                  <c:v>7.785575499998231</c:v>
                </c:pt>
                <c:pt idx="785">
                  <c:v>7.7955054999983986</c:v>
                </c:pt>
                <c:pt idx="786">
                  <c:v>7.8054364999989048</c:v>
                </c:pt>
                <c:pt idx="787">
                  <c:v>7.8153664999990724</c:v>
                </c:pt>
                <c:pt idx="788">
                  <c:v>7.8252974999995786</c:v>
                </c:pt>
                <c:pt idx="789">
                  <c:v>7.8352285000000848</c:v>
                </c:pt>
                <c:pt idx="790">
                  <c:v>7.8451585000002524</c:v>
                </c:pt>
                <c:pt idx="791">
                  <c:v>7.8550895000007586</c:v>
                </c:pt>
                <c:pt idx="792">
                  <c:v>7.8650205000012647</c:v>
                </c:pt>
                <c:pt idx="793">
                  <c:v>7.8749505000014324</c:v>
                </c:pt>
                <c:pt idx="794">
                  <c:v>7.8848815000019385</c:v>
                </c:pt>
                <c:pt idx="795">
                  <c:v>7.8948115000021062</c:v>
                </c:pt>
                <c:pt idx="796">
                  <c:v>7.9047425000026124</c:v>
                </c:pt>
                <c:pt idx="797">
                  <c:v>7.9146734999958426</c:v>
                </c:pt>
                <c:pt idx="798">
                  <c:v>7.9246034999960102</c:v>
                </c:pt>
                <c:pt idx="799">
                  <c:v>7.9345344999965164</c:v>
                </c:pt>
                <c:pt idx="800">
                  <c:v>7.9444654999970226</c:v>
                </c:pt>
                <c:pt idx="801">
                  <c:v>7.9543954999971902</c:v>
                </c:pt>
                <c:pt idx="802">
                  <c:v>7.9643264999976964</c:v>
                </c:pt>
                <c:pt idx="803">
                  <c:v>7.974256499997864</c:v>
                </c:pt>
                <c:pt idx="804">
                  <c:v>7.9841874999983702</c:v>
                </c:pt>
                <c:pt idx="805">
                  <c:v>7.9941184999988764</c:v>
                </c:pt>
                <c:pt idx="806">
                  <c:v>8.004048499999044</c:v>
                </c:pt>
                <c:pt idx="807">
                  <c:v>8.0139794999995502</c:v>
                </c:pt>
                <c:pt idx="808">
                  <c:v>8.0239094999997178</c:v>
                </c:pt>
                <c:pt idx="809">
                  <c:v>8.033840500000224</c:v>
                </c:pt>
                <c:pt idx="810">
                  <c:v>8.0437715000007302</c:v>
                </c:pt>
                <c:pt idx="811">
                  <c:v>8.0537015000008978</c:v>
                </c:pt>
                <c:pt idx="812">
                  <c:v>8.063632500001404</c:v>
                </c:pt>
                <c:pt idx="813">
                  <c:v>8.0735635000019101</c:v>
                </c:pt>
                <c:pt idx="814">
                  <c:v>8.0834935000020778</c:v>
                </c:pt>
                <c:pt idx="815">
                  <c:v>8.093424500002584</c:v>
                </c:pt>
                <c:pt idx="816">
                  <c:v>8.1033544999954756</c:v>
                </c:pt>
                <c:pt idx="817">
                  <c:v>8.1132854999959818</c:v>
                </c:pt>
                <c:pt idx="818">
                  <c:v>8.123216499996488</c:v>
                </c:pt>
                <c:pt idx="819">
                  <c:v>8.1331464999966556</c:v>
                </c:pt>
                <c:pt idx="820">
                  <c:v>8.1430774999971618</c:v>
                </c:pt>
                <c:pt idx="821">
                  <c:v>8.1530074999973294</c:v>
                </c:pt>
                <c:pt idx="822">
                  <c:v>8.1629384999978356</c:v>
                </c:pt>
                <c:pt idx="823">
                  <c:v>8.1728694999983418</c:v>
                </c:pt>
                <c:pt idx="824">
                  <c:v>8.1827994999985094</c:v>
                </c:pt>
                <c:pt idx="825">
                  <c:v>8.1927304999990156</c:v>
                </c:pt>
                <c:pt idx="826">
                  <c:v>8.2026614999995218</c:v>
                </c:pt>
                <c:pt idx="827">
                  <c:v>8.2125914999996894</c:v>
                </c:pt>
                <c:pt idx="828">
                  <c:v>8.2225225000001956</c:v>
                </c:pt>
                <c:pt idx="829">
                  <c:v>8.2324525000003632</c:v>
                </c:pt>
                <c:pt idx="830">
                  <c:v>8.2423835000008694</c:v>
                </c:pt>
                <c:pt idx="831">
                  <c:v>8.2523145000013756</c:v>
                </c:pt>
                <c:pt idx="832">
                  <c:v>8.2622445000015432</c:v>
                </c:pt>
                <c:pt idx="833">
                  <c:v>8.2721755000020494</c:v>
                </c:pt>
                <c:pt idx="834">
                  <c:v>8.2821065000025555</c:v>
                </c:pt>
                <c:pt idx="835">
                  <c:v>8.2920364999954472</c:v>
                </c:pt>
                <c:pt idx="836">
                  <c:v>8.3019674999959534</c:v>
                </c:pt>
                <c:pt idx="837">
                  <c:v>8.311897499996121</c:v>
                </c:pt>
                <c:pt idx="838">
                  <c:v>8.3218284999966272</c:v>
                </c:pt>
                <c:pt idx="839">
                  <c:v>8.3317594999971334</c:v>
                </c:pt>
                <c:pt idx="840">
                  <c:v>8.341689499997301</c:v>
                </c:pt>
                <c:pt idx="841">
                  <c:v>8.3516204999978072</c:v>
                </c:pt>
                <c:pt idx="842">
                  <c:v>8.3615504999979748</c:v>
                </c:pt>
                <c:pt idx="843">
                  <c:v>8.371481499998481</c:v>
                </c:pt>
                <c:pt idx="844">
                  <c:v>8.3814124999989872</c:v>
                </c:pt>
                <c:pt idx="845">
                  <c:v>8.3913424999991548</c:v>
                </c:pt>
                <c:pt idx="846">
                  <c:v>8.401273499999661</c:v>
                </c:pt>
                <c:pt idx="847">
                  <c:v>8.4112045000001672</c:v>
                </c:pt>
                <c:pt idx="848">
                  <c:v>8.4211345000003348</c:v>
                </c:pt>
                <c:pt idx="849">
                  <c:v>8.431065500000841</c:v>
                </c:pt>
                <c:pt idx="850">
                  <c:v>8.4409965000013472</c:v>
                </c:pt>
                <c:pt idx="851">
                  <c:v>8.4509265000015148</c:v>
                </c:pt>
                <c:pt idx="852">
                  <c:v>8.460857500002021</c:v>
                </c:pt>
                <c:pt idx="853">
                  <c:v>8.4707875000021886</c:v>
                </c:pt>
                <c:pt idx="854">
                  <c:v>8.4807185000026948</c:v>
                </c:pt>
                <c:pt idx="855">
                  <c:v>8.490649499995925</c:v>
                </c:pt>
                <c:pt idx="856">
                  <c:v>8.5005794999960926</c:v>
                </c:pt>
                <c:pt idx="857">
                  <c:v>8.5105104999965988</c:v>
                </c:pt>
                <c:pt idx="858">
                  <c:v>8.5204404999967664</c:v>
                </c:pt>
                <c:pt idx="859">
                  <c:v>8.5303714999972726</c:v>
                </c:pt>
                <c:pt idx="860">
                  <c:v>8.5403024999977788</c:v>
                </c:pt>
                <c:pt idx="861">
                  <c:v>8.5502324999979464</c:v>
                </c:pt>
                <c:pt idx="862">
                  <c:v>8.5601634999984526</c:v>
                </c:pt>
                <c:pt idx="863">
                  <c:v>8.5700944999989588</c:v>
                </c:pt>
                <c:pt idx="864">
                  <c:v>8.5800244999991264</c:v>
                </c:pt>
                <c:pt idx="865">
                  <c:v>8.5899554999996326</c:v>
                </c:pt>
                <c:pt idx="866">
                  <c:v>8.5998854999998002</c:v>
                </c:pt>
                <c:pt idx="867">
                  <c:v>8.6098165000003064</c:v>
                </c:pt>
                <c:pt idx="868">
                  <c:v>8.6197475000008126</c:v>
                </c:pt>
                <c:pt idx="869">
                  <c:v>8.6296775000009802</c:v>
                </c:pt>
                <c:pt idx="870">
                  <c:v>8.6396085000014864</c:v>
                </c:pt>
                <c:pt idx="871">
                  <c:v>8.6495395000019926</c:v>
                </c:pt>
                <c:pt idx="872">
                  <c:v>8.6594695000021602</c:v>
                </c:pt>
                <c:pt idx="873">
                  <c:v>8.6694005000026664</c:v>
                </c:pt>
                <c:pt idx="874">
                  <c:v>8.6793304999955581</c:v>
                </c:pt>
                <c:pt idx="875">
                  <c:v>8.6892614999960642</c:v>
                </c:pt>
                <c:pt idx="876">
                  <c:v>8.6991924999965704</c:v>
                </c:pt>
                <c:pt idx="877">
                  <c:v>8.709122499996738</c:v>
                </c:pt>
                <c:pt idx="878">
                  <c:v>8.7190534999972442</c:v>
                </c:pt>
                <c:pt idx="879">
                  <c:v>8.7289844999977504</c:v>
                </c:pt>
                <c:pt idx="880">
                  <c:v>8.738914499997918</c:v>
                </c:pt>
                <c:pt idx="881">
                  <c:v>8.7488454999984242</c:v>
                </c:pt>
                <c:pt idx="882">
                  <c:v>8.7587754999985918</c:v>
                </c:pt>
                <c:pt idx="883">
                  <c:v>8.768706499999098</c:v>
                </c:pt>
                <c:pt idx="884">
                  <c:v>8.7786374999996042</c:v>
                </c:pt>
                <c:pt idx="885">
                  <c:v>8.7885674999997718</c:v>
                </c:pt>
                <c:pt idx="886">
                  <c:v>8.798498500000278</c:v>
                </c:pt>
                <c:pt idx="887">
                  <c:v>8.8084295000007842</c:v>
                </c:pt>
                <c:pt idx="888">
                  <c:v>8.8183595000009518</c:v>
                </c:pt>
                <c:pt idx="889">
                  <c:v>8.828290500001458</c:v>
                </c:pt>
                <c:pt idx="890">
                  <c:v>8.8382205000016256</c:v>
                </c:pt>
                <c:pt idx="891">
                  <c:v>8.8481515000021318</c:v>
                </c:pt>
                <c:pt idx="892">
                  <c:v>8.858082500002638</c:v>
                </c:pt>
                <c:pt idx="893">
                  <c:v>8.8680124999955297</c:v>
                </c:pt>
                <c:pt idx="894">
                  <c:v>8.8779434999960358</c:v>
                </c:pt>
                <c:pt idx="895">
                  <c:v>8.887874499996542</c:v>
                </c:pt>
                <c:pt idx="896">
                  <c:v>8.8978044999967096</c:v>
                </c:pt>
                <c:pt idx="897">
                  <c:v>8.9077354999972158</c:v>
                </c:pt>
                <c:pt idx="898">
                  <c:v>8.9176654999973834</c:v>
                </c:pt>
                <c:pt idx="899">
                  <c:v>8.9275964999978896</c:v>
                </c:pt>
                <c:pt idx="900">
                  <c:v>8.9375274999983958</c:v>
                </c:pt>
                <c:pt idx="901">
                  <c:v>8.9474574999985634</c:v>
                </c:pt>
                <c:pt idx="902">
                  <c:v>8.9573884999990696</c:v>
                </c:pt>
                <c:pt idx="903">
                  <c:v>8.9673194999995758</c:v>
                </c:pt>
                <c:pt idx="904">
                  <c:v>8.9772494999997434</c:v>
                </c:pt>
                <c:pt idx="905">
                  <c:v>8.9871805000002496</c:v>
                </c:pt>
                <c:pt idx="906">
                  <c:v>8.9971105000004172</c:v>
                </c:pt>
                <c:pt idx="907">
                  <c:v>9.0070415000009234</c:v>
                </c:pt>
                <c:pt idx="908">
                  <c:v>9.0169725000014296</c:v>
                </c:pt>
                <c:pt idx="909">
                  <c:v>9.0269025000015972</c:v>
                </c:pt>
                <c:pt idx="910">
                  <c:v>9.0368335000021034</c:v>
                </c:pt>
                <c:pt idx="911">
                  <c:v>9.0467645000026096</c:v>
                </c:pt>
                <c:pt idx="912">
                  <c:v>9.0566944999955012</c:v>
                </c:pt>
                <c:pt idx="913">
                  <c:v>9.0666254999960074</c:v>
                </c:pt>
                <c:pt idx="914">
                  <c:v>9.0765564999965136</c:v>
                </c:pt>
                <c:pt idx="915">
                  <c:v>9.0864864999966812</c:v>
                </c:pt>
                <c:pt idx="916">
                  <c:v>9.0964174999971874</c:v>
                </c:pt>
                <c:pt idx="917">
                  <c:v>9.106347499997355</c:v>
                </c:pt>
                <c:pt idx="918">
                  <c:v>9.1162784999978612</c:v>
                </c:pt>
                <c:pt idx="919">
                  <c:v>9.1262094999983674</c:v>
                </c:pt>
                <c:pt idx="920">
                  <c:v>9.136139499998535</c:v>
                </c:pt>
                <c:pt idx="921">
                  <c:v>9.1460704999990412</c:v>
                </c:pt>
                <c:pt idx="922">
                  <c:v>9.1560014999995474</c:v>
                </c:pt>
                <c:pt idx="923">
                  <c:v>9.165931499999715</c:v>
                </c:pt>
                <c:pt idx="924">
                  <c:v>9.1758625000002212</c:v>
                </c:pt>
                <c:pt idx="925">
                  <c:v>9.1857925000003888</c:v>
                </c:pt>
                <c:pt idx="926">
                  <c:v>9.195723500000895</c:v>
                </c:pt>
                <c:pt idx="927">
                  <c:v>9.2056545000014012</c:v>
                </c:pt>
                <c:pt idx="928">
                  <c:v>9.2155845000015688</c:v>
                </c:pt>
                <c:pt idx="929">
                  <c:v>9.225515500002075</c:v>
                </c:pt>
                <c:pt idx="930">
                  <c:v>9.2354465000025812</c:v>
                </c:pt>
                <c:pt idx="931">
                  <c:v>9.2453764999954728</c:v>
                </c:pt>
                <c:pt idx="932">
                  <c:v>9.255307499995979</c:v>
                </c:pt>
                <c:pt idx="933">
                  <c:v>9.2652384999964852</c:v>
                </c:pt>
                <c:pt idx="934">
                  <c:v>9.2751684999966528</c:v>
                </c:pt>
                <c:pt idx="935">
                  <c:v>9.285099499997159</c:v>
                </c:pt>
                <c:pt idx="936">
                  <c:v>9.2950294999973266</c:v>
                </c:pt>
                <c:pt idx="937">
                  <c:v>9.3049604999978328</c:v>
                </c:pt>
                <c:pt idx="938">
                  <c:v>9.314891499998339</c:v>
                </c:pt>
                <c:pt idx="939">
                  <c:v>9.3248214999985066</c:v>
                </c:pt>
                <c:pt idx="940">
                  <c:v>9.3347524999990128</c:v>
                </c:pt>
                <c:pt idx="941">
                  <c:v>9.344683499999519</c:v>
                </c:pt>
                <c:pt idx="942">
                  <c:v>9.3546134999996866</c:v>
                </c:pt>
                <c:pt idx="943">
                  <c:v>9.3645445000001928</c:v>
                </c:pt>
                <c:pt idx="944">
                  <c:v>9.3744745000003604</c:v>
                </c:pt>
                <c:pt idx="945">
                  <c:v>9.3844055000008666</c:v>
                </c:pt>
                <c:pt idx="946">
                  <c:v>9.3943365000013728</c:v>
                </c:pt>
                <c:pt idx="947">
                  <c:v>9.4042665000015404</c:v>
                </c:pt>
                <c:pt idx="948">
                  <c:v>9.4141975000020466</c:v>
                </c:pt>
                <c:pt idx="949">
                  <c:v>9.4241285000025528</c:v>
                </c:pt>
                <c:pt idx="950">
                  <c:v>9.4340584999954444</c:v>
                </c:pt>
                <c:pt idx="951">
                  <c:v>9.4439894999959506</c:v>
                </c:pt>
                <c:pt idx="952">
                  <c:v>9.4539204999964568</c:v>
                </c:pt>
                <c:pt idx="953">
                  <c:v>9.4638504999966244</c:v>
                </c:pt>
                <c:pt idx="954">
                  <c:v>9.4737814999971306</c:v>
                </c:pt>
                <c:pt idx="955">
                  <c:v>9.4837114999972982</c:v>
                </c:pt>
                <c:pt idx="956">
                  <c:v>9.4936424999978044</c:v>
                </c:pt>
                <c:pt idx="957">
                  <c:v>9.5035734999983106</c:v>
                </c:pt>
                <c:pt idx="958">
                  <c:v>9.5135034999984782</c:v>
                </c:pt>
                <c:pt idx="959">
                  <c:v>9.5234344999989844</c:v>
                </c:pt>
                <c:pt idx="960">
                  <c:v>9.5333654999994906</c:v>
                </c:pt>
                <c:pt idx="961">
                  <c:v>9.5432954999996582</c:v>
                </c:pt>
                <c:pt idx="962">
                  <c:v>9.5532265000001644</c:v>
                </c:pt>
                <c:pt idx="963">
                  <c:v>9.563156500000332</c:v>
                </c:pt>
                <c:pt idx="964">
                  <c:v>9.5730875000008382</c:v>
                </c:pt>
                <c:pt idx="965">
                  <c:v>9.5830185000013444</c:v>
                </c:pt>
                <c:pt idx="966">
                  <c:v>9.592948500001512</c:v>
                </c:pt>
                <c:pt idx="967">
                  <c:v>9.6028795000020182</c:v>
                </c:pt>
                <c:pt idx="968">
                  <c:v>9.6128105000025243</c:v>
                </c:pt>
                <c:pt idx="969">
                  <c:v>9.622740500002692</c:v>
                </c:pt>
                <c:pt idx="970">
                  <c:v>9.6326714999959222</c:v>
                </c:pt>
                <c:pt idx="971">
                  <c:v>9.6426024999964284</c:v>
                </c:pt>
                <c:pt idx="972">
                  <c:v>9.652532499996596</c:v>
                </c:pt>
                <c:pt idx="973">
                  <c:v>9.6624634999971022</c:v>
                </c:pt>
                <c:pt idx="974">
                  <c:v>9.6723934999972698</c:v>
                </c:pt>
                <c:pt idx="975">
                  <c:v>9.682324499997776</c:v>
                </c:pt>
                <c:pt idx="976">
                  <c:v>9.6922554999982822</c:v>
                </c:pt>
                <c:pt idx="977">
                  <c:v>9.7021854999984498</c:v>
                </c:pt>
                <c:pt idx="978">
                  <c:v>9.712116499998956</c:v>
                </c:pt>
                <c:pt idx="979">
                  <c:v>9.7220474999994622</c:v>
                </c:pt>
                <c:pt idx="980">
                  <c:v>9.7319774999996298</c:v>
                </c:pt>
                <c:pt idx="981">
                  <c:v>9.741908500000136</c:v>
                </c:pt>
                <c:pt idx="982">
                  <c:v>9.7518395000006421</c:v>
                </c:pt>
                <c:pt idx="983">
                  <c:v>9.7617695000008098</c:v>
                </c:pt>
                <c:pt idx="984">
                  <c:v>9.771700500001316</c:v>
                </c:pt>
                <c:pt idx="985">
                  <c:v>9.7816305000014836</c:v>
                </c:pt>
                <c:pt idx="986">
                  <c:v>9.7915615000019898</c:v>
                </c:pt>
                <c:pt idx="987">
                  <c:v>9.8014925000024959</c:v>
                </c:pt>
                <c:pt idx="988">
                  <c:v>9.8114225000026636</c:v>
                </c:pt>
                <c:pt idx="989">
                  <c:v>9.8213534999958938</c:v>
                </c:pt>
                <c:pt idx="990">
                  <c:v>9.8312844999964</c:v>
                </c:pt>
                <c:pt idx="991">
                  <c:v>9.8412144999965676</c:v>
                </c:pt>
                <c:pt idx="992">
                  <c:v>9.8511454999970738</c:v>
                </c:pt>
                <c:pt idx="993">
                  <c:v>9.86107649999758</c:v>
                </c:pt>
                <c:pt idx="994">
                  <c:v>9.8710064999977476</c:v>
                </c:pt>
                <c:pt idx="995">
                  <c:v>9.8809374999982538</c:v>
                </c:pt>
                <c:pt idx="996">
                  <c:v>9.8908674999984214</c:v>
                </c:pt>
                <c:pt idx="997">
                  <c:v>9.9007984999989276</c:v>
                </c:pt>
                <c:pt idx="998">
                  <c:v>9.9107294999994338</c:v>
                </c:pt>
                <c:pt idx="999">
                  <c:v>9.9206594999996014</c:v>
                </c:pt>
                <c:pt idx="1000">
                  <c:v>9.9305905000001076</c:v>
                </c:pt>
                <c:pt idx="1001">
                  <c:v>9.9405215000006137</c:v>
                </c:pt>
                <c:pt idx="1002">
                  <c:v>9.9504515000007814</c:v>
                </c:pt>
                <c:pt idx="1003">
                  <c:v>9.9603825000012876</c:v>
                </c:pt>
                <c:pt idx="1004">
                  <c:v>9.9703135000017937</c:v>
                </c:pt>
                <c:pt idx="1005">
                  <c:v>9.9802435000019614</c:v>
                </c:pt>
                <c:pt idx="1006">
                  <c:v>9.9901745000024675</c:v>
                </c:pt>
                <c:pt idx="1007">
                  <c:v>10.000104500002635</c:v>
                </c:pt>
                <c:pt idx="1008">
                  <c:v>10.010035499995865</c:v>
                </c:pt>
                <c:pt idx="1009">
                  <c:v>10.019966499996372</c:v>
                </c:pt>
                <c:pt idx="1010">
                  <c:v>10.029896499996539</c:v>
                </c:pt>
                <c:pt idx="1011">
                  <c:v>10.039827499997045</c:v>
                </c:pt>
                <c:pt idx="1012">
                  <c:v>10.049758499997552</c:v>
                </c:pt>
                <c:pt idx="1013">
                  <c:v>10.059688499997719</c:v>
                </c:pt>
                <c:pt idx="1014">
                  <c:v>10.069619499998225</c:v>
                </c:pt>
                <c:pt idx="1015">
                  <c:v>10.079550499998732</c:v>
                </c:pt>
                <c:pt idx="1016">
                  <c:v>10.089480499998899</c:v>
                </c:pt>
                <c:pt idx="1017">
                  <c:v>10.099411499999405</c:v>
                </c:pt>
                <c:pt idx="1018">
                  <c:v>10.109342499999912</c:v>
                </c:pt>
                <c:pt idx="1019">
                  <c:v>10.119272500000079</c:v>
                </c:pt>
                <c:pt idx="1020">
                  <c:v>10.129203500000585</c:v>
                </c:pt>
                <c:pt idx="1021">
                  <c:v>10.139133500000753</c:v>
                </c:pt>
                <c:pt idx="1022">
                  <c:v>10.149064500001259</c:v>
                </c:pt>
                <c:pt idx="1023">
                  <c:v>10.158995500001765</c:v>
                </c:pt>
                <c:pt idx="1024">
                  <c:v>10.168925500001933</c:v>
                </c:pt>
                <c:pt idx="1025">
                  <c:v>10.178856500002439</c:v>
                </c:pt>
                <c:pt idx="1026">
                  <c:v>10.188787499995669</c:v>
                </c:pt>
                <c:pt idx="1027">
                  <c:v>10.198717499995837</c:v>
                </c:pt>
                <c:pt idx="1028">
                  <c:v>10.208648499996343</c:v>
                </c:pt>
                <c:pt idx="1029">
                  <c:v>10.218579499996849</c:v>
                </c:pt>
                <c:pt idx="1030">
                  <c:v>10.228509499997017</c:v>
                </c:pt>
                <c:pt idx="1031">
                  <c:v>10.238440499997523</c:v>
                </c:pt>
                <c:pt idx="1032">
                  <c:v>10.248371499998029</c:v>
                </c:pt>
                <c:pt idx="1033">
                  <c:v>10.258301499998197</c:v>
                </c:pt>
                <c:pt idx="1034">
                  <c:v>10.268232499998703</c:v>
                </c:pt>
                <c:pt idx="1035">
                  <c:v>10.278162499998871</c:v>
                </c:pt>
                <c:pt idx="1036">
                  <c:v>10.288093499999377</c:v>
                </c:pt>
                <c:pt idx="1037">
                  <c:v>10.298024499999883</c:v>
                </c:pt>
                <c:pt idx="1038">
                  <c:v>10.307954500000051</c:v>
                </c:pt>
                <c:pt idx="1039">
                  <c:v>10.317885500000557</c:v>
                </c:pt>
                <c:pt idx="1040">
                  <c:v>10.327816500001063</c:v>
                </c:pt>
                <c:pt idx="1041">
                  <c:v>10.337746500001231</c:v>
                </c:pt>
                <c:pt idx="1042">
                  <c:v>10.347677500001737</c:v>
                </c:pt>
                <c:pt idx="1043">
                  <c:v>10.357608500002243</c:v>
                </c:pt>
                <c:pt idx="1044">
                  <c:v>10.367538500002411</c:v>
                </c:pt>
                <c:pt idx="1045">
                  <c:v>10.377469499995641</c:v>
                </c:pt>
                <c:pt idx="1046">
                  <c:v>10.387399499995809</c:v>
                </c:pt>
                <c:pt idx="1047">
                  <c:v>10.397330499996315</c:v>
                </c:pt>
                <c:pt idx="1048">
                  <c:v>10.407261499996821</c:v>
                </c:pt>
                <c:pt idx="1049">
                  <c:v>10.417191499996989</c:v>
                </c:pt>
                <c:pt idx="1050">
                  <c:v>10.427122499997495</c:v>
                </c:pt>
                <c:pt idx="1051">
                  <c:v>10.437053499998001</c:v>
                </c:pt>
                <c:pt idx="1052">
                  <c:v>10.446983499998169</c:v>
                </c:pt>
                <c:pt idx="1053">
                  <c:v>10.456914499998675</c:v>
                </c:pt>
                <c:pt idx="1054">
                  <c:v>10.466845499999181</c:v>
                </c:pt>
                <c:pt idx="1055">
                  <c:v>10.476775499999349</c:v>
                </c:pt>
                <c:pt idx="1056">
                  <c:v>10.486706499999855</c:v>
                </c:pt>
                <c:pt idx="1057">
                  <c:v>10.496637500000361</c:v>
                </c:pt>
                <c:pt idx="1058">
                  <c:v>10.506567500000529</c:v>
                </c:pt>
                <c:pt idx="1059">
                  <c:v>10.516498500001035</c:v>
                </c:pt>
                <c:pt idx="1060">
                  <c:v>10.526428500001202</c:v>
                </c:pt>
                <c:pt idx="1061">
                  <c:v>10.536359249999805</c:v>
                </c:pt>
                <c:pt idx="1062">
                  <c:v>10.546290250000311</c:v>
                </c:pt>
                <c:pt idx="1063">
                  <c:v>10.556220250000479</c:v>
                </c:pt>
                <c:pt idx="1064">
                  <c:v>10.566151250000985</c:v>
                </c:pt>
                <c:pt idx="1065">
                  <c:v>10.576082250001491</c:v>
                </c:pt>
                <c:pt idx="1066">
                  <c:v>10.586012250001659</c:v>
                </c:pt>
                <c:pt idx="1067">
                  <c:v>10.595943250002165</c:v>
                </c:pt>
                <c:pt idx="1068">
                  <c:v>10.605874250002671</c:v>
                </c:pt>
                <c:pt idx="1069">
                  <c:v>10.615804249995563</c:v>
                </c:pt>
                <c:pt idx="1070">
                  <c:v>10.625735249996069</c:v>
                </c:pt>
                <c:pt idx="1071">
                  <c:v>10.635666249996575</c:v>
                </c:pt>
                <c:pt idx="1072">
                  <c:v>10.645596249996743</c:v>
                </c:pt>
                <c:pt idx="1073">
                  <c:v>10.655527249997249</c:v>
                </c:pt>
                <c:pt idx="1074">
                  <c:v>10.665457249997417</c:v>
                </c:pt>
                <c:pt idx="1075">
                  <c:v>10.675388249997923</c:v>
                </c:pt>
                <c:pt idx="1076">
                  <c:v>10.685319249998429</c:v>
                </c:pt>
                <c:pt idx="1077">
                  <c:v>10.695249249998596</c:v>
                </c:pt>
                <c:pt idx="1078">
                  <c:v>10.705180249999103</c:v>
                </c:pt>
                <c:pt idx="1079">
                  <c:v>10.715111249999609</c:v>
                </c:pt>
                <c:pt idx="1080">
                  <c:v>10.725041249999776</c:v>
                </c:pt>
                <c:pt idx="1081">
                  <c:v>10.734972250000283</c:v>
                </c:pt>
                <c:pt idx="1082">
                  <c:v>10.744903250000789</c:v>
                </c:pt>
                <c:pt idx="1083">
                  <c:v>10.754833250000956</c:v>
                </c:pt>
                <c:pt idx="1084">
                  <c:v>10.764764250001463</c:v>
                </c:pt>
                <c:pt idx="1085">
                  <c:v>10.774695250001969</c:v>
                </c:pt>
                <c:pt idx="1086">
                  <c:v>10.784625250002136</c:v>
                </c:pt>
                <c:pt idx="1087">
                  <c:v>10.794556250002643</c:v>
                </c:pt>
                <c:pt idx="1088">
                  <c:v>10.804487249995873</c:v>
                </c:pt>
                <c:pt idx="1089">
                  <c:v>10.81441724999604</c:v>
                </c:pt>
                <c:pt idx="1090">
                  <c:v>10.824348249996547</c:v>
                </c:pt>
                <c:pt idx="1091">
                  <c:v>10.834278249996714</c:v>
                </c:pt>
                <c:pt idx="1092">
                  <c:v>10.84420924999722</c:v>
                </c:pt>
                <c:pt idx="1093">
                  <c:v>10.854140249997727</c:v>
                </c:pt>
                <c:pt idx="1094">
                  <c:v>10.864070249997894</c:v>
                </c:pt>
                <c:pt idx="1095">
                  <c:v>10.8740012499984</c:v>
                </c:pt>
                <c:pt idx="1096">
                  <c:v>10.883932249998907</c:v>
                </c:pt>
                <c:pt idx="1097">
                  <c:v>10.893862249999074</c:v>
                </c:pt>
                <c:pt idx="1098">
                  <c:v>10.90379324999958</c:v>
                </c:pt>
                <c:pt idx="1099">
                  <c:v>10.913724250000087</c:v>
                </c:pt>
                <c:pt idx="1100">
                  <c:v>10.923654250000254</c:v>
                </c:pt>
                <c:pt idx="1101">
                  <c:v>10.93358525000076</c:v>
                </c:pt>
                <c:pt idx="1102">
                  <c:v>10.943516250001267</c:v>
                </c:pt>
                <c:pt idx="1103">
                  <c:v>10.953446250001434</c:v>
                </c:pt>
                <c:pt idx="1104">
                  <c:v>10.96337725000194</c:v>
                </c:pt>
                <c:pt idx="1105">
                  <c:v>10.973308250002447</c:v>
                </c:pt>
                <c:pt idx="1106">
                  <c:v>10.983238250002614</c:v>
                </c:pt>
                <c:pt idx="1107">
                  <c:v>10.993169249995844</c:v>
                </c:pt>
                <c:pt idx="1108">
                  <c:v>11.003099249996012</c:v>
                </c:pt>
                <c:pt idx="1109">
                  <c:v>11.013030249996518</c:v>
                </c:pt>
                <c:pt idx="1110">
                  <c:v>11.022961249997024</c:v>
                </c:pt>
                <c:pt idx="1111">
                  <c:v>11.032891249997192</c:v>
                </c:pt>
                <c:pt idx="1112">
                  <c:v>11.042822249997698</c:v>
                </c:pt>
                <c:pt idx="1113">
                  <c:v>11.052753249998204</c:v>
                </c:pt>
                <c:pt idx="1114">
                  <c:v>11.062683249998372</c:v>
                </c:pt>
                <c:pt idx="1115">
                  <c:v>11.072614249998878</c:v>
                </c:pt>
                <c:pt idx="1116">
                  <c:v>11.082545249999384</c:v>
                </c:pt>
                <c:pt idx="1117">
                  <c:v>11.092475249999552</c:v>
                </c:pt>
                <c:pt idx="1118">
                  <c:v>11.102406250000058</c:v>
                </c:pt>
                <c:pt idx="1119">
                  <c:v>11.112337250000564</c:v>
                </c:pt>
                <c:pt idx="1120">
                  <c:v>11.122267250000732</c:v>
                </c:pt>
                <c:pt idx="1121">
                  <c:v>11.132198250001238</c:v>
                </c:pt>
                <c:pt idx="1122">
                  <c:v>11.142129250001744</c:v>
                </c:pt>
                <c:pt idx="1123">
                  <c:v>11.152059250001912</c:v>
                </c:pt>
                <c:pt idx="1124">
                  <c:v>11.161990250002418</c:v>
                </c:pt>
                <c:pt idx="1125">
                  <c:v>11.171921249995648</c:v>
                </c:pt>
                <c:pt idx="1126">
                  <c:v>11.181851249995816</c:v>
                </c:pt>
                <c:pt idx="1127">
                  <c:v>11.191782249996322</c:v>
                </c:pt>
                <c:pt idx="1128">
                  <c:v>11.20171224999649</c:v>
                </c:pt>
                <c:pt idx="1129">
                  <c:v>11.211643249996996</c:v>
                </c:pt>
                <c:pt idx="1130">
                  <c:v>11.221574249997502</c:v>
                </c:pt>
                <c:pt idx="1131">
                  <c:v>11.23150424999767</c:v>
                </c:pt>
                <c:pt idx="1132">
                  <c:v>11.241435249998176</c:v>
                </c:pt>
                <c:pt idx="1133">
                  <c:v>11.251366249998682</c:v>
                </c:pt>
                <c:pt idx="1134">
                  <c:v>11.26129624999885</c:v>
                </c:pt>
                <c:pt idx="1135">
                  <c:v>11.271227249999356</c:v>
                </c:pt>
                <c:pt idx="1136">
                  <c:v>11.281158249999862</c:v>
                </c:pt>
                <c:pt idx="1137">
                  <c:v>11.29108825000003</c:v>
                </c:pt>
                <c:pt idx="1138">
                  <c:v>11.301019250000536</c:v>
                </c:pt>
                <c:pt idx="1139">
                  <c:v>11.310950250001042</c:v>
                </c:pt>
                <c:pt idx="1140">
                  <c:v>11.32088025000121</c:v>
                </c:pt>
                <c:pt idx="1141">
                  <c:v>11.330811250001716</c:v>
                </c:pt>
                <c:pt idx="1142">
                  <c:v>11.340742250002222</c:v>
                </c:pt>
                <c:pt idx="1143">
                  <c:v>11.35067225000239</c:v>
                </c:pt>
                <c:pt idx="1144">
                  <c:v>11.36060324999562</c:v>
                </c:pt>
                <c:pt idx="1145">
                  <c:v>11.370533249995788</c:v>
                </c:pt>
                <c:pt idx="1146">
                  <c:v>11.380464249996294</c:v>
                </c:pt>
                <c:pt idx="1147">
                  <c:v>11.3903952499968</c:v>
                </c:pt>
                <c:pt idx="1148">
                  <c:v>11.400325249996968</c:v>
                </c:pt>
                <c:pt idx="1149">
                  <c:v>11.410256249997474</c:v>
                </c:pt>
                <c:pt idx="1150">
                  <c:v>11.42018724999798</c:v>
                </c:pt>
                <c:pt idx="1151">
                  <c:v>11.430117249998148</c:v>
                </c:pt>
                <c:pt idx="1152">
                  <c:v>11.440048249998654</c:v>
                </c:pt>
                <c:pt idx="1153">
                  <c:v>11.44997924999916</c:v>
                </c:pt>
                <c:pt idx="1154">
                  <c:v>11.459909249999328</c:v>
                </c:pt>
                <c:pt idx="1155">
                  <c:v>11.469840249999834</c:v>
                </c:pt>
                <c:pt idx="1156">
                  <c:v>11.47977125000034</c:v>
                </c:pt>
                <c:pt idx="1157">
                  <c:v>11.489701250000508</c:v>
                </c:pt>
                <c:pt idx="1158">
                  <c:v>11.499632250001014</c:v>
                </c:pt>
                <c:pt idx="1159">
                  <c:v>11.50956325000152</c:v>
                </c:pt>
                <c:pt idx="1160">
                  <c:v>11.519493250001688</c:v>
                </c:pt>
                <c:pt idx="1161">
                  <c:v>11.529423749998386</c:v>
                </c:pt>
                <c:pt idx="1162">
                  <c:v>11.539354749998893</c:v>
                </c:pt>
                <c:pt idx="1163">
                  <c:v>11.54928474999906</c:v>
                </c:pt>
                <c:pt idx="1164">
                  <c:v>11.559215749999566</c:v>
                </c:pt>
                <c:pt idx="1165">
                  <c:v>11.569146750000073</c:v>
                </c:pt>
                <c:pt idx="1166">
                  <c:v>11.57907675000024</c:v>
                </c:pt>
                <c:pt idx="1167">
                  <c:v>11.589007750000746</c:v>
                </c:pt>
                <c:pt idx="1168">
                  <c:v>11.598938750001253</c:v>
                </c:pt>
                <c:pt idx="1169">
                  <c:v>11.60886875000142</c:v>
                </c:pt>
                <c:pt idx="1170">
                  <c:v>11.618799750001926</c:v>
                </c:pt>
                <c:pt idx="1171">
                  <c:v>11.628729750002094</c:v>
                </c:pt>
                <c:pt idx="1172">
                  <c:v>11.6386607500026</c:v>
                </c:pt>
                <c:pt idx="1173">
                  <c:v>11.64859174999583</c:v>
                </c:pt>
                <c:pt idx="1174">
                  <c:v>11.658521749995998</c:v>
                </c:pt>
                <c:pt idx="1175">
                  <c:v>11.668452749996504</c:v>
                </c:pt>
                <c:pt idx="1176">
                  <c:v>11.67838374999701</c:v>
                </c:pt>
                <c:pt idx="1177">
                  <c:v>11.688313749997178</c:v>
                </c:pt>
                <c:pt idx="1178">
                  <c:v>11.698244749997684</c:v>
                </c:pt>
                <c:pt idx="1179">
                  <c:v>11.70817574999819</c:v>
                </c:pt>
                <c:pt idx="1180">
                  <c:v>11.718105749998358</c:v>
                </c:pt>
                <c:pt idx="1181">
                  <c:v>11.728036749998864</c:v>
                </c:pt>
                <c:pt idx="1182">
                  <c:v>11.73796774999937</c:v>
                </c:pt>
                <c:pt idx="1183">
                  <c:v>11.747897749999538</c:v>
                </c:pt>
                <c:pt idx="1184">
                  <c:v>11.757828750000044</c:v>
                </c:pt>
                <c:pt idx="1185">
                  <c:v>11.76775975000055</c:v>
                </c:pt>
                <c:pt idx="1186">
                  <c:v>11.777689750000718</c:v>
                </c:pt>
                <c:pt idx="1187">
                  <c:v>11.787620750001224</c:v>
                </c:pt>
                <c:pt idx="1188">
                  <c:v>11.79755175000173</c:v>
                </c:pt>
                <c:pt idx="1189">
                  <c:v>11.807481750001898</c:v>
                </c:pt>
                <c:pt idx="1190">
                  <c:v>11.817412750002404</c:v>
                </c:pt>
                <c:pt idx="1191">
                  <c:v>11.827343749995634</c:v>
                </c:pt>
                <c:pt idx="1192">
                  <c:v>11.837273749995802</c:v>
                </c:pt>
                <c:pt idx="1193">
                  <c:v>11.847204749996308</c:v>
                </c:pt>
                <c:pt idx="1194">
                  <c:v>11.857134749996476</c:v>
                </c:pt>
                <c:pt idx="1195">
                  <c:v>11.867065749996982</c:v>
                </c:pt>
                <c:pt idx="1196">
                  <c:v>11.876996749997488</c:v>
                </c:pt>
                <c:pt idx="1197">
                  <c:v>11.886926749997656</c:v>
                </c:pt>
                <c:pt idx="1198">
                  <c:v>11.896857749998162</c:v>
                </c:pt>
                <c:pt idx="1199">
                  <c:v>11.906788749998668</c:v>
                </c:pt>
                <c:pt idx="1200">
                  <c:v>11.916718749998836</c:v>
                </c:pt>
                <c:pt idx="1201">
                  <c:v>11.926649749999342</c:v>
                </c:pt>
                <c:pt idx="1202">
                  <c:v>11.936580749999848</c:v>
                </c:pt>
                <c:pt idx="1203">
                  <c:v>11.946510750000016</c:v>
                </c:pt>
                <c:pt idx="1204">
                  <c:v>11.956441750000522</c:v>
                </c:pt>
                <c:pt idx="1205">
                  <c:v>11.966372750001028</c:v>
                </c:pt>
                <c:pt idx="1206">
                  <c:v>11.976302750001196</c:v>
                </c:pt>
                <c:pt idx="1207">
                  <c:v>11.986233750001702</c:v>
                </c:pt>
                <c:pt idx="1208">
                  <c:v>11.996164750002208</c:v>
                </c:pt>
                <c:pt idx="1209">
                  <c:v>12.006094750002376</c:v>
                </c:pt>
                <c:pt idx="1210">
                  <c:v>12.016025749995606</c:v>
                </c:pt>
                <c:pt idx="1211">
                  <c:v>12.025956749996112</c:v>
                </c:pt>
                <c:pt idx="1212">
                  <c:v>12.03588674999628</c:v>
                </c:pt>
                <c:pt idx="1213">
                  <c:v>12.045817749996786</c:v>
                </c:pt>
                <c:pt idx="1214">
                  <c:v>12.055748749997292</c:v>
                </c:pt>
                <c:pt idx="1215">
                  <c:v>12.06567874999746</c:v>
                </c:pt>
                <c:pt idx="1216">
                  <c:v>12.075609749997966</c:v>
                </c:pt>
                <c:pt idx="1217">
                  <c:v>12.085540749998472</c:v>
                </c:pt>
                <c:pt idx="1218">
                  <c:v>12.09547074999864</c:v>
                </c:pt>
                <c:pt idx="1219">
                  <c:v>12.105401749999146</c:v>
                </c:pt>
                <c:pt idx="1220">
                  <c:v>12.115332749999652</c:v>
                </c:pt>
                <c:pt idx="1221">
                  <c:v>12.12526274999982</c:v>
                </c:pt>
                <c:pt idx="1222">
                  <c:v>12.135193750000326</c:v>
                </c:pt>
                <c:pt idx="1223">
                  <c:v>12.145124750000832</c:v>
                </c:pt>
                <c:pt idx="1224">
                  <c:v>12.155054750001</c:v>
                </c:pt>
                <c:pt idx="1225">
                  <c:v>12.164985750001506</c:v>
                </c:pt>
                <c:pt idx="1226">
                  <c:v>12.174916750002012</c:v>
                </c:pt>
                <c:pt idx="1227">
                  <c:v>12.18484675000218</c:v>
                </c:pt>
                <c:pt idx="1228">
                  <c:v>12.194777750002686</c:v>
                </c:pt>
                <c:pt idx="1229">
                  <c:v>12.204707749995578</c:v>
                </c:pt>
                <c:pt idx="1230">
                  <c:v>12.214638749996084</c:v>
                </c:pt>
                <c:pt idx="1231">
                  <c:v>12.22456974999659</c:v>
                </c:pt>
                <c:pt idx="1232">
                  <c:v>12.234499749996758</c:v>
                </c:pt>
                <c:pt idx="1233">
                  <c:v>12.244430749997264</c:v>
                </c:pt>
                <c:pt idx="1234">
                  <c:v>12.25436174999777</c:v>
                </c:pt>
                <c:pt idx="1235">
                  <c:v>12.264291749997938</c:v>
                </c:pt>
                <c:pt idx="1236">
                  <c:v>12.274222749998444</c:v>
                </c:pt>
                <c:pt idx="1237">
                  <c:v>12.28415374999895</c:v>
                </c:pt>
                <c:pt idx="1238">
                  <c:v>12.294083749999118</c:v>
                </c:pt>
                <c:pt idx="1239">
                  <c:v>12.304014749999624</c:v>
                </c:pt>
                <c:pt idx="1240">
                  <c:v>12.31394575000013</c:v>
                </c:pt>
                <c:pt idx="1241">
                  <c:v>12.323875750000298</c:v>
                </c:pt>
                <c:pt idx="1242">
                  <c:v>12.333806750000804</c:v>
                </c:pt>
                <c:pt idx="1243">
                  <c:v>12.34373775000131</c:v>
                </c:pt>
                <c:pt idx="1244">
                  <c:v>12.353667750001478</c:v>
                </c:pt>
                <c:pt idx="1245">
                  <c:v>12.363598750001984</c:v>
                </c:pt>
                <c:pt idx="1246">
                  <c:v>12.37352975000249</c:v>
                </c:pt>
                <c:pt idx="1247">
                  <c:v>12.383459750002658</c:v>
                </c:pt>
                <c:pt idx="1248">
                  <c:v>12.393390749995888</c:v>
                </c:pt>
                <c:pt idx="1249">
                  <c:v>12.403321749996394</c:v>
                </c:pt>
                <c:pt idx="1250">
                  <c:v>12.413251749996562</c:v>
                </c:pt>
                <c:pt idx="1251">
                  <c:v>12.423182749997068</c:v>
                </c:pt>
                <c:pt idx="1252">
                  <c:v>12.433113749997574</c:v>
                </c:pt>
                <c:pt idx="1253">
                  <c:v>12.443043749997742</c:v>
                </c:pt>
                <c:pt idx="1254">
                  <c:v>12.452974749998248</c:v>
                </c:pt>
                <c:pt idx="1255">
                  <c:v>12.462905749998754</c:v>
                </c:pt>
                <c:pt idx="1256">
                  <c:v>12.472835749998922</c:v>
                </c:pt>
                <c:pt idx="1257">
                  <c:v>12.482766749999428</c:v>
                </c:pt>
                <c:pt idx="1258">
                  <c:v>12.492697749999934</c:v>
                </c:pt>
                <c:pt idx="1259">
                  <c:v>12.502627750000102</c:v>
                </c:pt>
                <c:pt idx="1260">
                  <c:v>12.512558750000608</c:v>
                </c:pt>
                <c:pt idx="1261">
                  <c:v>12.522489750001114</c:v>
                </c:pt>
                <c:pt idx="1262">
                  <c:v>12.53242075000162</c:v>
                </c:pt>
                <c:pt idx="1263">
                  <c:v>12.542351750002126</c:v>
                </c:pt>
                <c:pt idx="1264">
                  <c:v>12.552282750002632</c:v>
                </c:pt>
                <c:pt idx="1265">
                  <c:v>12.562212749995524</c:v>
                </c:pt>
                <c:pt idx="1266">
                  <c:v>12.57214374999603</c:v>
                </c:pt>
                <c:pt idx="1267">
                  <c:v>12.582074749996536</c:v>
                </c:pt>
                <c:pt idx="1268">
                  <c:v>12.592004749996704</c:v>
                </c:pt>
                <c:pt idx="1269">
                  <c:v>12.60193574999721</c:v>
                </c:pt>
                <c:pt idx="1270">
                  <c:v>12.611866749997716</c:v>
                </c:pt>
                <c:pt idx="1271">
                  <c:v>12.621796749997884</c:v>
                </c:pt>
                <c:pt idx="1272">
                  <c:v>12.63172774999839</c:v>
                </c:pt>
                <c:pt idx="1273">
                  <c:v>12.641657749998558</c:v>
                </c:pt>
                <c:pt idx="1274">
                  <c:v>12.651588749999064</c:v>
                </c:pt>
                <c:pt idx="1275">
                  <c:v>12.66151974999957</c:v>
                </c:pt>
                <c:pt idx="1276">
                  <c:v>12.671449749999738</c:v>
                </c:pt>
                <c:pt idx="1277">
                  <c:v>12.681380750000244</c:v>
                </c:pt>
                <c:pt idx="1278">
                  <c:v>12.69131175000075</c:v>
                </c:pt>
                <c:pt idx="1279">
                  <c:v>12.701241750000918</c:v>
                </c:pt>
                <c:pt idx="1280">
                  <c:v>12.711172750001424</c:v>
                </c:pt>
                <c:pt idx="1281">
                  <c:v>12.72110375000193</c:v>
                </c:pt>
                <c:pt idx="1282">
                  <c:v>12.731033750002098</c:v>
                </c:pt>
                <c:pt idx="1283">
                  <c:v>12.740964750002604</c:v>
                </c:pt>
                <c:pt idx="1284">
                  <c:v>12.750895749995834</c:v>
                </c:pt>
                <c:pt idx="1285">
                  <c:v>12.760825749996002</c:v>
                </c:pt>
                <c:pt idx="1286">
                  <c:v>12.770756749996508</c:v>
                </c:pt>
                <c:pt idx="1287">
                  <c:v>12.780687749997014</c:v>
                </c:pt>
                <c:pt idx="1288">
                  <c:v>12.790617749997182</c:v>
                </c:pt>
                <c:pt idx="1289">
                  <c:v>12.800548749997688</c:v>
                </c:pt>
                <c:pt idx="1290">
                  <c:v>12.810479749998194</c:v>
                </c:pt>
                <c:pt idx="1291">
                  <c:v>12.820409749998362</c:v>
                </c:pt>
                <c:pt idx="1292">
                  <c:v>12.830340749998868</c:v>
                </c:pt>
                <c:pt idx="1293">
                  <c:v>12.840271749999374</c:v>
                </c:pt>
                <c:pt idx="1294">
                  <c:v>12.850201749999542</c:v>
                </c:pt>
                <c:pt idx="1295">
                  <c:v>12.860132750000048</c:v>
                </c:pt>
                <c:pt idx="1296">
                  <c:v>12.870063750000554</c:v>
                </c:pt>
                <c:pt idx="1297">
                  <c:v>12.879993750000722</c:v>
                </c:pt>
                <c:pt idx="1298">
                  <c:v>12.889924750001228</c:v>
                </c:pt>
                <c:pt idx="1299">
                  <c:v>12.899855750001734</c:v>
                </c:pt>
                <c:pt idx="1300">
                  <c:v>12.909785750001902</c:v>
                </c:pt>
                <c:pt idx="1301">
                  <c:v>12.919716750002408</c:v>
                </c:pt>
                <c:pt idx="1302">
                  <c:v>12.929647749995638</c:v>
                </c:pt>
                <c:pt idx="1303">
                  <c:v>12.939577749995806</c:v>
                </c:pt>
                <c:pt idx="1304">
                  <c:v>12.949508749996312</c:v>
                </c:pt>
                <c:pt idx="1305">
                  <c:v>12.959439749996818</c:v>
                </c:pt>
                <c:pt idx="1306">
                  <c:v>12.969369749996986</c:v>
                </c:pt>
                <c:pt idx="1307">
                  <c:v>12.979300749997492</c:v>
                </c:pt>
                <c:pt idx="1308">
                  <c:v>12.989231749997998</c:v>
                </c:pt>
                <c:pt idx="1309">
                  <c:v>12.999161749998166</c:v>
                </c:pt>
                <c:pt idx="1310">
                  <c:v>13.009092749998672</c:v>
                </c:pt>
                <c:pt idx="1311">
                  <c:v>13.019023749999178</c:v>
                </c:pt>
                <c:pt idx="1312">
                  <c:v>13.028953749999346</c:v>
                </c:pt>
                <c:pt idx="1313">
                  <c:v>13.038884749999852</c:v>
                </c:pt>
                <c:pt idx="1314">
                  <c:v>13.048815750000358</c:v>
                </c:pt>
                <c:pt idx="1315">
                  <c:v>13.058745750000526</c:v>
                </c:pt>
                <c:pt idx="1316">
                  <c:v>13.068676750001032</c:v>
                </c:pt>
                <c:pt idx="1317">
                  <c:v>13.078607750001538</c:v>
                </c:pt>
                <c:pt idx="1318">
                  <c:v>13.088537750001706</c:v>
                </c:pt>
                <c:pt idx="1319">
                  <c:v>13.098468750002212</c:v>
                </c:pt>
                <c:pt idx="1320">
                  <c:v>13.108399749995442</c:v>
                </c:pt>
                <c:pt idx="1321">
                  <c:v>13.11832974999561</c:v>
                </c:pt>
                <c:pt idx="1322">
                  <c:v>13.128260749996116</c:v>
                </c:pt>
                <c:pt idx="1323">
                  <c:v>13.138191749996622</c:v>
                </c:pt>
                <c:pt idx="1324">
                  <c:v>13.14812174999679</c:v>
                </c:pt>
                <c:pt idx="1325">
                  <c:v>13.158052749997296</c:v>
                </c:pt>
                <c:pt idx="1326">
                  <c:v>13.167983749997802</c:v>
                </c:pt>
                <c:pt idx="1327">
                  <c:v>13.17791374999797</c:v>
                </c:pt>
                <c:pt idx="1328">
                  <c:v>13.187844749998476</c:v>
                </c:pt>
                <c:pt idx="1329">
                  <c:v>13.197775749998982</c:v>
                </c:pt>
                <c:pt idx="1330">
                  <c:v>13.20770574999915</c:v>
                </c:pt>
                <c:pt idx="1331">
                  <c:v>13.217636749999656</c:v>
                </c:pt>
                <c:pt idx="1332">
                  <c:v>13.227567750000162</c:v>
                </c:pt>
                <c:pt idx="1333">
                  <c:v>13.23749775000033</c:v>
                </c:pt>
                <c:pt idx="1334">
                  <c:v>13.247428750000836</c:v>
                </c:pt>
                <c:pt idx="1335">
                  <c:v>13.257359750001342</c:v>
                </c:pt>
                <c:pt idx="1336">
                  <c:v>13.26728975000151</c:v>
                </c:pt>
                <c:pt idx="1337">
                  <c:v>13.277220750002016</c:v>
                </c:pt>
                <c:pt idx="1338">
                  <c:v>13.287151750002522</c:v>
                </c:pt>
                <c:pt idx="1339">
                  <c:v>13.29708175000269</c:v>
                </c:pt>
                <c:pt idx="1340">
                  <c:v>13.30701274999592</c:v>
                </c:pt>
                <c:pt idx="1341">
                  <c:v>13.316943749996426</c:v>
                </c:pt>
                <c:pt idx="1342">
                  <c:v>13.326873749996594</c:v>
                </c:pt>
                <c:pt idx="1343">
                  <c:v>13.3368047499971</c:v>
                </c:pt>
                <c:pt idx="1344">
                  <c:v>13.346735749997606</c:v>
                </c:pt>
                <c:pt idx="1345">
                  <c:v>13.356665749997774</c:v>
                </c:pt>
                <c:pt idx="1346">
                  <c:v>13.36659674999828</c:v>
                </c:pt>
                <c:pt idx="1347">
                  <c:v>13.376527749998786</c:v>
                </c:pt>
                <c:pt idx="1348">
                  <c:v>13.386457749998954</c:v>
                </c:pt>
                <c:pt idx="1349">
                  <c:v>13.39638874999946</c:v>
                </c:pt>
                <c:pt idx="1350">
                  <c:v>13.406319749999966</c:v>
                </c:pt>
                <c:pt idx="1351">
                  <c:v>13.416249750000134</c:v>
                </c:pt>
                <c:pt idx="1352">
                  <c:v>13.42618075000064</c:v>
                </c:pt>
                <c:pt idx="1353">
                  <c:v>13.436111750001146</c:v>
                </c:pt>
                <c:pt idx="1354">
                  <c:v>13.446041750001314</c:v>
                </c:pt>
                <c:pt idx="1355">
                  <c:v>13.45597275000182</c:v>
                </c:pt>
                <c:pt idx="1356">
                  <c:v>13.465903750002326</c:v>
                </c:pt>
                <c:pt idx="1357">
                  <c:v>13.475833750002494</c:v>
                </c:pt>
                <c:pt idx="1358">
                  <c:v>13.485764749995724</c:v>
                </c:pt>
                <c:pt idx="1359">
                  <c:v>13.49569574999623</c:v>
                </c:pt>
                <c:pt idx="1360">
                  <c:v>13.505625749996398</c:v>
                </c:pt>
                <c:pt idx="1361">
                  <c:v>13.515556749996904</c:v>
                </c:pt>
                <c:pt idx="1362">
                  <c:v>13.52548774999741</c:v>
                </c:pt>
                <c:pt idx="1363">
                  <c:v>13.535418166662566</c:v>
                </c:pt>
                <c:pt idx="1364">
                  <c:v>13.545349166663073</c:v>
                </c:pt>
                <c:pt idx="1365">
                  <c:v>13.555280166663579</c:v>
                </c:pt>
                <c:pt idx="1366">
                  <c:v>13.565210166663746</c:v>
                </c:pt>
                <c:pt idx="1367">
                  <c:v>13.575141166664253</c:v>
                </c:pt>
                <c:pt idx="1368">
                  <c:v>13.585072166664759</c:v>
                </c:pt>
                <c:pt idx="1369">
                  <c:v>13.595002166664926</c:v>
                </c:pt>
                <c:pt idx="1370">
                  <c:v>13.604933166665433</c:v>
                </c:pt>
                <c:pt idx="1371">
                  <c:v>13.614864166665939</c:v>
                </c:pt>
                <c:pt idx="1372">
                  <c:v>13.624794166666106</c:v>
                </c:pt>
                <c:pt idx="1373">
                  <c:v>13.634725166666612</c:v>
                </c:pt>
                <c:pt idx="1374">
                  <c:v>13.644656166667119</c:v>
                </c:pt>
                <c:pt idx="1375">
                  <c:v>13.654586166667286</c:v>
                </c:pt>
                <c:pt idx="1376">
                  <c:v>13.664517166667792</c:v>
                </c:pt>
                <c:pt idx="1377">
                  <c:v>13.674448166668299</c:v>
                </c:pt>
                <c:pt idx="1378">
                  <c:v>13.684378166668466</c:v>
                </c:pt>
                <c:pt idx="1379">
                  <c:v>13.694309166668972</c:v>
                </c:pt>
                <c:pt idx="1380">
                  <c:v>13.704240166662203</c:v>
                </c:pt>
                <c:pt idx="1381">
                  <c:v>13.71417016666237</c:v>
                </c:pt>
                <c:pt idx="1382">
                  <c:v>13.724101166662876</c:v>
                </c:pt>
                <c:pt idx="1383">
                  <c:v>13.734032166663383</c:v>
                </c:pt>
                <c:pt idx="1384">
                  <c:v>13.74396216666355</c:v>
                </c:pt>
                <c:pt idx="1385">
                  <c:v>13.753893166664056</c:v>
                </c:pt>
                <c:pt idx="1386">
                  <c:v>13.763824166664563</c:v>
                </c:pt>
                <c:pt idx="1387">
                  <c:v>13.77375416666473</c:v>
                </c:pt>
                <c:pt idx="1388">
                  <c:v>13.783685166665236</c:v>
                </c:pt>
                <c:pt idx="1389">
                  <c:v>13.793616166665743</c:v>
                </c:pt>
                <c:pt idx="1390">
                  <c:v>13.80354616666591</c:v>
                </c:pt>
                <c:pt idx="1391">
                  <c:v>13.813477166666416</c:v>
                </c:pt>
                <c:pt idx="1392">
                  <c:v>13.823408166666923</c:v>
                </c:pt>
                <c:pt idx="1393">
                  <c:v>13.83333816666709</c:v>
                </c:pt>
                <c:pt idx="1394">
                  <c:v>13.843269166667596</c:v>
                </c:pt>
                <c:pt idx="1395">
                  <c:v>13.853200166668103</c:v>
                </c:pt>
                <c:pt idx="1396">
                  <c:v>13.86313016666827</c:v>
                </c:pt>
                <c:pt idx="1397">
                  <c:v>13.873061166668776</c:v>
                </c:pt>
                <c:pt idx="1398">
                  <c:v>13.882992166669283</c:v>
                </c:pt>
                <c:pt idx="1399">
                  <c:v>13.892922166662174</c:v>
                </c:pt>
                <c:pt idx="1400">
                  <c:v>13.90285316666268</c:v>
                </c:pt>
                <c:pt idx="1401">
                  <c:v>13.912784166663187</c:v>
                </c:pt>
                <c:pt idx="1402">
                  <c:v>13.922714166663354</c:v>
                </c:pt>
                <c:pt idx="1403">
                  <c:v>13.93264516666386</c:v>
                </c:pt>
                <c:pt idx="1404">
                  <c:v>13.942576166664367</c:v>
                </c:pt>
                <c:pt idx="1405">
                  <c:v>13.952506166664534</c:v>
                </c:pt>
                <c:pt idx="1406">
                  <c:v>13.96243716666504</c:v>
                </c:pt>
                <c:pt idx="1407">
                  <c:v>13.972368166665547</c:v>
                </c:pt>
                <c:pt idx="1408">
                  <c:v>13.982298166665714</c:v>
                </c:pt>
                <c:pt idx="1409">
                  <c:v>13.99222916666622</c:v>
                </c:pt>
                <c:pt idx="1410">
                  <c:v>14.002160166666727</c:v>
                </c:pt>
                <c:pt idx="1411">
                  <c:v>14.012090166666894</c:v>
                </c:pt>
                <c:pt idx="1412">
                  <c:v>14.0220211666674</c:v>
                </c:pt>
                <c:pt idx="1413">
                  <c:v>14.031952166667907</c:v>
                </c:pt>
                <c:pt idx="1414">
                  <c:v>14.041882166668074</c:v>
                </c:pt>
                <c:pt idx="1415">
                  <c:v>14.05181316666858</c:v>
                </c:pt>
                <c:pt idx="1416">
                  <c:v>14.061744166669087</c:v>
                </c:pt>
                <c:pt idx="1417">
                  <c:v>14.071674166669254</c:v>
                </c:pt>
                <c:pt idx="1418">
                  <c:v>14.081605166662484</c:v>
                </c:pt>
                <c:pt idx="1419">
                  <c:v>14.091536166662991</c:v>
                </c:pt>
                <c:pt idx="1420">
                  <c:v>14.101466166663158</c:v>
                </c:pt>
                <c:pt idx="1421">
                  <c:v>14.111397166663664</c:v>
                </c:pt>
                <c:pt idx="1422">
                  <c:v>14.121328166664171</c:v>
                </c:pt>
                <c:pt idx="1423">
                  <c:v>14.131258166664338</c:v>
                </c:pt>
                <c:pt idx="1424">
                  <c:v>14.141189166664844</c:v>
                </c:pt>
                <c:pt idx="1425">
                  <c:v>14.151120166665351</c:v>
                </c:pt>
                <c:pt idx="1426">
                  <c:v>14.161050166665518</c:v>
                </c:pt>
                <c:pt idx="1427">
                  <c:v>14.170981166666024</c:v>
                </c:pt>
                <c:pt idx="1428">
                  <c:v>14.180912166666531</c:v>
                </c:pt>
                <c:pt idx="1429">
                  <c:v>14.190842166666698</c:v>
                </c:pt>
                <c:pt idx="1430">
                  <c:v>14.200773166667204</c:v>
                </c:pt>
                <c:pt idx="1431">
                  <c:v>14.210704166667711</c:v>
                </c:pt>
                <c:pt idx="1432">
                  <c:v>14.220634166667878</c:v>
                </c:pt>
                <c:pt idx="1433">
                  <c:v>14.230565166668384</c:v>
                </c:pt>
                <c:pt idx="1434">
                  <c:v>14.240496166668891</c:v>
                </c:pt>
                <c:pt idx="1435">
                  <c:v>14.250426166669058</c:v>
                </c:pt>
                <c:pt idx="1436">
                  <c:v>14.260357166662288</c:v>
                </c:pt>
                <c:pt idx="1437">
                  <c:v>14.270288166662795</c:v>
                </c:pt>
                <c:pt idx="1438">
                  <c:v>14.280218166662962</c:v>
                </c:pt>
                <c:pt idx="1439">
                  <c:v>14.290149166663468</c:v>
                </c:pt>
                <c:pt idx="1440">
                  <c:v>14.300080166663975</c:v>
                </c:pt>
                <c:pt idx="1441">
                  <c:v>14.310010166664142</c:v>
                </c:pt>
                <c:pt idx="1442">
                  <c:v>14.319941166664648</c:v>
                </c:pt>
                <c:pt idx="1443">
                  <c:v>14.329872166665155</c:v>
                </c:pt>
                <c:pt idx="1444">
                  <c:v>14.339803166665661</c:v>
                </c:pt>
                <c:pt idx="1445">
                  <c:v>14.349733166665828</c:v>
                </c:pt>
                <c:pt idx="1446">
                  <c:v>14.359664166666334</c:v>
                </c:pt>
                <c:pt idx="1447">
                  <c:v>14.369595166666841</c:v>
                </c:pt>
                <c:pt idx="1448">
                  <c:v>14.379525166667008</c:v>
                </c:pt>
                <c:pt idx="1449">
                  <c:v>14.389456166667514</c:v>
                </c:pt>
                <c:pt idx="1450">
                  <c:v>14.399387166668021</c:v>
                </c:pt>
                <c:pt idx="1451">
                  <c:v>14.409317166668188</c:v>
                </c:pt>
                <c:pt idx="1452">
                  <c:v>14.419248166668694</c:v>
                </c:pt>
                <c:pt idx="1453">
                  <c:v>14.429179166669201</c:v>
                </c:pt>
                <c:pt idx="1454">
                  <c:v>14.439109166662092</c:v>
                </c:pt>
                <c:pt idx="1455">
                  <c:v>14.449040166662598</c:v>
                </c:pt>
                <c:pt idx="1456">
                  <c:v>14.458971166663105</c:v>
                </c:pt>
                <c:pt idx="1457">
                  <c:v>14.468901166663272</c:v>
                </c:pt>
                <c:pt idx="1458">
                  <c:v>14.478832166663778</c:v>
                </c:pt>
                <c:pt idx="1459">
                  <c:v>14.488763166664285</c:v>
                </c:pt>
                <c:pt idx="1460">
                  <c:v>14.498693166664452</c:v>
                </c:pt>
                <c:pt idx="1461">
                  <c:v>14.508624166664958</c:v>
                </c:pt>
                <c:pt idx="1462">
                  <c:v>14.518555166665465</c:v>
                </c:pt>
                <c:pt idx="1463">
                  <c:v>14.528485166665632</c:v>
                </c:pt>
                <c:pt idx="1464">
                  <c:v>14.538415374998294</c:v>
                </c:pt>
                <c:pt idx="1465">
                  <c:v>14.5483463749988</c:v>
                </c:pt>
                <c:pt idx="1466">
                  <c:v>14.558276374998968</c:v>
                </c:pt>
                <c:pt idx="1467">
                  <c:v>14.568207374999474</c:v>
                </c:pt>
                <c:pt idx="1468">
                  <c:v>14.57813837499998</c:v>
                </c:pt>
                <c:pt idx="1469">
                  <c:v>14.588068375000148</c:v>
                </c:pt>
                <c:pt idx="1470">
                  <c:v>14.597999375000654</c:v>
                </c:pt>
                <c:pt idx="1471">
                  <c:v>14.60793037500116</c:v>
                </c:pt>
                <c:pt idx="1472">
                  <c:v>14.617860375001328</c:v>
                </c:pt>
                <c:pt idx="1473">
                  <c:v>14.627791375001834</c:v>
                </c:pt>
                <c:pt idx="1474">
                  <c:v>14.63772237500234</c:v>
                </c:pt>
                <c:pt idx="1475">
                  <c:v>14.647652375002508</c:v>
                </c:pt>
                <c:pt idx="1476">
                  <c:v>14.657583374995738</c:v>
                </c:pt>
                <c:pt idx="1477">
                  <c:v>14.667514374996244</c:v>
                </c:pt>
                <c:pt idx="1478">
                  <c:v>14.677444374996412</c:v>
                </c:pt>
                <c:pt idx="1479">
                  <c:v>14.687375374996918</c:v>
                </c:pt>
                <c:pt idx="1480">
                  <c:v>14.697306374997424</c:v>
                </c:pt>
                <c:pt idx="1481">
                  <c:v>14.707236374997592</c:v>
                </c:pt>
                <c:pt idx="1482">
                  <c:v>14.717167374998098</c:v>
                </c:pt>
                <c:pt idx="1483">
                  <c:v>14.727098374998604</c:v>
                </c:pt>
                <c:pt idx="1484">
                  <c:v>14.737028374998772</c:v>
                </c:pt>
                <c:pt idx="1485">
                  <c:v>14.746959374999278</c:v>
                </c:pt>
                <c:pt idx="1486">
                  <c:v>14.756890374999784</c:v>
                </c:pt>
                <c:pt idx="1487">
                  <c:v>14.766820374999952</c:v>
                </c:pt>
                <c:pt idx="1488">
                  <c:v>14.776751375000458</c:v>
                </c:pt>
                <c:pt idx="1489">
                  <c:v>14.786682375000964</c:v>
                </c:pt>
                <c:pt idx="1490">
                  <c:v>14.796613375001471</c:v>
                </c:pt>
                <c:pt idx="1491">
                  <c:v>14.806543375001638</c:v>
                </c:pt>
                <c:pt idx="1492">
                  <c:v>14.816474375002144</c:v>
                </c:pt>
                <c:pt idx="1493">
                  <c:v>14.826405375002651</c:v>
                </c:pt>
                <c:pt idx="1494">
                  <c:v>14.836335374995542</c:v>
                </c:pt>
                <c:pt idx="1495">
                  <c:v>14.846266374996048</c:v>
                </c:pt>
                <c:pt idx="1496">
                  <c:v>14.856197374996555</c:v>
                </c:pt>
                <c:pt idx="1497">
                  <c:v>14.866127374996722</c:v>
                </c:pt>
                <c:pt idx="1498">
                  <c:v>14.876058374997228</c:v>
                </c:pt>
                <c:pt idx="1499">
                  <c:v>14.885989374997735</c:v>
                </c:pt>
                <c:pt idx="1500">
                  <c:v>14.895919374997902</c:v>
                </c:pt>
                <c:pt idx="1501">
                  <c:v>14.905850374998408</c:v>
                </c:pt>
                <c:pt idx="1502">
                  <c:v>14.915781374998915</c:v>
                </c:pt>
                <c:pt idx="1503">
                  <c:v>14.925711374999082</c:v>
                </c:pt>
                <c:pt idx="1504">
                  <c:v>14.935642374999588</c:v>
                </c:pt>
                <c:pt idx="1505">
                  <c:v>14.945573375000095</c:v>
                </c:pt>
                <c:pt idx="1506">
                  <c:v>14.955503375000262</c:v>
                </c:pt>
                <c:pt idx="1507">
                  <c:v>14.965434375000768</c:v>
                </c:pt>
                <c:pt idx="1508">
                  <c:v>14.975365375001275</c:v>
                </c:pt>
                <c:pt idx="1509">
                  <c:v>14.985295375001442</c:v>
                </c:pt>
                <c:pt idx="1510">
                  <c:v>14.995226375001948</c:v>
                </c:pt>
                <c:pt idx="1511">
                  <c:v>15.005157375002455</c:v>
                </c:pt>
                <c:pt idx="1512">
                  <c:v>15.015087375002622</c:v>
                </c:pt>
                <c:pt idx="1513">
                  <c:v>15.025018374995852</c:v>
                </c:pt>
                <c:pt idx="1514">
                  <c:v>15.034949374996359</c:v>
                </c:pt>
                <c:pt idx="1515">
                  <c:v>15.044879374996526</c:v>
                </c:pt>
                <c:pt idx="1516">
                  <c:v>15.054810374997032</c:v>
                </c:pt>
                <c:pt idx="1517">
                  <c:v>15.064741374997539</c:v>
                </c:pt>
                <c:pt idx="1518">
                  <c:v>15.074671374997706</c:v>
                </c:pt>
                <c:pt idx="1519">
                  <c:v>15.084602374998212</c:v>
                </c:pt>
                <c:pt idx="1520">
                  <c:v>15.094533374998719</c:v>
                </c:pt>
                <c:pt idx="1521">
                  <c:v>15.104463374998886</c:v>
                </c:pt>
                <c:pt idx="1522">
                  <c:v>15.114394374999392</c:v>
                </c:pt>
                <c:pt idx="1523">
                  <c:v>15.124325374999898</c:v>
                </c:pt>
                <c:pt idx="1524">
                  <c:v>15.134255375000066</c:v>
                </c:pt>
                <c:pt idx="1525">
                  <c:v>15.144186375000572</c:v>
                </c:pt>
                <c:pt idx="1526">
                  <c:v>15.154117375001078</c:v>
                </c:pt>
                <c:pt idx="1527">
                  <c:v>15.164048375001585</c:v>
                </c:pt>
                <c:pt idx="1528">
                  <c:v>15.173978375001752</c:v>
                </c:pt>
                <c:pt idx="1529">
                  <c:v>15.183909375002258</c:v>
                </c:pt>
                <c:pt idx="1530">
                  <c:v>15.193840374995489</c:v>
                </c:pt>
              </c:numCache>
            </c:numRef>
          </c:xVal>
          <c:yVal>
            <c:numRef>
              <c:f>'Raw Data'!$G$2:$G$1532</c:f>
              <c:numCache>
                <c:formatCode>General</c:formatCode>
                <c:ptCount val="1531"/>
                <c:pt idx="0">
                  <c:v>0.21698556303977967</c:v>
                </c:pt>
                <c:pt idx="1">
                  <c:v>0.27698556303977967</c:v>
                </c:pt>
                <c:pt idx="2">
                  <c:v>0.28159689657390119</c:v>
                </c:pt>
                <c:pt idx="3">
                  <c:v>0.29138557411730293</c:v>
                </c:pt>
                <c:pt idx="4">
                  <c:v>0.13092087350785733</c:v>
                </c:pt>
                <c:pt idx="5">
                  <c:v>6.4074992537498487E-2</c:v>
                </c:pt>
                <c:pt idx="6">
                  <c:v>5.331242468208075E-2</c:v>
                </c:pt>
                <c:pt idx="7">
                  <c:v>-0.15962574650533498</c:v>
                </c:pt>
                <c:pt idx="8">
                  <c:v>-0.15116326315328479</c:v>
                </c:pt>
                <c:pt idx="9">
                  <c:v>-3.8275912776589385E-2</c:v>
                </c:pt>
                <c:pt idx="10">
                  <c:v>0.1420677861571312</c:v>
                </c:pt>
                <c:pt idx="11">
                  <c:v>-1.5259070126339785E-2</c:v>
                </c:pt>
                <c:pt idx="12">
                  <c:v>-0.22192635834217073</c:v>
                </c:pt>
                <c:pt idx="13">
                  <c:v>-0.16189347946085036</c:v>
                </c:pt>
                <c:pt idx="14">
                  <c:v>-0.23701601196080446</c:v>
                </c:pt>
                <c:pt idx="15">
                  <c:v>-0.2706910953484476</c:v>
                </c:pt>
                <c:pt idx="16">
                  <c:v>-0.13521614276804028</c:v>
                </c:pt>
                <c:pt idx="17">
                  <c:v>-0.11719504239968956</c:v>
                </c:pt>
                <c:pt idx="18">
                  <c:v>9.3642901629210212E-4</c:v>
                </c:pt>
                <c:pt idx="19">
                  <c:v>4.3066179379820935E-3</c:v>
                </c:pt>
                <c:pt idx="20">
                  <c:v>-4.6233046241104525E-3</c:v>
                </c:pt>
                <c:pt idx="21">
                  <c:v>1.8980401754379317E-3</c:v>
                </c:pt>
                <c:pt idx="22">
                  <c:v>-5.604878542944787E-3</c:v>
                </c:pt>
                <c:pt idx="23">
                  <c:v>-4.2697856202721512E-3</c:v>
                </c:pt>
                <c:pt idx="24">
                  <c:v>-3.3167077414691382E-3</c:v>
                </c:pt>
                <c:pt idx="25">
                  <c:v>6.205149181187225E-4</c:v>
                </c:pt>
                <c:pt idx="26">
                  <c:v>-1.7163796350359861E-3</c:v>
                </c:pt>
                <c:pt idx="27">
                  <c:v>-2.3544387705624059E-3</c:v>
                </c:pt>
                <c:pt idx="28">
                  <c:v>-7.1950745210051514E-3</c:v>
                </c:pt>
                <c:pt idx="29">
                  <c:v>-2.8358290717005671E-3</c:v>
                </c:pt>
                <c:pt idx="30">
                  <c:v>2.4542382918298286E-3</c:v>
                </c:pt>
                <c:pt idx="31">
                  <c:v>1.3271783385425881E-3</c:v>
                </c:pt>
                <c:pt idx="32">
                  <c:v>-0.17782821105793117</c:v>
                </c:pt>
                <c:pt idx="33">
                  <c:v>-0.62888178694993258</c:v>
                </c:pt>
                <c:pt idx="34">
                  <c:v>-0.57233705542981617</c:v>
                </c:pt>
                <c:pt idx="35">
                  <c:v>-0.33321005500853063</c:v>
                </c:pt>
                <c:pt idx="36">
                  <c:v>-0.11767970348708331</c:v>
                </c:pt>
                <c:pt idx="37">
                  <c:v>5.9409014945849783E-2</c:v>
                </c:pt>
                <c:pt idx="38">
                  <c:v>3.7602957068011172E-2</c:v>
                </c:pt>
                <c:pt idx="39">
                  <c:v>-0.15994380762800575</c:v>
                </c:pt>
                <c:pt idx="40">
                  <c:v>-0.31092408690601586</c:v>
                </c:pt>
                <c:pt idx="41">
                  <c:v>-0.31382054172456264</c:v>
                </c:pt>
                <c:pt idx="42">
                  <c:v>-0.22961515456438064</c:v>
                </c:pt>
                <c:pt idx="43">
                  <c:v>-0.22690338039770724</c:v>
                </c:pt>
                <c:pt idx="44">
                  <c:v>-0.26089244099333886</c:v>
                </c:pt>
                <c:pt idx="45">
                  <c:v>-8.0033766813576213E-2</c:v>
                </c:pt>
                <c:pt idx="46">
                  <c:v>6.3425841964781293E-2</c:v>
                </c:pt>
                <c:pt idx="47">
                  <c:v>2.914135079830886E-2</c:v>
                </c:pt>
                <c:pt idx="48">
                  <c:v>0.10012956378981472</c:v>
                </c:pt>
                <c:pt idx="49">
                  <c:v>0.15806659044697882</c:v>
                </c:pt>
                <c:pt idx="50">
                  <c:v>0.22666256133466961</c:v>
                </c:pt>
                <c:pt idx="51">
                  <c:v>0.38460795253515245</c:v>
                </c:pt>
                <c:pt idx="52">
                  <c:v>0.40384916581213476</c:v>
                </c:pt>
                <c:pt idx="53">
                  <c:v>0.31139957003295421</c:v>
                </c:pt>
                <c:pt idx="54">
                  <c:v>0.2938905943930149</c:v>
                </c:pt>
                <c:pt idx="55">
                  <c:v>0.35841801781207328</c:v>
                </c:pt>
                <c:pt idx="56">
                  <c:v>0.44424513023346662</c:v>
                </c:pt>
                <c:pt idx="57">
                  <c:v>0.34854057222604756</c:v>
                </c:pt>
                <c:pt idx="58">
                  <c:v>8.4242788497358584E-2</c:v>
                </c:pt>
                <c:pt idx="59">
                  <c:v>-7.3699222281575202E-2</c:v>
                </c:pt>
                <c:pt idx="60">
                  <c:v>-6.7328479830175633E-2</c:v>
                </c:pt>
                <c:pt idx="61">
                  <c:v>-8.7518860660493372E-2</c:v>
                </c:pt>
                <c:pt idx="62">
                  <c:v>-0.10659178376197814</c:v>
                </c:pt>
                <c:pt idx="63">
                  <c:v>-0.2940271137468517</c:v>
                </c:pt>
                <c:pt idx="64">
                  <c:v>-0.32940423024818305</c:v>
                </c:pt>
                <c:pt idx="65">
                  <c:v>-0.21056842516176402</c:v>
                </c:pt>
                <c:pt idx="66">
                  <c:v>-0.25656990509480238</c:v>
                </c:pt>
                <c:pt idx="67">
                  <c:v>0.10613456290215256</c:v>
                </c:pt>
                <c:pt idx="68">
                  <c:v>0.17356684651225807</c:v>
                </c:pt>
                <c:pt idx="69">
                  <c:v>0.28150421820580962</c:v>
                </c:pt>
                <c:pt idx="70">
                  <c:v>0.42699705004692079</c:v>
                </c:pt>
                <c:pt idx="71">
                  <c:v>0.33232010364532472</c:v>
                </c:pt>
                <c:pt idx="72">
                  <c:v>0.18113946586847307</c:v>
                </c:pt>
                <c:pt idx="73">
                  <c:v>-1.8587177367880937E-2</c:v>
                </c:pt>
                <c:pt idx="74">
                  <c:v>-3.741590185090897E-3</c:v>
                </c:pt>
                <c:pt idx="75">
                  <c:v>-5.6889962218701767E-3</c:v>
                </c:pt>
                <c:pt idx="76">
                  <c:v>-9.5562441553920449E-3</c:v>
                </c:pt>
                <c:pt idx="77">
                  <c:v>-3.0052704177796763E-3</c:v>
                </c:pt>
                <c:pt idx="78">
                  <c:v>1.2431520223617626E-3</c:v>
                </c:pt>
                <c:pt idx="79">
                  <c:v>1.8639070540666658E-3</c:v>
                </c:pt>
                <c:pt idx="80">
                  <c:v>4.2129845358431645E-4</c:v>
                </c:pt>
                <c:pt idx="81">
                  <c:v>-6.0738161019980863E-3</c:v>
                </c:pt>
                <c:pt idx="82">
                  <c:v>-4.3764150794595447E-3</c:v>
                </c:pt>
                <c:pt idx="83">
                  <c:v>-2.5863813702017013E-3</c:v>
                </c:pt>
                <c:pt idx="84">
                  <c:v>5.9075307659804815E-3</c:v>
                </c:pt>
                <c:pt idx="85">
                  <c:v>-2.9098603036254583E-3</c:v>
                </c:pt>
                <c:pt idx="86">
                  <c:v>-9.4242755323648009E-4</c:v>
                </c:pt>
                <c:pt idx="87">
                  <c:v>-1.0664794016629453E-2</c:v>
                </c:pt>
                <c:pt idx="88">
                  <c:v>-3.5449136048555305E-3</c:v>
                </c:pt>
                <c:pt idx="89">
                  <c:v>-3.9389245770871592E-3</c:v>
                </c:pt>
                <c:pt idx="90">
                  <c:v>-7.1942705288529363E-3</c:v>
                </c:pt>
                <c:pt idx="91">
                  <c:v>6.9652386009699807E-5</c:v>
                </c:pt>
                <c:pt idx="92">
                  <c:v>2.9674136918038246E-3</c:v>
                </c:pt>
                <c:pt idx="93">
                  <c:v>-1.349402898922554E-3</c:v>
                </c:pt>
                <c:pt idx="94">
                  <c:v>-6.9414015859364797E-4</c:v>
                </c:pt>
                <c:pt idx="95">
                  <c:v>-8.9523820951580985E-3</c:v>
                </c:pt>
                <c:pt idx="96">
                  <c:v>-4.1889113187789859E-3</c:v>
                </c:pt>
                <c:pt idx="97">
                  <c:v>3.5998083371669154E-3</c:v>
                </c:pt>
                <c:pt idx="98">
                  <c:v>-4.4119277782738164E-3</c:v>
                </c:pt>
                <c:pt idx="99">
                  <c:v>2.362701958045367E-3</c:v>
                </c:pt>
                <c:pt idx="100">
                  <c:v>-7.5427828542888112E-3</c:v>
                </c:pt>
                <c:pt idx="101">
                  <c:v>-3.8238440640270682E-3</c:v>
                </c:pt>
                <c:pt idx="102">
                  <c:v>-8.9095329679548668E-3</c:v>
                </c:pt>
                <c:pt idx="103">
                  <c:v>-1.1077479533851145E-2</c:v>
                </c:pt>
                <c:pt idx="104">
                  <c:v>4.918748326599609E-3</c:v>
                </c:pt>
                <c:pt idx="105">
                  <c:v>-1.5336724184453407E-3</c:v>
                </c:pt>
                <c:pt idx="106">
                  <c:v>-1.902503818273539E-3</c:v>
                </c:pt>
                <c:pt idx="107">
                  <c:v>-4.4943369738757594E-3</c:v>
                </c:pt>
                <c:pt idx="108">
                  <c:v>-4.5710359979420842E-3</c:v>
                </c:pt>
                <c:pt idx="109">
                  <c:v>1.4842217601835767E-3</c:v>
                </c:pt>
                <c:pt idx="110">
                  <c:v>7.0345815829932767E-3</c:v>
                </c:pt>
                <c:pt idx="111">
                  <c:v>3.0217288434505468E-3</c:v>
                </c:pt>
                <c:pt idx="112">
                  <c:v>-9.2082891426980423E-3</c:v>
                </c:pt>
                <c:pt idx="113">
                  <c:v>3.3848317991942156E-3</c:v>
                </c:pt>
                <c:pt idx="114">
                  <c:v>-8.1747755035757944E-3</c:v>
                </c:pt>
                <c:pt idx="115">
                  <c:v>-2.9803740698844117E-3</c:v>
                </c:pt>
                <c:pt idx="116">
                  <c:v>3.2276147883385509E-3</c:v>
                </c:pt>
                <c:pt idx="117">
                  <c:v>7.1838043536990998E-3</c:v>
                </c:pt>
                <c:pt idx="118">
                  <c:v>6.8639433849602971E-3</c:v>
                </c:pt>
                <c:pt idx="119">
                  <c:v>-7.6662413310259539E-3</c:v>
                </c:pt>
                <c:pt idx="120">
                  <c:v>-7.4352763127535498E-3</c:v>
                </c:pt>
                <c:pt idx="121">
                  <c:v>-8.15299462527036E-3</c:v>
                </c:pt>
                <c:pt idx="122">
                  <c:v>-3.8287136983126344E-3</c:v>
                </c:pt>
                <c:pt idx="123">
                  <c:v>-7.9986464045941758E-3</c:v>
                </c:pt>
                <c:pt idx="124">
                  <c:v>2.4537948891521083E-4</c:v>
                </c:pt>
                <c:pt idx="125">
                  <c:v>-3.2183283381164024E-3</c:v>
                </c:pt>
                <c:pt idx="126">
                  <c:v>-3.7686701025813757E-3</c:v>
                </c:pt>
                <c:pt idx="127">
                  <c:v>-2.14713670313358E-3</c:v>
                </c:pt>
                <c:pt idx="128">
                  <c:v>-9.3860079534351798E-3</c:v>
                </c:pt>
                <c:pt idx="129">
                  <c:v>-1.6197210196405645E-2</c:v>
                </c:pt>
                <c:pt idx="130">
                  <c:v>2.5056937895715226E-3</c:v>
                </c:pt>
                <c:pt idx="131">
                  <c:v>-7.4591585341840932E-3</c:v>
                </c:pt>
                <c:pt idx="132">
                  <c:v>-3.6572554903104897E-2</c:v>
                </c:pt>
                <c:pt idx="133">
                  <c:v>-0.11277672179974615</c:v>
                </c:pt>
                <c:pt idx="134">
                  <c:v>-0.18660119069740178</c:v>
                </c:pt>
                <c:pt idx="135">
                  <c:v>5.7012707199901355E-2</c:v>
                </c:pt>
                <c:pt idx="136">
                  <c:v>0.26937650822103026</c:v>
                </c:pt>
                <c:pt idx="137">
                  <c:v>0.13295210486277939</c:v>
                </c:pt>
                <c:pt idx="138">
                  <c:v>3.4258733438327915E-2</c:v>
                </c:pt>
                <c:pt idx="139">
                  <c:v>9.1742893243208529E-2</c:v>
                </c:pt>
                <c:pt idx="140">
                  <c:v>0.10208819830790164</c:v>
                </c:pt>
                <c:pt idx="141">
                  <c:v>9.8628382533788694E-2</c:v>
                </c:pt>
                <c:pt idx="142">
                  <c:v>5.7494800994172701E-2</c:v>
                </c:pt>
                <c:pt idx="143">
                  <c:v>-2.8049763003364203E-2</c:v>
                </c:pt>
                <c:pt idx="144">
                  <c:v>-0.1273540771007538</c:v>
                </c:pt>
                <c:pt idx="145">
                  <c:v>-0.12097438110038639</c:v>
                </c:pt>
                <c:pt idx="146">
                  <c:v>-7.6555641945451502E-2</c:v>
                </c:pt>
                <c:pt idx="147">
                  <c:v>-5.729692356660962E-2</c:v>
                </c:pt>
                <c:pt idx="148">
                  <c:v>-2.1882768608629699E-2</c:v>
                </c:pt>
                <c:pt idx="149">
                  <c:v>7.4628156982362276E-2</c:v>
                </c:pt>
                <c:pt idx="150">
                  <c:v>0.20855490390211345</c:v>
                </c:pt>
                <c:pt idx="151">
                  <c:v>0.28004913859069347</c:v>
                </c:pt>
                <c:pt idx="152">
                  <c:v>0.15775184579193594</c:v>
                </c:pt>
                <c:pt idx="153">
                  <c:v>-0.34378103518858555</c:v>
                </c:pt>
                <c:pt idx="154">
                  <c:v>-0.46199819572269918</c:v>
                </c:pt>
                <c:pt idx="155">
                  <c:v>8.4418236650526529E-3</c:v>
                </c:pt>
                <c:pt idx="156">
                  <c:v>1.8055943548679357E-2</c:v>
                </c:pt>
                <c:pt idx="157">
                  <c:v>7.2043426986783815E-3</c:v>
                </c:pt>
                <c:pt idx="158">
                  <c:v>1.0666552176699054E-2</c:v>
                </c:pt>
                <c:pt idx="159">
                  <c:v>-2.0015958510339188E-3</c:v>
                </c:pt>
                <c:pt idx="160">
                  <c:v>-6.0344204865395989E-3</c:v>
                </c:pt>
                <c:pt idx="161">
                  <c:v>-9.7927183471620063E-3</c:v>
                </c:pt>
                <c:pt idx="162">
                  <c:v>-6.335880998522038E-3</c:v>
                </c:pt>
                <c:pt idx="163">
                  <c:v>-3.6232480220496632E-3</c:v>
                </c:pt>
                <c:pt idx="164">
                  <c:v>-3.1837749481201105E-3</c:v>
                </c:pt>
                <c:pt idx="165">
                  <c:v>-4.6782643105834722E-2</c:v>
                </c:pt>
                <c:pt idx="166">
                  <c:v>-0.28028021838515998</c:v>
                </c:pt>
                <c:pt idx="167">
                  <c:v>-0.23812791483476758</c:v>
                </c:pt>
                <c:pt idx="168">
                  <c:v>3.0403837747871879E-2</c:v>
                </c:pt>
                <c:pt idx="169">
                  <c:v>-0.22340683680027723</c:v>
                </c:pt>
                <c:pt idx="170">
                  <c:v>-0.69318475037813188</c:v>
                </c:pt>
                <c:pt idx="171">
                  <c:v>-0.46957541976124051</c:v>
                </c:pt>
                <c:pt idx="172">
                  <c:v>-0.21452769365161659</c:v>
                </c:pt>
                <c:pt idx="173">
                  <c:v>0.2514387854933739</c:v>
                </c:pt>
                <c:pt idx="174">
                  <c:v>0.39404744166880851</c:v>
                </c:pt>
                <c:pt idx="175">
                  <c:v>0.47318994406610732</c:v>
                </c:pt>
                <c:pt idx="176">
                  <c:v>0.40295081421732903</c:v>
                </c:pt>
                <c:pt idx="177">
                  <c:v>0.44863046888262031</c:v>
                </c:pt>
                <c:pt idx="178">
                  <c:v>0.12801104318350554</c:v>
                </c:pt>
                <c:pt idx="179">
                  <c:v>-5.2273087240755557E-2</c:v>
                </c:pt>
                <c:pt idx="180">
                  <c:v>-0.13440644044429062</c:v>
                </c:pt>
                <c:pt idx="181">
                  <c:v>-0.29522884447127584</c:v>
                </c:pt>
                <c:pt idx="182">
                  <c:v>-0.36413780584931377</c:v>
                </c:pt>
                <c:pt idx="183">
                  <c:v>-0.43045191910117864</c:v>
                </c:pt>
                <c:pt idx="184">
                  <c:v>-0.23527153171598911</c:v>
                </c:pt>
                <c:pt idx="185">
                  <c:v>0.32534137867391111</c:v>
                </c:pt>
                <c:pt idx="186">
                  <c:v>0.53848543580621477</c:v>
                </c:pt>
                <c:pt idx="187">
                  <c:v>0.55071835912764078</c:v>
                </c:pt>
                <c:pt idx="188">
                  <c:v>0.17058991938829424</c:v>
                </c:pt>
                <c:pt idx="189">
                  <c:v>-3.8086243718862531E-2</c:v>
                </c:pt>
                <c:pt idx="190">
                  <c:v>1.3065856620669378E-2</c:v>
                </c:pt>
                <c:pt idx="191">
                  <c:v>-2.8170723002403919E-3</c:v>
                </c:pt>
                <c:pt idx="192">
                  <c:v>-4.8820853233336875E-4</c:v>
                </c:pt>
                <c:pt idx="193">
                  <c:v>-8.3927030581980866E-3</c:v>
                </c:pt>
                <c:pt idx="194">
                  <c:v>-1.0208327472209927E-2</c:v>
                </c:pt>
                <c:pt idx="195">
                  <c:v>-3.7862939760088879E-3</c:v>
                </c:pt>
                <c:pt idx="196">
                  <c:v>3.6015350930392737E-3</c:v>
                </c:pt>
                <c:pt idx="197">
                  <c:v>-8.9830420911304887E-5</c:v>
                </c:pt>
                <c:pt idx="198">
                  <c:v>-8.7549563404172581E-3</c:v>
                </c:pt>
                <c:pt idx="199">
                  <c:v>-1.2704010475426908E-2</c:v>
                </c:pt>
                <c:pt idx="200">
                  <c:v>-4.2127021774649581E-3</c:v>
                </c:pt>
                <c:pt idx="201">
                  <c:v>-1.0403318703174555E-3</c:v>
                </c:pt>
                <c:pt idx="202">
                  <c:v>1.4589965064078642E-3</c:v>
                </c:pt>
                <c:pt idx="203">
                  <c:v>2.8128370642662159E-3</c:v>
                </c:pt>
                <c:pt idx="204">
                  <c:v>-3.5627293400466373E-3</c:v>
                </c:pt>
                <c:pt idx="205">
                  <c:v>3.0342455394566092E-3</c:v>
                </c:pt>
                <c:pt idx="206">
                  <c:v>4.2041637562215406E-3</c:v>
                </c:pt>
                <c:pt idx="207">
                  <c:v>5.4141171276569366E-3</c:v>
                </c:pt>
                <c:pt idx="208">
                  <c:v>1.7704155575484076E-3</c:v>
                </c:pt>
                <c:pt idx="209">
                  <c:v>8.3221153356135419E-4</c:v>
                </c:pt>
                <c:pt idx="210">
                  <c:v>-1.6722697019576974E-3</c:v>
                </c:pt>
                <c:pt idx="211">
                  <c:v>-7.4645763449370794E-3</c:v>
                </c:pt>
                <c:pt idx="212">
                  <c:v>-1.3883220283314582E-2</c:v>
                </c:pt>
                <c:pt idx="213">
                  <c:v>-1.7600144818425145E-3</c:v>
                </c:pt>
                <c:pt idx="214">
                  <c:v>-3.5820068791508619E-3</c:v>
                </c:pt>
                <c:pt idx="215">
                  <c:v>3.2042063120752584E-2</c:v>
                </c:pt>
                <c:pt idx="216">
                  <c:v>-5.2413182873278855E-2</c:v>
                </c:pt>
                <c:pt idx="217">
                  <c:v>-0.11091352480463684</c:v>
                </c:pt>
                <c:pt idx="218">
                  <c:v>2.1714126113802204E-2</c:v>
                </c:pt>
                <c:pt idx="219">
                  <c:v>5.2899282351136209E-2</c:v>
                </c:pt>
                <c:pt idx="220">
                  <c:v>-9.3241462390869778E-3</c:v>
                </c:pt>
                <c:pt idx="221">
                  <c:v>3.5087000671774157E-2</c:v>
                </c:pt>
                <c:pt idx="222">
                  <c:v>5.4288343247026208E-2</c:v>
                </c:pt>
                <c:pt idx="223">
                  <c:v>-2.1456931717693736E-3</c:v>
                </c:pt>
                <c:pt idx="224">
                  <c:v>2.437098640948536E-3</c:v>
                </c:pt>
                <c:pt idx="225">
                  <c:v>-1.1506797932088336E-3</c:v>
                </c:pt>
                <c:pt idx="226">
                  <c:v>-3.3683642372488928E-3</c:v>
                </c:pt>
                <c:pt idx="227">
                  <c:v>3.3666049316525559E-3</c:v>
                </c:pt>
                <c:pt idx="228">
                  <c:v>-1.1561524216085611E-3</c:v>
                </c:pt>
                <c:pt idx="229">
                  <c:v>-2.6899958588182879E-3</c:v>
                </c:pt>
                <c:pt idx="230">
                  <c:v>4.8701342102140249E-3</c:v>
                </c:pt>
                <c:pt idx="231">
                  <c:v>-4.4256139174103717E-3</c:v>
                </c:pt>
                <c:pt idx="232">
                  <c:v>6.7188050150871287E-2</c:v>
                </c:pt>
                <c:pt idx="233">
                  <c:v>4.2580006532371054E-2</c:v>
                </c:pt>
                <c:pt idx="234">
                  <c:v>5.2133224010467535E-2</c:v>
                </c:pt>
                <c:pt idx="235">
                  <c:v>5.3655665377154951E-2</c:v>
                </c:pt>
                <c:pt idx="236">
                  <c:v>-3.4211348723620173E-2</c:v>
                </c:pt>
                <c:pt idx="237">
                  <c:v>-1.7895990796387193E-2</c:v>
                </c:pt>
                <c:pt idx="238">
                  <c:v>5.4013172071427223E-3</c:v>
                </c:pt>
                <c:pt idx="239">
                  <c:v>-1.1512768194079391E-2</c:v>
                </c:pt>
                <c:pt idx="240">
                  <c:v>-3.4535869192332022E-2</c:v>
                </c:pt>
                <c:pt idx="241">
                  <c:v>-2.8942888649180529E-2</c:v>
                </c:pt>
                <c:pt idx="242">
                  <c:v>-3.0753268841654059E-2</c:v>
                </c:pt>
                <c:pt idx="243">
                  <c:v>-3.8628591243177648E-2</c:v>
                </c:pt>
                <c:pt idx="244">
                  <c:v>-4.1378171313554049E-2</c:v>
                </c:pt>
                <c:pt idx="245">
                  <c:v>-4.3499705605208869E-2</c:v>
                </c:pt>
                <c:pt idx="246">
                  <c:v>1.3770167157053995E-3</c:v>
                </c:pt>
                <c:pt idx="247">
                  <c:v>1.8050785828381821E-3</c:v>
                </c:pt>
                <c:pt idx="248">
                  <c:v>7.9142586328089237E-3</c:v>
                </c:pt>
                <c:pt idx="249">
                  <c:v>-3.7051090411841792E-3</c:v>
                </c:pt>
                <c:pt idx="250">
                  <c:v>-3.9509387779980837E-3</c:v>
                </c:pt>
                <c:pt idx="251">
                  <c:v>-5.5795710626989556E-3</c:v>
                </c:pt>
                <c:pt idx="252">
                  <c:v>-8.7683592550456477E-3</c:v>
                </c:pt>
                <c:pt idx="253">
                  <c:v>2.5148252025247037E-4</c:v>
                </c:pt>
                <c:pt idx="254">
                  <c:v>-7.7709753066301096E-4</c:v>
                </c:pt>
                <c:pt idx="255">
                  <c:v>-6.051345728337737E-4</c:v>
                </c:pt>
                <c:pt idx="256">
                  <c:v>6.1529767792671969E-3</c:v>
                </c:pt>
                <c:pt idx="257">
                  <c:v>-1.6361814178526349E-3</c:v>
                </c:pt>
                <c:pt idx="258">
                  <c:v>2.2004705322906382E-2</c:v>
                </c:pt>
                <c:pt idx="259">
                  <c:v>7.8716000262647884E-2</c:v>
                </c:pt>
                <c:pt idx="260">
                  <c:v>1.2574133193120368E-2</c:v>
                </c:pt>
                <c:pt idx="261">
                  <c:v>-4.5622756518423555E-2</c:v>
                </c:pt>
                <c:pt idx="262">
                  <c:v>-5.7429947722703219E-2</c:v>
                </c:pt>
                <c:pt idx="263">
                  <c:v>-4.1456419229507421E-3</c:v>
                </c:pt>
                <c:pt idx="264">
                  <c:v>4.0243253298103826E-3</c:v>
                </c:pt>
                <c:pt idx="265">
                  <c:v>-4.6860068757086926E-3</c:v>
                </c:pt>
                <c:pt idx="266">
                  <c:v>-2.9866689629852727E-3</c:v>
                </c:pt>
                <c:pt idx="267">
                  <c:v>6.040628012269747E-3</c:v>
                </c:pt>
                <c:pt idx="268">
                  <c:v>6.875703111291348E-5</c:v>
                </c:pt>
                <c:pt idx="269">
                  <c:v>-3.7422388605773405E-3</c:v>
                </c:pt>
                <c:pt idx="270">
                  <c:v>5.7325528375804513E-3</c:v>
                </c:pt>
                <c:pt idx="271">
                  <c:v>-8.8621705211698945E-3</c:v>
                </c:pt>
                <c:pt idx="272">
                  <c:v>2.917812857776883E-3</c:v>
                </c:pt>
                <c:pt idx="273">
                  <c:v>-5.2865616045892211E-3</c:v>
                </c:pt>
                <c:pt idx="274">
                  <c:v>-1.4786080922931377E-3</c:v>
                </c:pt>
                <c:pt idx="275">
                  <c:v>-1.42787436023354E-3</c:v>
                </c:pt>
                <c:pt idx="276">
                  <c:v>1.0562786646187358E-3</c:v>
                </c:pt>
                <c:pt idx="277">
                  <c:v>7.4456725269556739E-4</c:v>
                </c:pt>
                <c:pt idx="278">
                  <c:v>-3.9292035810649314E-3</c:v>
                </c:pt>
                <c:pt idx="279">
                  <c:v>2.6400701142847566E-3</c:v>
                </c:pt>
                <c:pt idx="280">
                  <c:v>6.7121210508049034E-4</c:v>
                </c:pt>
                <c:pt idx="281">
                  <c:v>1.7960560843348503E-2</c:v>
                </c:pt>
                <c:pt idx="282">
                  <c:v>0.26949096746742729</c:v>
                </c:pt>
                <c:pt idx="283">
                  <c:v>0.47203003920614722</c:v>
                </c:pt>
                <c:pt idx="284">
                  <c:v>0.32781500671058894</c:v>
                </c:pt>
                <c:pt idx="285">
                  <c:v>0.2494262469559908</c:v>
                </c:pt>
                <c:pt idx="286">
                  <c:v>0.18430851057171824</c:v>
                </c:pt>
                <c:pt idx="287">
                  <c:v>0.17024073097854855</c:v>
                </c:pt>
                <c:pt idx="288">
                  <c:v>0.26121514733880757</c:v>
                </c:pt>
                <c:pt idx="289">
                  <c:v>0.30437699094414711</c:v>
                </c:pt>
                <c:pt idx="290">
                  <c:v>0.26955068215727807</c:v>
                </c:pt>
                <c:pt idx="291">
                  <c:v>0.15076102439314129</c:v>
                </c:pt>
                <c:pt idx="292">
                  <c:v>-4.9046977367252109E-2</c:v>
                </c:pt>
                <c:pt idx="293">
                  <c:v>-0.30648670803755523</c:v>
                </c:pt>
                <c:pt idx="294">
                  <c:v>-0.50462315529584889</c:v>
                </c:pt>
                <c:pt idx="295">
                  <c:v>-0.56596037440001967</c:v>
                </c:pt>
                <c:pt idx="296">
                  <c:v>-0.4532709340006113</c:v>
                </c:pt>
                <c:pt idx="297">
                  <c:v>-0.45389519736170769</c:v>
                </c:pt>
                <c:pt idx="298">
                  <c:v>-0.35133748333901166</c:v>
                </c:pt>
                <c:pt idx="299">
                  <c:v>2.1550285303965216E-2</c:v>
                </c:pt>
                <c:pt idx="300">
                  <c:v>7.7853458002209719E-3</c:v>
                </c:pt>
                <c:pt idx="301">
                  <c:v>8.0173797626048315E-3</c:v>
                </c:pt>
                <c:pt idx="302">
                  <c:v>5.1002710545435551E-2</c:v>
                </c:pt>
                <c:pt idx="303">
                  <c:v>9.0333083868026742E-2</c:v>
                </c:pt>
                <c:pt idx="304">
                  <c:v>1.3006315520033243E-2</c:v>
                </c:pt>
                <c:pt idx="305">
                  <c:v>-0.11201218921691179</c:v>
                </c:pt>
                <c:pt idx="306">
                  <c:v>-4.4673881325870746E-2</c:v>
                </c:pt>
                <c:pt idx="307">
                  <c:v>3.9512168616056553E-3</c:v>
                </c:pt>
                <c:pt idx="308">
                  <c:v>-1.2095863502472631E-2</c:v>
                </c:pt>
                <c:pt idx="309">
                  <c:v>-5.7244682349264622E-2</c:v>
                </c:pt>
                <c:pt idx="310">
                  <c:v>-8.665461477823555E-2</c:v>
                </c:pt>
                <c:pt idx="311">
                  <c:v>-6.219945757649839E-2</c:v>
                </c:pt>
                <c:pt idx="312">
                  <c:v>-6.1802166681736707E-2</c:v>
                </c:pt>
                <c:pt idx="313">
                  <c:v>-0.17135018133558333</c:v>
                </c:pt>
                <c:pt idx="314">
                  <c:v>-0.2539127475768328</c:v>
                </c:pt>
                <c:pt idx="315">
                  <c:v>-0.13521955973468722</c:v>
                </c:pt>
                <c:pt idx="316">
                  <c:v>-8.3000429626554212E-3</c:v>
                </c:pt>
                <c:pt idx="317">
                  <c:v>6.9100637845695034E-2</c:v>
                </c:pt>
                <c:pt idx="318">
                  <c:v>9.5415702983737E-2</c:v>
                </c:pt>
                <c:pt idx="319">
                  <c:v>0.12666519686579705</c:v>
                </c:pt>
                <c:pt idx="320">
                  <c:v>0.14432484794408085</c:v>
                </c:pt>
                <c:pt idx="321">
                  <c:v>0.11966110959649087</c:v>
                </c:pt>
                <c:pt idx="322">
                  <c:v>1.3331859251484279E-2</c:v>
                </c:pt>
                <c:pt idx="323">
                  <c:v>6.0123238340020202E-3</c:v>
                </c:pt>
                <c:pt idx="324">
                  <c:v>-7.1703640669584276E-2</c:v>
                </c:pt>
                <c:pt idx="325">
                  <c:v>-0.33342099331319336</c:v>
                </c:pt>
                <c:pt idx="326">
                  <c:v>-0.30600747389718891</c:v>
                </c:pt>
                <c:pt idx="327">
                  <c:v>-0.20013022245839238</c:v>
                </c:pt>
                <c:pt idx="328">
                  <c:v>-6.9409814514219764E-2</c:v>
                </c:pt>
                <c:pt idx="329">
                  <c:v>8.5059603117406402E-3</c:v>
                </c:pt>
                <c:pt idx="330">
                  <c:v>-0.10139349941164255</c:v>
                </c:pt>
                <c:pt idx="331">
                  <c:v>-0.24438933262601495</c:v>
                </c:pt>
                <c:pt idx="332">
                  <c:v>-0.20511723959818484</c:v>
                </c:pt>
                <c:pt idx="333">
                  <c:v>-0.23551002502441407</c:v>
                </c:pt>
                <c:pt idx="334">
                  <c:v>-0.27000662393867969</c:v>
                </c:pt>
                <c:pt idx="335">
                  <c:v>-0.34810731695964936</c:v>
                </c:pt>
                <c:pt idx="336">
                  <c:v>-0.45495884243398904</c:v>
                </c:pt>
                <c:pt idx="337">
                  <c:v>-0.31541282990947367</c:v>
                </c:pt>
                <c:pt idx="338">
                  <c:v>-0.15766677394509315</c:v>
                </c:pt>
                <c:pt idx="339">
                  <c:v>-6.75076787173748E-2</c:v>
                </c:pt>
                <c:pt idx="340">
                  <c:v>5.6169447340071205E-2</c:v>
                </c:pt>
                <c:pt idx="341">
                  <c:v>9.0654109418392276E-3</c:v>
                </c:pt>
                <c:pt idx="342">
                  <c:v>-0.12415042418986559</c:v>
                </c:pt>
                <c:pt idx="343">
                  <c:v>-9.2805273514240977E-2</c:v>
                </c:pt>
                <c:pt idx="344">
                  <c:v>0.15268059220165014</c:v>
                </c:pt>
                <c:pt idx="345">
                  <c:v>0.2629543285444379</c:v>
                </c:pt>
                <c:pt idx="346">
                  <c:v>0.18779871359467507</c:v>
                </c:pt>
                <c:pt idx="347">
                  <c:v>4.9913328588008885E-2</c:v>
                </c:pt>
                <c:pt idx="348">
                  <c:v>0.26521829735487701</c:v>
                </c:pt>
                <c:pt idx="349">
                  <c:v>0.30340211391448979</c:v>
                </c:pt>
                <c:pt idx="350">
                  <c:v>0.32140956468880177</c:v>
                </c:pt>
                <c:pt idx="351">
                  <c:v>0.31040799189358953</c:v>
                </c:pt>
                <c:pt idx="352">
                  <c:v>0.41241519056260589</c:v>
                </c:pt>
                <c:pt idx="353">
                  <c:v>0.52398529116064307</c:v>
                </c:pt>
                <c:pt idx="354">
                  <c:v>0.53479357693344354</c:v>
                </c:pt>
                <c:pt idx="355">
                  <c:v>0.21592910164967183</c:v>
                </c:pt>
                <c:pt idx="356">
                  <c:v>1.6909194923937332E-2</c:v>
                </c:pt>
                <c:pt idx="357">
                  <c:v>-3.2261558119207619E-2</c:v>
                </c:pt>
                <c:pt idx="358">
                  <c:v>6.0165270064026125E-2</c:v>
                </c:pt>
                <c:pt idx="359">
                  <c:v>0.16461724441498518</c:v>
                </c:pt>
                <c:pt idx="360">
                  <c:v>0.16523394294083119</c:v>
                </c:pt>
                <c:pt idx="361">
                  <c:v>0.20777556141838432</c:v>
                </c:pt>
                <c:pt idx="362">
                  <c:v>0.13897530343383552</c:v>
                </c:pt>
                <c:pt idx="363">
                  <c:v>0.10020285498350859</c:v>
                </c:pt>
                <c:pt idx="364">
                  <c:v>5.3278547376394286E-2</c:v>
                </c:pt>
                <c:pt idx="365">
                  <c:v>5.936412842944265E-2</c:v>
                </c:pt>
                <c:pt idx="366">
                  <c:v>-8.7726546451449394E-2</c:v>
                </c:pt>
                <c:pt idx="367">
                  <c:v>-0.23706849072128536</c:v>
                </c:pt>
                <c:pt idx="368">
                  <c:v>-0.32830279754474762</c:v>
                </c:pt>
                <c:pt idx="369">
                  <c:v>-0.33746403230354188</c:v>
                </c:pt>
                <c:pt idx="370">
                  <c:v>-0.2486622220091522</c:v>
                </c:pt>
                <c:pt idx="371">
                  <c:v>-1.2811178974807255E-2</c:v>
                </c:pt>
                <c:pt idx="372">
                  <c:v>7.1544536445289852E-2</c:v>
                </c:pt>
                <c:pt idx="373">
                  <c:v>0.12745711086317899</c:v>
                </c:pt>
                <c:pt idx="374">
                  <c:v>0.16528762768954039</c:v>
                </c:pt>
                <c:pt idx="375">
                  <c:v>0.22105173764750363</c:v>
                </c:pt>
                <c:pt idx="376">
                  <c:v>0.19367713876068593</c:v>
                </c:pt>
                <c:pt idx="377">
                  <c:v>2.0909074153751137E-2</c:v>
                </c:pt>
                <c:pt idx="378">
                  <c:v>3.9236276261508468E-2</c:v>
                </c:pt>
                <c:pt idx="379">
                  <c:v>3.3821365982294183E-3</c:v>
                </c:pt>
                <c:pt idx="380">
                  <c:v>5.6626968830823937E-3</c:v>
                </c:pt>
                <c:pt idx="381">
                  <c:v>2.8259932994842557E-3</c:v>
                </c:pt>
                <c:pt idx="382">
                  <c:v>5.0971980392932881E-3</c:v>
                </c:pt>
                <c:pt idx="383">
                  <c:v>7.3036265932023559E-3</c:v>
                </c:pt>
                <c:pt idx="384">
                  <c:v>8.4051154553892171E-5</c:v>
                </c:pt>
                <c:pt idx="385">
                  <c:v>2.9662716574967024E-3</c:v>
                </c:pt>
                <c:pt idx="386">
                  <c:v>-5.2161533329635856E-2</c:v>
                </c:pt>
                <c:pt idx="387">
                  <c:v>-0.10510980695486069</c:v>
                </c:pt>
                <c:pt idx="388">
                  <c:v>-5.5861084945499892E-2</c:v>
                </c:pt>
                <c:pt idx="389">
                  <c:v>-1.4160953890532249E-2</c:v>
                </c:pt>
                <c:pt idx="390">
                  <c:v>2.2349426094442612E-2</c:v>
                </c:pt>
                <c:pt idx="391">
                  <c:v>7.0589850582182423E-2</c:v>
                </c:pt>
                <c:pt idx="392">
                  <c:v>0.10078527420759201</c:v>
                </c:pt>
                <c:pt idx="393">
                  <c:v>8.0743467472493669E-2</c:v>
                </c:pt>
                <c:pt idx="394">
                  <c:v>-2.963736914098257E-3</c:v>
                </c:pt>
                <c:pt idx="395">
                  <c:v>1.4051843360066416E-2</c:v>
                </c:pt>
                <c:pt idx="396">
                  <c:v>1.2141521461308008E-2</c:v>
                </c:pt>
                <c:pt idx="397">
                  <c:v>1.6443806514144024E-3</c:v>
                </c:pt>
                <c:pt idx="398">
                  <c:v>2.5955399125814488E-3</c:v>
                </c:pt>
                <c:pt idx="399">
                  <c:v>7.8465722501278728E-4</c:v>
                </c:pt>
                <c:pt idx="400">
                  <c:v>3.2386788167059477E-3</c:v>
                </c:pt>
                <c:pt idx="401">
                  <c:v>7.4763204529881555E-3</c:v>
                </c:pt>
                <c:pt idx="402">
                  <c:v>9.6234911307692544E-3</c:v>
                </c:pt>
                <c:pt idx="403">
                  <c:v>-1.2890847288072105E-2</c:v>
                </c:pt>
                <c:pt idx="404">
                  <c:v>-0.16176311396062376</c:v>
                </c:pt>
                <c:pt idx="405">
                  <c:v>-0.1765189098380506</c:v>
                </c:pt>
                <c:pt idx="406">
                  <c:v>-2.0293518528342186E-3</c:v>
                </c:pt>
                <c:pt idx="407">
                  <c:v>0.17372684095054866</c:v>
                </c:pt>
                <c:pt idx="408">
                  <c:v>0.27595780525356534</c:v>
                </c:pt>
                <c:pt idx="409">
                  <c:v>0.25321385398507118</c:v>
                </c:pt>
                <c:pt idx="410">
                  <c:v>0.17068424228578807</c:v>
                </c:pt>
                <c:pt idx="411">
                  <c:v>7.5422660820186199E-3</c:v>
                </c:pt>
                <c:pt idx="412">
                  <c:v>-9.3365107867866753E-2</c:v>
                </c:pt>
                <c:pt idx="413">
                  <c:v>-0.13929089376702905</c:v>
                </c:pt>
                <c:pt idx="414">
                  <c:v>-0.18763265781104566</c:v>
                </c:pt>
                <c:pt idx="415">
                  <c:v>-0.11216503908857703</c:v>
                </c:pt>
                <c:pt idx="416">
                  <c:v>9.8130505532026402E-3</c:v>
                </c:pt>
                <c:pt idx="417">
                  <c:v>1.892891457304359E-2</c:v>
                </c:pt>
                <c:pt idx="418">
                  <c:v>-1.6081878729164514E-3</c:v>
                </c:pt>
                <c:pt idx="419">
                  <c:v>6.2455181032419205E-3</c:v>
                </c:pt>
                <c:pt idx="420">
                  <c:v>5.4200008884072309E-3</c:v>
                </c:pt>
                <c:pt idx="421">
                  <c:v>8.5781003348529422E-3</c:v>
                </c:pt>
                <c:pt idx="422">
                  <c:v>3.3633524179458724E-3</c:v>
                </c:pt>
                <c:pt idx="423">
                  <c:v>2.4832733720541039E-3</c:v>
                </c:pt>
                <c:pt idx="424">
                  <c:v>6.6718349419534195E-3</c:v>
                </c:pt>
                <c:pt idx="425">
                  <c:v>1.314998343586922E-2</c:v>
                </c:pt>
                <c:pt idx="426">
                  <c:v>1.0818785056471852E-3</c:v>
                </c:pt>
                <c:pt idx="427">
                  <c:v>5.2350826933980077E-3</c:v>
                </c:pt>
                <c:pt idx="428">
                  <c:v>1.857328936457639E-3</c:v>
                </c:pt>
                <c:pt idx="429">
                  <c:v>2.85104010254153E-4</c:v>
                </c:pt>
                <c:pt idx="430">
                  <c:v>2.3246311023831442E-3</c:v>
                </c:pt>
                <c:pt idx="431">
                  <c:v>9.0549955889582673E-3</c:v>
                </c:pt>
                <c:pt idx="432">
                  <c:v>4.0710116922855477E-3</c:v>
                </c:pt>
                <c:pt idx="433">
                  <c:v>5.7388751395046761E-3</c:v>
                </c:pt>
                <c:pt idx="434">
                  <c:v>6.6573813557624928E-3</c:v>
                </c:pt>
                <c:pt idx="435">
                  <c:v>5.4356787353754127E-3</c:v>
                </c:pt>
                <c:pt idx="436">
                  <c:v>2.2290656715631546E-3</c:v>
                </c:pt>
                <c:pt idx="437">
                  <c:v>6.7792409844696644E-3</c:v>
                </c:pt>
                <c:pt idx="438">
                  <c:v>1.2072871495038273E-2</c:v>
                </c:pt>
                <c:pt idx="439">
                  <c:v>9.7005281969904933E-3</c:v>
                </c:pt>
                <c:pt idx="440">
                  <c:v>1.3259874545037756E-2</c:v>
                </c:pt>
                <c:pt idx="441">
                  <c:v>-2.8393970802426116E-4</c:v>
                </c:pt>
                <c:pt idx="442">
                  <c:v>-5.1767253130674332E-3</c:v>
                </c:pt>
                <c:pt idx="443">
                  <c:v>-3.0873555690049542E-4</c:v>
                </c:pt>
                <c:pt idx="444">
                  <c:v>6.2983257696032635E-3</c:v>
                </c:pt>
                <c:pt idx="445">
                  <c:v>1.3265867941081533E-2</c:v>
                </c:pt>
                <c:pt idx="446">
                  <c:v>1.5014751870185139E-2</c:v>
                </c:pt>
                <c:pt idx="447">
                  <c:v>5.1311301626265071E-3</c:v>
                </c:pt>
                <c:pt idx="448">
                  <c:v>-7.2911881282925542E-3</c:v>
                </c:pt>
                <c:pt idx="449">
                  <c:v>-4.6380322985351066E-3</c:v>
                </c:pt>
                <c:pt idx="450">
                  <c:v>-4.4629130512475329E-4</c:v>
                </c:pt>
                <c:pt idx="451">
                  <c:v>8.2982197031378768E-3</c:v>
                </c:pt>
                <c:pt idx="452">
                  <c:v>9.5593179389834443E-3</c:v>
                </c:pt>
                <c:pt idx="453">
                  <c:v>8.5504174232483021E-3</c:v>
                </c:pt>
                <c:pt idx="454">
                  <c:v>-4.0988641977310128E-3</c:v>
                </c:pt>
                <c:pt idx="455">
                  <c:v>3.2867904379963869E-3</c:v>
                </c:pt>
                <c:pt idx="456">
                  <c:v>2.4408445134758983E-3</c:v>
                </c:pt>
                <c:pt idx="457">
                  <c:v>-4.4839216209947991E-3</c:v>
                </c:pt>
                <c:pt idx="458">
                  <c:v>-1.0509286075828517E-5</c:v>
                </c:pt>
                <c:pt idx="459">
                  <c:v>3.3440931513905592E-3</c:v>
                </c:pt>
                <c:pt idx="460">
                  <c:v>7.3890873044729355E-3</c:v>
                </c:pt>
                <c:pt idx="461">
                  <c:v>7.7331411279737972E-3</c:v>
                </c:pt>
                <c:pt idx="462">
                  <c:v>-3.7081788294017273E-3</c:v>
                </c:pt>
                <c:pt idx="463">
                  <c:v>-4.2551493085920752E-3</c:v>
                </c:pt>
                <c:pt idx="464">
                  <c:v>4.2113814130425448E-3</c:v>
                </c:pt>
                <c:pt idx="465">
                  <c:v>-8.8738466799259119E-3</c:v>
                </c:pt>
                <c:pt idx="466">
                  <c:v>-0.1926344574429095</c:v>
                </c:pt>
                <c:pt idx="467">
                  <c:v>-0.31136748857796193</c:v>
                </c:pt>
                <c:pt idx="468">
                  <c:v>-0.19470771566033362</c:v>
                </c:pt>
                <c:pt idx="469">
                  <c:v>-0.1703992687538266</c:v>
                </c:pt>
                <c:pt idx="470">
                  <c:v>-0.11516964912414551</c:v>
                </c:pt>
                <c:pt idx="471">
                  <c:v>-4.8565952517092226E-2</c:v>
                </c:pt>
                <c:pt idx="472">
                  <c:v>-1.7901710104197256E-2</c:v>
                </c:pt>
                <c:pt idx="473">
                  <c:v>0.14280616158619525</c:v>
                </c:pt>
                <c:pt idx="474">
                  <c:v>0.27737864211201668</c:v>
                </c:pt>
                <c:pt idx="475">
                  <c:v>0.18645246528089049</c:v>
                </c:pt>
                <c:pt idx="476">
                  <c:v>0.19082629222422842</c:v>
                </c:pt>
                <c:pt idx="477">
                  <c:v>0.1318643217533827</c:v>
                </c:pt>
                <c:pt idx="478">
                  <c:v>9.6788026224821827E-2</c:v>
                </c:pt>
                <c:pt idx="479">
                  <c:v>8.5751388408243673E-2</c:v>
                </c:pt>
                <c:pt idx="480">
                  <c:v>4.4058926962316086E-3</c:v>
                </c:pt>
                <c:pt idx="481">
                  <c:v>-4.2957509122788853E-3</c:v>
                </c:pt>
                <c:pt idx="482">
                  <c:v>-3.1447996012866422E-3</c:v>
                </c:pt>
                <c:pt idx="483">
                  <c:v>4.2744582518935287E-3</c:v>
                </c:pt>
                <c:pt idx="484">
                  <c:v>1.3568698894232512E-2</c:v>
                </c:pt>
                <c:pt idx="485">
                  <c:v>2.5193068385124251E-3</c:v>
                </c:pt>
                <c:pt idx="486">
                  <c:v>9.4903207942843432E-3</c:v>
                </c:pt>
                <c:pt idx="487">
                  <c:v>-1.4690241403877702E-3</c:v>
                </c:pt>
                <c:pt idx="488">
                  <c:v>-3.7209330685436665E-3</c:v>
                </c:pt>
                <c:pt idx="489">
                  <c:v>2.0006222650408786E-3</c:v>
                </c:pt>
                <c:pt idx="490">
                  <c:v>-8.280413970351147E-4</c:v>
                </c:pt>
                <c:pt idx="491">
                  <c:v>8.4896611981093995E-3</c:v>
                </c:pt>
                <c:pt idx="492">
                  <c:v>6.7565830238163482E-3</c:v>
                </c:pt>
                <c:pt idx="493">
                  <c:v>3.4825625270605148E-3</c:v>
                </c:pt>
                <c:pt idx="494">
                  <c:v>4.7098200023174275E-3</c:v>
                </c:pt>
                <c:pt idx="495">
                  <c:v>2.9455323144793599E-3</c:v>
                </c:pt>
                <c:pt idx="496">
                  <c:v>-5.4377535358070966E-4</c:v>
                </c:pt>
                <c:pt idx="497">
                  <c:v>2.1736450307071262E-3</c:v>
                </c:pt>
                <c:pt idx="498">
                  <c:v>-0.14438496977090837</c:v>
                </c:pt>
                <c:pt idx="499">
                  <c:v>-0.52550655908882615</c:v>
                </c:pt>
                <c:pt idx="500">
                  <c:v>-0.55248042270541187</c:v>
                </c:pt>
                <c:pt idx="501">
                  <c:v>-0.53289462570101032</c:v>
                </c:pt>
                <c:pt idx="502">
                  <c:v>-0.36268232423812152</c:v>
                </c:pt>
                <c:pt idx="503">
                  <c:v>-0.27273683510720731</c:v>
                </c:pt>
                <c:pt idx="504">
                  <c:v>-0.1656281783245504</c:v>
                </c:pt>
                <c:pt idx="505">
                  <c:v>-5.0506387576460837E-2</c:v>
                </c:pt>
                <c:pt idx="506">
                  <c:v>0.12217943228781225</c:v>
                </c:pt>
                <c:pt idx="507">
                  <c:v>0.29102911323308944</c:v>
                </c:pt>
                <c:pt idx="508">
                  <c:v>0.28379011407494548</c:v>
                </c:pt>
                <c:pt idx="509">
                  <c:v>0.30734416052699093</c:v>
                </c:pt>
                <c:pt idx="510">
                  <c:v>0.30221220552921296</c:v>
                </c:pt>
                <c:pt idx="511">
                  <c:v>0.1952007769793272</c:v>
                </c:pt>
                <c:pt idx="512">
                  <c:v>0.22905487652868034</c:v>
                </c:pt>
                <c:pt idx="513">
                  <c:v>0.2366845427826047</c:v>
                </c:pt>
                <c:pt idx="514">
                  <c:v>0.21640013141557574</c:v>
                </c:pt>
                <c:pt idx="515">
                  <c:v>0.2102400714531541</c:v>
                </c:pt>
                <c:pt idx="516">
                  <c:v>0.18534891296178105</c:v>
                </c:pt>
                <c:pt idx="517">
                  <c:v>0.12790668865665794</c:v>
                </c:pt>
                <c:pt idx="518">
                  <c:v>-8.5831901058554261E-4</c:v>
                </c:pt>
                <c:pt idx="519">
                  <c:v>2.1642712131142647E-3</c:v>
                </c:pt>
                <c:pt idx="520">
                  <c:v>-4.7420944646000829E-3</c:v>
                </c:pt>
                <c:pt idx="521">
                  <c:v>-3.0544418469071327E-3</c:v>
                </c:pt>
                <c:pt idx="522">
                  <c:v>7.1913186460734191E-4</c:v>
                </c:pt>
                <c:pt idx="523">
                  <c:v>-0.12335655502974988</c:v>
                </c:pt>
                <c:pt idx="524">
                  <c:v>-0.42202239029109478</c:v>
                </c:pt>
                <c:pt idx="525">
                  <c:v>-0.25466528423130513</c:v>
                </c:pt>
                <c:pt idx="526">
                  <c:v>-0.27811324026435613</c:v>
                </c:pt>
                <c:pt idx="527">
                  <c:v>-0.21735032737255097</c:v>
                </c:pt>
                <c:pt idx="528">
                  <c:v>-0.22172252805903556</c:v>
                </c:pt>
                <c:pt idx="529">
                  <c:v>-0.16106632685288785</c:v>
                </c:pt>
                <c:pt idx="530">
                  <c:v>-9.6374943852424622E-2</c:v>
                </c:pt>
                <c:pt idx="531">
                  <c:v>1.988614032045008E-2</c:v>
                </c:pt>
                <c:pt idx="532">
                  <c:v>0.12336599679663779</c:v>
                </c:pt>
                <c:pt idx="533">
                  <c:v>5.857775101438166E-2</c:v>
                </c:pt>
                <c:pt idx="534">
                  <c:v>0.12307380046695471</c:v>
                </c:pt>
                <c:pt idx="535">
                  <c:v>8.7251107860356586E-2</c:v>
                </c:pt>
                <c:pt idx="536">
                  <c:v>0.10863865127786995</c:v>
                </c:pt>
                <c:pt idx="537">
                  <c:v>1.1635024677962069E-2</c:v>
                </c:pt>
                <c:pt idx="538">
                  <c:v>-5.3533418029546732E-2</c:v>
                </c:pt>
                <c:pt idx="539">
                  <c:v>-0.17189738022163509</c:v>
                </c:pt>
                <c:pt idx="540">
                  <c:v>-3.2047349028289318E-2</c:v>
                </c:pt>
                <c:pt idx="541">
                  <c:v>-4.1923332810401913E-2</c:v>
                </c:pt>
                <c:pt idx="542">
                  <c:v>-3.3841658513993025E-2</c:v>
                </c:pt>
                <c:pt idx="543">
                  <c:v>8.1580094397068037E-2</c:v>
                </c:pt>
                <c:pt idx="544">
                  <c:v>0.28055441111326218</c:v>
                </c:pt>
                <c:pt idx="545">
                  <c:v>0.41591507803648714</c:v>
                </c:pt>
                <c:pt idx="546">
                  <c:v>0.40483230203390125</c:v>
                </c:pt>
                <c:pt idx="547">
                  <c:v>0.37590283714234829</c:v>
                </c:pt>
                <c:pt idx="548">
                  <c:v>0.15890648815780881</c:v>
                </c:pt>
                <c:pt idx="549">
                  <c:v>-1.6871485523879522E-2</c:v>
                </c:pt>
                <c:pt idx="550">
                  <c:v>4.8941534757614147E-3</c:v>
                </c:pt>
                <c:pt idx="551">
                  <c:v>-7.6151604205369899E-3</c:v>
                </c:pt>
                <c:pt idx="552">
                  <c:v>-0.1150036064721644</c:v>
                </c:pt>
                <c:pt idx="553">
                  <c:v>-0.12826481748372315</c:v>
                </c:pt>
                <c:pt idx="554">
                  <c:v>1.7969276849180468E-2</c:v>
                </c:pt>
                <c:pt idx="555">
                  <c:v>1.8922062367200856E-2</c:v>
                </c:pt>
                <c:pt idx="556">
                  <c:v>5.5563968159258376E-2</c:v>
                </c:pt>
                <c:pt idx="557">
                  <c:v>0.12238437719643117</c:v>
                </c:pt>
                <c:pt idx="558">
                  <c:v>9.4235296323895462E-2</c:v>
                </c:pt>
                <c:pt idx="559">
                  <c:v>-1.205266719684004E-2</c:v>
                </c:pt>
                <c:pt idx="560">
                  <c:v>3.7536723352968732E-3</c:v>
                </c:pt>
                <c:pt idx="561">
                  <c:v>1.6462444514036209E-3</c:v>
                </c:pt>
                <c:pt idx="562">
                  <c:v>2.7066552825272122E-3</c:v>
                </c:pt>
                <c:pt idx="563">
                  <c:v>4.5870832912623949E-3</c:v>
                </c:pt>
                <c:pt idx="564">
                  <c:v>4.4016534648835676E-3</c:v>
                </c:pt>
                <c:pt idx="565">
                  <c:v>6.1613547429442417E-3</c:v>
                </c:pt>
                <c:pt idx="566">
                  <c:v>-2.3671578057110308E-2</c:v>
                </c:pt>
                <c:pt idx="567">
                  <c:v>-0.14882463270798324</c:v>
                </c:pt>
                <c:pt idx="568">
                  <c:v>-0.16279724886640906</c:v>
                </c:pt>
                <c:pt idx="569">
                  <c:v>-2.6288718692958353E-2</c:v>
                </c:pt>
                <c:pt idx="570">
                  <c:v>4.999372780323029E-2</c:v>
                </c:pt>
                <c:pt idx="571">
                  <c:v>9.4284595660865306E-2</c:v>
                </c:pt>
                <c:pt idx="572">
                  <c:v>4.2327607814222581E-2</c:v>
                </c:pt>
                <c:pt idx="573">
                  <c:v>-2.3743791170418256E-2</c:v>
                </c:pt>
                <c:pt idx="574">
                  <c:v>-0.11831117536872626</c:v>
                </c:pt>
                <c:pt idx="575">
                  <c:v>-0.18405759707093239</c:v>
                </c:pt>
                <c:pt idx="576">
                  <c:v>-0.19858087476342917</c:v>
                </c:pt>
                <c:pt idx="577">
                  <c:v>-0.17560784054920078</c:v>
                </c:pt>
                <c:pt idx="578">
                  <c:v>-9.1418624594807624E-2</c:v>
                </c:pt>
                <c:pt idx="579">
                  <c:v>2.8268525954335932E-2</c:v>
                </c:pt>
                <c:pt idx="580">
                  <c:v>8.9153992831707024E-2</c:v>
                </c:pt>
                <c:pt idx="581">
                  <c:v>0.20420704225078229</c:v>
                </c:pt>
                <c:pt idx="582">
                  <c:v>0.38900403544306755</c:v>
                </c:pt>
                <c:pt idx="583">
                  <c:v>0.3623204129934311</c:v>
                </c:pt>
                <c:pt idx="584">
                  <c:v>7.6794198341667702E-3</c:v>
                </c:pt>
                <c:pt idx="585">
                  <c:v>-1.3426872510462998E-2</c:v>
                </c:pt>
                <c:pt idx="586">
                  <c:v>8.1768168881535541E-3</c:v>
                </c:pt>
                <c:pt idx="587">
                  <c:v>5.3476184606552485E-4</c:v>
                </c:pt>
                <c:pt idx="588">
                  <c:v>9.9506562575698426E-4</c:v>
                </c:pt>
                <c:pt idx="589">
                  <c:v>1.1701774299144749E-2</c:v>
                </c:pt>
                <c:pt idx="590">
                  <c:v>1.1840609125792989E-2</c:v>
                </c:pt>
                <c:pt idx="591">
                  <c:v>4.7467670962214464E-3</c:v>
                </c:pt>
                <c:pt idx="592">
                  <c:v>3.9580690674483887E-3</c:v>
                </c:pt>
                <c:pt idx="593">
                  <c:v>1.4067644253373188E-3</c:v>
                </c:pt>
                <c:pt idx="594">
                  <c:v>4.3654738180339409E-3</c:v>
                </c:pt>
                <c:pt idx="595">
                  <c:v>6.2760880775749733E-3</c:v>
                </c:pt>
                <c:pt idx="596">
                  <c:v>8.7404884770512642E-3</c:v>
                </c:pt>
                <c:pt idx="597">
                  <c:v>1.001468813046813E-2</c:v>
                </c:pt>
                <c:pt idx="598">
                  <c:v>6.1252847313880976E-3</c:v>
                </c:pt>
                <c:pt idx="599">
                  <c:v>3.0372970551252459E-3</c:v>
                </c:pt>
                <c:pt idx="600">
                  <c:v>-9.8156735301017234E-4</c:v>
                </c:pt>
                <c:pt idx="601">
                  <c:v>2.0295111648738415E-3</c:v>
                </c:pt>
                <c:pt idx="602">
                  <c:v>5.1776155270636115E-3</c:v>
                </c:pt>
                <c:pt idx="603">
                  <c:v>1.0548886097967627E-2</c:v>
                </c:pt>
                <c:pt idx="604">
                  <c:v>8.4909585490822864E-3</c:v>
                </c:pt>
                <c:pt idx="605">
                  <c:v>5.0067489221692074E-3</c:v>
                </c:pt>
                <c:pt idx="606">
                  <c:v>4.3175083771348072E-3</c:v>
                </c:pt>
                <c:pt idx="607">
                  <c:v>6.2173418328166086E-3</c:v>
                </c:pt>
                <c:pt idx="608">
                  <c:v>1.0367256961762911E-2</c:v>
                </c:pt>
                <c:pt idx="609">
                  <c:v>8.9481194503605449E-3</c:v>
                </c:pt>
                <c:pt idx="610">
                  <c:v>1.0567469280213126E-2</c:v>
                </c:pt>
                <c:pt idx="611">
                  <c:v>7.0201462693512545E-3</c:v>
                </c:pt>
                <c:pt idx="612">
                  <c:v>9.5451567135751286E-3</c:v>
                </c:pt>
                <c:pt idx="613">
                  <c:v>2.2720427066087803E-3</c:v>
                </c:pt>
                <c:pt idx="614">
                  <c:v>1.079813707619913E-3</c:v>
                </c:pt>
                <c:pt idx="615">
                  <c:v>3.5212272405624467E-3</c:v>
                </c:pt>
                <c:pt idx="616">
                  <c:v>8.7000695988535964E-3</c:v>
                </c:pt>
                <c:pt idx="617">
                  <c:v>1.0552924331277608E-2</c:v>
                </c:pt>
                <c:pt idx="618">
                  <c:v>7.0388208143413178E-3</c:v>
                </c:pt>
                <c:pt idx="619">
                  <c:v>9.0246448852121935E-3</c:v>
                </c:pt>
                <c:pt idx="620">
                  <c:v>2.6712613552808823E-3</c:v>
                </c:pt>
                <c:pt idx="621">
                  <c:v>8.0461133457720296E-3</c:v>
                </c:pt>
                <c:pt idx="622">
                  <c:v>4.6662217006087359E-3</c:v>
                </c:pt>
                <c:pt idx="623">
                  <c:v>9.1259296238422466E-3</c:v>
                </c:pt>
                <c:pt idx="624">
                  <c:v>6.163255088031297E-3</c:v>
                </c:pt>
                <c:pt idx="625">
                  <c:v>1.0839981213212058E-3</c:v>
                </c:pt>
                <c:pt idx="626">
                  <c:v>4.744866751134405E-3</c:v>
                </c:pt>
                <c:pt idx="627">
                  <c:v>8.6074277758598355E-3</c:v>
                </c:pt>
                <c:pt idx="628">
                  <c:v>4.8993794247508132E-3</c:v>
                </c:pt>
                <c:pt idx="629">
                  <c:v>5.3446631692350005E-3</c:v>
                </c:pt>
                <c:pt idx="630">
                  <c:v>2.6177227869629976E-3</c:v>
                </c:pt>
                <c:pt idx="631">
                  <c:v>2.8611496835947159E-3</c:v>
                </c:pt>
                <c:pt idx="632">
                  <c:v>6.3441533222794583E-3</c:v>
                </c:pt>
                <c:pt idx="633">
                  <c:v>1.9297247752547292E-3</c:v>
                </c:pt>
                <c:pt idx="634">
                  <c:v>-3.6284556984901364E-3</c:v>
                </c:pt>
                <c:pt idx="635">
                  <c:v>7.6773367635905865E-3</c:v>
                </c:pt>
                <c:pt idx="636">
                  <c:v>1.4640073254704483E-2</c:v>
                </c:pt>
                <c:pt idx="637">
                  <c:v>1.0964093226939448E-2</c:v>
                </c:pt>
                <c:pt idx="638">
                  <c:v>7.0873709768056875E-3</c:v>
                </c:pt>
                <c:pt idx="639">
                  <c:v>4.5186525955796253E-3</c:v>
                </c:pt>
                <c:pt idx="640">
                  <c:v>6.024602986872199E-3</c:v>
                </c:pt>
                <c:pt idx="641">
                  <c:v>7.2800184600055329E-3</c:v>
                </c:pt>
                <c:pt idx="642">
                  <c:v>9.0539723262190869E-3</c:v>
                </c:pt>
                <c:pt idx="643">
                  <c:v>1.1390738971531394E-2</c:v>
                </c:pt>
                <c:pt idx="644">
                  <c:v>1.2809913028031597E-2</c:v>
                </c:pt>
                <c:pt idx="645">
                  <c:v>1.6595820710062992E-2</c:v>
                </c:pt>
                <c:pt idx="646">
                  <c:v>2.8689703345298884E-3</c:v>
                </c:pt>
                <c:pt idx="647">
                  <c:v>2.2953402064740738E-3</c:v>
                </c:pt>
                <c:pt idx="648">
                  <c:v>5.8344222977757543E-3</c:v>
                </c:pt>
                <c:pt idx="649">
                  <c:v>6.5070530958473705E-3</c:v>
                </c:pt>
                <c:pt idx="650">
                  <c:v>9.8794529959559535E-3</c:v>
                </c:pt>
                <c:pt idx="651">
                  <c:v>1.2834361698478472E-2</c:v>
                </c:pt>
                <c:pt idx="652">
                  <c:v>-5.0331993028521205E-4</c:v>
                </c:pt>
                <c:pt idx="653">
                  <c:v>7.118728011847042E-5</c:v>
                </c:pt>
                <c:pt idx="654">
                  <c:v>4.5095163211226474E-3</c:v>
                </c:pt>
                <c:pt idx="655">
                  <c:v>1.7306677680462609E-2</c:v>
                </c:pt>
                <c:pt idx="656">
                  <c:v>7.2872909344732784E-3</c:v>
                </c:pt>
                <c:pt idx="657">
                  <c:v>2.874068375676872E-3</c:v>
                </c:pt>
                <c:pt idx="658">
                  <c:v>4.9238098226487698E-3</c:v>
                </c:pt>
                <c:pt idx="659">
                  <c:v>8.893977887928492E-3</c:v>
                </c:pt>
                <c:pt idx="660">
                  <c:v>8.499491829425096E-3</c:v>
                </c:pt>
                <c:pt idx="661">
                  <c:v>1.1296178530901674E-2</c:v>
                </c:pt>
                <c:pt idx="662">
                  <c:v>7.1713516116142378E-3</c:v>
                </c:pt>
                <c:pt idx="663">
                  <c:v>6.5952681005001373E-4</c:v>
                </c:pt>
                <c:pt idx="664">
                  <c:v>1.4167777821421645E-3</c:v>
                </c:pt>
                <c:pt idx="665">
                  <c:v>4.859526995569477E-3</c:v>
                </c:pt>
                <c:pt idx="666">
                  <c:v>2.0608864724644405E-5</c:v>
                </c:pt>
                <c:pt idx="667">
                  <c:v>6.52912147343164E-4</c:v>
                </c:pt>
                <c:pt idx="668">
                  <c:v>-1.5098864212631513E-4</c:v>
                </c:pt>
                <c:pt idx="669">
                  <c:v>5.3816102631390195E-3</c:v>
                </c:pt>
                <c:pt idx="670">
                  <c:v>9.9863291345536759E-3</c:v>
                </c:pt>
                <c:pt idx="671">
                  <c:v>1.206249268725515E-2</c:v>
                </c:pt>
                <c:pt idx="672">
                  <c:v>5.1785656996071461E-3</c:v>
                </c:pt>
                <c:pt idx="673">
                  <c:v>5.0147340260446177E-3</c:v>
                </c:pt>
                <c:pt idx="674">
                  <c:v>1.0552554018795554E-3</c:v>
                </c:pt>
                <c:pt idx="675">
                  <c:v>1.3483585361391312E-2</c:v>
                </c:pt>
                <c:pt idx="676">
                  <c:v>1.117170592769981E-2</c:v>
                </c:pt>
                <c:pt idx="677">
                  <c:v>9.0570786595344649E-3</c:v>
                </c:pt>
                <c:pt idx="678">
                  <c:v>3.7419961765408627E-3</c:v>
                </c:pt>
                <c:pt idx="679">
                  <c:v>3.153930734843019E-3</c:v>
                </c:pt>
                <c:pt idx="680">
                  <c:v>7.5155333429575005E-3</c:v>
                </c:pt>
                <c:pt idx="681">
                  <c:v>6.2842559069395121E-3</c:v>
                </c:pt>
                <c:pt idx="682">
                  <c:v>2.3112190514802955E-3</c:v>
                </c:pt>
                <c:pt idx="683">
                  <c:v>9.8798001743853198E-3</c:v>
                </c:pt>
                <c:pt idx="684">
                  <c:v>4.9304427579045379E-3</c:v>
                </c:pt>
                <c:pt idx="685">
                  <c:v>6.4390061236918039E-3</c:v>
                </c:pt>
                <c:pt idx="686">
                  <c:v>1.3845491465181117E-2</c:v>
                </c:pt>
                <c:pt idx="687">
                  <c:v>1.4513628557324965E-4</c:v>
                </c:pt>
                <c:pt idx="688">
                  <c:v>1.4387547969818559E-4</c:v>
                </c:pt>
                <c:pt idx="689">
                  <c:v>3.9961125142872339E-3</c:v>
                </c:pt>
                <c:pt idx="690">
                  <c:v>8.6343066953122605E-3</c:v>
                </c:pt>
                <c:pt idx="691">
                  <c:v>1.200352717190982E-2</c:v>
                </c:pt>
                <c:pt idx="692">
                  <c:v>9.0131514519453115E-3</c:v>
                </c:pt>
                <c:pt idx="693">
                  <c:v>1.3167616445571184E-2</c:v>
                </c:pt>
                <c:pt idx="694">
                  <c:v>7.7523638494312874E-3</c:v>
                </c:pt>
                <c:pt idx="695">
                  <c:v>2.0292005315423051E-3</c:v>
                </c:pt>
                <c:pt idx="696">
                  <c:v>6.1724279075860977E-3</c:v>
                </c:pt>
                <c:pt idx="697">
                  <c:v>4.4320041686296552E-3</c:v>
                </c:pt>
                <c:pt idx="698">
                  <c:v>9.0351698733866226E-3</c:v>
                </c:pt>
                <c:pt idx="699">
                  <c:v>6.3127976283431086E-3</c:v>
                </c:pt>
                <c:pt idx="700">
                  <c:v>-5.3228192031382765E-4</c:v>
                </c:pt>
                <c:pt idx="701">
                  <c:v>3.2947938144207017E-3</c:v>
                </c:pt>
                <c:pt idx="702">
                  <c:v>6.2930815480649466E-3</c:v>
                </c:pt>
                <c:pt idx="703">
                  <c:v>2.6349720731377591E-3</c:v>
                </c:pt>
                <c:pt idx="704">
                  <c:v>3.4878615662455592E-3</c:v>
                </c:pt>
                <c:pt idx="705">
                  <c:v>-1.3372108340262839E-4</c:v>
                </c:pt>
                <c:pt idx="706">
                  <c:v>8.4378719329834817E-4</c:v>
                </c:pt>
                <c:pt idx="707">
                  <c:v>1.3911327458918099E-2</c:v>
                </c:pt>
                <c:pt idx="708">
                  <c:v>1.4348096195608381E-2</c:v>
                </c:pt>
                <c:pt idx="709">
                  <c:v>1.8436871375888592E-2</c:v>
                </c:pt>
                <c:pt idx="710">
                  <c:v>1.1857767049223186E-2</c:v>
                </c:pt>
                <c:pt idx="711">
                  <c:v>8.8171600922942184E-3</c:v>
                </c:pt>
                <c:pt idx="712">
                  <c:v>-4.0791115723550278E-3</c:v>
                </c:pt>
                <c:pt idx="713">
                  <c:v>5.0587891414761582E-3</c:v>
                </c:pt>
                <c:pt idx="714">
                  <c:v>4.9412783794105103E-3</c:v>
                </c:pt>
                <c:pt idx="715">
                  <c:v>1.2469148263335228E-2</c:v>
                </c:pt>
                <c:pt idx="716">
                  <c:v>1.0499824304133654E-2</c:v>
                </c:pt>
                <c:pt idx="717">
                  <c:v>7.0105897262692507E-3</c:v>
                </c:pt>
                <c:pt idx="718">
                  <c:v>1.0319510791450742E-2</c:v>
                </c:pt>
                <c:pt idx="719">
                  <c:v>6.7437556944787563E-3</c:v>
                </c:pt>
                <c:pt idx="720">
                  <c:v>9.6840597689152458E-4</c:v>
                </c:pt>
                <c:pt idx="721">
                  <c:v>6.4957606606185492E-3</c:v>
                </c:pt>
                <c:pt idx="722">
                  <c:v>1.2326220385730266E-2</c:v>
                </c:pt>
                <c:pt idx="723">
                  <c:v>2.5483053736388706E-3</c:v>
                </c:pt>
                <c:pt idx="724">
                  <c:v>2.4711769446730675E-3</c:v>
                </c:pt>
                <c:pt idx="725">
                  <c:v>-0.16950199523940684</c:v>
                </c:pt>
                <c:pt idx="726">
                  <c:v>-0.29079619819298386</c:v>
                </c:pt>
                <c:pt idx="727">
                  <c:v>-0.2193237809278071</c:v>
                </c:pt>
                <c:pt idx="728">
                  <c:v>-0.14877381674945356</c:v>
                </c:pt>
                <c:pt idx="729">
                  <c:v>-6.2957887127995493E-2</c:v>
                </c:pt>
                <c:pt idx="730">
                  <c:v>-7.4676644057035391E-3</c:v>
                </c:pt>
                <c:pt idx="731">
                  <c:v>5.56976866722107E-2</c:v>
                </c:pt>
                <c:pt idx="732">
                  <c:v>0.12520350258797408</c:v>
                </c:pt>
                <c:pt idx="733">
                  <c:v>0.15844585547223689</c:v>
                </c:pt>
                <c:pt idx="734">
                  <c:v>0.10987351013347507</c:v>
                </c:pt>
                <c:pt idx="735">
                  <c:v>7.3329782746732242E-2</c:v>
                </c:pt>
                <c:pt idx="736">
                  <c:v>9.6166485473513613E-2</c:v>
                </c:pt>
                <c:pt idx="737">
                  <c:v>0.23122613042593004</c:v>
                </c:pt>
                <c:pt idx="738">
                  <c:v>0.14427576787769797</c:v>
                </c:pt>
                <c:pt idx="739">
                  <c:v>-1.7905803155153985E-2</c:v>
                </c:pt>
                <c:pt idx="740">
                  <c:v>1.2801544200628998E-2</c:v>
                </c:pt>
                <c:pt idx="741">
                  <c:v>4.098073337227115E-3</c:v>
                </c:pt>
                <c:pt idx="742">
                  <c:v>8.5914575681090427E-3</c:v>
                </c:pt>
                <c:pt idx="743">
                  <c:v>9.01501525193453E-3</c:v>
                </c:pt>
                <c:pt idx="744">
                  <c:v>2.549328636378051E-3</c:v>
                </c:pt>
                <c:pt idx="745">
                  <c:v>7.0545900240540499E-3</c:v>
                </c:pt>
                <c:pt idx="746">
                  <c:v>1.821955595165492E-2</c:v>
                </c:pt>
                <c:pt idx="747">
                  <c:v>6.2296575307846103E-3</c:v>
                </c:pt>
                <c:pt idx="748">
                  <c:v>5.3889375552535063E-3</c:v>
                </c:pt>
                <c:pt idx="749">
                  <c:v>4.1553760506212734E-3</c:v>
                </c:pt>
                <c:pt idx="750">
                  <c:v>3.7633019685745228E-3</c:v>
                </c:pt>
                <c:pt idx="751">
                  <c:v>5.1033144816756831E-4</c:v>
                </c:pt>
                <c:pt idx="752">
                  <c:v>1.306959763169295E-3</c:v>
                </c:pt>
                <c:pt idx="753">
                  <c:v>3.5917592793703185E-3</c:v>
                </c:pt>
                <c:pt idx="754">
                  <c:v>1.2114491499960467E-3</c:v>
                </c:pt>
                <c:pt idx="755">
                  <c:v>8.4106506966054456E-3</c:v>
                </c:pt>
                <c:pt idx="756">
                  <c:v>-9.088665587827563E-2</c:v>
                </c:pt>
                <c:pt idx="757">
                  <c:v>-0.48433214753866199</c:v>
                </c:pt>
                <c:pt idx="758">
                  <c:v>-0.39687399085611108</c:v>
                </c:pt>
                <c:pt idx="759">
                  <c:v>-0.30866574604064223</c:v>
                </c:pt>
                <c:pt idx="760">
                  <c:v>-0.26381391093134882</c:v>
                </c:pt>
                <c:pt idx="761">
                  <c:v>-0.20464217159897088</c:v>
                </c:pt>
                <c:pt idx="762">
                  <c:v>0.11155277565121652</c:v>
                </c:pt>
                <c:pt idx="763">
                  <c:v>0.12278878524899484</c:v>
                </c:pt>
                <c:pt idx="764">
                  <c:v>0.23540089622139931</c:v>
                </c:pt>
                <c:pt idx="765">
                  <c:v>0.30852420173585415</c:v>
                </c:pt>
                <c:pt idx="766">
                  <c:v>0.21468760985881091</c:v>
                </c:pt>
                <c:pt idx="767">
                  <c:v>0.17160614719614389</c:v>
                </c:pt>
                <c:pt idx="768">
                  <c:v>0.11073078503832223</c:v>
                </c:pt>
                <c:pt idx="769">
                  <c:v>0.28041999824345115</c:v>
                </c:pt>
                <c:pt idx="770">
                  <c:v>0.2475889787077904</c:v>
                </c:pt>
                <c:pt idx="771">
                  <c:v>7.6238754261285069E-2</c:v>
                </c:pt>
                <c:pt idx="772">
                  <c:v>-7.1193762123584331E-4</c:v>
                </c:pt>
                <c:pt idx="773">
                  <c:v>6.2218551523983562E-3</c:v>
                </c:pt>
                <c:pt idx="774">
                  <c:v>6.3802964240312621E-3</c:v>
                </c:pt>
                <c:pt idx="775">
                  <c:v>2.8074649348855119E-3</c:v>
                </c:pt>
                <c:pt idx="776">
                  <c:v>5.3933229669928667E-3</c:v>
                </c:pt>
                <c:pt idx="777">
                  <c:v>4.2887108400464086E-3</c:v>
                </c:pt>
                <c:pt idx="778">
                  <c:v>9.8590973764658002E-3</c:v>
                </c:pt>
                <c:pt idx="779">
                  <c:v>5.3078257106244642E-3</c:v>
                </c:pt>
                <c:pt idx="780">
                  <c:v>2.4656769074499693E-3</c:v>
                </c:pt>
                <c:pt idx="781">
                  <c:v>9.4142521731555573E-3</c:v>
                </c:pt>
                <c:pt idx="782">
                  <c:v>2.1981619298458432E-4</c:v>
                </c:pt>
                <c:pt idx="783">
                  <c:v>3.0621111765503917E-3</c:v>
                </c:pt>
                <c:pt idx="784">
                  <c:v>6.9846244342625236E-3</c:v>
                </c:pt>
                <c:pt idx="785">
                  <c:v>3.2495875284075798E-3</c:v>
                </c:pt>
                <c:pt idx="786">
                  <c:v>1.1555666998028763E-2</c:v>
                </c:pt>
                <c:pt idx="787">
                  <c:v>1.2487877625972033E-2</c:v>
                </c:pt>
                <c:pt idx="788">
                  <c:v>4.8877763561904486E-3</c:v>
                </c:pt>
                <c:pt idx="789">
                  <c:v>1.2652897015213979E-2</c:v>
                </c:pt>
                <c:pt idx="790">
                  <c:v>6.0316013731062518E-3</c:v>
                </c:pt>
                <c:pt idx="791">
                  <c:v>-1.9701719284057062E-4</c:v>
                </c:pt>
                <c:pt idx="792">
                  <c:v>-2.7251936495303886E-4</c:v>
                </c:pt>
                <c:pt idx="793">
                  <c:v>6.199909821152691E-3</c:v>
                </c:pt>
                <c:pt idx="794">
                  <c:v>1.4332820344716321E-2</c:v>
                </c:pt>
                <c:pt idx="795">
                  <c:v>6.2491726130247116E-3</c:v>
                </c:pt>
                <c:pt idx="796">
                  <c:v>1.6860918849706655E-2</c:v>
                </c:pt>
                <c:pt idx="797">
                  <c:v>3.1853595189750283E-3</c:v>
                </c:pt>
                <c:pt idx="798">
                  <c:v>9.4326294958591711E-4</c:v>
                </c:pt>
                <c:pt idx="799">
                  <c:v>9.9531461857259307E-3</c:v>
                </c:pt>
                <c:pt idx="800">
                  <c:v>9.1283416002988921E-3</c:v>
                </c:pt>
                <c:pt idx="801">
                  <c:v>8.3748547732830081E-3</c:v>
                </c:pt>
                <c:pt idx="802">
                  <c:v>1.3847190812230112E-2</c:v>
                </c:pt>
                <c:pt idx="803">
                  <c:v>1.9449956305325034E-2</c:v>
                </c:pt>
                <c:pt idx="804">
                  <c:v>1.0911175925284636E-2</c:v>
                </c:pt>
                <c:pt idx="805">
                  <c:v>1.1972025297582151E-2</c:v>
                </c:pt>
                <c:pt idx="806">
                  <c:v>4.0931945666670827E-3</c:v>
                </c:pt>
                <c:pt idx="807">
                  <c:v>5.8895140327513279E-3</c:v>
                </c:pt>
                <c:pt idx="808">
                  <c:v>-1.2678068317472854E-3</c:v>
                </c:pt>
                <c:pt idx="809">
                  <c:v>4.7513900510966767E-3</c:v>
                </c:pt>
                <c:pt idx="810">
                  <c:v>2.3784497268497948E-2</c:v>
                </c:pt>
                <c:pt idx="811">
                  <c:v>0.19712966378778218</c:v>
                </c:pt>
                <c:pt idx="812">
                  <c:v>0.20255533173680307</c:v>
                </c:pt>
                <c:pt idx="813">
                  <c:v>0.11691776046529415</c:v>
                </c:pt>
                <c:pt idx="814">
                  <c:v>4.381674746051431E-2</c:v>
                </c:pt>
                <c:pt idx="815">
                  <c:v>-7.658924516290426E-2</c:v>
                </c:pt>
                <c:pt idx="816">
                  <c:v>-9.3306544348597531E-2</c:v>
                </c:pt>
                <c:pt idx="817">
                  <c:v>-9.440784914419055E-2</c:v>
                </c:pt>
                <c:pt idx="818">
                  <c:v>-0.14781527537852526</c:v>
                </c:pt>
                <c:pt idx="819">
                  <c:v>-9.9929886516183619E-2</c:v>
                </c:pt>
                <c:pt idx="820">
                  <c:v>1.151577802374959E-2</c:v>
                </c:pt>
                <c:pt idx="821">
                  <c:v>1.9989033043384563E-2</c:v>
                </c:pt>
                <c:pt idx="822">
                  <c:v>1.553157264366746E-2</c:v>
                </c:pt>
                <c:pt idx="823">
                  <c:v>4.2276439815759764E-3</c:v>
                </c:pt>
                <c:pt idx="824">
                  <c:v>-7.0627313107251427E-4</c:v>
                </c:pt>
                <c:pt idx="825">
                  <c:v>8.2113154605031047E-3</c:v>
                </c:pt>
                <c:pt idx="826">
                  <c:v>1.3534565772861246E-2</c:v>
                </c:pt>
                <c:pt idx="827">
                  <c:v>1.4425864163786176E-2</c:v>
                </c:pt>
                <c:pt idx="828">
                  <c:v>1.2548615578562031E-2</c:v>
                </c:pt>
                <c:pt idx="829">
                  <c:v>9.1037650220096161E-3</c:v>
                </c:pt>
                <c:pt idx="830">
                  <c:v>6.4062068983912479E-3</c:v>
                </c:pt>
                <c:pt idx="831">
                  <c:v>2.7336803823709566E-3</c:v>
                </c:pt>
                <c:pt idx="832">
                  <c:v>-3.9221321046352328E-3</c:v>
                </c:pt>
                <c:pt idx="833">
                  <c:v>9.8153528943657892E-3</c:v>
                </c:pt>
                <c:pt idx="834">
                  <c:v>1.1884243972599517E-2</c:v>
                </c:pt>
                <c:pt idx="835">
                  <c:v>5.4082699120044792E-3</c:v>
                </c:pt>
                <c:pt idx="836">
                  <c:v>1.3475892618298541E-2</c:v>
                </c:pt>
                <c:pt idx="837">
                  <c:v>2.4670478347688915E-2</c:v>
                </c:pt>
                <c:pt idx="838">
                  <c:v>2.3263400718569763E-2</c:v>
                </c:pt>
                <c:pt idx="839">
                  <c:v>1.9141844585537915E-2</c:v>
                </c:pt>
                <c:pt idx="840">
                  <c:v>-8.1321273744106234E-3</c:v>
                </c:pt>
                <c:pt idx="841">
                  <c:v>-2.5128850378096097E-2</c:v>
                </c:pt>
                <c:pt idx="842">
                  <c:v>-1.3100506514310835E-2</c:v>
                </c:pt>
                <c:pt idx="843">
                  <c:v>2.1615436077117925E-2</c:v>
                </c:pt>
                <c:pt idx="844">
                  <c:v>3.316702600568544E-3</c:v>
                </c:pt>
                <c:pt idx="845">
                  <c:v>-2.5029301531612869E-2</c:v>
                </c:pt>
                <c:pt idx="846">
                  <c:v>-2.0711228996515216E-3</c:v>
                </c:pt>
                <c:pt idx="847">
                  <c:v>-1.5179575402289626E-2</c:v>
                </c:pt>
                <c:pt idx="848">
                  <c:v>-1.4498283416032785E-2</c:v>
                </c:pt>
                <c:pt idx="849">
                  <c:v>4.6818580068647864E-2</c:v>
                </c:pt>
                <c:pt idx="850">
                  <c:v>8.4961721934378148E-2</c:v>
                </c:pt>
                <c:pt idx="851">
                  <c:v>1.9568229652941263E-3</c:v>
                </c:pt>
                <c:pt idx="852">
                  <c:v>9.8172166943550215E-3</c:v>
                </c:pt>
                <c:pt idx="853">
                  <c:v>7.3432597517967269E-3</c:v>
                </c:pt>
                <c:pt idx="854">
                  <c:v>5.8582131564617196E-3</c:v>
                </c:pt>
                <c:pt idx="855">
                  <c:v>8.7942828610539509E-3</c:v>
                </c:pt>
                <c:pt idx="856">
                  <c:v>1.890996593981982E-2</c:v>
                </c:pt>
                <c:pt idx="857">
                  <c:v>1.1598516125231981E-2</c:v>
                </c:pt>
                <c:pt idx="858">
                  <c:v>5.1757882721722159E-3</c:v>
                </c:pt>
                <c:pt idx="859">
                  <c:v>8.0701782926917154E-3</c:v>
                </c:pt>
                <c:pt idx="860">
                  <c:v>7.2116243094205862E-3</c:v>
                </c:pt>
                <c:pt idx="861">
                  <c:v>4.2927856184542257E-3</c:v>
                </c:pt>
                <c:pt idx="862">
                  <c:v>4.4396055489778624E-3</c:v>
                </c:pt>
                <c:pt idx="863">
                  <c:v>1.0098869763314727E-2</c:v>
                </c:pt>
                <c:pt idx="864">
                  <c:v>5.434436202049267E-3</c:v>
                </c:pt>
                <c:pt idx="865">
                  <c:v>1.0499404035508642E-2</c:v>
                </c:pt>
                <c:pt idx="866">
                  <c:v>-5.5551119148726513E-5</c:v>
                </c:pt>
                <c:pt idx="867">
                  <c:v>8.3544808812439503E-3</c:v>
                </c:pt>
                <c:pt idx="868">
                  <c:v>1.3632159456610685E-2</c:v>
                </c:pt>
                <c:pt idx="869">
                  <c:v>1.3342228922992957E-2</c:v>
                </c:pt>
                <c:pt idx="870">
                  <c:v>8.7874854728579588E-3</c:v>
                </c:pt>
                <c:pt idx="871">
                  <c:v>6.2499035149812809E-3</c:v>
                </c:pt>
                <c:pt idx="872">
                  <c:v>1.7911846227943909E-2</c:v>
                </c:pt>
                <c:pt idx="873">
                  <c:v>1.0360240302979953E-2</c:v>
                </c:pt>
                <c:pt idx="874">
                  <c:v>2.0651426352560551E-3</c:v>
                </c:pt>
                <c:pt idx="875">
                  <c:v>8.3278577774763135E-3</c:v>
                </c:pt>
                <c:pt idx="876">
                  <c:v>1.1252525411546241E-2</c:v>
                </c:pt>
                <c:pt idx="877">
                  <c:v>9.8786672763526429E-3</c:v>
                </c:pt>
                <c:pt idx="878">
                  <c:v>1.2136204149574045E-2</c:v>
                </c:pt>
                <c:pt idx="879">
                  <c:v>1.3350542932748802E-2</c:v>
                </c:pt>
                <c:pt idx="880">
                  <c:v>1.1128509622067212E-2</c:v>
                </c:pt>
                <c:pt idx="881">
                  <c:v>1.0811316445469857E-2</c:v>
                </c:pt>
                <c:pt idx="882">
                  <c:v>9.5500537566840654E-3</c:v>
                </c:pt>
                <c:pt idx="883">
                  <c:v>9.3284991011023527E-3</c:v>
                </c:pt>
                <c:pt idx="884">
                  <c:v>2.6158224418759424E-3</c:v>
                </c:pt>
                <c:pt idx="885">
                  <c:v>3.3940868452191353E-3</c:v>
                </c:pt>
                <c:pt idx="886">
                  <c:v>1.3420782610774049E-2</c:v>
                </c:pt>
                <c:pt idx="887">
                  <c:v>8.8044423982501091E-3</c:v>
                </c:pt>
                <c:pt idx="888">
                  <c:v>1.7161008920520554E-2</c:v>
                </c:pt>
                <c:pt idx="889">
                  <c:v>1.0428579635918145E-2</c:v>
                </c:pt>
                <c:pt idx="890">
                  <c:v>5.4812870174646422E-3</c:v>
                </c:pt>
                <c:pt idx="891">
                  <c:v>5.3886451944708813E-3</c:v>
                </c:pt>
                <c:pt idx="892">
                  <c:v>6.2730731070041734E-3</c:v>
                </c:pt>
                <c:pt idx="893">
                  <c:v>7.7950302511453629E-3</c:v>
                </c:pt>
                <c:pt idx="894">
                  <c:v>1.0685089677572257E-2</c:v>
                </c:pt>
                <c:pt idx="895">
                  <c:v>1.9677499495446768E-3</c:v>
                </c:pt>
                <c:pt idx="896">
                  <c:v>5.5243005976080978E-3</c:v>
                </c:pt>
                <c:pt idx="897">
                  <c:v>3.6490023136139665E-4</c:v>
                </c:pt>
                <c:pt idx="898">
                  <c:v>6.969855353236229E-4</c:v>
                </c:pt>
                <c:pt idx="899">
                  <c:v>1.3127581290900719E-2</c:v>
                </c:pt>
                <c:pt idx="900">
                  <c:v>1.1132840216159831E-2</c:v>
                </c:pt>
                <c:pt idx="901">
                  <c:v>1.0278086923062812E-2</c:v>
                </c:pt>
                <c:pt idx="902">
                  <c:v>5.71789825335145E-3</c:v>
                </c:pt>
                <c:pt idx="903">
                  <c:v>9.6293748915195487E-3</c:v>
                </c:pt>
                <c:pt idx="904">
                  <c:v>8.0997432768344924E-3</c:v>
                </c:pt>
                <c:pt idx="905">
                  <c:v>7.2455747053027236E-3</c:v>
                </c:pt>
                <c:pt idx="906">
                  <c:v>9.1187302395701469E-3</c:v>
                </c:pt>
                <c:pt idx="907">
                  <c:v>1.5317473188042649E-2</c:v>
                </c:pt>
                <c:pt idx="908">
                  <c:v>1.6767107583582408E-2</c:v>
                </c:pt>
                <c:pt idx="909">
                  <c:v>1.1945292558521045E-2</c:v>
                </c:pt>
                <c:pt idx="910">
                  <c:v>3.654982298612594E-3</c:v>
                </c:pt>
                <c:pt idx="911">
                  <c:v>4.8439039662480365E-3</c:v>
                </c:pt>
                <c:pt idx="912">
                  <c:v>7.4274596571922424E-3</c:v>
                </c:pt>
                <c:pt idx="913">
                  <c:v>1.3743585459887991E-2</c:v>
                </c:pt>
                <c:pt idx="914">
                  <c:v>9.6081421896815344E-3</c:v>
                </c:pt>
                <c:pt idx="915">
                  <c:v>8.0396996811032406E-3</c:v>
                </c:pt>
                <c:pt idx="916">
                  <c:v>8.1403448805213025E-3</c:v>
                </c:pt>
                <c:pt idx="917">
                  <c:v>9.7543043084442616E-3</c:v>
                </c:pt>
                <c:pt idx="918">
                  <c:v>1.4893038421869287E-2</c:v>
                </c:pt>
                <c:pt idx="919">
                  <c:v>8.7119467556476676E-3</c:v>
                </c:pt>
                <c:pt idx="920">
                  <c:v>5.8903362974524615E-3</c:v>
                </c:pt>
                <c:pt idx="921">
                  <c:v>5.8417313173413365E-3</c:v>
                </c:pt>
                <c:pt idx="922">
                  <c:v>1.1521131880581389E-2</c:v>
                </c:pt>
                <c:pt idx="923">
                  <c:v>1.2587554380297669E-2</c:v>
                </c:pt>
                <c:pt idx="924">
                  <c:v>1.3015643656253822E-2</c:v>
                </c:pt>
                <c:pt idx="925">
                  <c:v>1.2772728390991694E-2</c:v>
                </c:pt>
                <c:pt idx="926">
                  <c:v>1.1467885673046116E-2</c:v>
                </c:pt>
                <c:pt idx="927">
                  <c:v>1.4152744375169279E-2</c:v>
                </c:pt>
                <c:pt idx="928">
                  <c:v>7.0800619572401052E-3</c:v>
                </c:pt>
                <c:pt idx="929">
                  <c:v>3.0859385803341938E-3</c:v>
                </c:pt>
                <c:pt idx="930">
                  <c:v>1.2354323565959932E-2</c:v>
                </c:pt>
                <c:pt idx="931">
                  <c:v>0.33944899242371324</c:v>
                </c:pt>
                <c:pt idx="932">
                  <c:v>1.8513456000387669</c:v>
                </c:pt>
                <c:pt idx="933">
                  <c:v>2.682606388628483</c:v>
                </c:pt>
                <c:pt idx="934">
                  <c:v>2.82397686034441</c:v>
                </c:pt>
                <c:pt idx="935">
                  <c:v>2.7268163090944291</c:v>
                </c:pt>
                <c:pt idx="936">
                  <c:v>2.7349585568904877</c:v>
                </c:pt>
                <c:pt idx="937">
                  <c:v>2.7376836517453196</c:v>
                </c:pt>
                <c:pt idx="938">
                  <c:v>2.6211717402935029</c:v>
                </c:pt>
                <c:pt idx="939">
                  <c:v>2.5484560588002205</c:v>
                </c:pt>
                <c:pt idx="940">
                  <c:v>2.5867015269398692</c:v>
                </c:pt>
                <c:pt idx="941">
                  <c:v>2.6126827526092531</c:v>
                </c:pt>
                <c:pt idx="942">
                  <c:v>2.552656113803387</c:v>
                </c:pt>
                <c:pt idx="943">
                  <c:v>2.5393069204688072</c:v>
                </c:pt>
                <c:pt idx="944">
                  <c:v>2.4181795093417167</c:v>
                </c:pt>
                <c:pt idx="945">
                  <c:v>2.3953703981637955</c:v>
                </c:pt>
                <c:pt idx="946">
                  <c:v>2.3277874025702476</c:v>
                </c:pt>
                <c:pt idx="947">
                  <c:v>2.3076020832359792</c:v>
                </c:pt>
                <c:pt idx="948">
                  <c:v>2.1475985817611218</c:v>
                </c:pt>
                <c:pt idx="949">
                  <c:v>2.1049070370197298</c:v>
                </c:pt>
                <c:pt idx="950">
                  <c:v>2.1013840895891192</c:v>
                </c:pt>
                <c:pt idx="951">
                  <c:v>2.0066967643797398</c:v>
                </c:pt>
                <c:pt idx="952">
                  <c:v>1.9422227333486082</c:v>
                </c:pt>
                <c:pt idx="953">
                  <c:v>1.8736281694471837</c:v>
                </c:pt>
                <c:pt idx="954">
                  <c:v>1.7075894643366336</c:v>
                </c:pt>
                <c:pt idx="955">
                  <c:v>1.5769543343782426</c:v>
                </c:pt>
                <c:pt idx="956">
                  <c:v>1.4617881596088409</c:v>
                </c:pt>
                <c:pt idx="957">
                  <c:v>1.485302591174841</c:v>
                </c:pt>
                <c:pt idx="958">
                  <c:v>1.3766556233167648</c:v>
                </c:pt>
                <c:pt idx="959">
                  <c:v>1.4238868001103402</c:v>
                </c:pt>
                <c:pt idx="960">
                  <c:v>1.2636533568799495</c:v>
                </c:pt>
                <c:pt idx="961">
                  <c:v>1.1484097065031529</c:v>
                </c:pt>
                <c:pt idx="962">
                  <c:v>0.99219666257500649</c:v>
                </c:pt>
                <c:pt idx="963">
                  <c:v>0.75183816544711601</c:v>
                </c:pt>
                <c:pt idx="964">
                  <c:v>0.64958944022655496</c:v>
                </c:pt>
                <c:pt idx="965">
                  <c:v>0.57385067515075217</c:v>
                </c:pt>
                <c:pt idx="966">
                  <c:v>0.56524247735738764</c:v>
                </c:pt>
                <c:pt idx="967">
                  <c:v>0.66818278200924408</c:v>
                </c:pt>
                <c:pt idx="968">
                  <c:v>0.53071499783545728</c:v>
                </c:pt>
                <c:pt idx="969">
                  <c:v>0.36606127884238959</c:v>
                </c:pt>
                <c:pt idx="970">
                  <c:v>0.20566718336194756</c:v>
                </c:pt>
                <c:pt idx="971">
                  <c:v>8.4904072042554624E-2</c:v>
                </c:pt>
                <c:pt idx="972">
                  <c:v>-0.1023748677643016</c:v>
                </c:pt>
                <c:pt idx="973">
                  <c:v>-0.22109585272148252</c:v>
                </c:pt>
                <c:pt idx="974">
                  <c:v>-0.29449337437748913</c:v>
                </c:pt>
                <c:pt idx="975">
                  <c:v>-0.40538589231669903</c:v>
                </c:pt>
                <c:pt idx="976">
                  <c:v>-0.49718114811927083</c:v>
                </c:pt>
                <c:pt idx="977">
                  <c:v>-0.66601233724504705</c:v>
                </c:pt>
                <c:pt idx="978">
                  <c:v>-0.79071411475539222</c:v>
                </c:pt>
                <c:pt idx="979">
                  <c:v>-0.85962647482752796</c:v>
                </c:pt>
                <c:pt idx="980">
                  <c:v>-1.0616585929691793</c:v>
                </c:pt>
                <c:pt idx="981">
                  <c:v>-1.2392274957150222</c:v>
                </c:pt>
                <c:pt idx="982">
                  <c:v>-1.3465273381769658</c:v>
                </c:pt>
                <c:pt idx="983">
                  <c:v>-1.3120824140310288</c:v>
                </c:pt>
                <c:pt idx="984">
                  <c:v>-1.33738682448864</c:v>
                </c:pt>
                <c:pt idx="985">
                  <c:v>-1.4850676113367083</c:v>
                </c:pt>
                <c:pt idx="986">
                  <c:v>-1.5531534674763681</c:v>
                </c:pt>
                <c:pt idx="987">
                  <c:v>-1.6159332677721978</c:v>
                </c:pt>
                <c:pt idx="988">
                  <c:v>-1.6097609469294549</c:v>
                </c:pt>
                <c:pt idx="989">
                  <c:v>-1.5209708310663701</c:v>
                </c:pt>
                <c:pt idx="990">
                  <c:v>-1.5824893869459631</c:v>
                </c:pt>
                <c:pt idx="991">
                  <c:v>-1.4969225487113</c:v>
                </c:pt>
                <c:pt idx="992">
                  <c:v>-1.471195969283581</c:v>
                </c:pt>
                <c:pt idx="993">
                  <c:v>-1.6281690050661566</c:v>
                </c:pt>
                <c:pt idx="994">
                  <c:v>-1.6559757314622403</c:v>
                </c:pt>
                <c:pt idx="995">
                  <c:v>-1.6125396899878981</c:v>
                </c:pt>
                <c:pt idx="996">
                  <c:v>-1.6424863511323931</c:v>
                </c:pt>
                <c:pt idx="997">
                  <c:v>-1.5283359839022161</c:v>
                </c:pt>
                <c:pt idx="998">
                  <c:v>-1.4740315765142442</c:v>
                </c:pt>
                <c:pt idx="999">
                  <c:v>-1.5491665434837343</c:v>
                </c:pt>
                <c:pt idx="1000">
                  <c:v>-1.4377335235476496</c:v>
                </c:pt>
                <c:pt idx="1001">
                  <c:v>-1.5460558247566225</c:v>
                </c:pt>
                <c:pt idx="1002">
                  <c:v>-1.6353512862324715</c:v>
                </c:pt>
                <c:pt idx="1003">
                  <c:v>-1.6652590633928777</c:v>
                </c:pt>
                <c:pt idx="1004">
                  <c:v>-1.6778789627552033</c:v>
                </c:pt>
                <c:pt idx="1005">
                  <c:v>-1.5242777238786223</c:v>
                </c:pt>
                <c:pt idx="1006">
                  <c:v>-1.4757503655552866</c:v>
                </c:pt>
                <c:pt idx="1007">
                  <c:v>-1.52369124814868</c:v>
                </c:pt>
                <c:pt idx="1008">
                  <c:v>-1.5492374409735203</c:v>
                </c:pt>
                <c:pt idx="1009">
                  <c:v>-1.5924667833745481</c:v>
                </c:pt>
                <c:pt idx="1010">
                  <c:v>-1.5829915165901185</c:v>
                </c:pt>
                <c:pt idx="1011">
                  <c:v>-1.6278512088954451</c:v>
                </c:pt>
                <c:pt idx="1012">
                  <c:v>-1.5283587880432608</c:v>
                </c:pt>
                <c:pt idx="1013">
                  <c:v>-1.4754268683493139</c:v>
                </c:pt>
                <c:pt idx="1014">
                  <c:v>-1.4932007959485056</c:v>
                </c:pt>
                <c:pt idx="1015">
                  <c:v>-1.4724944896996022</c:v>
                </c:pt>
                <c:pt idx="1016">
                  <c:v>-1.57810689881444</c:v>
                </c:pt>
                <c:pt idx="1017">
                  <c:v>-1.5490897987782957</c:v>
                </c:pt>
                <c:pt idx="1018">
                  <c:v>-1.5442309087514878</c:v>
                </c:pt>
                <c:pt idx="1019">
                  <c:v>-1.4780483213067055</c:v>
                </c:pt>
                <c:pt idx="1020">
                  <c:v>-1.4004312112927437</c:v>
                </c:pt>
                <c:pt idx="1021">
                  <c:v>-1.4186593213677408</c:v>
                </c:pt>
                <c:pt idx="1022">
                  <c:v>-1.3587714077532294</c:v>
                </c:pt>
                <c:pt idx="1023">
                  <c:v>-1.1363995306938888</c:v>
                </c:pt>
                <c:pt idx="1024">
                  <c:v>-0.25892231304198504</c:v>
                </c:pt>
                <c:pt idx="1025">
                  <c:v>7.0910204909741897E-2</c:v>
                </c:pt>
                <c:pt idx="1026">
                  <c:v>-1.4416623394936316E-2</c:v>
                </c:pt>
                <c:pt idx="1027">
                  <c:v>3.6401175800711005E-3</c:v>
                </c:pt>
                <c:pt idx="1028">
                  <c:v>-4.0087439864873869E-3</c:v>
                </c:pt>
                <c:pt idx="1029">
                  <c:v>-1.4294366631656813E-3</c:v>
                </c:pt>
                <c:pt idx="1030">
                  <c:v>-5.4453043732792111E-3</c:v>
                </c:pt>
                <c:pt idx="1031">
                  <c:v>-1.7653317935764704E-3</c:v>
                </c:pt>
                <c:pt idx="1032">
                  <c:v>-2.4019656702876022E-3</c:v>
                </c:pt>
                <c:pt idx="1033">
                  <c:v>9.3874049372971724E-4</c:v>
                </c:pt>
                <c:pt idx="1034">
                  <c:v>3.2361937500536564E-3</c:v>
                </c:pt>
                <c:pt idx="1035">
                  <c:v>2.4545580614358242E-3</c:v>
                </c:pt>
                <c:pt idx="1036">
                  <c:v>1.0314371343702125E-3</c:v>
                </c:pt>
                <c:pt idx="1037">
                  <c:v>-5.82330431789152E-4</c:v>
                </c:pt>
                <c:pt idx="1038">
                  <c:v>-3.3750245813280316E-3</c:v>
                </c:pt>
                <c:pt idx="1039">
                  <c:v>-1.1606109235435674E-3</c:v>
                </c:pt>
                <c:pt idx="1040">
                  <c:v>-4.7749210987240026E-3</c:v>
                </c:pt>
                <c:pt idx="1041">
                  <c:v>3.1400253251195054E-3</c:v>
                </c:pt>
                <c:pt idx="1042">
                  <c:v>3.0900042224675517E-3</c:v>
                </c:pt>
                <c:pt idx="1043">
                  <c:v>6.454318519681701E-3</c:v>
                </c:pt>
                <c:pt idx="1044">
                  <c:v>4.0982286538928797E-3</c:v>
                </c:pt>
                <c:pt idx="1045">
                  <c:v>2.9613289330154696E-3</c:v>
                </c:pt>
                <c:pt idx="1046">
                  <c:v>7.5970605947078135E-4</c:v>
                </c:pt>
                <c:pt idx="1047">
                  <c:v>1.1862787138670755E-3</c:v>
                </c:pt>
                <c:pt idx="1048">
                  <c:v>-4.0486969146877466E-3</c:v>
                </c:pt>
                <c:pt idx="1049">
                  <c:v>-1.9039473496377385E-3</c:v>
                </c:pt>
                <c:pt idx="1050">
                  <c:v>3.1182627193629825E-3</c:v>
                </c:pt>
                <c:pt idx="1051">
                  <c:v>-1.9518762454390493E-3</c:v>
                </c:pt>
                <c:pt idx="1052">
                  <c:v>-4.097005259245598E-4</c:v>
                </c:pt>
                <c:pt idx="1053">
                  <c:v>1.228346396237659E-4</c:v>
                </c:pt>
                <c:pt idx="1054">
                  <c:v>-3.0807177722454032E-3</c:v>
                </c:pt>
                <c:pt idx="1055">
                  <c:v>-1.4789278618991333E-3</c:v>
                </c:pt>
                <c:pt idx="1056">
                  <c:v>4.0631636325269976E-3</c:v>
                </c:pt>
                <c:pt idx="1057">
                  <c:v>-4.3048689141869517E-3</c:v>
                </c:pt>
                <c:pt idx="1058">
                  <c:v>-6.7727045528590615E-3</c:v>
                </c:pt>
                <c:pt idx="1059">
                  <c:v>-8.1744374614208873E-3</c:v>
                </c:pt>
                <c:pt idx="1060">
                  <c:v>1.6005173977464496E-3</c:v>
                </c:pt>
                <c:pt idx="1061">
                  <c:v>3.2009594142437536E-4</c:v>
                </c:pt>
                <c:pt idx="1062">
                  <c:v>-7.932810410857194E-3</c:v>
                </c:pt>
                <c:pt idx="1063">
                  <c:v>-4.2500878125429076E-3</c:v>
                </c:pt>
                <c:pt idx="1064">
                  <c:v>-1.1327749500051137E-2</c:v>
                </c:pt>
                <c:pt idx="1065">
                  <c:v>-1.1140159238129804E-3</c:v>
                </c:pt>
                <c:pt idx="1066">
                  <c:v>3.7532794754952248E-3</c:v>
                </c:pt>
                <c:pt idx="1067">
                  <c:v>6.8986155465245308E-3</c:v>
                </c:pt>
                <c:pt idx="1068">
                  <c:v>-3.11707100830972E-3</c:v>
                </c:pt>
                <c:pt idx="1069">
                  <c:v>-5.2050843089818874E-3</c:v>
                </c:pt>
                <c:pt idx="1070">
                  <c:v>-3.4196735545992812E-3</c:v>
                </c:pt>
                <c:pt idx="1071">
                  <c:v>1.0386456549167714E-3</c:v>
                </c:pt>
                <c:pt idx="1072">
                  <c:v>-1.0211927164345977E-2</c:v>
                </c:pt>
                <c:pt idx="1073">
                  <c:v>-7.3099997173994707E-3</c:v>
                </c:pt>
                <c:pt idx="1074">
                  <c:v>-2.5066125579178283E-3</c:v>
                </c:pt>
                <c:pt idx="1075">
                  <c:v>4.5109598524868538E-3</c:v>
                </c:pt>
                <c:pt idx="1076">
                  <c:v>6.0411761887371601E-3</c:v>
                </c:pt>
                <c:pt idx="1077">
                  <c:v>-7.2031783964484897E-3</c:v>
                </c:pt>
                <c:pt idx="1078">
                  <c:v>2.8483040817081917E-3</c:v>
                </c:pt>
                <c:pt idx="1079">
                  <c:v>4.3681964278221158E-3</c:v>
                </c:pt>
                <c:pt idx="1080">
                  <c:v>-1.4058193936943922E-3</c:v>
                </c:pt>
                <c:pt idx="1081">
                  <c:v>-2.4167572986334498E-3</c:v>
                </c:pt>
                <c:pt idx="1082">
                  <c:v>-2.1615902893245137E-3</c:v>
                </c:pt>
                <c:pt idx="1083">
                  <c:v>3.9360323734581593E-3</c:v>
                </c:pt>
                <c:pt idx="1084">
                  <c:v>5.3015764988958852E-3</c:v>
                </c:pt>
                <c:pt idx="1085">
                  <c:v>-4.106045309454201E-3</c:v>
                </c:pt>
                <c:pt idx="1086">
                  <c:v>-1.0666155321523541E-2</c:v>
                </c:pt>
                <c:pt idx="1087">
                  <c:v>-8.6209728755056794E-3</c:v>
                </c:pt>
                <c:pt idx="1088">
                  <c:v>-1.6961750574409629E-4</c:v>
                </c:pt>
                <c:pt idx="1089">
                  <c:v>6.7633164580911398E-3</c:v>
                </c:pt>
                <c:pt idx="1090">
                  <c:v>-4.0484045539051217E-3</c:v>
                </c:pt>
                <c:pt idx="1091">
                  <c:v>-1.1571222078055138E-2</c:v>
                </c:pt>
                <c:pt idx="1092">
                  <c:v>-3.9358730614185294E-3</c:v>
                </c:pt>
                <c:pt idx="1093">
                  <c:v>-5.5539529491215878E-3</c:v>
                </c:pt>
                <c:pt idx="1094">
                  <c:v>-2.3808700125664412E-3</c:v>
                </c:pt>
                <c:pt idx="1095">
                  <c:v>-2.1911370009183861E-3</c:v>
                </c:pt>
                <c:pt idx="1096">
                  <c:v>-4.5672353077679806E-3</c:v>
                </c:pt>
                <c:pt idx="1097">
                  <c:v>5.5490781739354206E-3</c:v>
                </c:pt>
                <c:pt idx="1098">
                  <c:v>3.9069607481360541E-3</c:v>
                </c:pt>
                <c:pt idx="1099">
                  <c:v>-5.1054075546562647E-3</c:v>
                </c:pt>
                <c:pt idx="1100">
                  <c:v>2.8419951908290747E-4</c:v>
                </c:pt>
                <c:pt idx="1101">
                  <c:v>4.2928952537477083E-3</c:v>
                </c:pt>
                <c:pt idx="1102">
                  <c:v>-6.5629813726991379E-3</c:v>
                </c:pt>
                <c:pt idx="1103">
                  <c:v>-2.2739481925964297E-3</c:v>
                </c:pt>
                <c:pt idx="1104">
                  <c:v>-1.1032168474048309E-3</c:v>
                </c:pt>
                <c:pt idx="1105">
                  <c:v>2.4560929555445948E-3</c:v>
                </c:pt>
                <c:pt idx="1106">
                  <c:v>-2.502948911860578E-3</c:v>
                </c:pt>
                <c:pt idx="1107">
                  <c:v>-3.3346696570515574E-3</c:v>
                </c:pt>
                <c:pt idx="1108">
                  <c:v>8.6537304148077976E-3</c:v>
                </c:pt>
                <c:pt idx="1109">
                  <c:v>4.3397095240652606E-3</c:v>
                </c:pt>
                <c:pt idx="1110">
                  <c:v>-5.6980959512293317E-3</c:v>
                </c:pt>
                <c:pt idx="1111">
                  <c:v>-5.1933716051280471E-3</c:v>
                </c:pt>
                <c:pt idx="1112">
                  <c:v>8.3017414435744563E-4</c:v>
                </c:pt>
                <c:pt idx="1113">
                  <c:v>1.068448182195432E-3</c:v>
                </c:pt>
                <c:pt idx="1114">
                  <c:v>1.0671825148166059E-4</c:v>
                </c:pt>
                <c:pt idx="1115">
                  <c:v>4.5503737404942596E-3</c:v>
                </c:pt>
                <c:pt idx="1116">
                  <c:v>-3.7183931842446269E-3</c:v>
                </c:pt>
                <c:pt idx="1117">
                  <c:v>-7.2725915350019266E-4</c:v>
                </c:pt>
                <c:pt idx="1118">
                  <c:v>-6.6823650710284635E-3</c:v>
                </c:pt>
                <c:pt idx="1119">
                  <c:v>-8.6312511842697795E-3</c:v>
                </c:pt>
                <c:pt idx="1120">
                  <c:v>-3.1659592129290037E-3</c:v>
                </c:pt>
                <c:pt idx="1121">
                  <c:v>2.4673488456755932E-3</c:v>
                </c:pt>
                <c:pt idx="1122">
                  <c:v>1.4623769279569418E-3</c:v>
                </c:pt>
                <c:pt idx="1123">
                  <c:v>1.047690566629178E-3</c:v>
                </c:pt>
                <c:pt idx="1124">
                  <c:v>3.5926315002143827E-4</c:v>
                </c:pt>
                <c:pt idx="1125">
                  <c:v>3.2045000139623997E-3</c:v>
                </c:pt>
                <c:pt idx="1126">
                  <c:v>-5.7743290252983553E-3</c:v>
                </c:pt>
                <c:pt idx="1127">
                  <c:v>-1.1988279595971027E-3</c:v>
                </c:pt>
                <c:pt idx="1128">
                  <c:v>6.5108720585703855E-3</c:v>
                </c:pt>
                <c:pt idx="1129">
                  <c:v>-9.7314370796083849E-4</c:v>
                </c:pt>
                <c:pt idx="1130">
                  <c:v>6.403319835662849E-3</c:v>
                </c:pt>
                <c:pt idx="1131">
                  <c:v>-3.0535008106380643E-3</c:v>
                </c:pt>
                <c:pt idx="1132">
                  <c:v>-5.0650160852819606E-3</c:v>
                </c:pt>
                <c:pt idx="1133">
                  <c:v>-2.1735131274908739E-3</c:v>
                </c:pt>
                <c:pt idx="1134">
                  <c:v>5.1742259692400816E-3</c:v>
                </c:pt>
                <c:pt idx="1135">
                  <c:v>1.0916177742183245E-3</c:v>
                </c:pt>
                <c:pt idx="1136">
                  <c:v>4.8525103367865197E-3</c:v>
                </c:pt>
                <c:pt idx="1137">
                  <c:v>3.5413087718188796E-3</c:v>
                </c:pt>
                <c:pt idx="1138">
                  <c:v>-2.2733451984822683E-3</c:v>
                </c:pt>
                <c:pt idx="1139">
                  <c:v>-7.2432044148445091E-3</c:v>
                </c:pt>
                <c:pt idx="1140">
                  <c:v>-2.7942498866468587E-3</c:v>
                </c:pt>
                <c:pt idx="1141">
                  <c:v>-9.8635244742035846E-3</c:v>
                </c:pt>
                <c:pt idx="1142">
                  <c:v>1.5853146370500351E-3</c:v>
                </c:pt>
                <c:pt idx="1143">
                  <c:v>8.5711701773107801E-4</c:v>
                </c:pt>
                <c:pt idx="1144">
                  <c:v>-1.1041122023016173E-3</c:v>
                </c:pt>
                <c:pt idx="1145">
                  <c:v>3.5479508433491069E-3</c:v>
                </c:pt>
                <c:pt idx="1146">
                  <c:v>-8.6098680272697625E-4</c:v>
                </c:pt>
                <c:pt idx="1147">
                  <c:v>1.9738712534308478E-3</c:v>
                </c:pt>
                <c:pt idx="1148">
                  <c:v>3.2717338576912919E-3</c:v>
                </c:pt>
                <c:pt idx="1149">
                  <c:v>5.1689908839762239E-3</c:v>
                </c:pt>
                <c:pt idx="1150">
                  <c:v>-4.8299171961843634E-4</c:v>
                </c:pt>
                <c:pt idx="1151">
                  <c:v>-1.1500767990946723E-3</c:v>
                </c:pt>
                <c:pt idx="1152">
                  <c:v>4.8627563752234176E-4</c:v>
                </c:pt>
                <c:pt idx="1153">
                  <c:v>-1.3947370927780839E-3</c:v>
                </c:pt>
                <c:pt idx="1154">
                  <c:v>-1.5448734909295977E-3</c:v>
                </c:pt>
                <c:pt idx="1155">
                  <c:v>-1.3911830820143162E-3</c:v>
                </c:pt>
                <c:pt idx="1156">
                  <c:v>-8.2029426377266609E-3</c:v>
                </c:pt>
                <c:pt idx="1157">
                  <c:v>-4.1173925623297636E-3</c:v>
                </c:pt>
                <c:pt idx="1158">
                  <c:v>-3.9914947003126117E-3</c:v>
                </c:pt>
                <c:pt idx="1159">
                  <c:v>-4.6415040828287554E-3</c:v>
                </c:pt>
                <c:pt idx="1160">
                  <c:v>-4.2725630477070745E-3</c:v>
                </c:pt>
                <c:pt idx="1161">
                  <c:v>-3.2716293632984103E-3</c:v>
                </c:pt>
                <c:pt idx="1162">
                  <c:v>-4.3671508971601658E-3</c:v>
                </c:pt>
                <c:pt idx="1163">
                  <c:v>2.9990526102483261E-3</c:v>
                </c:pt>
                <c:pt idx="1164">
                  <c:v>-4.8750546667724812E-3</c:v>
                </c:pt>
                <c:pt idx="1165">
                  <c:v>-1.0789184393361205E-2</c:v>
                </c:pt>
                <c:pt idx="1166">
                  <c:v>-8.2772753667086293E-3</c:v>
                </c:pt>
                <c:pt idx="1167">
                  <c:v>-2.2713260818272782E-3</c:v>
                </c:pt>
                <c:pt idx="1168">
                  <c:v>7.9044005926698496E-3</c:v>
                </c:pt>
                <c:pt idx="1169">
                  <c:v>4.9510127864778319E-4</c:v>
                </c:pt>
                <c:pt idx="1170">
                  <c:v>1.5041753835976154E-3</c:v>
                </c:pt>
                <c:pt idx="1171">
                  <c:v>2.5186490267515294E-3</c:v>
                </c:pt>
                <c:pt idx="1172">
                  <c:v>1.2018377892673085E-3</c:v>
                </c:pt>
                <c:pt idx="1173">
                  <c:v>8.0163747724145695E-3</c:v>
                </c:pt>
                <c:pt idx="1174">
                  <c:v>-7.8975626640021765E-3</c:v>
                </c:pt>
                <c:pt idx="1175">
                  <c:v>-4.4415932614356238E-3</c:v>
                </c:pt>
                <c:pt idx="1176">
                  <c:v>1.2263364158571211E-4</c:v>
                </c:pt>
                <c:pt idx="1177">
                  <c:v>-6.9684449583291147E-4</c:v>
                </c:pt>
                <c:pt idx="1178">
                  <c:v>-8.5537481680512395E-3</c:v>
                </c:pt>
                <c:pt idx="1179">
                  <c:v>-1.1618959112092847E-2</c:v>
                </c:pt>
                <c:pt idx="1180">
                  <c:v>-7.0514522865414569E-3</c:v>
                </c:pt>
                <c:pt idx="1181">
                  <c:v>9.7939691506326865E-4</c:v>
                </c:pt>
                <c:pt idx="1182">
                  <c:v>3.6147412844002996E-4</c:v>
                </c:pt>
                <c:pt idx="1183">
                  <c:v>5.5408829357475042E-3</c:v>
                </c:pt>
                <c:pt idx="1184">
                  <c:v>1.3065486308187282E-3</c:v>
                </c:pt>
                <c:pt idx="1185">
                  <c:v>4.2626724578440217E-3</c:v>
                </c:pt>
                <c:pt idx="1186">
                  <c:v>-3.4310025349259324E-3</c:v>
                </c:pt>
                <c:pt idx="1187">
                  <c:v>-3.4767569974064744E-3</c:v>
                </c:pt>
                <c:pt idx="1188">
                  <c:v>-1.8108578491955948E-3</c:v>
                </c:pt>
                <c:pt idx="1189">
                  <c:v>3.9060379844158971E-3</c:v>
                </c:pt>
                <c:pt idx="1190">
                  <c:v>5.1755324564874278E-3</c:v>
                </c:pt>
                <c:pt idx="1191">
                  <c:v>4.6702051162719749E-3</c:v>
                </c:pt>
                <c:pt idx="1192">
                  <c:v>1.8191941268742157E-3</c:v>
                </c:pt>
                <c:pt idx="1193">
                  <c:v>5.6785848643630815E-3</c:v>
                </c:pt>
                <c:pt idx="1194">
                  <c:v>-2.087540784850711E-3</c:v>
                </c:pt>
                <c:pt idx="1195">
                  <c:v>4.0951862744987022E-3</c:v>
                </c:pt>
                <c:pt idx="1196">
                  <c:v>-7.8855441883205618E-4</c:v>
                </c:pt>
                <c:pt idx="1197">
                  <c:v>1.0051977541297719E-3</c:v>
                </c:pt>
                <c:pt idx="1198">
                  <c:v>-2.8467060998081661E-4</c:v>
                </c:pt>
                <c:pt idx="1199">
                  <c:v>-1.2239210307597725E-4</c:v>
                </c:pt>
                <c:pt idx="1200">
                  <c:v>3.859899798408159E-3</c:v>
                </c:pt>
                <c:pt idx="1201">
                  <c:v>1.3934985548257894E-3</c:v>
                </c:pt>
                <c:pt idx="1202">
                  <c:v>8.8635309599340711E-4</c:v>
                </c:pt>
                <c:pt idx="1203">
                  <c:v>9.1065515857189916E-3</c:v>
                </c:pt>
                <c:pt idx="1204">
                  <c:v>3.2791342400014523E-3</c:v>
                </c:pt>
                <c:pt idx="1205">
                  <c:v>-1.832757499068971E-3</c:v>
                </c:pt>
                <c:pt idx="1206">
                  <c:v>-7.0767140854149993E-3</c:v>
                </c:pt>
                <c:pt idx="1207">
                  <c:v>3.4039674326778041E-4</c:v>
                </c:pt>
                <c:pt idx="1208">
                  <c:v>-5.6912163365632276E-3</c:v>
                </c:pt>
                <c:pt idx="1209">
                  <c:v>-7.151101632043716E-3</c:v>
                </c:pt>
                <c:pt idx="1210">
                  <c:v>-1.8902155291289011E-3</c:v>
                </c:pt>
                <c:pt idx="1211">
                  <c:v>-4.4674123730510454E-3</c:v>
                </c:pt>
                <c:pt idx="1212">
                  <c:v>-7.8921813983470132E-3</c:v>
                </c:pt>
                <c:pt idx="1213">
                  <c:v>-7.7747528627514773E-3</c:v>
                </c:pt>
                <c:pt idx="1214">
                  <c:v>-4.5772303920239149E-3</c:v>
                </c:pt>
                <c:pt idx="1215">
                  <c:v>-9.5452258083969302E-3</c:v>
                </c:pt>
                <c:pt idx="1216">
                  <c:v>-6.0800013598054578E-3</c:v>
                </c:pt>
                <c:pt idx="1217">
                  <c:v>-1.6059677582234075E-3</c:v>
                </c:pt>
                <c:pt idx="1218">
                  <c:v>-5.4174387361854287E-3</c:v>
                </c:pt>
                <c:pt idx="1219">
                  <c:v>1.72790447250009E-3</c:v>
                </c:pt>
                <c:pt idx="1220">
                  <c:v>-5.8173657394944983E-4</c:v>
                </c:pt>
                <c:pt idx="1221">
                  <c:v>-1.0125086875632398E-2</c:v>
                </c:pt>
                <c:pt idx="1222">
                  <c:v>-2.8045556042343295E-3</c:v>
                </c:pt>
                <c:pt idx="1223">
                  <c:v>-2.195156961679455E-3</c:v>
                </c:pt>
                <c:pt idx="1224">
                  <c:v>3.4805525466799769E-3</c:v>
                </c:pt>
                <c:pt idx="1225">
                  <c:v>-6.41925863921642E-3</c:v>
                </c:pt>
                <c:pt idx="1226">
                  <c:v>-4.2634998634457563E-3</c:v>
                </c:pt>
                <c:pt idx="1227">
                  <c:v>1.9415836594998889E-3</c:v>
                </c:pt>
                <c:pt idx="1228">
                  <c:v>-1.7824074905365625E-3</c:v>
                </c:pt>
                <c:pt idx="1229">
                  <c:v>-4.9196214135736188E-3</c:v>
                </c:pt>
                <c:pt idx="1230">
                  <c:v>-2.4940227717161131E-3</c:v>
                </c:pt>
                <c:pt idx="1231">
                  <c:v>-5.3659101482480681E-3</c:v>
                </c:pt>
                <c:pt idx="1232">
                  <c:v>3.4836954250931779E-3</c:v>
                </c:pt>
                <c:pt idx="1233">
                  <c:v>6.8064074032009314E-4</c:v>
                </c:pt>
                <c:pt idx="1234">
                  <c:v>3.0792599637061435E-3</c:v>
                </c:pt>
                <c:pt idx="1235">
                  <c:v>1.4826137758791533E-3</c:v>
                </c:pt>
                <c:pt idx="1236">
                  <c:v>5.9530793689192146E-4</c:v>
                </c:pt>
                <c:pt idx="1237">
                  <c:v>-2.0067761186510283E-3</c:v>
                </c:pt>
                <c:pt idx="1238">
                  <c:v>5.0963392294943455E-3</c:v>
                </c:pt>
                <c:pt idx="1239">
                  <c:v>3.7178855482488948E-3</c:v>
                </c:pt>
                <c:pt idx="1240">
                  <c:v>-7.3938250355422425E-3</c:v>
                </c:pt>
                <c:pt idx="1241">
                  <c:v>6.8472465500236251E-4</c:v>
                </c:pt>
                <c:pt idx="1242">
                  <c:v>-6.9897324778139119E-4</c:v>
                </c:pt>
                <c:pt idx="1243">
                  <c:v>4.3296778947115033E-3</c:v>
                </c:pt>
                <c:pt idx="1244">
                  <c:v>-2.4237739574164072E-3</c:v>
                </c:pt>
                <c:pt idx="1245">
                  <c:v>-7.6132326666265709E-3</c:v>
                </c:pt>
                <c:pt idx="1246">
                  <c:v>2.951827207580221E-3</c:v>
                </c:pt>
                <c:pt idx="1247">
                  <c:v>2.9659062065184177E-3</c:v>
                </c:pt>
                <c:pt idx="1248">
                  <c:v>-9.7688044421374159E-4</c:v>
                </c:pt>
                <c:pt idx="1249">
                  <c:v>-1.9350198190659224E-3</c:v>
                </c:pt>
                <c:pt idx="1250">
                  <c:v>4.9721175804734452E-4</c:v>
                </c:pt>
                <c:pt idx="1251">
                  <c:v>7.3773331940174547E-4</c:v>
                </c:pt>
                <c:pt idx="1252">
                  <c:v>-3.741252142935983E-3</c:v>
                </c:pt>
                <c:pt idx="1253">
                  <c:v>2.2375075891613999E-3</c:v>
                </c:pt>
                <c:pt idx="1254">
                  <c:v>-4.8391399718821018E-3</c:v>
                </c:pt>
                <c:pt idx="1255">
                  <c:v>-6.5856850147247292E-3</c:v>
                </c:pt>
                <c:pt idx="1256">
                  <c:v>-3.040024805814022E-3</c:v>
                </c:pt>
                <c:pt idx="1257">
                  <c:v>-3.0155444517731417E-4</c:v>
                </c:pt>
                <c:pt idx="1258">
                  <c:v>-9.6028482913970911E-3</c:v>
                </c:pt>
                <c:pt idx="1259">
                  <c:v>-1.4071624260395682E-3</c:v>
                </c:pt>
                <c:pt idx="1260">
                  <c:v>-7.0755355060100472E-3</c:v>
                </c:pt>
                <c:pt idx="1261">
                  <c:v>-3.4254476800560929E-3</c:v>
                </c:pt>
                <c:pt idx="1262">
                  <c:v>1.6583317425102051E-3</c:v>
                </c:pt>
                <c:pt idx="1263">
                  <c:v>2.6135109644383203E-3</c:v>
                </c:pt>
                <c:pt idx="1264">
                  <c:v>1.1533150356262956E-3</c:v>
                </c:pt>
                <c:pt idx="1265">
                  <c:v>-6.3226334005594201E-3</c:v>
                </c:pt>
                <c:pt idx="1266">
                  <c:v>7.3155719786882623E-4</c:v>
                </c:pt>
                <c:pt idx="1267">
                  <c:v>-2.8172732982784457E-3</c:v>
                </c:pt>
                <c:pt idx="1268">
                  <c:v>-8.1047550961375198E-3</c:v>
                </c:pt>
                <c:pt idx="1269">
                  <c:v>2.3982512019574687E-3</c:v>
                </c:pt>
                <c:pt idx="1270">
                  <c:v>-3.2951278612017576E-3</c:v>
                </c:pt>
                <c:pt idx="1271">
                  <c:v>-8.5673520807176759E-3</c:v>
                </c:pt>
                <c:pt idx="1272">
                  <c:v>3.5187878552824375E-3</c:v>
                </c:pt>
                <c:pt idx="1273">
                  <c:v>-1.1085615679621644E-3</c:v>
                </c:pt>
                <c:pt idx="1274">
                  <c:v>1.673845136538156E-3</c:v>
                </c:pt>
                <c:pt idx="1275">
                  <c:v>5.4140897188335729E-3</c:v>
                </c:pt>
                <c:pt idx="1276">
                  <c:v>7.6882911566645007E-3</c:v>
                </c:pt>
                <c:pt idx="1277">
                  <c:v>8.155967909842729E-3</c:v>
                </c:pt>
                <c:pt idx="1278">
                  <c:v>-1.4719203393906283E-3</c:v>
                </c:pt>
                <c:pt idx="1279">
                  <c:v>-1.6903960704803406E-3</c:v>
                </c:pt>
                <c:pt idx="1280">
                  <c:v>-5.5657527409493091E-4</c:v>
                </c:pt>
                <c:pt idx="1281">
                  <c:v>-1.4216374531388278E-2</c:v>
                </c:pt>
                <c:pt idx="1282">
                  <c:v>1.0082766786217723E-3</c:v>
                </c:pt>
                <c:pt idx="1283">
                  <c:v>1.1985903298482301E-2</c:v>
                </c:pt>
                <c:pt idx="1284">
                  <c:v>-2.1279870718717495E-3</c:v>
                </c:pt>
                <c:pt idx="1285">
                  <c:v>-5.3722781315445819E-3</c:v>
                </c:pt>
                <c:pt idx="1286">
                  <c:v>-1.2982246577739713E-2</c:v>
                </c:pt>
                <c:pt idx="1287">
                  <c:v>5.3189536929130615E-3</c:v>
                </c:pt>
                <c:pt idx="1288">
                  <c:v>8.3340837210416796E-2</c:v>
                </c:pt>
                <c:pt idx="1289">
                  <c:v>0.21476806389167907</c:v>
                </c:pt>
                <c:pt idx="1290">
                  <c:v>0.10091095279902221</c:v>
                </c:pt>
                <c:pt idx="1291">
                  <c:v>-2.2867649858817451E-2</c:v>
                </c:pt>
                <c:pt idx="1292">
                  <c:v>-0.1987818910740316</c:v>
                </c:pt>
                <c:pt idx="1293">
                  <c:v>-0.21203852481208743</c:v>
                </c:pt>
                <c:pt idx="1294">
                  <c:v>1.3069620765745651E-2</c:v>
                </c:pt>
                <c:pt idx="1295">
                  <c:v>-5.5201761424541404E-3</c:v>
                </c:pt>
                <c:pt idx="1296">
                  <c:v>-3.1575081590562992E-3</c:v>
                </c:pt>
                <c:pt idx="1297">
                  <c:v>6.7006411878392097E-2</c:v>
                </c:pt>
                <c:pt idx="1298">
                  <c:v>3.2240741886199048E-4</c:v>
                </c:pt>
                <c:pt idx="1299">
                  <c:v>-3.0402755672112102E-2</c:v>
                </c:pt>
                <c:pt idx="1300">
                  <c:v>1.8192585669457917E-2</c:v>
                </c:pt>
                <c:pt idx="1301">
                  <c:v>-1.0056628771126265E-2</c:v>
                </c:pt>
                <c:pt idx="1302">
                  <c:v>-3.7591057643294332E-2</c:v>
                </c:pt>
                <c:pt idx="1303">
                  <c:v>-1.9006102960556742E-2</c:v>
                </c:pt>
                <c:pt idx="1304">
                  <c:v>2.7706822939217168E-3</c:v>
                </c:pt>
                <c:pt idx="1305">
                  <c:v>1.3884603856131439E-2</c:v>
                </c:pt>
                <c:pt idx="1306">
                  <c:v>1.77180018927902E-2</c:v>
                </c:pt>
                <c:pt idx="1307">
                  <c:v>6.7707259766757594E-3</c:v>
                </c:pt>
                <c:pt idx="1308">
                  <c:v>-6.5944375656545109E-3</c:v>
                </c:pt>
                <c:pt idx="1309">
                  <c:v>-1.5081104636192319E-2</c:v>
                </c:pt>
                <c:pt idx="1310">
                  <c:v>-8.3800219092518072E-3</c:v>
                </c:pt>
                <c:pt idx="1311">
                  <c:v>-6.8564019631594392E-3</c:v>
                </c:pt>
                <c:pt idx="1312">
                  <c:v>8.3513928204774907E-3</c:v>
                </c:pt>
                <c:pt idx="1313">
                  <c:v>6.1429086048156029E-3</c:v>
                </c:pt>
                <c:pt idx="1314">
                  <c:v>-7.3834553640335782E-3</c:v>
                </c:pt>
                <c:pt idx="1315">
                  <c:v>-2.6003007777034709E-4</c:v>
                </c:pt>
                <c:pt idx="1316">
                  <c:v>-1.2790353130549131E-3</c:v>
                </c:pt>
                <c:pt idx="1317">
                  <c:v>-5.580640006810425E-3</c:v>
                </c:pt>
                <c:pt idx="1318">
                  <c:v>-5.845820372924207E-3</c:v>
                </c:pt>
                <c:pt idx="1319">
                  <c:v>-1.4370014984160587E-3</c:v>
                </c:pt>
                <c:pt idx="1320">
                  <c:v>5.66472513601185E-3</c:v>
                </c:pt>
                <c:pt idx="1321">
                  <c:v>-4.8506334051489769E-3</c:v>
                </c:pt>
                <c:pt idx="1322">
                  <c:v>-1.1584314359351991E-2</c:v>
                </c:pt>
                <c:pt idx="1323">
                  <c:v>-1.0439681075513282E-3</c:v>
                </c:pt>
                <c:pt idx="1324">
                  <c:v>-3.7142867222427628E-4</c:v>
                </c:pt>
                <c:pt idx="1325">
                  <c:v>-1.1734291166067071E-3</c:v>
                </c:pt>
                <c:pt idx="1326">
                  <c:v>-2.6483801286667566E-3</c:v>
                </c:pt>
                <c:pt idx="1327">
                  <c:v>-7.1707354858517591E-3</c:v>
                </c:pt>
                <c:pt idx="1328">
                  <c:v>-4.4323473516851633E-3</c:v>
                </c:pt>
                <c:pt idx="1329">
                  <c:v>-4.7281890548765623E-3</c:v>
                </c:pt>
                <c:pt idx="1330">
                  <c:v>7.4580978602171305E-4</c:v>
                </c:pt>
                <c:pt idx="1331">
                  <c:v>2.2023694775998651E-3</c:v>
                </c:pt>
                <c:pt idx="1332">
                  <c:v>-5.7512325234711087E-3</c:v>
                </c:pt>
                <c:pt idx="1333">
                  <c:v>-8.2628723233937884E-4</c:v>
                </c:pt>
                <c:pt idx="1334">
                  <c:v>-2.6398011669516511E-3</c:v>
                </c:pt>
                <c:pt idx="1335">
                  <c:v>1.8971082754433224E-3</c:v>
                </c:pt>
                <c:pt idx="1336">
                  <c:v>-1.1751193273812494E-3</c:v>
                </c:pt>
                <c:pt idx="1337">
                  <c:v>-1.0197811620309943E-2</c:v>
                </c:pt>
                <c:pt idx="1338">
                  <c:v>3.1967567279935633E-4</c:v>
                </c:pt>
                <c:pt idx="1339">
                  <c:v>2.9048576205968901E-3</c:v>
                </c:pt>
                <c:pt idx="1340">
                  <c:v>4.6331849321723101E-3</c:v>
                </c:pt>
                <c:pt idx="1341">
                  <c:v>-2.1486167795956093E-3</c:v>
                </c:pt>
                <c:pt idx="1342">
                  <c:v>-1.8764288909733223E-3</c:v>
                </c:pt>
                <c:pt idx="1343">
                  <c:v>3.9299841597676272E-3</c:v>
                </c:pt>
                <c:pt idx="1344">
                  <c:v>5.6887261290103214E-3</c:v>
                </c:pt>
                <c:pt idx="1345">
                  <c:v>-6.7087920382618432E-4</c:v>
                </c:pt>
                <c:pt idx="1346">
                  <c:v>5.0980020314455032E-3</c:v>
                </c:pt>
                <c:pt idx="1347">
                  <c:v>1.9949851837009272E-3</c:v>
                </c:pt>
                <c:pt idx="1348">
                  <c:v>-2.0093799568712684E-3</c:v>
                </c:pt>
                <c:pt idx="1349">
                  <c:v>-1.1589814396575089E-2</c:v>
                </c:pt>
                <c:pt idx="1350">
                  <c:v>-7.2352467197924833E-3</c:v>
                </c:pt>
                <c:pt idx="1351">
                  <c:v>1.9828796200454316E-3</c:v>
                </c:pt>
                <c:pt idx="1352">
                  <c:v>-3.210147097706742E-4</c:v>
                </c:pt>
                <c:pt idx="1353">
                  <c:v>-5.0477211177349032E-3</c:v>
                </c:pt>
                <c:pt idx="1354">
                  <c:v>1.2145189382135949E-3</c:v>
                </c:pt>
                <c:pt idx="1355">
                  <c:v>1.8611247651279667E-4</c:v>
                </c:pt>
                <c:pt idx="1356">
                  <c:v>2.0373866334557553E-3</c:v>
                </c:pt>
                <c:pt idx="1357">
                  <c:v>-5.8843346312641848E-4</c:v>
                </c:pt>
                <c:pt idx="1358">
                  <c:v>4.8603035788983145E-3</c:v>
                </c:pt>
                <c:pt idx="1359">
                  <c:v>4.4650592096149994E-3</c:v>
                </c:pt>
                <c:pt idx="1360">
                  <c:v>-1.147786762565374E-2</c:v>
                </c:pt>
                <c:pt idx="1361">
                  <c:v>-1.9586188159883E-3</c:v>
                </c:pt>
                <c:pt idx="1362">
                  <c:v>5.6258594244718574E-3</c:v>
                </c:pt>
                <c:pt idx="1363">
                  <c:v>-2.9040222242474531E-3</c:v>
                </c:pt>
                <c:pt idx="1364">
                  <c:v>1.982477623969324E-3</c:v>
                </c:pt>
                <c:pt idx="1365">
                  <c:v>2.8081909753382983E-4</c:v>
                </c:pt>
                <c:pt idx="1366">
                  <c:v>-1.2845810316503004E-3</c:v>
                </c:pt>
                <c:pt idx="1367">
                  <c:v>5.6299159303307561E-3</c:v>
                </c:pt>
                <c:pt idx="1368">
                  <c:v>-2.5521526113152226E-4</c:v>
                </c:pt>
                <c:pt idx="1369">
                  <c:v>-3.6413652542978472E-3</c:v>
                </c:pt>
                <c:pt idx="1370">
                  <c:v>8.6941218841821016E-3</c:v>
                </c:pt>
                <c:pt idx="1371">
                  <c:v>2.5627772323787296E-3</c:v>
                </c:pt>
                <c:pt idx="1372">
                  <c:v>2.0283965393900899E-3</c:v>
                </c:pt>
                <c:pt idx="1373">
                  <c:v>-2.232944592833512E-3</c:v>
                </c:pt>
                <c:pt idx="1374">
                  <c:v>1.1231287848204458E-3</c:v>
                </c:pt>
                <c:pt idx="1375">
                  <c:v>-1.6320426855236242E-3</c:v>
                </c:pt>
                <c:pt idx="1376">
                  <c:v>-8.549362756311886E-3</c:v>
                </c:pt>
                <c:pt idx="1377">
                  <c:v>7.4001604691147915E-3</c:v>
                </c:pt>
                <c:pt idx="1378">
                  <c:v>1.0217915419489146E-2</c:v>
                </c:pt>
                <c:pt idx="1379">
                  <c:v>1.1290861219167711E-2</c:v>
                </c:pt>
                <c:pt idx="1380">
                  <c:v>-3.4746422432362783E-4</c:v>
                </c:pt>
                <c:pt idx="1381">
                  <c:v>-2.5393021479248948E-3</c:v>
                </c:pt>
                <c:pt idx="1382">
                  <c:v>-2.8327275998889928E-4</c:v>
                </c:pt>
                <c:pt idx="1383">
                  <c:v>1.5420860610902698E-4</c:v>
                </c:pt>
                <c:pt idx="1384">
                  <c:v>1.9185511115938497E-3</c:v>
                </c:pt>
                <c:pt idx="1385">
                  <c:v>-2.6364390179514849E-3</c:v>
                </c:pt>
                <c:pt idx="1386">
                  <c:v>1.1230251174420128E-2</c:v>
                </c:pt>
                <c:pt idx="1387">
                  <c:v>1.3007841277867568E-2</c:v>
                </c:pt>
                <c:pt idx="1388">
                  <c:v>1.103087939321995E-2</c:v>
                </c:pt>
                <c:pt idx="1389">
                  <c:v>-5.4460718203335964E-3</c:v>
                </c:pt>
                <c:pt idx="1390">
                  <c:v>-1.8335491279140109E-2</c:v>
                </c:pt>
                <c:pt idx="1391">
                  <c:v>-1.0090917209163303E-2</c:v>
                </c:pt>
                <c:pt idx="1392">
                  <c:v>-2.8909025341272293E-3</c:v>
                </c:pt>
                <c:pt idx="1393">
                  <c:v>-2.5152097921818453E-3</c:v>
                </c:pt>
                <c:pt idx="1394">
                  <c:v>1.0949251055717493E-3</c:v>
                </c:pt>
                <c:pt idx="1395">
                  <c:v>4.746036194264891E-3</c:v>
                </c:pt>
                <c:pt idx="1396">
                  <c:v>7.216905076056726E-3</c:v>
                </c:pt>
                <c:pt idx="1397">
                  <c:v>4.2998205497861014E-3</c:v>
                </c:pt>
                <c:pt idx="1398">
                  <c:v>-1.7838510219007689E-3</c:v>
                </c:pt>
                <c:pt idx="1399">
                  <c:v>-1.2447902429848903E-2</c:v>
                </c:pt>
                <c:pt idx="1400">
                  <c:v>-1.6855853358283636E-2</c:v>
                </c:pt>
                <c:pt idx="1401">
                  <c:v>-1.0197510123252866E-2</c:v>
                </c:pt>
                <c:pt idx="1402">
                  <c:v>-4.1026740241795756E-3</c:v>
                </c:pt>
                <c:pt idx="1403">
                  <c:v>1.0446970956400042E-2</c:v>
                </c:pt>
                <c:pt idx="1404">
                  <c:v>2.7997356466949036E-3</c:v>
                </c:pt>
                <c:pt idx="1405">
                  <c:v>-2.6220676582306562E-3</c:v>
                </c:pt>
                <c:pt idx="1406">
                  <c:v>-5.0314037315547441E-3</c:v>
                </c:pt>
                <c:pt idx="1407">
                  <c:v>-5.7024082727730255E-3</c:v>
                </c:pt>
                <c:pt idx="1408">
                  <c:v>-7.8848997876048016E-3</c:v>
                </c:pt>
                <c:pt idx="1409">
                  <c:v>-1.1341819362714882E-2</c:v>
                </c:pt>
                <c:pt idx="1410">
                  <c:v>-1.2239344418048803E-3</c:v>
                </c:pt>
                <c:pt idx="1411">
                  <c:v>1.9613180123269625E-3</c:v>
                </c:pt>
                <c:pt idx="1412">
                  <c:v>3.4190471470356004E-3</c:v>
                </c:pt>
                <c:pt idx="1413">
                  <c:v>-3.1725281942635714E-3</c:v>
                </c:pt>
                <c:pt idx="1414">
                  <c:v>-2.1015558298677142E-3</c:v>
                </c:pt>
                <c:pt idx="1415">
                  <c:v>-6.8669909052550757E-3</c:v>
                </c:pt>
                <c:pt idx="1416">
                  <c:v>-4.7010908648371652E-3</c:v>
                </c:pt>
                <c:pt idx="1417">
                  <c:v>-1.1984990537166548E-3</c:v>
                </c:pt>
                <c:pt idx="1418">
                  <c:v>3.2726200763136259E-3</c:v>
                </c:pt>
                <c:pt idx="1419">
                  <c:v>-5.0836175400763711E-3</c:v>
                </c:pt>
                <c:pt idx="1420">
                  <c:v>2.228956036269672E-3</c:v>
                </c:pt>
                <c:pt idx="1421">
                  <c:v>2.0065242983400844E-3</c:v>
                </c:pt>
                <c:pt idx="1422">
                  <c:v>-2.7174412272870513E-3</c:v>
                </c:pt>
                <c:pt idx="1423">
                  <c:v>-4.8136680386960465E-3</c:v>
                </c:pt>
                <c:pt idx="1424">
                  <c:v>-7.6901326887309496E-3</c:v>
                </c:pt>
                <c:pt idx="1425">
                  <c:v>-1.3821613043546455E-4</c:v>
                </c:pt>
                <c:pt idx="1426">
                  <c:v>2.9206816479563774E-3</c:v>
                </c:pt>
                <c:pt idx="1427">
                  <c:v>8.0305768176913706E-4</c:v>
                </c:pt>
                <c:pt idx="1428">
                  <c:v>1.0605430500581867E-2</c:v>
                </c:pt>
                <c:pt idx="1429">
                  <c:v>1.6636898741126394E-4</c:v>
                </c:pt>
                <c:pt idx="1430">
                  <c:v>-2.1471001580357502E-3</c:v>
                </c:pt>
                <c:pt idx="1431">
                  <c:v>-1.1078996155410997E-2</c:v>
                </c:pt>
                <c:pt idx="1432">
                  <c:v>-4.0463945735245907E-3</c:v>
                </c:pt>
                <c:pt idx="1433">
                  <c:v>-9.7531765513122065E-3</c:v>
                </c:pt>
                <c:pt idx="1434">
                  <c:v>-3.4872454404830874E-3</c:v>
                </c:pt>
                <c:pt idx="1435">
                  <c:v>1.5810479968786303E-3</c:v>
                </c:pt>
                <c:pt idx="1436">
                  <c:v>6.1642186716199393E-4</c:v>
                </c:pt>
                <c:pt idx="1437">
                  <c:v>-4.0319227147847386E-3</c:v>
                </c:pt>
                <c:pt idx="1438">
                  <c:v>-8.3951333072036435E-3</c:v>
                </c:pt>
                <c:pt idx="1439">
                  <c:v>-7.3410356417298248E-3</c:v>
                </c:pt>
                <c:pt idx="1440">
                  <c:v>-1.2004208397120235E-2</c:v>
                </c:pt>
                <c:pt idx="1441">
                  <c:v>-1.951401159167282E-3</c:v>
                </c:pt>
                <c:pt idx="1442">
                  <c:v>-5.7999654114246346E-3</c:v>
                </c:pt>
                <c:pt idx="1443">
                  <c:v>-5.4028389696031756E-3</c:v>
                </c:pt>
                <c:pt idx="1444">
                  <c:v>-1.3969620689749385E-4</c:v>
                </c:pt>
                <c:pt idx="1445">
                  <c:v>-1.6291099414229362E-3</c:v>
                </c:pt>
                <c:pt idx="1446">
                  <c:v>1.2469161674380363E-3</c:v>
                </c:pt>
                <c:pt idx="1447">
                  <c:v>-1.0604339288547628E-2</c:v>
                </c:pt>
                <c:pt idx="1448">
                  <c:v>-7.7548449207097275E-3</c:v>
                </c:pt>
                <c:pt idx="1449">
                  <c:v>-4.1840051393955899E-3</c:v>
                </c:pt>
                <c:pt idx="1450">
                  <c:v>-6.1971606686710839E-4</c:v>
                </c:pt>
                <c:pt idx="1451">
                  <c:v>5.8168258331716127E-3</c:v>
                </c:pt>
                <c:pt idx="1452">
                  <c:v>-9.0456683188676335E-4</c:v>
                </c:pt>
                <c:pt idx="1453">
                  <c:v>-3.0907037202268783E-3</c:v>
                </c:pt>
                <c:pt idx="1454">
                  <c:v>-2.1160094160586548E-3</c:v>
                </c:pt>
                <c:pt idx="1455">
                  <c:v>3.7543027382344052E-3</c:v>
                </c:pt>
                <c:pt idx="1456">
                  <c:v>-2.5247389264404715E-3</c:v>
                </c:pt>
                <c:pt idx="1457">
                  <c:v>-1.4805632550269343E-3</c:v>
                </c:pt>
                <c:pt idx="1458">
                  <c:v>-3.3199054375290804E-3</c:v>
                </c:pt>
                <c:pt idx="1459">
                  <c:v>-5.6862736120820018E-3</c:v>
                </c:pt>
                <c:pt idx="1460">
                  <c:v>-4.3316247873007724E-4</c:v>
                </c:pt>
                <c:pt idx="1461">
                  <c:v>-2.6725638471543772E-3</c:v>
                </c:pt>
                <c:pt idx="1462">
                  <c:v>-2.1232362091541251E-3</c:v>
                </c:pt>
                <c:pt idx="1463">
                  <c:v>-1.3235056428238745E-2</c:v>
                </c:pt>
                <c:pt idx="1464">
                  <c:v>-9.4041708670556529E-3</c:v>
                </c:pt>
                <c:pt idx="1465">
                  <c:v>-7.4439923185855086E-3</c:v>
                </c:pt>
                <c:pt idx="1466">
                  <c:v>-1.1023489013314222E-3</c:v>
                </c:pt>
                <c:pt idx="1467">
                  <c:v>-2.1208059601485682E-3</c:v>
                </c:pt>
                <c:pt idx="1468">
                  <c:v>-3.1385777983814409E-3</c:v>
                </c:pt>
                <c:pt idx="1469">
                  <c:v>4.1857584379614149E-4</c:v>
                </c:pt>
                <c:pt idx="1470">
                  <c:v>-5.3466600179672211E-3</c:v>
                </c:pt>
                <c:pt idx="1471">
                  <c:v>3.5300254728645175E-3</c:v>
                </c:pt>
                <c:pt idx="1472">
                  <c:v>-1.3700326066464139E-3</c:v>
                </c:pt>
                <c:pt idx="1473">
                  <c:v>-5.6323970016092031E-3</c:v>
                </c:pt>
                <c:pt idx="1474">
                  <c:v>-6.7243005707859974E-3</c:v>
                </c:pt>
                <c:pt idx="1475">
                  <c:v>-8.5094737820327268E-3</c:v>
                </c:pt>
                <c:pt idx="1476">
                  <c:v>9.0441551059484981E-4</c:v>
                </c:pt>
                <c:pt idx="1477">
                  <c:v>-7.9934435896574646E-4</c:v>
                </c:pt>
                <c:pt idx="1478">
                  <c:v>-8.5438079014420465E-3</c:v>
                </c:pt>
                <c:pt idx="1479">
                  <c:v>-1.3003899548202746E-2</c:v>
                </c:pt>
                <c:pt idx="1480">
                  <c:v>-8.3411196526139916E-3</c:v>
                </c:pt>
                <c:pt idx="1481">
                  <c:v>-4.3012692220509019E-3</c:v>
                </c:pt>
                <c:pt idx="1482">
                  <c:v>-2.0589716546237438E-3</c:v>
                </c:pt>
                <c:pt idx="1483">
                  <c:v>1.2560067605227251E-3</c:v>
                </c:pt>
                <c:pt idx="1484">
                  <c:v>-4.1374832298606556E-3</c:v>
                </c:pt>
                <c:pt idx="1485">
                  <c:v>-8.678622767329211E-3</c:v>
                </c:pt>
                <c:pt idx="1486">
                  <c:v>-9.0987269394099679E-3</c:v>
                </c:pt>
                <c:pt idx="1487">
                  <c:v>-6.1664396524429288E-3</c:v>
                </c:pt>
                <c:pt idx="1488">
                  <c:v>-9.1780529357492202E-4</c:v>
                </c:pt>
                <c:pt idx="1489">
                  <c:v>-7.8305754996836133E-3</c:v>
                </c:pt>
                <c:pt idx="1490">
                  <c:v>-4.1026009339839159E-3</c:v>
                </c:pt>
                <c:pt idx="1491">
                  <c:v>-4.7658670507371367E-3</c:v>
                </c:pt>
                <c:pt idx="1492">
                  <c:v>1.1782296560704786E-3</c:v>
                </c:pt>
                <c:pt idx="1493">
                  <c:v>2.7299619186669649E-3</c:v>
                </c:pt>
                <c:pt idx="1494">
                  <c:v>-9.8550186026841388E-3</c:v>
                </c:pt>
                <c:pt idx="1495">
                  <c:v>-9.5291599631309315E-4</c:v>
                </c:pt>
                <c:pt idx="1496">
                  <c:v>-1.5577661152929065E-2</c:v>
                </c:pt>
                <c:pt idx="1497">
                  <c:v>-1.5247736871242465E-3</c:v>
                </c:pt>
                <c:pt idx="1498">
                  <c:v>1.0530170146375931E-3</c:v>
                </c:pt>
                <c:pt idx="1499">
                  <c:v>-3.9008811302483001E-3</c:v>
                </c:pt>
                <c:pt idx="1500">
                  <c:v>-3.239743765443559E-3</c:v>
                </c:pt>
                <c:pt idx="1501">
                  <c:v>-5.0971118174493249E-3</c:v>
                </c:pt>
                <c:pt idx="1502">
                  <c:v>-1.5459515713155195E-3</c:v>
                </c:pt>
                <c:pt idx="1503">
                  <c:v>-4.0804271958768332E-3</c:v>
                </c:pt>
                <c:pt idx="1504">
                  <c:v>-3.0023285374045292E-3</c:v>
                </c:pt>
                <c:pt idx="1505">
                  <c:v>-1.0785671789199092E-3</c:v>
                </c:pt>
                <c:pt idx="1506">
                  <c:v>-6.1164459586143458E-3</c:v>
                </c:pt>
                <c:pt idx="1507">
                  <c:v>-7.0252585876732984E-3</c:v>
                </c:pt>
                <c:pt idx="1508">
                  <c:v>-2.2938926797360162E-3</c:v>
                </c:pt>
                <c:pt idx="1509">
                  <c:v>-2.7665487024933072E-3</c:v>
                </c:pt>
                <c:pt idx="1510">
                  <c:v>-2.5305952783673952E-3</c:v>
                </c:pt>
                <c:pt idx="1511">
                  <c:v>-7.63311319984495E-3</c:v>
                </c:pt>
                <c:pt idx="1512">
                  <c:v>-1.1438983641564843E-2</c:v>
                </c:pt>
                <c:pt idx="1513">
                  <c:v>-6.456461548805234E-3</c:v>
                </c:pt>
                <c:pt idx="1514">
                  <c:v>-5.0125830061733684E-3</c:v>
                </c:pt>
                <c:pt idx="1515">
                  <c:v>1.5775762125849746E-3</c:v>
                </c:pt>
                <c:pt idx="1516">
                  <c:v>7.0125174801796697E-3</c:v>
                </c:pt>
                <c:pt idx="1517">
                  <c:v>-7.9789394605904798E-3</c:v>
                </c:pt>
                <c:pt idx="1518">
                  <c:v>-7.2839704714715431E-3</c:v>
                </c:pt>
                <c:pt idx="1519">
                  <c:v>1.1050298251211663E-3</c:v>
                </c:pt>
                <c:pt idx="1520">
                  <c:v>8.3687426056712894E-3</c:v>
                </c:pt>
                <c:pt idx="1521">
                  <c:v>-1.4312341958284375E-2</c:v>
                </c:pt>
                <c:pt idx="1522">
                  <c:v>-7.7698192745447106E-3</c:v>
                </c:pt>
                <c:pt idx="1523">
                  <c:v>6.9678867794573385E-3</c:v>
                </c:pt>
                <c:pt idx="1524">
                  <c:v>-6.0298706218600215E-3</c:v>
                </c:pt>
                <c:pt idx="1525">
                  <c:v>-1.626472726464271E-2</c:v>
                </c:pt>
                <c:pt idx="1526">
                  <c:v>-6.786354146897787E-3</c:v>
                </c:pt>
                <c:pt idx="1527">
                  <c:v>-5.6445847917348108E-3</c:v>
                </c:pt>
                <c:pt idx="1528">
                  <c:v>-2.1201220806688063E-2</c:v>
                </c:pt>
                <c:pt idx="1529">
                  <c:v>-1.245344814844429E-2</c:v>
                </c:pt>
                <c:pt idx="1530">
                  <c:v>4.7723121196031615E-3</c:v>
                </c:pt>
              </c:numCache>
            </c:numRef>
          </c:yVal>
          <c:smooth val="0"/>
          <c:extLst>
            <c:ext xmlns:c16="http://schemas.microsoft.com/office/drawing/2014/chart" uri="{C3380CC4-5D6E-409C-BE32-E72D297353CC}">
              <c16:uniqueId val="{00000000-00FE-4114-8671-57563BABFD65}"/>
            </c:ext>
          </c:extLst>
        </c:ser>
        <c:dLbls>
          <c:showLegendKey val="0"/>
          <c:showVal val="0"/>
          <c:showCatName val="0"/>
          <c:showSerName val="0"/>
          <c:showPercent val="0"/>
          <c:showBubbleSize val="0"/>
        </c:dLbls>
        <c:axId val="841549800"/>
        <c:axId val="841550456"/>
      </c:scatterChart>
      <c:valAx>
        <c:axId val="841549800"/>
        <c:scaling>
          <c:orientation val="minMax"/>
          <c:max val="10.5"/>
          <c:min val="8.9"/>
        </c:scaling>
        <c:delete val="0"/>
        <c:axPos val="b"/>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400"/>
                  <a:t>Time (s)</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0" sourceLinked="0"/>
        <c:majorTickMark val="none"/>
        <c:minorTickMark val="none"/>
        <c:tickLblPos val="low"/>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841550456"/>
        <c:crosses val="autoZero"/>
        <c:crossBetween val="midCat"/>
      </c:valAx>
      <c:valAx>
        <c:axId val="841550456"/>
        <c:scaling>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400" baseline="0"/>
                  <a:t>Acceleration (m/s</a:t>
                </a:r>
                <a:r>
                  <a:rPr lang="en-US" sz="2400" baseline="30000"/>
                  <a:t>2</a:t>
                </a:r>
                <a:r>
                  <a:rPr lang="en-US" sz="2400" baseline="0"/>
                  <a:t>)</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841549800"/>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tx>
            <c:strRef>
              <c:f>'Raw Data'!$G$1</c:f>
              <c:strCache>
                <c:ptCount val="1"/>
              </c:strCache>
            </c:strRef>
          </c:tx>
          <c:spPr>
            <a:ln w="19050" cap="rnd">
              <a:noFill/>
              <a:round/>
            </a:ln>
            <a:effectLst/>
          </c:spPr>
          <c:marker>
            <c:symbol val="circle"/>
            <c:size val="5"/>
            <c:spPr>
              <a:solidFill>
                <a:schemeClr val="accent1"/>
              </a:solidFill>
              <a:ln w="9525">
                <a:solidFill>
                  <a:schemeClr val="accent1"/>
                </a:solidFill>
              </a:ln>
              <a:effectLst/>
            </c:spPr>
          </c:marker>
          <c:xVal>
            <c:numRef>
              <c:f>'Raw Data'!$F$2:$F$1532</c:f>
              <c:numCache>
                <c:formatCode>General</c:formatCode>
                <c:ptCount val="1531"/>
                <c:pt idx="0">
                  <c:v>0</c:v>
                </c:pt>
                <c:pt idx="1">
                  <c:v>9.9310000005061738E-3</c:v>
                </c:pt>
                <c:pt idx="2">
                  <c:v>1.9861000000673812E-2</c:v>
                </c:pt>
                <c:pt idx="3">
                  <c:v>2.9792000001179986E-2</c:v>
                </c:pt>
                <c:pt idx="4">
                  <c:v>3.972300000168616E-2</c:v>
                </c:pt>
                <c:pt idx="5">
                  <c:v>4.9653000001853798E-2</c:v>
                </c:pt>
                <c:pt idx="6">
                  <c:v>5.9584000002359971E-2</c:v>
                </c:pt>
                <c:pt idx="7">
                  <c:v>6.9514000002527609E-2</c:v>
                </c:pt>
                <c:pt idx="8">
                  <c:v>7.9444999995757826E-2</c:v>
                </c:pt>
                <c:pt idx="9">
                  <c:v>8.9374999995925464E-2</c:v>
                </c:pt>
                <c:pt idx="10">
                  <c:v>9.9305999996431638E-2</c:v>
                </c:pt>
                <c:pt idx="11">
                  <c:v>0.10923599999659928</c:v>
                </c:pt>
                <c:pt idx="12">
                  <c:v>0.11916699999710545</c:v>
                </c:pt>
                <c:pt idx="13">
                  <c:v>0.12909799999761162</c:v>
                </c:pt>
                <c:pt idx="14">
                  <c:v>0.13902799999777926</c:v>
                </c:pt>
                <c:pt idx="15">
                  <c:v>0.14895899999828544</c:v>
                </c:pt>
                <c:pt idx="16">
                  <c:v>0.15888899999845307</c:v>
                </c:pt>
                <c:pt idx="17">
                  <c:v>0.16881999999895925</c:v>
                </c:pt>
                <c:pt idx="18">
                  <c:v>0.17874999999912689</c:v>
                </c:pt>
                <c:pt idx="19">
                  <c:v>0.18868099999963306</c:v>
                </c:pt>
                <c:pt idx="20">
                  <c:v>0.19861200000013923</c:v>
                </c:pt>
                <c:pt idx="21">
                  <c:v>0.20854200000030687</c:v>
                </c:pt>
                <c:pt idx="22">
                  <c:v>0.21847300000081304</c:v>
                </c:pt>
                <c:pt idx="23">
                  <c:v>0.22840300000098068</c:v>
                </c:pt>
                <c:pt idx="24">
                  <c:v>0.23833400000148686</c:v>
                </c:pt>
                <c:pt idx="25">
                  <c:v>0.24826400000165449</c:v>
                </c:pt>
                <c:pt idx="26">
                  <c:v>0.25819500000216067</c:v>
                </c:pt>
                <c:pt idx="27">
                  <c:v>0.26812600000266684</c:v>
                </c:pt>
                <c:pt idx="28">
                  <c:v>0.27805599999555852</c:v>
                </c:pt>
                <c:pt idx="29">
                  <c:v>0.2879869999960647</c:v>
                </c:pt>
                <c:pt idx="30">
                  <c:v>0.29791699999623233</c:v>
                </c:pt>
                <c:pt idx="31">
                  <c:v>0.30784799999673851</c:v>
                </c:pt>
                <c:pt idx="32">
                  <c:v>0.31777799999690615</c:v>
                </c:pt>
                <c:pt idx="33">
                  <c:v>0.32770899999741232</c:v>
                </c:pt>
                <c:pt idx="34">
                  <c:v>0.33763999999791849</c:v>
                </c:pt>
                <c:pt idx="35">
                  <c:v>0.34756999999808613</c:v>
                </c:pt>
                <c:pt idx="36">
                  <c:v>0.35750099999859231</c:v>
                </c:pt>
                <c:pt idx="37">
                  <c:v>0.36743099999875994</c:v>
                </c:pt>
                <c:pt idx="38">
                  <c:v>0.37736199999926612</c:v>
                </c:pt>
                <c:pt idx="39">
                  <c:v>0.38729199999943376</c:v>
                </c:pt>
                <c:pt idx="40">
                  <c:v>0.39722299999993993</c:v>
                </c:pt>
                <c:pt idx="41">
                  <c:v>0.4071540000004461</c:v>
                </c:pt>
                <c:pt idx="42">
                  <c:v>0.41708400000061374</c:v>
                </c:pt>
                <c:pt idx="43">
                  <c:v>0.42701500000111992</c:v>
                </c:pt>
                <c:pt idx="44">
                  <c:v>0.43694500000128755</c:v>
                </c:pt>
                <c:pt idx="45">
                  <c:v>0.44687600000179373</c:v>
                </c:pt>
                <c:pt idx="46">
                  <c:v>0.45680600000196137</c:v>
                </c:pt>
                <c:pt idx="47">
                  <c:v>0.46673700000246754</c:v>
                </c:pt>
                <c:pt idx="48">
                  <c:v>0.47666799999569776</c:v>
                </c:pt>
                <c:pt idx="49">
                  <c:v>0.48659799999586539</c:v>
                </c:pt>
                <c:pt idx="50">
                  <c:v>0.49652899999637157</c:v>
                </c:pt>
                <c:pt idx="51">
                  <c:v>0.50645899999653921</c:v>
                </c:pt>
                <c:pt idx="52">
                  <c:v>0.51638999999704538</c:v>
                </c:pt>
                <c:pt idx="53">
                  <c:v>0.52631987499626121</c:v>
                </c:pt>
                <c:pt idx="54">
                  <c:v>0.53625087499676738</c:v>
                </c:pt>
                <c:pt idx="55">
                  <c:v>0.54618087499693502</c:v>
                </c:pt>
                <c:pt idx="56">
                  <c:v>0.55611187499744119</c:v>
                </c:pt>
                <c:pt idx="57">
                  <c:v>0.56604287499794737</c:v>
                </c:pt>
                <c:pt idx="58">
                  <c:v>0.575972874998115</c:v>
                </c:pt>
                <c:pt idx="59">
                  <c:v>0.58590387499862118</c:v>
                </c:pt>
                <c:pt idx="60">
                  <c:v>0.59583387499878881</c:v>
                </c:pt>
                <c:pt idx="61">
                  <c:v>0.60576487499929499</c:v>
                </c:pt>
                <c:pt idx="62">
                  <c:v>0.61569487499946263</c:v>
                </c:pt>
                <c:pt idx="63">
                  <c:v>0.6256258749999688</c:v>
                </c:pt>
                <c:pt idx="64">
                  <c:v>0.63555687500047497</c:v>
                </c:pt>
                <c:pt idx="65">
                  <c:v>0.64548687500064261</c:v>
                </c:pt>
                <c:pt idx="66">
                  <c:v>0.65541787500114879</c:v>
                </c:pt>
                <c:pt idx="67">
                  <c:v>0.66534787500131642</c:v>
                </c:pt>
                <c:pt idx="68">
                  <c:v>0.6752788750018226</c:v>
                </c:pt>
                <c:pt idx="69">
                  <c:v>0.68520887500199024</c:v>
                </c:pt>
                <c:pt idx="70">
                  <c:v>0.69513987500249641</c:v>
                </c:pt>
                <c:pt idx="71">
                  <c:v>0.70506987500266405</c:v>
                </c:pt>
                <c:pt idx="72">
                  <c:v>0.71500087499589426</c:v>
                </c:pt>
                <c:pt idx="73">
                  <c:v>0.72493187499640044</c:v>
                </c:pt>
                <c:pt idx="74">
                  <c:v>0.73486187499656808</c:v>
                </c:pt>
                <c:pt idx="75">
                  <c:v>0.74479287499707425</c:v>
                </c:pt>
                <c:pt idx="76">
                  <c:v>0.75472287499724189</c:v>
                </c:pt>
                <c:pt idx="77">
                  <c:v>0.76465387499774806</c:v>
                </c:pt>
                <c:pt idx="78">
                  <c:v>0.7745838749979157</c:v>
                </c:pt>
                <c:pt idx="79">
                  <c:v>0.78451487499842187</c:v>
                </c:pt>
                <c:pt idx="80">
                  <c:v>0.79444587499892805</c:v>
                </c:pt>
                <c:pt idx="81">
                  <c:v>0.80437587499909569</c:v>
                </c:pt>
                <c:pt idx="82">
                  <c:v>0.81430687499960186</c:v>
                </c:pt>
                <c:pt idx="83">
                  <c:v>0.8242368749997695</c:v>
                </c:pt>
                <c:pt idx="84">
                  <c:v>0.83416787500027567</c:v>
                </c:pt>
                <c:pt idx="85">
                  <c:v>0.84409787500044331</c:v>
                </c:pt>
                <c:pt idx="86">
                  <c:v>0.85402887500094948</c:v>
                </c:pt>
                <c:pt idx="87">
                  <c:v>0.86395987500145566</c:v>
                </c:pt>
                <c:pt idx="88">
                  <c:v>0.8738898750016233</c:v>
                </c:pt>
                <c:pt idx="89">
                  <c:v>0.88382087500212947</c:v>
                </c:pt>
                <c:pt idx="90">
                  <c:v>0.89375087500229711</c:v>
                </c:pt>
                <c:pt idx="91">
                  <c:v>0.90368187499552732</c:v>
                </c:pt>
                <c:pt idx="92">
                  <c:v>0.91361187499569496</c:v>
                </c:pt>
                <c:pt idx="93">
                  <c:v>0.92354287499620114</c:v>
                </c:pt>
                <c:pt idx="94">
                  <c:v>0.93347387499670731</c:v>
                </c:pt>
                <c:pt idx="95">
                  <c:v>0.94340387499687495</c:v>
                </c:pt>
                <c:pt idx="96">
                  <c:v>0.95333487499738112</c:v>
                </c:pt>
                <c:pt idx="97">
                  <c:v>0.96326487499754876</c:v>
                </c:pt>
                <c:pt idx="98">
                  <c:v>0.97319587499805493</c:v>
                </c:pt>
                <c:pt idx="99">
                  <c:v>0.98312587499822257</c:v>
                </c:pt>
                <c:pt idx="100">
                  <c:v>0.99305687499872874</c:v>
                </c:pt>
                <c:pt idx="101">
                  <c:v>1.0029868749988964</c:v>
                </c:pt>
                <c:pt idx="102">
                  <c:v>1.0129178749994026</c:v>
                </c:pt>
                <c:pt idx="103">
                  <c:v>1.0228488749999087</c:v>
                </c:pt>
                <c:pt idx="104">
                  <c:v>1.0327788750000764</c:v>
                </c:pt>
                <c:pt idx="105">
                  <c:v>1.0427098750005825</c:v>
                </c:pt>
                <c:pt idx="106">
                  <c:v>1.0526398750007502</c:v>
                </c:pt>
                <c:pt idx="107">
                  <c:v>1.0625708750012564</c:v>
                </c:pt>
                <c:pt idx="108">
                  <c:v>1.072500875001424</c:v>
                </c:pt>
                <c:pt idx="109">
                  <c:v>1.0824318750019302</c:v>
                </c:pt>
                <c:pt idx="110">
                  <c:v>1.0923628750024363</c:v>
                </c:pt>
                <c:pt idx="111">
                  <c:v>1.102292875002604</c:v>
                </c:pt>
                <c:pt idx="112">
                  <c:v>1.1122238749958342</c:v>
                </c:pt>
                <c:pt idx="113">
                  <c:v>1.1221538749960018</c:v>
                </c:pt>
                <c:pt idx="114">
                  <c:v>1.132084874996508</c:v>
                </c:pt>
                <c:pt idx="115">
                  <c:v>1.1420148749966756</c:v>
                </c:pt>
                <c:pt idx="116">
                  <c:v>1.1519458749971818</c:v>
                </c:pt>
                <c:pt idx="117">
                  <c:v>1.1618758749973495</c:v>
                </c:pt>
                <c:pt idx="118">
                  <c:v>1.1718068749978556</c:v>
                </c:pt>
                <c:pt idx="119">
                  <c:v>1.1817378749983618</c:v>
                </c:pt>
                <c:pt idx="120">
                  <c:v>1.1916678749985294</c:v>
                </c:pt>
                <c:pt idx="121">
                  <c:v>1.2015988749990356</c:v>
                </c:pt>
                <c:pt idx="122">
                  <c:v>1.2115288749992033</c:v>
                </c:pt>
                <c:pt idx="123">
                  <c:v>1.2214598749997094</c:v>
                </c:pt>
                <c:pt idx="124">
                  <c:v>1.2313898749998771</c:v>
                </c:pt>
                <c:pt idx="125">
                  <c:v>1.2413208750003832</c:v>
                </c:pt>
                <c:pt idx="126">
                  <c:v>1.2512518750008894</c:v>
                </c:pt>
                <c:pt idx="127">
                  <c:v>1.2611818750010571</c:v>
                </c:pt>
                <c:pt idx="128">
                  <c:v>1.2711128750015632</c:v>
                </c:pt>
                <c:pt idx="129">
                  <c:v>1.2810428750017309</c:v>
                </c:pt>
                <c:pt idx="130">
                  <c:v>1.290973875002237</c:v>
                </c:pt>
                <c:pt idx="131">
                  <c:v>1.3009038750024047</c:v>
                </c:pt>
                <c:pt idx="132">
                  <c:v>1.3108348749956349</c:v>
                </c:pt>
                <c:pt idx="133">
                  <c:v>1.3207648749958025</c:v>
                </c:pt>
                <c:pt idx="134">
                  <c:v>1.3306958749963087</c:v>
                </c:pt>
                <c:pt idx="135">
                  <c:v>1.3406268749968149</c:v>
                </c:pt>
                <c:pt idx="136">
                  <c:v>1.3505568749969825</c:v>
                </c:pt>
                <c:pt idx="137">
                  <c:v>1.3604878749974887</c:v>
                </c:pt>
                <c:pt idx="138">
                  <c:v>1.3704178749976563</c:v>
                </c:pt>
                <c:pt idx="139">
                  <c:v>1.3803488749981625</c:v>
                </c:pt>
                <c:pt idx="140">
                  <c:v>1.3902788749983301</c:v>
                </c:pt>
                <c:pt idx="141">
                  <c:v>1.4002098749988363</c:v>
                </c:pt>
                <c:pt idx="142">
                  <c:v>1.4101408749993425</c:v>
                </c:pt>
                <c:pt idx="143">
                  <c:v>1.4200708749995101</c:v>
                </c:pt>
                <c:pt idx="144">
                  <c:v>1.4300018750000163</c:v>
                </c:pt>
                <c:pt idx="145">
                  <c:v>1.4399318750001839</c:v>
                </c:pt>
                <c:pt idx="146">
                  <c:v>1.4498628750006901</c:v>
                </c:pt>
                <c:pt idx="147">
                  <c:v>1.4597928750008577</c:v>
                </c:pt>
                <c:pt idx="148">
                  <c:v>1.4697238750013639</c:v>
                </c:pt>
                <c:pt idx="149">
                  <c:v>1.4796548750018701</c:v>
                </c:pt>
                <c:pt idx="150">
                  <c:v>1.4895848750020377</c:v>
                </c:pt>
                <c:pt idx="151">
                  <c:v>1.4995158750025439</c:v>
                </c:pt>
                <c:pt idx="152">
                  <c:v>1.5094458749954356</c:v>
                </c:pt>
                <c:pt idx="153">
                  <c:v>1.5193768749959418</c:v>
                </c:pt>
                <c:pt idx="154">
                  <c:v>1.5293065416626632</c:v>
                </c:pt>
                <c:pt idx="155">
                  <c:v>1.5392375416631694</c:v>
                </c:pt>
                <c:pt idx="156">
                  <c:v>1.549167541663337</c:v>
                </c:pt>
                <c:pt idx="157">
                  <c:v>1.5590985416638432</c:v>
                </c:pt>
                <c:pt idx="158">
                  <c:v>1.5690295416643494</c:v>
                </c:pt>
                <c:pt idx="159">
                  <c:v>1.578959541664517</c:v>
                </c:pt>
                <c:pt idx="160">
                  <c:v>1.5888905416650232</c:v>
                </c:pt>
                <c:pt idx="161">
                  <c:v>1.5988205416651908</c:v>
                </c:pt>
                <c:pt idx="162">
                  <c:v>1.608751541665697</c:v>
                </c:pt>
                <c:pt idx="163">
                  <c:v>1.6186815416658646</c:v>
                </c:pt>
                <c:pt idx="164">
                  <c:v>1.6286125416663708</c:v>
                </c:pt>
                <c:pt idx="165">
                  <c:v>1.638543541666877</c:v>
                </c:pt>
                <c:pt idx="166">
                  <c:v>1.6484735416670446</c:v>
                </c:pt>
                <c:pt idx="167">
                  <c:v>1.6584045416675508</c:v>
                </c:pt>
                <c:pt idx="168">
                  <c:v>1.6683345416677184</c:v>
                </c:pt>
                <c:pt idx="169">
                  <c:v>1.6782655416682246</c:v>
                </c:pt>
                <c:pt idx="170">
                  <c:v>1.6881955416683923</c:v>
                </c:pt>
                <c:pt idx="171">
                  <c:v>1.6981265416688984</c:v>
                </c:pt>
                <c:pt idx="172">
                  <c:v>1.7080565416690661</c:v>
                </c:pt>
                <c:pt idx="173">
                  <c:v>1.7179875416622963</c:v>
                </c:pt>
                <c:pt idx="174">
                  <c:v>1.7279185416628025</c:v>
                </c:pt>
                <c:pt idx="175">
                  <c:v>1.7378485416629701</c:v>
                </c:pt>
                <c:pt idx="176">
                  <c:v>1.7477795416634763</c:v>
                </c:pt>
                <c:pt idx="177">
                  <c:v>1.7577095416636439</c:v>
                </c:pt>
                <c:pt idx="178">
                  <c:v>1.7676405416641501</c:v>
                </c:pt>
                <c:pt idx="179">
                  <c:v>1.7775705416643177</c:v>
                </c:pt>
                <c:pt idx="180">
                  <c:v>1.7875015416648239</c:v>
                </c:pt>
                <c:pt idx="181">
                  <c:v>1.7974325416653301</c:v>
                </c:pt>
                <c:pt idx="182">
                  <c:v>1.8073625416654977</c:v>
                </c:pt>
                <c:pt idx="183">
                  <c:v>1.8172935416660039</c:v>
                </c:pt>
                <c:pt idx="184">
                  <c:v>1.8272235416661715</c:v>
                </c:pt>
                <c:pt idx="185">
                  <c:v>1.8371545416666777</c:v>
                </c:pt>
                <c:pt idx="186">
                  <c:v>1.8470845416668453</c:v>
                </c:pt>
                <c:pt idx="187">
                  <c:v>1.8570155416673515</c:v>
                </c:pt>
                <c:pt idx="188">
                  <c:v>1.8669455416675191</c:v>
                </c:pt>
                <c:pt idx="189">
                  <c:v>1.8768765416680253</c:v>
                </c:pt>
                <c:pt idx="190">
                  <c:v>1.8868075416685315</c:v>
                </c:pt>
                <c:pt idx="191">
                  <c:v>1.8967375416686991</c:v>
                </c:pt>
                <c:pt idx="192">
                  <c:v>1.9066685416692053</c:v>
                </c:pt>
                <c:pt idx="193">
                  <c:v>1.916598541662097</c:v>
                </c:pt>
                <c:pt idx="194">
                  <c:v>1.9265295416626032</c:v>
                </c:pt>
                <c:pt idx="195">
                  <c:v>1.9364595416627708</c:v>
                </c:pt>
                <c:pt idx="196">
                  <c:v>1.946390541663277</c:v>
                </c:pt>
                <c:pt idx="197">
                  <c:v>1.9563215416637831</c:v>
                </c:pt>
                <c:pt idx="198">
                  <c:v>1.9662515416639508</c:v>
                </c:pt>
                <c:pt idx="199">
                  <c:v>1.9761825416644569</c:v>
                </c:pt>
                <c:pt idx="200">
                  <c:v>1.9861125416646246</c:v>
                </c:pt>
                <c:pt idx="201">
                  <c:v>1.9960435416651308</c:v>
                </c:pt>
                <c:pt idx="202">
                  <c:v>2.0059735416652984</c:v>
                </c:pt>
                <c:pt idx="203">
                  <c:v>2.0159045416658046</c:v>
                </c:pt>
                <c:pt idx="204">
                  <c:v>2.0258355416663107</c:v>
                </c:pt>
                <c:pt idx="205">
                  <c:v>2.0357655416664784</c:v>
                </c:pt>
                <c:pt idx="206">
                  <c:v>2.0456965416669846</c:v>
                </c:pt>
                <c:pt idx="207">
                  <c:v>2.0556265416671522</c:v>
                </c:pt>
                <c:pt idx="208">
                  <c:v>2.0655575416676584</c:v>
                </c:pt>
                <c:pt idx="209">
                  <c:v>2.075487541667826</c:v>
                </c:pt>
                <c:pt idx="210">
                  <c:v>2.0854185416683322</c:v>
                </c:pt>
                <c:pt idx="211">
                  <c:v>2.0953495416688384</c:v>
                </c:pt>
                <c:pt idx="212">
                  <c:v>2.105279541669006</c:v>
                </c:pt>
                <c:pt idx="213">
                  <c:v>2.1152105416622362</c:v>
                </c:pt>
                <c:pt idx="214">
                  <c:v>2.1251405416624038</c:v>
                </c:pt>
                <c:pt idx="215">
                  <c:v>2.13507154166291</c:v>
                </c:pt>
                <c:pt idx="216">
                  <c:v>2.1450015416630777</c:v>
                </c:pt>
                <c:pt idx="217">
                  <c:v>2.1549325416635838</c:v>
                </c:pt>
                <c:pt idx="218">
                  <c:v>2.1648625416637515</c:v>
                </c:pt>
                <c:pt idx="219">
                  <c:v>2.1747935416642576</c:v>
                </c:pt>
                <c:pt idx="220">
                  <c:v>2.1847245416647638</c:v>
                </c:pt>
                <c:pt idx="221">
                  <c:v>2.1946545416649315</c:v>
                </c:pt>
                <c:pt idx="222">
                  <c:v>2.2045855416654376</c:v>
                </c:pt>
                <c:pt idx="223">
                  <c:v>2.2145155416656053</c:v>
                </c:pt>
                <c:pt idx="224">
                  <c:v>2.2244465416661114</c:v>
                </c:pt>
                <c:pt idx="225">
                  <c:v>2.2343765416662791</c:v>
                </c:pt>
                <c:pt idx="226">
                  <c:v>2.2443075416667853</c:v>
                </c:pt>
                <c:pt idx="227">
                  <c:v>2.2542385416672914</c:v>
                </c:pt>
                <c:pt idx="228">
                  <c:v>2.2641685416674591</c:v>
                </c:pt>
                <c:pt idx="229">
                  <c:v>2.2740995416679652</c:v>
                </c:pt>
                <c:pt idx="230">
                  <c:v>2.2840295416681329</c:v>
                </c:pt>
                <c:pt idx="231">
                  <c:v>2.2939605416686391</c:v>
                </c:pt>
                <c:pt idx="232">
                  <c:v>2.3038905416688067</c:v>
                </c:pt>
                <c:pt idx="233">
                  <c:v>2.3138215416693129</c:v>
                </c:pt>
                <c:pt idx="234">
                  <c:v>2.3237515416622045</c:v>
                </c:pt>
                <c:pt idx="235">
                  <c:v>2.3336825416627107</c:v>
                </c:pt>
                <c:pt idx="236">
                  <c:v>2.3436135416632169</c:v>
                </c:pt>
                <c:pt idx="237">
                  <c:v>2.3535435416633845</c:v>
                </c:pt>
                <c:pt idx="238">
                  <c:v>2.3634745416638907</c:v>
                </c:pt>
                <c:pt idx="239">
                  <c:v>2.3734045416640583</c:v>
                </c:pt>
                <c:pt idx="240">
                  <c:v>2.3833355416645645</c:v>
                </c:pt>
                <c:pt idx="241">
                  <c:v>2.3932655416647322</c:v>
                </c:pt>
                <c:pt idx="242">
                  <c:v>2.4031965416652383</c:v>
                </c:pt>
                <c:pt idx="243">
                  <c:v>2.4131275416657445</c:v>
                </c:pt>
                <c:pt idx="244">
                  <c:v>2.4230575416659121</c:v>
                </c:pt>
                <c:pt idx="245">
                  <c:v>2.4329885416664183</c:v>
                </c:pt>
                <c:pt idx="246">
                  <c:v>2.442918541666586</c:v>
                </c:pt>
                <c:pt idx="247">
                  <c:v>2.4528495416670921</c:v>
                </c:pt>
                <c:pt idx="248">
                  <c:v>2.4627795416672598</c:v>
                </c:pt>
                <c:pt idx="249">
                  <c:v>2.4727105416677659</c:v>
                </c:pt>
                <c:pt idx="250">
                  <c:v>2.4826415416682721</c:v>
                </c:pt>
                <c:pt idx="251">
                  <c:v>2.4925715416684397</c:v>
                </c:pt>
                <c:pt idx="252">
                  <c:v>2.5025025416689459</c:v>
                </c:pt>
                <c:pt idx="253">
                  <c:v>2.5124325416691136</c:v>
                </c:pt>
                <c:pt idx="254">
                  <c:v>2.5223635000002105</c:v>
                </c:pt>
                <c:pt idx="255">
                  <c:v>2.5322935000003781</c:v>
                </c:pt>
                <c:pt idx="256">
                  <c:v>2.5422245000008843</c:v>
                </c:pt>
                <c:pt idx="257">
                  <c:v>2.5521545000010519</c:v>
                </c:pt>
                <c:pt idx="258">
                  <c:v>2.5620855000015581</c:v>
                </c:pt>
                <c:pt idx="259">
                  <c:v>2.5720165000020643</c:v>
                </c:pt>
                <c:pt idx="260">
                  <c:v>2.5819465000022319</c:v>
                </c:pt>
                <c:pt idx="261">
                  <c:v>2.5918774999954621</c:v>
                </c:pt>
                <c:pt idx="262">
                  <c:v>2.6018074999956298</c:v>
                </c:pt>
                <c:pt idx="263">
                  <c:v>2.6117384999961359</c:v>
                </c:pt>
                <c:pt idx="264">
                  <c:v>2.6216684999963036</c:v>
                </c:pt>
                <c:pt idx="265">
                  <c:v>2.6315994999968098</c:v>
                </c:pt>
                <c:pt idx="266">
                  <c:v>2.6415304999973159</c:v>
                </c:pt>
                <c:pt idx="267">
                  <c:v>2.6514604999974836</c:v>
                </c:pt>
                <c:pt idx="268">
                  <c:v>2.6613914999979897</c:v>
                </c:pt>
                <c:pt idx="269">
                  <c:v>2.6713214999981574</c:v>
                </c:pt>
                <c:pt idx="270">
                  <c:v>2.6812524999986636</c:v>
                </c:pt>
                <c:pt idx="271">
                  <c:v>2.6911824999988312</c:v>
                </c:pt>
                <c:pt idx="272">
                  <c:v>2.7011134999993374</c:v>
                </c:pt>
                <c:pt idx="273">
                  <c:v>2.7110444999998435</c:v>
                </c:pt>
                <c:pt idx="274">
                  <c:v>2.7209745000000112</c:v>
                </c:pt>
                <c:pt idx="275">
                  <c:v>2.7309055000005173</c:v>
                </c:pt>
                <c:pt idx="276">
                  <c:v>2.740835500000685</c:v>
                </c:pt>
                <c:pt idx="277">
                  <c:v>2.7507665000011912</c:v>
                </c:pt>
                <c:pt idx="278">
                  <c:v>2.7606965000013588</c:v>
                </c:pt>
                <c:pt idx="279">
                  <c:v>2.770627500001865</c:v>
                </c:pt>
                <c:pt idx="280">
                  <c:v>2.7805585000023711</c:v>
                </c:pt>
                <c:pt idx="281">
                  <c:v>2.7904885000025388</c:v>
                </c:pt>
                <c:pt idx="282">
                  <c:v>2.800419499995769</c:v>
                </c:pt>
                <c:pt idx="283">
                  <c:v>2.8103494999959366</c:v>
                </c:pt>
                <c:pt idx="284">
                  <c:v>2.8202804999964428</c:v>
                </c:pt>
                <c:pt idx="285">
                  <c:v>2.8302104999966105</c:v>
                </c:pt>
                <c:pt idx="286">
                  <c:v>2.8401414999971166</c:v>
                </c:pt>
                <c:pt idx="287">
                  <c:v>2.8500724999976228</c:v>
                </c:pt>
                <c:pt idx="288">
                  <c:v>2.8600024999977904</c:v>
                </c:pt>
                <c:pt idx="289">
                  <c:v>2.8699334999982966</c:v>
                </c:pt>
                <c:pt idx="290">
                  <c:v>2.8798634999984642</c:v>
                </c:pt>
                <c:pt idx="291">
                  <c:v>2.8897944999989704</c:v>
                </c:pt>
                <c:pt idx="292">
                  <c:v>2.8997244999991381</c:v>
                </c:pt>
                <c:pt idx="293">
                  <c:v>2.9096554999996442</c:v>
                </c:pt>
                <c:pt idx="294">
                  <c:v>2.9195854999998119</c:v>
                </c:pt>
                <c:pt idx="295">
                  <c:v>2.929516500000318</c:v>
                </c:pt>
                <c:pt idx="296">
                  <c:v>2.9394475000008242</c:v>
                </c:pt>
                <c:pt idx="297">
                  <c:v>2.9493775000009919</c:v>
                </c:pt>
                <c:pt idx="298">
                  <c:v>2.959308500001498</c:v>
                </c:pt>
                <c:pt idx="299">
                  <c:v>2.9692385000016657</c:v>
                </c:pt>
                <c:pt idx="300">
                  <c:v>2.9791695000021718</c:v>
                </c:pt>
                <c:pt idx="301">
                  <c:v>2.9890995000023395</c:v>
                </c:pt>
                <c:pt idx="302">
                  <c:v>2.9990304999955697</c:v>
                </c:pt>
                <c:pt idx="303">
                  <c:v>3.0089614999960759</c:v>
                </c:pt>
                <c:pt idx="304">
                  <c:v>3.0188914999962435</c:v>
                </c:pt>
                <c:pt idx="305">
                  <c:v>3.0288224999967497</c:v>
                </c:pt>
                <c:pt idx="306">
                  <c:v>3.0387524999969173</c:v>
                </c:pt>
                <c:pt idx="307">
                  <c:v>3.0486834999974235</c:v>
                </c:pt>
                <c:pt idx="308">
                  <c:v>3.0586134999975911</c:v>
                </c:pt>
                <c:pt idx="309">
                  <c:v>3.0685444999980973</c:v>
                </c:pt>
                <c:pt idx="310">
                  <c:v>3.0784754999986035</c:v>
                </c:pt>
                <c:pt idx="311">
                  <c:v>3.0884054999987711</c:v>
                </c:pt>
                <c:pt idx="312">
                  <c:v>3.0983364999992773</c:v>
                </c:pt>
                <c:pt idx="313">
                  <c:v>3.1082664999994449</c:v>
                </c:pt>
                <c:pt idx="314">
                  <c:v>3.1181974999999511</c:v>
                </c:pt>
                <c:pt idx="315">
                  <c:v>3.1281275000001187</c:v>
                </c:pt>
                <c:pt idx="316">
                  <c:v>3.1380585000006249</c:v>
                </c:pt>
                <c:pt idx="317">
                  <c:v>3.1479895000011311</c:v>
                </c:pt>
                <c:pt idx="318">
                  <c:v>3.1579195000012987</c:v>
                </c:pt>
                <c:pt idx="319">
                  <c:v>3.1678505000018049</c:v>
                </c:pt>
                <c:pt idx="320">
                  <c:v>3.1777805000019725</c:v>
                </c:pt>
                <c:pt idx="321">
                  <c:v>3.1877115000024787</c:v>
                </c:pt>
                <c:pt idx="322">
                  <c:v>3.1976415000026464</c:v>
                </c:pt>
                <c:pt idx="323">
                  <c:v>3.2075724999958766</c:v>
                </c:pt>
                <c:pt idx="324">
                  <c:v>3.2175034999963827</c:v>
                </c:pt>
                <c:pt idx="325">
                  <c:v>3.2274334999965504</c:v>
                </c:pt>
                <c:pt idx="326">
                  <c:v>3.2373644999970566</c:v>
                </c:pt>
                <c:pt idx="327">
                  <c:v>3.2472944999972242</c:v>
                </c:pt>
                <c:pt idx="328">
                  <c:v>3.2572254999977304</c:v>
                </c:pt>
                <c:pt idx="329">
                  <c:v>3.267155499997898</c:v>
                </c:pt>
                <c:pt idx="330">
                  <c:v>3.2770864999984042</c:v>
                </c:pt>
                <c:pt idx="331">
                  <c:v>3.2870174999989104</c:v>
                </c:pt>
                <c:pt idx="332">
                  <c:v>3.296947499999078</c:v>
                </c:pt>
                <c:pt idx="333">
                  <c:v>3.3068784999995842</c:v>
                </c:pt>
                <c:pt idx="334">
                  <c:v>3.3168084999997518</c:v>
                </c:pt>
                <c:pt idx="335">
                  <c:v>3.326739500000258</c:v>
                </c:pt>
                <c:pt idx="336">
                  <c:v>3.3366695000004256</c:v>
                </c:pt>
                <c:pt idx="337">
                  <c:v>3.3466005000009318</c:v>
                </c:pt>
                <c:pt idx="338">
                  <c:v>3.356531500001438</c:v>
                </c:pt>
                <c:pt idx="339">
                  <c:v>3.3664615000016056</c:v>
                </c:pt>
                <c:pt idx="340">
                  <c:v>3.3763925000021118</c:v>
                </c:pt>
                <c:pt idx="341">
                  <c:v>3.3863225000022794</c:v>
                </c:pt>
                <c:pt idx="342">
                  <c:v>3.3962534999955096</c:v>
                </c:pt>
                <c:pt idx="343">
                  <c:v>3.4061834999956773</c:v>
                </c:pt>
                <c:pt idx="344">
                  <c:v>3.4161144999961834</c:v>
                </c:pt>
                <c:pt idx="345">
                  <c:v>3.4260454999966896</c:v>
                </c:pt>
                <c:pt idx="346">
                  <c:v>3.4359754999968573</c:v>
                </c:pt>
                <c:pt idx="347">
                  <c:v>3.4459064999973634</c:v>
                </c:pt>
                <c:pt idx="348">
                  <c:v>3.4558364999975311</c:v>
                </c:pt>
                <c:pt idx="349">
                  <c:v>3.4657674999980372</c:v>
                </c:pt>
                <c:pt idx="350">
                  <c:v>3.4756974999982049</c:v>
                </c:pt>
                <c:pt idx="351">
                  <c:v>3.485628499998711</c:v>
                </c:pt>
                <c:pt idx="352">
                  <c:v>3.4955594999992172</c:v>
                </c:pt>
                <c:pt idx="353">
                  <c:v>3.5054894999993849</c:v>
                </c:pt>
                <c:pt idx="354">
                  <c:v>3.515420499999891</c:v>
                </c:pt>
                <c:pt idx="355">
                  <c:v>3.5253512499984936</c:v>
                </c:pt>
                <c:pt idx="356">
                  <c:v>3.5352822499989998</c:v>
                </c:pt>
                <c:pt idx="357">
                  <c:v>3.5452122499991674</c:v>
                </c:pt>
                <c:pt idx="358">
                  <c:v>3.5551432499996736</c:v>
                </c:pt>
                <c:pt idx="359">
                  <c:v>3.5650742500001797</c:v>
                </c:pt>
                <c:pt idx="360">
                  <c:v>3.5750042500003474</c:v>
                </c:pt>
                <c:pt idx="361">
                  <c:v>3.5849352500008536</c:v>
                </c:pt>
                <c:pt idx="362">
                  <c:v>3.5948652500010212</c:v>
                </c:pt>
                <c:pt idx="363">
                  <c:v>3.6047962500015274</c:v>
                </c:pt>
                <c:pt idx="364">
                  <c:v>3.614726250001695</c:v>
                </c:pt>
                <c:pt idx="365">
                  <c:v>3.6246572500022012</c:v>
                </c:pt>
                <c:pt idx="366">
                  <c:v>3.6345882499954314</c:v>
                </c:pt>
                <c:pt idx="367">
                  <c:v>3.644518249995599</c:v>
                </c:pt>
                <c:pt idx="368">
                  <c:v>3.6544492499961052</c:v>
                </c:pt>
                <c:pt idx="369">
                  <c:v>3.6643792499962728</c:v>
                </c:pt>
                <c:pt idx="370">
                  <c:v>3.674310249996779</c:v>
                </c:pt>
                <c:pt idx="371">
                  <c:v>3.6842402499969467</c:v>
                </c:pt>
                <c:pt idx="372">
                  <c:v>3.6941712499974528</c:v>
                </c:pt>
                <c:pt idx="373">
                  <c:v>3.704102249997959</c:v>
                </c:pt>
                <c:pt idx="374">
                  <c:v>3.7140322499981266</c:v>
                </c:pt>
                <c:pt idx="375">
                  <c:v>3.7239632499986328</c:v>
                </c:pt>
                <c:pt idx="376">
                  <c:v>3.7338932499988005</c:v>
                </c:pt>
                <c:pt idx="377">
                  <c:v>3.7438242499993066</c:v>
                </c:pt>
                <c:pt idx="378">
                  <c:v>3.7537542499994743</c:v>
                </c:pt>
                <c:pt idx="379">
                  <c:v>3.7636852499999804</c:v>
                </c:pt>
                <c:pt idx="380">
                  <c:v>3.7736162500004866</c:v>
                </c:pt>
                <c:pt idx="381">
                  <c:v>3.7835462500006543</c:v>
                </c:pt>
                <c:pt idx="382">
                  <c:v>3.7934772500011604</c:v>
                </c:pt>
                <c:pt idx="383">
                  <c:v>3.8034072500013281</c:v>
                </c:pt>
                <c:pt idx="384">
                  <c:v>3.8133382500018342</c:v>
                </c:pt>
                <c:pt idx="385">
                  <c:v>3.8232692500023404</c:v>
                </c:pt>
                <c:pt idx="386">
                  <c:v>3.8331992500025081</c:v>
                </c:pt>
                <c:pt idx="387">
                  <c:v>3.8431302499957383</c:v>
                </c:pt>
                <c:pt idx="388">
                  <c:v>3.8530602499959059</c:v>
                </c:pt>
                <c:pt idx="389">
                  <c:v>3.8629912499964121</c:v>
                </c:pt>
                <c:pt idx="390">
                  <c:v>3.8729212499965797</c:v>
                </c:pt>
                <c:pt idx="391">
                  <c:v>3.8828522499970859</c:v>
                </c:pt>
                <c:pt idx="392">
                  <c:v>3.8927832499975921</c:v>
                </c:pt>
                <c:pt idx="393">
                  <c:v>3.9027132499977597</c:v>
                </c:pt>
                <c:pt idx="394">
                  <c:v>3.9126442499982659</c:v>
                </c:pt>
                <c:pt idx="395">
                  <c:v>3.9225742499984335</c:v>
                </c:pt>
                <c:pt idx="396">
                  <c:v>3.9325052499989397</c:v>
                </c:pt>
                <c:pt idx="397">
                  <c:v>3.9424352499991073</c:v>
                </c:pt>
                <c:pt idx="398">
                  <c:v>3.9523662499996135</c:v>
                </c:pt>
                <c:pt idx="399">
                  <c:v>3.9622972500001197</c:v>
                </c:pt>
                <c:pt idx="400">
                  <c:v>3.9722272500002873</c:v>
                </c:pt>
                <c:pt idx="401">
                  <c:v>3.9821582500007935</c:v>
                </c:pt>
                <c:pt idx="402">
                  <c:v>3.9920882500009611</c:v>
                </c:pt>
                <c:pt idx="403">
                  <c:v>4.0020192500014673</c:v>
                </c:pt>
                <c:pt idx="404">
                  <c:v>4.0119492500016349</c:v>
                </c:pt>
                <c:pt idx="405">
                  <c:v>4.0218802500021411</c:v>
                </c:pt>
                <c:pt idx="406">
                  <c:v>4.0318112500026473</c:v>
                </c:pt>
                <c:pt idx="407">
                  <c:v>4.041741249995539</c:v>
                </c:pt>
                <c:pt idx="408">
                  <c:v>4.0516722499960451</c:v>
                </c:pt>
                <c:pt idx="409">
                  <c:v>4.0616022499962128</c:v>
                </c:pt>
                <c:pt idx="410">
                  <c:v>4.071533249996719</c:v>
                </c:pt>
                <c:pt idx="411">
                  <c:v>4.0814632499968866</c:v>
                </c:pt>
                <c:pt idx="412">
                  <c:v>4.0913942499973928</c:v>
                </c:pt>
                <c:pt idx="413">
                  <c:v>4.1013252499978989</c:v>
                </c:pt>
                <c:pt idx="414">
                  <c:v>4.1112552499980666</c:v>
                </c:pt>
                <c:pt idx="415">
                  <c:v>4.1211862499985727</c:v>
                </c:pt>
                <c:pt idx="416">
                  <c:v>4.1311162499987404</c:v>
                </c:pt>
                <c:pt idx="417">
                  <c:v>4.1410472499992466</c:v>
                </c:pt>
                <c:pt idx="418">
                  <c:v>4.1509772499994142</c:v>
                </c:pt>
                <c:pt idx="419">
                  <c:v>4.1609082499999204</c:v>
                </c:pt>
                <c:pt idx="420">
                  <c:v>4.1708392500004265</c:v>
                </c:pt>
                <c:pt idx="421">
                  <c:v>4.1807692500005942</c:v>
                </c:pt>
                <c:pt idx="422">
                  <c:v>4.1907002500011004</c:v>
                </c:pt>
                <c:pt idx="423">
                  <c:v>4.200630250001268</c:v>
                </c:pt>
                <c:pt idx="424">
                  <c:v>4.2105612500017742</c:v>
                </c:pt>
                <c:pt idx="425">
                  <c:v>4.2204922500022803</c:v>
                </c:pt>
                <c:pt idx="426">
                  <c:v>4.230422250002448</c:v>
                </c:pt>
                <c:pt idx="427">
                  <c:v>4.2403532499956782</c:v>
                </c:pt>
                <c:pt idx="428">
                  <c:v>4.2502832499958458</c:v>
                </c:pt>
                <c:pt idx="429">
                  <c:v>4.260214249996352</c:v>
                </c:pt>
                <c:pt idx="430">
                  <c:v>4.2701442499965196</c:v>
                </c:pt>
                <c:pt idx="431">
                  <c:v>4.2800752499970258</c:v>
                </c:pt>
                <c:pt idx="432">
                  <c:v>4.290006249997532</c:v>
                </c:pt>
                <c:pt idx="433">
                  <c:v>4.2999362499976996</c:v>
                </c:pt>
                <c:pt idx="434">
                  <c:v>4.3098672499982058</c:v>
                </c:pt>
                <c:pt idx="435">
                  <c:v>4.3197972499983734</c:v>
                </c:pt>
                <c:pt idx="436">
                  <c:v>4.3297282499988796</c:v>
                </c:pt>
                <c:pt idx="437">
                  <c:v>4.3396592499993858</c:v>
                </c:pt>
                <c:pt idx="438">
                  <c:v>4.3495892499995534</c:v>
                </c:pt>
                <c:pt idx="439">
                  <c:v>4.3595202500000596</c:v>
                </c:pt>
                <c:pt idx="440">
                  <c:v>4.3694502500002272</c:v>
                </c:pt>
                <c:pt idx="441">
                  <c:v>4.3793812500007334</c:v>
                </c:pt>
                <c:pt idx="442">
                  <c:v>4.3893112500009011</c:v>
                </c:pt>
                <c:pt idx="443">
                  <c:v>4.3992422500014072</c:v>
                </c:pt>
                <c:pt idx="444">
                  <c:v>4.4091732500019134</c:v>
                </c:pt>
                <c:pt idx="445">
                  <c:v>4.419103250002081</c:v>
                </c:pt>
                <c:pt idx="446">
                  <c:v>4.4290342500025872</c:v>
                </c:pt>
                <c:pt idx="447">
                  <c:v>4.4389642499954789</c:v>
                </c:pt>
                <c:pt idx="448">
                  <c:v>4.4488952499959851</c:v>
                </c:pt>
                <c:pt idx="449">
                  <c:v>4.4588252499961527</c:v>
                </c:pt>
                <c:pt idx="450">
                  <c:v>4.4687562499966589</c:v>
                </c:pt>
                <c:pt idx="451">
                  <c:v>4.4786872499971651</c:v>
                </c:pt>
                <c:pt idx="452">
                  <c:v>4.4886172499973327</c:v>
                </c:pt>
                <c:pt idx="453">
                  <c:v>4.4985482499978389</c:v>
                </c:pt>
                <c:pt idx="454">
                  <c:v>4.5084782499980065</c:v>
                </c:pt>
                <c:pt idx="455">
                  <c:v>4.5184092499985127</c:v>
                </c:pt>
                <c:pt idx="456">
                  <c:v>4.5283398749961634</c:v>
                </c:pt>
                <c:pt idx="457">
                  <c:v>4.5382698749963311</c:v>
                </c:pt>
                <c:pt idx="458">
                  <c:v>4.5482008749968372</c:v>
                </c:pt>
                <c:pt idx="459">
                  <c:v>4.5581308749970049</c:v>
                </c:pt>
                <c:pt idx="460">
                  <c:v>4.568061874997511</c:v>
                </c:pt>
                <c:pt idx="461">
                  <c:v>4.5779918749976787</c:v>
                </c:pt>
                <c:pt idx="462">
                  <c:v>4.5879228749981849</c:v>
                </c:pt>
                <c:pt idx="463">
                  <c:v>4.597853874998691</c:v>
                </c:pt>
                <c:pt idx="464">
                  <c:v>4.6077838749988587</c:v>
                </c:pt>
                <c:pt idx="465">
                  <c:v>4.6177148749993648</c:v>
                </c:pt>
                <c:pt idx="466">
                  <c:v>4.6276448749995325</c:v>
                </c:pt>
                <c:pt idx="467">
                  <c:v>4.6375758750000386</c:v>
                </c:pt>
                <c:pt idx="468">
                  <c:v>4.6475068750005448</c:v>
                </c:pt>
                <c:pt idx="469">
                  <c:v>4.6574368750007125</c:v>
                </c:pt>
                <c:pt idx="470">
                  <c:v>4.6673678750012186</c:v>
                </c:pt>
                <c:pt idx="471">
                  <c:v>4.6772978750013863</c:v>
                </c:pt>
                <c:pt idx="472">
                  <c:v>4.6872288750018924</c:v>
                </c:pt>
                <c:pt idx="473">
                  <c:v>4.6971588750020601</c:v>
                </c:pt>
                <c:pt idx="474">
                  <c:v>4.7070898750025663</c:v>
                </c:pt>
                <c:pt idx="475">
                  <c:v>4.7170208749957965</c:v>
                </c:pt>
                <c:pt idx="476">
                  <c:v>4.7269508749959641</c:v>
                </c:pt>
                <c:pt idx="477">
                  <c:v>4.7368818749964703</c:v>
                </c:pt>
                <c:pt idx="478">
                  <c:v>4.7468118749966379</c:v>
                </c:pt>
                <c:pt idx="479">
                  <c:v>4.7567428749971441</c:v>
                </c:pt>
                <c:pt idx="480">
                  <c:v>4.7666738749976503</c:v>
                </c:pt>
                <c:pt idx="481">
                  <c:v>4.7766038749978179</c:v>
                </c:pt>
                <c:pt idx="482">
                  <c:v>4.7865348749983241</c:v>
                </c:pt>
                <c:pt idx="483">
                  <c:v>4.7964648749984917</c:v>
                </c:pt>
                <c:pt idx="484">
                  <c:v>4.8063958749989979</c:v>
                </c:pt>
                <c:pt idx="485">
                  <c:v>4.8163258749991655</c:v>
                </c:pt>
                <c:pt idx="486">
                  <c:v>4.8262568749996717</c:v>
                </c:pt>
                <c:pt idx="487">
                  <c:v>4.8361878750001779</c:v>
                </c:pt>
                <c:pt idx="488">
                  <c:v>4.8461178750003455</c:v>
                </c:pt>
                <c:pt idx="489">
                  <c:v>4.8560488750008517</c:v>
                </c:pt>
                <c:pt idx="490">
                  <c:v>4.8659788750010193</c:v>
                </c:pt>
                <c:pt idx="491">
                  <c:v>4.8759098750015255</c:v>
                </c:pt>
                <c:pt idx="492">
                  <c:v>4.8858398750016931</c:v>
                </c:pt>
                <c:pt idx="493">
                  <c:v>4.8957708750021993</c:v>
                </c:pt>
                <c:pt idx="494">
                  <c:v>4.9057018749954295</c:v>
                </c:pt>
                <c:pt idx="495">
                  <c:v>4.9156318749955972</c:v>
                </c:pt>
                <c:pt idx="496">
                  <c:v>4.9255628749961033</c:v>
                </c:pt>
                <c:pt idx="497">
                  <c:v>4.935492874996271</c:v>
                </c:pt>
                <c:pt idx="498">
                  <c:v>4.9454238749967772</c:v>
                </c:pt>
                <c:pt idx="499">
                  <c:v>4.9553548749972833</c:v>
                </c:pt>
                <c:pt idx="500">
                  <c:v>4.965284874997451</c:v>
                </c:pt>
                <c:pt idx="501">
                  <c:v>4.9752158749979571</c:v>
                </c:pt>
                <c:pt idx="502">
                  <c:v>4.9851458749981248</c:v>
                </c:pt>
                <c:pt idx="503">
                  <c:v>4.995076874998631</c:v>
                </c:pt>
                <c:pt idx="504">
                  <c:v>5.0050078749991371</c:v>
                </c:pt>
                <c:pt idx="505">
                  <c:v>5.0149378749993048</c:v>
                </c:pt>
                <c:pt idx="506">
                  <c:v>5.0248688749998109</c:v>
                </c:pt>
                <c:pt idx="507">
                  <c:v>5.0347988749999786</c:v>
                </c:pt>
                <c:pt idx="508">
                  <c:v>5.0447298750004848</c:v>
                </c:pt>
                <c:pt idx="509">
                  <c:v>5.0546598750006524</c:v>
                </c:pt>
                <c:pt idx="510">
                  <c:v>5.0645908750011586</c:v>
                </c:pt>
                <c:pt idx="511">
                  <c:v>5.0745218750016647</c:v>
                </c:pt>
                <c:pt idx="512">
                  <c:v>5.0844518750018324</c:v>
                </c:pt>
                <c:pt idx="513">
                  <c:v>5.0943828750023386</c:v>
                </c:pt>
                <c:pt idx="514">
                  <c:v>5.1043128750025062</c:v>
                </c:pt>
                <c:pt idx="515">
                  <c:v>5.1142438749957364</c:v>
                </c:pt>
                <c:pt idx="516">
                  <c:v>5.1241748749962426</c:v>
                </c:pt>
                <c:pt idx="517">
                  <c:v>5.1341048749964102</c:v>
                </c:pt>
                <c:pt idx="518">
                  <c:v>5.1440358749969164</c:v>
                </c:pt>
                <c:pt idx="519">
                  <c:v>5.153965874997084</c:v>
                </c:pt>
                <c:pt idx="520">
                  <c:v>5.1638968749975902</c:v>
                </c:pt>
                <c:pt idx="521">
                  <c:v>5.1738278749980964</c:v>
                </c:pt>
                <c:pt idx="522">
                  <c:v>5.183757874998264</c:v>
                </c:pt>
                <c:pt idx="523">
                  <c:v>5.1936888749987702</c:v>
                </c:pt>
                <c:pt idx="524">
                  <c:v>5.2036188749989378</c:v>
                </c:pt>
                <c:pt idx="525">
                  <c:v>5.213549874999444</c:v>
                </c:pt>
                <c:pt idx="526">
                  <c:v>5.2234798749996116</c:v>
                </c:pt>
                <c:pt idx="527">
                  <c:v>5.2334108750001178</c:v>
                </c:pt>
                <c:pt idx="528">
                  <c:v>5.243341875000624</c:v>
                </c:pt>
                <c:pt idx="529">
                  <c:v>5.2532718750007916</c:v>
                </c:pt>
                <c:pt idx="530">
                  <c:v>5.2632028750012978</c:v>
                </c:pt>
                <c:pt idx="531">
                  <c:v>5.2731328750014654</c:v>
                </c:pt>
                <c:pt idx="532">
                  <c:v>5.2830638750019716</c:v>
                </c:pt>
                <c:pt idx="533">
                  <c:v>5.2929948750024778</c:v>
                </c:pt>
                <c:pt idx="534">
                  <c:v>5.3029248750026454</c:v>
                </c:pt>
                <c:pt idx="535">
                  <c:v>5.3128558749958756</c:v>
                </c:pt>
                <c:pt idx="536">
                  <c:v>5.3227858749960433</c:v>
                </c:pt>
                <c:pt idx="537">
                  <c:v>5.3327168749965494</c:v>
                </c:pt>
                <c:pt idx="538">
                  <c:v>5.3426478749970556</c:v>
                </c:pt>
                <c:pt idx="539">
                  <c:v>5.3525778749972233</c:v>
                </c:pt>
                <c:pt idx="540">
                  <c:v>5.3625088749977294</c:v>
                </c:pt>
                <c:pt idx="541">
                  <c:v>5.3724388749978971</c:v>
                </c:pt>
                <c:pt idx="542">
                  <c:v>5.3823698749984032</c:v>
                </c:pt>
                <c:pt idx="543">
                  <c:v>5.3922998749985709</c:v>
                </c:pt>
                <c:pt idx="544">
                  <c:v>5.4022308749990771</c:v>
                </c:pt>
                <c:pt idx="545">
                  <c:v>5.4121618749995832</c:v>
                </c:pt>
                <c:pt idx="546">
                  <c:v>5.4220918749997509</c:v>
                </c:pt>
                <c:pt idx="547">
                  <c:v>5.432022875000257</c:v>
                </c:pt>
                <c:pt idx="548">
                  <c:v>5.4419528750004247</c:v>
                </c:pt>
                <c:pt idx="549">
                  <c:v>5.4518838750009309</c:v>
                </c:pt>
                <c:pt idx="550">
                  <c:v>5.461814875001437</c:v>
                </c:pt>
                <c:pt idx="551">
                  <c:v>5.4717448750016047</c:v>
                </c:pt>
                <c:pt idx="552">
                  <c:v>5.4816758750021108</c:v>
                </c:pt>
                <c:pt idx="553">
                  <c:v>5.4916058750022785</c:v>
                </c:pt>
                <c:pt idx="554">
                  <c:v>5.5015368749955087</c:v>
                </c:pt>
                <c:pt idx="555">
                  <c:v>5.5114678749960149</c:v>
                </c:pt>
                <c:pt idx="556">
                  <c:v>5.5213978749961825</c:v>
                </c:pt>
                <c:pt idx="557">
                  <c:v>5.5313287499957369</c:v>
                </c:pt>
                <c:pt idx="558">
                  <c:v>5.5412587499959045</c:v>
                </c:pt>
                <c:pt idx="559">
                  <c:v>5.5511897499964107</c:v>
                </c:pt>
                <c:pt idx="560">
                  <c:v>5.5611207499969169</c:v>
                </c:pt>
                <c:pt idx="561">
                  <c:v>5.5710507499970845</c:v>
                </c:pt>
                <c:pt idx="562">
                  <c:v>5.5809817499975907</c:v>
                </c:pt>
                <c:pt idx="563">
                  <c:v>5.5909117499977583</c:v>
                </c:pt>
                <c:pt idx="564">
                  <c:v>5.6008427499982645</c:v>
                </c:pt>
                <c:pt idx="565">
                  <c:v>5.6107727499984321</c:v>
                </c:pt>
                <c:pt idx="566">
                  <c:v>5.6207037499989383</c:v>
                </c:pt>
                <c:pt idx="567">
                  <c:v>5.6306347499994445</c:v>
                </c:pt>
                <c:pt idx="568">
                  <c:v>5.6405647499996121</c:v>
                </c:pt>
                <c:pt idx="569">
                  <c:v>5.6504957500001183</c:v>
                </c:pt>
                <c:pt idx="570">
                  <c:v>5.6604257500002859</c:v>
                </c:pt>
                <c:pt idx="571">
                  <c:v>5.6703567500007921</c:v>
                </c:pt>
                <c:pt idx="572">
                  <c:v>5.6802877500012983</c:v>
                </c:pt>
                <c:pt idx="573">
                  <c:v>5.6902177500014659</c:v>
                </c:pt>
                <c:pt idx="574">
                  <c:v>5.7001487500019721</c:v>
                </c:pt>
                <c:pt idx="575">
                  <c:v>5.7100787500021397</c:v>
                </c:pt>
                <c:pt idx="576">
                  <c:v>5.7200097500026459</c:v>
                </c:pt>
                <c:pt idx="577">
                  <c:v>5.7299407499958761</c:v>
                </c:pt>
                <c:pt idx="578">
                  <c:v>5.7398707499960437</c:v>
                </c:pt>
                <c:pt idx="579">
                  <c:v>5.7498017499965499</c:v>
                </c:pt>
                <c:pt idx="580">
                  <c:v>5.7597317499967176</c:v>
                </c:pt>
                <c:pt idx="581">
                  <c:v>5.7696627499972237</c:v>
                </c:pt>
                <c:pt idx="582">
                  <c:v>5.7795937499977299</c:v>
                </c:pt>
                <c:pt idx="583">
                  <c:v>5.7895237499978975</c:v>
                </c:pt>
                <c:pt idx="584">
                  <c:v>5.7994547499984037</c:v>
                </c:pt>
                <c:pt idx="585">
                  <c:v>5.8093847499985714</c:v>
                </c:pt>
                <c:pt idx="586">
                  <c:v>5.8193157499990775</c:v>
                </c:pt>
                <c:pt idx="587">
                  <c:v>5.8292467499995837</c:v>
                </c:pt>
                <c:pt idx="588">
                  <c:v>5.8391767499997513</c:v>
                </c:pt>
                <c:pt idx="589">
                  <c:v>5.8491077500002575</c:v>
                </c:pt>
                <c:pt idx="590">
                  <c:v>5.8590377500004251</c:v>
                </c:pt>
                <c:pt idx="591">
                  <c:v>5.8689687500009313</c:v>
                </c:pt>
                <c:pt idx="592">
                  <c:v>5.878898750001099</c:v>
                </c:pt>
                <c:pt idx="593">
                  <c:v>5.8888297500016051</c:v>
                </c:pt>
                <c:pt idx="594">
                  <c:v>5.8987607500021113</c:v>
                </c:pt>
                <c:pt idx="595">
                  <c:v>5.9086907500022789</c:v>
                </c:pt>
                <c:pt idx="596">
                  <c:v>5.9186217499955092</c:v>
                </c:pt>
                <c:pt idx="597">
                  <c:v>5.9285517499956768</c:v>
                </c:pt>
                <c:pt idx="598">
                  <c:v>5.938482749996183</c:v>
                </c:pt>
                <c:pt idx="599">
                  <c:v>5.9484137499966891</c:v>
                </c:pt>
                <c:pt idx="600">
                  <c:v>5.9583437499968568</c:v>
                </c:pt>
                <c:pt idx="601">
                  <c:v>5.968274749997363</c:v>
                </c:pt>
                <c:pt idx="602">
                  <c:v>5.9782047499975306</c:v>
                </c:pt>
                <c:pt idx="603">
                  <c:v>5.9881357499980368</c:v>
                </c:pt>
                <c:pt idx="604">
                  <c:v>5.9980667499985429</c:v>
                </c:pt>
                <c:pt idx="605">
                  <c:v>6.0079967499987106</c:v>
                </c:pt>
                <c:pt idx="606">
                  <c:v>6.0179277499992168</c:v>
                </c:pt>
                <c:pt idx="607">
                  <c:v>6.0278577499993844</c:v>
                </c:pt>
                <c:pt idx="608">
                  <c:v>6.0377887499998906</c:v>
                </c:pt>
                <c:pt idx="609">
                  <c:v>6.0477197500003967</c:v>
                </c:pt>
                <c:pt idx="610">
                  <c:v>6.0576497500005644</c:v>
                </c:pt>
                <c:pt idx="611">
                  <c:v>6.0675807500010706</c:v>
                </c:pt>
                <c:pt idx="612">
                  <c:v>6.0775107500012382</c:v>
                </c:pt>
                <c:pt idx="613">
                  <c:v>6.0874417500017444</c:v>
                </c:pt>
                <c:pt idx="614">
                  <c:v>6.0973727500022505</c:v>
                </c:pt>
                <c:pt idx="615">
                  <c:v>6.1073027500024182</c:v>
                </c:pt>
                <c:pt idx="616">
                  <c:v>6.1172337499956484</c:v>
                </c:pt>
                <c:pt idx="617">
                  <c:v>6.127163749995816</c:v>
                </c:pt>
                <c:pt idx="618">
                  <c:v>6.1370947499963222</c:v>
                </c:pt>
                <c:pt idx="619">
                  <c:v>6.1470257499968284</c:v>
                </c:pt>
                <c:pt idx="620">
                  <c:v>6.156955749996996</c:v>
                </c:pt>
                <c:pt idx="621">
                  <c:v>6.1668867499975022</c:v>
                </c:pt>
                <c:pt idx="622">
                  <c:v>6.1768167499976698</c:v>
                </c:pt>
                <c:pt idx="623">
                  <c:v>6.186747749998176</c:v>
                </c:pt>
                <c:pt idx="624">
                  <c:v>6.1966787499986822</c:v>
                </c:pt>
                <c:pt idx="625">
                  <c:v>6.2066087499988498</c:v>
                </c:pt>
                <c:pt idx="626">
                  <c:v>6.216539749999356</c:v>
                </c:pt>
                <c:pt idx="627">
                  <c:v>6.2264697499995236</c:v>
                </c:pt>
                <c:pt idx="628">
                  <c:v>6.2364007500000298</c:v>
                </c:pt>
                <c:pt idx="629">
                  <c:v>6.246331750000536</c:v>
                </c:pt>
                <c:pt idx="630">
                  <c:v>6.2562617500007036</c:v>
                </c:pt>
                <c:pt idx="631">
                  <c:v>6.2661927500012098</c:v>
                </c:pt>
                <c:pt idx="632">
                  <c:v>6.2761227500013774</c:v>
                </c:pt>
                <c:pt idx="633">
                  <c:v>6.2860537500018836</c:v>
                </c:pt>
                <c:pt idx="634">
                  <c:v>6.2959847500023898</c:v>
                </c:pt>
                <c:pt idx="635">
                  <c:v>6.3059147500025574</c:v>
                </c:pt>
                <c:pt idx="636">
                  <c:v>6.3158457499957876</c:v>
                </c:pt>
                <c:pt idx="637">
                  <c:v>6.3257757499959553</c:v>
                </c:pt>
                <c:pt idx="638">
                  <c:v>6.3357067499964614</c:v>
                </c:pt>
                <c:pt idx="639">
                  <c:v>6.3456377499969676</c:v>
                </c:pt>
                <c:pt idx="640">
                  <c:v>6.3555677499971353</c:v>
                </c:pt>
                <c:pt idx="641">
                  <c:v>6.3654987499976414</c:v>
                </c:pt>
                <c:pt idx="642">
                  <c:v>6.3754287499978091</c:v>
                </c:pt>
                <c:pt idx="643">
                  <c:v>6.3853597499983152</c:v>
                </c:pt>
                <c:pt idx="644">
                  <c:v>6.3952907499988214</c:v>
                </c:pt>
                <c:pt idx="645">
                  <c:v>6.405220749998989</c:v>
                </c:pt>
                <c:pt idx="646">
                  <c:v>6.4151517499994952</c:v>
                </c:pt>
                <c:pt idx="647">
                  <c:v>6.4250817499996629</c:v>
                </c:pt>
                <c:pt idx="648">
                  <c:v>6.435012750000169</c:v>
                </c:pt>
                <c:pt idx="649">
                  <c:v>6.4449437500006752</c:v>
                </c:pt>
                <c:pt idx="650">
                  <c:v>6.4548737500008428</c:v>
                </c:pt>
                <c:pt idx="651">
                  <c:v>6.464804750001349</c:v>
                </c:pt>
                <c:pt idx="652">
                  <c:v>6.4747347500015167</c:v>
                </c:pt>
                <c:pt idx="653">
                  <c:v>6.4846657500020228</c:v>
                </c:pt>
                <c:pt idx="654">
                  <c:v>6.494596750002529</c:v>
                </c:pt>
                <c:pt idx="655">
                  <c:v>6.5045267500026966</c:v>
                </c:pt>
                <c:pt idx="656">
                  <c:v>6.5144577499959269</c:v>
                </c:pt>
                <c:pt idx="657">
                  <c:v>6.5243875416636001</c:v>
                </c:pt>
                <c:pt idx="658">
                  <c:v>6.5343185416641063</c:v>
                </c:pt>
                <c:pt idx="659">
                  <c:v>6.5442495416646125</c:v>
                </c:pt>
                <c:pt idx="660">
                  <c:v>6.5541795416647801</c:v>
                </c:pt>
                <c:pt idx="661">
                  <c:v>6.5641105416652863</c:v>
                </c:pt>
                <c:pt idx="662">
                  <c:v>6.5740405416654539</c:v>
                </c:pt>
                <c:pt idx="663">
                  <c:v>6.5839715416659601</c:v>
                </c:pt>
                <c:pt idx="664">
                  <c:v>6.5939025416664663</c:v>
                </c:pt>
                <c:pt idx="665">
                  <c:v>6.6038325416666339</c:v>
                </c:pt>
                <c:pt idx="666">
                  <c:v>6.6137635416671401</c:v>
                </c:pt>
                <c:pt idx="667">
                  <c:v>6.6236935416673077</c:v>
                </c:pt>
                <c:pt idx="668">
                  <c:v>6.6336245416678139</c:v>
                </c:pt>
                <c:pt idx="669">
                  <c:v>6.6435555416683201</c:v>
                </c:pt>
                <c:pt idx="670">
                  <c:v>6.6534855416684877</c:v>
                </c:pt>
                <c:pt idx="671">
                  <c:v>6.6634165416689939</c:v>
                </c:pt>
                <c:pt idx="672">
                  <c:v>6.6733465416691615</c:v>
                </c:pt>
                <c:pt idx="673">
                  <c:v>6.6832775416623917</c:v>
                </c:pt>
                <c:pt idx="674">
                  <c:v>6.6932085416628979</c:v>
                </c:pt>
                <c:pt idx="675">
                  <c:v>6.7031385416630656</c:v>
                </c:pt>
                <c:pt idx="676">
                  <c:v>6.7130695416635717</c:v>
                </c:pt>
                <c:pt idx="677">
                  <c:v>6.7229995416637394</c:v>
                </c:pt>
                <c:pt idx="678">
                  <c:v>6.7329305416642455</c:v>
                </c:pt>
                <c:pt idx="679">
                  <c:v>6.7428615416647517</c:v>
                </c:pt>
                <c:pt idx="680">
                  <c:v>6.7527915416649194</c:v>
                </c:pt>
                <c:pt idx="681">
                  <c:v>6.7627225416654255</c:v>
                </c:pt>
                <c:pt idx="682">
                  <c:v>6.7726525416655932</c:v>
                </c:pt>
                <c:pt idx="683">
                  <c:v>6.7825835416660993</c:v>
                </c:pt>
                <c:pt idx="684">
                  <c:v>6.7925145416666055</c:v>
                </c:pt>
                <c:pt idx="685">
                  <c:v>6.8024445416667731</c:v>
                </c:pt>
                <c:pt idx="686">
                  <c:v>6.8123755416672793</c:v>
                </c:pt>
                <c:pt idx="687">
                  <c:v>6.822305541667447</c:v>
                </c:pt>
                <c:pt idx="688">
                  <c:v>6.8322365416679531</c:v>
                </c:pt>
                <c:pt idx="689">
                  <c:v>6.8421675416684593</c:v>
                </c:pt>
                <c:pt idx="690">
                  <c:v>6.8520975416686269</c:v>
                </c:pt>
                <c:pt idx="691">
                  <c:v>6.8620285416691331</c:v>
                </c:pt>
                <c:pt idx="692">
                  <c:v>6.8719585416693008</c:v>
                </c:pt>
                <c:pt idx="693">
                  <c:v>6.881889541662531</c:v>
                </c:pt>
                <c:pt idx="694">
                  <c:v>6.8918205416630371</c:v>
                </c:pt>
                <c:pt idx="695">
                  <c:v>6.9017505416632048</c:v>
                </c:pt>
                <c:pt idx="696">
                  <c:v>6.911681541663711</c:v>
                </c:pt>
                <c:pt idx="697">
                  <c:v>6.9216125416642171</c:v>
                </c:pt>
                <c:pt idx="698">
                  <c:v>6.9315425416643848</c:v>
                </c:pt>
                <c:pt idx="699">
                  <c:v>6.9414735416648909</c:v>
                </c:pt>
                <c:pt idx="700">
                  <c:v>6.9514035416650586</c:v>
                </c:pt>
                <c:pt idx="701">
                  <c:v>6.9613345416655648</c:v>
                </c:pt>
                <c:pt idx="702">
                  <c:v>6.9712655416660709</c:v>
                </c:pt>
                <c:pt idx="703">
                  <c:v>6.9811955416662386</c:v>
                </c:pt>
                <c:pt idx="704">
                  <c:v>6.9911265416667447</c:v>
                </c:pt>
                <c:pt idx="705">
                  <c:v>7.0010565416669124</c:v>
                </c:pt>
                <c:pt idx="706">
                  <c:v>7.0109875416674186</c:v>
                </c:pt>
                <c:pt idx="707">
                  <c:v>7.0209185416679247</c:v>
                </c:pt>
                <c:pt idx="708">
                  <c:v>7.0308485416680924</c:v>
                </c:pt>
                <c:pt idx="709">
                  <c:v>7.0407795416685985</c:v>
                </c:pt>
                <c:pt idx="710">
                  <c:v>7.0507095416687662</c:v>
                </c:pt>
                <c:pt idx="711">
                  <c:v>7.0606405416692724</c:v>
                </c:pt>
                <c:pt idx="712">
                  <c:v>7.0705715416625026</c:v>
                </c:pt>
                <c:pt idx="713">
                  <c:v>7.0805015416626702</c:v>
                </c:pt>
                <c:pt idx="714">
                  <c:v>7.0904325416631764</c:v>
                </c:pt>
                <c:pt idx="715">
                  <c:v>7.100362541663344</c:v>
                </c:pt>
                <c:pt idx="716">
                  <c:v>7.1102935416638502</c:v>
                </c:pt>
                <c:pt idx="717">
                  <c:v>7.1202245416643564</c:v>
                </c:pt>
                <c:pt idx="718">
                  <c:v>7.130154541664524</c:v>
                </c:pt>
                <c:pt idx="719">
                  <c:v>7.1400855416650302</c:v>
                </c:pt>
                <c:pt idx="720">
                  <c:v>7.1500155416651978</c:v>
                </c:pt>
                <c:pt idx="721">
                  <c:v>7.159946541665704</c:v>
                </c:pt>
                <c:pt idx="722">
                  <c:v>7.1698775416662102</c:v>
                </c:pt>
                <c:pt idx="723">
                  <c:v>7.1798075416663778</c:v>
                </c:pt>
                <c:pt idx="724">
                  <c:v>7.189738541666884</c:v>
                </c:pt>
                <c:pt idx="725">
                  <c:v>7.1996685416670516</c:v>
                </c:pt>
                <c:pt idx="726">
                  <c:v>7.2095995416675578</c:v>
                </c:pt>
                <c:pt idx="727">
                  <c:v>7.219530541668064</c:v>
                </c:pt>
                <c:pt idx="728">
                  <c:v>7.2294605416682316</c:v>
                </c:pt>
                <c:pt idx="729">
                  <c:v>7.2393915416687378</c:v>
                </c:pt>
                <c:pt idx="730">
                  <c:v>7.2493225416692439</c:v>
                </c:pt>
                <c:pt idx="731">
                  <c:v>7.2592525416621356</c:v>
                </c:pt>
                <c:pt idx="732">
                  <c:v>7.2691835416626418</c:v>
                </c:pt>
                <c:pt idx="733">
                  <c:v>7.2791135416628094</c:v>
                </c:pt>
                <c:pt idx="734">
                  <c:v>7.2890445416633156</c:v>
                </c:pt>
                <c:pt idx="735">
                  <c:v>7.2989755416638218</c:v>
                </c:pt>
                <c:pt idx="736">
                  <c:v>7.3089055416639894</c:v>
                </c:pt>
                <c:pt idx="737">
                  <c:v>7.3188365416644956</c:v>
                </c:pt>
                <c:pt idx="738">
                  <c:v>7.3287665416646632</c:v>
                </c:pt>
                <c:pt idx="739">
                  <c:v>7.3386975416651694</c:v>
                </c:pt>
                <c:pt idx="740">
                  <c:v>7.3486285416656756</c:v>
                </c:pt>
                <c:pt idx="741">
                  <c:v>7.3585585416658432</c:v>
                </c:pt>
                <c:pt idx="742">
                  <c:v>7.3684895416663494</c:v>
                </c:pt>
                <c:pt idx="743">
                  <c:v>7.3784205416668556</c:v>
                </c:pt>
                <c:pt idx="744">
                  <c:v>7.3883505416670232</c:v>
                </c:pt>
                <c:pt idx="745">
                  <c:v>7.3982815416675294</c:v>
                </c:pt>
                <c:pt idx="746">
                  <c:v>7.408211541667697</c:v>
                </c:pt>
                <c:pt idx="747">
                  <c:v>7.4181425416682032</c:v>
                </c:pt>
                <c:pt idx="748">
                  <c:v>7.4280735416687094</c:v>
                </c:pt>
                <c:pt idx="749">
                  <c:v>7.438003541668877</c:v>
                </c:pt>
                <c:pt idx="750">
                  <c:v>7.4479345416621072</c:v>
                </c:pt>
                <c:pt idx="751">
                  <c:v>7.4578645416622749</c:v>
                </c:pt>
                <c:pt idx="752">
                  <c:v>7.467795541662781</c:v>
                </c:pt>
                <c:pt idx="753">
                  <c:v>7.4777265416632872</c:v>
                </c:pt>
                <c:pt idx="754">
                  <c:v>7.4876565416634548</c:v>
                </c:pt>
                <c:pt idx="755">
                  <c:v>7.497587541663961</c:v>
                </c:pt>
                <c:pt idx="756">
                  <c:v>7.5075175416641287</c:v>
                </c:pt>
                <c:pt idx="757">
                  <c:v>7.5174485416646348</c:v>
                </c:pt>
                <c:pt idx="758">
                  <c:v>7.5273794999957317</c:v>
                </c:pt>
                <c:pt idx="759">
                  <c:v>7.5373094999958994</c:v>
                </c:pt>
                <c:pt idx="760">
                  <c:v>7.5472404999964056</c:v>
                </c:pt>
                <c:pt idx="761">
                  <c:v>7.5571714999969117</c:v>
                </c:pt>
                <c:pt idx="762">
                  <c:v>7.5671014999970794</c:v>
                </c:pt>
                <c:pt idx="763">
                  <c:v>7.5770324999975855</c:v>
                </c:pt>
                <c:pt idx="764">
                  <c:v>7.5869624999977532</c:v>
                </c:pt>
                <c:pt idx="765">
                  <c:v>7.5968934999982594</c:v>
                </c:pt>
                <c:pt idx="766">
                  <c:v>7.6068244999987655</c:v>
                </c:pt>
                <c:pt idx="767">
                  <c:v>7.6167544999989332</c:v>
                </c:pt>
                <c:pt idx="768">
                  <c:v>7.6266854999994393</c:v>
                </c:pt>
                <c:pt idx="769">
                  <c:v>7.636615499999607</c:v>
                </c:pt>
                <c:pt idx="770">
                  <c:v>7.6465465000001132</c:v>
                </c:pt>
                <c:pt idx="771">
                  <c:v>7.6564775000006193</c:v>
                </c:pt>
                <c:pt idx="772">
                  <c:v>7.666407500000787</c:v>
                </c:pt>
                <c:pt idx="773">
                  <c:v>7.6763385000012931</c:v>
                </c:pt>
                <c:pt idx="774">
                  <c:v>7.6862685000014608</c:v>
                </c:pt>
                <c:pt idx="775">
                  <c:v>7.696199500001967</c:v>
                </c:pt>
                <c:pt idx="776">
                  <c:v>7.7061305000024731</c:v>
                </c:pt>
                <c:pt idx="777">
                  <c:v>7.7160605000026408</c:v>
                </c:pt>
                <c:pt idx="778">
                  <c:v>7.725991499995871</c:v>
                </c:pt>
                <c:pt idx="779">
                  <c:v>7.7359224999963772</c:v>
                </c:pt>
                <c:pt idx="780">
                  <c:v>7.7458524999965448</c:v>
                </c:pt>
                <c:pt idx="781">
                  <c:v>7.755783499997051</c:v>
                </c:pt>
                <c:pt idx="782">
                  <c:v>7.7657134999972186</c:v>
                </c:pt>
                <c:pt idx="783">
                  <c:v>7.7756444999977248</c:v>
                </c:pt>
                <c:pt idx="784">
                  <c:v>7.785575499998231</c:v>
                </c:pt>
                <c:pt idx="785">
                  <c:v>7.7955054999983986</c:v>
                </c:pt>
                <c:pt idx="786">
                  <c:v>7.8054364999989048</c:v>
                </c:pt>
                <c:pt idx="787">
                  <c:v>7.8153664999990724</c:v>
                </c:pt>
                <c:pt idx="788">
                  <c:v>7.8252974999995786</c:v>
                </c:pt>
                <c:pt idx="789">
                  <c:v>7.8352285000000848</c:v>
                </c:pt>
                <c:pt idx="790">
                  <c:v>7.8451585000002524</c:v>
                </c:pt>
                <c:pt idx="791">
                  <c:v>7.8550895000007586</c:v>
                </c:pt>
                <c:pt idx="792">
                  <c:v>7.8650205000012647</c:v>
                </c:pt>
                <c:pt idx="793">
                  <c:v>7.8749505000014324</c:v>
                </c:pt>
                <c:pt idx="794">
                  <c:v>7.8848815000019385</c:v>
                </c:pt>
                <c:pt idx="795">
                  <c:v>7.8948115000021062</c:v>
                </c:pt>
                <c:pt idx="796">
                  <c:v>7.9047425000026124</c:v>
                </c:pt>
                <c:pt idx="797">
                  <c:v>7.9146734999958426</c:v>
                </c:pt>
                <c:pt idx="798">
                  <c:v>7.9246034999960102</c:v>
                </c:pt>
                <c:pt idx="799">
                  <c:v>7.9345344999965164</c:v>
                </c:pt>
                <c:pt idx="800">
                  <c:v>7.9444654999970226</c:v>
                </c:pt>
                <c:pt idx="801">
                  <c:v>7.9543954999971902</c:v>
                </c:pt>
                <c:pt idx="802">
                  <c:v>7.9643264999976964</c:v>
                </c:pt>
                <c:pt idx="803">
                  <c:v>7.974256499997864</c:v>
                </c:pt>
                <c:pt idx="804">
                  <c:v>7.9841874999983702</c:v>
                </c:pt>
                <c:pt idx="805">
                  <c:v>7.9941184999988764</c:v>
                </c:pt>
                <c:pt idx="806">
                  <c:v>8.004048499999044</c:v>
                </c:pt>
                <c:pt idx="807">
                  <c:v>8.0139794999995502</c:v>
                </c:pt>
                <c:pt idx="808">
                  <c:v>8.0239094999997178</c:v>
                </c:pt>
                <c:pt idx="809">
                  <c:v>8.033840500000224</c:v>
                </c:pt>
                <c:pt idx="810">
                  <c:v>8.0437715000007302</c:v>
                </c:pt>
                <c:pt idx="811">
                  <c:v>8.0537015000008978</c:v>
                </c:pt>
                <c:pt idx="812">
                  <c:v>8.063632500001404</c:v>
                </c:pt>
                <c:pt idx="813">
                  <c:v>8.0735635000019101</c:v>
                </c:pt>
                <c:pt idx="814">
                  <c:v>8.0834935000020778</c:v>
                </c:pt>
                <c:pt idx="815">
                  <c:v>8.093424500002584</c:v>
                </c:pt>
                <c:pt idx="816">
                  <c:v>8.1033544999954756</c:v>
                </c:pt>
                <c:pt idx="817">
                  <c:v>8.1132854999959818</c:v>
                </c:pt>
                <c:pt idx="818">
                  <c:v>8.123216499996488</c:v>
                </c:pt>
                <c:pt idx="819">
                  <c:v>8.1331464999966556</c:v>
                </c:pt>
                <c:pt idx="820">
                  <c:v>8.1430774999971618</c:v>
                </c:pt>
                <c:pt idx="821">
                  <c:v>8.1530074999973294</c:v>
                </c:pt>
                <c:pt idx="822">
                  <c:v>8.1629384999978356</c:v>
                </c:pt>
                <c:pt idx="823">
                  <c:v>8.1728694999983418</c:v>
                </c:pt>
                <c:pt idx="824">
                  <c:v>8.1827994999985094</c:v>
                </c:pt>
                <c:pt idx="825">
                  <c:v>8.1927304999990156</c:v>
                </c:pt>
                <c:pt idx="826">
                  <c:v>8.2026614999995218</c:v>
                </c:pt>
                <c:pt idx="827">
                  <c:v>8.2125914999996894</c:v>
                </c:pt>
                <c:pt idx="828">
                  <c:v>8.2225225000001956</c:v>
                </c:pt>
                <c:pt idx="829">
                  <c:v>8.2324525000003632</c:v>
                </c:pt>
                <c:pt idx="830">
                  <c:v>8.2423835000008694</c:v>
                </c:pt>
                <c:pt idx="831">
                  <c:v>8.2523145000013756</c:v>
                </c:pt>
                <c:pt idx="832">
                  <c:v>8.2622445000015432</c:v>
                </c:pt>
                <c:pt idx="833">
                  <c:v>8.2721755000020494</c:v>
                </c:pt>
                <c:pt idx="834">
                  <c:v>8.2821065000025555</c:v>
                </c:pt>
                <c:pt idx="835">
                  <c:v>8.2920364999954472</c:v>
                </c:pt>
                <c:pt idx="836">
                  <c:v>8.3019674999959534</c:v>
                </c:pt>
                <c:pt idx="837">
                  <c:v>8.311897499996121</c:v>
                </c:pt>
                <c:pt idx="838">
                  <c:v>8.3218284999966272</c:v>
                </c:pt>
                <c:pt idx="839">
                  <c:v>8.3317594999971334</c:v>
                </c:pt>
                <c:pt idx="840">
                  <c:v>8.341689499997301</c:v>
                </c:pt>
                <c:pt idx="841">
                  <c:v>8.3516204999978072</c:v>
                </c:pt>
                <c:pt idx="842">
                  <c:v>8.3615504999979748</c:v>
                </c:pt>
                <c:pt idx="843">
                  <c:v>8.371481499998481</c:v>
                </c:pt>
                <c:pt idx="844">
                  <c:v>8.3814124999989872</c:v>
                </c:pt>
                <c:pt idx="845">
                  <c:v>8.3913424999991548</c:v>
                </c:pt>
                <c:pt idx="846">
                  <c:v>8.401273499999661</c:v>
                </c:pt>
                <c:pt idx="847">
                  <c:v>8.4112045000001672</c:v>
                </c:pt>
                <c:pt idx="848">
                  <c:v>8.4211345000003348</c:v>
                </c:pt>
                <c:pt idx="849">
                  <c:v>8.431065500000841</c:v>
                </c:pt>
                <c:pt idx="850">
                  <c:v>8.4409965000013472</c:v>
                </c:pt>
                <c:pt idx="851">
                  <c:v>8.4509265000015148</c:v>
                </c:pt>
                <c:pt idx="852">
                  <c:v>8.460857500002021</c:v>
                </c:pt>
                <c:pt idx="853">
                  <c:v>8.4707875000021886</c:v>
                </c:pt>
                <c:pt idx="854">
                  <c:v>8.4807185000026948</c:v>
                </c:pt>
                <c:pt idx="855">
                  <c:v>8.490649499995925</c:v>
                </c:pt>
                <c:pt idx="856">
                  <c:v>8.5005794999960926</c:v>
                </c:pt>
                <c:pt idx="857">
                  <c:v>8.5105104999965988</c:v>
                </c:pt>
                <c:pt idx="858">
                  <c:v>8.5204404999967664</c:v>
                </c:pt>
                <c:pt idx="859">
                  <c:v>8.5303714999972726</c:v>
                </c:pt>
                <c:pt idx="860">
                  <c:v>8.5403024999977788</c:v>
                </c:pt>
                <c:pt idx="861">
                  <c:v>8.5502324999979464</c:v>
                </c:pt>
                <c:pt idx="862">
                  <c:v>8.5601634999984526</c:v>
                </c:pt>
                <c:pt idx="863">
                  <c:v>8.5700944999989588</c:v>
                </c:pt>
                <c:pt idx="864">
                  <c:v>8.5800244999991264</c:v>
                </c:pt>
                <c:pt idx="865">
                  <c:v>8.5899554999996326</c:v>
                </c:pt>
                <c:pt idx="866">
                  <c:v>8.5998854999998002</c:v>
                </c:pt>
                <c:pt idx="867">
                  <c:v>8.6098165000003064</c:v>
                </c:pt>
                <c:pt idx="868">
                  <c:v>8.6197475000008126</c:v>
                </c:pt>
                <c:pt idx="869">
                  <c:v>8.6296775000009802</c:v>
                </c:pt>
                <c:pt idx="870">
                  <c:v>8.6396085000014864</c:v>
                </c:pt>
                <c:pt idx="871">
                  <c:v>8.6495395000019926</c:v>
                </c:pt>
                <c:pt idx="872">
                  <c:v>8.6594695000021602</c:v>
                </c:pt>
                <c:pt idx="873">
                  <c:v>8.6694005000026664</c:v>
                </c:pt>
                <c:pt idx="874">
                  <c:v>8.6793304999955581</c:v>
                </c:pt>
                <c:pt idx="875">
                  <c:v>8.6892614999960642</c:v>
                </c:pt>
                <c:pt idx="876">
                  <c:v>8.6991924999965704</c:v>
                </c:pt>
                <c:pt idx="877">
                  <c:v>8.709122499996738</c:v>
                </c:pt>
                <c:pt idx="878">
                  <c:v>8.7190534999972442</c:v>
                </c:pt>
                <c:pt idx="879">
                  <c:v>8.7289844999977504</c:v>
                </c:pt>
                <c:pt idx="880">
                  <c:v>8.738914499997918</c:v>
                </c:pt>
                <c:pt idx="881">
                  <c:v>8.7488454999984242</c:v>
                </c:pt>
                <c:pt idx="882">
                  <c:v>8.7587754999985918</c:v>
                </c:pt>
                <c:pt idx="883">
                  <c:v>8.768706499999098</c:v>
                </c:pt>
                <c:pt idx="884">
                  <c:v>8.7786374999996042</c:v>
                </c:pt>
                <c:pt idx="885">
                  <c:v>8.7885674999997718</c:v>
                </c:pt>
                <c:pt idx="886">
                  <c:v>8.798498500000278</c:v>
                </c:pt>
                <c:pt idx="887">
                  <c:v>8.8084295000007842</c:v>
                </c:pt>
                <c:pt idx="888">
                  <c:v>8.8183595000009518</c:v>
                </c:pt>
                <c:pt idx="889">
                  <c:v>8.828290500001458</c:v>
                </c:pt>
                <c:pt idx="890">
                  <c:v>8.8382205000016256</c:v>
                </c:pt>
                <c:pt idx="891">
                  <c:v>8.8481515000021318</c:v>
                </c:pt>
                <c:pt idx="892">
                  <c:v>8.858082500002638</c:v>
                </c:pt>
                <c:pt idx="893">
                  <c:v>8.8680124999955297</c:v>
                </c:pt>
                <c:pt idx="894">
                  <c:v>8.8779434999960358</c:v>
                </c:pt>
                <c:pt idx="895">
                  <c:v>8.887874499996542</c:v>
                </c:pt>
                <c:pt idx="896">
                  <c:v>8.8978044999967096</c:v>
                </c:pt>
                <c:pt idx="897">
                  <c:v>8.9077354999972158</c:v>
                </c:pt>
                <c:pt idx="898">
                  <c:v>8.9176654999973834</c:v>
                </c:pt>
                <c:pt idx="899">
                  <c:v>8.9275964999978896</c:v>
                </c:pt>
                <c:pt idx="900">
                  <c:v>8.9375274999983958</c:v>
                </c:pt>
                <c:pt idx="901">
                  <c:v>8.9474574999985634</c:v>
                </c:pt>
                <c:pt idx="902">
                  <c:v>8.9573884999990696</c:v>
                </c:pt>
                <c:pt idx="903">
                  <c:v>8.9673194999995758</c:v>
                </c:pt>
                <c:pt idx="904">
                  <c:v>8.9772494999997434</c:v>
                </c:pt>
                <c:pt idx="905">
                  <c:v>8.9871805000002496</c:v>
                </c:pt>
                <c:pt idx="906">
                  <c:v>8.9971105000004172</c:v>
                </c:pt>
                <c:pt idx="907">
                  <c:v>9.0070415000009234</c:v>
                </c:pt>
                <c:pt idx="908">
                  <c:v>9.0169725000014296</c:v>
                </c:pt>
                <c:pt idx="909">
                  <c:v>9.0269025000015972</c:v>
                </c:pt>
                <c:pt idx="910">
                  <c:v>9.0368335000021034</c:v>
                </c:pt>
                <c:pt idx="911">
                  <c:v>9.0467645000026096</c:v>
                </c:pt>
                <c:pt idx="912">
                  <c:v>9.0566944999955012</c:v>
                </c:pt>
                <c:pt idx="913">
                  <c:v>9.0666254999960074</c:v>
                </c:pt>
                <c:pt idx="914">
                  <c:v>9.0765564999965136</c:v>
                </c:pt>
                <c:pt idx="915">
                  <c:v>9.0864864999966812</c:v>
                </c:pt>
                <c:pt idx="916">
                  <c:v>9.0964174999971874</c:v>
                </c:pt>
                <c:pt idx="917">
                  <c:v>9.106347499997355</c:v>
                </c:pt>
                <c:pt idx="918">
                  <c:v>9.1162784999978612</c:v>
                </c:pt>
                <c:pt idx="919">
                  <c:v>9.1262094999983674</c:v>
                </c:pt>
                <c:pt idx="920">
                  <c:v>9.136139499998535</c:v>
                </c:pt>
                <c:pt idx="921">
                  <c:v>9.1460704999990412</c:v>
                </c:pt>
                <c:pt idx="922">
                  <c:v>9.1560014999995474</c:v>
                </c:pt>
                <c:pt idx="923">
                  <c:v>9.165931499999715</c:v>
                </c:pt>
                <c:pt idx="924">
                  <c:v>9.1758625000002212</c:v>
                </c:pt>
                <c:pt idx="925">
                  <c:v>9.1857925000003888</c:v>
                </c:pt>
                <c:pt idx="926">
                  <c:v>9.195723500000895</c:v>
                </c:pt>
                <c:pt idx="927">
                  <c:v>9.2056545000014012</c:v>
                </c:pt>
                <c:pt idx="928">
                  <c:v>9.2155845000015688</c:v>
                </c:pt>
                <c:pt idx="929">
                  <c:v>9.225515500002075</c:v>
                </c:pt>
                <c:pt idx="930">
                  <c:v>9.2354465000025812</c:v>
                </c:pt>
                <c:pt idx="931">
                  <c:v>9.2453764999954728</c:v>
                </c:pt>
                <c:pt idx="932">
                  <c:v>9.255307499995979</c:v>
                </c:pt>
                <c:pt idx="933">
                  <c:v>9.2652384999964852</c:v>
                </c:pt>
                <c:pt idx="934">
                  <c:v>9.2751684999966528</c:v>
                </c:pt>
                <c:pt idx="935">
                  <c:v>9.285099499997159</c:v>
                </c:pt>
                <c:pt idx="936">
                  <c:v>9.2950294999973266</c:v>
                </c:pt>
                <c:pt idx="937">
                  <c:v>9.3049604999978328</c:v>
                </c:pt>
                <c:pt idx="938">
                  <c:v>9.314891499998339</c:v>
                </c:pt>
                <c:pt idx="939">
                  <c:v>9.3248214999985066</c:v>
                </c:pt>
                <c:pt idx="940">
                  <c:v>9.3347524999990128</c:v>
                </c:pt>
                <c:pt idx="941">
                  <c:v>9.344683499999519</c:v>
                </c:pt>
                <c:pt idx="942">
                  <c:v>9.3546134999996866</c:v>
                </c:pt>
                <c:pt idx="943">
                  <c:v>9.3645445000001928</c:v>
                </c:pt>
                <c:pt idx="944">
                  <c:v>9.3744745000003604</c:v>
                </c:pt>
                <c:pt idx="945">
                  <c:v>9.3844055000008666</c:v>
                </c:pt>
                <c:pt idx="946">
                  <c:v>9.3943365000013728</c:v>
                </c:pt>
                <c:pt idx="947">
                  <c:v>9.4042665000015404</c:v>
                </c:pt>
                <c:pt idx="948">
                  <c:v>9.4141975000020466</c:v>
                </c:pt>
                <c:pt idx="949">
                  <c:v>9.4241285000025528</c:v>
                </c:pt>
                <c:pt idx="950">
                  <c:v>9.4340584999954444</c:v>
                </c:pt>
                <c:pt idx="951">
                  <c:v>9.4439894999959506</c:v>
                </c:pt>
                <c:pt idx="952">
                  <c:v>9.4539204999964568</c:v>
                </c:pt>
                <c:pt idx="953">
                  <c:v>9.4638504999966244</c:v>
                </c:pt>
                <c:pt idx="954">
                  <c:v>9.4737814999971306</c:v>
                </c:pt>
                <c:pt idx="955">
                  <c:v>9.4837114999972982</c:v>
                </c:pt>
                <c:pt idx="956">
                  <c:v>9.4936424999978044</c:v>
                </c:pt>
                <c:pt idx="957">
                  <c:v>9.5035734999983106</c:v>
                </c:pt>
                <c:pt idx="958">
                  <c:v>9.5135034999984782</c:v>
                </c:pt>
                <c:pt idx="959">
                  <c:v>9.5234344999989844</c:v>
                </c:pt>
                <c:pt idx="960">
                  <c:v>9.5333654999994906</c:v>
                </c:pt>
                <c:pt idx="961">
                  <c:v>9.5432954999996582</c:v>
                </c:pt>
                <c:pt idx="962">
                  <c:v>9.5532265000001644</c:v>
                </c:pt>
                <c:pt idx="963">
                  <c:v>9.563156500000332</c:v>
                </c:pt>
                <c:pt idx="964">
                  <c:v>9.5730875000008382</c:v>
                </c:pt>
                <c:pt idx="965">
                  <c:v>9.5830185000013444</c:v>
                </c:pt>
                <c:pt idx="966">
                  <c:v>9.592948500001512</c:v>
                </c:pt>
                <c:pt idx="967">
                  <c:v>9.6028795000020182</c:v>
                </c:pt>
                <c:pt idx="968">
                  <c:v>9.6128105000025243</c:v>
                </c:pt>
                <c:pt idx="969">
                  <c:v>9.622740500002692</c:v>
                </c:pt>
                <c:pt idx="970">
                  <c:v>9.6326714999959222</c:v>
                </c:pt>
                <c:pt idx="971">
                  <c:v>9.6426024999964284</c:v>
                </c:pt>
                <c:pt idx="972">
                  <c:v>9.652532499996596</c:v>
                </c:pt>
                <c:pt idx="973">
                  <c:v>9.6624634999971022</c:v>
                </c:pt>
                <c:pt idx="974">
                  <c:v>9.6723934999972698</c:v>
                </c:pt>
                <c:pt idx="975">
                  <c:v>9.682324499997776</c:v>
                </c:pt>
                <c:pt idx="976">
                  <c:v>9.6922554999982822</c:v>
                </c:pt>
                <c:pt idx="977">
                  <c:v>9.7021854999984498</c:v>
                </c:pt>
                <c:pt idx="978">
                  <c:v>9.712116499998956</c:v>
                </c:pt>
                <c:pt idx="979">
                  <c:v>9.7220474999994622</c:v>
                </c:pt>
                <c:pt idx="980">
                  <c:v>9.7319774999996298</c:v>
                </c:pt>
                <c:pt idx="981">
                  <c:v>9.741908500000136</c:v>
                </c:pt>
                <c:pt idx="982">
                  <c:v>9.7518395000006421</c:v>
                </c:pt>
                <c:pt idx="983">
                  <c:v>9.7617695000008098</c:v>
                </c:pt>
                <c:pt idx="984">
                  <c:v>9.771700500001316</c:v>
                </c:pt>
                <c:pt idx="985">
                  <c:v>9.7816305000014836</c:v>
                </c:pt>
                <c:pt idx="986">
                  <c:v>9.7915615000019898</c:v>
                </c:pt>
                <c:pt idx="987">
                  <c:v>9.8014925000024959</c:v>
                </c:pt>
                <c:pt idx="988">
                  <c:v>9.8114225000026636</c:v>
                </c:pt>
                <c:pt idx="989">
                  <c:v>9.8213534999958938</c:v>
                </c:pt>
                <c:pt idx="990">
                  <c:v>9.8312844999964</c:v>
                </c:pt>
                <c:pt idx="991">
                  <c:v>9.8412144999965676</c:v>
                </c:pt>
                <c:pt idx="992">
                  <c:v>9.8511454999970738</c:v>
                </c:pt>
                <c:pt idx="993">
                  <c:v>9.86107649999758</c:v>
                </c:pt>
                <c:pt idx="994">
                  <c:v>9.8710064999977476</c:v>
                </c:pt>
                <c:pt idx="995">
                  <c:v>9.8809374999982538</c:v>
                </c:pt>
                <c:pt idx="996">
                  <c:v>9.8908674999984214</c:v>
                </c:pt>
                <c:pt idx="997">
                  <c:v>9.9007984999989276</c:v>
                </c:pt>
                <c:pt idx="998">
                  <c:v>9.9107294999994338</c:v>
                </c:pt>
                <c:pt idx="999">
                  <c:v>9.9206594999996014</c:v>
                </c:pt>
                <c:pt idx="1000">
                  <c:v>9.9305905000001076</c:v>
                </c:pt>
                <c:pt idx="1001">
                  <c:v>9.9405215000006137</c:v>
                </c:pt>
                <c:pt idx="1002">
                  <c:v>9.9504515000007814</c:v>
                </c:pt>
                <c:pt idx="1003">
                  <c:v>9.9603825000012876</c:v>
                </c:pt>
                <c:pt idx="1004">
                  <c:v>9.9703135000017937</c:v>
                </c:pt>
                <c:pt idx="1005">
                  <c:v>9.9802435000019614</c:v>
                </c:pt>
                <c:pt idx="1006">
                  <c:v>9.9901745000024675</c:v>
                </c:pt>
                <c:pt idx="1007">
                  <c:v>10.000104500002635</c:v>
                </c:pt>
                <c:pt idx="1008">
                  <c:v>10.010035499995865</c:v>
                </c:pt>
                <c:pt idx="1009">
                  <c:v>10.019966499996372</c:v>
                </c:pt>
                <c:pt idx="1010">
                  <c:v>10.029896499996539</c:v>
                </c:pt>
                <c:pt idx="1011">
                  <c:v>10.039827499997045</c:v>
                </c:pt>
                <c:pt idx="1012">
                  <c:v>10.049758499997552</c:v>
                </c:pt>
                <c:pt idx="1013">
                  <c:v>10.059688499997719</c:v>
                </c:pt>
                <c:pt idx="1014">
                  <c:v>10.069619499998225</c:v>
                </c:pt>
                <c:pt idx="1015">
                  <c:v>10.079550499998732</c:v>
                </c:pt>
                <c:pt idx="1016">
                  <c:v>10.089480499998899</c:v>
                </c:pt>
                <c:pt idx="1017">
                  <c:v>10.099411499999405</c:v>
                </c:pt>
                <c:pt idx="1018">
                  <c:v>10.109342499999912</c:v>
                </c:pt>
                <c:pt idx="1019">
                  <c:v>10.119272500000079</c:v>
                </c:pt>
                <c:pt idx="1020">
                  <c:v>10.129203500000585</c:v>
                </c:pt>
                <c:pt idx="1021">
                  <c:v>10.139133500000753</c:v>
                </c:pt>
                <c:pt idx="1022">
                  <c:v>10.149064500001259</c:v>
                </c:pt>
                <c:pt idx="1023">
                  <c:v>10.158995500001765</c:v>
                </c:pt>
                <c:pt idx="1024">
                  <c:v>10.168925500001933</c:v>
                </c:pt>
                <c:pt idx="1025">
                  <c:v>10.178856500002439</c:v>
                </c:pt>
                <c:pt idx="1026">
                  <c:v>10.188787499995669</c:v>
                </c:pt>
                <c:pt idx="1027">
                  <c:v>10.198717499995837</c:v>
                </c:pt>
                <c:pt idx="1028">
                  <c:v>10.208648499996343</c:v>
                </c:pt>
                <c:pt idx="1029">
                  <c:v>10.218579499996849</c:v>
                </c:pt>
                <c:pt idx="1030">
                  <c:v>10.228509499997017</c:v>
                </c:pt>
                <c:pt idx="1031">
                  <c:v>10.238440499997523</c:v>
                </c:pt>
                <c:pt idx="1032">
                  <c:v>10.248371499998029</c:v>
                </c:pt>
                <c:pt idx="1033">
                  <c:v>10.258301499998197</c:v>
                </c:pt>
                <c:pt idx="1034">
                  <c:v>10.268232499998703</c:v>
                </c:pt>
                <c:pt idx="1035">
                  <c:v>10.278162499998871</c:v>
                </c:pt>
                <c:pt idx="1036">
                  <c:v>10.288093499999377</c:v>
                </c:pt>
                <c:pt idx="1037">
                  <c:v>10.298024499999883</c:v>
                </c:pt>
                <c:pt idx="1038">
                  <c:v>10.307954500000051</c:v>
                </c:pt>
                <c:pt idx="1039">
                  <c:v>10.317885500000557</c:v>
                </c:pt>
                <c:pt idx="1040">
                  <c:v>10.327816500001063</c:v>
                </c:pt>
                <c:pt idx="1041">
                  <c:v>10.337746500001231</c:v>
                </c:pt>
                <c:pt idx="1042">
                  <c:v>10.347677500001737</c:v>
                </c:pt>
                <c:pt idx="1043">
                  <c:v>10.357608500002243</c:v>
                </c:pt>
                <c:pt idx="1044">
                  <c:v>10.367538500002411</c:v>
                </c:pt>
                <c:pt idx="1045">
                  <c:v>10.377469499995641</c:v>
                </c:pt>
                <c:pt idx="1046">
                  <c:v>10.387399499995809</c:v>
                </c:pt>
                <c:pt idx="1047">
                  <c:v>10.397330499996315</c:v>
                </c:pt>
                <c:pt idx="1048">
                  <c:v>10.407261499996821</c:v>
                </c:pt>
                <c:pt idx="1049">
                  <c:v>10.417191499996989</c:v>
                </c:pt>
                <c:pt idx="1050">
                  <c:v>10.427122499997495</c:v>
                </c:pt>
                <c:pt idx="1051">
                  <c:v>10.437053499998001</c:v>
                </c:pt>
                <c:pt idx="1052">
                  <c:v>10.446983499998169</c:v>
                </c:pt>
                <c:pt idx="1053">
                  <c:v>10.456914499998675</c:v>
                </c:pt>
                <c:pt idx="1054">
                  <c:v>10.466845499999181</c:v>
                </c:pt>
                <c:pt idx="1055">
                  <c:v>10.476775499999349</c:v>
                </c:pt>
                <c:pt idx="1056">
                  <c:v>10.486706499999855</c:v>
                </c:pt>
                <c:pt idx="1057">
                  <c:v>10.496637500000361</c:v>
                </c:pt>
                <c:pt idx="1058">
                  <c:v>10.506567500000529</c:v>
                </c:pt>
                <c:pt idx="1059">
                  <c:v>10.516498500001035</c:v>
                </c:pt>
                <c:pt idx="1060">
                  <c:v>10.526428500001202</c:v>
                </c:pt>
                <c:pt idx="1061">
                  <c:v>10.536359249999805</c:v>
                </c:pt>
                <c:pt idx="1062">
                  <c:v>10.546290250000311</c:v>
                </c:pt>
                <c:pt idx="1063">
                  <c:v>10.556220250000479</c:v>
                </c:pt>
                <c:pt idx="1064">
                  <c:v>10.566151250000985</c:v>
                </c:pt>
                <c:pt idx="1065">
                  <c:v>10.576082250001491</c:v>
                </c:pt>
                <c:pt idx="1066">
                  <c:v>10.586012250001659</c:v>
                </c:pt>
                <c:pt idx="1067">
                  <c:v>10.595943250002165</c:v>
                </c:pt>
                <c:pt idx="1068">
                  <c:v>10.605874250002671</c:v>
                </c:pt>
                <c:pt idx="1069">
                  <c:v>10.615804249995563</c:v>
                </c:pt>
                <c:pt idx="1070">
                  <c:v>10.625735249996069</c:v>
                </c:pt>
                <c:pt idx="1071">
                  <c:v>10.635666249996575</c:v>
                </c:pt>
                <c:pt idx="1072">
                  <c:v>10.645596249996743</c:v>
                </c:pt>
                <c:pt idx="1073">
                  <c:v>10.655527249997249</c:v>
                </c:pt>
                <c:pt idx="1074">
                  <c:v>10.665457249997417</c:v>
                </c:pt>
                <c:pt idx="1075">
                  <c:v>10.675388249997923</c:v>
                </c:pt>
                <c:pt idx="1076">
                  <c:v>10.685319249998429</c:v>
                </c:pt>
                <c:pt idx="1077">
                  <c:v>10.695249249998596</c:v>
                </c:pt>
                <c:pt idx="1078">
                  <c:v>10.705180249999103</c:v>
                </c:pt>
                <c:pt idx="1079">
                  <c:v>10.715111249999609</c:v>
                </c:pt>
                <c:pt idx="1080">
                  <c:v>10.725041249999776</c:v>
                </c:pt>
                <c:pt idx="1081">
                  <c:v>10.734972250000283</c:v>
                </c:pt>
                <c:pt idx="1082">
                  <c:v>10.744903250000789</c:v>
                </c:pt>
                <c:pt idx="1083">
                  <c:v>10.754833250000956</c:v>
                </c:pt>
                <c:pt idx="1084">
                  <c:v>10.764764250001463</c:v>
                </c:pt>
                <c:pt idx="1085">
                  <c:v>10.774695250001969</c:v>
                </c:pt>
                <c:pt idx="1086">
                  <c:v>10.784625250002136</c:v>
                </c:pt>
                <c:pt idx="1087">
                  <c:v>10.794556250002643</c:v>
                </c:pt>
                <c:pt idx="1088">
                  <c:v>10.804487249995873</c:v>
                </c:pt>
                <c:pt idx="1089">
                  <c:v>10.81441724999604</c:v>
                </c:pt>
                <c:pt idx="1090">
                  <c:v>10.824348249996547</c:v>
                </c:pt>
                <c:pt idx="1091">
                  <c:v>10.834278249996714</c:v>
                </c:pt>
                <c:pt idx="1092">
                  <c:v>10.84420924999722</c:v>
                </c:pt>
                <c:pt idx="1093">
                  <c:v>10.854140249997727</c:v>
                </c:pt>
                <c:pt idx="1094">
                  <c:v>10.864070249997894</c:v>
                </c:pt>
                <c:pt idx="1095">
                  <c:v>10.8740012499984</c:v>
                </c:pt>
                <c:pt idx="1096">
                  <c:v>10.883932249998907</c:v>
                </c:pt>
                <c:pt idx="1097">
                  <c:v>10.893862249999074</c:v>
                </c:pt>
                <c:pt idx="1098">
                  <c:v>10.90379324999958</c:v>
                </c:pt>
                <c:pt idx="1099">
                  <c:v>10.913724250000087</c:v>
                </c:pt>
                <c:pt idx="1100">
                  <c:v>10.923654250000254</c:v>
                </c:pt>
                <c:pt idx="1101">
                  <c:v>10.93358525000076</c:v>
                </c:pt>
                <c:pt idx="1102">
                  <c:v>10.943516250001267</c:v>
                </c:pt>
                <c:pt idx="1103">
                  <c:v>10.953446250001434</c:v>
                </c:pt>
                <c:pt idx="1104">
                  <c:v>10.96337725000194</c:v>
                </c:pt>
                <c:pt idx="1105">
                  <c:v>10.973308250002447</c:v>
                </c:pt>
                <c:pt idx="1106">
                  <c:v>10.983238250002614</c:v>
                </c:pt>
                <c:pt idx="1107">
                  <c:v>10.993169249995844</c:v>
                </c:pt>
                <c:pt idx="1108">
                  <c:v>11.003099249996012</c:v>
                </c:pt>
                <c:pt idx="1109">
                  <c:v>11.013030249996518</c:v>
                </c:pt>
                <c:pt idx="1110">
                  <c:v>11.022961249997024</c:v>
                </c:pt>
                <c:pt idx="1111">
                  <c:v>11.032891249997192</c:v>
                </c:pt>
                <c:pt idx="1112">
                  <c:v>11.042822249997698</c:v>
                </c:pt>
                <c:pt idx="1113">
                  <c:v>11.052753249998204</c:v>
                </c:pt>
                <c:pt idx="1114">
                  <c:v>11.062683249998372</c:v>
                </c:pt>
                <c:pt idx="1115">
                  <c:v>11.072614249998878</c:v>
                </c:pt>
                <c:pt idx="1116">
                  <c:v>11.082545249999384</c:v>
                </c:pt>
                <c:pt idx="1117">
                  <c:v>11.092475249999552</c:v>
                </c:pt>
                <c:pt idx="1118">
                  <c:v>11.102406250000058</c:v>
                </c:pt>
                <c:pt idx="1119">
                  <c:v>11.112337250000564</c:v>
                </c:pt>
                <c:pt idx="1120">
                  <c:v>11.122267250000732</c:v>
                </c:pt>
                <c:pt idx="1121">
                  <c:v>11.132198250001238</c:v>
                </c:pt>
                <c:pt idx="1122">
                  <c:v>11.142129250001744</c:v>
                </c:pt>
                <c:pt idx="1123">
                  <c:v>11.152059250001912</c:v>
                </c:pt>
                <c:pt idx="1124">
                  <c:v>11.161990250002418</c:v>
                </c:pt>
                <c:pt idx="1125">
                  <c:v>11.171921249995648</c:v>
                </c:pt>
                <c:pt idx="1126">
                  <c:v>11.181851249995816</c:v>
                </c:pt>
                <c:pt idx="1127">
                  <c:v>11.191782249996322</c:v>
                </c:pt>
                <c:pt idx="1128">
                  <c:v>11.20171224999649</c:v>
                </c:pt>
                <c:pt idx="1129">
                  <c:v>11.211643249996996</c:v>
                </c:pt>
                <c:pt idx="1130">
                  <c:v>11.221574249997502</c:v>
                </c:pt>
                <c:pt idx="1131">
                  <c:v>11.23150424999767</c:v>
                </c:pt>
                <c:pt idx="1132">
                  <c:v>11.241435249998176</c:v>
                </c:pt>
                <c:pt idx="1133">
                  <c:v>11.251366249998682</c:v>
                </c:pt>
                <c:pt idx="1134">
                  <c:v>11.26129624999885</c:v>
                </c:pt>
                <c:pt idx="1135">
                  <c:v>11.271227249999356</c:v>
                </c:pt>
                <c:pt idx="1136">
                  <c:v>11.281158249999862</c:v>
                </c:pt>
                <c:pt idx="1137">
                  <c:v>11.29108825000003</c:v>
                </c:pt>
                <c:pt idx="1138">
                  <c:v>11.301019250000536</c:v>
                </c:pt>
                <c:pt idx="1139">
                  <c:v>11.310950250001042</c:v>
                </c:pt>
                <c:pt idx="1140">
                  <c:v>11.32088025000121</c:v>
                </c:pt>
                <c:pt idx="1141">
                  <c:v>11.330811250001716</c:v>
                </c:pt>
                <c:pt idx="1142">
                  <c:v>11.340742250002222</c:v>
                </c:pt>
                <c:pt idx="1143">
                  <c:v>11.35067225000239</c:v>
                </c:pt>
                <c:pt idx="1144">
                  <c:v>11.36060324999562</c:v>
                </c:pt>
                <c:pt idx="1145">
                  <c:v>11.370533249995788</c:v>
                </c:pt>
                <c:pt idx="1146">
                  <c:v>11.380464249996294</c:v>
                </c:pt>
                <c:pt idx="1147">
                  <c:v>11.3903952499968</c:v>
                </c:pt>
                <c:pt idx="1148">
                  <c:v>11.400325249996968</c:v>
                </c:pt>
                <c:pt idx="1149">
                  <c:v>11.410256249997474</c:v>
                </c:pt>
                <c:pt idx="1150">
                  <c:v>11.42018724999798</c:v>
                </c:pt>
                <c:pt idx="1151">
                  <c:v>11.430117249998148</c:v>
                </c:pt>
                <c:pt idx="1152">
                  <c:v>11.440048249998654</c:v>
                </c:pt>
                <c:pt idx="1153">
                  <c:v>11.44997924999916</c:v>
                </c:pt>
                <c:pt idx="1154">
                  <c:v>11.459909249999328</c:v>
                </c:pt>
                <c:pt idx="1155">
                  <c:v>11.469840249999834</c:v>
                </c:pt>
                <c:pt idx="1156">
                  <c:v>11.47977125000034</c:v>
                </c:pt>
                <c:pt idx="1157">
                  <c:v>11.489701250000508</c:v>
                </c:pt>
                <c:pt idx="1158">
                  <c:v>11.499632250001014</c:v>
                </c:pt>
                <c:pt idx="1159">
                  <c:v>11.50956325000152</c:v>
                </c:pt>
                <c:pt idx="1160">
                  <c:v>11.519493250001688</c:v>
                </c:pt>
                <c:pt idx="1161">
                  <c:v>11.529423749998386</c:v>
                </c:pt>
                <c:pt idx="1162">
                  <c:v>11.539354749998893</c:v>
                </c:pt>
                <c:pt idx="1163">
                  <c:v>11.54928474999906</c:v>
                </c:pt>
                <c:pt idx="1164">
                  <c:v>11.559215749999566</c:v>
                </c:pt>
                <c:pt idx="1165">
                  <c:v>11.569146750000073</c:v>
                </c:pt>
                <c:pt idx="1166">
                  <c:v>11.57907675000024</c:v>
                </c:pt>
                <c:pt idx="1167">
                  <c:v>11.589007750000746</c:v>
                </c:pt>
                <c:pt idx="1168">
                  <c:v>11.598938750001253</c:v>
                </c:pt>
                <c:pt idx="1169">
                  <c:v>11.60886875000142</c:v>
                </c:pt>
                <c:pt idx="1170">
                  <c:v>11.618799750001926</c:v>
                </c:pt>
                <c:pt idx="1171">
                  <c:v>11.628729750002094</c:v>
                </c:pt>
                <c:pt idx="1172">
                  <c:v>11.6386607500026</c:v>
                </c:pt>
                <c:pt idx="1173">
                  <c:v>11.64859174999583</c:v>
                </c:pt>
                <c:pt idx="1174">
                  <c:v>11.658521749995998</c:v>
                </c:pt>
                <c:pt idx="1175">
                  <c:v>11.668452749996504</c:v>
                </c:pt>
                <c:pt idx="1176">
                  <c:v>11.67838374999701</c:v>
                </c:pt>
                <c:pt idx="1177">
                  <c:v>11.688313749997178</c:v>
                </c:pt>
                <c:pt idx="1178">
                  <c:v>11.698244749997684</c:v>
                </c:pt>
                <c:pt idx="1179">
                  <c:v>11.70817574999819</c:v>
                </c:pt>
                <c:pt idx="1180">
                  <c:v>11.718105749998358</c:v>
                </c:pt>
                <c:pt idx="1181">
                  <c:v>11.728036749998864</c:v>
                </c:pt>
                <c:pt idx="1182">
                  <c:v>11.73796774999937</c:v>
                </c:pt>
                <c:pt idx="1183">
                  <c:v>11.747897749999538</c:v>
                </c:pt>
                <c:pt idx="1184">
                  <c:v>11.757828750000044</c:v>
                </c:pt>
                <c:pt idx="1185">
                  <c:v>11.76775975000055</c:v>
                </c:pt>
                <c:pt idx="1186">
                  <c:v>11.777689750000718</c:v>
                </c:pt>
                <c:pt idx="1187">
                  <c:v>11.787620750001224</c:v>
                </c:pt>
                <c:pt idx="1188">
                  <c:v>11.79755175000173</c:v>
                </c:pt>
                <c:pt idx="1189">
                  <c:v>11.807481750001898</c:v>
                </c:pt>
                <c:pt idx="1190">
                  <c:v>11.817412750002404</c:v>
                </c:pt>
                <c:pt idx="1191">
                  <c:v>11.827343749995634</c:v>
                </c:pt>
                <c:pt idx="1192">
                  <c:v>11.837273749995802</c:v>
                </c:pt>
                <c:pt idx="1193">
                  <c:v>11.847204749996308</c:v>
                </c:pt>
                <c:pt idx="1194">
                  <c:v>11.857134749996476</c:v>
                </c:pt>
                <c:pt idx="1195">
                  <c:v>11.867065749996982</c:v>
                </c:pt>
                <c:pt idx="1196">
                  <c:v>11.876996749997488</c:v>
                </c:pt>
                <c:pt idx="1197">
                  <c:v>11.886926749997656</c:v>
                </c:pt>
                <c:pt idx="1198">
                  <c:v>11.896857749998162</c:v>
                </c:pt>
                <c:pt idx="1199">
                  <c:v>11.906788749998668</c:v>
                </c:pt>
                <c:pt idx="1200">
                  <c:v>11.916718749998836</c:v>
                </c:pt>
                <c:pt idx="1201">
                  <c:v>11.926649749999342</c:v>
                </c:pt>
                <c:pt idx="1202">
                  <c:v>11.936580749999848</c:v>
                </c:pt>
                <c:pt idx="1203">
                  <c:v>11.946510750000016</c:v>
                </c:pt>
                <c:pt idx="1204">
                  <c:v>11.956441750000522</c:v>
                </c:pt>
                <c:pt idx="1205">
                  <c:v>11.966372750001028</c:v>
                </c:pt>
                <c:pt idx="1206">
                  <c:v>11.976302750001196</c:v>
                </c:pt>
                <c:pt idx="1207">
                  <c:v>11.986233750001702</c:v>
                </c:pt>
                <c:pt idx="1208">
                  <c:v>11.996164750002208</c:v>
                </c:pt>
                <c:pt idx="1209">
                  <c:v>12.006094750002376</c:v>
                </c:pt>
                <c:pt idx="1210">
                  <c:v>12.016025749995606</c:v>
                </c:pt>
                <c:pt idx="1211">
                  <c:v>12.025956749996112</c:v>
                </c:pt>
                <c:pt idx="1212">
                  <c:v>12.03588674999628</c:v>
                </c:pt>
                <c:pt idx="1213">
                  <c:v>12.045817749996786</c:v>
                </c:pt>
                <c:pt idx="1214">
                  <c:v>12.055748749997292</c:v>
                </c:pt>
                <c:pt idx="1215">
                  <c:v>12.06567874999746</c:v>
                </c:pt>
                <c:pt idx="1216">
                  <c:v>12.075609749997966</c:v>
                </c:pt>
                <c:pt idx="1217">
                  <c:v>12.085540749998472</c:v>
                </c:pt>
                <c:pt idx="1218">
                  <c:v>12.09547074999864</c:v>
                </c:pt>
                <c:pt idx="1219">
                  <c:v>12.105401749999146</c:v>
                </c:pt>
                <c:pt idx="1220">
                  <c:v>12.115332749999652</c:v>
                </c:pt>
                <c:pt idx="1221">
                  <c:v>12.12526274999982</c:v>
                </c:pt>
                <c:pt idx="1222">
                  <c:v>12.135193750000326</c:v>
                </c:pt>
                <c:pt idx="1223">
                  <c:v>12.145124750000832</c:v>
                </c:pt>
                <c:pt idx="1224">
                  <c:v>12.155054750001</c:v>
                </c:pt>
                <c:pt idx="1225">
                  <c:v>12.164985750001506</c:v>
                </c:pt>
                <c:pt idx="1226">
                  <c:v>12.174916750002012</c:v>
                </c:pt>
                <c:pt idx="1227">
                  <c:v>12.18484675000218</c:v>
                </c:pt>
                <c:pt idx="1228">
                  <c:v>12.194777750002686</c:v>
                </c:pt>
                <c:pt idx="1229">
                  <c:v>12.204707749995578</c:v>
                </c:pt>
                <c:pt idx="1230">
                  <c:v>12.214638749996084</c:v>
                </c:pt>
                <c:pt idx="1231">
                  <c:v>12.22456974999659</c:v>
                </c:pt>
                <c:pt idx="1232">
                  <c:v>12.234499749996758</c:v>
                </c:pt>
                <c:pt idx="1233">
                  <c:v>12.244430749997264</c:v>
                </c:pt>
                <c:pt idx="1234">
                  <c:v>12.25436174999777</c:v>
                </c:pt>
                <c:pt idx="1235">
                  <c:v>12.264291749997938</c:v>
                </c:pt>
                <c:pt idx="1236">
                  <c:v>12.274222749998444</c:v>
                </c:pt>
                <c:pt idx="1237">
                  <c:v>12.28415374999895</c:v>
                </c:pt>
                <c:pt idx="1238">
                  <c:v>12.294083749999118</c:v>
                </c:pt>
                <c:pt idx="1239">
                  <c:v>12.304014749999624</c:v>
                </c:pt>
                <c:pt idx="1240">
                  <c:v>12.31394575000013</c:v>
                </c:pt>
                <c:pt idx="1241">
                  <c:v>12.323875750000298</c:v>
                </c:pt>
                <c:pt idx="1242">
                  <c:v>12.333806750000804</c:v>
                </c:pt>
                <c:pt idx="1243">
                  <c:v>12.34373775000131</c:v>
                </c:pt>
                <c:pt idx="1244">
                  <c:v>12.353667750001478</c:v>
                </c:pt>
                <c:pt idx="1245">
                  <c:v>12.363598750001984</c:v>
                </c:pt>
                <c:pt idx="1246">
                  <c:v>12.37352975000249</c:v>
                </c:pt>
                <c:pt idx="1247">
                  <c:v>12.383459750002658</c:v>
                </c:pt>
                <c:pt idx="1248">
                  <c:v>12.393390749995888</c:v>
                </c:pt>
                <c:pt idx="1249">
                  <c:v>12.403321749996394</c:v>
                </c:pt>
                <c:pt idx="1250">
                  <c:v>12.413251749996562</c:v>
                </c:pt>
                <c:pt idx="1251">
                  <c:v>12.423182749997068</c:v>
                </c:pt>
                <c:pt idx="1252">
                  <c:v>12.433113749997574</c:v>
                </c:pt>
                <c:pt idx="1253">
                  <c:v>12.443043749997742</c:v>
                </c:pt>
                <c:pt idx="1254">
                  <c:v>12.452974749998248</c:v>
                </c:pt>
                <c:pt idx="1255">
                  <c:v>12.462905749998754</c:v>
                </c:pt>
                <c:pt idx="1256">
                  <c:v>12.472835749998922</c:v>
                </c:pt>
                <c:pt idx="1257">
                  <c:v>12.482766749999428</c:v>
                </c:pt>
                <c:pt idx="1258">
                  <c:v>12.492697749999934</c:v>
                </c:pt>
                <c:pt idx="1259">
                  <c:v>12.502627750000102</c:v>
                </c:pt>
                <c:pt idx="1260">
                  <c:v>12.512558750000608</c:v>
                </c:pt>
                <c:pt idx="1261">
                  <c:v>12.522489750001114</c:v>
                </c:pt>
                <c:pt idx="1262">
                  <c:v>12.53242075000162</c:v>
                </c:pt>
                <c:pt idx="1263">
                  <c:v>12.542351750002126</c:v>
                </c:pt>
                <c:pt idx="1264">
                  <c:v>12.552282750002632</c:v>
                </c:pt>
                <c:pt idx="1265">
                  <c:v>12.562212749995524</c:v>
                </c:pt>
                <c:pt idx="1266">
                  <c:v>12.57214374999603</c:v>
                </c:pt>
                <c:pt idx="1267">
                  <c:v>12.582074749996536</c:v>
                </c:pt>
                <c:pt idx="1268">
                  <c:v>12.592004749996704</c:v>
                </c:pt>
                <c:pt idx="1269">
                  <c:v>12.60193574999721</c:v>
                </c:pt>
                <c:pt idx="1270">
                  <c:v>12.611866749997716</c:v>
                </c:pt>
                <c:pt idx="1271">
                  <c:v>12.621796749997884</c:v>
                </c:pt>
                <c:pt idx="1272">
                  <c:v>12.63172774999839</c:v>
                </c:pt>
                <c:pt idx="1273">
                  <c:v>12.641657749998558</c:v>
                </c:pt>
                <c:pt idx="1274">
                  <c:v>12.651588749999064</c:v>
                </c:pt>
                <c:pt idx="1275">
                  <c:v>12.66151974999957</c:v>
                </c:pt>
                <c:pt idx="1276">
                  <c:v>12.671449749999738</c:v>
                </c:pt>
                <c:pt idx="1277">
                  <c:v>12.681380750000244</c:v>
                </c:pt>
                <c:pt idx="1278">
                  <c:v>12.69131175000075</c:v>
                </c:pt>
                <c:pt idx="1279">
                  <c:v>12.701241750000918</c:v>
                </c:pt>
                <c:pt idx="1280">
                  <c:v>12.711172750001424</c:v>
                </c:pt>
                <c:pt idx="1281">
                  <c:v>12.72110375000193</c:v>
                </c:pt>
                <c:pt idx="1282">
                  <c:v>12.731033750002098</c:v>
                </c:pt>
                <c:pt idx="1283">
                  <c:v>12.740964750002604</c:v>
                </c:pt>
                <c:pt idx="1284">
                  <c:v>12.750895749995834</c:v>
                </c:pt>
                <c:pt idx="1285">
                  <c:v>12.760825749996002</c:v>
                </c:pt>
                <c:pt idx="1286">
                  <c:v>12.770756749996508</c:v>
                </c:pt>
                <c:pt idx="1287">
                  <c:v>12.780687749997014</c:v>
                </c:pt>
                <c:pt idx="1288">
                  <c:v>12.790617749997182</c:v>
                </c:pt>
                <c:pt idx="1289">
                  <c:v>12.800548749997688</c:v>
                </c:pt>
                <c:pt idx="1290">
                  <c:v>12.810479749998194</c:v>
                </c:pt>
                <c:pt idx="1291">
                  <c:v>12.820409749998362</c:v>
                </c:pt>
                <c:pt idx="1292">
                  <c:v>12.830340749998868</c:v>
                </c:pt>
                <c:pt idx="1293">
                  <c:v>12.840271749999374</c:v>
                </c:pt>
                <c:pt idx="1294">
                  <c:v>12.850201749999542</c:v>
                </c:pt>
                <c:pt idx="1295">
                  <c:v>12.860132750000048</c:v>
                </c:pt>
                <c:pt idx="1296">
                  <c:v>12.870063750000554</c:v>
                </c:pt>
                <c:pt idx="1297">
                  <c:v>12.879993750000722</c:v>
                </c:pt>
                <c:pt idx="1298">
                  <c:v>12.889924750001228</c:v>
                </c:pt>
                <c:pt idx="1299">
                  <c:v>12.899855750001734</c:v>
                </c:pt>
                <c:pt idx="1300">
                  <c:v>12.909785750001902</c:v>
                </c:pt>
                <c:pt idx="1301">
                  <c:v>12.919716750002408</c:v>
                </c:pt>
                <c:pt idx="1302">
                  <c:v>12.929647749995638</c:v>
                </c:pt>
                <c:pt idx="1303">
                  <c:v>12.939577749995806</c:v>
                </c:pt>
                <c:pt idx="1304">
                  <c:v>12.949508749996312</c:v>
                </c:pt>
                <c:pt idx="1305">
                  <c:v>12.959439749996818</c:v>
                </c:pt>
                <c:pt idx="1306">
                  <c:v>12.969369749996986</c:v>
                </c:pt>
                <c:pt idx="1307">
                  <c:v>12.979300749997492</c:v>
                </c:pt>
                <c:pt idx="1308">
                  <c:v>12.989231749997998</c:v>
                </c:pt>
                <c:pt idx="1309">
                  <c:v>12.999161749998166</c:v>
                </c:pt>
                <c:pt idx="1310">
                  <c:v>13.009092749998672</c:v>
                </c:pt>
                <c:pt idx="1311">
                  <c:v>13.019023749999178</c:v>
                </c:pt>
                <c:pt idx="1312">
                  <c:v>13.028953749999346</c:v>
                </c:pt>
                <c:pt idx="1313">
                  <c:v>13.038884749999852</c:v>
                </c:pt>
                <c:pt idx="1314">
                  <c:v>13.048815750000358</c:v>
                </c:pt>
                <c:pt idx="1315">
                  <c:v>13.058745750000526</c:v>
                </c:pt>
                <c:pt idx="1316">
                  <c:v>13.068676750001032</c:v>
                </c:pt>
                <c:pt idx="1317">
                  <c:v>13.078607750001538</c:v>
                </c:pt>
                <c:pt idx="1318">
                  <c:v>13.088537750001706</c:v>
                </c:pt>
                <c:pt idx="1319">
                  <c:v>13.098468750002212</c:v>
                </c:pt>
                <c:pt idx="1320">
                  <c:v>13.108399749995442</c:v>
                </c:pt>
                <c:pt idx="1321">
                  <c:v>13.11832974999561</c:v>
                </c:pt>
                <c:pt idx="1322">
                  <c:v>13.128260749996116</c:v>
                </c:pt>
                <c:pt idx="1323">
                  <c:v>13.138191749996622</c:v>
                </c:pt>
                <c:pt idx="1324">
                  <c:v>13.14812174999679</c:v>
                </c:pt>
                <c:pt idx="1325">
                  <c:v>13.158052749997296</c:v>
                </c:pt>
                <c:pt idx="1326">
                  <c:v>13.167983749997802</c:v>
                </c:pt>
                <c:pt idx="1327">
                  <c:v>13.17791374999797</c:v>
                </c:pt>
                <c:pt idx="1328">
                  <c:v>13.187844749998476</c:v>
                </c:pt>
                <c:pt idx="1329">
                  <c:v>13.197775749998982</c:v>
                </c:pt>
                <c:pt idx="1330">
                  <c:v>13.20770574999915</c:v>
                </c:pt>
                <c:pt idx="1331">
                  <c:v>13.217636749999656</c:v>
                </c:pt>
                <c:pt idx="1332">
                  <c:v>13.227567750000162</c:v>
                </c:pt>
                <c:pt idx="1333">
                  <c:v>13.23749775000033</c:v>
                </c:pt>
                <c:pt idx="1334">
                  <c:v>13.247428750000836</c:v>
                </c:pt>
                <c:pt idx="1335">
                  <c:v>13.257359750001342</c:v>
                </c:pt>
                <c:pt idx="1336">
                  <c:v>13.26728975000151</c:v>
                </c:pt>
                <c:pt idx="1337">
                  <c:v>13.277220750002016</c:v>
                </c:pt>
                <c:pt idx="1338">
                  <c:v>13.287151750002522</c:v>
                </c:pt>
                <c:pt idx="1339">
                  <c:v>13.29708175000269</c:v>
                </c:pt>
                <c:pt idx="1340">
                  <c:v>13.30701274999592</c:v>
                </c:pt>
                <c:pt idx="1341">
                  <c:v>13.316943749996426</c:v>
                </c:pt>
                <c:pt idx="1342">
                  <c:v>13.326873749996594</c:v>
                </c:pt>
                <c:pt idx="1343">
                  <c:v>13.3368047499971</c:v>
                </c:pt>
                <c:pt idx="1344">
                  <c:v>13.346735749997606</c:v>
                </c:pt>
                <c:pt idx="1345">
                  <c:v>13.356665749997774</c:v>
                </c:pt>
                <c:pt idx="1346">
                  <c:v>13.36659674999828</c:v>
                </c:pt>
                <c:pt idx="1347">
                  <c:v>13.376527749998786</c:v>
                </c:pt>
                <c:pt idx="1348">
                  <c:v>13.386457749998954</c:v>
                </c:pt>
                <c:pt idx="1349">
                  <c:v>13.39638874999946</c:v>
                </c:pt>
                <c:pt idx="1350">
                  <c:v>13.406319749999966</c:v>
                </c:pt>
                <c:pt idx="1351">
                  <c:v>13.416249750000134</c:v>
                </c:pt>
                <c:pt idx="1352">
                  <c:v>13.42618075000064</c:v>
                </c:pt>
                <c:pt idx="1353">
                  <c:v>13.436111750001146</c:v>
                </c:pt>
                <c:pt idx="1354">
                  <c:v>13.446041750001314</c:v>
                </c:pt>
                <c:pt idx="1355">
                  <c:v>13.45597275000182</c:v>
                </c:pt>
                <c:pt idx="1356">
                  <c:v>13.465903750002326</c:v>
                </c:pt>
                <c:pt idx="1357">
                  <c:v>13.475833750002494</c:v>
                </c:pt>
                <c:pt idx="1358">
                  <c:v>13.485764749995724</c:v>
                </c:pt>
                <c:pt idx="1359">
                  <c:v>13.49569574999623</c:v>
                </c:pt>
                <c:pt idx="1360">
                  <c:v>13.505625749996398</c:v>
                </c:pt>
                <c:pt idx="1361">
                  <c:v>13.515556749996904</c:v>
                </c:pt>
                <c:pt idx="1362">
                  <c:v>13.52548774999741</c:v>
                </c:pt>
                <c:pt idx="1363">
                  <c:v>13.535418166662566</c:v>
                </c:pt>
                <c:pt idx="1364">
                  <c:v>13.545349166663073</c:v>
                </c:pt>
                <c:pt idx="1365">
                  <c:v>13.555280166663579</c:v>
                </c:pt>
                <c:pt idx="1366">
                  <c:v>13.565210166663746</c:v>
                </c:pt>
                <c:pt idx="1367">
                  <c:v>13.575141166664253</c:v>
                </c:pt>
                <c:pt idx="1368">
                  <c:v>13.585072166664759</c:v>
                </c:pt>
                <c:pt idx="1369">
                  <c:v>13.595002166664926</c:v>
                </c:pt>
                <c:pt idx="1370">
                  <c:v>13.604933166665433</c:v>
                </c:pt>
                <c:pt idx="1371">
                  <c:v>13.614864166665939</c:v>
                </c:pt>
                <c:pt idx="1372">
                  <c:v>13.624794166666106</c:v>
                </c:pt>
                <c:pt idx="1373">
                  <c:v>13.634725166666612</c:v>
                </c:pt>
                <c:pt idx="1374">
                  <c:v>13.644656166667119</c:v>
                </c:pt>
                <c:pt idx="1375">
                  <c:v>13.654586166667286</c:v>
                </c:pt>
                <c:pt idx="1376">
                  <c:v>13.664517166667792</c:v>
                </c:pt>
                <c:pt idx="1377">
                  <c:v>13.674448166668299</c:v>
                </c:pt>
                <c:pt idx="1378">
                  <c:v>13.684378166668466</c:v>
                </c:pt>
                <c:pt idx="1379">
                  <c:v>13.694309166668972</c:v>
                </c:pt>
                <c:pt idx="1380">
                  <c:v>13.704240166662203</c:v>
                </c:pt>
                <c:pt idx="1381">
                  <c:v>13.71417016666237</c:v>
                </c:pt>
                <c:pt idx="1382">
                  <c:v>13.724101166662876</c:v>
                </c:pt>
                <c:pt idx="1383">
                  <c:v>13.734032166663383</c:v>
                </c:pt>
                <c:pt idx="1384">
                  <c:v>13.74396216666355</c:v>
                </c:pt>
                <c:pt idx="1385">
                  <c:v>13.753893166664056</c:v>
                </c:pt>
                <c:pt idx="1386">
                  <c:v>13.763824166664563</c:v>
                </c:pt>
                <c:pt idx="1387">
                  <c:v>13.77375416666473</c:v>
                </c:pt>
                <c:pt idx="1388">
                  <c:v>13.783685166665236</c:v>
                </c:pt>
                <c:pt idx="1389">
                  <c:v>13.793616166665743</c:v>
                </c:pt>
                <c:pt idx="1390">
                  <c:v>13.80354616666591</c:v>
                </c:pt>
                <c:pt idx="1391">
                  <c:v>13.813477166666416</c:v>
                </c:pt>
                <c:pt idx="1392">
                  <c:v>13.823408166666923</c:v>
                </c:pt>
                <c:pt idx="1393">
                  <c:v>13.83333816666709</c:v>
                </c:pt>
                <c:pt idx="1394">
                  <c:v>13.843269166667596</c:v>
                </c:pt>
                <c:pt idx="1395">
                  <c:v>13.853200166668103</c:v>
                </c:pt>
                <c:pt idx="1396">
                  <c:v>13.86313016666827</c:v>
                </c:pt>
                <c:pt idx="1397">
                  <c:v>13.873061166668776</c:v>
                </c:pt>
                <c:pt idx="1398">
                  <c:v>13.882992166669283</c:v>
                </c:pt>
                <c:pt idx="1399">
                  <c:v>13.892922166662174</c:v>
                </c:pt>
                <c:pt idx="1400">
                  <c:v>13.90285316666268</c:v>
                </c:pt>
                <c:pt idx="1401">
                  <c:v>13.912784166663187</c:v>
                </c:pt>
                <c:pt idx="1402">
                  <c:v>13.922714166663354</c:v>
                </c:pt>
                <c:pt idx="1403">
                  <c:v>13.93264516666386</c:v>
                </c:pt>
                <c:pt idx="1404">
                  <c:v>13.942576166664367</c:v>
                </c:pt>
                <c:pt idx="1405">
                  <c:v>13.952506166664534</c:v>
                </c:pt>
                <c:pt idx="1406">
                  <c:v>13.96243716666504</c:v>
                </c:pt>
                <c:pt idx="1407">
                  <c:v>13.972368166665547</c:v>
                </c:pt>
                <c:pt idx="1408">
                  <c:v>13.982298166665714</c:v>
                </c:pt>
                <c:pt idx="1409">
                  <c:v>13.99222916666622</c:v>
                </c:pt>
                <c:pt idx="1410">
                  <c:v>14.002160166666727</c:v>
                </c:pt>
                <c:pt idx="1411">
                  <c:v>14.012090166666894</c:v>
                </c:pt>
                <c:pt idx="1412">
                  <c:v>14.0220211666674</c:v>
                </c:pt>
                <c:pt idx="1413">
                  <c:v>14.031952166667907</c:v>
                </c:pt>
                <c:pt idx="1414">
                  <c:v>14.041882166668074</c:v>
                </c:pt>
                <c:pt idx="1415">
                  <c:v>14.05181316666858</c:v>
                </c:pt>
                <c:pt idx="1416">
                  <c:v>14.061744166669087</c:v>
                </c:pt>
                <c:pt idx="1417">
                  <c:v>14.071674166669254</c:v>
                </c:pt>
                <c:pt idx="1418">
                  <c:v>14.081605166662484</c:v>
                </c:pt>
                <c:pt idx="1419">
                  <c:v>14.091536166662991</c:v>
                </c:pt>
                <c:pt idx="1420">
                  <c:v>14.101466166663158</c:v>
                </c:pt>
                <c:pt idx="1421">
                  <c:v>14.111397166663664</c:v>
                </c:pt>
                <c:pt idx="1422">
                  <c:v>14.121328166664171</c:v>
                </c:pt>
                <c:pt idx="1423">
                  <c:v>14.131258166664338</c:v>
                </c:pt>
                <c:pt idx="1424">
                  <c:v>14.141189166664844</c:v>
                </c:pt>
                <c:pt idx="1425">
                  <c:v>14.151120166665351</c:v>
                </c:pt>
                <c:pt idx="1426">
                  <c:v>14.161050166665518</c:v>
                </c:pt>
                <c:pt idx="1427">
                  <c:v>14.170981166666024</c:v>
                </c:pt>
                <c:pt idx="1428">
                  <c:v>14.180912166666531</c:v>
                </c:pt>
                <c:pt idx="1429">
                  <c:v>14.190842166666698</c:v>
                </c:pt>
                <c:pt idx="1430">
                  <c:v>14.200773166667204</c:v>
                </c:pt>
                <c:pt idx="1431">
                  <c:v>14.210704166667711</c:v>
                </c:pt>
                <c:pt idx="1432">
                  <c:v>14.220634166667878</c:v>
                </c:pt>
                <c:pt idx="1433">
                  <c:v>14.230565166668384</c:v>
                </c:pt>
                <c:pt idx="1434">
                  <c:v>14.240496166668891</c:v>
                </c:pt>
                <c:pt idx="1435">
                  <c:v>14.250426166669058</c:v>
                </c:pt>
                <c:pt idx="1436">
                  <c:v>14.260357166662288</c:v>
                </c:pt>
                <c:pt idx="1437">
                  <c:v>14.270288166662795</c:v>
                </c:pt>
                <c:pt idx="1438">
                  <c:v>14.280218166662962</c:v>
                </c:pt>
                <c:pt idx="1439">
                  <c:v>14.290149166663468</c:v>
                </c:pt>
                <c:pt idx="1440">
                  <c:v>14.300080166663975</c:v>
                </c:pt>
                <c:pt idx="1441">
                  <c:v>14.310010166664142</c:v>
                </c:pt>
                <c:pt idx="1442">
                  <c:v>14.319941166664648</c:v>
                </c:pt>
                <c:pt idx="1443">
                  <c:v>14.329872166665155</c:v>
                </c:pt>
                <c:pt idx="1444">
                  <c:v>14.339803166665661</c:v>
                </c:pt>
                <c:pt idx="1445">
                  <c:v>14.349733166665828</c:v>
                </c:pt>
                <c:pt idx="1446">
                  <c:v>14.359664166666334</c:v>
                </c:pt>
                <c:pt idx="1447">
                  <c:v>14.369595166666841</c:v>
                </c:pt>
                <c:pt idx="1448">
                  <c:v>14.379525166667008</c:v>
                </c:pt>
                <c:pt idx="1449">
                  <c:v>14.389456166667514</c:v>
                </c:pt>
                <c:pt idx="1450">
                  <c:v>14.399387166668021</c:v>
                </c:pt>
                <c:pt idx="1451">
                  <c:v>14.409317166668188</c:v>
                </c:pt>
                <c:pt idx="1452">
                  <c:v>14.419248166668694</c:v>
                </c:pt>
                <c:pt idx="1453">
                  <c:v>14.429179166669201</c:v>
                </c:pt>
                <c:pt idx="1454">
                  <c:v>14.439109166662092</c:v>
                </c:pt>
                <c:pt idx="1455">
                  <c:v>14.449040166662598</c:v>
                </c:pt>
                <c:pt idx="1456">
                  <c:v>14.458971166663105</c:v>
                </c:pt>
                <c:pt idx="1457">
                  <c:v>14.468901166663272</c:v>
                </c:pt>
                <c:pt idx="1458">
                  <c:v>14.478832166663778</c:v>
                </c:pt>
                <c:pt idx="1459">
                  <c:v>14.488763166664285</c:v>
                </c:pt>
                <c:pt idx="1460">
                  <c:v>14.498693166664452</c:v>
                </c:pt>
                <c:pt idx="1461">
                  <c:v>14.508624166664958</c:v>
                </c:pt>
                <c:pt idx="1462">
                  <c:v>14.518555166665465</c:v>
                </c:pt>
                <c:pt idx="1463">
                  <c:v>14.528485166665632</c:v>
                </c:pt>
                <c:pt idx="1464">
                  <c:v>14.538415374998294</c:v>
                </c:pt>
                <c:pt idx="1465">
                  <c:v>14.5483463749988</c:v>
                </c:pt>
                <c:pt idx="1466">
                  <c:v>14.558276374998968</c:v>
                </c:pt>
                <c:pt idx="1467">
                  <c:v>14.568207374999474</c:v>
                </c:pt>
                <c:pt idx="1468">
                  <c:v>14.57813837499998</c:v>
                </c:pt>
                <c:pt idx="1469">
                  <c:v>14.588068375000148</c:v>
                </c:pt>
                <c:pt idx="1470">
                  <c:v>14.597999375000654</c:v>
                </c:pt>
                <c:pt idx="1471">
                  <c:v>14.60793037500116</c:v>
                </c:pt>
                <c:pt idx="1472">
                  <c:v>14.617860375001328</c:v>
                </c:pt>
                <c:pt idx="1473">
                  <c:v>14.627791375001834</c:v>
                </c:pt>
                <c:pt idx="1474">
                  <c:v>14.63772237500234</c:v>
                </c:pt>
                <c:pt idx="1475">
                  <c:v>14.647652375002508</c:v>
                </c:pt>
                <c:pt idx="1476">
                  <c:v>14.657583374995738</c:v>
                </c:pt>
                <c:pt idx="1477">
                  <c:v>14.667514374996244</c:v>
                </c:pt>
                <c:pt idx="1478">
                  <c:v>14.677444374996412</c:v>
                </c:pt>
                <c:pt idx="1479">
                  <c:v>14.687375374996918</c:v>
                </c:pt>
                <c:pt idx="1480">
                  <c:v>14.697306374997424</c:v>
                </c:pt>
                <c:pt idx="1481">
                  <c:v>14.707236374997592</c:v>
                </c:pt>
                <c:pt idx="1482">
                  <c:v>14.717167374998098</c:v>
                </c:pt>
                <c:pt idx="1483">
                  <c:v>14.727098374998604</c:v>
                </c:pt>
                <c:pt idx="1484">
                  <c:v>14.737028374998772</c:v>
                </c:pt>
                <c:pt idx="1485">
                  <c:v>14.746959374999278</c:v>
                </c:pt>
                <c:pt idx="1486">
                  <c:v>14.756890374999784</c:v>
                </c:pt>
                <c:pt idx="1487">
                  <c:v>14.766820374999952</c:v>
                </c:pt>
                <c:pt idx="1488">
                  <c:v>14.776751375000458</c:v>
                </c:pt>
                <c:pt idx="1489">
                  <c:v>14.786682375000964</c:v>
                </c:pt>
                <c:pt idx="1490">
                  <c:v>14.796613375001471</c:v>
                </c:pt>
                <c:pt idx="1491">
                  <c:v>14.806543375001638</c:v>
                </c:pt>
                <c:pt idx="1492">
                  <c:v>14.816474375002144</c:v>
                </c:pt>
                <c:pt idx="1493">
                  <c:v>14.826405375002651</c:v>
                </c:pt>
                <c:pt idx="1494">
                  <c:v>14.836335374995542</c:v>
                </c:pt>
                <c:pt idx="1495">
                  <c:v>14.846266374996048</c:v>
                </c:pt>
                <c:pt idx="1496">
                  <c:v>14.856197374996555</c:v>
                </c:pt>
                <c:pt idx="1497">
                  <c:v>14.866127374996722</c:v>
                </c:pt>
                <c:pt idx="1498">
                  <c:v>14.876058374997228</c:v>
                </c:pt>
                <c:pt idx="1499">
                  <c:v>14.885989374997735</c:v>
                </c:pt>
                <c:pt idx="1500">
                  <c:v>14.895919374997902</c:v>
                </c:pt>
                <c:pt idx="1501">
                  <c:v>14.905850374998408</c:v>
                </c:pt>
                <c:pt idx="1502">
                  <c:v>14.915781374998915</c:v>
                </c:pt>
                <c:pt idx="1503">
                  <c:v>14.925711374999082</c:v>
                </c:pt>
                <c:pt idx="1504">
                  <c:v>14.935642374999588</c:v>
                </c:pt>
                <c:pt idx="1505">
                  <c:v>14.945573375000095</c:v>
                </c:pt>
                <c:pt idx="1506">
                  <c:v>14.955503375000262</c:v>
                </c:pt>
                <c:pt idx="1507">
                  <c:v>14.965434375000768</c:v>
                </c:pt>
                <c:pt idx="1508">
                  <c:v>14.975365375001275</c:v>
                </c:pt>
                <c:pt idx="1509">
                  <c:v>14.985295375001442</c:v>
                </c:pt>
                <c:pt idx="1510">
                  <c:v>14.995226375001948</c:v>
                </c:pt>
                <c:pt idx="1511">
                  <c:v>15.005157375002455</c:v>
                </c:pt>
                <c:pt idx="1512">
                  <c:v>15.015087375002622</c:v>
                </c:pt>
                <c:pt idx="1513">
                  <c:v>15.025018374995852</c:v>
                </c:pt>
                <c:pt idx="1514">
                  <c:v>15.034949374996359</c:v>
                </c:pt>
                <c:pt idx="1515">
                  <c:v>15.044879374996526</c:v>
                </c:pt>
                <c:pt idx="1516">
                  <c:v>15.054810374997032</c:v>
                </c:pt>
                <c:pt idx="1517">
                  <c:v>15.064741374997539</c:v>
                </c:pt>
                <c:pt idx="1518">
                  <c:v>15.074671374997706</c:v>
                </c:pt>
                <c:pt idx="1519">
                  <c:v>15.084602374998212</c:v>
                </c:pt>
                <c:pt idx="1520">
                  <c:v>15.094533374998719</c:v>
                </c:pt>
                <c:pt idx="1521">
                  <c:v>15.104463374998886</c:v>
                </c:pt>
                <c:pt idx="1522">
                  <c:v>15.114394374999392</c:v>
                </c:pt>
                <c:pt idx="1523">
                  <c:v>15.124325374999898</c:v>
                </c:pt>
                <c:pt idx="1524">
                  <c:v>15.134255375000066</c:v>
                </c:pt>
                <c:pt idx="1525">
                  <c:v>15.144186375000572</c:v>
                </c:pt>
                <c:pt idx="1526">
                  <c:v>15.154117375001078</c:v>
                </c:pt>
                <c:pt idx="1527">
                  <c:v>15.164048375001585</c:v>
                </c:pt>
                <c:pt idx="1528">
                  <c:v>15.173978375001752</c:v>
                </c:pt>
                <c:pt idx="1529">
                  <c:v>15.183909375002258</c:v>
                </c:pt>
                <c:pt idx="1530">
                  <c:v>15.193840374995489</c:v>
                </c:pt>
              </c:numCache>
            </c:numRef>
          </c:xVal>
          <c:yVal>
            <c:numRef>
              <c:f>'Raw Data'!$G$2:$G$1532</c:f>
              <c:numCache>
                <c:formatCode>General</c:formatCode>
                <c:ptCount val="1531"/>
                <c:pt idx="0">
                  <c:v>0.21698556303977967</c:v>
                </c:pt>
                <c:pt idx="1">
                  <c:v>0.27698556303977967</c:v>
                </c:pt>
                <c:pt idx="2">
                  <c:v>0.28159689657390119</c:v>
                </c:pt>
                <c:pt idx="3">
                  <c:v>0.29138557411730293</c:v>
                </c:pt>
                <c:pt idx="4">
                  <c:v>0.13092087350785733</c:v>
                </c:pt>
                <c:pt idx="5">
                  <c:v>6.4074992537498487E-2</c:v>
                </c:pt>
                <c:pt idx="6">
                  <c:v>5.331242468208075E-2</c:v>
                </c:pt>
                <c:pt idx="7">
                  <c:v>-0.15962574650533498</c:v>
                </c:pt>
                <c:pt idx="8">
                  <c:v>-0.15116326315328479</c:v>
                </c:pt>
                <c:pt idx="9">
                  <c:v>-3.8275912776589385E-2</c:v>
                </c:pt>
                <c:pt idx="10">
                  <c:v>0.1420677861571312</c:v>
                </c:pt>
                <c:pt idx="11">
                  <c:v>-1.5259070126339785E-2</c:v>
                </c:pt>
                <c:pt idx="12">
                  <c:v>-0.22192635834217073</c:v>
                </c:pt>
                <c:pt idx="13">
                  <c:v>-0.16189347946085036</c:v>
                </c:pt>
                <c:pt idx="14">
                  <c:v>-0.23701601196080446</c:v>
                </c:pt>
                <c:pt idx="15">
                  <c:v>-0.2706910953484476</c:v>
                </c:pt>
                <c:pt idx="16">
                  <c:v>-0.13521614276804028</c:v>
                </c:pt>
                <c:pt idx="17">
                  <c:v>-0.11719504239968956</c:v>
                </c:pt>
                <c:pt idx="18">
                  <c:v>9.3642901629210212E-4</c:v>
                </c:pt>
                <c:pt idx="19">
                  <c:v>4.3066179379820935E-3</c:v>
                </c:pt>
                <c:pt idx="20">
                  <c:v>-4.6233046241104525E-3</c:v>
                </c:pt>
                <c:pt idx="21">
                  <c:v>1.8980401754379317E-3</c:v>
                </c:pt>
                <c:pt idx="22">
                  <c:v>-5.604878542944787E-3</c:v>
                </c:pt>
                <c:pt idx="23">
                  <c:v>-4.2697856202721512E-3</c:v>
                </c:pt>
                <c:pt idx="24">
                  <c:v>-3.3167077414691382E-3</c:v>
                </c:pt>
                <c:pt idx="25">
                  <c:v>6.205149181187225E-4</c:v>
                </c:pt>
                <c:pt idx="26">
                  <c:v>-1.7163796350359861E-3</c:v>
                </c:pt>
                <c:pt idx="27">
                  <c:v>-2.3544387705624059E-3</c:v>
                </c:pt>
                <c:pt idx="28">
                  <c:v>-7.1950745210051514E-3</c:v>
                </c:pt>
                <c:pt idx="29">
                  <c:v>-2.8358290717005671E-3</c:v>
                </c:pt>
                <c:pt idx="30">
                  <c:v>2.4542382918298286E-3</c:v>
                </c:pt>
                <c:pt idx="31">
                  <c:v>1.3271783385425881E-3</c:v>
                </c:pt>
                <c:pt idx="32">
                  <c:v>-0.17782821105793117</c:v>
                </c:pt>
                <c:pt idx="33">
                  <c:v>-0.62888178694993258</c:v>
                </c:pt>
                <c:pt idx="34">
                  <c:v>-0.57233705542981617</c:v>
                </c:pt>
                <c:pt idx="35">
                  <c:v>-0.33321005500853063</c:v>
                </c:pt>
                <c:pt idx="36">
                  <c:v>-0.11767970348708331</c:v>
                </c:pt>
                <c:pt idx="37">
                  <c:v>5.9409014945849783E-2</c:v>
                </c:pt>
                <c:pt idx="38">
                  <c:v>3.7602957068011172E-2</c:v>
                </c:pt>
                <c:pt idx="39">
                  <c:v>-0.15994380762800575</c:v>
                </c:pt>
                <c:pt idx="40">
                  <c:v>-0.31092408690601586</c:v>
                </c:pt>
                <c:pt idx="41">
                  <c:v>-0.31382054172456264</c:v>
                </c:pt>
                <c:pt idx="42">
                  <c:v>-0.22961515456438064</c:v>
                </c:pt>
                <c:pt idx="43">
                  <c:v>-0.22690338039770724</c:v>
                </c:pt>
                <c:pt idx="44">
                  <c:v>-0.26089244099333886</c:v>
                </c:pt>
                <c:pt idx="45">
                  <c:v>-8.0033766813576213E-2</c:v>
                </c:pt>
                <c:pt idx="46">
                  <c:v>6.3425841964781293E-2</c:v>
                </c:pt>
                <c:pt idx="47">
                  <c:v>2.914135079830886E-2</c:v>
                </c:pt>
                <c:pt idx="48">
                  <c:v>0.10012956378981472</c:v>
                </c:pt>
                <c:pt idx="49">
                  <c:v>0.15806659044697882</c:v>
                </c:pt>
                <c:pt idx="50">
                  <c:v>0.22666256133466961</c:v>
                </c:pt>
                <c:pt idx="51">
                  <c:v>0.38460795253515245</c:v>
                </c:pt>
                <c:pt idx="52">
                  <c:v>0.40384916581213476</c:v>
                </c:pt>
                <c:pt idx="53">
                  <c:v>0.31139957003295421</c:v>
                </c:pt>
                <c:pt idx="54">
                  <c:v>0.2938905943930149</c:v>
                </c:pt>
                <c:pt idx="55">
                  <c:v>0.35841801781207328</c:v>
                </c:pt>
                <c:pt idx="56">
                  <c:v>0.44424513023346662</c:v>
                </c:pt>
                <c:pt idx="57">
                  <c:v>0.34854057222604756</c:v>
                </c:pt>
                <c:pt idx="58">
                  <c:v>8.4242788497358584E-2</c:v>
                </c:pt>
                <c:pt idx="59">
                  <c:v>-7.3699222281575202E-2</c:v>
                </c:pt>
                <c:pt idx="60">
                  <c:v>-6.7328479830175633E-2</c:v>
                </c:pt>
                <c:pt idx="61">
                  <c:v>-8.7518860660493372E-2</c:v>
                </c:pt>
                <c:pt idx="62">
                  <c:v>-0.10659178376197814</c:v>
                </c:pt>
                <c:pt idx="63">
                  <c:v>-0.2940271137468517</c:v>
                </c:pt>
                <c:pt idx="64">
                  <c:v>-0.32940423024818305</c:v>
                </c:pt>
                <c:pt idx="65">
                  <c:v>-0.21056842516176402</c:v>
                </c:pt>
                <c:pt idx="66">
                  <c:v>-0.25656990509480238</c:v>
                </c:pt>
                <c:pt idx="67">
                  <c:v>0.10613456290215256</c:v>
                </c:pt>
                <c:pt idx="68">
                  <c:v>0.17356684651225807</c:v>
                </c:pt>
                <c:pt idx="69">
                  <c:v>0.28150421820580962</c:v>
                </c:pt>
                <c:pt idx="70">
                  <c:v>0.42699705004692079</c:v>
                </c:pt>
                <c:pt idx="71">
                  <c:v>0.33232010364532472</c:v>
                </c:pt>
                <c:pt idx="72">
                  <c:v>0.18113946586847307</c:v>
                </c:pt>
                <c:pt idx="73">
                  <c:v>-1.8587177367880937E-2</c:v>
                </c:pt>
                <c:pt idx="74">
                  <c:v>-3.741590185090897E-3</c:v>
                </c:pt>
                <c:pt idx="75">
                  <c:v>-5.6889962218701767E-3</c:v>
                </c:pt>
                <c:pt idx="76">
                  <c:v>-9.5562441553920449E-3</c:v>
                </c:pt>
                <c:pt idx="77">
                  <c:v>-3.0052704177796763E-3</c:v>
                </c:pt>
                <c:pt idx="78">
                  <c:v>1.2431520223617626E-3</c:v>
                </c:pt>
                <c:pt idx="79">
                  <c:v>1.8639070540666658E-3</c:v>
                </c:pt>
                <c:pt idx="80">
                  <c:v>4.2129845358431645E-4</c:v>
                </c:pt>
                <c:pt idx="81">
                  <c:v>-6.0738161019980863E-3</c:v>
                </c:pt>
                <c:pt idx="82">
                  <c:v>-4.3764150794595447E-3</c:v>
                </c:pt>
                <c:pt idx="83">
                  <c:v>-2.5863813702017013E-3</c:v>
                </c:pt>
                <c:pt idx="84">
                  <c:v>5.9075307659804815E-3</c:v>
                </c:pt>
                <c:pt idx="85">
                  <c:v>-2.9098603036254583E-3</c:v>
                </c:pt>
                <c:pt idx="86">
                  <c:v>-9.4242755323648009E-4</c:v>
                </c:pt>
                <c:pt idx="87">
                  <c:v>-1.0664794016629453E-2</c:v>
                </c:pt>
                <c:pt idx="88">
                  <c:v>-3.5449136048555305E-3</c:v>
                </c:pt>
                <c:pt idx="89">
                  <c:v>-3.9389245770871592E-3</c:v>
                </c:pt>
                <c:pt idx="90">
                  <c:v>-7.1942705288529363E-3</c:v>
                </c:pt>
                <c:pt idx="91">
                  <c:v>6.9652386009699807E-5</c:v>
                </c:pt>
                <c:pt idx="92">
                  <c:v>2.9674136918038246E-3</c:v>
                </c:pt>
                <c:pt idx="93">
                  <c:v>-1.349402898922554E-3</c:v>
                </c:pt>
                <c:pt idx="94">
                  <c:v>-6.9414015859364797E-4</c:v>
                </c:pt>
                <c:pt idx="95">
                  <c:v>-8.9523820951580985E-3</c:v>
                </c:pt>
                <c:pt idx="96">
                  <c:v>-4.1889113187789859E-3</c:v>
                </c:pt>
                <c:pt idx="97">
                  <c:v>3.5998083371669154E-3</c:v>
                </c:pt>
                <c:pt idx="98">
                  <c:v>-4.4119277782738164E-3</c:v>
                </c:pt>
                <c:pt idx="99">
                  <c:v>2.362701958045367E-3</c:v>
                </c:pt>
                <c:pt idx="100">
                  <c:v>-7.5427828542888112E-3</c:v>
                </c:pt>
                <c:pt idx="101">
                  <c:v>-3.8238440640270682E-3</c:v>
                </c:pt>
                <c:pt idx="102">
                  <c:v>-8.9095329679548668E-3</c:v>
                </c:pt>
                <c:pt idx="103">
                  <c:v>-1.1077479533851145E-2</c:v>
                </c:pt>
                <c:pt idx="104">
                  <c:v>4.918748326599609E-3</c:v>
                </c:pt>
                <c:pt idx="105">
                  <c:v>-1.5336724184453407E-3</c:v>
                </c:pt>
                <c:pt idx="106">
                  <c:v>-1.902503818273539E-3</c:v>
                </c:pt>
                <c:pt idx="107">
                  <c:v>-4.4943369738757594E-3</c:v>
                </c:pt>
                <c:pt idx="108">
                  <c:v>-4.5710359979420842E-3</c:v>
                </c:pt>
                <c:pt idx="109">
                  <c:v>1.4842217601835767E-3</c:v>
                </c:pt>
                <c:pt idx="110">
                  <c:v>7.0345815829932767E-3</c:v>
                </c:pt>
                <c:pt idx="111">
                  <c:v>3.0217288434505468E-3</c:v>
                </c:pt>
                <c:pt idx="112">
                  <c:v>-9.2082891426980423E-3</c:v>
                </c:pt>
                <c:pt idx="113">
                  <c:v>3.3848317991942156E-3</c:v>
                </c:pt>
                <c:pt idx="114">
                  <c:v>-8.1747755035757944E-3</c:v>
                </c:pt>
                <c:pt idx="115">
                  <c:v>-2.9803740698844117E-3</c:v>
                </c:pt>
                <c:pt idx="116">
                  <c:v>3.2276147883385509E-3</c:v>
                </c:pt>
                <c:pt idx="117">
                  <c:v>7.1838043536990998E-3</c:v>
                </c:pt>
                <c:pt idx="118">
                  <c:v>6.8639433849602971E-3</c:v>
                </c:pt>
                <c:pt idx="119">
                  <c:v>-7.6662413310259539E-3</c:v>
                </c:pt>
                <c:pt idx="120">
                  <c:v>-7.4352763127535498E-3</c:v>
                </c:pt>
                <c:pt idx="121">
                  <c:v>-8.15299462527036E-3</c:v>
                </c:pt>
                <c:pt idx="122">
                  <c:v>-3.8287136983126344E-3</c:v>
                </c:pt>
                <c:pt idx="123">
                  <c:v>-7.9986464045941758E-3</c:v>
                </c:pt>
                <c:pt idx="124">
                  <c:v>2.4537948891521083E-4</c:v>
                </c:pt>
                <c:pt idx="125">
                  <c:v>-3.2183283381164024E-3</c:v>
                </c:pt>
                <c:pt idx="126">
                  <c:v>-3.7686701025813757E-3</c:v>
                </c:pt>
                <c:pt idx="127">
                  <c:v>-2.14713670313358E-3</c:v>
                </c:pt>
                <c:pt idx="128">
                  <c:v>-9.3860079534351798E-3</c:v>
                </c:pt>
                <c:pt idx="129">
                  <c:v>-1.6197210196405645E-2</c:v>
                </c:pt>
                <c:pt idx="130">
                  <c:v>2.5056937895715226E-3</c:v>
                </c:pt>
                <c:pt idx="131">
                  <c:v>-7.4591585341840932E-3</c:v>
                </c:pt>
                <c:pt idx="132">
                  <c:v>-3.6572554903104897E-2</c:v>
                </c:pt>
                <c:pt idx="133">
                  <c:v>-0.11277672179974615</c:v>
                </c:pt>
                <c:pt idx="134">
                  <c:v>-0.18660119069740178</c:v>
                </c:pt>
                <c:pt idx="135">
                  <c:v>5.7012707199901355E-2</c:v>
                </c:pt>
                <c:pt idx="136">
                  <c:v>0.26937650822103026</c:v>
                </c:pt>
                <c:pt idx="137">
                  <c:v>0.13295210486277939</c:v>
                </c:pt>
                <c:pt idx="138">
                  <c:v>3.4258733438327915E-2</c:v>
                </c:pt>
                <c:pt idx="139">
                  <c:v>9.1742893243208529E-2</c:v>
                </c:pt>
                <c:pt idx="140">
                  <c:v>0.10208819830790164</c:v>
                </c:pt>
                <c:pt idx="141">
                  <c:v>9.8628382533788694E-2</c:v>
                </c:pt>
                <c:pt idx="142">
                  <c:v>5.7494800994172701E-2</c:v>
                </c:pt>
                <c:pt idx="143">
                  <c:v>-2.8049763003364203E-2</c:v>
                </c:pt>
                <c:pt idx="144">
                  <c:v>-0.1273540771007538</c:v>
                </c:pt>
                <c:pt idx="145">
                  <c:v>-0.12097438110038639</c:v>
                </c:pt>
                <c:pt idx="146">
                  <c:v>-7.6555641945451502E-2</c:v>
                </c:pt>
                <c:pt idx="147">
                  <c:v>-5.729692356660962E-2</c:v>
                </c:pt>
                <c:pt idx="148">
                  <c:v>-2.1882768608629699E-2</c:v>
                </c:pt>
                <c:pt idx="149">
                  <c:v>7.4628156982362276E-2</c:v>
                </c:pt>
                <c:pt idx="150">
                  <c:v>0.20855490390211345</c:v>
                </c:pt>
                <c:pt idx="151">
                  <c:v>0.28004913859069347</c:v>
                </c:pt>
                <c:pt idx="152">
                  <c:v>0.15775184579193594</c:v>
                </c:pt>
                <c:pt idx="153">
                  <c:v>-0.34378103518858555</c:v>
                </c:pt>
                <c:pt idx="154">
                  <c:v>-0.46199819572269918</c:v>
                </c:pt>
                <c:pt idx="155">
                  <c:v>8.4418236650526529E-3</c:v>
                </c:pt>
                <c:pt idx="156">
                  <c:v>1.8055943548679357E-2</c:v>
                </c:pt>
                <c:pt idx="157">
                  <c:v>7.2043426986783815E-3</c:v>
                </c:pt>
                <c:pt idx="158">
                  <c:v>1.0666552176699054E-2</c:v>
                </c:pt>
                <c:pt idx="159">
                  <c:v>-2.0015958510339188E-3</c:v>
                </c:pt>
                <c:pt idx="160">
                  <c:v>-6.0344204865395989E-3</c:v>
                </c:pt>
                <c:pt idx="161">
                  <c:v>-9.7927183471620063E-3</c:v>
                </c:pt>
                <c:pt idx="162">
                  <c:v>-6.335880998522038E-3</c:v>
                </c:pt>
                <c:pt idx="163">
                  <c:v>-3.6232480220496632E-3</c:v>
                </c:pt>
                <c:pt idx="164">
                  <c:v>-3.1837749481201105E-3</c:v>
                </c:pt>
                <c:pt idx="165">
                  <c:v>-4.6782643105834722E-2</c:v>
                </c:pt>
                <c:pt idx="166">
                  <c:v>-0.28028021838515998</c:v>
                </c:pt>
                <c:pt idx="167">
                  <c:v>-0.23812791483476758</c:v>
                </c:pt>
                <c:pt idx="168">
                  <c:v>3.0403837747871879E-2</c:v>
                </c:pt>
                <c:pt idx="169">
                  <c:v>-0.22340683680027723</c:v>
                </c:pt>
                <c:pt idx="170">
                  <c:v>-0.69318475037813188</c:v>
                </c:pt>
                <c:pt idx="171">
                  <c:v>-0.46957541976124051</c:v>
                </c:pt>
                <c:pt idx="172">
                  <c:v>-0.21452769365161659</c:v>
                </c:pt>
                <c:pt idx="173">
                  <c:v>0.2514387854933739</c:v>
                </c:pt>
                <c:pt idx="174">
                  <c:v>0.39404744166880851</c:v>
                </c:pt>
                <c:pt idx="175">
                  <c:v>0.47318994406610732</c:v>
                </c:pt>
                <c:pt idx="176">
                  <c:v>0.40295081421732903</c:v>
                </c:pt>
                <c:pt idx="177">
                  <c:v>0.44863046888262031</c:v>
                </c:pt>
                <c:pt idx="178">
                  <c:v>0.12801104318350554</c:v>
                </c:pt>
                <c:pt idx="179">
                  <c:v>-5.2273087240755557E-2</c:v>
                </c:pt>
                <c:pt idx="180">
                  <c:v>-0.13440644044429062</c:v>
                </c:pt>
                <c:pt idx="181">
                  <c:v>-0.29522884447127584</c:v>
                </c:pt>
                <c:pt idx="182">
                  <c:v>-0.36413780584931377</c:v>
                </c:pt>
                <c:pt idx="183">
                  <c:v>-0.43045191910117864</c:v>
                </c:pt>
                <c:pt idx="184">
                  <c:v>-0.23527153171598911</c:v>
                </c:pt>
                <c:pt idx="185">
                  <c:v>0.32534137867391111</c:v>
                </c:pt>
                <c:pt idx="186">
                  <c:v>0.53848543580621477</c:v>
                </c:pt>
                <c:pt idx="187">
                  <c:v>0.55071835912764078</c:v>
                </c:pt>
                <c:pt idx="188">
                  <c:v>0.17058991938829424</c:v>
                </c:pt>
                <c:pt idx="189">
                  <c:v>-3.8086243718862531E-2</c:v>
                </c:pt>
                <c:pt idx="190">
                  <c:v>1.3065856620669378E-2</c:v>
                </c:pt>
                <c:pt idx="191">
                  <c:v>-2.8170723002403919E-3</c:v>
                </c:pt>
                <c:pt idx="192">
                  <c:v>-4.8820853233336875E-4</c:v>
                </c:pt>
                <c:pt idx="193">
                  <c:v>-8.3927030581980866E-3</c:v>
                </c:pt>
                <c:pt idx="194">
                  <c:v>-1.0208327472209927E-2</c:v>
                </c:pt>
                <c:pt idx="195">
                  <c:v>-3.7862939760088879E-3</c:v>
                </c:pt>
                <c:pt idx="196">
                  <c:v>3.6015350930392737E-3</c:v>
                </c:pt>
                <c:pt idx="197">
                  <c:v>-8.9830420911304887E-5</c:v>
                </c:pt>
                <c:pt idx="198">
                  <c:v>-8.7549563404172581E-3</c:v>
                </c:pt>
                <c:pt idx="199">
                  <c:v>-1.2704010475426908E-2</c:v>
                </c:pt>
                <c:pt idx="200">
                  <c:v>-4.2127021774649581E-3</c:v>
                </c:pt>
                <c:pt idx="201">
                  <c:v>-1.0403318703174555E-3</c:v>
                </c:pt>
                <c:pt idx="202">
                  <c:v>1.4589965064078642E-3</c:v>
                </c:pt>
                <c:pt idx="203">
                  <c:v>2.8128370642662159E-3</c:v>
                </c:pt>
                <c:pt idx="204">
                  <c:v>-3.5627293400466373E-3</c:v>
                </c:pt>
                <c:pt idx="205">
                  <c:v>3.0342455394566092E-3</c:v>
                </c:pt>
                <c:pt idx="206">
                  <c:v>4.2041637562215406E-3</c:v>
                </c:pt>
                <c:pt idx="207">
                  <c:v>5.4141171276569366E-3</c:v>
                </c:pt>
                <c:pt idx="208">
                  <c:v>1.7704155575484076E-3</c:v>
                </c:pt>
                <c:pt idx="209">
                  <c:v>8.3221153356135419E-4</c:v>
                </c:pt>
                <c:pt idx="210">
                  <c:v>-1.6722697019576974E-3</c:v>
                </c:pt>
                <c:pt idx="211">
                  <c:v>-7.4645763449370794E-3</c:v>
                </c:pt>
                <c:pt idx="212">
                  <c:v>-1.3883220283314582E-2</c:v>
                </c:pt>
                <c:pt idx="213">
                  <c:v>-1.7600144818425145E-3</c:v>
                </c:pt>
                <c:pt idx="214">
                  <c:v>-3.5820068791508619E-3</c:v>
                </c:pt>
                <c:pt idx="215">
                  <c:v>3.2042063120752584E-2</c:v>
                </c:pt>
                <c:pt idx="216">
                  <c:v>-5.2413182873278855E-2</c:v>
                </c:pt>
                <c:pt idx="217">
                  <c:v>-0.11091352480463684</c:v>
                </c:pt>
                <c:pt idx="218">
                  <c:v>2.1714126113802204E-2</c:v>
                </c:pt>
                <c:pt idx="219">
                  <c:v>5.2899282351136209E-2</c:v>
                </c:pt>
                <c:pt idx="220">
                  <c:v>-9.3241462390869778E-3</c:v>
                </c:pt>
                <c:pt idx="221">
                  <c:v>3.5087000671774157E-2</c:v>
                </c:pt>
                <c:pt idx="222">
                  <c:v>5.4288343247026208E-2</c:v>
                </c:pt>
                <c:pt idx="223">
                  <c:v>-2.1456931717693736E-3</c:v>
                </c:pt>
                <c:pt idx="224">
                  <c:v>2.437098640948536E-3</c:v>
                </c:pt>
                <c:pt idx="225">
                  <c:v>-1.1506797932088336E-3</c:v>
                </c:pt>
                <c:pt idx="226">
                  <c:v>-3.3683642372488928E-3</c:v>
                </c:pt>
                <c:pt idx="227">
                  <c:v>3.3666049316525559E-3</c:v>
                </c:pt>
                <c:pt idx="228">
                  <c:v>-1.1561524216085611E-3</c:v>
                </c:pt>
                <c:pt idx="229">
                  <c:v>-2.6899958588182879E-3</c:v>
                </c:pt>
                <c:pt idx="230">
                  <c:v>4.8701342102140249E-3</c:v>
                </c:pt>
                <c:pt idx="231">
                  <c:v>-4.4256139174103717E-3</c:v>
                </c:pt>
                <c:pt idx="232">
                  <c:v>6.7188050150871287E-2</c:v>
                </c:pt>
                <c:pt idx="233">
                  <c:v>4.2580006532371054E-2</c:v>
                </c:pt>
                <c:pt idx="234">
                  <c:v>5.2133224010467535E-2</c:v>
                </c:pt>
                <c:pt idx="235">
                  <c:v>5.3655665377154951E-2</c:v>
                </c:pt>
                <c:pt idx="236">
                  <c:v>-3.4211348723620173E-2</c:v>
                </c:pt>
                <c:pt idx="237">
                  <c:v>-1.7895990796387193E-2</c:v>
                </c:pt>
                <c:pt idx="238">
                  <c:v>5.4013172071427223E-3</c:v>
                </c:pt>
                <c:pt idx="239">
                  <c:v>-1.1512768194079391E-2</c:v>
                </c:pt>
                <c:pt idx="240">
                  <c:v>-3.4535869192332022E-2</c:v>
                </c:pt>
                <c:pt idx="241">
                  <c:v>-2.8942888649180529E-2</c:v>
                </c:pt>
                <c:pt idx="242">
                  <c:v>-3.0753268841654059E-2</c:v>
                </c:pt>
                <c:pt idx="243">
                  <c:v>-3.8628591243177648E-2</c:v>
                </c:pt>
                <c:pt idx="244">
                  <c:v>-4.1378171313554049E-2</c:v>
                </c:pt>
                <c:pt idx="245">
                  <c:v>-4.3499705605208869E-2</c:v>
                </c:pt>
                <c:pt idx="246">
                  <c:v>1.3770167157053995E-3</c:v>
                </c:pt>
                <c:pt idx="247">
                  <c:v>1.8050785828381821E-3</c:v>
                </c:pt>
                <c:pt idx="248">
                  <c:v>7.9142586328089237E-3</c:v>
                </c:pt>
                <c:pt idx="249">
                  <c:v>-3.7051090411841792E-3</c:v>
                </c:pt>
                <c:pt idx="250">
                  <c:v>-3.9509387779980837E-3</c:v>
                </c:pt>
                <c:pt idx="251">
                  <c:v>-5.5795710626989556E-3</c:v>
                </c:pt>
                <c:pt idx="252">
                  <c:v>-8.7683592550456477E-3</c:v>
                </c:pt>
                <c:pt idx="253">
                  <c:v>2.5148252025247037E-4</c:v>
                </c:pt>
                <c:pt idx="254">
                  <c:v>-7.7709753066301096E-4</c:v>
                </c:pt>
                <c:pt idx="255">
                  <c:v>-6.051345728337737E-4</c:v>
                </c:pt>
                <c:pt idx="256">
                  <c:v>6.1529767792671969E-3</c:v>
                </c:pt>
                <c:pt idx="257">
                  <c:v>-1.6361814178526349E-3</c:v>
                </c:pt>
                <c:pt idx="258">
                  <c:v>2.2004705322906382E-2</c:v>
                </c:pt>
                <c:pt idx="259">
                  <c:v>7.8716000262647884E-2</c:v>
                </c:pt>
                <c:pt idx="260">
                  <c:v>1.2574133193120368E-2</c:v>
                </c:pt>
                <c:pt idx="261">
                  <c:v>-4.5622756518423555E-2</c:v>
                </c:pt>
                <c:pt idx="262">
                  <c:v>-5.7429947722703219E-2</c:v>
                </c:pt>
                <c:pt idx="263">
                  <c:v>-4.1456419229507421E-3</c:v>
                </c:pt>
                <c:pt idx="264">
                  <c:v>4.0243253298103826E-3</c:v>
                </c:pt>
                <c:pt idx="265">
                  <c:v>-4.6860068757086926E-3</c:v>
                </c:pt>
                <c:pt idx="266">
                  <c:v>-2.9866689629852727E-3</c:v>
                </c:pt>
                <c:pt idx="267">
                  <c:v>6.040628012269747E-3</c:v>
                </c:pt>
                <c:pt idx="268">
                  <c:v>6.875703111291348E-5</c:v>
                </c:pt>
                <c:pt idx="269">
                  <c:v>-3.7422388605773405E-3</c:v>
                </c:pt>
                <c:pt idx="270">
                  <c:v>5.7325528375804513E-3</c:v>
                </c:pt>
                <c:pt idx="271">
                  <c:v>-8.8621705211698945E-3</c:v>
                </c:pt>
                <c:pt idx="272">
                  <c:v>2.917812857776883E-3</c:v>
                </c:pt>
                <c:pt idx="273">
                  <c:v>-5.2865616045892211E-3</c:v>
                </c:pt>
                <c:pt idx="274">
                  <c:v>-1.4786080922931377E-3</c:v>
                </c:pt>
                <c:pt idx="275">
                  <c:v>-1.42787436023354E-3</c:v>
                </c:pt>
                <c:pt idx="276">
                  <c:v>1.0562786646187358E-3</c:v>
                </c:pt>
                <c:pt idx="277">
                  <c:v>7.4456725269556739E-4</c:v>
                </c:pt>
                <c:pt idx="278">
                  <c:v>-3.9292035810649314E-3</c:v>
                </c:pt>
                <c:pt idx="279">
                  <c:v>2.6400701142847566E-3</c:v>
                </c:pt>
                <c:pt idx="280">
                  <c:v>6.7121210508049034E-4</c:v>
                </c:pt>
                <c:pt idx="281">
                  <c:v>1.7960560843348503E-2</c:v>
                </c:pt>
                <c:pt idx="282">
                  <c:v>0.26949096746742729</c:v>
                </c:pt>
                <c:pt idx="283">
                  <c:v>0.47203003920614722</c:v>
                </c:pt>
                <c:pt idx="284">
                  <c:v>0.32781500671058894</c:v>
                </c:pt>
                <c:pt idx="285">
                  <c:v>0.2494262469559908</c:v>
                </c:pt>
                <c:pt idx="286">
                  <c:v>0.18430851057171824</c:v>
                </c:pt>
                <c:pt idx="287">
                  <c:v>0.17024073097854855</c:v>
                </c:pt>
                <c:pt idx="288">
                  <c:v>0.26121514733880757</c:v>
                </c:pt>
                <c:pt idx="289">
                  <c:v>0.30437699094414711</c:v>
                </c:pt>
                <c:pt idx="290">
                  <c:v>0.26955068215727807</c:v>
                </c:pt>
                <c:pt idx="291">
                  <c:v>0.15076102439314129</c:v>
                </c:pt>
                <c:pt idx="292">
                  <c:v>-4.9046977367252109E-2</c:v>
                </c:pt>
                <c:pt idx="293">
                  <c:v>-0.30648670803755523</c:v>
                </c:pt>
                <c:pt idx="294">
                  <c:v>-0.50462315529584889</c:v>
                </c:pt>
                <c:pt idx="295">
                  <c:v>-0.56596037440001967</c:v>
                </c:pt>
                <c:pt idx="296">
                  <c:v>-0.4532709340006113</c:v>
                </c:pt>
                <c:pt idx="297">
                  <c:v>-0.45389519736170769</c:v>
                </c:pt>
                <c:pt idx="298">
                  <c:v>-0.35133748333901166</c:v>
                </c:pt>
                <c:pt idx="299">
                  <c:v>2.1550285303965216E-2</c:v>
                </c:pt>
                <c:pt idx="300">
                  <c:v>7.7853458002209719E-3</c:v>
                </c:pt>
                <c:pt idx="301">
                  <c:v>8.0173797626048315E-3</c:v>
                </c:pt>
                <c:pt idx="302">
                  <c:v>5.1002710545435551E-2</c:v>
                </c:pt>
                <c:pt idx="303">
                  <c:v>9.0333083868026742E-2</c:v>
                </c:pt>
                <c:pt idx="304">
                  <c:v>1.3006315520033243E-2</c:v>
                </c:pt>
                <c:pt idx="305">
                  <c:v>-0.11201218921691179</c:v>
                </c:pt>
                <c:pt idx="306">
                  <c:v>-4.4673881325870746E-2</c:v>
                </c:pt>
                <c:pt idx="307">
                  <c:v>3.9512168616056553E-3</c:v>
                </c:pt>
                <c:pt idx="308">
                  <c:v>-1.2095863502472631E-2</c:v>
                </c:pt>
                <c:pt idx="309">
                  <c:v>-5.7244682349264622E-2</c:v>
                </c:pt>
                <c:pt idx="310">
                  <c:v>-8.665461477823555E-2</c:v>
                </c:pt>
                <c:pt idx="311">
                  <c:v>-6.219945757649839E-2</c:v>
                </c:pt>
                <c:pt idx="312">
                  <c:v>-6.1802166681736707E-2</c:v>
                </c:pt>
                <c:pt idx="313">
                  <c:v>-0.17135018133558333</c:v>
                </c:pt>
                <c:pt idx="314">
                  <c:v>-0.2539127475768328</c:v>
                </c:pt>
                <c:pt idx="315">
                  <c:v>-0.13521955973468722</c:v>
                </c:pt>
                <c:pt idx="316">
                  <c:v>-8.3000429626554212E-3</c:v>
                </c:pt>
                <c:pt idx="317">
                  <c:v>6.9100637845695034E-2</c:v>
                </c:pt>
                <c:pt idx="318">
                  <c:v>9.5415702983737E-2</c:v>
                </c:pt>
                <c:pt idx="319">
                  <c:v>0.12666519686579705</c:v>
                </c:pt>
                <c:pt idx="320">
                  <c:v>0.14432484794408085</c:v>
                </c:pt>
                <c:pt idx="321">
                  <c:v>0.11966110959649087</c:v>
                </c:pt>
                <c:pt idx="322">
                  <c:v>1.3331859251484279E-2</c:v>
                </c:pt>
                <c:pt idx="323">
                  <c:v>6.0123238340020202E-3</c:v>
                </c:pt>
                <c:pt idx="324">
                  <c:v>-7.1703640669584276E-2</c:v>
                </c:pt>
                <c:pt idx="325">
                  <c:v>-0.33342099331319336</c:v>
                </c:pt>
                <c:pt idx="326">
                  <c:v>-0.30600747389718891</c:v>
                </c:pt>
                <c:pt idx="327">
                  <c:v>-0.20013022245839238</c:v>
                </c:pt>
                <c:pt idx="328">
                  <c:v>-6.9409814514219764E-2</c:v>
                </c:pt>
                <c:pt idx="329">
                  <c:v>8.5059603117406402E-3</c:v>
                </c:pt>
                <c:pt idx="330">
                  <c:v>-0.10139349941164255</c:v>
                </c:pt>
                <c:pt idx="331">
                  <c:v>-0.24438933262601495</c:v>
                </c:pt>
                <c:pt idx="332">
                  <c:v>-0.20511723959818484</c:v>
                </c:pt>
                <c:pt idx="333">
                  <c:v>-0.23551002502441407</c:v>
                </c:pt>
                <c:pt idx="334">
                  <c:v>-0.27000662393867969</c:v>
                </c:pt>
                <c:pt idx="335">
                  <c:v>-0.34810731695964936</c:v>
                </c:pt>
                <c:pt idx="336">
                  <c:v>-0.45495884243398904</c:v>
                </c:pt>
                <c:pt idx="337">
                  <c:v>-0.31541282990947367</c:v>
                </c:pt>
                <c:pt idx="338">
                  <c:v>-0.15766677394509315</c:v>
                </c:pt>
                <c:pt idx="339">
                  <c:v>-6.75076787173748E-2</c:v>
                </c:pt>
                <c:pt idx="340">
                  <c:v>5.6169447340071205E-2</c:v>
                </c:pt>
                <c:pt idx="341">
                  <c:v>9.0654109418392276E-3</c:v>
                </c:pt>
                <c:pt idx="342">
                  <c:v>-0.12415042418986559</c:v>
                </c:pt>
                <c:pt idx="343">
                  <c:v>-9.2805273514240977E-2</c:v>
                </c:pt>
                <c:pt idx="344">
                  <c:v>0.15268059220165014</c:v>
                </c:pt>
                <c:pt idx="345">
                  <c:v>0.2629543285444379</c:v>
                </c:pt>
                <c:pt idx="346">
                  <c:v>0.18779871359467507</c:v>
                </c:pt>
                <c:pt idx="347">
                  <c:v>4.9913328588008885E-2</c:v>
                </c:pt>
                <c:pt idx="348">
                  <c:v>0.26521829735487701</c:v>
                </c:pt>
                <c:pt idx="349">
                  <c:v>0.30340211391448979</c:v>
                </c:pt>
                <c:pt idx="350">
                  <c:v>0.32140956468880177</c:v>
                </c:pt>
                <c:pt idx="351">
                  <c:v>0.31040799189358953</c:v>
                </c:pt>
                <c:pt idx="352">
                  <c:v>0.41241519056260589</c:v>
                </c:pt>
                <c:pt idx="353">
                  <c:v>0.52398529116064307</c:v>
                </c:pt>
                <c:pt idx="354">
                  <c:v>0.53479357693344354</c:v>
                </c:pt>
                <c:pt idx="355">
                  <c:v>0.21592910164967183</c:v>
                </c:pt>
                <c:pt idx="356">
                  <c:v>1.6909194923937332E-2</c:v>
                </c:pt>
                <c:pt idx="357">
                  <c:v>-3.2261558119207619E-2</c:v>
                </c:pt>
                <c:pt idx="358">
                  <c:v>6.0165270064026125E-2</c:v>
                </c:pt>
                <c:pt idx="359">
                  <c:v>0.16461724441498518</c:v>
                </c:pt>
                <c:pt idx="360">
                  <c:v>0.16523394294083119</c:v>
                </c:pt>
                <c:pt idx="361">
                  <c:v>0.20777556141838432</c:v>
                </c:pt>
                <c:pt idx="362">
                  <c:v>0.13897530343383552</c:v>
                </c:pt>
                <c:pt idx="363">
                  <c:v>0.10020285498350859</c:v>
                </c:pt>
                <c:pt idx="364">
                  <c:v>5.3278547376394286E-2</c:v>
                </c:pt>
                <c:pt idx="365">
                  <c:v>5.936412842944265E-2</c:v>
                </c:pt>
                <c:pt idx="366">
                  <c:v>-8.7726546451449394E-2</c:v>
                </c:pt>
                <c:pt idx="367">
                  <c:v>-0.23706849072128536</c:v>
                </c:pt>
                <c:pt idx="368">
                  <c:v>-0.32830279754474762</c:v>
                </c:pt>
                <c:pt idx="369">
                  <c:v>-0.33746403230354188</c:v>
                </c:pt>
                <c:pt idx="370">
                  <c:v>-0.2486622220091522</c:v>
                </c:pt>
                <c:pt idx="371">
                  <c:v>-1.2811178974807255E-2</c:v>
                </c:pt>
                <c:pt idx="372">
                  <c:v>7.1544536445289852E-2</c:v>
                </c:pt>
                <c:pt idx="373">
                  <c:v>0.12745711086317899</c:v>
                </c:pt>
                <c:pt idx="374">
                  <c:v>0.16528762768954039</c:v>
                </c:pt>
                <c:pt idx="375">
                  <c:v>0.22105173764750363</c:v>
                </c:pt>
                <c:pt idx="376">
                  <c:v>0.19367713876068593</c:v>
                </c:pt>
                <c:pt idx="377">
                  <c:v>2.0909074153751137E-2</c:v>
                </c:pt>
                <c:pt idx="378">
                  <c:v>3.9236276261508468E-2</c:v>
                </c:pt>
                <c:pt idx="379">
                  <c:v>3.3821365982294183E-3</c:v>
                </c:pt>
                <c:pt idx="380">
                  <c:v>5.6626968830823937E-3</c:v>
                </c:pt>
                <c:pt idx="381">
                  <c:v>2.8259932994842557E-3</c:v>
                </c:pt>
                <c:pt idx="382">
                  <c:v>5.0971980392932881E-3</c:v>
                </c:pt>
                <c:pt idx="383">
                  <c:v>7.3036265932023559E-3</c:v>
                </c:pt>
                <c:pt idx="384">
                  <c:v>8.4051154553892171E-5</c:v>
                </c:pt>
                <c:pt idx="385">
                  <c:v>2.9662716574967024E-3</c:v>
                </c:pt>
                <c:pt idx="386">
                  <c:v>-5.2161533329635856E-2</c:v>
                </c:pt>
                <c:pt idx="387">
                  <c:v>-0.10510980695486069</c:v>
                </c:pt>
                <c:pt idx="388">
                  <c:v>-5.5861084945499892E-2</c:v>
                </c:pt>
                <c:pt idx="389">
                  <c:v>-1.4160953890532249E-2</c:v>
                </c:pt>
                <c:pt idx="390">
                  <c:v>2.2349426094442612E-2</c:v>
                </c:pt>
                <c:pt idx="391">
                  <c:v>7.0589850582182423E-2</c:v>
                </c:pt>
                <c:pt idx="392">
                  <c:v>0.10078527420759201</c:v>
                </c:pt>
                <c:pt idx="393">
                  <c:v>8.0743467472493669E-2</c:v>
                </c:pt>
                <c:pt idx="394">
                  <c:v>-2.963736914098257E-3</c:v>
                </c:pt>
                <c:pt idx="395">
                  <c:v>1.4051843360066416E-2</c:v>
                </c:pt>
                <c:pt idx="396">
                  <c:v>1.2141521461308008E-2</c:v>
                </c:pt>
                <c:pt idx="397">
                  <c:v>1.6443806514144024E-3</c:v>
                </c:pt>
                <c:pt idx="398">
                  <c:v>2.5955399125814488E-3</c:v>
                </c:pt>
                <c:pt idx="399">
                  <c:v>7.8465722501278728E-4</c:v>
                </c:pt>
                <c:pt idx="400">
                  <c:v>3.2386788167059477E-3</c:v>
                </c:pt>
                <c:pt idx="401">
                  <c:v>7.4763204529881555E-3</c:v>
                </c:pt>
                <c:pt idx="402">
                  <c:v>9.6234911307692544E-3</c:v>
                </c:pt>
                <c:pt idx="403">
                  <c:v>-1.2890847288072105E-2</c:v>
                </c:pt>
                <c:pt idx="404">
                  <c:v>-0.16176311396062376</c:v>
                </c:pt>
                <c:pt idx="405">
                  <c:v>-0.1765189098380506</c:v>
                </c:pt>
                <c:pt idx="406">
                  <c:v>-2.0293518528342186E-3</c:v>
                </c:pt>
                <c:pt idx="407">
                  <c:v>0.17372684095054866</c:v>
                </c:pt>
                <c:pt idx="408">
                  <c:v>0.27595780525356534</c:v>
                </c:pt>
                <c:pt idx="409">
                  <c:v>0.25321385398507118</c:v>
                </c:pt>
                <c:pt idx="410">
                  <c:v>0.17068424228578807</c:v>
                </c:pt>
                <c:pt idx="411">
                  <c:v>7.5422660820186199E-3</c:v>
                </c:pt>
                <c:pt idx="412">
                  <c:v>-9.3365107867866753E-2</c:v>
                </c:pt>
                <c:pt idx="413">
                  <c:v>-0.13929089376702905</c:v>
                </c:pt>
                <c:pt idx="414">
                  <c:v>-0.18763265781104566</c:v>
                </c:pt>
                <c:pt idx="415">
                  <c:v>-0.11216503908857703</c:v>
                </c:pt>
                <c:pt idx="416">
                  <c:v>9.8130505532026402E-3</c:v>
                </c:pt>
                <c:pt idx="417">
                  <c:v>1.892891457304359E-2</c:v>
                </c:pt>
                <c:pt idx="418">
                  <c:v>-1.6081878729164514E-3</c:v>
                </c:pt>
                <c:pt idx="419">
                  <c:v>6.2455181032419205E-3</c:v>
                </c:pt>
                <c:pt idx="420">
                  <c:v>5.4200008884072309E-3</c:v>
                </c:pt>
                <c:pt idx="421">
                  <c:v>8.5781003348529422E-3</c:v>
                </c:pt>
                <c:pt idx="422">
                  <c:v>3.3633524179458724E-3</c:v>
                </c:pt>
                <c:pt idx="423">
                  <c:v>2.4832733720541039E-3</c:v>
                </c:pt>
                <c:pt idx="424">
                  <c:v>6.6718349419534195E-3</c:v>
                </c:pt>
                <c:pt idx="425">
                  <c:v>1.314998343586922E-2</c:v>
                </c:pt>
                <c:pt idx="426">
                  <c:v>1.0818785056471852E-3</c:v>
                </c:pt>
                <c:pt idx="427">
                  <c:v>5.2350826933980077E-3</c:v>
                </c:pt>
                <c:pt idx="428">
                  <c:v>1.857328936457639E-3</c:v>
                </c:pt>
                <c:pt idx="429">
                  <c:v>2.85104010254153E-4</c:v>
                </c:pt>
                <c:pt idx="430">
                  <c:v>2.3246311023831442E-3</c:v>
                </c:pt>
                <c:pt idx="431">
                  <c:v>9.0549955889582673E-3</c:v>
                </c:pt>
                <c:pt idx="432">
                  <c:v>4.0710116922855477E-3</c:v>
                </c:pt>
                <c:pt idx="433">
                  <c:v>5.7388751395046761E-3</c:v>
                </c:pt>
                <c:pt idx="434">
                  <c:v>6.6573813557624928E-3</c:v>
                </c:pt>
                <c:pt idx="435">
                  <c:v>5.4356787353754127E-3</c:v>
                </c:pt>
                <c:pt idx="436">
                  <c:v>2.2290656715631546E-3</c:v>
                </c:pt>
                <c:pt idx="437">
                  <c:v>6.7792409844696644E-3</c:v>
                </c:pt>
                <c:pt idx="438">
                  <c:v>1.2072871495038273E-2</c:v>
                </c:pt>
                <c:pt idx="439">
                  <c:v>9.7005281969904933E-3</c:v>
                </c:pt>
                <c:pt idx="440">
                  <c:v>1.3259874545037756E-2</c:v>
                </c:pt>
                <c:pt idx="441">
                  <c:v>-2.8393970802426116E-4</c:v>
                </c:pt>
                <c:pt idx="442">
                  <c:v>-5.1767253130674332E-3</c:v>
                </c:pt>
                <c:pt idx="443">
                  <c:v>-3.0873555690049542E-4</c:v>
                </c:pt>
                <c:pt idx="444">
                  <c:v>6.2983257696032635E-3</c:v>
                </c:pt>
                <c:pt idx="445">
                  <c:v>1.3265867941081533E-2</c:v>
                </c:pt>
                <c:pt idx="446">
                  <c:v>1.5014751870185139E-2</c:v>
                </c:pt>
                <c:pt idx="447">
                  <c:v>5.1311301626265071E-3</c:v>
                </c:pt>
                <c:pt idx="448">
                  <c:v>-7.2911881282925542E-3</c:v>
                </c:pt>
                <c:pt idx="449">
                  <c:v>-4.6380322985351066E-3</c:v>
                </c:pt>
                <c:pt idx="450">
                  <c:v>-4.4629130512475329E-4</c:v>
                </c:pt>
                <c:pt idx="451">
                  <c:v>8.2982197031378768E-3</c:v>
                </c:pt>
                <c:pt idx="452">
                  <c:v>9.5593179389834443E-3</c:v>
                </c:pt>
                <c:pt idx="453">
                  <c:v>8.5504174232483021E-3</c:v>
                </c:pt>
                <c:pt idx="454">
                  <c:v>-4.0988641977310128E-3</c:v>
                </c:pt>
                <c:pt idx="455">
                  <c:v>3.2867904379963869E-3</c:v>
                </c:pt>
                <c:pt idx="456">
                  <c:v>2.4408445134758983E-3</c:v>
                </c:pt>
                <c:pt idx="457">
                  <c:v>-4.4839216209947991E-3</c:v>
                </c:pt>
                <c:pt idx="458">
                  <c:v>-1.0509286075828517E-5</c:v>
                </c:pt>
                <c:pt idx="459">
                  <c:v>3.3440931513905592E-3</c:v>
                </c:pt>
                <c:pt idx="460">
                  <c:v>7.3890873044729355E-3</c:v>
                </c:pt>
                <c:pt idx="461">
                  <c:v>7.7331411279737972E-3</c:v>
                </c:pt>
                <c:pt idx="462">
                  <c:v>-3.7081788294017273E-3</c:v>
                </c:pt>
                <c:pt idx="463">
                  <c:v>-4.2551493085920752E-3</c:v>
                </c:pt>
                <c:pt idx="464">
                  <c:v>4.2113814130425448E-3</c:v>
                </c:pt>
                <c:pt idx="465">
                  <c:v>-8.8738466799259119E-3</c:v>
                </c:pt>
                <c:pt idx="466">
                  <c:v>-0.1926344574429095</c:v>
                </c:pt>
                <c:pt idx="467">
                  <c:v>-0.31136748857796193</c:v>
                </c:pt>
                <c:pt idx="468">
                  <c:v>-0.19470771566033362</c:v>
                </c:pt>
                <c:pt idx="469">
                  <c:v>-0.1703992687538266</c:v>
                </c:pt>
                <c:pt idx="470">
                  <c:v>-0.11516964912414551</c:v>
                </c:pt>
                <c:pt idx="471">
                  <c:v>-4.8565952517092226E-2</c:v>
                </c:pt>
                <c:pt idx="472">
                  <c:v>-1.7901710104197256E-2</c:v>
                </c:pt>
                <c:pt idx="473">
                  <c:v>0.14280616158619525</c:v>
                </c:pt>
                <c:pt idx="474">
                  <c:v>0.27737864211201668</c:v>
                </c:pt>
                <c:pt idx="475">
                  <c:v>0.18645246528089049</c:v>
                </c:pt>
                <c:pt idx="476">
                  <c:v>0.19082629222422842</c:v>
                </c:pt>
                <c:pt idx="477">
                  <c:v>0.1318643217533827</c:v>
                </c:pt>
                <c:pt idx="478">
                  <c:v>9.6788026224821827E-2</c:v>
                </c:pt>
                <c:pt idx="479">
                  <c:v>8.5751388408243673E-2</c:v>
                </c:pt>
                <c:pt idx="480">
                  <c:v>4.4058926962316086E-3</c:v>
                </c:pt>
                <c:pt idx="481">
                  <c:v>-4.2957509122788853E-3</c:v>
                </c:pt>
                <c:pt idx="482">
                  <c:v>-3.1447996012866422E-3</c:v>
                </c:pt>
                <c:pt idx="483">
                  <c:v>4.2744582518935287E-3</c:v>
                </c:pt>
                <c:pt idx="484">
                  <c:v>1.3568698894232512E-2</c:v>
                </c:pt>
                <c:pt idx="485">
                  <c:v>2.5193068385124251E-3</c:v>
                </c:pt>
                <c:pt idx="486">
                  <c:v>9.4903207942843432E-3</c:v>
                </c:pt>
                <c:pt idx="487">
                  <c:v>-1.4690241403877702E-3</c:v>
                </c:pt>
                <c:pt idx="488">
                  <c:v>-3.7209330685436665E-3</c:v>
                </c:pt>
                <c:pt idx="489">
                  <c:v>2.0006222650408786E-3</c:v>
                </c:pt>
                <c:pt idx="490">
                  <c:v>-8.280413970351147E-4</c:v>
                </c:pt>
                <c:pt idx="491">
                  <c:v>8.4896611981093995E-3</c:v>
                </c:pt>
                <c:pt idx="492">
                  <c:v>6.7565830238163482E-3</c:v>
                </c:pt>
                <c:pt idx="493">
                  <c:v>3.4825625270605148E-3</c:v>
                </c:pt>
                <c:pt idx="494">
                  <c:v>4.7098200023174275E-3</c:v>
                </c:pt>
                <c:pt idx="495">
                  <c:v>2.9455323144793599E-3</c:v>
                </c:pt>
                <c:pt idx="496">
                  <c:v>-5.4377535358070966E-4</c:v>
                </c:pt>
                <c:pt idx="497">
                  <c:v>2.1736450307071262E-3</c:v>
                </c:pt>
                <c:pt idx="498">
                  <c:v>-0.14438496977090837</c:v>
                </c:pt>
                <c:pt idx="499">
                  <c:v>-0.52550655908882615</c:v>
                </c:pt>
                <c:pt idx="500">
                  <c:v>-0.55248042270541187</c:v>
                </c:pt>
                <c:pt idx="501">
                  <c:v>-0.53289462570101032</c:v>
                </c:pt>
                <c:pt idx="502">
                  <c:v>-0.36268232423812152</c:v>
                </c:pt>
                <c:pt idx="503">
                  <c:v>-0.27273683510720731</c:v>
                </c:pt>
                <c:pt idx="504">
                  <c:v>-0.1656281783245504</c:v>
                </c:pt>
                <c:pt idx="505">
                  <c:v>-5.0506387576460837E-2</c:v>
                </c:pt>
                <c:pt idx="506">
                  <c:v>0.12217943228781225</c:v>
                </c:pt>
                <c:pt idx="507">
                  <c:v>0.29102911323308944</c:v>
                </c:pt>
                <c:pt idx="508">
                  <c:v>0.28379011407494548</c:v>
                </c:pt>
                <c:pt idx="509">
                  <c:v>0.30734416052699093</c:v>
                </c:pt>
                <c:pt idx="510">
                  <c:v>0.30221220552921296</c:v>
                </c:pt>
                <c:pt idx="511">
                  <c:v>0.1952007769793272</c:v>
                </c:pt>
                <c:pt idx="512">
                  <c:v>0.22905487652868034</c:v>
                </c:pt>
                <c:pt idx="513">
                  <c:v>0.2366845427826047</c:v>
                </c:pt>
                <c:pt idx="514">
                  <c:v>0.21640013141557574</c:v>
                </c:pt>
                <c:pt idx="515">
                  <c:v>0.2102400714531541</c:v>
                </c:pt>
                <c:pt idx="516">
                  <c:v>0.18534891296178105</c:v>
                </c:pt>
                <c:pt idx="517">
                  <c:v>0.12790668865665794</c:v>
                </c:pt>
                <c:pt idx="518">
                  <c:v>-8.5831901058554261E-4</c:v>
                </c:pt>
                <c:pt idx="519">
                  <c:v>2.1642712131142647E-3</c:v>
                </c:pt>
                <c:pt idx="520">
                  <c:v>-4.7420944646000829E-3</c:v>
                </c:pt>
                <c:pt idx="521">
                  <c:v>-3.0544418469071327E-3</c:v>
                </c:pt>
                <c:pt idx="522">
                  <c:v>7.1913186460734191E-4</c:v>
                </c:pt>
                <c:pt idx="523">
                  <c:v>-0.12335655502974988</c:v>
                </c:pt>
                <c:pt idx="524">
                  <c:v>-0.42202239029109478</c:v>
                </c:pt>
                <c:pt idx="525">
                  <c:v>-0.25466528423130513</c:v>
                </c:pt>
                <c:pt idx="526">
                  <c:v>-0.27811324026435613</c:v>
                </c:pt>
                <c:pt idx="527">
                  <c:v>-0.21735032737255097</c:v>
                </c:pt>
                <c:pt idx="528">
                  <c:v>-0.22172252805903556</c:v>
                </c:pt>
                <c:pt idx="529">
                  <c:v>-0.16106632685288785</c:v>
                </c:pt>
                <c:pt idx="530">
                  <c:v>-9.6374943852424622E-2</c:v>
                </c:pt>
                <c:pt idx="531">
                  <c:v>1.988614032045008E-2</c:v>
                </c:pt>
                <c:pt idx="532">
                  <c:v>0.12336599679663779</c:v>
                </c:pt>
                <c:pt idx="533">
                  <c:v>5.857775101438166E-2</c:v>
                </c:pt>
                <c:pt idx="534">
                  <c:v>0.12307380046695471</c:v>
                </c:pt>
                <c:pt idx="535">
                  <c:v>8.7251107860356586E-2</c:v>
                </c:pt>
                <c:pt idx="536">
                  <c:v>0.10863865127786995</c:v>
                </c:pt>
                <c:pt idx="537">
                  <c:v>1.1635024677962069E-2</c:v>
                </c:pt>
                <c:pt idx="538">
                  <c:v>-5.3533418029546732E-2</c:v>
                </c:pt>
                <c:pt idx="539">
                  <c:v>-0.17189738022163509</c:v>
                </c:pt>
                <c:pt idx="540">
                  <c:v>-3.2047349028289318E-2</c:v>
                </c:pt>
                <c:pt idx="541">
                  <c:v>-4.1923332810401913E-2</c:v>
                </c:pt>
                <c:pt idx="542">
                  <c:v>-3.3841658513993025E-2</c:v>
                </c:pt>
                <c:pt idx="543">
                  <c:v>8.1580094397068037E-2</c:v>
                </c:pt>
                <c:pt idx="544">
                  <c:v>0.28055441111326218</c:v>
                </c:pt>
                <c:pt idx="545">
                  <c:v>0.41591507803648714</c:v>
                </c:pt>
                <c:pt idx="546">
                  <c:v>0.40483230203390125</c:v>
                </c:pt>
                <c:pt idx="547">
                  <c:v>0.37590283714234829</c:v>
                </c:pt>
                <c:pt idx="548">
                  <c:v>0.15890648815780881</c:v>
                </c:pt>
                <c:pt idx="549">
                  <c:v>-1.6871485523879522E-2</c:v>
                </c:pt>
                <c:pt idx="550">
                  <c:v>4.8941534757614147E-3</c:v>
                </c:pt>
                <c:pt idx="551">
                  <c:v>-7.6151604205369899E-3</c:v>
                </c:pt>
                <c:pt idx="552">
                  <c:v>-0.1150036064721644</c:v>
                </c:pt>
                <c:pt idx="553">
                  <c:v>-0.12826481748372315</c:v>
                </c:pt>
                <c:pt idx="554">
                  <c:v>1.7969276849180468E-2</c:v>
                </c:pt>
                <c:pt idx="555">
                  <c:v>1.8922062367200856E-2</c:v>
                </c:pt>
                <c:pt idx="556">
                  <c:v>5.5563968159258376E-2</c:v>
                </c:pt>
                <c:pt idx="557">
                  <c:v>0.12238437719643117</c:v>
                </c:pt>
                <c:pt idx="558">
                  <c:v>9.4235296323895462E-2</c:v>
                </c:pt>
                <c:pt idx="559">
                  <c:v>-1.205266719684004E-2</c:v>
                </c:pt>
                <c:pt idx="560">
                  <c:v>3.7536723352968732E-3</c:v>
                </c:pt>
                <c:pt idx="561">
                  <c:v>1.6462444514036209E-3</c:v>
                </c:pt>
                <c:pt idx="562">
                  <c:v>2.7066552825272122E-3</c:v>
                </c:pt>
                <c:pt idx="563">
                  <c:v>4.5870832912623949E-3</c:v>
                </c:pt>
                <c:pt idx="564">
                  <c:v>4.4016534648835676E-3</c:v>
                </c:pt>
                <c:pt idx="565">
                  <c:v>6.1613547429442417E-3</c:v>
                </c:pt>
                <c:pt idx="566">
                  <c:v>-2.3671578057110308E-2</c:v>
                </c:pt>
                <c:pt idx="567">
                  <c:v>-0.14882463270798324</c:v>
                </c:pt>
                <c:pt idx="568">
                  <c:v>-0.16279724886640906</c:v>
                </c:pt>
                <c:pt idx="569">
                  <c:v>-2.6288718692958353E-2</c:v>
                </c:pt>
                <c:pt idx="570">
                  <c:v>4.999372780323029E-2</c:v>
                </c:pt>
                <c:pt idx="571">
                  <c:v>9.4284595660865306E-2</c:v>
                </c:pt>
                <c:pt idx="572">
                  <c:v>4.2327607814222581E-2</c:v>
                </c:pt>
                <c:pt idx="573">
                  <c:v>-2.3743791170418256E-2</c:v>
                </c:pt>
                <c:pt idx="574">
                  <c:v>-0.11831117536872626</c:v>
                </c:pt>
                <c:pt idx="575">
                  <c:v>-0.18405759707093239</c:v>
                </c:pt>
                <c:pt idx="576">
                  <c:v>-0.19858087476342917</c:v>
                </c:pt>
                <c:pt idx="577">
                  <c:v>-0.17560784054920078</c:v>
                </c:pt>
                <c:pt idx="578">
                  <c:v>-9.1418624594807624E-2</c:v>
                </c:pt>
                <c:pt idx="579">
                  <c:v>2.8268525954335932E-2</c:v>
                </c:pt>
                <c:pt idx="580">
                  <c:v>8.9153992831707024E-2</c:v>
                </c:pt>
                <c:pt idx="581">
                  <c:v>0.20420704225078229</c:v>
                </c:pt>
                <c:pt idx="582">
                  <c:v>0.38900403544306755</c:v>
                </c:pt>
                <c:pt idx="583">
                  <c:v>0.3623204129934311</c:v>
                </c:pt>
                <c:pt idx="584">
                  <c:v>7.6794198341667702E-3</c:v>
                </c:pt>
                <c:pt idx="585">
                  <c:v>-1.3426872510462998E-2</c:v>
                </c:pt>
                <c:pt idx="586">
                  <c:v>8.1768168881535541E-3</c:v>
                </c:pt>
                <c:pt idx="587">
                  <c:v>5.3476184606552485E-4</c:v>
                </c:pt>
                <c:pt idx="588">
                  <c:v>9.9506562575698426E-4</c:v>
                </c:pt>
                <c:pt idx="589">
                  <c:v>1.1701774299144749E-2</c:v>
                </c:pt>
                <c:pt idx="590">
                  <c:v>1.1840609125792989E-2</c:v>
                </c:pt>
                <c:pt idx="591">
                  <c:v>4.7467670962214464E-3</c:v>
                </c:pt>
                <c:pt idx="592">
                  <c:v>3.9580690674483887E-3</c:v>
                </c:pt>
                <c:pt idx="593">
                  <c:v>1.4067644253373188E-3</c:v>
                </c:pt>
                <c:pt idx="594">
                  <c:v>4.3654738180339409E-3</c:v>
                </c:pt>
                <c:pt idx="595">
                  <c:v>6.2760880775749733E-3</c:v>
                </c:pt>
                <c:pt idx="596">
                  <c:v>8.7404884770512642E-3</c:v>
                </c:pt>
                <c:pt idx="597">
                  <c:v>1.001468813046813E-2</c:v>
                </c:pt>
                <c:pt idx="598">
                  <c:v>6.1252847313880976E-3</c:v>
                </c:pt>
                <c:pt idx="599">
                  <c:v>3.0372970551252459E-3</c:v>
                </c:pt>
                <c:pt idx="600">
                  <c:v>-9.8156735301017234E-4</c:v>
                </c:pt>
                <c:pt idx="601">
                  <c:v>2.0295111648738415E-3</c:v>
                </c:pt>
                <c:pt idx="602">
                  <c:v>5.1776155270636115E-3</c:v>
                </c:pt>
                <c:pt idx="603">
                  <c:v>1.0548886097967627E-2</c:v>
                </c:pt>
                <c:pt idx="604">
                  <c:v>8.4909585490822864E-3</c:v>
                </c:pt>
                <c:pt idx="605">
                  <c:v>5.0067489221692074E-3</c:v>
                </c:pt>
                <c:pt idx="606">
                  <c:v>4.3175083771348072E-3</c:v>
                </c:pt>
                <c:pt idx="607">
                  <c:v>6.2173418328166086E-3</c:v>
                </c:pt>
                <c:pt idx="608">
                  <c:v>1.0367256961762911E-2</c:v>
                </c:pt>
                <c:pt idx="609">
                  <c:v>8.9481194503605449E-3</c:v>
                </c:pt>
                <c:pt idx="610">
                  <c:v>1.0567469280213126E-2</c:v>
                </c:pt>
                <c:pt idx="611">
                  <c:v>7.0201462693512545E-3</c:v>
                </c:pt>
                <c:pt idx="612">
                  <c:v>9.5451567135751286E-3</c:v>
                </c:pt>
                <c:pt idx="613">
                  <c:v>2.2720427066087803E-3</c:v>
                </c:pt>
                <c:pt idx="614">
                  <c:v>1.079813707619913E-3</c:v>
                </c:pt>
                <c:pt idx="615">
                  <c:v>3.5212272405624467E-3</c:v>
                </c:pt>
                <c:pt idx="616">
                  <c:v>8.7000695988535964E-3</c:v>
                </c:pt>
                <c:pt idx="617">
                  <c:v>1.0552924331277608E-2</c:v>
                </c:pt>
                <c:pt idx="618">
                  <c:v>7.0388208143413178E-3</c:v>
                </c:pt>
                <c:pt idx="619">
                  <c:v>9.0246448852121935E-3</c:v>
                </c:pt>
                <c:pt idx="620">
                  <c:v>2.6712613552808823E-3</c:v>
                </c:pt>
                <c:pt idx="621">
                  <c:v>8.0461133457720296E-3</c:v>
                </c:pt>
                <c:pt idx="622">
                  <c:v>4.6662217006087359E-3</c:v>
                </c:pt>
                <c:pt idx="623">
                  <c:v>9.1259296238422466E-3</c:v>
                </c:pt>
                <c:pt idx="624">
                  <c:v>6.163255088031297E-3</c:v>
                </c:pt>
                <c:pt idx="625">
                  <c:v>1.0839981213212058E-3</c:v>
                </c:pt>
                <c:pt idx="626">
                  <c:v>4.744866751134405E-3</c:v>
                </c:pt>
                <c:pt idx="627">
                  <c:v>8.6074277758598355E-3</c:v>
                </c:pt>
                <c:pt idx="628">
                  <c:v>4.8993794247508132E-3</c:v>
                </c:pt>
                <c:pt idx="629">
                  <c:v>5.3446631692350005E-3</c:v>
                </c:pt>
                <c:pt idx="630">
                  <c:v>2.6177227869629976E-3</c:v>
                </c:pt>
                <c:pt idx="631">
                  <c:v>2.8611496835947159E-3</c:v>
                </c:pt>
                <c:pt idx="632">
                  <c:v>6.3441533222794583E-3</c:v>
                </c:pt>
                <c:pt idx="633">
                  <c:v>1.9297247752547292E-3</c:v>
                </c:pt>
                <c:pt idx="634">
                  <c:v>-3.6284556984901364E-3</c:v>
                </c:pt>
                <c:pt idx="635">
                  <c:v>7.6773367635905865E-3</c:v>
                </c:pt>
                <c:pt idx="636">
                  <c:v>1.4640073254704483E-2</c:v>
                </c:pt>
                <c:pt idx="637">
                  <c:v>1.0964093226939448E-2</c:v>
                </c:pt>
                <c:pt idx="638">
                  <c:v>7.0873709768056875E-3</c:v>
                </c:pt>
                <c:pt idx="639">
                  <c:v>4.5186525955796253E-3</c:v>
                </c:pt>
                <c:pt idx="640">
                  <c:v>6.024602986872199E-3</c:v>
                </c:pt>
                <c:pt idx="641">
                  <c:v>7.2800184600055329E-3</c:v>
                </c:pt>
                <c:pt idx="642">
                  <c:v>9.0539723262190869E-3</c:v>
                </c:pt>
                <c:pt idx="643">
                  <c:v>1.1390738971531394E-2</c:v>
                </c:pt>
                <c:pt idx="644">
                  <c:v>1.2809913028031597E-2</c:v>
                </c:pt>
                <c:pt idx="645">
                  <c:v>1.6595820710062992E-2</c:v>
                </c:pt>
                <c:pt idx="646">
                  <c:v>2.8689703345298884E-3</c:v>
                </c:pt>
                <c:pt idx="647">
                  <c:v>2.2953402064740738E-3</c:v>
                </c:pt>
                <c:pt idx="648">
                  <c:v>5.8344222977757543E-3</c:v>
                </c:pt>
                <c:pt idx="649">
                  <c:v>6.5070530958473705E-3</c:v>
                </c:pt>
                <c:pt idx="650">
                  <c:v>9.8794529959559535E-3</c:v>
                </c:pt>
                <c:pt idx="651">
                  <c:v>1.2834361698478472E-2</c:v>
                </c:pt>
                <c:pt idx="652">
                  <c:v>-5.0331993028521205E-4</c:v>
                </c:pt>
                <c:pt idx="653">
                  <c:v>7.118728011847042E-5</c:v>
                </c:pt>
                <c:pt idx="654">
                  <c:v>4.5095163211226474E-3</c:v>
                </c:pt>
                <c:pt idx="655">
                  <c:v>1.7306677680462609E-2</c:v>
                </c:pt>
                <c:pt idx="656">
                  <c:v>7.2872909344732784E-3</c:v>
                </c:pt>
                <c:pt idx="657">
                  <c:v>2.874068375676872E-3</c:v>
                </c:pt>
                <c:pt idx="658">
                  <c:v>4.9238098226487698E-3</c:v>
                </c:pt>
                <c:pt idx="659">
                  <c:v>8.893977887928492E-3</c:v>
                </c:pt>
                <c:pt idx="660">
                  <c:v>8.499491829425096E-3</c:v>
                </c:pt>
                <c:pt idx="661">
                  <c:v>1.1296178530901674E-2</c:v>
                </c:pt>
                <c:pt idx="662">
                  <c:v>7.1713516116142378E-3</c:v>
                </c:pt>
                <c:pt idx="663">
                  <c:v>6.5952681005001373E-4</c:v>
                </c:pt>
                <c:pt idx="664">
                  <c:v>1.4167777821421645E-3</c:v>
                </c:pt>
                <c:pt idx="665">
                  <c:v>4.859526995569477E-3</c:v>
                </c:pt>
                <c:pt idx="666">
                  <c:v>2.0608864724644405E-5</c:v>
                </c:pt>
                <c:pt idx="667">
                  <c:v>6.52912147343164E-4</c:v>
                </c:pt>
                <c:pt idx="668">
                  <c:v>-1.5098864212631513E-4</c:v>
                </c:pt>
                <c:pt idx="669">
                  <c:v>5.3816102631390195E-3</c:v>
                </c:pt>
                <c:pt idx="670">
                  <c:v>9.9863291345536759E-3</c:v>
                </c:pt>
                <c:pt idx="671">
                  <c:v>1.206249268725515E-2</c:v>
                </c:pt>
                <c:pt idx="672">
                  <c:v>5.1785656996071461E-3</c:v>
                </c:pt>
                <c:pt idx="673">
                  <c:v>5.0147340260446177E-3</c:v>
                </c:pt>
                <c:pt idx="674">
                  <c:v>1.0552554018795554E-3</c:v>
                </c:pt>
                <c:pt idx="675">
                  <c:v>1.3483585361391312E-2</c:v>
                </c:pt>
                <c:pt idx="676">
                  <c:v>1.117170592769981E-2</c:v>
                </c:pt>
                <c:pt idx="677">
                  <c:v>9.0570786595344649E-3</c:v>
                </c:pt>
                <c:pt idx="678">
                  <c:v>3.7419961765408627E-3</c:v>
                </c:pt>
                <c:pt idx="679">
                  <c:v>3.153930734843019E-3</c:v>
                </c:pt>
                <c:pt idx="680">
                  <c:v>7.5155333429575005E-3</c:v>
                </c:pt>
                <c:pt idx="681">
                  <c:v>6.2842559069395121E-3</c:v>
                </c:pt>
                <c:pt idx="682">
                  <c:v>2.3112190514802955E-3</c:v>
                </c:pt>
                <c:pt idx="683">
                  <c:v>9.8798001743853198E-3</c:v>
                </c:pt>
                <c:pt idx="684">
                  <c:v>4.9304427579045379E-3</c:v>
                </c:pt>
                <c:pt idx="685">
                  <c:v>6.4390061236918039E-3</c:v>
                </c:pt>
                <c:pt idx="686">
                  <c:v>1.3845491465181117E-2</c:v>
                </c:pt>
                <c:pt idx="687">
                  <c:v>1.4513628557324965E-4</c:v>
                </c:pt>
                <c:pt idx="688">
                  <c:v>1.4387547969818559E-4</c:v>
                </c:pt>
                <c:pt idx="689">
                  <c:v>3.9961125142872339E-3</c:v>
                </c:pt>
                <c:pt idx="690">
                  <c:v>8.6343066953122605E-3</c:v>
                </c:pt>
                <c:pt idx="691">
                  <c:v>1.200352717190982E-2</c:v>
                </c:pt>
                <c:pt idx="692">
                  <c:v>9.0131514519453115E-3</c:v>
                </c:pt>
                <c:pt idx="693">
                  <c:v>1.3167616445571184E-2</c:v>
                </c:pt>
                <c:pt idx="694">
                  <c:v>7.7523638494312874E-3</c:v>
                </c:pt>
                <c:pt idx="695">
                  <c:v>2.0292005315423051E-3</c:v>
                </c:pt>
                <c:pt idx="696">
                  <c:v>6.1724279075860977E-3</c:v>
                </c:pt>
                <c:pt idx="697">
                  <c:v>4.4320041686296552E-3</c:v>
                </c:pt>
                <c:pt idx="698">
                  <c:v>9.0351698733866226E-3</c:v>
                </c:pt>
                <c:pt idx="699">
                  <c:v>6.3127976283431086E-3</c:v>
                </c:pt>
                <c:pt idx="700">
                  <c:v>-5.3228192031382765E-4</c:v>
                </c:pt>
                <c:pt idx="701">
                  <c:v>3.2947938144207017E-3</c:v>
                </c:pt>
                <c:pt idx="702">
                  <c:v>6.2930815480649466E-3</c:v>
                </c:pt>
                <c:pt idx="703">
                  <c:v>2.6349720731377591E-3</c:v>
                </c:pt>
                <c:pt idx="704">
                  <c:v>3.4878615662455592E-3</c:v>
                </c:pt>
                <c:pt idx="705">
                  <c:v>-1.3372108340262839E-4</c:v>
                </c:pt>
                <c:pt idx="706">
                  <c:v>8.4378719329834817E-4</c:v>
                </c:pt>
                <c:pt idx="707">
                  <c:v>1.3911327458918099E-2</c:v>
                </c:pt>
                <c:pt idx="708">
                  <c:v>1.4348096195608381E-2</c:v>
                </c:pt>
                <c:pt idx="709">
                  <c:v>1.8436871375888592E-2</c:v>
                </c:pt>
                <c:pt idx="710">
                  <c:v>1.1857767049223186E-2</c:v>
                </c:pt>
                <c:pt idx="711">
                  <c:v>8.8171600922942184E-3</c:v>
                </c:pt>
                <c:pt idx="712">
                  <c:v>-4.0791115723550278E-3</c:v>
                </c:pt>
                <c:pt idx="713">
                  <c:v>5.0587891414761582E-3</c:v>
                </c:pt>
                <c:pt idx="714">
                  <c:v>4.9412783794105103E-3</c:v>
                </c:pt>
                <c:pt idx="715">
                  <c:v>1.2469148263335228E-2</c:v>
                </c:pt>
                <c:pt idx="716">
                  <c:v>1.0499824304133654E-2</c:v>
                </c:pt>
                <c:pt idx="717">
                  <c:v>7.0105897262692507E-3</c:v>
                </c:pt>
                <c:pt idx="718">
                  <c:v>1.0319510791450742E-2</c:v>
                </c:pt>
                <c:pt idx="719">
                  <c:v>6.7437556944787563E-3</c:v>
                </c:pt>
                <c:pt idx="720">
                  <c:v>9.6840597689152458E-4</c:v>
                </c:pt>
                <c:pt idx="721">
                  <c:v>6.4957606606185492E-3</c:v>
                </c:pt>
                <c:pt idx="722">
                  <c:v>1.2326220385730266E-2</c:v>
                </c:pt>
                <c:pt idx="723">
                  <c:v>2.5483053736388706E-3</c:v>
                </c:pt>
                <c:pt idx="724">
                  <c:v>2.4711769446730675E-3</c:v>
                </c:pt>
                <c:pt idx="725">
                  <c:v>-0.16950199523940684</c:v>
                </c:pt>
                <c:pt idx="726">
                  <c:v>-0.29079619819298386</c:v>
                </c:pt>
                <c:pt idx="727">
                  <c:v>-0.2193237809278071</c:v>
                </c:pt>
                <c:pt idx="728">
                  <c:v>-0.14877381674945356</c:v>
                </c:pt>
                <c:pt idx="729">
                  <c:v>-6.2957887127995493E-2</c:v>
                </c:pt>
                <c:pt idx="730">
                  <c:v>-7.4676644057035391E-3</c:v>
                </c:pt>
                <c:pt idx="731">
                  <c:v>5.56976866722107E-2</c:v>
                </c:pt>
                <c:pt idx="732">
                  <c:v>0.12520350258797408</c:v>
                </c:pt>
                <c:pt idx="733">
                  <c:v>0.15844585547223689</c:v>
                </c:pt>
                <c:pt idx="734">
                  <c:v>0.10987351013347507</c:v>
                </c:pt>
                <c:pt idx="735">
                  <c:v>7.3329782746732242E-2</c:v>
                </c:pt>
                <c:pt idx="736">
                  <c:v>9.6166485473513613E-2</c:v>
                </c:pt>
                <c:pt idx="737">
                  <c:v>0.23122613042593004</c:v>
                </c:pt>
                <c:pt idx="738">
                  <c:v>0.14427576787769797</c:v>
                </c:pt>
                <c:pt idx="739">
                  <c:v>-1.7905803155153985E-2</c:v>
                </c:pt>
                <c:pt idx="740">
                  <c:v>1.2801544200628998E-2</c:v>
                </c:pt>
                <c:pt idx="741">
                  <c:v>4.098073337227115E-3</c:v>
                </c:pt>
                <c:pt idx="742">
                  <c:v>8.5914575681090427E-3</c:v>
                </c:pt>
                <c:pt idx="743">
                  <c:v>9.01501525193453E-3</c:v>
                </c:pt>
                <c:pt idx="744">
                  <c:v>2.549328636378051E-3</c:v>
                </c:pt>
                <c:pt idx="745">
                  <c:v>7.0545900240540499E-3</c:v>
                </c:pt>
                <c:pt idx="746">
                  <c:v>1.821955595165492E-2</c:v>
                </c:pt>
                <c:pt idx="747">
                  <c:v>6.2296575307846103E-3</c:v>
                </c:pt>
                <c:pt idx="748">
                  <c:v>5.3889375552535063E-3</c:v>
                </c:pt>
                <c:pt idx="749">
                  <c:v>4.1553760506212734E-3</c:v>
                </c:pt>
                <c:pt idx="750">
                  <c:v>3.7633019685745228E-3</c:v>
                </c:pt>
                <c:pt idx="751">
                  <c:v>5.1033144816756831E-4</c:v>
                </c:pt>
                <c:pt idx="752">
                  <c:v>1.306959763169295E-3</c:v>
                </c:pt>
                <c:pt idx="753">
                  <c:v>3.5917592793703185E-3</c:v>
                </c:pt>
                <c:pt idx="754">
                  <c:v>1.2114491499960467E-3</c:v>
                </c:pt>
                <c:pt idx="755">
                  <c:v>8.4106506966054456E-3</c:v>
                </c:pt>
                <c:pt idx="756">
                  <c:v>-9.088665587827563E-2</c:v>
                </c:pt>
                <c:pt idx="757">
                  <c:v>-0.48433214753866199</c:v>
                </c:pt>
                <c:pt idx="758">
                  <c:v>-0.39687399085611108</c:v>
                </c:pt>
                <c:pt idx="759">
                  <c:v>-0.30866574604064223</c:v>
                </c:pt>
                <c:pt idx="760">
                  <c:v>-0.26381391093134882</c:v>
                </c:pt>
                <c:pt idx="761">
                  <c:v>-0.20464217159897088</c:v>
                </c:pt>
                <c:pt idx="762">
                  <c:v>0.11155277565121652</c:v>
                </c:pt>
                <c:pt idx="763">
                  <c:v>0.12278878524899484</c:v>
                </c:pt>
                <c:pt idx="764">
                  <c:v>0.23540089622139931</c:v>
                </c:pt>
                <c:pt idx="765">
                  <c:v>0.30852420173585415</c:v>
                </c:pt>
                <c:pt idx="766">
                  <c:v>0.21468760985881091</c:v>
                </c:pt>
                <c:pt idx="767">
                  <c:v>0.17160614719614389</c:v>
                </c:pt>
                <c:pt idx="768">
                  <c:v>0.11073078503832223</c:v>
                </c:pt>
                <c:pt idx="769">
                  <c:v>0.28041999824345115</c:v>
                </c:pt>
                <c:pt idx="770">
                  <c:v>0.2475889787077904</c:v>
                </c:pt>
                <c:pt idx="771">
                  <c:v>7.6238754261285069E-2</c:v>
                </c:pt>
                <c:pt idx="772">
                  <c:v>-7.1193762123584331E-4</c:v>
                </c:pt>
                <c:pt idx="773">
                  <c:v>6.2218551523983562E-3</c:v>
                </c:pt>
                <c:pt idx="774">
                  <c:v>6.3802964240312621E-3</c:v>
                </c:pt>
                <c:pt idx="775">
                  <c:v>2.8074649348855119E-3</c:v>
                </c:pt>
                <c:pt idx="776">
                  <c:v>5.3933229669928667E-3</c:v>
                </c:pt>
                <c:pt idx="777">
                  <c:v>4.2887108400464086E-3</c:v>
                </c:pt>
                <c:pt idx="778">
                  <c:v>9.8590973764658002E-3</c:v>
                </c:pt>
                <c:pt idx="779">
                  <c:v>5.3078257106244642E-3</c:v>
                </c:pt>
                <c:pt idx="780">
                  <c:v>2.4656769074499693E-3</c:v>
                </c:pt>
                <c:pt idx="781">
                  <c:v>9.4142521731555573E-3</c:v>
                </c:pt>
                <c:pt idx="782">
                  <c:v>2.1981619298458432E-4</c:v>
                </c:pt>
                <c:pt idx="783">
                  <c:v>3.0621111765503917E-3</c:v>
                </c:pt>
                <c:pt idx="784">
                  <c:v>6.9846244342625236E-3</c:v>
                </c:pt>
                <c:pt idx="785">
                  <c:v>3.2495875284075798E-3</c:v>
                </c:pt>
                <c:pt idx="786">
                  <c:v>1.1555666998028763E-2</c:v>
                </c:pt>
                <c:pt idx="787">
                  <c:v>1.2487877625972033E-2</c:v>
                </c:pt>
                <c:pt idx="788">
                  <c:v>4.8877763561904486E-3</c:v>
                </c:pt>
                <c:pt idx="789">
                  <c:v>1.2652897015213979E-2</c:v>
                </c:pt>
                <c:pt idx="790">
                  <c:v>6.0316013731062518E-3</c:v>
                </c:pt>
                <c:pt idx="791">
                  <c:v>-1.9701719284057062E-4</c:v>
                </c:pt>
                <c:pt idx="792">
                  <c:v>-2.7251936495303886E-4</c:v>
                </c:pt>
                <c:pt idx="793">
                  <c:v>6.199909821152691E-3</c:v>
                </c:pt>
                <c:pt idx="794">
                  <c:v>1.4332820344716321E-2</c:v>
                </c:pt>
                <c:pt idx="795">
                  <c:v>6.2491726130247116E-3</c:v>
                </c:pt>
                <c:pt idx="796">
                  <c:v>1.6860918849706655E-2</c:v>
                </c:pt>
                <c:pt idx="797">
                  <c:v>3.1853595189750283E-3</c:v>
                </c:pt>
                <c:pt idx="798">
                  <c:v>9.4326294958591711E-4</c:v>
                </c:pt>
                <c:pt idx="799">
                  <c:v>9.9531461857259307E-3</c:v>
                </c:pt>
                <c:pt idx="800">
                  <c:v>9.1283416002988921E-3</c:v>
                </c:pt>
                <c:pt idx="801">
                  <c:v>8.3748547732830081E-3</c:v>
                </c:pt>
                <c:pt idx="802">
                  <c:v>1.3847190812230112E-2</c:v>
                </c:pt>
                <c:pt idx="803">
                  <c:v>1.9449956305325034E-2</c:v>
                </c:pt>
                <c:pt idx="804">
                  <c:v>1.0911175925284636E-2</c:v>
                </c:pt>
                <c:pt idx="805">
                  <c:v>1.1972025297582151E-2</c:v>
                </c:pt>
                <c:pt idx="806">
                  <c:v>4.0931945666670827E-3</c:v>
                </c:pt>
                <c:pt idx="807">
                  <c:v>5.8895140327513279E-3</c:v>
                </c:pt>
                <c:pt idx="808">
                  <c:v>-1.2678068317472854E-3</c:v>
                </c:pt>
                <c:pt idx="809">
                  <c:v>4.7513900510966767E-3</c:v>
                </c:pt>
                <c:pt idx="810">
                  <c:v>2.3784497268497948E-2</c:v>
                </c:pt>
                <c:pt idx="811">
                  <c:v>0.19712966378778218</c:v>
                </c:pt>
                <c:pt idx="812">
                  <c:v>0.20255533173680307</c:v>
                </c:pt>
                <c:pt idx="813">
                  <c:v>0.11691776046529415</c:v>
                </c:pt>
                <c:pt idx="814">
                  <c:v>4.381674746051431E-2</c:v>
                </c:pt>
                <c:pt idx="815">
                  <c:v>-7.658924516290426E-2</c:v>
                </c:pt>
                <c:pt idx="816">
                  <c:v>-9.3306544348597531E-2</c:v>
                </c:pt>
                <c:pt idx="817">
                  <c:v>-9.440784914419055E-2</c:v>
                </c:pt>
                <c:pt idx="818">
                  <c:v>-0.14781527537852526</c:v>
                </c:pt>
                <c:pt idx="819">
                  <c:v>-9.9929886516183619E-2</c:v>
                </c:pt>
                <c:pt idx="820">
                  <c:v>1.151577802374959E-2</c:v>
                </c:pt>
                <c:pt idx="821">
                  <c:v>1.9989033043384563E-2</c:v>
                </c:pt>
                <c:pt idx="822">
                  <c:v>1.553157264366746E-2</c:v>
                </c:pt>
                <c:pt idx="823">
                  <c:v>4.2276439815759764E-3</c:v>
                </c:pt>
                <c:pt idx="824">
                  <c:v>-7.0627313107251427E-4</c:v>
                </c:pt>
                <c:pt idx="825">
                  <c:v>8.2113154605031047E-3</c:v>
                </c:pt>
                <c:pt idx="826">
                  <c:v>1.3534565772861246E-2</c:v>
                </c:pt>
                <c:pt idx="827">
                  <c:v>1.4425864163786176E-2</c:v>
                </c:pt>
                <c:pt idx="828">
                  <c:v>1.2548615578562031E-2</c:v>
                </c:pt>
                <c:pt idx="829">
                  <c:v>9.1037650220096161E-3</c:v>
                </c:pt>
                <c:pt idx="830">
                  <c:v>6.4062068983912479E-3</c:v>
                </c:pt>
                <c:pt idx="831">
                  <c:v>2.7336803823709566E-3</c:v>
                </c:pt>
                <c:pt idx="832">
                  <c:v>-3.9221321046352328E-3</c:v>
                </c:pt>
                <c:pt idx="833">
                  <c:v>9.8153528943657892E-3</c:v>
                </c:pt>
                <c:pt idx="834">
                  <c:v>1.1884243972599517E-2</c:v>
                </c:pt>
                <c:pt idx="835">
                  <c:v>5.4082699120044792E-3</c:v>
                </c:pt>
                <c:pt idx="836">
                  <c:v>1.3475892618298541E-2</c:v>
                </c:pt>
                <c:pt idx="837">
                  <c:v>2.4670478347688915E-2</c:v>
                </c:pt>
                <c:pt idx="838">
                  <c:v>2.3263400718569763E-2</c:v>
                </c:pt>
                <c:pt idx="839">
                  <c:v>1.9141844585537915E-2</c:v>
                </c:pt>
                <c:pt idx="840">
                  <c:v>-8.1321273744106234E-3</c:v>
                </c:pt>
                <c:pt idx="841">
                  <c:v>-2.5128850378096097E-2</c:v>
                </c:pt>
                <c:pt idx="842">
                  <c:v>-1.3100506514310835E-2</c:v>
                </c:pt>
                <c:pt idx="843">
                  <c:v>2.1615436077117925E-2</c:v>
                </c:pt>
                <c:pt idx="844">
                  <c:v>3.316702600568544E-3</c:v>
                </c:pt>
                <c:pt idx="845">
                  <c:v>-2.5029301531612869E-2</c:v>
                </c:pt>
                <c:pt idx="846">
                  <c:v>-2.0711228996515216E-3</c:v>
                </c:pt>
                <c:pt idx="847">
                  <c:v>-1.5179575402289626E-2</c:v>
                </c:pt>
                <c:pt idx="848">
                  <c:v>-1.4498283416032785E-2</c:v>
                </c:pt>
                <c:pt idx="849">
                  <c:v>4.6818580068647864E-2</c:v>
                </c:pt>
                <c:pt idx="850">
                  <c:v>8.4961721934378148E-2</c:v>
                </c:pt>
                <c:pt idx="851">
                  <c:v>1.9568229652941263E-3</c:v>
                </c:pt>
                <c:pt idx="852">
                  <c:v>9.8172166943550215E-3</c:v>
                </c:pt>
                <c:pt idx="853">
                  <c:v>7.3432597517967269E-3</c:v>
                </c:pt>
                <c:pt idx="854">
                  <c:v>5.8582131564617196E-3</c:v>
                </c:pt>
                <c:pt idx="855">
                  <c:v>8.7942828610539509E-3</c:v>
                </c:pt>
                <c:pt idx="856">
                  <c:v>1.890996593981982E-2</c:v>
                </c:pt>
                <c:pt idx="857">
                  <c:v>1.1598516125231981E-2</c:v>
                </c:pt>
                <c:pt idx="858">
                  <c:v>5.1757882721722159E-3</c:v>
                </c:pt>
                <c:pt idx="859">
                  <c:v>8.0701782926917154E-3</c:v>
                </c:pt>
                <c:pt idx="860">
                  <c:v>7.2116243094205862E-3</c:v>
                </c:pt>
                <c:pt idx="861">
                  <c:v>4.2927856184542257E-3</c:v>
                </c:pt>
                <c:pt idx="862">
                  <c:v>4.4396055489778624E-3</c:v>
                </c:pt>
                <c:pt idx="863">
                  <c:v>1.0098869763314727E-2</c:v>
                </c:pt>
                <c:pt idx="864">
                  <c:v>5.434436202049267E-3</c:v>
                </c:pt>
                <c:pt idx="865">
                  <c:v>1.0499404035508642E-2</c:v>
                </c:pt>
                <c:pt idx="866">
                  <c:v>-5.5551119148726513E-5</c:v>
                </c:pt>
                <c:pt idx="867">
                  <c:v>8.3544808812439503E-3</c:v>
                </c:pt>
                <c:pt idx="868">
                  <c:v>1.3632159456610685E-2</c:v>
                </c:pt>
                <c:pt idx="869">
                  <c:v>1.3342228922992957E-2</c:v>
                </c:pt>
                <c:pt idx="870">
                  <c:v>8.7874854728579588E-3</c:v>
                </c:pt>
                <c:pt idx="871">
                  <c:v>6.2499035149812809E-3</c:v>
                </c:pt>
                <c:pt idx="872">
                  <c:v>1.7911846227943909E-2</c:v>
                </c:pt>
                <c:pt idx="873">
                  <c:v>1.0360240302979953E-2</c:v>
                </c:pt>
                <c:pt idx="874">
                  <c:v>2.0651426352560551E-3</c:v>
                </c:pt>
                <c:pt idx="875">
                  <c:v>8.3278577774763135E-3</c:v>
                </c:pt>
                <c:pt idx="876">
                  <c:v>1.1252525411546241E-2</c:v>
                </c:pt>
                <c:pt idx="877">
                  <c:v>9.8786672763526429E-3</c:v>
                </c:pt>
                <c:pt idx="878">
                  <c:v>1.2136204149574045E-2</c:v>
                </c:pt>
                <c:pt idx="879">
                  <c:v>1.3350542932748802E-2</c:v>
                </c:pt>
                <c:pt idx="880">
                  <c:v>1.1128509622067212E-2</c:v>
                </c:pt>
                <c:pt idx="881">
                  <c:v>1.0811316445469857E-2</c:v>
                </c:pt>
                <c:pt idx="882">
                  <c:v>9.5500537566840654E-3</c:v>
                </c:pt>
                <c:pt idx="883">
                  <c:v>9.3284991011023527E-3</c:v>
                </c:pt>
                <c:pt idx="884">
                  <c:v>2.6158224418759424E-3</c:v>
                </c:pt>
                <c:pt idx="885">
                  <c:v>3.3940868452191353E-3</c:v>
                </c:pt>
                <c:pt idx="886">
                  <c:v>1.3420782610774049E-2</c:v>
                </c:pt>
                <c:pt idx="887">
                  <c:v>8.8044423982501091E-3</c:v>
                </c:pt>
                <c:pt idx="888">
                  <c:v>1.7161008920520554E-2</c:v>
                </c:pt>
                <c:pt idx="889">
                  <c:v>1.0428579635918145E-2</c:v>
                </c:pt>
                <c:pt idx="890">
                  <c:v>5.4812870174646422E-3</c:v>
                </c:pt>
                <c:pt idx="891">
                  <c:v>5.3886451944708813E-3</c:v>
                </c:pt>
                <c:pt idx="892">
                  <c:v>6.2730731070041734E-3</c:v>
                </c:pt>
                <c:pt idx="893">
                  <c:v>7.7950302511453629E-3</c:v>
                </c:pt>
                <c:pt idx="894">
                  <c:v>1.0685089677572257E-2</c:v>
                </c:pt>
                <c:pt idx="895">
                  <c:v>1.9677499495446768E-3</c:v>
                </c:pt>
                <c:pt idx="896">
                  <c:v>5.5243005976080978E-3</c:v>
                </c:pt>
                <c:pt idx="897">
                  <c:v>3.6490023136139665E-4</c:v>
                </c:pt>
                <c:pt idx="898">
                  <c:v>6.969855353236229E-4</c:v>
                </c:pt>
                <c:pt idx="899">
                  <c:v>1.3127581290900719E-2</c:v>
                </c:pt>
                <c:pt idx="900">
                  <c:v>1.1132840216159831E-2</c:v>
                </c:pt>
                <c:pt idx="901">
                  <c:v>1.0278086923062812E-2</c:v>
                </c:pt>
                <c:pt idx="902">
                  <c:v>5.71789825335145E-3</c:v>
                </c:pt>
                <c:pt idx="903">
                  <c:v>9.6293748915195487E-3</c:v>
                </c:pt>
                <c:pt idx="904">
                  <c:v>8.0997432768344924E-3</c:v>
                </c:pt>
                <c:pt idx="905">
                  <c:v>7.2455747053027236E-3</c:v>
                </c:pt>
                <c:pt idx="906">
                  <c:v>9.1187302395701469E-3</c:v>
                </c:pt>
                <c:pt idx="907">
                  <c:v>1.5317473188042649E-2</c:v>
                </c:pt>
                <c:pt idx="908">
                  <c:v>1.6767107583582408E-2</c:v>
                </c:pt>
                <c:pt idx="909">
                  <c:v>1.1945292558521045E-2</c:v>
                </c:pt>
                <c:pt idx="910">
                  <c:v>3.654982298612594E-3</c:v>
                </c:pt>
                <c:pt idx="911">
                  <c:v>4.8439039662480365E-3</c:v>
                </c:pt>
                <c:pt idx="912">
                  <c:v>7.4274596571922424E-3</c:v>
                </c:pt>
                <c:pt idx="913">
                  <c:v>1.3743585459887991E-2</c:v>
                </c:pt>
                <c:pt idx="914">
                  <c:v>9.6081421896815344E-3</c:v>
                </c:pt>
                <c:pt idx="915">
                  <c:v>8.0396996811032406E-3</c:v>
                </c:pt>
                <c:pt idx="916">
                  <c:v>8.1403448805213025E-3</c:v>
                </c:pt>
                <c:pt idx="917">
                  <c:v>9.7543043084442616E-3</c:v>
                </c:pt>
                <c:pt idx="918">
                  <c:v>1.4893038421869287E-2</c:v>
                </c:pt>
                <c:pt idx="919">
                  <c:v>8.7119467556476676E-3</c:v>
                </c:pt>
                <c:pt idx="920">
                  <c:v>5.8903362974524615E-3</c:v>
                </c:pt>
                <c:pt idx="921">
                  <c:v>5.8417313173413365E-3</c:v>
                </c:pt>
                <c:pt idx="922">
                  <c:v>1.1521131880581389E-2</c:v>
                </c:pt>
                <c:pt idx="923">
                  <c:v>1.2587554380297669E-2</c:v>
                </c:pt>
                <c:pt idx="924">
                  <c:v>1.3015643656253822E-2</c:v>
                </c:pt>
                <c:pt idx="925">
                  <c:v>1.2772728390991694E-2</c:v>
                </c:pt>
                <c:pt idx="926">
                  <c:v>1.1467885673046116E-2</c:v>
                </c:pt>
                <c:pt idx="927">
                  <c:v>1.4152744375169279E-2</c:v>
                </c:pt>
                <c:pt idx="928">
                  <c:v>7.0800619572401052E-3</c:v>
                </c:pt>
                <c:pt idx="929">
                  <c:v>3.0859385803341938E-3</c:v>
                </c:pt>
                <c:pt idx="930">
                  <c:v>1.2354323565959932E-2</c:v>
                </c:pt>
                <c:pt idx="931">
                  <c:v>0.33944899242371324</c:v>
                </c:pt>
                <c:pt idx="932">
                  <c:v>1.8513456000387669</c:v>
                </c:pt>
                <c:pt idx="933">
                  <c:v>2.682606388628483</c:v>
                </c:pt>
                <c:pt idx="934">
                  <c:v>2.82397686034441</c:v>
                </c:pt>
                <c:pt idx="935">
                  <c:v>2.7268163090944291</c:v>
                </c:pt>
                <c:pt idx="936">
                  <c:v>2.7349585568904877</c:v>
                </c:pt>
                <c:pt idx="937">
                  <c:v>2.7376836517453196</c:v>
                </c:pt>
                <c:pt idx="938">
                  <c:v>2.6211717402935029</c:v>
                </c:pt>
                <c:pt idx="939">
                  <c:v>2.5484560588002205</c:v>
                </c:pt>
                <c:pt idx="940">
                  <c:v>2.5867015269398692</c:v>
                </c:pt>
                <c:pt idx="941">
                  <c:v>2.6126827526092531</c:v>
                </c:pt>
                <c:pt idx="942">
                  <c:v>2.552656113803387</c:v>
                </c:pt>
                <c:pt idx="943">
                  <c:v>2.5393069204688072</c:v>
                </c:pt>
                <c:pt idx="944">
                  <c:v>2.4181795093417167</c:v>
                </c:pt>
                <c:pt idx="945">
                  <c:v>2.3953703981637955</c:v>
                </c:pt>
                <c:pt idx="946">
                  <c:v>2.3277874025702476</c:v>
                </c:pt>
                <c:pt idx="947">
                  <c:v>2.3076020832359792</c:v>
                </c:pt>
                <c:pt idx="948">
                  <c:v>2.1475985817611218</c:v>
                </c:pt>
                <c:pt idx="949">
                  <c:v>2.1049070370197298</c:v>
                </c:pt>
                <c:pt idx="950">
                  <c:v>2.1013840895891192</c:v>
                </c:pt>
                <c:pt idx="951">
                  <c:v>2.0066967643797398</c:v>
                </c:pt>
                <c:pt idx="952">
                  <c:v>1.9422227333486082</c:v>
                </c:pt>
                <c:pt idx="953">
                  <c:v>1.8736281694471837</c:v>
                </c:pt>
                <c:pt idx="954">
                  <c:v>1.7075894643366336</c:v>
                </c:pt>
                <c:pt idx="955">
                  <c:v>1.5769543343782426</c:v>
                </c:pt>
                <c:pt idx="956">
                  <c:v>1.4617881596088409</c:v>
                </c:pt>
                <c:pt idx="957">
                  <c:v>1.485302591174841</c:v>
                </c:pt>
                <c:pt idx="958">
                  <c:v>1.3766556233167648</c:v>
                </c:pt>
                <c:pt idx="959">
                  <c:v>1.4238868001103402</c:v>
                </c:pt>
                <c:pt idx="960">
                  <c:v>1.2636533568799495</c:v>
                </c:pt>
                <c:pt idx="961">
                  <c:v>1.1484097065031529</c:v>
                </c:pt>
                <c:pt idx="962">
                  <c:v>0.99219666257500649</c:v>
                </c:pt>
                <c:pt idx="963">
                  <c:v>0.75183816544711601</c:v>
                </c:pt>
                <c:pt idx="964">
                  <c:v>0.64958944022655496</c:v>
                </c:pt>
                <c:pt idx="965">
                  <c:v>0.57385067515075217</c:v>
                </c:pt>
                <c:pt idx="966">
                  <c:v>0.56524247735738764</c:v>
                </c:pt>
                <c:pt idx="967">
                  <c:v>0.66818278200924408</c:v>
                </c:pt>
                <c:pt idx="968">
                  <c:v>0.53071499783545728</c:v>
                </c:pt>
                <c:pt idx="969">
                  <c:v>0.36606127884238959</c:v>
                </c:pt>
                <c:pt idx="970">
                  <c:v>0.20566718336194756</c:v>
                </c:pt>
                <c:pt idx="971">
                  <c:v>8.4904072042554624E-2</c:v>
                </c:pt>
                <c:pt idx="972">
                  <c:v>-0.1023748677643016</c:v>
                </c:pt>
                <c:pt idx="973">
                  <c:v>-0.22109585272148252</c:v>
                </c:pt>
                <c:pt idx="974">
                  <c:v>-0.29449337437748913</c:v>
                </c:pt>
                <c:pt idx="975">
                  <c:v>-0.40538589231669903</c:v>
                </c:pt>
                <c:pt idx="976">
                  <c:v>-0.49718114811927083</c:v>
                </c:pt>
                <c:pt idx="977">
                  <c:v>-0.66601233724504705</c:v>
                </c:pt>
                <c:pt idx="978">
                  <c:v>-0.79071411475539222</c:v>
                </c:pt>
                <c:pt idx="979">
                  <c:v>-0.85962647482752796</c:v>
                </c:pt>
                <c:pt idx="980">
                  <c:v>-1.0616585929691793</c:v>
                </c:pt>
                <c:pt idx="981">
                  <c:v>-1.2392274957150222</c:v>
                </c:pt>
                <c:pt idx="982">
                  <c:v>-1.3465273381769658</c:v>
                </c:pt>
                <c:pt idx="983">
                  <c:v>-1.3120824140310288</c:v>
                </c:pt>
                <c:pt idx="984">
                  <c:v>-1.33738682448864</c:v>
                </c:pt>
                <c:pt idx="985">
                  <c:v>-1.4850676113367083</c:v>
                </c:pt>
                <c:pt idx="986">
                  <c:v>-1.5531534674763681</c:v>
                </c:pt>
                <c:pt idx="987">
                  <c:v>-1.6159332677721978</c:v>
                </c:pt>
                <c:pt idx="988">
                  <c:v>-1.6097609469294549</c:v>
                </c:pt>
                <c:pt idx="989">
                  <c:v>-1.5209708310663701</c:v>
                </c:pt>
                <c:pt idx="990">
                  <c:v>-1.5824893869459631</c:v>
                </c:pt>
                <c:pt idx="991">
                  <c:v>-1.4969225487113</c:v>
                </c:pt>
                <c:pt idx="992">
                  <c:v>-1.471195969283581</c:v>
                </c:pt>
                <c:pt idx="993">
                  <c:v>-1.6281690050661566</c:v>
                </c:pt>
                <c:pt idx="994">
                  <c:v>-1.6559757314622403</c:v>
                </c:pt>
                <c:pt idx="995">
                  <c:v>-1.6125396899878981</c:v>
                </c:pt>
                <c:pt idx="996">
                  <c:v>-1.6424863511323931</c:v>
                </c:pt>
                <c:pt idx="997">
                  <c:v>-1.5283359839022161</c:v>
                </c:pt>
                <c:pt idx="998">
                  <c:v>-1.4740315765142442</c:v>
                </c:pt>
                <c:pt idx="999">
                  <c:v>-1.5491665434837343</c:v>
                </c:pt>
                <c:pt idx="1000">
                  <c:v>-1.4377335235476496</c:v>
                </c:pt>
                <c:pt idx="1001">
                  <c:v>-1.5460558247566225</c:v>
                </c:pt>
                <c:pt idx="1002">
                  <c:v>-1.6353512862324715</c:v>
                </c:pt>
                <c:pt idx="1003">
                  <c:v>-1.6652590633928777</c:v>
                </c:pt>
                <c:pt idx="1004">
                  <c:v>-1.6778789627552033</c:v>
                </c:pt>
                <c:pt idx="1005">
                  <c:v>-1.5242777238786223</c:v>
                </c:pt>
                <c:pt idx="1006">
                  <c:v>-1.4757503655552866</c:v>
                </c:pt>
                <c:pt idx="1007">
                  <c:v>-1.52369124814868</c:v>
                </c:pt>
                <c:pt idx="1008">
                  <c:v>-1.5492374409735203</c:v>
                </c:pt>
                <c:pt idx="1009">
                  <c:v>-1.5924667833745481</c:v>
                </c:pt>
                <c:pt idx="1010">
                  <c:v>-1.5829915165901185</c:v>
                </c:pt>
                <c:pt idx="1011">
                  <c:v>-1.6278512088954451</c:v>
                </c:pt>
                <c:pt idx="1012">
                  <c:v>-1.5283587880432608</c:v>
                </c:pt>
                <c:pt idx="1013">
                  <c:v>-1.4754268683493139</c:v>
                </c:pt>
                <c:pt idx="1014">
                  <c:v>-1.4932007959485056</c:v>
                </c:pt>
                <c:pt idx="1015">
                  <c:v>-1.4724944896996022</c:v>
                </c:pt>
                <c:pt idx="1016">
                  <c:v>-1.57810689881444</c:v>
                </c:pt>
                <c:pt idx="1017">
                  <c:v>-1.5490897987782957</c:v>
                </c:pt>
                <c:pt idx="1018">
                  <c:v>-1.5442309087514878</c:v>
                </c:pt>
                <c:pt idx="1019">
                  <c:v>-1.4780483213067055</c:v>
                </c:pt>
                <c:pt idx="1020">
                  <c:v>-1.4004312112927437</c:v>
                </c:pt>
                <c:pt idx="1021">
                  <c:v>-1.4186593213677408</c:v>
                </c:pt>
                <c:pt idx="1022">
                  <c:v>-1.3587714077532294</c:v>
                </c:pt>
                <c:pt idx="1023">
                  <c:v>-1.1363995306938888</c:v>
                </c:pt>
                <c:pt idx="1024">
                  <c:v>-0.25892231304198504</c:v>
                </c:pt>
                <c:pt idx="1025">
                  <c:v>7.0910204909741897E-2</c:v>
                </c:pt>
                <c:pt idx="1026">
                  <c:v>-1.4416623394936316E-2</c:v>
                </c:pt>
                <c:pt idx="1027">
                  <c:v>3.6401175800711005E-3</c:v>
                </c:pt>
                <c:pt idx="1028">
                  <c:v>-4.0087439864873869E-3</c:v>
                </c:pt>
                <c:pt idx="1029">
                  <c:v>-1.4294366631656813E-3</c:v>
                </c:pt>
                <c:pt idx="1030">
                  <c:v>-5.4453043732792111E-3</c:v>
                </c:pt>
                <c:pt idx="1031">
                  <c:v>-1.7653317935764704E-3</c:v>
                </c:pt>
                <c:pt idx="1032">
                  <c:v>-2.4019656702876022E-3</c:v>
                </c:pt>
                <c:pt idx="1033">
                  <c:v>9.3874049372971724E-4</c:v>
                </c:pt>
                <c:pt idx="1034">
                  <c:v>3.2361937500536564E-3</c:v>
                </c:pt>
                <c:pt idx="1035">
                  <c:v>2.4545580614358242E-3</c:v>
                </c:pt>
                <c:pt idx="1036">
                  <c:v>1.0314371343702125E-3</c:v>
                </c:pt>
                <c:pt idx="1037">
                  <c:v>-5.82330431789152E-4</c:v>
                </c:pt>
                <c:pt idx="1038">
                  <c:v>-3.3750245813280316E-3</c:v>
                </c:pt>
                <c:pt idx="1039">
                  <c:v>-1.1606109235435674E-3</c:v>
                </c:pt>
                <c:pt idx="1040">
                  <c:v>-4.7749210987240026E-3</c:v>
                </c:pt>
                <c:pt idx="1041">
                  <c:v>3.1400253251195054E-3</c:v>
                </c:pt>
                <c:pt idx="1042">
                  <c:v>3.0900042224675517E-3</c:v>
                </c:pt>
                <c:pt idx="1043">
                  <c:v>6.454318519681701E-3</c:v>
                </c:pt>
                <c:pt idx="1044">
                  <c:v>4.0982286538928797E-3</c:v>
                </c:pt>
                <c:pt idx="1045">
                  <c:v>2.9613289330154696E-3</c:v>
                </c:pt>
                <c:pt idx="1046">
                  <c:v>7.5970605947078135E-4</c:v>
                </c:pt>
                <c:pt idx="1047">
                  <c:v>1.1862787138670755E-3</c:v>
                </c:pt>
                <c:pt idx="1048">
                  <c:v>-4.0486969146877466E-3</c:v>
                </c:pt>
                <c:pt idx="1049">
                  <c:v>-1.9039473496377385E-3</c:v>
                </c:pt>
                <c:pt idx="1050">
                  <c:v>3.1182627193629825E-3</c:v>
                </c:pt>
                <c:pt idx="1051">
                  <c:v>-1.9518762454390493E-3</c:v>
                </c:pt>
                <c:pt idx="1052">
                  <c:v>-4.097005259245598E-4</c:v>
                </c:pt>
                <c:pt idx="1053">
                  <c:v>1.228346396237659E-4</c:v>
                </c:pt>
                <c:pt idx="1054">
                  <c:v>-3.0807177722454032E-3</c:v>
                </c:pt>
                <c:pt idx="1055">
                  <c:v>-1.4789278618991333E-3</c:v>
                </c:pt>
                <c:pt idx="1056">
                  <c:v>4.0631636325269976E-3</c:v>
                </c:pt>
                <c:pt idx="1057">
                  <c:v>-4.3048689141869517E-3</c:v>
                </c:pt>
                <c:pt idx="1058">
                  <c:v>-6.7727045528590615E-3</c:v>
                </c:pt>
                <c:pt idx="1059">
                  <c:v>-8.1744374614208873E-3</c:v>
                </c:pt>
                <c:pt idx="1060">
                  <c:v>1.6005173977464496E-3</c:v>
                </c:pt>
                <c:pt idx="1061">
                  <c:v>3.2009594142437536E-4</c:v>
                </c:pt>
                <c:pt idx="1062">
                  <c:v>-7.932810410857194E-3</c:v>
                </c:pt>
                <c:pt idx="1063">
                  <c:v>-4.2500878125429076E-3</c:v>
                </c:pt>
                <c:pt idx="1064">
                  <c:v>-1.1327749500051137E-2</c:v>
                </c:pt>
                <c:pt idx="1065">
                  <c:v>-1.1140159238129804E-3</c:v>
                </c:pt>
                <c:pt idx="1066">
                  <c:v>3.7532794754952248E-3</c:v>
                </c:pt>
                <c:pt idx="1067">
                  <c:v>6.8986155465245308E-3</c:v>
                </c:pt>
                <c:pt idx="1068">
                  <c:v>-3.11707100830972E-3</c:v>
                </c:pt>
                <c:pt idx="1069">
                  <c:v>-5.2050843089818874E-3</c:v>
                </c:pt>
                <c:pt idx="1070">
                  <c:v>-3.4196735545992812E-3</c:v>
                </c:pt>
                <c:pt idx="1071">
                  <c:v>1.0386456549167714E-3</c:v>
                </c:pt>
                <c:pt idx="1072">
                  <c:v>-1.0211927164345977E-2</c:v>
                </c:pt>
                <c:pt idx="1073">
                  <c:v>-7.3099997173994707E-3</c:v>
                </c:pt>
                <c:pt idx="1074">
                  <c:v>-2.5066125579178283E-3</c:v>
                </c:pt>
                <c:pt idx="1075">
                  <c:v>4.5109598524868538E-3</c:v>
                </c:pt>
                <c:pt idx="1076">
                  <c:v>6.0411761887371601E-3</c:v>
                </c:pt>
                <c:pt idx="1077">
                  <c:v>-7.2031783964484897E-3</c:v>
                </c:pt>
                <c:pt idx="1078">
                  <c:v>2.8483040817081917E-3</c:v>
                </c:pt>
                <c:pt idx="1079">
                  <c:v>4.3681964278221158E-3</c:v>
                </c:pt>
                <c:pt idx="1080">
                  <c:v>-1.4058193936943922E-3</c:v>
                </c:pt>
                <c:pt idx="1081">
                  <c:v>-2.4167572986334498E-3</c:v>
                </c:pt>
                <c:pt idx="1082">
                  <c:v>-2.1615902893245137E-3</c:v>
                </c:pt>
                <c:pt idx="1083">
                  <c:v>3.9360323734581593E-3</c:v>
                </c:pt>
                <c:pt idx="1084">
                  <c:v>5.3015764988958852E-3</c:v>
                </c:pt>
                <c:pt idx="1085">
                  <c:v>-4.106045309454201E-3</c:v>
                </c:pt>
                <c:pt idx="1086">
                  <c:v>-1.0666155321523541E-2</c:v>
                </c:pt>
                <c:pt idx="1087">
                  <c:v>-8.6209728755056794E-3</c:v>
                </c:pt>
                <c:pt idx="1088">
                  <c:v>-1.6961750574409629E-4</c:v>
                </c:pt>
                <c:pt idx="1089">
                  <c:v>6.7633164580911398E-3</c:v>
                </c:pt>
                <c:pt idx="1090">
                  <c:v>-4.0484045539051217E-3</c:v>
                </c:pt>
                <c:pt idx="1091">
                  <c:v>-1.1571222078055138E-2</c:v>
                </c:pt>
                <c:pt idx="1092">
                  <c:v>-3.9358730614185294E-3</c:v>
                </c:pt>
                <c:pt idx="1093">
                  <c:v>-5.5539529491215878E-3</c:v>
                </c:pt>
                <c:pt idx="1094">
                  <c:v>-2.3808700125664412E-3</c:v>
                </c:pt>
                <c:pt idx="1095">
                  <c:v>-2.1911370009183861E-3</c:v>
                </c:pt>
                <c:pt idx="1096">
                  <c:v>-4.5672353077679806E-3</c:v>
                </c:pt>
                <c:pt idx="1097">
                  <c:v>5.5490781739354206E-3</c:v>
                </c:pt>
                <c:pt idx="1098">
                  <c:v>3.9069607481360541E-3</c:v>
                </c:pt>
                <c:pt idx="1099">
                  <c:v>-5.1054075546562647E-3</c:v>
                </c:pt>
                <c:pt idx="1100">
                  <c:v>2.8419951908290747E-4</c:v>
                </c:pt>
                <c:pt idx="1101">
                  <c:v>4.2928952537477083E-3</c:v>
                </c:pt>
                <c:pt idx="1102">
                  <c:v>-6.5629813726991379E-3</c:v>
                </c:pt>
                <c:pt idx="1103">
                  <c:v>-2.2739481925964297E-3</c:v>
                </c:pt>
                <c:pt idx="1104">
                  <c:v>-1.1032168474048309E-3</c:v>
                </c:pt>
                <c:pt idx="1105">
                  <c:v>2.4560929555445948E-3</c:v>
                </c:pt>
                <c:pt idx="1106">
                  <c:v>-2.502948911860578E-3</c:v>
                </c:pt>
                <c:pt idx="1107">
                  <c:v>-3.3346696570515574E-3</c:v>
                </c:pt>
                <c:pt idx="1108">
                  <c:v>8.6537304148077976E-3</c:v>
                </c:pt>
                <c:pt idx="1109">
                  <c:v>4.3397095240652606E-3</c:v>
                </c:pt>
                <c:pt idx="1110">
                  <c:v>-5.6980959512293317E-3</c:v>
                </c:pt>
                <c:pt idx="1111">
                  <c:v>-5.1933716051280471E-3</c:v>
                </c:pt>
                <c:pt idx="1112">
                  <c:v>8.3017414435744563E-4</c:v>
                </c:pt>
                <c:pt idx="1113">
                  <c:v>1.068448182195432E-3</c:v>
                </c:pt>
                <c:pt idx="1114">
                  <c:v>1.0671825148166059E-4</c:v>
                </c:pt>
                <c:pt idx="1115">
                  <c:v>4.5503737404942596E-3</c:v>
                </c:pt>
                <c:pt idx="1116">
                  <c:v>-3.7183931842446269E-3</c:v>
                </c:pt>
                <c:pt idx="1117">
                  <c:v>-7.2725915350019266E-4</c:v>
                </c:pt>
                <c:pt idx="1118">
                  <c:v>-6.6823650710284635E-3</c:v>
                </c:pt>
                <c:pt idx="1119">
                  <c:v>-8.6312511842697795E-3</c:v>
                </c:pt>
                <c:pt idx="1120">
                  <c:v>-3.1659592129290037E-3</c:v>
                </c:pt>
                <c:pt idx="1121">
                  <c:v>2.4673488456755932E-3</c:v>
                </c:pt>
                <c:pt idx="1122">
                  <c:v>1.4623769279569418E-3</c:v>
                </c:pt>
                <c:pt idx="1123">
                  <c:v>1.047690566629178E-3</c:v>
                </c:pt>
                <c:pt idx="1124">
                  <c:v>3.5926315002143827E-4</c:v>
                </c:pt>
                <c:pt idx="1125">
                  <c:v>3.2045000139623997E-3</c:v>
                </c:pt>
                <c:pt idx="1126">
                  <c:v>-5.7743290252983553E-3</c:v>
                </c:pt>
                <c:pt idx="1127">
                  <c:v>-1.1988279595971027E-3</c:v>
                </c:pt>
                <c:pt idx="1128">
                  <c:v>6.5108720585703855E-3</c:v>
                </c:pt>
                <c:pt idx="1129">
                  <c:v>-9.7314370796083849E-4</c:v>
                </c:pt>
                <c:pt idx="1130">
                  <c:v>6.403319835662849E-3</c:v>
                </c:pt>
                <c:pt idx="1131">
                  <c:v>-3.0535008106380643E-3</c:v>
                </c:pt>
                <c:pt idx="1132">
                  <c:v>-5.0650160852819606E-3</c:v>
                </c:pt>
                <c:pt idx="1133">
                  <c:v>-2.1735131274908739E-3</c:v>
                </c:pt>
                <c:pt idx="1134">
                  <c:v>5.1742259692400816E-3</c:v>
                </c:pt>
                <c:pt idx="1135">
                  <c:v>1.0916177742183245E-3</c:v>
                </c:pt>
                <c:pt idx="1136">
                  <c:v>4.8525103367865197E-3</c:v>
                </c:pt>
                <c:pt idx="1137">
                  <c:v>3.5413087718188796E-3</c:v>
                </c:pt>
                <c:pt idx="1138">
                  <c:v>-2.2733451984822683E-3</c:v>
                </c:pt>
                <c:pt idx="1139">
                  <c:v>-7.2432044148445091E-3</c:v>
                </c:pt>
                <c:pt idx="1140">
                  <c:v>-2.7942498866468587E-3</c:v>
                </c:pt>
                <c:pt idx="1141">
                  <c:v>-9.8635244742035846E-3</c:v>
                </c:pt>
                <c:pt idx="1142">
                  <c:v>1.5853146370500351E-3</c:v>
                </c:pt>
                <c:pt idx="1143">
                  <c:v>8.5711701773107801E-4</c:v>
                </c:pt>
                <c:pt idx="1144">
                  <c:v>-1.1041122023016173E-3</c:v>
                </c:pt>
                <c:pt idx="1145">
                  <c:v>3.5479508433491069E-3</c:v>
                </c:pt>
                <c:pt idx="1146">
                  <c:v>-8.6098680272697625E-4</c:v>
                </c:pt>
                <c:pt idx="1147">
                  <c:v>1.9738712534308478E-3</c:v>
                </c:pt>
                <c:pt idx="1148">
                  <c:v>3.2717338576912919E-3</c:v>
                </c:pt>
                <c:pt idx="1149">
                  <c:v>5.1689908839762239E-3</c:v>
                </c:pt>
                <c:pt idx="1150">
                  <c:v>-4.8299171961843634E-4</c:v>
                </c:pt>
                <c:pt idx="1151">
                  <c:v>-1.1500767990946723E-3</c:v>
                </c:pt>
                <c:pt idx="1152">
                  <c:v>4.8627563752234176E-4</c:v>
                </c:pt>
                <c:pt idx="1153">
                  <c:v>-1.3947370927780839E-3</c:v>
                </c:pt>
                <c:pt idx="1154">
                  <c:v>-1.5448734909295977E-3</c:v>
                </c:pt>
                <c:pt idx="1155">
                  <c:v>-1.3911830820143162E-3</c:v>
                </c:pt>
                <c:pt idx="1156">
                  <c:v>-8.2029426377266609E-3</c:v>
                </c:pt>
                <c:pt idx="1157">
                  <c:v>-4.1173925623297636E-3</c:v>
                </c:pt>
                <c:pt idx="1158">
                  <c:v>-3.9914947003126117E-3</c:v>
                </c:pt>
                <c:pt idx="1159">
                  <c:v>-4.6415040828287554E-3</c:v>
                </c:pt>
                <c:pt idx="1160">
                  <c:v>-4.2725630477070745E-3</c:v>
                </c:pt>
                <c:pt idx="1161">
                  <c:v>-3.2716293632984103E-3</c:v>
                </c:pt>
                <c:pt idx="1162">
                  <c:v>-4.3671508971601658E-3</c:v>
                </c:pt>
                <c:pt idx="1163">
                  <c:v>2.9990526102483261E-3</c:v>
                </c:pt>
                <c:pt idx="1164">
                  <c:v>-4.8750546667724812E-3</c:v>
                </c:pt>
                <c:pt idx="1165">
                  <c:v>-1.0789184393361205E-2</c:v>
                </c:pt>
                <c:pt idx="1166">
                  <c:v>-8.2772753667086293E-3</c:v>
                </c:pt>
                <c:pt idx="1167">
                  <c:v>-2.2713260818272782E-3</c:v>
                </c:pt>
                <c:pt idx="1168">
                  <c:v>7.9044005926698496E-3</c:v>
                </c:pt>
                <c:pt idx="1169">
                  <c:v>4.9510127864778319E-4</c:v>
                </c:pt>
                <c:pt idx="1170">
                  <c:v>1.5041753835976154E-3</c:v>
                </c:pt>
                <c:pt idx="1171">
                  <c:v>2.5186490267515294E-3</c:v>
                </c:pt>
                <c:pt idx="1172">
                  <c:v>1.2018377892673085E-3</c:v>
                </c:pt>
                <c:pt idx="1173">
                  <c:v>8.0163747724145695E-3</c:v>
                </c:pt>
                <c:pt idx="1174">
                  <c:v>-7.8975626640021765E-3</c:v>
                </c:pt>
                <c:pt idx="1175">
                  <c:v>-4.4415932614356238E-3</c:v>
                </c:pt>
                <c:pt idx="1176">
                  <c:v>1.2263364158571211E-4</c:v>
                </c:pt>
                <c:pt idx="1177">
                  <c:v>-6.9684449583291147E-4</c:v>
                </c:pt>
                <c:pt idx="1178">
                  <c:v>-8.5537481680512395E-3</c:v>
                </c:pt>
                <c:pt idx="1179">
                  <c:v>-1.1618959112092847E-2</c:v>
                </c:pt>
                <c:pt idx="1180">
                  <c:v>-7.0514522865414569E-3</c:v>
                </c:pt>
                <c:pt idx="1181">
                  <c:v>9.7939691506326865E-4</c:v>
                </c:pt>
                <c:pt idx="1182">
                  <c:v>3.6147412844002996E-4</c:v>
                </c:pt>
                <c:pt idx="1183">
                  <c:v>5.5408829357475042E-3</c:v>
                </c:pt>
                <c:pt idx="1184">
                  <c:v>1.3065486308187282E-3</c:v>
                </c:pt>
                <c:pt idx="1185">
                  <c:v>4.2626724578440217E-3</c:v>
                </c:pt>
                <c:pt idx="1186">
                  <c:v>-3.4310025349259324E-3</c:v>
                </c:pt>
                <c:pt idx="1187">
                  <c:v>-3.4767569974064744E-3</c:v>
                </c:pt>
                <c:pt idx="1188">
                  <c:v>-1.8108578491955948E-3</c:v>
                </c:pt>
                <c:pt idx="1189">
                  <c:v>3.9060379844158971E-3</c:v>
                </c:pt>
                <c:pt idx="1190">
                  <c:v>5.1755324564874278E-3</c:v>
                </c:pt>
                <c:pt idx="1191">
                  <c:v>4.6702051162719749E-3</c:v>
                </c:pt>
                <c:pt idx="1192">
                  <c:v>1.8191941268742157E-3</c:v>
                </c:pt>
                <c:pt idx="1193">
                  <c:v>5.6785848643630815E-3</c:v>
                </c:pt>
                <c:pt idx="1194">
                  <c:v>-2.087540784850711E-3</c:v>
                </c:pt>
                <c:pt idx="1195">
                  <c:v>4.0951862744987022E-3</c:v>
                </c:pt>
                <c:pt idx="1196">
                  <c:v>-7.8855441883205618E-4</c:v>
                </c:pt>
                <c:pt idx="1197">
                  <c:v>1.0051977541297719E-3</c:v>
                </c:pt>
                <c:pt idx="1198">
                  <c:v>-2.8467060998081661E-4</c:v>
                </c:pt>
                <c:pt idx="1199">
                  <c:v>-1.2239210307597725E-4</c:v>
                </c:pt>
                <c:pt idx="1200">
                  <c:v>3.859899798408159E-3</c:v>
                </c:pt>
                <c:pt idx="1201">
                  <c:v>1.3934985548257894E-3</c:v>
                </c:pt>
                <c:pt idx="1202">
                  <c:v>8.8635309599340711E-4</c:v>
                </c:pt>
                <c:pt idx="1203">
                  <c:v>9.1065515857189916E-3</c:v>
                </c:pt>
                <c:pt idx="1204">
                  <c:v>3.2791342400014523E-3</c:v>
                </c:pt>
                <c:pt idx="1205">
                  <c:v>-1.832757499068971E-3</c:v>
                </c:pt>
                <c:pt idx="1206">
                  <c:v>-7.0767140854149993E-3</c:v>
                </c:pt>
                <c:pt idx="1207">
                  <c:v>3.4039674326778041E-4</c:v>
                </c:pt>
                <c:pt idx="1208">
                  <c:v>-5.6912163365632276E-3</c:v>
                </c:pt>
                <c:pt idx="1209">
                  <c:v>-7.151101632043716E-3</c:v>
                </c:pt>
                <c:pt idx="1210">
                  <c:v>-1.8902155291289011E-3</c:v>
                </c:pt>
                <c:pt idx="1211">
                  <c:v>-4.4674123730510454E-3</c:v>
                </c:pt>
                <c:pt idx="1212">
                  <c:v>-7.8921813983470132E-3</c:v>
                </c:pt>
                <c:pt idx="1213">
                  <c:v>-7.7747528627514773E-3</c:v>
                </c:pt>
                <c:pt idx="1214">
                  <c:v>-4.5772303920239149E-3</c:v>
                </c:pt>
                <c:pt idx="1215">
                  <c:v>-9.5452258083969302E-3</c:v>
                </c:pt>
                <c:pt idx="1216">
                  <c:v>-6.0800013598054578E-3</c:v>
                </c:pt>
                <c:pt idx="1217">
                  <c:v>-1.6059677582234075E-3</c:v>
                </c:pt>
                <c:pt idx="1218">
                  <c:v>-5.4174387361854287E-3</c:v>
                </c:pt>
                <c:pt idx="1219">
                  <c:v>1.72790447250009E-3</c:v>
                </c:pt>
                <c:pt idx="1220">
                  <c:v>-5.8173657394944983E-4</c:v>
                </c:pt>
                <c:pt idx="1221">
                  <c:v>-1.0125086875632398E-2</c:v>
                </c:pt>
                <c:pt idx="1222">
                  <c:v>-2.8045556042343295E-3</c:v>
                </c:pt>
                <c:pt idx="1223">
                  <c:v>-2.195156961679455E-3</c:v>
                </c:pt>
                <c:pt idx="1224">
                  <c:v>3.4805525466799769E-3</c:v>
                </c:pt>
                <c:pt idx="1225">
                  <c:v>-6.41925863921642E-3</c:v>
                </c:pt>
                <c:pt idx="1226">
                  <c:v>-4.2634998634457563E-3</c:v>
                </c:pt>
                <c:pt idx="1227">
                  <c:v>1.9415836594998889E-3</c:v>
                </c:pt>
                <c:pt idx="1228">
                  <c:v>-1.7824074905365625E-3</c:v>
                </c:pt>
                <c:pt idx="1229">
                  <c:v>-4.9196214135736188E-3</c:v>
                </c:pt>
                <c:pt idx="1230">
                  <c:v>-2.4940227717161131E-3</c:v>
                </c:pt>
                <c:pt idx="1231">
                  <c:v>-5.3659101482480681E-3</c:v>
                </c:pt>
                <c:pt idx="1232">
                  <c:v>3.4836954250931779E-3</c:v>
                </c:pt>
                <c:pt idx="1233">
                  <c:v>6.8064074032009314E-4</c:v>
                </c:pt>
                <c:pt idx="1234">
                  <c:v>3.0792599637061435E-3</c:v>
                </c:pt>
                <c:pt idx="1235">
                  <c:v>1.4826137758791533E-3</c:v>
                </c:pt>
                <c:pt idx="1236">
                  <c:v>5.9530793689192146E-4</c:v>
                </c:pt>
                <c:pt idx="1237">
                  <c:v>-2.0067761186510283E-3</c:v>
                </c:pt>
                <c:pt idx="1238">
                  <c:v>5.0963392294943455E-3</c:v>
                </c:pt>
                <c:pt idx="1239">
                  <c:v>3.7178855482488948E-3</c:v>
                </c:pt>
                <c:pt idx="1240">
                  <c:v>-7.3938250355422425E-3</c:v>
                </c:pt>
                <c:pt idx="1241">
                  <c:v>6.8472465500236251E-4</c:v>
                </c:pt>
                <c:pt idx="1242">
                  <c:v>-6.9897324778139119E-4</c:v>
                </c:pt>
                <c:pt idx="1243">
                  <c:v>4.3296778947115033E-3</c:v>
                </c:pt>
                <c:pt idx="1244">
                  <c:v>-2.4237739574164072E-3</c:v>
                </c:pt>
                <c:pt idx="1245">
                  <c:v>-7.6132326666265709E-3</c:v>
                </c:pt>
                <c:pt idx="1246">
                  <c:v>2.951827207580221E-3</c:v>
                </c:pt>
                <c:pt idx="1247">
                  <c:v>2.9659062065184177E-3</c:v>
                </c:pt>
                <c:pt idx="1248">
                  <c:v>-9.7688044421374159E-4</c:v>
                </c:pt>
                <c:pt idx="1249">
                  <c:v>-1.9350198190659224E-3</c:v>
                </c:pt>
                <c:pt idx="1250">
                  <c:v>4.9721175804734452E-4</c:v>
                </c:pt>
                <c:pt idx="1251">
                  <c:v>7.3773331940174547E-4</c:v>
                </c:pt>
                <c:pt idx="1252">
                  <c:v>-3.741252142935983E-3</c:v>
                </c:pt>
                <c:pt idx="1253">
                  <c:v>2.2375075891613999E-3</c:v>
                </c:pt>
                <c:pt idx="1254">
                  <c:v>-4.8391399718821018E-3</c:v>
                </c:pt>
                <c:pt idx="1255">
                  <c:v>-6.5856850147247292E-3</c:v>
                </c:pt>
                <c:pt idx="1256">
                  <c:v>-3.040024805814022E-3</c:v>
                </c:pt>
                <c:pt idx="1257">
                  <c:v>-3.0155444517731417E-4</c:v>
                </c:pt>
                <c:pt idx="1258">
                  <c:v>-9.6028482913970911E-3</c:v>
                </c:pt>
                <c:pt idx="1259">
                  <c:v>-1.4071624260395682E-3</c:v>
                </c:pt>
                <c:pt idx="1260">
                  <c:v>-7.0755355060100472E-3</c:v>
                </c:pt>
                <c:pt idx="1261">
                  <c:v>-3.4254476800560929E-3</c:v>
                </c:pt>
                <c:pt idx="1262">
                  <c:v>1.6583317425102051E-3</c:v>
                </c:pt>
                <c:pt idx="1263">
                  <c:v>2.6135109644383203E-3</c:v>
                </c:pt>
                <c:pt idx="1264">
                  <c:v>1.1533150356262956E-3</c:v>
                </c:pt>
                <c:pt idx="1265">
                  <c:v>-6.3226334005594201E-3</c:v>
                </c:pt>
                <c:pt idx="1266">
                  <c:v>7.3155719786882623E-4</c:v>
                </c:pt>
                <c:pt idx="1267">
                  <c:v>-2.8172732982784457E-3</c:v>
                </c:pt>
                <c:pt idx="1268">
                  <c:v>-8.1047550961375198E-3</c:v>
                </c:pt>
                <c:pt idx="1269">
                  <c:v>2.3982512019574687E-3</c:v>
                </c:pt>
                <c:pt idx="1270">
                  <c:v>-3.2951278612017576E-3</c:v>
                </c:pt>
                <c:pt idx="1271">
                  <c:v>-8.5673520807176759E-3</c:v>
                </c:pt>
                <c:pt idx="1272">
                  <c:v>3.5187878552824375E-3</c:v>
                </c:pt>
                <c:pt idx="1273">
                  <c:v>-1.1085615679621644E-3</c:v>
                </c:pt>
                <c:pt idx="1274">
                  <c:v>1.673845136538156E-3</c:v>
                </c:pt>
                <c:pt idx="1275">
                  <c:v>5.4140897188335729E-3</c:v>
                </c:pt>
                <c:pt idx="1276">
                  <c:v>7.6882911566645007E-3</c:v>
                </c:pt>
                <c:pt idx="1277">
                  <c:v>8.155967909842729E-3</c:v>
                </c:pt>
                <c:pt idx="1278">
                  <c:v>-1.4719203393906283E-3</c:v>
                </c:pt>
                <c:pt idx="1279">
                  <c:v>-1.6903960704803406E-3</c:v>
                </c:pt>
                <c:pt idx="1280">
                  <c:v>-5.5657527409493091E-4</c:v>
                </c:pt>
                <c:pt idx="1281">
                  <c:v>-1.4216374531388278E-2</c:v>
                </c:pt>
                <c:pt idx="1282">
                  <c:v>1.0082766786217723E-3</c:v>
                </c:pt>
                <c:pt idx="1283">
                  <c:v>1.1985903298482301E-2</c:v>
                </c:pt>
                <c:pt idx="1284">
                  <c:v>-2.1279870718717495E-3</c:v>
                </c:pt>
                <c:pt idx="1285">
                  <c:v>-5.3722781315445819E-3</c:v>
                </c:pt>
                <c:pt idx="1286">
                  <c:v>-1.2982246577739713E-2</c:v>
                </c:pt>
                <c:pt idx="1287">
                  <c:v>5.3189536929130615E-3</c:v>
                </c:pt>
                <c:pt idx="1288">
                  <c:v>8.3340837210416796E-2</c:v>
                </c:pt>
                <c:pt idx="1289">
                  <c:v>0.21476806389167907</c:v>
                </c:pt>
                <c:pt idx="1290">
                  <c:v>0.10091095279902221</c:v>
                </c:pt>
                <c:pt idx="1291">
                  <c:v>-2.2867649858817451E-2</c:v>
                </c:pt>
                <c:pt idx="1292">
                  <c:v>-0.1987818910740316</c:v>
                </c:pt>
                <c:pt idx="1293">
                  <c:v>-0.21203852481208743</c:v>
                </c:pt>
                <c:pt idx="1294">
                  <c:v>1.3069620765745651E-2</c:v>
                </c:pt>
                <c:pt idx="1295">
                  <c:v>-5.5201761424541404E-3</c:v>
                </c:pt>
                <c:pt idx="1296">
                  <c:v>-3.1575081590562992E-3</c:v>
                </c:pt>
                <c:pt idx="1297">
                  <c:v>6.7006411878392097E-2</c:v>
                </c:pt>
                <c:pt idx="1298">
                  <c:v>3.2240741886199048E-4</c:v>
                </c:pt>
                <c:pt idx="1299">
                  <c:v>-3.0402755672112102E-2</c:v>
                </c:pt>
                <c:pt idx="1300">
                  <c:v>1.8192585669457917E-2</c:v>
                </c:pt>
                <c:pt idx="1301">
                  <c:v>-1.0056628771126265E-2</c:v>
                </c:pt>
                <c:pt idx="1302">
                  <c:v>-3.7591057643294332E-2</c:v>
                </c:pt>
                <c:pt idx="1303">
                  <c:v>-1.9006102960556742E-2</c:v>
                </c:pt>
                <c:pt idx="1304">
                  <c:v>2.7706822939217168E-3</c:v>
                </c:pt>
                <c:pt idx="1305">
                  <c:v>1.3884603856131439E-2</c:v>
                </c:pt>
                <c:pt idx="1306">
                  <c:v>1.77180018927902E-2</c:v>
                </c:pt>
                <c:pt idx="1307">
                  <c:v>6.7707259766757594E-3</c:v>
                </c:pt>
                <c:pt idx="1308">
                  <c:v>-6.5944375656545109E-3</c:v>
                </c:pt>
                <c:pt idx="1309">
                  <c:v>-1.5081104636192319E-2</c:v>
                </c:pt>
                <c:pt idx="1310">
                  <c:v>-8.3800219092518072E-3</c:v>
                </c:pt>
                <c:pt idx="1311">
                  <c:v>-6.8564019631594392E-3</c:v>
                </c:pt>
                <c:pt idx="1312">
                  <c:v>8.3513928204774907E-3</c:v>
                </c:pt>
                <c:pt idx="1313">
                  <c:v>6.1429086048156029E-3</c:v>
                </c:pt>
                <c:pt idx="1314">
                  <c:v>-7.3834553640335782E-3</c:v>
                </c:pt>
                <c:pt idx="1315">
                  <c:v>-2.6003007777034709E-4</c:v>
                </c:pt>
                <c:pt idx="1316">
                  <c:v>-1.2790353130549131E-3</c:v>
                </c:pt>
                <c:pt idx="1317">
                  <c:v>-5.580640006810425E-3</c:v>
                </c:pt>
                <c:pt idx="1318">
                  <c:v>-5.845820372924207E-3</c:v>
                </c:pt>
                <c:pt idx="1319">
                  <c:v>-1.4370014984160587E-3</c:v>
                </c:pt>
                <c:pt idx="1320">
                  <c:v>5.66472513601185E-3</c:v>
                </c:pt>
                <c:pt idx="1321">
                  <c:v>-4.8506334051489769E-3</c:v>
                </c:pt>
                <c:pt idx="1322">
                  <c:v>-1.1584314359351991E-2</c:v>
                </c:pt>
                <c:pt idx="1323">
                  <c:v>-1.0439681075513282E-3</c:v>
                </c:pt>
                <c:pt idx="1324">
                  <c:v>-3.7142867222427628E-4</c:v>
                </c:pt>
                <c:pt idx="1325">
                  <c:v>-1.1734291166067071E-3</c:v>
                </c:pt>
                <c:pt idx="1326">
                  <c:v>-2.6483801286667566E-3</c:v>
                </c:pt>
                <c:pt idx="1327">
                  <c:v>-7.1707354858517591E-3</c:v>
                </c:pt>
                <c:pt idx="1328">
                  <c:v>-4.4323473516851633E-3</c:v>
                </c:pt>
                <c:pt idx="1329">
                  <c:v>-4.7281890548765623E-3</c:v>
                </c:pt>
                <c:pt idx="1330">
                  <c:v>7.4580978602171305E-4</c:v>
                </c:pt>
                <c:pt idx="1331">
                  <c:v>2.2023694775998651E-3</c:v>
                </c:pt>
                <c:pt idx="1332">
                  <c:v>-5.7512325234711087E-3</c:v>
                </c:pt>
                <c:pt idx="1333">
                  <c:v>-8.2628723233937884E-4</c:v>
                </c:pt>
                <c:pt idx="1334">
                  <c:v>-2.6398011669516511E-3</c:v>
                </c:pt>
                <c:pt idx="1335">
                  <c:v>1.8971082754433224E-3</c:v>
                </c:pt>
                <c:pt idx="1336">
                  <c:v>-1.1751193273812494E-3</c:v>
                </c:pt>
                <c:pt idx="1337">
                  <c:v>-1.0197811620309943E-2</c:v>
                </c:pt>
                <c:pt idx="1338">
                  <c:v>3.1967567279935633E-4</c:v>
                </c:pt>
                <c:pt idx="1339">
                  <c:v>2.9048576205968901E-3</c:v>
                </c:pt>
                <c:pt idx="1340">
                  <c:v>4.6331849321723101E-3</c:v>
                </c:pt>
                <c:pt idx="1341">
                  <c:v>-2.1486167795956093E-3</c:v>
                </c:pt>
                <c:pt idx="1342">
                  <c:v>-1.8764288909733223E-3</c:v>
                </c:pt>
                <c:pt idx="1343">
                  <c:v>3.9299841597676272E-3</c:v>
                </c:pt>
                <c:pt idx="1344">
                  <c:v>5.6887261290103214E-3</c:v>
                </c:pt>
                <c:pt idx="1345">
                  <c:v>-6.7087920382618432E-4</c:v>
                </c:pt>
                <c:pt idx="1346">
                  <c:v>5.0980020314455032E-3</c:v>
                </c:pt>
                <c:pt idx="1347">
                  <c:v>1.9949851837009272E-3</c:v>
                </c:pt>
                <c:pt idx="1348">
                  <c:v>-2.0093799568712684E-3</c:v>
                </c:pt>
                <c:pt idx="1349">
                  <c:v>-1.1589814396575089E-2</c:v>
                </c:pt>
                <c:pt idx="1350">
                  <c:v>-7.2352467197924833E-3</c:v>
                </c:pt>
                <c:pt idx="1351">
                  <c:v>1.9828796200454316E-3</c:v>
                </c:pt>
                <c:pt idx="1352">
                  <c:v>-3.210147097706742E-4</c:v>
                </c:pt>
                <c:pt idx="1353">
                  <c:v>-5.0477211177349032E-3</c:v>
                </c:pt>
                <c:pt idx="1354">
                  <c:v>1.2145189382135949E-3</c:v>
                </c:pt>
                <c:pt idx="1355">
                  <c:v>1.8611247651279667E-4</c:v>
                </c:pt>
                <c:pt idx="1356">
                  <c:v>2.0373866334557553E-3</c:v>
                </c:pt>
                <c:pt idx="1357">
                  <c:v>-5.8843346312641848E-4</c:v>
                </c:pt>
                <c:pt idx="1358">
                  <c:v>4.8603035788983145E-3</c:v>
                </c:pt>
                <c:pt idx="1359">
                  <c:v>4.4650592096149994E-3</c:v>
                </c:pt>
                <c:pt idx="1360">
                  <c:v>-1.147786762565374E-2</c:v>
                </c:pt>
                <c:pt idx="1361">
                  <c:v>-1.9586188159883E-3</c:v>
                </c:pt>
                <c:pt idx="1362">
                  <c:v>5.6258594244718574E-3</c:v>
                </c:pt>
                <c:pt idx="1363">
                  <c:v>-2.9040222242474531E-3</c:v>
                </c:pt>
                <c:pt idx="1364">
                  <c:v>1.982477623969324E-3</c:v>
                </c:pt>
                <c:pt idx="1365">
                  <c:v>2.8081909753382983E-4</c:v>
                </c:pt>
                <c:pt idx="1366">
                  <c:v>-1.2845810316503004E-3</c:v>
                </c:pt>
                <c:pt idx="1367">
                  <c:v>5.6299159303307561E-3</c:v>
                </c:pt>
                <c:pt idx="1368">
                  <c:v>-2.5521526113152226E-4</c:v>
                </c:pt>
                <c:pt idx="1369">
                  <c:v>-3.6413652542978472E-3</c:v>
                </c:pt>
                <c:pt idx="1370">
                  <c:v>8.6941218841821016E-3</c:v>
                </c:pt>
                <c:pt idx="1371">
                  <c:v>2.5627772323787296E-3</c:v>
                </c:pt>
                <c:pt idx="1372">
                  <c:v>2.0283965393900899E-3</c:v>
                </c:pt>
                <c:pt idx="1373">
                  <c:v>-2.232944592833512E-3</c:v>
                </c:pt>
                <c:pt idx="1374">
                  <c:v>1.1231287848204458E-3</c:v>
                </c:pt>
                <c:pt idx="1375">
                  <c:v>-1.6320426855236242E-3</c:v>
                </c:pt>
                <c:pt idx="1376">
                  <c:v>-8.549362756311886E-3</c:v>
                </c:pt>
                <c:pt idx="1377">
                  <c:v>7.4001604691147915E-3</c:v>
                </c:pt>
                <c:pt idx="1378">
                  <c:v>1.0217915419489146E-2</c:v>
                </c:pt>
                <c:pt idx="1379">
                  <c:v>1.1290861219167711E-2</c:v>
                </c:pt>
                <c:pt idx="1380">
                  <c:v>-3.4746422432362783E-4</c:v>
                </c:pt>
                <c:pt idx="1381">
                  <c:v>-2.5393021479248948E-3</c:v>
                </c:pt>
                <c:pt idx="1382">
                  <c:v>-2.8327275998889928E-4</c:v>
                </c:pt>
                <c:pt idx="1383">
                  <c:v>1.5420860610902698E-4</c:v>
                </c:pt>
                <c:pt idx="1384">
                  <c:v>1.9185511115938497E-3</c:v>
                </c:pt>
                <c:pt idx="1385">
                  <c:v>-2.6364390179514849E-3</c:v>
                </c:pt>
                <c:pt idx="1386">
                  <c:v>1.1230251174420128E-2</c:v>
                </c:pt>
                <c:pt idx="1387">
                  <c:v>1.3007841277867568E-2</c:v>
                </c:pt>
                <c:pt idx="1388">
                  <c:v>1.103087939321995E-2</c:v>
                </c:pt>
                <c:pt idx="1389">
                  <c:v>-5.4460718203335964E-3</c:v>
                </c:pt>
                <c:pt idx="1390">
                  <c:v>-1.8335491279140109E-2</c:v>
                </c:pt>
                <c:pt idx="1391">
                  <c:v>-1.0090917209163303E-2</c:v>
                </c:pt>
                <c:pt idx="1392">
                  <c:v>-2.8909025341272293E-3</c:v>
                </c:pt>
                <c:pt idx="1393">
                  <c:v>-2.5152097921818453E-3</c:v>
                </c:pt>
                <c:pt idx="1394">
                  <c:v>1.0949251055717493E-3</c:v>
                </c:pt>
                <c:pt idx="1395">
                  <c:v>4.746036194264891E-3</c:v>
                </c:pt>
                <c:pt idx="1396">
                  <c:v>7.216905076056726E-3</c:v>
                </c:pt>
                <c:pt idx="1397">
                  <c:v>4.2998205497861014E-3</c:v>
                </c:pt>
                <c:pt idx="1398">
                  <c:v>-1.7838510219007689E-3</c:v>
                </c:pt>
                <c:pt idx="1399">
                  <c:v>-1.2447902429848903E-2</c:v>
                </c:pt>
                <c:pt idx="1400">
                  <c:v>-1.6855853358283636E-2</c:v>
                </c:pt>
                <c:pt idx="1401">
                  <c:v>-1.0197510123252866E-2</c:v>
                </c:pt>
                <c:pt idx="1402">
                  <c:v>-4.1026740241795756E-3</c:v>
                </c:pt>
                <c:pt idx="1403">
                  <c:v>1.0446970956400042E-2</c:v>
                </c:pt>
                <c:pt idx="1404">
                  <c:v>2.7997356466949036E-3</c:v>
                </c:pt>
                <c:pt idx="1405">
                  <c:v>-2.6220676582306562E-3</c:v>
                </c:pt>
                <c:pt idx="1406">
                  <c:v>-5.0314037315547441E-3</c:v>
                </c:pt>
                <c:pt idx="1407">
                  <c:v>-5.7024082727730255E-3</c:v>
                </c:pt>
                <c:pt idx="1408">
                  <c:v>-7.8848997876048016E-3</c:v>
                </c:pt>
                <c:pt idx="1409">
                  <c:v>-1.1341819362714882E-2</c:v>
                </c:pt>
                <c:pt idx="1410">
                  <c:v>-1.2239344418048803E-3</c:v>
                </c:pt>
                <c:pt idx="1411">
                  <c:v>1.9613180123269625E-3</c:v>
                </c:pt>
                <c:pt idx="1412">
                  <c:v>3.4190471470356004E-3</c:v>
                </c:pt>
                <c:pt idx="1413">
                  <c:v>-3.1725281942635714E-3</c:v>
                </c:pt>
                <c:pt idx="1414">
                  <c:v>-2.1015558298677142E-3</c:v>
                </c:pt>
                <c:pt idx="1415">
                  <c:v>-6.8669909052550757E-3</c:v>
                </c:pt>
                <c:pt idx="1416">
                  <c:v>-4.7010908648371652E-3</c:v>
                </c:pt>
                <c:pt idx="1417">
                  <c:v>-1.1984990537166548E-3</c:v>
                </c:pt>
                <c:pt idx="1418">
                  <c:v>3.2726200763136259E-3</c:v>
                </c:pt>
                <c:pt idx="1419">
                  <c:v>-5.0836175400763711E-3</c:v>
                </c:pt>
                <c:pt idx="1420">
                  <c:v>2.228956036269672E-3</c:v>
                </c:pt>
                <c:pt idx="1421">
                  <c:v>2.0065242983400844E-3</c:v>
                </c:pt>
                <c:pt idx="1422">
                  <c:v>-2.7174412272870513E-3</c:v>
                </c:pt>
                <c:pt idx="1423">
                  <c:v>-4.8136680386960465E-3</c:v>
                </c:pt>
                <c:pt idx="1424">
                  <c:v>-7.6901326887309496E-3</c:v>
                </c:pt>
                <c:pt idx="1425">
                  <c:v>-1.3821613043546455E-4</c:v>
                </c:pt>
                <c:pt idx="1426">
                  <c:v>2.9206816479563774E-3</c:v>
                </c:pt>
                <c:pt idx="1427">
                  <c:v>8.0305768176913706E-4</c:v>
                </c:pt>
                <c:pt idx="1428">
                  <c:v>1.0605430500581867E-2</c:v>
                </c:pt>
                <c:pt idx="1429">
                  <c:v>1.6636898741126394E-4</c:v>
                </c:pt>
                <c:pt idx="1430">
                  <c:v>-2.1471001580357502E-3</c:v>
                </c:pt>
                <c:pt idx="1431">
                  <c:v>-1.1078996155410997E-2</c:v>
                </c:pt>
                <c:pt idx="1432">
                  <c:v>-4.0463945735245907E-3</c:v>
                </c:pt>
                <c:pt idx="1433">
                  <c:v>-9.7531765513122065E-3</c:v>
                </c:pt>
                <c:pt idx="1434">
                  <c:v>-3.4872454404830874E-3</c:v>
                </c:pt>
                <c:pt idx="1435">
                  <c:v>1.5810479968786303E-3</c:v>
                </c:pt>
                <c:pt idx="1436">
                  <c:v>6.1642186716199393E-4</c:v>
                </c:pt>
                <c:pt idx="1437">
                  <c:v>-4.0319227147847386E-3</c:v>
                </c:pt>
                <c:pt idx="1438">
                  <c:v>-8.3951333072036435E-3</c:v>
                </c:pt>
                <c:pt idx="1439">
                  <c:v>-7.3410356417298248E-3</c:v>
                </c:pt>
                <c:pt idx="1440">
                  <c:v>-1.2004208397120235E-2</c:v>
                </c:pt>
                <c:pt idx="1441">
                  <c:v>-1.951401159167282E-3</c:v>
                </c:pt>
                <c:pt idx="1442">
                  <c:v>-5.7999654114246346E-3</c:v>
                </c:pt>
                <c:pt idx="1443">
                  <c:v>-5.4028389696031756E-3</c:v>
                </c:pt>
                <c:pt idx="1444">
                  <c:v>-1.3969620689749385E-4</c:v>
                </c:pt>
                <c:pt idx="1445">
                  <c:v>-1.6291099414229362E-3</c:v>
                </c:pt>
                <c:pt idx="1446">
                  <c:v>1.2469161674380363E-3</c:v>
                </c:pt>
                <c:pt idx="1447">
                  <c:v>-1.0604339288547628E-2</c:v>
                </c:pt>
                <c:pt idx="1448">
                  <c:v>-7.7548449207097275E-3</c:v>
                </c:pt>
                <c:pt idx="1449">
                  <c:v>-4.1840051393955899E-3</c:v>
                </c:pt>
                <c:pt idx="1450">
                  <c:v>-6.1971606686710839E-4</c:v>
                </c:pt>
                <c:pt idx="1451">
                  <c:v>5.8168258331716127E-3</c:v>
                </c:pt>
                <c:pt idx="1452">
                  <c:v>-9.0456683188676335E-4</c:v>
                </c:pt>
                <c:pt idx="1453">
                  <c:v>-3.0907037202268783E-3</c:v>
                </c:pt>
                <c:pt idx="1454">
                  <c:v>-2.1160094160586548E-3</c:v>
                </c:pt>
                <c:pt idx="1455">
                  <c:v>3.7543027382344052E-3</c:v>
                </c:pt>
                <c:pt idx="1456">
                  <c:v>-2.5247389264404715E-3</c:v>
                </c:pt>
                <c:pt idx="1457">
                  <c:v>-1.4805632550269343E-3</c:v>
                </c:pt>
                <c:pt idx="1458">
                  <c:v>-3.3199054375290804E-3</c:v>
                </c:pt>
                <c:pt idx="1459">
                  <c:v>-5.6862736120820018E-3</c:v>
                </c:pt>
                <c:pt idx="1460">
                  <c:v>-4.3316247873007724E-4</c:v>
                </c:pt>
                <c:pt idx="1461">
                  <c:v>-2.6725638471543772E-3</c:v>
                </c:pt>
                <c:pt idx="1462">
                  <c:v>-2.1232362091541251E-3</c:v>
                </c:pt>
                <c:pt idx="1463">
                  <c:v>-1.3235056428238745E-2</c:v>
                </c:pt>
                <c:pt idx="1464">
                  <c:v>-9.4041708670556529E-3</c:v>
                </c:pt>
                <c:pt idx="1465">
                  <c:v>-7.4439923185855086E-3</c:v>
                </c:pt>
                <c:pt idx="1466">
                  <c:v>-1.1023489013314222E-3</c:v>
                </c:pt>
                <c:pt idx="1467">
                  <c:v>-2.1208059601485682E-3</c:v>
                </c:pt>
                <c:pt idx="1468">
                  <c:v>-3.1385777983814409E-3</c:v>
                </c:pt>
                <c:pt idx="1469">
                  <c:v>4.1857584379614149E-4</c:v>
                </c:pt>
                <c:pt idx="1470">
                  <c:v>-5.3466600179672211E-3</c:v>
                </c:pt>
                <c:pt idx="1471">
                  <c:v>3.5300254728645175E-3</c:v>
                </c:pt>
                <c:pt idx="1472">
                  <c:v>-1.3700326066464139E-3</c:v>
                </c:pt>
                <c:pt idx="1473">
                  <c:v>-5.6323970016092031E-3</c:v>
                </c:pt>
                <c:pt idx="1474">
                  <c:v>-6.7243005707859974E-3</c:v>
                </c:pt>
                <c:pt idx="1475">
                  <c:v>-8.5094737820327268E-3</c:v>
                </c:pt>
                <c:pt idx="1476">
                  <c:v>9.0441551059484981E-4</c:v>
                </c:pt>
                <c:pt idx="1477">
                  <c:v>-7.9934435896574646E-4</c:v>
                </c:pt>
                <c:pt idx="1478">
                  <c:v>-8.5438079014420465E-3</c:v>
                </c:pt>
                <c:pt idx="1479">
                  <c:v>-1.3003899548202746E-2</c:v>
                </c:pt>
                <c:pt idx="1480">
                  <c:v>-8.3411196526139916E-3</c:v>
                </c:pt>
                <c:pt idx="1481">
                  <c:v>-4.3012692220509019E-3</c:v>
                </c:pt>
                <c:pt idx="1482">
                  <c:v>-2.0589716546237438E-3</c:v>
                </c:pt>
                <c:pt idx="1483">
                  <c:v>1.2560067605227251E-3</c:v>
                </c:pt>
                <c:pt idx="1484">
                  <c:v>-4.1374832298606556E-3</c:v>
                </c:pt>
                <c:pt idx="1485">
                  <c:v>-8.678622767329211E-3</c:v>
                </c:pt>
                <c:pt idx="1486">
                  <c:v>-9.0987269394099679E-3</c:v>
                </c:pt>
                <c:pt idx="1487">
                  <c:v>-6.1664396524429288E-3</c:v>
                </c:pt>
                <c:pt idx="1488">
                  <c:v>-9.1780529357492202E-4</c:v>
                </c:pt>
                <c:pt idx="1489">
                  <c:v>-7.8305754996836133E-3</c:v>
                </c:pt>
                <c:pt idx="1490">
                  <c:v>-4.1026009339839159E-3</c:v>
                </c:pt>
                <c:pt idx="1491">
                  <c:v>-4.7658670507371367E-3</c:v>
                </c:pt>
                <c:pt idx="1492">
                  <c:v>1.1782296560704786E-3</c:v>
                </c:pt>
                <c:pt idx="1493">
                  <c:v>2.7299619186669649E-3</c:v>
                </c:pt>
                <c:pt idx="1494">
                  <c:v>-9.8550186026841388E-3</c:v>
                </c:pt>
                <c:pt idx="1495">
                  <c:v>-9.5291599631309315E-4</c:v>
                </c:pt>
                <c:pt idx="1496">
                  <c:v>-1.5577661152929065E-2</c:v>
                </c:pt>
                <c:pt idx="1497">
                  <c:v>-1.5247736871242465E-3</c:v>
                </c:pt>
                <c:pt idx="1498">
                  <c:v>1.0530170146375931E-3</c:v>
                </c:pt>
                <c:pt idx="1499">
                  <c:v>-3.9008811302483001E-3</c:v>
                </c:pt>
                <c:pt idx="1500">
                  <c:v>-3.239743765443559E-3</c:v>
                </c:pt>
                <c:pt idx="1501">
                  <c:v>-5.0971118174493249E-3</c:v>
                </c:pt>
                <c:pt idx="1502">
                  <c:v>-1.5459515713155195E-3</c:v>
                </c:pt>
                <c:pt idx="1503">
                  <c:v>-4.0804271958768332E-3</c:v>
                </c:pt>
                <c:pt idx="1504">
                  <c:v>-3.0023285374045292E-3</c:v>
                </c:pt>
                <c:pt idx="1505">
                  <c:v>-1.0785671789199092E-3</c:v>
                </c:pt>
                <c:pt idx="1506">
                  <c:v>-6.1164459586143458E-3</c:v>
                </c:pt>
                <c:pt idx="1507">
                  <c:v>-7.0252585876732984E-3</c:v>
                </c:pt>
                <c:pt idx="1508">
                  <c:v>-2.2938926797360162E-3</c:v>
                </c:pt>
                <c:pt idx="1509">
                  <c:v>-2.7665487024933072E-3</c:v>
                </c:pt>
                <c:pt idx="1510">
                  <c:v>-2.5305952783673952E-3</c:v>
                </c:pt>
                <c:pt idx="1511">
                  <c:v>-7.63311319984495E-3</c:v>
                </c:pt>
                <c:pt idx="1512">
                  <c:v>-1.1438983641564843E-2</c:v>
                </c:pt>
                <c:pt idx="1513">
                  <c:v>-6.456461548805234E-3</c:v>
                </c:pt>
                <c:pt idx="1514">
                  <c:v>-5.0125830061733684E-3</c:v>
                </c:pt>
                <c:pt idx="1515">
                  <c:v>1.5775762125849746E-3</c:v>
                </c:pt>
                <c:pt idx="1516">
                  <c:v>7.0125174801796697E-3</c:v>
                </c:pt>
                <c:pt idx="1517">
                  <c:v>-7.9789394605904798E-3</c:v>
                </c:pt>
                <c:pt idx="1518">
                  <c:v>-7.2839704714715431E-3</c:v>
                </c:pt>
                <c:pt idx="1519">
                  <c:v>1.1050298251211663E-3</c:v>
                </c:pt>
                <c:pt idx="1520">
                  <c:v>8.3687426056712894E-3</c:v>
                </c:pt>
                <c:pt idx="1521">
                  <c:v>-1.4312341958284375E-2</c:v>
                </c:pt>
                <c:pt idx="1522">
                  <c:v>-7.7698192745447106E-3</c:v>
                </c:pt>
                <c:pt idx="1523">
                  <c:v>6.9678867794573385E-3</c:v>
                </c:pt>
                <c:pt idx="1524">
                  <c:v>-6.0298706218600215E-3</c:v>
                </c:pt>
                <c:pt idx="1525">
                  <c:v>-1.626472726464271E-2</c:v>
                </c:pt>
                <c:pt idx="1526">
                  <c:v>-6.786354146897787E-3</c:v>
                </c:pt>
                <c:pt idx="1527">
                  <c:v>-5.6445847917348108E-3</c:v>
                </c:pt>
                <c:pt idx="1528">
                  <c:v>-2.1201220806688063E-2</c:v>
                </c:pt>
                <c:pt idx="1529">
                  <c:v>-1.245344814844429E-2</c:v>
                </c:pt>
                <c:pt idx="1530">
                  <c:v>4.7723121196031615E-3</c:v>
                </c:pt>
              </c:numCache>
            </c:numRef>
          </c:yVal>
          <c:smooth val="0"/>
          <c:extLst>
            <c:ext xmlns:c16="http://schemas.microsoft.com/office/drawing/2014/chart" uri="{C3380CC4-5D6E-409C-BE32-E72D297353CC}">
              <c16:uniqueId val="{00000000-6735-41B0-A646-99D32879B1A2}"/>
            </c:ext>
          </c:extLst>
        </c:ser>
        <c:dLbls>
          <c:showLegendKey val="0"/>
          <c:showVal val="0"/>
          <c:showCatName val="0"/>
          <c:showSerName val="0"/>
          <c:showPercent val="0"/>
          <c:showBubbleSize val="0"/>
        </c:dLbls>
        <c:axId val="841549800"/>
        <c:axId val="841550456"/>
      </c:scatterChart>
      <c:valAx>
        <c:axId val="841549800"/>
        <c:scaling>
          <c:orientation val="minMax"/>
          <c:max val="10.5"/>
          <c:min val="8.9"/>
        </c:scaling>
        <c:delete val="0"/>
        <c:axPos val="b"/>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400"/>
                  <a:t>Time (s)</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0" sourceLinked="0"/>
        <c:majorTickMark val="none"/>
        <c:minorTickMark val="none"/>
        <c:tickLblPos val="low"/>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841550456"/>
        <c:crosses val="autoZero"/>
        <c:crossBetween val="midCat"/>
      </c:valAx>
      <c:valAx>
        <c:axId val="841550456"/>
        <c:scaling>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400" baseline="0"/>
                  <a:t>Acceleration (m/s</a:t>
                </a:r>
                <a:r>
                  <a:rPr lang="en-US" sz="2400" baseline="30000"/>
                  <a:t>2</a:t>
                </a:r>
                <a:r>
                  <a:rPr lang="en-US" sz="2400" baseline="0"/>
                  <a:t>)</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841549800"/>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100089323340733"/>
          <c:y val="2.5186376986674395E-2"/>
          <c:w val="0.83455423991108513"/>
          <c:h val="0.70665919082096162"/>
        </c:manualLayout>
      </c:layout>
      <c:scatterChart>
        <c:scatterStyle val="lineMarker"/>
        <c:varyColors val="0"/>
        <c:ser>
          <c:idx val="0"/>
          <c:order val="0"/>
          <c:tx>
            <c:strRef>
              <c:f>'Raw Data'!$H$1</c:f>
              <c:strCache>
                <c:ptCount val="1"/>
                <c:pt idx="0">
                  <c:v>#1 - 117 cm2</c:v>
                </c:pt>
              </c:strCache>
            </c:strRef>
          </c:tx>
          <c:spPr>
            <a:ln w="19050" cap="rnd">
              <a:solidFill>
                <a:srgbClr val="FF0000"/>
              </a:solidFill>
              <a:round/>
            </a:ln>
            <a:effectLst/>
          </c:spPr>
          <c:marker>
            <c:symbol val="circle"/>
            <c:size val="5"/>
            <c:spPr>
              <a:noFill/>
              <a:ln w="9525">
                <a:noFill/>
              </a:ln>
              <a:effectLst/>
            </c:spPr>
          </c:marker>
          <c:xVal>
            <c:numRef>
              <c:f>'Raw Data'!$G$2:$G$2856</c:f>
              <c:numCache>
                <c:formatCode>General</c:formatCode>
                <c:ptCount val="2855"/>
                <c:pt idx="0">
                  <c:v>0</c:v>
                </c:pt>
                <c:pt idx="1">
                  <c:v>9.9320000008447096E-3</c:v>
                </c:pt>
                <c:pt idx="2">
                  <c:v>1.9864000001689419E-2</c:v>
                </c:pt>
                <c:pt idx="3">
                  <c:v>2.9796000002534129E-2</c:v>
                </c:pt>
                <c:pt idx="4">
                  <c:v>3.9728999996441416E-2</c:v>
                </c:pt>
                <c:pt idx="5">
                  <c:v>4.9660999997286126E-2</c:v>
                </c:pt>
                <c:pt idx="6">
                  <c:v>5.9592999998130836E-2</c:v>
                </c:pt>
                <c:pt idx="7">
                  <c:v>6.9524999998975545E-2</c:v>
                </c:pt>
                <c:pt idx="8">
                  <c:v>7.9456999999820255E-2</c:v>
                </c:pt>
                <c:pt idx="9">
                  <c:v>8.9389000000664964E-2</c:v>
                </c:pt>
                <c:pt idx="10">
                  <c:v>9.9322000009124167E-2</c:v>
                </c:pt>
                <c:pt idx="11">
                  <c:v>0.10925399999541696</c:v>
                </c:pt>
                <c:pt idx="12">
                  <c:v>0.11918599999626167</c:v>
                </c:pt>
                <c:pt idx="13">
                  <c:v>0.12911799999710638</c:v>
                </c:pt>
                <c:pt idx="14">
                  <c:v>0.13904999999795109</c:v>
                </c:pt>
                <c:pt idx="15">
                  <c:v>0.1489819999987958</c:v>
                </c:pt>
                <c:pt idx="16">
                  <c:v>0.15891399999964051</c:v>
                </c:pt>
                <c:pt idx="17">
                  <c:v>0.16884700000809971</c:v>
                </c:pt>
                <c:pt idx="18">
                  <c:v>0.17877900000894442</c:v>
                </c:pt>
                <c:pt idx="19">
                  <c:v>0.18871099999523722</c:v>
                </c:pt>
                <c:pt idx="20">
                  <c:v>0.19864299999608193</c:v>
                </c:pt>
                <c:pt idx="21">
                  <c:v>0.20857499999692664</c:v>
                </c:pt>
                <c:pt idx="22">
                  <c:v>0.21850699999777135</c:v>
                </c:pt>
                <c:pt idx="23">
                  <c:v>0.22843899999861605</c:v>
                </c:pt>
                <c:pt idx="24">
                  <c:v>0.23837200000707526</c:v>
                </c:pt>
                <c:pt idx="25">
                  <c:v>0.24830400000791997</c:v>
                </c:pt>
                <c:pt idx="26">
                  <c:v>0.25823600000876468</c:v>
                </c:pt>
                <c:pt idx="27">
                  <c:v>0.26816799999505747</c:v>
                </c:pt>
                <c:pt idx="28">
                  <c:v>0.27809999999590218</c:v>
                </c:pt>
                <c:pt idx="29">
                  <c:v>0.28803199999674689</c:v>
                </c:pt>
                <c:pt idx="30">
                  <c:v>0.29796500000520609</c:v>
                </c:pt>
                <c:pt idx="31">
                  <c:v>0.3078970000060508</c:v>
                </c:pt>
                <c:pt idx="32">
                  <c:v>0.31782900000689551</c:v>
                </c:pt>
                <c:pt idx="33">
                  <c:v>0.32776100000774022</c:v>
                </c:pt>
                <c:pt idx="34">
                  <c:v>0.33769300000858493</c:v>
                </c:pt>
                <c:pt idx="35">
                  <c:v>0.34762499999487773</c:v>
                </c:pt>
                <c:pt idx="36">
                  <c:v>0.35755699999572244</c:v>
                </c:pt>
                <c:pt idx="37">
                  <c:v>0.36749000000418164</c:v>
                </c:pt>
                <c:pt idx="38">
                  <c:v>0.37742200000502635</c:v>
                </c:pt>
                <c:pt idx="39">
                  <c:v>0.38735400000587106</c:v>
                </c:pt>
                <c:pt idx="40">
                  <c:v>0.39728600000671577</c:v>
                </c:pt>
                <c:pt idx="41">
                  <c:v>0.40721800000756048</c:v>
                </c:pt>
                <c:pt idx="42">
                  <c:v>0.41715000000840519</c:v>
                </c:pt>
                <c:pt idx="43">
                  <c:v>0.4270820000092499</c:v>
                </c:pt>
                <c:pt idx="44">
                  <c:v>0.43701500000315718</c:v>
                </c:pt>
                <c:pt idx="45">
                  <c:v>0.44694700000400189</c:v>
                </c:pt>
                <c:pt idx="46">
                  <c:v>0.4568790000048466</c:v>
                </c:pt>
                <c:pt idx="47">
                  <c:v>0.46681100000569131</c:v>
                </c:pt>
                <c:pt idx="48">
                  <c:v>0.47674300000653602</c:v>
                </c:pt>
                <c:pt idx="49">
                  <c:v>0.48667500000738073</c:v>
                </c:pt>
                <c:pt idx="50">
                  <c:v>0.49660800000128802</c:v>
                </c:pt>
                <c:pt idx="51">
                  <c:v>0.50654000000213273</c:v>
                </c:pt>
                <c:pt idx="52">
                  <c:v>0.51647200000297744</c:v>
                </c:pt>
                <c:pt idx="53">
                  <c:v>0.52640400000382215</c:v>
                </c:pt>
                <c:pt idx="54">
                  <c:v>0.53633600000466686</c:v>
                </c:pt>
                <c:pt idx="55">
                  <c:v>0.54626800000551157</c:v>
                </c:pt>
                <c:pt idx="56">
                  <c:v>0.55620000000635628</c:v>
                </c:pt>
                <c:pt idx="57">
                  <c:v>0.56613300000026356</c:v>
                </c:pt>
                <c:pt idx="58">
                  <c:v>0.57606500000110827</c:v>
                </c:pt>
                <c:pt idx="59">
                  <c:v>0.58599700000195298</c:v>
                </c:pt>
                <c:pt idx="60">
                  <c:v>0.59592900000279769</c:v>
                </c:pt>
                <c:pt idx="61">
                  <c:v>0.6058610000036424</c:v>
                </c:pt>
                <c:pt idx="62">
                  <c:v>0.61579300000448711</c:v>
                </c:pt>
                <c:pt idx="63">
                  <c:v>0.6257259999983944</c:v>
                </c:pt>
                <c:pt idx="64">
                  <c:v>0.63565799999923911</c:v>
                </c:pt>
                <c:pt idx="65">
                  <c:v>0.64559000000008382</c:v>
                </c:pt>
                <c:pt idx="66">
                  <c:v>0.65552200000092853</c:v>
                </c:pt>
                <c:pt idx="67">
                  <c:v>0.66545400000177324</c:v>
                </c:pt>
                <c:pt idx="68">
                  <c:v>0.67538600000261795</c:v>
                </c:pt>
                <c:pt idx="69">
                  <c:v>0.68531800000346266</c:v>
                </c:pt>
                <c:pt idx="70">
                  <c:v>0.69525099999736995</c:v>
                </c:pt>
                <c:pt idx="71">
                  <c:v>0.70518299999821465</c:v>
                </c:pt>
                <c:pt idx="72">
                  <c:v>0.71511499999905936</c:v>
                </c:pt>
                <c:pt idx="73">
                  <c:v>0.72504699999990407</c:v>
                </c:pt>
                <c:pt idx="74">
                  <c:v>0.73497900000074878</c:v>
                </c:pt>
                <c:pt idx="75">
                  <c:v>0.74491100000159349</c:v>
                </c:pt>
                <c:pt idx="76">
                  <c:v>0.7548430000024382</c:v>
                </c:pt>
                <c:pt idx="77">
                  <c:v>0.76477599999634549</c:v>
                </c:pt>
                <c:pt idx="78">
                  <c:v>0.7747079999971902</c:v>
                </c:pt>
                <c:pt idx="79">
                  <c:v>0.78463999999803491</c:v>
                </c:pt>
                <c:pt idx="80">
                  <c:v>0.79457199999887962</c:v>
                </c:pt>
                <c:pt idx="81">
                  <c:v>0.80450399999972433</c:v>
                </c:pt>
                <c:pt idx="82">
                  <c:v>0.81443600000056904</c:v>
                </c:pt>
                <c:pt idx="83">
                  <c:v>0.82436800000141375</c:v>
                </c:pt>
                <c:pt idx="84">
                  <c:v>0.83430099999532104</c:v>
                </c:pt>
                <c:pt idx="85">
                  <c:v>0.84423299999616574</c:v>
                </c:pt>
                <c:pt idx="86">
                  <c:v>0.85416499999701045</c:v>
                </c:pt>
                <c:pt idx="87">
                  <c:v>0.86409699999785516</c:v>
                </c:pt>
                <c:pt idx="88">
                  <c:v>0.87402899999869987</c:v>
                </c:pt>
                <c:pt idx="89">
                  <c:v>0.88396099999954458</c:v>
                </c:pt>
                <c:pt idx="90">
                  <c:v>0.89389400000800379</c:v>
                </c:pt>
                <c:pt idx="91">
                  <c:v>0.9038260000088485</c:v>
                </c:pt>
                <c:pt idx="92">
                  <c:v>0.91375799999514129</c:v>
                </c:pt>
                <c:pt idx="93">
                  <c:v>0.923689999995986</c:v>
                </c:pt>
                <c:pt idx="94">
                  <c:v>0.93362199999683071</c:v>
                </c:pt>
                <c:pt idx="95">
                  <c:v>0.94355399999767542</c:v>
                </c:pt>
                <c:pt idx="96">
                  <c:v>0.95348599999852013</c:v>
                </c:pt>
                <c:pt idx="97">
                  <c:v>0.96341900000697933</c:v>
                </c:pt>
                <c:pt idx="98">
                  <c:v>0.97334974999830592</c:v>
                </c:pt>
                <c:pt idx="99">
                  <c:v>0.98328174999915063</c:v>
                </c:pt>
                <c:pt idx="100">
                  <c:v>0.99321374999999534</c:v>
                </c:pt>
                <c:pt idx="101">
                  <c:v>1.0031457500008401</c:v>
                </c:pt>
                <c:pt idx="102">
                  <c:v>1.0130777500016848</c:v>
                </c:pt>
                <c:pt idx="103">
                  <c:v>1.0230107499955921</c:v>
                </c:pt>
                <c:pt idx="104">
                  <c:v>1.0329427499964368</c:v>
                </c:pt>
                <c:pt idx="105">
                  <c:v>1.0428747499972815</c:v>
                </c:pt>
                <c:pt idx="106">
                  <c:v>1.0528067499981262</c:v>
                </c:pt>
                <c:pt idx="107">
                  <c:v>1.0627387499989709</c:v>
                </c:pt>
                <c:pt idx="108">
                  <c:v>1.0726707499998156</c:v>
                </c:pt>
                <c:pt idx="109">
                  <c:v>1.0826027500006603</c:v>
                </c:pt>
                <c:pt idx="110">
                  <c:v>1.0925357500091195</c:v>
                </c:pt>
                <c:pt idx="111">
                  <c:v>1.1024677499954123</c:v>
                </c:pt>
                <c:pt idx="112">
                  <c:v>1.112399749996257</c:v>
                </c:pt>
                <c:pt idx="113">
                  <c:v>1.1223317499971017</c:v>
                </c:pt>
                <c:pt idx="114">
                  <c:v>1.1322637499979464</c:v>
                </c:pt>
                <c:pt idx="115">
                  <c:v>1.1421957499987911</c:v>
                </c:pt>
                <c:pt idx="116">
                  <c:v>1.1521277499996359</c:v>
                </c:pt>
                <c:pt idx="117">
                  <c:v>1.1620607500080951</c:v>
                </c:pt>
                <c:pt idx="118">
                  <c:v>1.1719927500089398</c:v>
                </c:pt>
                <c:pt idx="119">
                  <c:v>1.1819247499952326</c:v>
                </c:pt>
                <c:pt idx="120">
                  <c:v>1.1918567499960773</c:v>
                </c:pt>
                <c:pt idx="121">
                  <c:v>1.201788749996922</c:v>
                </c:pt>
                <c:pt idx="122">
                  <c:v>1.2117207499977667</c:v>
                </c:pt>
                <c:pt idx="123">
                  <c:v>1.2216527499986114</c:v>
                </c:pt>
                <c:pt idx="124">
                  <c:v>1.2315857500070706</c:v>
                </c:pt>
                <c:pt idx="125">
                  <c:v>1.2415177500079153</c:v>
                </c:pt>
                <c:pt idx="126">
                  <c:v>1.25144975000876</c:v>
                </c:pt>
                <c:pt idx="127">
                  <c:v>1.2613817499950528</c:v>
                </c:pt>
                <c:pt idx="128">
                  <c:v>1.2713137499958975</c:v>
                </c:pt>
                <c:pt idx="129">
                  <c:v>1.2812457499967422</c:v>
                </c:pt>
                <c:pt idx="130">
                  <c:v>1.2911787500052014</c:v>
                </c:pt>
                <c:pt idx="131">
                  <c:v>1.3011107500060461</c:v>
                </c:pt>
                <c:pt idx="132">
                  <c:v>1.3110427500068909</c:v>
                </c:pt>
                <c:pt idx="133">
                  <c:v>1.3209747500077356</c:v>
                </c:pt>
                <c:pt idx="134">
                  <c:v>1.3309067500085803</c:v>
                </c:pt>
                <c:pt idx="135">
                  <c:v>1.3408387499948731</c:v>
                </c:pt>
                <c:pt idx="136">
                  <c:v>1.3507707499957178</c:v>
                </c:pt>
                <c:pt idx="137">
                  <c:v>1.360703750004177</c:v>
                </c:pt>
                <c:pt idx="138">
                  <c:v>1.3706357500050217</c:v>
                </c:pt>
                <c:pt idx="139">
                  <c:v>1.3805677500058664</c:v>
                </c:pt>
                <c:pt idx="140">
                  <c:v>1.3904997500067111</c:v>
                </c:pt>
                <c:pt idx="141">
                  <c:v>1.4004317500075558</c:v>
                </c:pt>
                <c:pt idx="142">
                  <c:v>1.4103637500084005</c:v>
                </c:pt>
                <c:pt idx="143">
                  <c:v>1.4202967500023078</c:v>
                </c:pt>
                <c:pt idx="144">
                  <c:v>1.4302287500031525</c:v>
                </c:pt>
                <c:pt idx="145">
                  <c:v>1.4401607500039972</c:v>
                </c:pt>
                <c:pt idx="146">
                  <c:v>1.4500927500048419</c:v>
                </c:pt>
                <c:pt idx="147">
                  <c:v>1.4600247500056867</c:v>
                </c:pt>
                <c:pt idx="148">
                  <c:v>1.4699567500065314</c:v>
                </c:pt>
                <c:pt idx="149">
                  <c:v>1.4798887500073761</c:v>
                </c:pt>
                <c:pt idx="150">
                  <c:v>1.4898217500012834</c:v>
                </c:pt>
                <c:pt idx="151">
                  <c:v>1.4997537500021281</c:v>
                </c:pt>
              </c:numCache>
            </c:numRef>
          </c:xVal>
          <c:yVal>
            <c:numRef>
              <c:f>'Raw Data'!$H$2:$H$2856</c:f>
              <c:numCache>
                <c:formatCode>General</c:formatCode>
                <c:ptCount val="2855"/>
                <c:pt idx="0">
                  <c:v>-1.0153945796191693E-2</c:v>
                </c:pt>
                <c:pt idx="1">
                  <c:v>-1.5619466174393894E-3</c:v>
                </c:pt>
                <c:pt idx="2">
                  <c:v>-1.9618107439018786E-2</c:v>
                </c:pt>
                <c:pt idx="3">
                  <c:v>-1.1765456702560188E-2</c:v>
                </c:pt>
                <c:pt idx="4">
                  <c:v>-1.7125133341178298E-2</c:v>
                </c:pt>
                <c:pt idx="5">
                  <c:v>-1.1290904902853073E-2</c:v>
                </c:pt>
                <c:pt idx="6">
                  <c:v>-1.4751227740198375E-2</c:v>
                </c:pt>
                <c:pt idx="7">
                  <c:v>-1.6144180689007043E-2</c:v>
                </c:pt>
                <c:pt idx="8">
                  <c:v>-1.0839897282421589E-2</c:v>
                </c:pt>
                <c:pt idx="9">
                  <c:v>-1.186384981032461E-2</c:v>
                </c:pt>
                <c:pt idx="10">
                  <c:v>-8.2503618998453019E-3</c:v>
                </c:pt>
                <c:pt idx="11">
                  <c:v>-1.7936672056093814E-2</c:v>
                </c:pt>
                <c:pt idx="12">
                  <c:v>-1.6136588444933295E-2</c:v>
                </c:pt>
                <c:pt idx="13">
                  <c:v>-1.1906278668902814E-2</c:v>
                </c:pt>
                <c:pt idx="14">
                  <c:v>-9.5273755257949243E-3</c:v>
                </c:pt>
                <c:pt idx="15">
                  <c:v>-1.2253013988956809E-2</c:v>
                </c:pt>
                <c:pt idx="16">
                  <c:v>-1.8088886956684293E-2</c:v>
                </c:pt>
                <c:pt idx="17">
                  <c:v>-1.2962646698579192E-2</c:v>
                </c:pt>
                <c:pt idx="18">
                  <c:v>-1.3966293856501579E-2</c:v>
                </c:pt>
                <c:pt idx="19">
                  <c:v>-1.5359196555800737E-2</c:v>
                </c:pt>
                <c:pt idx="20">
                  <c:v>-1.1355228843167425E-2</c:v>
                </c:pt>
                <c:pt idx="21">
                  <c:v>-1.6560328854247928E-2</c:v>
                </c:pt>
                <c:pt idx="22">
                  <c:v>-6.9773682346567518E-3</c:v>
                </c:pt>
                <c:pt idx="23">
                  <c:v>3.2975098583847284E-3</c:v>
                </c:pt>
                <c:pt idx="24">
                  <c:v>1.3508612187579275E-2</c:v>
                </c:pt>
                <c:pt idx="25">
                  <c:v>1.0758536931127309</c:v>
                </c:pt>
                <c:pt idx="26">
                  <c:v>5.2606066060066228</c:v>
                </c:pt>
                <c:pt idx="27">
                  <c:v>8.6357826179265977</c:v>
                </c:pt>
                <c:pt idx="28">
                  <c:v>7.397398476004601</c:v>
                </c:pt>
                <c:pt idx="29">
                  <c:v>6.3906055891513827</c:v>
                </c:pt>
                <c:pt idx="30">
                  <c:v>6.1945005011558534</c:v>
                </c:pt>
                <c:pt idx="31">
                  <c:v>6.0374413651227954</c:v>
                </c:pt>
                <c:pt idx="32">
                  <c:v>5.7861321294307713</c:v>
                </c:pt>
                <c:pt idx="33">
                  <c:v>5.4478800594806671</c:v>
                </c:pt>
                <c:pt idx="34">
                  <c:v>5.1317994618415836</c:v>
                </c:pt>
                <c:pt idx="35">
                  <c:v>5.0261496305465698</c:v>
                </c:pt>
                <c:pt idx="36">
                  <c:v>4.7437106958031654</c:v>
                </c:pt>
                <c:pt idx="37">
                  <c:v>4.3756349024176604</c:v>
                </c:pt>
                <c:pt idx="38">
                  <c:v>4.1129963940382002</c:v>
                </c:pt>
                <c:pt idx="39">
                  <c:v>3.8982027277350428</c:v>
                </c:pt>
                <c:pt idx="40">
                  <c:v>3.6507462224364282</c:v>
                </c:pt>
                <c:pt idx="41">
                  <c:v>3.3503656911849977</c:v>
                </c:pt>
                <c:pt idx="42">
                  <c:v>2.9859353443980217</c:v>
                </c:pt>
                <c:pt idx="43">
                  <c:v>2.6697641149163247</c:v>
                </c:pt>
                <c:pt idx="44">
                  <c:v>2.3454858671128753</c:v>
                </c:pt>
                <c:pt idx="45">
                  <c:v>2.0635860456526283</c:v>
                </c:pt>
                <c:pt idx="46">
                  <c:v>1.7087949800491333</c:v>
                </c:pt>
                <c:pt idx="47">
                  <c:v>1.419732904136181</c:v>
                </c:pt>
                <c:pt idx="48">
                  <c:v>1.1359325183182956</c:v>
                </c:pt>
                <c:pt idx="49">
                  <c:v>0.87326440840959552</c:v>
                </c:pt>
                <c:pt idx="50">
                  <c:v>0.62565163627266884</c:v>
                </c:pt>
                <c:pt idx="51">
                  <c:v>0.33211563639342789</c:v>
                </c:pt>
                <c:pt idx="52">
                  <c:v>2.4740885049104693E-2</c:v>
                </c:pt>
                <c:pt idx="53">
                  <c:v>-0.29623143838718535</c:v>
                </c:pt>
                <c:pt idx="54">
                  <c:v>-0.58835952010005721</c:v>
                </c:pt>
                <c:pt idx="55">
                  <c:v>-1.002254935875535</c:v>
                </c:pt>
                <c:pt idx="56">
                  <c:v>-1.4094825889170171</c:v>
                </c:pt>
                <c:pt idx="57">
                  <c:v>-1.7326109817624094</c:v>
                </c:pt>
                <c:pt idx="58">
                  <c:v>-2.0731529675424101</c:v>
                </c:pt>
                <c:pt idx="59">
                  <c:v>-2.5708581697940827</c:v>
                </c:pt>
                <c:pt idx="60">
                  <c:v>-3.0278247973322872</c:v>
                </c:pt>
                <c:pt idx="61">
                  <c:v>-3.5121958628296852</c:v>
                </c:pt>
                <c:pt idx="62">
                  <c:v>-3.9604162251949311</c:v>
                </c:pt>
                <c:pt idx="63">
                  <c:v>-4.3527658572793007</c:v>
                </c:pt>
                <c:pt idx="64">
                  <c:v>-4.7058917820453647</c:v>
                </c:pt>
                <c:pt idx="65">
                  <c:v>-4.9510918468236929</c:v>
                </c:pt>
                <c:pt idx="66">
                  <c:v>-4.9987092322111133</c:v>
                </c:pt>
                <c:pt idx="67">
                  <c:v>-4.9965276360511783</c:v>
                </c:pt>
                <c:pt idx="68">
                  <c:v>-5.0075414514541627</c:v>
                </c:pt>
                <c:pt idx="69">
                  <c:v>-4.9892028290033341</c:v>
                </c:pt>
                <c:pt idx="70">
                  <c:v>-4.9951628959178924</c:v>
                </c:pt>
                <c:pt idx="71">
                  <c:v>-4.9993027245998389</c:v>
                </c:pt>
                <c:pt idx="72">
                  <c:v>-4.9853372347354892</c:v>
                </c:pt>
                <c:pt idx="73">
                  <c:v>-4.9805530428886415</c:v>
                </c:pt>
                <c:pt idx="74">
                  <c:v>-4.9121324336528778</c:v>
                </c:pt>
                <c:pt idx="75">
                  <c:v>-4.8211164289712904</c:v>
                </c:pt>
                <c:pt idx="76">
                  <c:v>-4.686599478721619</c:v>
                </c:pt>
                <c:pt idx="77">
                  <c:v>-4.5844000893831254</c:v>
                </c:pt>
                <c:pt idx="78">
                  <c:v>-4.4297970762848857</c:v>
                </c:pt>
                <c:pt idx="79">
                  <c:v>-4.2431478130817419</c:v>
                </c:pt>
                <c:pt idx="80">
                  <c:v>-3.4204615277051929</c:v>
                </c:pt>
                <c:pt idx="81">
                  <c:v>0.29489507552236321</c:v>
                </c:pt>
                <c:pt idx="82">
                  <c:v>6.7923340089619158E-2</c:v>
                </c:pt>
                <c:pt idx="83">
                  <c:v>-8.5173594709485767E-2</c:v>
                </c:pt>
                <c:pt idx="84">
                  <c:v>-2.3216406293213369E-2</c:v>
                </c:pt>
                <c:pt idx="85">
                  <c:v>-3.9869751557707792E-2</c:v>
                </c:pt>
                <c:pt idx="86">
                  <c:v>-4.3979393988847731E-2</c:v>
                </c:pt>
                <c:pt idx="87">
                  <c:v>-4.4287505708634857E-2</c:v>
                </c:pt>
                <c:pt idx="88">
                  <c:v>-4.410211242735386E-2</c:v>
                </c:pt>
                <c:pt idx="89">
                  <c:v>-4.5456181392073636E-2</c:v>
                </c:pt>
                <c:pt idx="90">
                  <c:v>-4.698100732639432E-2</c:v>
                </c:pt>
                <c:pt idx="91">
                  <c:v>-5.1038225814700126E-2</c:v>
                </c:pt>
                <c:pt idx="92">
                  <c:v>-3.9194306787103415E-2</c:v>
                </c:pt>
                <c:pt idx="93">
                  <c:v>-4.3059919327497483E-2</c:v>
                </c:pt>
                <c:pt idx="94">
                  <c:v>-3.1566230244934559E-2</c:v>
                </c:pt>
                <c:pt idx="95">
                  <c:v>-3.6062665991485124E-2</c:v>
                </c:pt>
                <c:pt idx="96">
                  <c:v>-4.0522300824522975E-2</c:v>
                </c:pt>
                <c:pt idx="97">
                  <c:v>-5.0533355288207536E-2</c:v>
                </c:pt>
                <c:pt idx="98">
                  <c:v>-4.8443487323820596E-2</c:v>
                </c:pt>
                <c:pt idx="99">
                  <c:v>-3.2989003993570805E-2</c:v>
                </c:pt>
                <c:pt idx="100">
                  <c:v>-3.0106838308274746E-2</c:v>
                </c:pt>
                <c:pt idx="101">
                  <c:v>-3.1674732640385631E-2</c:v>
                </c:pt>
                <c:pt idx="102">
                  <c:v>-3.4342689234763385E-2</c:v>
                </c:pt>
                <c:pt idx="103">
                  <c:v>-4.1318728141486648E-2</c:v>
                </c:pt>
                <c:pt idx="104">
                  <c:v>-4.5386672616004944E-2</c:v>
                </c:pt>
                <c:pt idx="105">
                  <c:v>-5.5261030141264204E-2</c:v>
                </c:pt>
                <c:pt idx="106">
                  <c:v>-4.9328317232429982E-2</c:v>
                </c:pt>
                <c:pt idx="107">
                  <c:v>-4.3225541710853577E-2</c:v>
                </c:pt>
                <c:pt idx="108">
                  <c:v>-3.8504865244030954E-2</c:v>
                </c:pt>
                <c:pt idx="109">
                  <c:v>-3.3615131154656412E-2</c:v>
                </c:pt>
                <c:pt idx="110">
                  <c:v>-4.1709139421582227E-2</c:v>
                </c:pt>
                <c:pt idx="111">
                  <c:v>-4.0929559394717221E-2</c:v>
                </c:pt>
                <c:pt idx="112">
                  <c:v>-4.6218183226883411E-2</c:v>
                </c:pt>
                <c:pt idx="113">
                  <c:v>-5.275171581655741E-2</c:v>
                </c:pt>
                <c:pt idx="114">
                  <c:v>-3.5389176383614544E-2</c:v>
                </c:pt>
                <c:pt idx="115">
                  <c:v>-3.0564200207591059E-2</c:v>
                </c:pt>
                <c:pt idx="116">
                  <c:v>-4.1682808678597215E-2</c:v>
                </c:pt>
                <c:pt idx="117">
                  <c:v>-4.5306638851761817E-2</c:v>
                </c:pt>
                <c:pt idx="118">
                  <c:v>-4.4067650400102139E-2</c:v>
                </c:pt>
                <c:pt idx="119">
                  <c:v>-4.3556165210902692E-2</c:v>
                </c:pt>
                <c:pt idx="120">
                  <c:v>-3.8444364834576847E-2</c:v>
                </c:pt>
                <c:pt idx="121">
                  <c:v>-4.4111723788082605E-2</c:v>
                </c:pt>
                <c:pt idx="122">
                  <c:v>-3.9850236475467683E-2</c:v>
                </c:pt>
                <c:pt idx="123">
                  <c:v>-4.094845321029425E-2</c:v>
                </c:pt>
                <c:pt idx="124">
                  <c:v>-3.4875498488545417E-2</c:v>
                </c:pt>
                <c:pt idx="125">
                  <c:v>-3.0035812910646203E-2</c:v>
                </c:pt>
                <c:pt idx="126">
                  <c:v>-3.9512998312711718E-2</c:v>
                </c:pt>
                <c:pt idx="127">
                  <c:v>-4.0912894830107689E-2</c:v>
                </c:pt>
                <c:pt idx="128">
                  <c:v>-4.3033204860985282E-2</c:v>
                </c:pt>
                <c:pt idx="129">
                  <c:v>-4.8020112365484237E-2</c:v>
                </c:pt>
                <c:pt idx="130">
                  <c:v>-4.0687192305922514E-2</c:v>
                </c:pt>
                <c:pt idx="131">
                  <c:v>-3.7512227296829223E-2</c:v>
                </c:pt>
                <c:pt idx="132">
                  <c:v>-3.4676656611263755E-2</c:v>
                </c:pt>
                <c:pt idx="133">
                  <c:v>-2.7821143437176944E-2</c:v>
                </c:pt>
                <c:pt idx="134">
                  <c:v>-3.3452140018343929E-2</c:v>
                </c:pt>
                <c:pt idx="135">
                  <c:v>-4.6313492842018605E-2</c:v>
                </c:pt>
                <c:pt idx="136">
                  <c:v>-4.8731681965291505E-2</c:v>
                </c:pt>
                <c:pt idx="137">
                  <c:v>-4.1186654157936577E-2</c:v>
                </c:pt>
                <c:pt idx="138">
                  <c:v>-4.0917006153613329E-2</c:v>
                </c:pt>
                <c:pt idx="139">
                  <c:v>-3.6989230401813983E-2</c:v>
                </c:pt>
                <c:pt idx="140">
                  <c:v>-3.0015968922525647E-2</c:v>
                </c:pt>
                <c:pt idx="141">
                  <c:v>-2.8830500766634942E-2</c:v>
                </c:pt>
                <c:pt idx="142">
                  <c:v>-3.1958870775997641E-2</c:v>
                </c:pt>
                <c:pt idx="143">
                  <c:v>-3.5432646777480842E-2</c:v>
                </c:pt>
                <c:pt idx="144">
                  <c:v>-4.0203298665583136E-2</c:v>
                </c:pt>
                <c:pt idx="145">
                  <c:v>-3.7237974610179664E-2</c:v>
                </c:pt>
                <c:pt idx="146">
                  <c:v>-4.1270415522158148E-2</c:v>
                </c:pt>
                <c:pt idx="147">
                  <c:v>-3.7850452177226546E-2</c:v>
                </c:pt>
                <c:pt idx="148">
                  <c:v>-4.5051554068923E-2</c:v>
                </c:pt>
                <c:pt idx="149">
                  <c:v>-3.6510672345757486E-2</c:v>
                </c:pt>
                <c:pt idx="150">
                  <c:v>-3.4255748447030783E-2</c:v>
                </c:pt>
              </c:numCache>
            </c:numRef>
          </c:yVal>
          <c:smooth val="0"/>
          <c:extLst>
            <c:ext xmlns:c16="http://schemas.microsoft.com/office/drawing/2014/chart" uri="{C3380CC4-5D6E-409C-BE32-E72D297353CC}">
              <c16:uniqueId val="{00000000-4A6E-49B2-A7E1-6D0D3BF8C895}"/>
            </c:ext>
          </c:extLst>
        </c:ser>
        <c:ser>
          <c:idx val="1"/>
          <c:order val="1"/>
          <c:tx>
            <c:strRef>
              <c:f>'Raw Data'!$I$1</c:f>
              <c:strCache>
                <c:ptCount val="1"/>
                <c:pt idx="0">
                  <c:v>#2 - 117 cm2</c:v>
                </c:pt>
              </c:strCache>
            </c:strRef>
          </c:tx>
          <c:spPr>
            <a:ln w="19050" cap="rnd">
              <a:solidFill>
                <a:srgbClr val="FFC000"/>
              </a:solidFill>
              <a:round/>
            </a:ln>
            <a:effectLst/>
          </c:spPr>
          <c:marker>
            <c:symbol val="circle"/>
            <c:size val="5"/>
            <c:spPr>
              <a:noFill/>
              <a:ln w="9525">
                <a:noFill/>
              </a:ln>
              <a:effectLst/>
            </c:spPr>
          </c:marker>
          <c:xVal>
            <c:numRef>
              <c:f>'Raw Data'!$G$2:$G$2856</c:f>
              <c:numCache>
                <c:formatCode>General</c:formatCode>
                <c:ptCount val="2855"/>
                <c:pt idx="0">
                  <c:v>0</c:v>
                </c:pt>
                <c:pt idx="1">
                  <c:v>9.9320000008447096E-3</c:v>
                </c:pt>
                <c:pt idx="2">
                  <c:v>1.9864000001689419E-2</c:v>
                </c:pt>
                <c:pt idx="3">
                  <c:v>2.9796000002534129E-2</c:v>
                </c:pt>
                <c:pt idx="4">
                  <c:v>3.9728999996441416E-2</c:v>
                </c:pt>
                <c:pt idx="5">
                  <c:v>4.9660999997286126E-2</c:v>
                </c:pt>
                <c:pt idx="6">
                  <c:v>5.9592999998130836E-2</c:v>
                </c:pt>
                <c:pt idx="7">
                  <c:v>6.9524999998975545E-2</c:v>
                </c:pt>
                <c:pt idx="8">
                  <c:v>7.9456999999820255E-2</c:v>
                </c:pt>
                <c:pt idx="9">
                  <c:v>8.9389000000664964E-2</c:v>
                </c:pt>
                <c:pt idx="10">
                  <c:v>9.9322000009124167E-2</c:v>
                </c:pt>
                <c:pt idx="11">
                  <c:v>0.10925399999541696</c:v>
                </c:pt>
                <c:pt idx="12">
                  <c:v>0.11918599999626167</c:v>
                </c:pt>
                <c:pt idx="13">
                  <c:v>0.12911799999710638</c:v>
                </c:pt>
                <c:pt idx="14">
                  <c:v>0.13904999999795109</c:v>
                </c:pt>
                <c:pt idx="15">
                  <c:v>0.1489819999987958</c:v>
                </c:pt>
                <c:pt idx="16">
                  <c:v>0.15891399999964051</c:v>
                </c:pt>
                <c:pt idx="17">
                  <c:v>0.16884700000809971</c:v>
                </c:pt>
                <c:pt idx="18">
                  <c:v>0.17877900000894442</c:v>
                </c:pt>
                <c:pt idx="19">
                  <c:v>0.18871099999523722</c:v>
                </c:pt>
                <c:pt idx="20">
                  <c:v>0.19864299999608193</c:v>
                </c:pt>
                <c:pt idx="21">
                  <c:v>0.20857499999692664</c:v>
                </c:pt>
                <c:pt idx="22">
                  <c:v>0.21850699999777135</c:v>
                </c:pt>
                <c:pt idx="23">
                  <c:v>0.22843899999861605</c:v>
                </c:pt>
                <c:pt idx="24">
                  <c:v>0.23837200000707526</c:v>
                </c:pt>
                <c:pt idx="25">
                  <c:v>0.24830400000791997</c:v>
                </c:pt>
                <c:pt idx="26">
                  <c:v>0.25823600000876468</c:v>
                </c:pt>
                <c:pt idx="27">
                  <c:v>0.26816799999505747</c:v>
                </c:pt>
                <c:pt idx="28">
                  <c:v>0.27809999999590218</c:v>
                </c:pt>
                <c:pt idx="29">
                  <c:v>0.28803199999674689</c:v>
                </c:pt>
                <c:pt idx="30">
                  <c:v>0.29796500000520609</c:v>
                </c:pt>
                <c:pt idx="31">
                  <c:v>0.3078970000060508</c:v>
                </c:pt>
                <c:pt idx="32">
                  <c:v>0.31782900000689551</c:v>
                </c:pt>
                <c:pt idx="33">
                  <c:v>0.32776100000774022</c:v>
                </c:pt>
                <c:pt idx="34">
                  <c:v>0.33769300000858493</c:v>
                </c:pt>
                <c:pt idx="35">
                  <c:v>0.34762499999487773</c:v>
                </c:pt>
                <c:pt idx="36">
                  <c:v>0.35755699999572244</c:v>
                </c:pt>
                <c:pt idx="37">
                  <c:v>0.36749000000418164</c:v>
                </c:pt>
                <c:pt idx="38">
                  <c:v>0.37742200000502635</c:v>
                </c:pt>
                <c:pt idx="39">
                  <c:v>0.38735400000587106</c:v>
                </c:pt>
                <c:pt idx="40">
                  <c:v>0.39728600000671577</c:v>
                </c:pt>
                <c:pt idx="41">
                  <c:v>0.40721800000756048</c:v>
                </c:pt>
                <c:pt idx="42">
                  <c:v>0.41715000000840519</c:v>
                </c:pt>
                <c:pt idx="43">
                  <c:v>0.4270820000092499</c:v>
                </c:pt>
                <c:pt idx="44">
                  <c:v>0.43701500000315718</c:v>
                </c:pt>
                <c:pt idx="45">
                  <c:v>0.44694700000400189</c:v>
                </c:pt>
                <c:pt idx="46">
                  <c:v>0.4568790000048466</c:v>
                </c:pt>
                <c:pt idx="47">
                  <c:v>0.46681100000569131</c:v>
                </c:pt>
                <c:pt idx="48">
                  <c:v>0.47674300000653602</c:v>
                </c:pt>
                <c:pt idx="49">
                  <c:v>0.48667500000738073</c:v>
                </c:pt>
                <c:pt idx="50">
                  <c:v>0.49660800000128802</c:v>
                </c:pt>
                <c:pt idx="51">
                  <c:v>0.50654000000213273</c:v>
                </c:pt>
                <c:pt idx="52">
                  <c:v>0.51647200000297744</c:v>
                </c:pt>
                <c:pt idx="53">
                  <c:v>0.52640400000382215</c:v>
                </c:pt>
                <c:pt idx="54">
                  <c:v>0.53633600000466686</c:v>
                </c:pt>
                <c:pt idx="55">
                  <c:v>0.54626800000551157</c:v>
                </c:pt>
                <c:pt idx="56">
                  <c:v>0.55620000000635628</c:v>
                </c:pt>
                <c:pt idx="57">
                  <c:v>0.56613300000026356</c:v>
                </c:pt>
                <c:pt idx="58">
                  <c:v>0.57606500000110827</c:v>
                </c:pt>
                <c:pt idx="59">
                  <c:v>0.58599700000195298</c:v>
                </c:pt>
                <c:pt idx="60">
                  <c:v>0.59592900000279769</c:v>
                </c:pt>
                <c:pt idx="61">
                  <c:v>0.6058610000036424</c:v>
                </c:pt>
                <c:pt idx="62">
                  <c:v>0.61579300000448711</c:v>
                </c:pt>
                <c:pt idx="63">
                  <c:v>0.6257259999983944</c:v>
                </c:pt>
                <c:pt idx="64">
                  <c:v>0.63565799999923911</c:v>
                </c:pt>
                <c:pt idx="65">
                  <c:v>0.64559000000008382</c:v>
                </c:pt>
                <c:pt idx="66">
                  <c:v>0.65552200000092853</c:v>
                </c:pt>
                <c:pt idx="67">
                  <c:v>0.66545400000177324</c:v>
                </c:pt>
                <c:pt idx="68">
                  <c:v>0.67538600000261795</c:v>
                </c:pt>
                <c:pt idx="69">
                  <c:v>0.68531800000346266</c:v>
                </c:pt>
                <c:pt idx="70">
                  <c:v>0.69525099999736995</c:v>
                </c:pt>
                <c:pt idx="71">
                  <c:v>0.70518299999821465</c:v>
                </c:pt>
                <c:pt idx="72">
                  <c:v>0.71511499999905936</c:v>
                </c:pt>
                <c:pt idx="73">
                  <c:v>0.72504699999990407</c:v>
                </c:pt>
                <c:pt idx="74">
                  <c:v>0.73497900000074878</c:v>
                </c:pt>
                <c:pt idx="75">
                  <c:v>0.74491100000159349</c:v>
                </c:pt>
                <c:pt idx="76">
                  <c:v>0.7548430000024382</c:v>
                </c:pt>
                <c:pt idx="77">
                  <c:v>0.76477599999634549</c:v>
                </c:pt>
                <c:pt idx="78">
                  <c:v>0.7747079999971902</c:v>
                </c:pt>
                <c:pt idx="79">
                  <c:v>0.78463999999803491</c:v>
                </c:pt>
                <c:pt idx="80">
                  <c:v>0.79457199999887962</c:v>
                </c:pt>
                <c:pt idx="81">
                  <c:v>0.80450399999972433</c:v>
                </c:pt>
                <c:pt idx="82">
                  <c:v>0.81443600000056904</c:v>
                </c:pt>
                <c:pt idx="83">
                  <c:v>0.82436800000141375</c:v>
                </c:pt>
                <c:pt idx="84">
                  <c:v>0.83430099999532104</c:v>
                </c:pt>
                <c:pt idx="85">
                  <c:v>0.84423299999616574</c:v>
                </c:pt>
                <c:pt idx="86">
                  <c:v>0.85416499999701045</c:v>
                </c:pt>
                <c:pt idx="87">
                  <c:v>0.86409699999785516</c:v>
                </c:pt>
                <c:pt idx="88">
                  <c:v>0.87402899999869987</c:v>
                </c:pt>
                <c:pt idx="89">
                  <c:v>0.88396099999954458</c:v>
                </c:pt>
                <c:pt idx="90">
                  <c:v>0.89389400000800379</c:v>
                </c:pt>
                <c:pt idx="91">
                  <c:v>0.9038260000088485</c:v>
                </c:pt>
                <c:pt idx="92">
                  <c:v>0.91375799999514129</c:v>
                </c:pt>
                <c:pt idx="93">
                  <c:v>0.923689999995986</c:v>
                </c:pt>
                <c:pt idx="94">
                  <c:v>0.93362199999683071</c:v>
                </c:pt>
                <c:pt idx="95">
                  <c:v>0.94355399999767542</c:v>
                </c:pt>
                <c:pt idx="96">
                  <c:v>0.95348599999852013</c:v>
                </c:pt>
                <c:pt idx="97">
                  <c:v>0.96341900000697933</c:v>
                </c:pt>
                <c:pt idx="98">
                  <c:v>0.97334974999830592</c:v>
                </c:pt>
                <c:pt idx="99">
                  <c:v>0.98328174999915063</c:v>
                </c:pt>
                <c:pt idx="100">
                  <c:v>0.99321374999999534</c:v>
                </c:pt>
                <c:pt idx="101">
                  <c:v>1.0031457500008401</c:v>
                </c:pt>
                <c:pt idx="102">
                  <c:v>1.0130777500016848</c:v>
                </c:pt>
                <c:pt idx="103">
                  <c:v>1.0230107499955921</c:v>
                </c:pt>
                <c:pt idx="104">
                  <c:v>1.0329427499964368</c:v>
                </c:pt>
                <c:pt idx="105">
                  <c:v>1.0428747499972815</c:v>
                </c:pt>
                <c:pt idx="106">
                  <c:v>1.0528067499981262</c:v>
                </c:pt>
                <c:pt idx="107">
                  <c:v>1.0627387499989709</c:v>
                </c:pt>
                <c:pt idx="108">
                  <c:v>1.0726707499998156</c:v>
                </c:pt>
                <c:pt idx="109">
                  <c:v>1.0826027500006603</c:v>
                </c:pt>
                <c:pt idx="110">
                  <c:v>1.0925357500091195</c:v>
                </c:pt>
                <c:pt idx="111">
                  <c:v>1.1024677499954123</c:v>
                </c:pt>
                <c:pt idx="112">
                  <c:v>1.112399749996257</c:v>
                </c:pt>
                <c:pt idx="113">
                  <c:v>1.1223317499971017</c:v>
                </c:pt>
                <c:pt idx="114">
                  <c:v>1.1322637499979464</c:v>
                </c:pt>
                <c:pt idx="115">
                  <c:v>1.1421957499987911</c:v>
                </c:pt>
                <c:pt idx="116">
                  <c:v>1.1521277499996359</c:v>
                </c:pt>
                <c:pt idx="117">
                  <c:v>1.1620607500080951</c:v>
                </c:pt>
                <c:pt idx="118">
                  <c:v>1.1719927500089398</c:v>
                </c:pt>
                <c:pt idx="119">
                  <c:v>1.1819247499952326</c:v>
                </c:pt>
                <c:pt idx="120">
                  <c:v>1.1918567499960773</c:v>
                </c:pt>
                <c:pt idx="121">
                  <c:v>1.201788749996922</c:v>
                </c:pt>
                <c:pt idx="122">
                  <c:v>1.2117207499977667</c:v>
                </c:pt>
                <c:pt idx="123">
                  <c:v>1.2216527499986114</c:v>
                </c:pt>
                <c:pt idx="124">
                  <c:v>1.2315857500070706</c:v>
                </c:pt>
                <c:pt idx="125">
                  <c:v>1.2415177500079153</c:v>
                </c:pt>
                <c:pt idx="126">
                  <c:v>1.25144975000876</c:v>
                </c:pt>
                <c:pt idx="127">
                  <c:v>1.2613817499950528</c:v>
                </c:pt>
                <c:pt idx="128">
                  <c:v>1.2713137499958975</c:v>
                </c:pt>
                <c:pt idx="129">
                  <c:v>1.2812457499967422</c:v>
                </c:pt>
                <c:pt idx="130">
                  <c:v>1.2911787500052014</c:v>
                </c:pt>
                <c:pt idx="131">
                  <c:v>1.3011107500060461</c:v>
                </c:pt>
                <c:pt idx="132">
                  <c:v>1.3110427500068909</c:v>
                </c:pt>
                <c:pt idx="133">
                  <c:v>1.3209747500077356</c:v>
                </c:pt>
                <c:pt idx="134">
                  <c:v>1.3309067500085803</c:v>
                </c:pt>
                <c:pt idx="135">
                  <c:v>1.3408387499948731</c:v>
                </c:pt>
                <c:pt idx="136">
                  <c:v>1.3507707499957178</c:v>
                </c:pt>
                <c:pt idx="137">
                  <c:v>1.360703750004177</c:v>
                </c:pt>
                <c:pt idx="138">
                  <c:v>1.3706357500050217</c:v>
                </c:pt>
                <c:pt idx="139">
                  <c:v>1.3805677500058664</c:v>
                </c:pt>
                <c:pt idx="140">
                  <c:v>1.3904997500067111</c:v>
                </c:pt>
                <c:pt idx="141">
                  <c:v>1.4004317500075558</c:v>
                </c:pt>
                <c:pt idx="142">
                  <c:v>1.4103637500084005</c:v>
                </c:pt>
                <c:pt idx="143">
                  <c:v>1.4202967500023078</c:v>
                </c:pt>
                <c:pt idx="144">
                  <c:v>1.4302287500031525</c:v>
                </c:pt>
                <c:pt idx="145">
                  <c:v>1.4401607500039972</c:v>
                </c:pt>
                <c:pt idx="146">
                  <c:v>1.4500927500048419</c:v>
                </c:pt>
                <c:pt idx="147">
                  <c:v>1.4600247500056867</c:v>
                </c:pt>
                <c:pt idx="148">
                  <c:v>1.4699567500065314</c:v>
                </c:pt>
                <c:pt idx="149">
                  <c:v>1.4798887500073761</c:v>
                </c:pt>
                <c:pt idx="150">
                  <c:v>1.4898217500012834</c:v>
                </c:pt>
                <c:pt idx="151">
                  <c:v>1.4997537500021281</c:v>
                </c:pt>
              </c:numCache>
            </c:numRef>
          </c:xVal>
          <c:yVal>
            <c:numRef>
              <c:f>'Raw Data'!$I$2:$I$2856</c:f>
              <c:numCache>
                <c:formatCode>General</c:formatCode>
                <c:ptCount val="2855"/>
                <c:pt idx="0">
                  <c:v>1.2387559334747495E-2</c:v>
                </c:pt>
                <c:pt idx="1">
                  <c:v>1.3256574352271856E-2</c:v>
                </c:pt>
                <c:pt idx="2">
                  <c:v>2.4768622778356078E-2</c:v>
                </c:pt>
                <c:pt idx="3">
                  <c:v>1.6069295215420425E-2</c:v>
                </c:pt>
                <c:pt idx="4">
                  <c:v>1.8713351315818728E-2</c:v>
                </c:pt>
                <c:pt idx="5">
                  <c:v>1.7895969953387977E-2</c:v>
                </c:pt>
                <c:pt idx="6">
                  <c:v>1.6980341663584114E-2</c:v>
                </c:pt>
                <c:pt idx="7">
                  <c:v>1.424493195489049E-2</c:v>
                </c:pt>
                <c:pt idx="8">
                  <c:v>1.1587413554079832E-2</c:v>
                </c:pt>
                <c:pt idx="9">
                  <c:v>1.7997528780251744E-2</c:v>
                </c:pt>
                <c:pt idx="10">
                  <c:v>1.5928098661825062E-2</c:v>
                </c:pt>
                <c:pt idx="11">
                  <c:v>1.1035897778347134E-2</c:v>
                </c:pt>
                <c:pt idx="12">
                  <c:v>1.924410947598517E-2</c:v>
                </c:pt>
                <c:pt idx="13">
                  <c:v>1.1645410624332726E-2</c:v>
                </c:pt>
                <c:pt idx="14">
                  <c:v>8.052789964713156E-3</c:v>
                </c:pt>
                <c:pt idx="15">
                  <c:v>1.7979466365650298E-2</c:v>
                </c:pt>
                <c:pt idx="16">
                  <c:v>1.6184983290731907E-2</c:v>
                </c:pt>
                <c:pt idx="17">
                  <c:v>1.6169392238371074E-2</c:v>
                </c:pt>
                <c:pt idx="18">
                  <c:v>1.643761955201626E-2</c:v>
                </c:pt>
                <c:pt idx="19">
                  <c:v>1.6531481067650022E-2</c:v>
                </c:pt>
                <c:pt idx="20">
                  <c:v>1.0417189272120595E-2</c:v>
                </c:pt>
                <c:pt idx="21">
                  <c:v>1.5265627400949599E-2</c:v>
                </c:pt>
                <c:pt idx="22">
                  <c:v>1.8265052600763738E-2</c:v>
                </c:pt>
                <c:pt idx="23">
                  <c:v>5.4869929072447123E-2</c:v>
                </c:pt>
                <c:pt idx="24">
                  <c:v>0.5067477019876242</c:v>
                </c:pt>
                <c:pt idx="25">
                  <c:v>2.5605927979946137</c:v>
                </c:pt>
                <c:pt idx="26">
                  <c:v>6.5686117905378341</c:v>
                </c:pt>
                <c:pt idx="27">
                  <c:v>7.9848822659254077</c:v>
                </c:pt>
                <c:pt idx="28">
                  <c:v>6.996640840172768</c:v>
                </c:pt>
                <c:pt idx="29">
                  <c:v>5.9256899642944338</c:v>
                </c:pt>
                <c:pt idx="30">
                  <c:v>6.053420051336289</c:v>
                </c:pt>
                <c:pt idx="31">
                  <c:v>5.7224261301755908</c:v>
                </c:pt>
                <c:pt idx="32">
                  <c:v>5.5436311393976219</c:v>
                </c:pt>
                <c:pt idx="33">
                  <c:v>5.2261524724960333</c:v>
                </c:pt>
                <c:pt idx="34">
                  <c:v>4.9438529938459395</c:v>
                </c:pt>
                <c:pt idx="35">
                  <c:v>4.700343066751957</c:v>
                </c:pt>
                <c:pt idx="36">
                  <c:v>4.5543892550468446</c:v>
                </c:pt>
                <c:pt idx="37">
                  <c:v>4.2228752240538601</c:v>
                </c:pt>
                <c:pt idx="38">
                  <c:v>3.9114118802547457</c:v>
                </c:pt>
                <c:pt idx="39">
                  <c:v>3.7530520310997963</c:v>
                </c:pt>
                <c:pt idx="40">
                  <c:v>3.5907824411988258</c:v>
                </c:pt>
                <c:pt idx="41">
                  <c:v>3.3181437322497369</c:v>
                </c:pt>
                <c:pt idx="42">
                  <c:v>2.9367517822980882</c:v>
                </c:pt>
                <c:pt idx="43">
                  <c:v>2.6230545097589495</c:v>
                </c:pt>
                <c:pt idx="44">
                  <c:v>2.4138015188276767</c:v>
                </c:pt>
                <c:pt idx="45">
                  <c:v>2.1239497764408588</c:v>
                </c:pt>
                <c:pt idx="46">
                  <c:v>1.7348563125729561</c:v>
                </c:pt>
                <c:pt idx="47">
                  <c:v>1.402599539011717</c:v>
                </c:pt>
                <c:pt idx="48">
                  <c:v>1.139551286995411</c:v>
                </c:pt>
                <c:pt idx="49">
                  <c:v>0.94351826593279842</c:v>
                </c:pt>
                <c:pt idx="50">
                  <c:v>0.67358857199549682</c:v>
                </c:pt>
                <c:pt idx="51">
                  <c:v>0.35148636549711232</c:v>
                </c:pt>
                <c:pt idx="52">
                  <c:v>9.9296977669000627E-2</c:v>
                </c:pt>
                <c:pt idx="53">
                  <c:v>-0.21693323560059072</c:v>
                </c:pt>
                <c:pt idx="54">
                  <c:v>-0.56489486295729874</c:v>
                </c:pt>
                <c:pt idx="55">
                  <c:v>-0.96108403265476228</c:v>
                </c:pt>
                <c:pt idx="56">
                  <c:v>-1.3305673970282079</c:v>
                </c:pt>
                <c:pt idx="57">
                  <c:v>-1.6547544282674791</c:v>
                </c:pt>
                <c:pt idx="58">
                  <c:v>-2.0143486891686919</c:v>
                </c:pt>
                <c:pt idx="59">
                  <c:v>-2.568744693696499</c:v>
                </c:pt>
                <c:pt idx="60">
                  <c:v>-3.02691350877285</c:v>
                </c:pt>
                <c:pt idx="61">
                  <c:v>-3.5336221075057983</c:v>
                </c:pt>
                <c:pt idx="62">
                  <c:v>-3.9693665581941606</c:v>
                </c:pt>
                <c:pt idx="63">
                  <c:v>-4.3274304565787318</c:v>
                </c:pt>
                <c:pt idx="64">
                  <c:v>-4.6720410811901099</c:v>
                </c:pt>
                <c:pt idx="65">
                  <c:v>-4.9277655494213111</c:v>
                </c:pt>
                <c:pt idx="66">
                  <c:v>-4.9827533501386645</c:v>
                </c:pt>
                <c:pt idx="67">
                  <c:v>-4.9824358463287357</c:v>
                </c:pt>
                <c:pt idx="68">
                  <c:v>-5.0064088457822802</c:v>
                </c:pt>
                <c:pt idx="69">
                  <c:v>-5.0029467093944548</c:v>
                </c:pt>
                <c:pt idx="70">
                  <c:v>-5.0119853353500368</c:v>
                </c:pt>
                <c:pt idx="71">
                  <c:v>-5.0119274479150775</c:v>
                </c:pt>
                <c:pt idx="72">
                  <c:v>-5.0164678108692176</c:v>
                </c:pt>
                <c:pt idx="73">
                  <c:v>-5.0194849741458896</c:v>
                </c:pt>
                <c:pt idx="74">
                  <c:v>-4.9703110599517828</c:v>
                </c:pt>
                <c:pt idx="75">
                  <c:v>-4.8364548450708389</c:v>
                </c:pt>
                <c:pt idx="76">
                  <c:v>-4.7438785108923911</c:v>
                </c:pt>
                <c:pt idx="77">
                  <c:v>-4.6104339399933814</c:v>
                </c:pt>
                <c:pt idx="78">
                  <c:v>-4.4167177319526676</c:v>
                </c:pt>
                <c:pt idx="79">
                  <c:v>-4.171093451678753</c:v>
                </c:pt>
                <c:pt idx="80">
                  <c:v>-2.4197927221655848</c:v>
                </c:pt>
                <c:pt idx="81">
                  <c:v>0.61530842341482639</c:v>
                </c:pt>
                <c:pt idx="82">
                  <c:v>-6.0280554145574573E-2</c:v>
                </c:pt>
                <c:pt idx="83">
                  <c:v>-1.3570546992123128E-2</c:v>
                </c:pt>
                <c:pt idx="84">
                  <c:v>-8.7925860844552516E-3</c:v>
                </c:pt>
                <c:pt idx="85">
                  <c:v>-1.8905875459313392E-2</c:v>
                </c:pt>
                <c:pt idx="86">
                  <c:v>-1.5381466224789621E-2</c:v>
                </c:pt>
                <c:pt idx="87">
                  <c:v>-1.3285056687891483E-2</c:v>
                </c:pt>
                <c:pt idx="88">
                  <c:v>-1.4007297456264497E-2</c:v>
                </c:pt>
                <c:pt idx="89">
                  <c:v>-2.1358014978468419E-2</c:v>
                </c:pt>
                <c:pt idx="90">
                  <c:v>-2.1060135886073115E-2</c:v>
                </c:pt>
                <c:pt idx="91">
                  <c:v>-1.7443961910903454E-2</c:v>
                </c:pt>
                <c:pt idx="92">
                  <c:v>-1.6746498718857767E-2</c:v>
                </c:pt>
                <c:pt idx="93">
                  <c:v>-1.0876643378287554E-2</c:v>
                </c:pt>
                <c:pt idx="94">
                  <c:v>-9.4771488569676873E-3</c:v>
                </c:pt>
                <c:pt idx="95">
                  <c:v>-1.241674516350031E-2</c:v>
                </c:pt>
                <c:pt idx="96">
                  <c:v>-2.2661304529756308E-2</c:v>
                </c:pt>
                <c:pt idx="97">
                  <c:v>-1.8396802246570587E-2</c:v>
                </c:pt>
                <c:pt idx="98">
                  <c:v>-1.5828047320246699E-2</c:v>
                </c:pt>
                <c:pt idx="99">
                  <c:v>-1.3909685499966145E-2</c:v>
                </c:pt>
                <c:pt idx="100">
                  <c:v>-1.469226222485304E-2</c:v>
                </c:pt>
                <c:pt idx="101">
                  <c:v>-2.4340825863182546E-2</c:v>
                </c:pt>
                <c:pt idx="102">
                  <c:v>-1.150951310992241E-2</c:v>
                </c:pt>
                <c:pt idx="103">
                  <c:v>-1.5483829043805601E-2</c:v>
                </c:pt>
                <c:pt idx="104">
                  <c:v>-5.9645985066890716E-3</c:v>
                </c:pt>
                <c:pt idx="105">
                  <c:v>-2.4037337098270654E-2</c:v>
                </c:pt>
                <c:pt idx="106">
                  <c:v>-1.8993985690176487E-2</c:v>
                </c:pt>
                <c:pt idx="107">
                  <c:v>-3.0900524742901326E-2</c:v>
                </c:pt>
                <c:pt idx="108">
                  <c:v>-1.9166990183293819E-2</c:v>
                </c:pt>
                <c:pt idx="109">
                  <c:v>-1.5775020383298397E-2</c:v>
                </c:pt>
                <c:pt idx="110">
                  <c:v>-2.4033262319862844E-2</c:v>
                </c:pt>
                <c:pt idx="111">
                  <c:v>-1.9911377280950548E-2</c:v>
                </c:pt>
                <c:pt idx="112">
                  <c:v>-2.0258409529924394E-2</c:v>
                </c:pt>
                <c:pt idx="113">
                  <c:v>-2.4348847512155773E-2</c:v>
                </c:pt>
                <c:pt idx="114">
                  <c:v>-1.5706096328794956E-2</c:v>
                </c:pt>
                <c:pt idx="115">
                  <c:v>-2.1123687811195852E-2</c:v>
                </c:pt>
                <c:pt idx="116">
                  <c:v>-1.9831489697098734E-2</c:v>
                </c:pt>
                <c:pt idx="117">
                  <c:v>-1.81691262871027E-2</c:v>
                </c:pt>
                <c:pt idx="118">
                  <c:v>-1.6947113033384087E-2</c:v>
                </c:pt>
                <c:pt idx="119">
                  <c:v>-2.5797221101820471E-2</c:v>
                </c:pt>
                <c:pt idx="120">
                  <c:v>-2.6114907637238505E-2</c:v>
                </c:pt>
                <c:pt idx="121">
                  <c:v>-1.7352014444768429E-2</c:v>
                </c:pt>
                <c:pt idx="122">
                  <c:v>-1.9589250516146423E-2</c:v>
                </c:pt>
                <c:pt idx="123">
                  <c:v>-1.4787973836064339E-2</c:v>
                </c:pt>
                <c:pt idx="124">
                  <c:v>-7.2604694031178953E-3</c:v>
                </c:pt>
                <c:pt idx="125">
                  <c:v>-1.7166529800742864E-2</c:v>
                </c:pt>
                <c:pt idx="126">
                  <c:v>-2.0592285543680193E-2</c:v>
                </c:pt>
                <c:pt idx="127">
                  <c:v>-1.9760811477899553E-2</c:v>
                </c:pt>
                <c:pt idx="128">
                  <c:v>-1.2185633964836597E-2</c:v>
                </c:pt>
                <c:pt idx="129">
                  <c:v>-1.6645542886108162E-2</c:v>
                </c:pt>
                <c:pt idx="130">
                  <c:v>-1.9160083159804345E-2</c:v>
                </c:pt>
                <c:pt idx="131">
                  <c:v>-1.535688964650035E-2</c:v>
                </c:pt>
                <c:pt idx="132">
                  <c:v>-8.2233048230409625E-3</c:v>
                </c:pt>
                <c:pt idx="133">
                  <c:v>-1.334924815222621E-2</c:v>
                </c:pt>
                <c:pt idx="134">
                  <c:v>-2.2311988212168218E-2</c:v>
                </c:pt>
                <c:pt idx="135">
                  <c:v>-2.4515054617077113E-2</c:v>
                </c:pt>
                <c:pt idx="136">
                  <c:v>-1.4885987788438798E-2</c:v>
                </c:pt>
                <c:pt idx="137">
                  <c:v>-2.6214419938623907E-2</c:v>
                </c:pt>
                <c:pt idx="138">
                  <c:v>-1.6392687354236841E-2</c:v>
                </c:pt>
                <c:pt idx="139">
                  <c:v>-1.5815804712474346E-2</c:v>
                </c:pt>
                <c:pt idx="140">
                  <c:v>-1.016021328046918E-2</c:v>
                </c:pt>
                <c:pt idx="141">
                  <c:v>-5.4862597212195401E-3</c:v>
                </c:pt>
                <c:pt idx="142">
                  <c:v>-5.7487266138195993E-3</c:v>
                </c:pt>
                <c:pt idx="143">
                  <c:v>-1.5353399589657785E-2</c:v>
                </c:pt>
                <c:pt idx="144">
                  <c:v>-2.2879003677517176E-2</c:v>
                </c:pt>
                <c:pt idx="145">
                  <c:v>-2.5156950987875463E-2</c:v>
                </c:pt>
                <c:pt idx="146">
                  <c:v>-1.1047930251806976E-2</c:v>
                </c:pt>
                <c:pt idx="147">
                  <c:v>-1.8199275992810727E-2</c:v>
                </c:pt>
                <c:pt idx="148">
                  <c:v>-1.3710551261901856E-2</c:v>
                </c:pt>
                <c:pt idx="149">
                  <c:v>-1.6252810992300512E-2</c:v>
                </c:pt>
                <c:pt idx="150">
                  <c:v>-1.2268189340829849E-2</c:v>
                </c:pt>
              </c:numCache>
            </c:numRef>
          </c:yVal>
          <c:smooth val="0"/>
          <c:extLst>
            <c:ext xmlns:c16="http://schemas.microsoft.com/office/drawing/2014/chart" uri="{C3380CC4-5D6E-409C-BE32-E72D297353CC}">
              <c16:uniqueId val="{00000001-4A6E-49B2-A7E1-6D0D3BF8C895}"/>
            </c:ext>
          </c:extLst>
        </c:ser>
        <c:ser>
          <c:idx val="2"/>
          <c:order val="2"/>
          <c:tx>
            <c:strRef>
              <c:f>'Raw Data'!$J$1</c:f>
              <c:strCache>
                <c:ptCount val="1"/>
                <c:pt idx="0">
                  <c:v>#1 - 58 cm2</c:v>
                </c:pt>
              </c:strCache>
            </c:strRef>
          </c:tx>
          <c:spPr>
            <a:ln w="19050" cap="rnd">
              <a:solidFill>
                <a:schemeClr val="accent1"/>
              </a:solidFill>
              <a:round/>
            </a:ln>
            <a:effectLst/>
          </c:spPr>
          <c:marker>
            <c:symbol val="circle"/>
            <c:size val="5"/>
            <c:spPr>
              <a:noFill/>
              <a:ln w="9525">
                <a:noFill/>
              </a:ln>
              <a:effectLst/>
            </c:spPr>
          </c:marker>
          <c:xVal>
            <c:numRef>
              <c:f>'Raw Data'!$G$2:$G$2856</c:f>
              <c:numCache>
                <c:formatCode>General</c:formatCode>
                <c:ptCount val="2855"/>
                <c:pt idx="0">
                  <c:v>0</c:v>
                </c:pt>
                <c:pt idx="1">
                  <c:v>9.9320000008447096E-3</c:v>
                </c:pt>
                <c:pt idx="2">
                  <c:v>1.9864000001689419E-2</c:v>
                </c:pt>
                <c:pt idx="3">
                  <c:v>2.9796000002534129E-2</c:v>
                </c:pt>
                <c:pt idx="4">
                  <c:v>3.9728999996441416E-2</c:v>
                </c:pt>
                <c:pt idx="5">
                  <c:v>4.9660999997286126E-2</c:v>
                </c:pt>
                <c:pt idx="6">
                  <c:v>5.9592999998130836E-2</c:v>
                </c:pt>
                <c:pt idx="7">
                  <c:v>6.9524999998975545E-2</c:v>
                </c:pt>
                <c:pt idx="8">
                  <c:v>7.9456999999820255E-2</c:v>
                </c:pt>
                <c:pt idx="9">
                  <c:v>8.9389000000664964E-2</c:v>
                </c:pt>
                <c:pt idx="10">
                  <c:v>9.9322000009124167E-2</c:v>
                </c:pt>
                <c:pt idx="11">
                  <c:v>0.10925399999541696</c:v>
                </c:pt>
                <c:pt idx="12">
                  <c:v>0.11918599999626167</c:v>
                </c:pt>
                <c:pt idx="13">
                  <c:v>0.12911799999710638</c:v>
                </c:pt>
                <c:pt idx="14">
                  <c:v>0.13904999999795109</c:v>
                </c:pt>
                <c:pt idx="15">
                  <c:v>0.1489819999987958</c:v>
                </c:pt>
                <c:pt idx="16">
                  <c:v>0.15891399999964051</c:v>
                </c:pt>
                <c:pt idx="17">
                  <c:v>0.16884700000809971</c:v>
                </c:pt>
                <c:pt idx="18">
                  <c:v>0.17877900000894442</c:v>
                </c:pt>
                <c:pt idx="19">
                  <c:v>0.18871099999523722</c:v>
                </c:pt>
                <c:pt idx="20">
                  <c:v>0.19864299999608193</c:v>
                </c:pt>
                <c:pt idx="21">
                  <c:v>0.20857499999692664</c:v>
                </c:pt>
                <c:pt idx="22">
                  <c:v>0.21850699999777135</c:v>
                </c:pt>
                <c:pt idx="23">
                  <c:v>0.22843899999861605</c:v>
                </c:pt>
                <c:pt idx="24">
                  <c:v>0.23837200000707526</c:v>
                </c:pt>
                <c:pt idx="25">
                  <c:v>0.24830400000791997</c:v>
                </c:pt>
                <c:pt idx="26">
                  <c:v>0.25823600000876468</c:v>
                </c:pt>
                <c:pt idx="27">
                  <c:v>0.26816799999505747</c:v>
                </c:pt>
                <c:pt idx="28">
                  <c:v>0.27809999999590218</c:v>
                </c:pt>
                <c:pt idx="29">
                  <c:v>0.28803199999674689</c:v>
                </c:pt>
                <c:pt idx="30">
                  <c:v>0.29796500000520609</c:v>
                </c:pt>
                <c:pt idx="31">
                  <c:v>0.3078970000060508</c:v>
                </c:pt>
                <c:pt idx="32">
                  <c:v>0.31782900000689551</c:v>
                </c:pt>
                <c:pt idx="33">
                  <c:v>0.32776100000774022</c:v>
                </c:pt>
                <c:pt idx="34">
                  <c:v>0.33769300000858493</c:v>
                </c:pt>
                <c:pt idx="35">
                  <c:v>0.34762499999487773</c:v>
                </c:pt>
                <c:pt idx="36">
                  <c:v>0.35755699999572244</c:v>
                </c:pt>
                <c:pt idx="37">
                  <c:v>0.36749000000418164</c:v>
                </c:pt>
                <c:pt idx="38">
                  <c:v>0.37742200000502635</c:v>
                </c:pt>
                <c:pt idx="39">
                  <c:v>0.38735400000587106</c:v>
                </c:pt>
                <c:pt idx="40">
                  <c:v>0.39728600000671577</c:v>
                </c:pt>
                <c:pt idx="41">
                  <c:v>0.40721800000756048</c:v>
                </c:pt>
                <c:pt idx="42">
                  <c:v>0.41715000000840519</c:v>
                </c:pt>
                <c:pt idx="43">
                  <c:v>0.4270820000092499</c:v>
                </c:pt>
                <c:pt idx="44">
                  <c:v>0.43701500000315718</c:v>
                </c:pt>
                <c:pt idx="45">
                  <c:v>0.44694700000400189</c:v>
                </c:pt>
                <c:pt idx="46">
                  <c:v>0.4568790000048466</c:v>
                </c:pt>
                <c:pt idx="47">
                  <c:v>0.46681100000569131</c:v>
                </c:pt>
                <c:pt idx="48">
                  <c:v>0.47674300000653602</c:v>
                </c:pt>
                <c:pt idx="49">
                  <c:v>0.48667500000738073</c:v>
                </c:pt>
                <c:pt idx="50">
                  <c:v>0.49660800000128802</c:v>
                </c:pt>
                <c:pt idx="51">
                  <c:v>0.50654000000213273</c:v>
                </c:pt>
                <c:pt idx="52">
                  <c:v>0.51647200000297744</c:v>
                </c:pt>
                <c:pt idx="53">
                  <c:v>0.52640400000382215</c:v>
                </c:pt>
                <c:pt idx="54">
                  <c:v>0.53633600000466686</c:v>
                </c:pt>
                <c:pt idx="55">
                  <c:v>0.54626800000551157</c:v>
                </c:pt>
                <c:pt idx="56">
                  <c:v>0.55620000000635628</c:v>
                </c:pt>
                <c:pt idx="57">
                  <c:v>0.56613300000026356</c:v>
                </c:pt>
                <c:pt idx="58">
                  <c:v>0.57606500000110827</c:v>
                </c:pt>
                <c:pt idx="59">
                  <c:v>0.58599700000195298</c:v>
                </c:pt>
                <c:pt idx="60">
                  <c:v>0.59592900000279769</c:v>
                </c:pt>
                <c:pt idx="61">
                  <c:v>0.6058610000036424</c:v>
                </c:pt>
                <c:pt idx="62">
                  <c:v>0.61579300000448711</c:v>
                </c:pt>
                <c:pt idx="63">
                  <c:v>0.6257259999983944</c:v>
                </c:pt>
                <c:pt idx="64">
                  <c:v>0.63565799999923911</c:v>
                </c:pt>
                <c:pt idx="65">
                  <c:v>0.64559000000008382</c:v>
                </c:pt>
                <c:pt idx="66">
                  <c:v>0.65552200000092853</c:v>
                </c:pt>
                <c:pt idx="67">
                  <c:v>0.66545400000177324</c:v>
                </c:pt>
                <c:pt idx="68">
                  <c:v>0.67538600000261795</c:v>
                </c:pt>
                <c:pt idx="69">
                  <c:v>0.68531800000346266</c:v>
                </c:pt>
                <c:pt idx="70">
                  <c:v>0.69525099999736995</c:v>
                </c:pt>
                <c:pt idx="71">
                  <c:v>0.70518299999821465</c:v>
                </c:pt>
                <c:pt idx="72">
                  <c:v>0.71511499999905936</c:v>
                </c:pt>
                <c:pt idx="73">
                  <c:v>0.72504699999990407</c:v>
                </c:pt>
                <c:pt idx="74">
                  <c:v>0.73497900000074878</c:v>
                </c:pt>
                <c:pt idx="75">
                  <c:v>0.74491100000159349</c:v>
                </c:pt>
                <c:pt idx="76">
                  <c:v>0.7548430000024382</c:v>
                </c:pt>
                <c:pt idx="77">
                  <c:v>0.76477599999634549</c:v>
                </c:pt>
                <c:pt idx="78">
                  <c:v>0.7747079999971902</c:v>
                </c:pt>
                <c:pt idx="79">
                  <c:v>0.78463999999803491</c:v>
                </c:pt>
                <c:pt idx="80">
                  <c:v>0.79457199999887962</c:v>
                </c:pt>
                <c:pt idx="81">
                  <c:v>0.80450399999972433</c:v>
                </c:pt>
                <c:pt idx="82">
                  <c:v>0.81443600000056904</c:v>
                </c:pt>
                <c:pt idx="83">
                  <c:v>0.82436800000141375</c:v>
                </c:pt>
                <c:pt idx="84">
                  <c:v>0.83430099999532104</c:v>
                </c:pt>
                <c:pt idx="85">
                  <c:v>0.84423299999616574</c:v>
                </c:pt>
                <c:pt idx="86">
                  <c:v>0.85416499999701045</c:v>
                </c:pt>
                <c:pt idx="87">
                  <c:v>0.86409699999785516</c:v>
                </c:pt>
                <c:pt idx="88">
                  <c:v>0.87402899999869987</c:v>
                </c:pt>
                <c:pt idx="89">
                  <c:v>0.88396099999954458</c:v>
                </c:pt>
                <c:pt idx="90">
                  <c:v>0.89389400000800379</c:v>
                </c:pt>
                <c:pt idx="91">
                  <c:v>0.9038260000088485</c:v>
                </c:pt>
                <c:pt idx="92">
                  <c:v>0.91375799999514129</c:v>
                </c:pt>
                <c:pt idx="93">
                  <c:v>0.923689999995986</c:v>
                </c:pt>
                <c:pt idx="94">
                  <c:v>0.93362199999683071</c:v>
                </c:pt>
                <c:pt idx="95">
                  <c:v>0.94355399999767542</c:v>
                </c:pt>
                <c:pt idx="96">
                  <c:v>0.95348599999852013</c:v>
                </c:pt>
                <c:pt idx="97">
                  <c:v>0.96341900000697933</c:v>
                </c:pt>
                <c:pt idx="98">
                  <c:v>0.97334974999830592</c:v>
                </c:pt>
                <c:pt idx="99">
                  <c:v>0.98328174999915063</c:v>
                </c:pt>
                <c:pt idx="100">
                  <c:v>0.99321374999999534</c:v>
                </c:pt>
                <c:pt idx="101">
                  <c:v>1.0031457500008401</c:v>
                </c:pt>
                <c:pt idx="102">
                  <c:v>1.0130777500016848</c:v>
                </c:pt>
                <c:pt idx="103">
                  <c:v>1.0230107499955921</c:v>
                </c:pt>
                <c:pt idx="104">
                  <c:v>1.0329427499964368</c:v>
                </c:pt>
                <c:pt idx="105">
                  <c:v>1.0428747499972815</c:v>
                </c:pt>
                <c:pt idx="106">
                  <c:v>1.0528067499981262</c:v>
                </c:pt>
                <c:pt idx="107">
                  <c:v>1.0627387499989709</c:v>
                </c:pt>
                <c:pt idx="108">
                  <c:v>1.0726707499998156</c:v>
                </c:pt>
                <c:pt idx="109">
                  <c:v>1.0826027500006603</c:v>
                </c:pt>
                <c:pt idx="110">
                  <c:v>1.0925357500091195</c:v>
                </c:pt>
                <c:pt idx="111">
                  <c:v>1.1024677499954123</c:v>
                </c:pt>
                <c:pt idx="112">
                  <c:v>1.112399749996257</c:v>
                </c:pt>
                <c:pt idx="113">
                  <c:v>1.1223317499971017</c:v>
                </c:pt>
                <c:pt idx="114">
                  <c:v>1.1322637499979464</c:v>
                </c:pt>
                <c:pt idx="115">
                  <c:v>1.1421957499987911</c:v>
                </c:pt>
                <c:pt idx="116">
                  <c:v>1.1521277499996359</c:v>
                </c:pt>
                <c:pt idx="117">
                  <c:v>1.1620607500080951</c:v>
                </c:pt>
                <c:pt idx="118">
                  <c:v>1.1719927500089398</c:v>
                </c:pt>
                <c:pt idx="119">
                  <c:v>1.1819247499952326</c:v>
                </c:pt>
                <c:pt idx="120">
                  <c:v>1.1918567499960773</c:v>
                </c:pt>
                <c:pt idx="121">
                  <c:v>1.201788749996922</c:v>
                </c:pt>
                <c:pt idx="122">
                  <c:v>1.2117207499977667</c:v>
                </c:pt>
                <c:pt idx="123">
                  <c:v>1.2216527499986114</c:v>
                </c:pt>
                <c:pt idx="124">
                  <c:v>1.2315857500070706</c:v>
                </c:pt>
                <c:pt idx="125">
                  <c:v>1.2415177500079153</c:v>
                </c:pt>
                <c:pt idx="126">
                  <c:v>1.25144975000876</c:v>
                </c:pt>
                <c:pt idx="127">
                  <c:v>1.2613817499950528</c:v>
                </c:pt>
                <c:pt idx="128">
                  <c:v>1.2713137499958975</c:v>
                </c:pt>
                <c:pt idx="129">
                  <c:v>1.2812457499967422</c:v>
                </c:pt>
                <c:pt idx="130">
                  <c:v>1.2911787500052014</c:v>
                </c:pt>
                <c:pt idx="131">
                  <c:v>1.3011107500060461</c:v>
                </c:pt>
                <c:pt idx="132">
                  <c:v>1.3110427500068909</c:v>
                </c:pt>
                <c:pt idx="133">
                  <c:v>1.3209747500077356</c:v>
                </c:pt>
                <c:pt idx="134">
                  <c:v>1.3309067500085803</c:v>
                </c:pt>
                <c:pt idx="135">
                  <c:v>1.3408387499948731</c:v>
                </c:pt>
                <c:pt idx="136">
                  <c:v>1.3507707499957178</c:v>
                </c:pt>
                <c:pt idx="137">
                  <c:v>1.360703750004177</c:v>
                </c:pt>
                <c:pt idx="138">
                  <c:v>1.3706357500050217</c:v>
                </c:pt>
                <c:pt idx="139">
                  <c:v>1.3805677500058664</c:v>
                </c:pt>
                <c:pt idx="140">
                  <c:v>1.3904997500067111</c:v>
                </c:pt>
                <c:pt idx="141">
                  <c:v>1.4004317500075558</c:v>
                </c:pt>
                <c:pt idx="142">
                  <c:v>1.4103637500084005</c:v>
                </c:pt>
                <c:pt idx="143">
                  <c:v>1.4202967500023078</c:v>
                </c:pt>
                <c:pt idx="144">
                  <c:v>1.4302287500031525</c:v>
                </c:pt>
                <c:pt idx="145">
                  <c:v>1.4401607500039972</c:v>
                </c:pt>
                <c:pt idx="146">
                  <c:v>1.4500927500048419</c:v>
                </c:pt>
                <c:pt idx="147">
                  <c:v>1.4600247500056867</c:v>
                </c:pt>
                <c:pt idx="148">
                  <c:v>1.4699567500065314</c:v>
                </c:pt>
                <c:pt idx="149">
                  <c:v>1.4798887500073761</c:v>
                </c:pt>
                <c:pt idx="150">
                  <c:v>1.4898217500012834</c:v>
                </c:pt>
                <c:pt idx="151">
                  <c:v>1.4997537500021281</c:v>
                </c:pt>
              </c:numCache>
            </c:numRef>
          </c:xVal>
          <c:yVal>
            <c:numRef>
              <c:f>'Raw Data'!$J$2:$J$2856</c:f>
              <c:numCache>
                <c:formatCode>General</c:formatCode>
                <c:ptCount val="2855"/>
                <c:pt idx="0">
                  <c:v>0.12580880161374808</c:v>
                </c:pt>
                <c:pt idx="1">
                  <c:v>0.13487882894463837</c:v>
                </c:pt>
                <c:pt idx="2">
                  <c:v>0.12132733108475804</c:v>
                </c:pt>
                <c:pt idx="3">
                  <c:v>0.12402630533091724</c:v>
                </c:pt>
                <c:pt idx="4">
                  <c:v>0.13038773791864516</c:v>
                </c:pt>
                <c:pt idx="5">
                  <c:v>0.1305037411954254</c:v>
                </c:pt>
                <c:pt idx="6">
                  <c:v>0.12460421123541893</c:v>
                </c:pt>
                <c:pt idx="7">
                  <c:v>0.13308818310499193</c:v>
                </c:pt>
                <c:pt idx="8">
                  <c:v>0.11885016730986536</c:v>
                </c:pt>
                <c:pt idx="9">
                  <c:v>0.12960094937123359</c:v>
                </c:pt>
                <c:pt idx="10">
                  <c:v>0.12866847379133106</c:v>
                </c:pt>
                <c:pt idx="11">
                  <c:v>0.12239468548446894</c:v>
                </c:pt>
                <c:pt idx="12">
                  <c:v>0.13229318104684354</c:v>
                </c:pt>
                <c:pt idx="13">
                  <c:v>0.12743147704750299</c:v>
                </c:pt>
                <c:pt idx="14">
                  <c:v>0.13019220337271692</c:v>
                </c:pt>
                <c:pt idx="15">
                  <c:v>0.12466679471544923</c:v>
                </c:pt>
                <c:pt idx="16">
                  <c:v>0.11909615236334503</c:v>
                </c:pt>
                <c:pt idx="17">
                  <c:v>0.11949458529241384</c:v>
                </c:pt>
                <c:pt idx="18">
                  <c:v>0.12276263066567482</c:v>
                </c:pt>
                <c:pt idx="19">
                  <c:v>0.12274935565888882</c:v>
                </c:pt>
                <c:pt idx="20">
                  <c:v>0.13200739838182926</c:v>
                </c:pt>
                <c:pt idx="21">
                  <c:v>0.11881429829634726</c:v>
                </c:pt>
                <c:pt idx="22">
                  <c:v>0.12209623080678285</c:v>
                </c:pt>
                <c:pt idx="23">
                  <c:v>0.14797217004932464</c:v>
                </c:pt>
                <c:pt idx="24">
                  <c:v>0.19123296864330769</c:v>
                </c:pt>
                <c:pt idx="25">
                  <c:v>0.99959306403994563</c:v>
                </c:pt>
                <c:pt idx="26">
                  <c:v>3.0677773600816729</c:v>
                </c:pt>
                <c:pt idx="27">
                  <c:v>5.5391498333215718</c:v>
                </c:pt>
                <c:pt idx="28">
                  <c:v>7.711347178816796</c:v>
                </c:pt>
                <c:pt idx="29">
                  <c:v>6.8209805417060858</c:v>
                </c:pt>
                <c:pt idx="30">
                  <c:v>6.7864357763528824</c:v>
                </c:pt>
                <c:pt idx="31">
                  <c:v>7.2658507418632512</c:v>
                </c:pt>
                <c:pt idx="32">
                  <c:v>7.4290938931703572</c:v>
                </c:pt>
                <c:pt idx="33">
                  <c:v>7.0909073120355606</c:v>
                </c:pt>
                <c:pt idx="34">
                  <c:v>6.8276498758792883</c:v>
                </c:pt>
                <c:pt idx="35">
                  <c:v>6.5438733905553823</c:v>
                </c:pt>
                <c:pt idx="36">
                  <c:v>6.1695229500532154</c:v>
                </c:pt>
                <c:pt idx="37">
                  <c:v>5.8455310696363449</c:v>
                </c:pt>
                <c:pt idx="38">
                  <c:v>5.5467167150974275</c:v>
                </c:pt>
                <c:pt idx="39">
                  <c:v>5.0988311058282854</c:v>
                </c:pt>
                <c:pt idx="40">
                  <c:v>4.4425653487443926</c:v>
                </c:pt>
                <c:pt idx="41">
                  <c:v>3.8944283500313759</c:v>
                </c:pt>
                <c:pt idx="42">
                  <c:v>3.6320503351092341</c:v>
                </c:pt>
                <c:pt idx="43">
                  <c:v>3.286739214062691</c:v>
                </c:pt>
                <c:pt idx="44">
                  <c:v>2.8983551636338234</c:v>
                </c:pt>
                <c:pt idx="45">
                  <c:v>2.5892289519309997</c:v>
                </c:pt>
                <c:pt idx="46">
                  <c:v>2.2515769524872304</c:v>
                </c:pt>
                <c:pt idx="47">
                  <c:v>1.9417733408510687</c:v>
                </c:pt>
                <c:pt idx="48">
                  <c:v>1.8356161174178125</c:v>
                </c:pt>
                <c:pt idx="49">
                  <c:v>1.3820202635228636</c:v>
                </c:pt>
                <c:pt idx="50">
                  <c:v>1.0766638248413802</c:v>
                </c:pt>
                <c:pt idx="51">
                  <c:v>0.7618805050849915</c:v>
                </c:pt>
                <c:pt idx="52">
                  <c:v>0.40845516633242368</c:v>
                </c:pt>
                <c:pt idx="53">
                  <c:v>-0.16611468236893417</c:v>
                </c:pt>
                <c:pt idx="54">
                  <c:v>-0.46784241210669281</c:v>
                </c:pt>
                <c:pt idx="55">
                  <c:v>-1.0368659940361977</c:v>
                </c:pt>
                <c:pt idx="56">
                  <c:v>-1.6248370032012462</c:v>
                </c:pt>
                <c:pt idx="57">
                  <c:v>-2.130844959318638</c:v>
                </c:pt>
                <c:pt idx="58">
                  <c:v>-2.796873812377453</c:v>
                </c:pt>
                <c:pt idx="59">
                  <c:v>-3.5010724121332171</c:v>
                </c:pt>
                <c:pt idx="60">
                  <c:v>-4.1460050958395005</c:v>
                </c:pt>
                <c:pt idx="61">
                  <c:v>-4.738130113184452</c:v>
                </c:pt>
                <c:pt idx="62">
                  <c:v>-5.2034904187917714</c:v>
                </c:pt>
                <c:pt idx="63">
                  <c:v>-5.3821246111392975</c:v>
                </c:pt>
                <c:pt idx="64">
                  <c:v>-5.4165267044305807</c:v>
                </c:pt>
                <c:pt idx="65">
                  <c:v>-5.4337602031230929</c:v>
                </c:pt>
                <c:pt idx="66">
                  <c:v>-5.3422635573148733</c:v>
                </c:pt>
                <c:pt idx="67">
                  <c:v>-5.2721928638219833</c:v>
                </c:pt>
                <c:pt idx="68">
                  <c:v>-5.1304885160923011</c:v>
                </c:pt>
                <c:pt idx="69">
                  <c:v>-4.9231515115499498</c:v>
                </c:pt>
                <c:pt idx="70">
                  <c:v>-4.8054283493757248</c:v>
                </c:pt>
                <c:pt idx="71">
                  <c:v>-4.7146386319398879</c:v>
                </c:pt>
                <c:pt idx="72">
                  <c:v>-4.595011616349221</c:v>
                </c:pt>
                <c:pt idx="73">
                  <c:v>-4.551976693868637</c:v>
                </c:pt>
                <c:pt idx="74">
                  <c:v>-4.4213431718945504</c:v>
                </c:pt>
                <c:pt idx="75">
                  <c:v>-4.4144443345069888</c:v>
                </c:pt>
                <c:pt idx="76">
                  <c:v>-4.3945164388418201</c:v>
                </c:pt>
                <c:pt idx="77">
                  <c:v>-4.3361942633986477</c:v>
                </c:pt>
                <c:pt idx="78">
                  <c:v>-4.2081466725468637</c:v>
                </c:pt>
                <c:pt idx="79">
                  <c:v>-4.0718091917037968</c:v>
                </c:pt>
                <c:pt idx="80">
                  <c:v>-3.8899154689908029</c:v>
                </c:pt>
                <c:pt idx="81">
                  <c:v>-3.2943248069286346</c:v>
                </c:pt>
                <c:pt idx="82">
                  <c:v>0.49631634235382083</c:v>
                </c:pt>
                <c:pt idx="83">
                  <c:v>0.20193653443828227</c:v>
                </c:pt>
                <c:pt idx="84">
                  <c:v>5.6649561133235694E-2</c:v>
                </c:pt>
                <c:pt idx="85">
                  <c:v>0.11916780816391111</c:v>
                </c:pt>
                <c:pt idx="86">
                  <c:v>8.931144995614887E-2</c:v>
                </c:pt>
                <c:pt idx="87">
                  <c:v>9.1394356079399594E-2</c:v>
                </c:pt>
                <c:pt idx="88">
                  <c:v>9.38348194397986E-2</c:v>
                </c:pt>
                <c:pt idx="89">
                  <c:v>9.0853378996253023E-2</c:v>
                </c:pt>
                <c:pt idx="90">
                  <c:v>9.1236499529331924E-2</c:v>
                </c:pt>
                <c:pt idx="91">
                  <c:v>9.7773558720946313E-2</c:v>
                </c:pt>
                <c:pt idx="92">
                  <c:v>0.1014317961037159</c:v>
                </c:pt>
                <c:pt idx="93">
                  <c:v>9.7508478853851568E-2</c:v>
                </c:pt>
                <c:pt idx="94">
                  <c:v>9.2548523359000684E-2</c:v>
                </c:pt>
                <c:pt idx="95">
                  <c:v>9.1507426612079154E-2</c:v>
                </c:pt>
                <c:pt idx="96">
                  <c:v>9.6401345115154982E-2</c:v>
                </c:pt>
                <c:pt idx="97">
                  <c:v>8.6636769063770769E-2</c:v>
                </c:pt>
                <c:pt idx="98">
                  <c:v>9.1621410772204398E-2</c:v>
                </c:pt>
                <c:pt idx="99">
                  <c:v>9.0974836628884087E-2</c:v>
                </c:pt>
                <c:pt idx="100">
                  <c:v>9.5003038309514523E-2</c:v>
                </c:pt>
                <c:pt idx="101">
                  <c:v>9.7810505814850332E-2</c:v>
                </c:pt>
                <c:pt idx="102">
                  <c:v>9.5777026936411866E-2</c:v>
                </c:pt>
                <c:pt idx="103">
                  <c:v>8.957870425656439E-2</c:v>
                </c:pt>
                <c:pt idx="104">
                  <c:v>0.10021877294406295</c:v>
                </c:pt>
                <c:pt idx="105">
                  <c:v>8.925761902704836E-2</c:v>
                </c:pt>
                <c:pt idx="106">
                  <c:v>8.7752746716141708E-2</c:v>
                </c:pt>
                <c:pt idx="107">
                  <c:v>8.9985104016959666E-2</c:v>
                </c:pt>
                <c:pt idx="108">
                  <c:v>9.583666853606701E-2</c:v>
                </c:pt>
                <c:pt idx="109">
                  <c:v>9.1393862720578908E-2</c:v>
                </c:pt>
                <c:pt idx="110">
                  <c:v>8.370917782187462E-2</c:v>
                </c:pt>
                <c:pt idx="111">
                  <c:v>9.972154034301639E-2</c:v>
                </c:pt>
                <c:pt idx="112">
                  <c:v>8.9231343101710089E-2</c:v>
                </c:pt>
                <c:pt idx="113">
                  <c:v>9.5735785793513065E-2</c:v>
                </c:pt>
                <c:pt idx="114">
                  <c:v>8.6140998266637334E-2</c:v>
                </c:pt>
                <c:pt idx="115">
                  <c:v>9.4762443657964476E-2</c:v>
                </c:pt>
                <c:pt idx="116">
                  <c:v>9.4616117086261511E-2</c:v>
                </c:pt>
                <c:pt idx="117">
                  <c:v>8.6675872318446645E-2</c:v>
                </c:pt>
                <c:pt idx="118">
                  <c:v>8.8825491517782212E-2</c:v>
                </c:pt>
                <c:pt idx="119">
                  <c:v>9.7064931001514199E-2</c:v>
                </c:pt>
                <c:pt idx="120">
                  <c:v>9.069020513445139E-2</c:v>
                </c:pt>
                <c:pt idx="121">
                  <c:v>9.5107155293226248E-2</c:v>
                </c:pt>
                <c:pt idx="122">
                  <c:v>8.5401252396404753E-2</c:v>
                </c:pt>
                <c:pt idx="123">
                  <c:v>8.7329444848001009E-2</c:v>
                </c:pt>
                <c:pt idx="124">
                  <c:v>9.2906409502029427E-2</c:v>
                </c:pt>
                <c:pt idx="125">
                  <c:v>9.6340680252760658E-2</c:v>
                </c:pt>
                <c:pt idx="126">
                  <c:v>9.0228768456727268E-2</c:v>
                </c:pt>
                <c:pt idx="127">
                  <c:v>9.6493237763643269E-2</c:v>
                </c:pt>
                <c:pt idx="128">
                  <c:v>9.4573249686509375E-2</c:v>
                </c:pt>
                <c:pt idx="129">
                  <c:v>9.8859569393098354E-2</c:v>
                </c:pt>
                <c:pt idx="130">
                  <c:v>8.3524076901376254E-2</c:v>
                </c:pt>
                <c:pt idx="131">
                  <c:v>8.6291326526552442E-2</c:v>
                </c:pt>
                <c:pt idx="132">
                  <c:v>9.0103656314313413E-2</c:v>
                </c:pt>
                <c:pt idx="133">
                  <c:v>0.10172112364321947</c:v>
                </c:pt>
                <c:pt idx="134">
                  <c:v>8.9894673172384504E-2</c:v>
                </c:pt>
                <c:pt idx="135">
                  <c:v>8.9360767565667631E-2</c:v>
                </c:pt>
                <c:pt idx="136">
                  <c:v>9.3742396887391805E-2</c:v>
                </c:pt>
                <c:pt idx="137">
                  <c:v>9.2477607596665623E-2</c:v>
                </c:pt>
                <c:pt idx="138">
                  <c:v>8.7602747362107047E-2</c:v>
                </c:pt>
                <c:pt idx="139">
                  <c:v>7.496674988418818E-2</c:v>
                </c:pt>
                <c:pt idx="140">
                  <c:v>8.8507987707853328E-2</c:v>
                </c:pt>
                <c:pt idx="141">
                  <c:v>0.10167516818270088</c:v>
                </c:pt>
                <c:pt idx="142">
                  <c:v>9.1089734416455029E-2</c:v>
                </c:pt>
                <c:pt idx="143">
                  <c:v>9.1974637415260074E-2</c:v>
                </c:pt>
                <c:pt idx="144">
                  <c:v>8.9226701874285941E-2</c:v>
                </c:pt>
                <c:pt idx="145">
                  <c:v>9.4441870059818037E-2</c:v>
                </c:pt>
                <c:pt idx="146">
                  <c:v>9.0721871461719283E-2</c:v>
                </c:pt>
                <c:pt idx="147">
                  <c:v>9.8550562318414456E-2</c:v>
                </c:pt>
                <c:pt idx="148">
                  <c:v>8.8800805304199468E-2</c:v>
                </c:pt>
                <c:pt idx="149">
                  <c:v>8.9609895497560502E-2</c:v>
                </c:pt>
                <c:pt idx="150">
                  <c:v>9.961354957893491E-2</c:v>
                </c:pt>
              </c:numCache>
            </c:numRef>
          </c:yVal>
          <c:smooth val="0"/>
          <c:extLst>
            <c:ext xmlns:c16="http://schemas.microsoft.com/office/drawing/2014/chart" uri="{C3380CC4-5D6E-409C-BE32-E72D297353CC}">
              <c16:uniqueId val="{00000002-4A6E-49B2-A7E1-6D0D3BF8C895}"/>
            </c:ext>
          </c:extLst>
        </c:ser>
        <c:ser>
          <c:idx val="3"/>
          <c:order val="3"/>
          <c:tx>
            <c:strRef>
              <c:f>'Raw Data'!$K$1</c:f>
              <c:strCache>
                <c:ptCount val="1"/>
                <c:pt idx="0">
                  <c:v>#2 - 58 cm2</c:v>
                </c:pt>
              </c:strCache>
            </c:strRef>
          </c:tx>
          <c:spPr>
            <a:ln w="19050" cap="rnd">
              <a:solidFill>
                <a:srgbClr val="00B050"/>
              </a:solidFill>
              <a:round/>
            </a:ln>
            <a:effectLst/>
          </c:spPr>
          <c:marker>
            <c:symbol val="circle"/>
            <c:size val="5"/>
            <c:spPr>
              <a:noFill/>
              <a:ln w="9525">
                <a:noFill/>
              </a:ln>
              <a:effectLst/>
            </c:spPr>
          </c:marker>
          <c:xVal>
            <c:numRef>
              <c:f>'Raw Data'!$G$2:$G$2856</c:f>
              <c:numCache>
                <c:formatCode>General</c:formatCode>
                <c:ptCount val="2855"/>
                <c:pt idx="0">
                  <c:v>0</c:v>
                </c:pt>
                <c:pt idx="1">
                  <c:v>9.9320000008447096E-3</c:v>
                </c:pt>
                <c:pt idx="2">
                  <c:v>1.9864000001689419E-2</c:v>
                </c:pt>
                <c:pt idx="3">
                  <c:v>2.9796000002534129E-2</c:v>
                </c:pt>
                <c:pt idx="4">
                  <c:v>3.9728999996441416E-2</c:v>
                </c:pt>
                <c:pt idx="5">
                  <c:v>4.9660999997286126E-2</c:v>
                </c:pt>
                <c:pt idx="6">
                  <c:v>5.9592999998130836E-2</c:v>
                </c:pt>
                <c:pt idx="7">
                  <c:v>6.9524999998975545E-2</c:v>
                </c:pt>
                <c:pt idx="8">
                  <c:v>7.9456999999820255E-2</c:v>
                </c:pt>
                <c:pt idx="9">
                  <c:v>8.9389000000664964E-2</c:v>
                </c:pt>
                <c:pt idx="10">
                  <c:v>9.9322000009124167E-2</c:v>
                </c:pt>
                <c:pt idx="11">
                  <c:v>0.10925399999541696</c:v>
                </c:pt>
                <c:pt idx="12">
                  <c:v>0.11918599999626167</c:v>
                </c:pt>
                <c:pt idx="13">
                  <c:v>0.12911799999710638</c:v>
                </c:pt>
                <c:pt idx="14">
                  <c:v>0.13904999999795109</c:v>
                </c:pt>
                <c:pt idx="15">
                  <c:v>0.1489819999987958</c:v>
                </c:pt>
                <c:pt idx="16">
                  <c:v>0.15891399999964051</c:v>
                </c:pt>
                <c:pt idx="17">
                  <c:v>0.16884700000809971</c:v>
                </c:pt>
                <c:pt idx="18">
                  <c:v>0.17877900000894442</c:v>
                </c:pt>
                <c:pt idx="19">
                  <c:v>0.18871099999523722</c:v>
                </c:pt>
                <c:pt idx="20">
                  <c:v>0.19864299999608193</c:v>
                </c:pt>
                <c:pt idx="21">
                  <c:v>0.20857499999692664</c:v>
                </c:pt>
                <c:pt idx="22">
                  <c:v>0.21850699999777135</c:v>
                </c:pt>
                <c:pt idx="23">
                  <c:v>0.22843899999861605</c:v>
                </c:pt>
                <c:pt idx="24">
                  <c:v>0.23837200000707526</c:v>
                </c:pt>
                <c:pt idx="25">
                  <c:v>0.24830400000791997</c:v>
                </c:pt>
                <c:pt idx="26">
                  <c:v>0.25823600000876468</c:v>
                </c:pt>
                <c:pt idx="27">
                  <c:v>0.26816799999505747</c:v>
                </c:pt>
                <c:pt idx="28">
                  <c:v>0.27809999999590218</c:v>
                </c:pt>
                <c:pt idx="29">
                  <c:v>0.28803199999674689</c:v>
                </c:pt>
                <c:pt idx="30">
                  <c:v>0.29796500000520609</c:v>
                </c:pt>
                <c:pt idx="31">
                  <c:v>0.3078970000060508</c:v>
                </c:pt>
                <c:pt idx="32">
                  <c:v>0.31782900000689551</c:v>
                </c:pt>
                <c:pt idx="33">
                  <c:v>0.32776100000774022</c:v>
                </c:pt>
                <c:pt idx="34">
                  <c:v>0.33769300000858493</c:v>
                </c:pt>
                <c:pt idx="35">
                  <c:v>0.34762499999487773</c:v>
                </c:pt>
                <c:pt idx="36">
                  <c:v>0.35755699999572244</c:v>
                </c:pt>
                <c:pt idx="37">
                  <c:v>0.36749000000418164</c:v>
                </c:pt>
                <c:pt idx="38">
                  <c:v>0.37742200000502635</c:v>
                </c:pt>
                <c:pt idx="39">
                  <c:v>0.38735400000587106</c:v>
                </c:pt>
                <c:pt idx="40">
                  <c:v>0.39728600000671577</c:v>
                </c:pt>
                <c:pt idx="41">
                  <c:v>0.40721800000756048</c:v>
                </c:pt>
                <c:pt idx="42">
                  <c:v>0.41715000000840519</c:v>
                </c:pt>
                <c:pt idx="43">
                  <c:v>0.4270820000092499</c:v>
                </c:pt>
                <c:pt idx="44">
                  <c:v>0.43701500000315718</c:v>
                </c:pt>
                <c:pt idx="45">
                  <c:v>0.44694700000400189</c:v>
                </c:pt>
                <c:pt idx="46">
                  <c:v>0.4568790000048466</c:v>
                </c:pt>
                <c:pt idx="47">
                  <c:v>0.46681100000569131</c:v>
                </c:pt>
                <c:pt idx="48">
                  <c:v>0.47674300000653602</c:v>
                </c:pt>
                <c:pt idx="49">
                  <c:v>0.48667500000738073</c:v>
                </c:pt>
                <c:pt idx="50">
                  <c:v>0.49660800000128802</c:v>
                </c:pt>
                <c:pt idx="51">
                  <c:v>0.50654000000213273</c:v>
                </c:pt>
                <c:pt idx="52">
                  <c:v>0.51647200000297744</c:v>
                </c:pt>
                <c:pt idx="53">
                  <c:v>0.52640400000382215</c:v>
                </c:pt>
                <c:pt idx="54">
                  <c:v>0.53633600000466686</c:v>
                </c:pt>
                <c:pt idx="55">
                  <c:v>0.54626800000551157</c:v>
                </c:pt>
                <c:pt idx="56">
                  <c:v>0.55620000000635628</c:v>
                </c:pt>
                <c:pt idx="57">
                  <c:v>0.56613300000026356</c:v>
                </c:pt>
                <c:pt idx="58">
                  <c:v>0.57606500000110827</c:v>
                </c:pt>
                <c:pt idx="59">
                  <c:v>0.58599700000195298</c:v>
                </c:pt>
                <c:pt idx="60">
                  <c:v>0.59592900000279769</c:v>
                </c:pt>
                <c:pt idx="61">
                  <c:v>0.6058610000036424</c:v>
                </c:pt>
                <c:pt idx="62">
                  <c:v>0.61579300000448711</c:v>
                </c:pt>
                <c:pt idx="63">
                  <c:v>0.6257259999983944</c:v>
                </c:pt>
                <c:pt idx="64">
                  <c:v>0.63565799999923911</c:v>
                </c:pt>
                <c:pt idx="65">
                  <c:v>0.64559000000008382</c:v>
                </c:pt>
                <c:pt idx="66">
                  <c:v>0.65552200000092853</c:v>
                </c:pt>
                <c:pt idx="67">
                  <c:v>0.66545400000177324</c:v>
                </c:pt>
                <c:pt idx="68">
                  <c:v>0.67538600000261795</c:v>
                </c:pt>
                <c:pt idx="69">
                  <c:v>0.68531800000346266</c:v>
                </c:pt>
                <c:pt idx="70">
                  <c:v>0.69525099999736995</c:v>
                </c:pt>
                <c:pt idx="71">
                  <c:v>0.70518299999821465</c:v>
                </c:pt>
                <c:pt idx="72">
                  <c:v>0.71511499999905936</c:v>
                </c:pt>
                <c:pt idx="73">
                  <c:v>0.72504699999990407</c:v>
                </c:pt>
                <c:pt idx="74">
                  <c:v>0.73497900000074878</c:v>
                </c:pt>
                <c:pt idx="75">
                  <c:v>0.74491100000159349</c:v>
                </c:pt>
                <c:pt idx="76">
                  <c:v>0.7548430000024382</c:v>
                </c:pt>
                <c:pt idx="77">
                  <c:v>0.76477599999634549</c:v>
                </c:pt>
                <c:pt idx="78">
                  <c:v>0.7747079999971902</c:v>
                </c:pt>
                <c:pt idx="79">
                  <c:v>0.78463999999803491</c:v>
                </c:pt>
                <c:pt idx="80">
                  <c:v>0.79457199999887962</c:v>
                </c:pt>
                <c:pt idx="81">
                  <c:v>0.80450399999972433</c:v>
                </c:pt>
                <c:pt idx="82">
                  <c:v>0.81443600000056904</c:v>
                </c:pt>
                <c:pt idx="83">
                  <c:v>0.82436800000141375</c:v>
                </c:pt>
                <c:pt idx="84">
                  <c:v>0.83430099999532104</c:v>
                </c:pt>
                <c:pt idx="85">
                  <c:v>0.84423299999616574</c:v>
                </c:pt>
                <c:pt idx="86">
                  <c:v>0.85416499999701045</c:v>
                </c:pt>
                <c:pt idx="87">
                  <c:v>0.86409699999785516</c:v>
                </c:pt>
                <c:pt idx="88">
                  <c:v>0.87402899999869987</c:v>
                </c:pt>
                <c:pt idx="89">
                  <c:v>0.88396099999954458</c:v>
                </c:pt>
                <c:pt idx="90">
                  <c:v>0.89389400000800379</c:v>
                </c:pt>
                <c:pt idx="91">
                  <c:v>0.9038260000088485</c:v>
                </c:pt>
                <c:pt idx="92">
                  <c:v>0.91375799999514129</c:v>
                </c:pt>
                <c:pt idx="93">
                  <c:v>0.923689999995986</c:v>
                </c:pt>
                <c:pt idx="94">
                  <c:v>0.93362199999683071</c:v>
                </c:pt>
                <c:pt idx="95">
                  <c:v>0.94355399999767542</c:v>
                </c:pt>
                <c:pt idx="96">
                  <c:v>0.95348599999852013</c:v>
                </c:pt>
                <c:pt idx="97">
                  <c:v>0.96341900000697933</c:v>
                </c:pt>
                <c:pt idx="98">
                  <c:v>0.97334974999830592</c:v>
                </c:pt>
                <c:pt idx="99">
                  <c:v>0.98328174999915063</c:v>
                </c:pt>
                <c:pt idx="100">
                  <c:v>0.99321374999999534</c:v>
                </c:pt>
                <c:pt idx="101">
                  <c:v>1.0031457500008401</c:v>
                </c:pt>
                <c:pt idx="102">
                  <c:v>1.0130777500016848</c:v>
                </c:pt>
                <c:pt idx="103">
                  <c:v>1.0230107499955921</c:v>
                </c:pt>
                <c:pt idx="104">
                  <c:v>1.0329427499964368</c:v>
                </c:pt>
                <c:pt idx="105">
                  <c:v>1.0428747499972815</c:v>
                </c:pt>
                <c:pt idx="106">
                  <c:v>1.0528067499981262</c:v>
                </c:pt>
                <c:pt idx="107">
                  <c:v>1.0627387499989709</c:v>
                </c:pt>
                <c:pt idx="108">
                  <c:v>1.0726707499998156</c:v>
                </c:pt>
                <c:pt idx="109">
                  <c:v>1.0826027500006603</c:v>
                </c:pt>
                <c:pt idx="110">
                  <c:v>1.0925357500091195</c:v>
                </c:pt>
                <c:pt idx="111">
                  <c:v>1.1024677499954123</c:v>
                </c:pt>
                <c:pt idx="112">
                  <c:v>1.112399749996257</c:v>
                </c:pt>
                <c:pt idx="113">
                  <c:v>1.1223317499971017</c:v>
                </c:pt>
                <c:pt idx="114">
                  <c:v>1.1322637499979464</c:v>
                </c:pt>
                <c:pt idx="115">
                  <c:v>1.1421957499987911</c:v>
                </c:pt>
                <c:pt idx="116">
                  <c:v>1.1521277499996359</c:v>
                </c:pt>
                <c:pt idx="117">
                  <c:v>1.1620607500080951</c:v>
                </c:pt>
                <c:pt idx="118">
                  <c:v>1.1719927500089398</c:v>
                </c:pt>
                <c:pt idx="119">
                  <c:v>1.1819247499952326</c:v>
                </c:pt>
                <c:pt idx="120">
                  <c:v>1.1918567499960773</c:v>
                </c:pt>
                <c:pt idx="121">
                  <c:v>1.201788749996922</c:v>
                </c:pt>
                <c:pt idx="122">
                  <c:v>1.2117207499977667</c:v>
                </c:pt>
                <c:pt idx="123">
                  <c:v>1.2216527499986114</c:v>
                </c:pt>
                <c:pt idx="124">
                  <c:v>1.2315857500070706</c:v>
                </c:pt>
                <c:pt idx="125">
                  <c:v>1.2415177500079153</c:v>
                </c:pt>
                <c:pt idx="126">
                  <c:v>1.25144975000876</c:v>
                </c:pt>
                <c:pt idx="127">
                  <c:v>1.2613817499950528</c:v>
                </c:pt>
                <c:pt idx="128">
                  <c:v>1.2713137499958975</c:v>
                </c:pt>
                <c:pt idx="129">
                  <c:v>1.2812457499967422</c:v>
                </c:pt>
                <c:pt idx="130">
                  <c:v>1.2911787500052014</c:v>
                </c:pt>
                <c:pt idx="131">
                  <c:v>1.3011107500060461</c:v>
                </c:pt>
                <c:pt idx="132">
                  <c:v>1.3110427500068909</c:v>
                </c:pt>
                <c:pt idx="133">
                  <c:v>1.3209747500077356</c:v>
                </c:pt>
                <c:pt idx="134">
                  <c:v>1.3309067500085803</c:v>
                </c:pt>
                <c:pt idx="135">
                  <c:v>1.3408387499948731</c:v>
                </c:pt>
                <c:pt idx="136">
                  <c:v>1.3507707499957178</c:v>
                </c:pt>
                <c:pt idx="137">
                  <c:v>1.360703750004177</c:v>
                </c:pt>
                <c:pt idx="138">
                  <c:v>1.3706357500050217</c:v>
                </c:pt>
                <c:pt idx="139">
                  <c:v>1.3805677500058664</c:v>
                </c:pt>
                <c:pt idx="140">
                  <c:v>1.3904997500067111</c:v>
                </c:pt>
                <c:pt idx="141">
                  <c:v>1.4004317500075558</c:v>
                </c:pt>
                <c:pt idx="142">
                  <c:v>1.4103637500084005</c:v>
                </c:pt>
                <c:pt idx="143">
                  <c:v>1.4202967500023078</c:v>
                </c:pt>
                <c:pt idx="144">
                  <c:v>1.4302287500031525</c:v>
                </c:pt>
                <c:pt idx="145">
                  <c:v>1.4401607500039972</c:v>
                </c:pt>
                <c:pt idx="146">
                  <c:v>1.4500927500048419</c:v>
                </c:pt>
                <c:pt idx="147">
                  <c:v>1.4600247500056867</c:v>
                </c:pt>
                <c:pt idx="148">
                  <c:v>1.4699567500065314</c:v>
                </c:pt>
                <c:pt idx="149">
                  <c:v>1.4798887500073761</c:v>
                </c:pt>
                <c:pt idx="150">
                  <c:v>1.4898217500012834</c:v>
                </c:pt>
                <c:pt idx="151">
                  <c:v>1.4997537500021281</c:v>
                </c:pt>
              </c:numCache>
            </c:numRef>
          </c:xVal>
          <c:yVal>
            <c:numRef>
              <c:f>'Raw Data'!$K$2:$K$2856</c:f>
              <c:numCache>
                <c:formatCode>General</c:formatCode>
                <c:ptCount val="2855"/>
                <c:pt idx="0">
                  <c:v>9.5354465106502181E-2</c:v>
                </c:pt>
                <c:pt idx="1">
                  <c:v>8.3086951849982146E-2</c:v>
                </c:pt>
                <c:pt idx="2">
                  <c:v>9.5299948956817399E-2</c:v>
                </c:pt>
                <c:pt idx="3">
                  <c:v>9.4451993051916372E-2</c:v>
                </c:pt>
                <c:pt idx="4">
                  <c:v>8.8408786039799458E-2</c:v>
                </c:pt>
                <c:pt idx="5">
                  <c:v>0.10113240038976073</c:v>
                </c:pt>
                <c:pt idx="6">
                  <c:v>9.6039000470191246E-2</c:v>
                </c:pt>
                <c:pt idx="7">
                  <c:v>9.9971453994512557E-2</c:v>
                </c:pt>
                <c:pt idx="8">
                  <c:v>8.9378437120467433E-2</c:v>
                </c:pt>
                <c:pt idx="9">
                  <c:v>8.9505595788359649E-2</c:v>
                </c:pt>
                <c:pt idx="10">
                  <c:v>8.9323034752160316E-2</c:v>
                </c:pt>
                <c:pt idx="11">
                  <c:v>8.9559591170400382E-2</c:v>
                </c:pt>
                <c:pt idx="12">
                  <c:v>9.253602493554354E-2</c:v>
                </c:pt>
                <c:pt idx="13">
                  <c:v>8.9986291732639084E-2</c:v>
                </c:pt>
                <c:pt idx="14">
                  <c:v>9.5265267658978706E-2</c:v>
                </c:pt>
                <c:pt idx="15">
                  <c:v>9.321570893749595E-2</c:v>
                </c:pt>
                <c:pt idx="16">
                  <c:v>0.1004635520093143</c:v>
                </c:pt>
                <c:pt idx="17">
                  <c:v>9.7731202952563767E-2</c:v>
                </c:pt>
                <c:pt idx="18">
                  <c:v>9.6867194613441829E-2</c:v>
                </c:pt>
                <c:pt idx="19">
                  <c:v>8.70382991898805E-2</c:v>
                </c:pt>
                <c:pt idx="20">
                  <c:v>8.4594044275581842E-2</c:v>
                </c:pt>
                <c:pt idx="21">
                  <c:v>9.239386450499297E-2</c:v>
                </c:pt>
                <c:pt idx="22">
                  <c:v>0.1006608589924872</c:v>
                </c:pt>
                <c:pt idx="23">
                  <c:v>0.12856527043506505</c:v>
                </c:pt>
                <c:pt idx="24">
                  <c:v>0.30219389900565147</c:v>
                </c:pt>
                <c:pt idx="25">
                  <c:v>1.3224906380474568</c:v>
                </c:pt>
                <c:pt idx="26">
                  <c:v>3.3333236888051037</c:v>
                </c:pt>
                <c:pt idx="27">
                  <c:v>5.6694690674543384</c:v>
                </c:pt>
                <c:pt idx="28">
                  <c:v>6.639071908593178</c:v>
                </c:pt>
                <c:pt idx="29">
                  <c:v>7.3382603216171267</c:v>
                </c:pt>
                <c:pt idx="30">
                  <c:v>7.5478689694404606</c:v>
                </c:pt>
                <c:pt idx="31">
                  <c:v>7.5187884271144867</c:v>
                </c:pt>
                <c:pt idx="32">
                  <c:v>7.2486043792963031</c:v>
                </c:pt>
                <c:pt idx="33">
                  <c:v>7.1578941839933403</c:v>
                </c:pt>
                <c:pt idx="34">
                  <c:v>6.9328196507692343</c:v>
                </c:pt>
                <c:pt idx="35">
                  <c:v>6.5788970428705218</c:v>
                </c:pt>
                <c:pt idx="36">
                  <c:v>6.205271657109261</c:v>
                </c:pt>
                <c:pt idx="37">
                  <c:v>5.9134447252750402</c:v>
                </c:pt>
                <c:pt idx="38">
                  <c:v>5.591673617362976</c:v>
                </c:pt>
                <c:pt idx="39">
                  <c:v>5.0686033397912977</c:v>
                </c:pt>
                <c:pt idx="40">
                  <c:v>4.3655607345700265</c:v>
                </c:pt>
                <c:pt idx="41">
                  <c:v>3.9064206969738007</c:v>
                </c:pt>
                <c:pt idx="42">
                  <c:v>3.6036200031638148</c:v>
                </c:pt>
                <c:pt idx="43">
                  <c:v>3.1819731894135477</c:v>
                </c:pt>
                <c:pt idx="44">
                  <c:v>2.8260689601302147</c:v>
                </c:pt>
                <c:pt idx="45">
                  <c:v>2.4963278049230575</c:v>
                </c:pt>
                <c:pt idx="46">
                  <c:v>2.1102105738222598</c:v>
                </c:pt>
                <c:pt idx="47">
                  <c:v>1.8518938887119294</c:v>
                </c:pt>
                <c:pt idx="48">
                  <c:v>1.6438470321893692</c:v>
                </c:pt>
                <c:pt idx="49">
                  <c:v>1.1671537262946368</c:v>
                </c:pt>
                <c:pt idx="50">
                  <c:v>0.91596998646855354</c:v>
                </c:pt>
                <c:pt idx="51">
                  <c:v>0.60673267766833305</c:v>
                </c:pt>
                <c:pt idx="52">
                  <c:v>0.14635392570868136</c:v>
                </c:pt>
                <c:pt idx="53">
                  <c:v>-0.29709894591942432</c:v>
                </c:pt>
                <c:pt idx="54">
                  <c:v>-0.63133980765938758</c:v>
                </c:pt>
                <c:pt idx="55">
                  <c:v>-1.2871139600872994</c:v>
                </c:pt>
                <c:pt idx="56">
                  <c:v>-1.7617190060019494</c:v>
                </c:pt>
                <c:pt idx="57">
                  <c:v>-2.3689032348990442</c:v>
                </c:pt>
                <c:pt idx="58">
                  <c:v>-3.0532388430833817</c:v>
                </c:pt>
                <c:pt idx="59">
                  <c:v>-3.7672616422176364</c:v>
                </c:pt>
                <c:pt idx="60">
                  <c:v>-4.3715634861588484</c:v>
                </c:pt>
                <c:pt idx="61">
                  <c:v>-4.9631792110204698</c:v>
                </c:pt>
                <c:pt idx="62">
                  <c:v>-5.3319280189275746</c:v>
                </c:pt>
                <c:pt idx="63">
                  <c:v>-5.422273932695389</c:v>
                </c:pt>
                <c:pt idx="64">
                  <c:v>-5.4561807668209079</c:v>
                </c:pt>
                <c:pt idx="65">
                  <c:v>-5.4183808565139771</c:v>
                </c:pt>
                <c:pt idx="66">
                  <c:v>-5.3310257935523993</c:v>
                </c:pt>
                <c:pt idx="67">
                  <c:v>-5.2315453594923023</c:v>
                </c:pt>
                <c:pt idx="68">
                  <c:v>-5.0394421058893206</c:v>
                </c:pt>
                <c:pt idx="69">
                  <c:v>-4.894013666510582</c:v>
                </c:pt>
                <c:pt idx="70">
                  <c:v>-4.8208942347764969</c:v>
                </c:pt>
                <c:pt idx="71">
                  <c:v>-4.6776085075736047</c:v>
                </c:pt>
                <c:pt idx="72">
                  <c:v>-4.617732726931572</c:v>
                </c:pt>
                <c:pt idx="73">
                  <c:v>-4.5390502542257307</c:v>
                </c:pt>
                <c:pt idx="74">
                  <c:v>-4.5229268494248389</c:v>
                </c:pt>
                <c:pt idx="75">
                  <c:v>-4.5058725678920748</c:v>
                </c:pt>
                <c:pt idx="76">
                  <c:v>-4.4479743155837062</c:v>
                </c:pt>
                <c:pt idx="77">
                  <c:v>-4.3680282595753672</c:v>
                </c:pt>
                <c:pt idx="78">
                  <c:v>-4.2544928732514382</c:v>
                </c:pt>
                <c:pt idx="79">
                  <c:v>-4.1311253938078885</c:v>
                </c:pt>
                <c:pt idx="80">
                  <c:v>-3.8922242420911792</c:v>
                </c:pt>
                <c:pt idx="81">
                  <c:v>-3.0182593372464184</c:v>
                </c:pt>
                <c:pt idx="82">
                  <c:v>0.61740618512034418</c:v>
                </c:pt>
                <c:pt idx="83">
                  <c:v>9.2539186086505659E-2</c:v>
                </c:pt>
                <c:pt idx="84">
                  <c:v>5.2273194305598736E-2</c:v>
                </c:pt>
                <c:pt idx="85">
                  <c:v>6.5906105507165191E-2</c:v>
                </c:pt>
                <c:pt idx="86">
                  <c:v>6.2083817180246116E-2</c:v>
                </c:pt>
                <c:pt idx="87">
                  <c:v>5.177263610064984E-2</c:v>
                </c:pt>
                <c:pt idx="88">
                  <c:v>5.1979207266122103E-2</c:v>
                </c:pt>
                <c:pt idx="89">
                  <c:v>5.7518932465463878E-2</c:v>
                </c:pt>
                <c:pt idx="90">
                  <c:v>4.98620218411088E-2</c:v>
                </c:pt>
                <c:pt idx="91">
                  <c:v>6.5367997214198115E-2</c:v>
                </c:pt>
                <c:pt idx="92">
                  <c:v>5.9500261489301924E-2</c:v>
                </c:pt>
                <c:pt idx="93">
                  <c:v>5.2271111235022545E-2</c:v>
                </c:pt>
                <c:pt idx="94">
                  <c:v>4.8355888724327091E-2</c:v>
                </c:pt>
                <c:pt idx="95">
                  <c:v>6.0284336563199759E-2</c:v>
                </c:pt>
                <c:pt idx="96">
                  <c:v>6.3938663620501754E-2</c:v>
                </c:pt>
                <c:pt idx="97">
                  <c:v>6.3088697735220203E-2</c:v>
                </c:pt>
                <c:pt idx="98">
                  <c:v>5.4962913505733013E-2</c:v>
                </c:pt>
                <c:pt idx="99">
                  <c:v>5.609562881290913E-2</c:v>
                </c:pt>
                <c:pt idx="100">
                  <c:v>6.4966037683188912E-2</c:v>
                </c:pt>
                <c:pt idx="101">
                  <c:v>6.9269040226936349E-2</c:v>
                </c:pt>
                <c:pt idx="102">
                  <c:v>6.5041960123926407E-2</c:v>
                </c:pt>
                <c:pt idx="103">
                  <c:v>6.0266813188791277E-2</c:v>
                </c:pt>
                <c:pt idx="104">
                  <c:v>5.9311414696276189E-2</c:v>
                </c:pt>
                <c:pt idx="105">
                  <c:v>6.267294242978097E-2</c:v>
                </c:pt>
                <c:pt idx="106">
                  <c:v>6.6108528804033992E-2</c:v>
                </c:pt>
                <c:pt idx="107">
                  <c:v>6.3798239082098016E-2</c:v>
                </c:pt>
                <c:pt idx="108">
                  <c:v>6.1626345645636321E-2</c:v>
                </c:pt>
                <c:pt idx="109">
                  <c:v>5.5513227861374623E-2</c:v>
                </c:pt>
                <c:pt idx="110">
                  <c:v>6.2661960627883678E-2</c:v>
                </c:pt>
                <c:pt idx="111">
                  <c:v>6.033328872174025E-2</c:v>
                </c:pt>
                <c:pt idx="112">
                  <c:v>6.398129347711802E-2</c:v>
                </c:pt>
                <c:pt idx="113">
                  <c:v>5.0929869599640375E-2</c:v>
                </c:pt>
                <c:pt idx="114">
                  <c:v>6.0044801719486715E-2</c:v>
                </c:pt>
                <c:pt idx="115">
                  <c:v>6.574216419830918E-2</c:v>
                </c:pt>
                <c:pt idx="116">
                  <c:v>5.8786809816956526E-2</c:v>
                </c:pt>
                <c:pt idx="117">
                  <c:v>6.3599506840109829E-2</c:v>
                </c:pt>
                <c:pt idx="118">
                  <c:v>7.013314906507731E-2</c:v>
                </c:pt>
                <c:pt idx="119">
                  <c:v>6.7277515120804307E-2</c:v>
                </c:pt>
                <c:pt idx="120">
                  <c:v>5.4494990073144442E-2</c:v>
                </c:pt>
                <c:pt idx="121">
                  <c:v>5.2266360372304921E-2</c:v>
                </c:pt>
                <c:pt idx="122">
                  <c:v>5.837392330169678E-2</c:v>
                </c:pt>
                <c:pt idx="123">
                  <c:v>6.0808429811149839E-2</c:v>
                </c:pt>
                <c:pt idx="124">
                  <c:v>6.4527149330824624E-2</c:v>
                </c:pt>
                <c:pt idx="125">
                  <c:v>5.759671870619059E-2</c:v>
                </c:pt>
                <c:pt idx="126">
                  <c:v>5.4120256640017038E-2</c:v>
                </c:pt>
                <c:pt idx="127">
                  <c:v>6.6114577017724524E-2</c:v>
                </c:pt>
                <c:pt idx="128">
                  <c:v>6.07637351565063E-2</c:v>
                </c:pt>
                <c:pt idx="129">
                  <c:v>5.5058625116944315E-2</c:v>
                </c:pt>
                <c:pt idx="130">
                  <c:v>4.9393404051661496E-2</c:v>
                </c:pt>
                <c:pt idx="131">
                  <c:v>4.9547514729201797E-2</c:v>
                </c:pt>
                <c:pt idx="132">
                  <c:v>6.9138208776712423E-2</c:v>
                </c:pt>
                <c:pt idx="133">
                  <c:v>6.6083696410059928E-2</c:v>
                </c:pt>
                <c:pt idx="134">
                  <c:v>5.348594337701798E-2</c:v>
                </c:pt>
                <c:pt idx="135">
                  <c:v>6.1280354931950574E-2</c:v>
                </c:pt>
                <c:pt idx="136">
                  <c:v>5.8980900831520564E-2</c:v>
                </c:pt>
                <c:pt idx="137">
                  <c:v>5.3093814477324489E-2</c:v>
                </c:pt>
                <c:pt idx="138">
                  <c:v>6.2581652775406837E-2</c:v>
                </c:pt>
                <c:pt idx="139">
                  <c:v>5.7931983433663847E-2</c:v>
                </c:pt>
                <c:pt idx="140">
                  <c:v>5.752017499879003E-2</c:v>
                </c:pt>
                <c:pt idx="141">
                  <c:v>5.8108569346368315E-2</c:v>
                </c:pt>
                <c:pt idx="142">
                  <c:v>6.0725143533200028E-2</c:v>
                </c:pt>
                <c:pt idx="143">
                  <c:v>6.0635096412152055E-2</c:v>
                </c:pt>
                <c:pt idx="144">
                  <c:v>5.4364633709192277E-2</c:v>
                </c:pt>
                <c:pt idx="145">
                  <c:v>5.1443510949611665E-2</c:v>
                </c:pt>
                <c:pt idx="146">
                  <c:v>5.7430895324796442E-2</c:v>
                </c:pt>
                <c:pt idx="147">
                  <c:v>4.9766931496560578E-2</c:v>
                </c:pt>
                <c:pt idx="148">
                  <c:v>5.1951816715300088E-2</c:v>
                </c:pt>
                <c:pt idx="149">
                  <c:v>6.0117599554359913E-2</c:v>
                </c:pt>
                <c:pt idx="150">
                  <c:v>6.2098362129181628E-2</c:v>
                </c:pt>
              </c:numCache>
            </c:numRef>
          </c:yVal>
          <c:smooth val="0"/>
          <c:extLst>
            <c:ext xmlns:c16="http://schemas.microsoft.com/office/drawing/2014/chart" uri="{C3380CC4-5D6E-409C-BE32-E72D297353CC}">
              <c16:uniqueId val="{00000003-4A6E-49B2-A7E1-6D0D3BF8C895}"/>
            </c:ext>
          </c:extLst>
        </c:ser>
        <c:dLbls>
          <c:showLegendKey val="0"/>
          <c:showVal val="0"/>
          <c:showCatName val="0"/>
          <c:showSerName val="0"/>
          <c:showPercent val="0"/>
          <c:showBubbleSize val="0"/>
        </c:dLbls>
        <c:axId val="386995112"/>
        <c:axId val="386996752"/>
      </c:scatterChart>
      <c:valAx>
        <c:axId val="386995112"/>
        <c:scaling>
          <c:orientation val="minMax"/>
          <c:max val="1.1000000000000001"/>
          <c:min val="0.1"/>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400"/>
                  <a:t>Time (s)</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0" sourceLinked="0"/>
        <c:majorTickMark val="none"/>
        <c:minorTickMark val="none"/>
        <c:tickLblPos val="low"/>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386996752"/>
        <c:crosses val="autoZero"/>
        <c:crossBetween val="midCat"/>
      </c:valAx>
      <c:valAx>
        <c:axId val="386996752"/>
        <c:scaling>
          <c:orientation val="minMax"/>
          <c:min val="-6"/>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400"/>
                  <a:t>Acceleration (m/s</a:t>
                </a:r>
                <a:r>
                  <a:rPr lang="en-US" sz="2400" baseline="30000"/>
                  <a:t>2</a:t>
                </a:r>
                <a:r>
                  <a:rPr lang="en-US" sz="2400"/>
                  <a:t>)</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386995112"/>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scatterChart>
        <c:scatterStyle val="lineMarker"/>
        <c:varyColors val="0"/>
        <c:ser>
          <c:idx val="0"/>
          <c:order val="0"/>
          <c:spPr>
            <a:ln w="19050" cap="rnd">
              <a:solidFill>
                <a:schemeClr val="accent1"/>
              </a:solidFill>
              <a:round/>
            </a:ln>
            <a:effectLst/>
          </c:spPr>
          <c:marker>
            <c:symbol val="circle"/>
            <c:size val="5"/>
            <c:spPr>
              <a:noFill/>
              <a:ln w="9525">
                <a:noFill/>
              </a:ln>
              <a:effectLst/>
            </c:spPr>
          </c:marker>
          <c:xVal>
            <c:numRef>
              <c:f>'Raw Data'!$H$1:$H$6364</c:f>
              <c:numCache>
                <c:formatCode>General</c:formatCode>
                <c:ptCount val="6364"/>
                <c:pt idx="0">
                  <c:v>2.5000312131595592E-7</c:v>
                </c:pt>
                <c:pt idx="1">
                  <c:v>9.9312500036274898E-3</c:v>
                </c:pt>
                <c:pt idx="2">
                  <c:v>1.9862249996857706E-2</c:v>
                </c:pt>
                <c:pt idx="3">
                  <c:v>2.979324999736388E-2</c:v>
                </c:pt>
                <c:pt idx="4">
                  <c:v>3.9724249997870054E-2</c:v>
                </c:pt>
                <c:pt idx="5">
                  <c:v>4.9655249998376227E-2</c:v>
                </c:pt>
                <c:pt idx="6">
                  <c:v>5.9586249998882401E-2</c:v>
                </c:pt>
                <c:pt idx="7">
                  <c:v>6.9517249999388575E-2</c:v>
                </c:pt>
                <c:pt idx="8">
                  <c:v>7.9448249999894749E-2</c:v>
                </c:pt>
                <c:pt idx="9">
                  <c:v>8.9379250000400923E-2</c:v>
                </c:pt>
                <c:pt idx="10">
                  <c:v>9.9310250000907097E-2</c:v>
                </c:pt>
                <c:pt idx="11">
                  <c:v>0.10924125000141327</c:v>
                </c:pt>
                <c:pt idx="12">
                  <c:v>0.11917225000191944</c:v>
                </c:pt>
                <c:pt idx="13">
                  <c:v>0.12910325000242562</c:v>
                </c:pt>
                <c:pt idx="14">
                  <c:v>0.13903425000293179</c:v>
                </c:pt>
                <c:pt idx="15">
                  <c:v>0.14896525000343797</c:v>
                </c:pt>
                <c:pt idx="16">
                  <c:v>0.15889625000394414</c:v>
                </c:pt>
                <c:pt idx="17">
                  <c:v>0.16882724999717436</c:v>
                </c:pt>
                <c:pt idx="18">
                  <c:v>0.17875824999768053</c:v>
                </c:pt>
                <c:pt idx="19">
                  <c:v>0.1886892499981867</c:v>
                </c:pt>
                <c:pt idx="20">
                  <c:v>0.19862024999869288</c:v>
                </c:pt>
                <c:pt idx="21">
                  <c:v>0.20855050000076414</c:v>
                </c:pt>
                <c:pt idx="22">
                  <c:v>0.21848150000127031</c:v>
                </c:pt>
                <c:pt idx="23">
                  <c:v>0.22841250000177649</c:v>
                </c:pt>
                <c:pt idx="24">
                  <c:v>0.23834350000228266</c:v>
                </c:pt>
                <c:pt idx="25">
                  <c:v>0.24827550000312737</c:v>
                </c:pt>
                <c:pt idx="26">
                  <c:v>0.25820650000363354</c:v>
                </c:pt>
                <c:pt idx="27">
                  <c:v>0.26813749999686376</c:v>
                </c:pt>
                <c:pt idx="28">
                  <c:v>0.27806849999736993</c:v>
                </c:pt>
                <c:pt idx="29">
                  <c:v>0.28799949999787611</c:v>
                </c:pt>
                <c:pt idx="30">
                  <c:v>0.29793049999838228</c:v>
                </c:pt>
                <c:pt idx="31">
                  <c:v>0.30786149999888845</c:v>
                </c:pt>
                <c:pt idx="32">
                  <c:v>0.31779249999939463</c:v>
                </c:pt>
                <c:pt idx="33">
                  <c:v>0.3277234999999008</c:v>
                </c:pt>
                <c:pt idx="34">
                  <c:v>0.33765450000040698</c:v>
                </c:pt>
                <c:pt idx="35">
                  <c:v>0.34758550000091315</c:v>
                </c:pt>
                <c:pt idx="36">
                  <c:v>0.35751650000141932</c:v>
                </c:pt>
                <c:pt idx="37">
                  <c:v>0.3674475000019255</c:v>
                </c:pt>
                <c:pt idx="38">
                  <c:v>0.37737850000243167</c:v>
                </c:pt>
                <c:pt idx="39">
                  <c:v>0.38730950000293785</c:v>
                </c:pt>
                <c:pt idx="40">
                  <c:v>0.39724050000344402</c:v>
                </c:pt>
                <c:pt idx="41">
                  <c:v>0.40717150000395019</c:v>
                </c:pt>
                <c:pt idx="42">
                  <c:v>0.41710249999718041</c:v>
                </c:pt>
                <c:pt idx="43">
                  <c:v>0.42703349999768658</c:v>
                </c:pt>
                <c:pt idx="44">
                  <c:v>0.43696449999819276</c:v>
                </c:pt>
                <c:pt idx="45">
                  <c:v>0.44689549999869893</c:v>
                </c:pt>
                <c:pt idx="46">
                  <c:v>0.4568264999992051</c:v>
                </c:pt>
                <c:pt idx="47">
                  <c:v>0.46675749999971128</c:v>
                </c:pt>
                <c:pt idx="48">
                  <c:v>0.47668850000021745</c:v>
                </c:pt>
                <c:pt idx="49">
                  <c:v>0.48662050000106216</c:v>
                </c:pt>
                <c:pt idx="50">
                  <c:v>0.49655150000156834</c:v>
                </c:pt>
                <c:pt idx="51">
                  <c:v>0.50648250000207451</c:v>
                </c:pt>
                <c:pt idx="52">
                  <c:v>0.51641350000258068</c:v>
                </c:pt>
                <c:pt idx="53">
                  <c:v>0.52634450000308686</c:v>
                </c:pt>
                <c:pt idx="54">
                  <c:v>0.53627550000359303</c:v>
                </c:pt>
                <c:pt idx="55">
                  <c:v>0.54620649999682325</c:v>
                </c:pt>
                <c:pt idx="56">
                  <c:v>0.55613749999732942</c:v>
                </c:pt>
                <c:pt idx="57">
                  <c:v>0.56606849999783559</c:v>
                </c:pt>
                <c:pt idx="58">
                  <c:v>0.57599949999834177</c:v>
                </c:pt>
                <c:pt idx="59">
                  <c:v>0.58593049999884794</c:v>
                </c:pt>
                <c:pt idx="60">
                  <c:v>0.59586149999935412</c:v>
                </c:pt>
                <c:pt idx="61">
                  <c:v>0.60579249999986029</c:v>
                </c:pt>
                <c:pt idx="62">
                  <c:v>0.61572350000036646</c:v>
                </c:pt>
                <c:pt idx="63">
                  <c:v>0.62565450000087264</c:v>
                </c:pt>
                <c:pt idx="64">
                  <c:v>0.63558550000137881</c:v>
                </c:pt>
                <c:pt idx="65">
                  <c:v>0.64551650000188499</c:v>
                </c:pt>
                <c:pt idx="66">
                  <c:v>0.65544750000239116</c:v>
                </c:pt>
                <c:pt idx="67">
                  <c:v>0.66537850000289733</c:v>
                </c:pt>
                <c:pt idx="68">
                  <c:v>0.67530950000340351</c:v>
                </c:pt>
                <c:pt idx="69">
                  <c:v>0.68524050000390968</c:v>
                </c:pt>
                <c:pt idx="70">
                  <c:v>0.69517249999747843</c:v>
                </c:pt>
                <c:pt idx="71">
                  <c:v>0.70510349999798461</c:v>
                </c:pt>
                <c:pt idx="72">
                  <c:v>0.71503449999849078</c:v>
                </c:pt>
                <c:pt idx="73">
                  <c:v>0.72496549999899695</c:v>
                </c:pt>
                <c:pt idx="74">
                  <c:v>0.73489649999950313</c:v>
                </c:pt>
                <c:pt idx="75">
                  <c:v>0.7448275000000093</c:v>
                </c:pt>
                <c:pt idx="76">
                  <c:v>0.75475850000051548</c:v>
                </c:pt>
                <c:pt idx="77">
                  <c:v>0.76468950000102165</c:v>
                </c:pt>
                <c:pt idx="78">
                  <c:v>0.77462050000152782</c:v>
                </c:pt>
                <c:pt idx="79">
                  <c:v>0.784551500002034</c:v>
                </c:pt>
                <c:pt idx="80">
                  <c:v>0.79448250000254017</c:v>
                </c:pt>
                <c:pt idx="81">
                  <c:v>0.80441350000304634</c:v>
                </c:pt>
                <c:pt idx="82">
                  <c:v>0.81434450000355252</c:v>
                </c:pt>
                <c:pt idx="83">
                  <c:v>0.82427549999678273</c:v>
                </c:pt>
                <c:pt idx="84">
                  <c:v>0.83420649999728891</c:v>
                </c:pt>
                <c:pt idx="85">
                  <c:v>0.84413749999779508</c:v>
                </c:pt>
                <c:pt idx="86">
                  <c:v>0.85406849999830126</c:v>
                </c:pt>
                <c:pt idx="87">
                  <c:v>0.86399949999880743</c:v>
                </c:pt>
                <c:pt idx="88">
                  <c:v>0.8739304999993136</c:v>
                </c:pt>
                <c:pt idx="89">
                  <c:v>0.88386149999981978</c:v>
                </c:pt>
                <c:pt idx="90">
                  <c:v>0.89379250000032595</c:v>
                </c:pt>
                <c:pt idx="91">
                  <c:v>0.90372450000117066</c:v>
                </c:pt>
                <c:pt idx="92">
                  <c:v>0.91365550000167683</c:v>
                </c:pt>
                <c:pt idx="93">
                  <c:v>0.92358650000218301</c:v>
                </c:pt>
                <c:pt idx="94">
                  <c:v>0.93351750000268918</c:v>
                </c:pt>
                <c:pt idx="95">
                  <c:v>0.94344850000319536</c:v>
                </c:pt>
                <c:pt idx="96">
                  <c:v>0.95337950000370153</c:v>
                </c:pt>
                <c:pt idx="97">
                  <c:v>0.96331049999693175</c:v>
                </c:pt>
                <c:pt idx="98">
                  <c:v>0.97324149999743792</c:v>
                </c:pt>
                <c:pt idx="99">
                  <c:v>0.98317249999794409</c:v>
                </c:pt>
                <c:pt idx="100">
                  <c:v>0.99310349999845027</c:v>
                </c:pt>
                <c:pt idx="101">
                  <c:v>1.0030344999989564</c:v>
                </c:pt>
                <c:pt idx="102">
                  <c:v>1.0129654999994626</c:v>
                </c:pt>
                <c:pt idx="103">
                  <c:v>1.0228964999999688</c:v>
                </c:pt>
                <c:pt idx="104">
                  <c:v>1.032827500000475</c:v>
                </c:pt>
                <c:pt idx="105">
                  <c:v>1.0427585000009811</c:v>
                </c:pt>
                <c:pt idx="106">
                  <c:v>1.0526895000014873</c:v>
                </c:pt>
                <c:pt idx="107">
                  <c:v>1.0626205000019935</c:v>
                </c:pt>
                <c:pt idx="108">
                  <c:v>1.0725515000024997</c:v>
                </c:pt>
                <c:pt idx="109">
                  <c:v>1.0824825000030058</c:v>
                </c:pt>
                <c:pt idx="110">
                  <c:v>1.092413500003512</c:v>
                </c:pt>
                <c:pt idx="111">
                  <c:v>1.1023444999967422</c:v>
                </c:pt>
                <c:pt idx="112">
                  <c:v>1.1122764999975869</c:v>
                </c:pt>
                <c:pt idx="113">
                  <c:v>1.1222074999980931</c:v>
                </c:pt>
                <c:pt idx="114">
                  <c:v>1.1321384999985993</c:v>
                </c:pt>
                <c:pt idx="115">
                  <c:v>1.1420694999991055</c:v>
                </c:pt>
                <c:pt idx="116">
                  <c:v>1.1520004999996116</c:v>
                </c:pt>
                <c:pt idx="117">
                  <c:v>1.1619315000001178</c:v>
                </c:pt>
                <c:pt idx="118">
                  <c:v>1.171862500000624</c:v>
                </c:pt>
                <c:pt idx="119">
                  <c:v>1.1817935000011301</c:v>
                </c:pt>
                <c:pt idx="120">
                  <c:v>1.1917245000016363</c:v>
                </c:pt>
              </c:numCache>
            </c:numRef>
          </c:xVal>
          <c:yVal>
            <c:numRef>
              <c:f>'Raw Data'!$I$1:$I$6364</c:f>
              <c:numCache>
                <c:formatCode>General</c:formatCode>
                <c:ptCount val="6364"/>
                <c:pt idx="0">
                  <c:v>1.0999999999999999E-2</c:v>
                </c:pt>
                <c:pt idx="1">
                  <c:v>1.1458710855804384E-2</c:v>
                </c:pt>
                <c:pt idx="2">
                  <c:v>7.4060833454132084E-3</c:v>
                </c:pt>
                <c:pt idx="3">
                  <c:v>7.0841895556077363E-3</c:v>
                </c:pt>
                <c:pt idx="4">
                  <c:v>1.4518727827817202E-2</c:v>
                </c:pt>
                <c:pt idx="5">
                  <c:v>1.4203352769836784E-2</c:v>
                </c:pt>
                <c:pt idx="6">
                  <c:v>1.0392795419320465E-2</c:v>
                </c:pt>
                <c:pt idx="7">
                  <c:v>1.0458361892960967E-2</c:v>
                </c:pt>
                <c:pt idx="8">
                  <c:v>1.0985721359029412E-2</c:v>
                </c:pt>
                <c:pt idx="9">
                  <c:v>8.3967569936066865E-3</c:v>
                </c:pt>
                <c:pt idx="10">
                  <c:v>1.6949648349545897E-2</c:v>
                </c:pt>
                <c:pt idx="11">
                  <c:v>1.4764347430318596E-2</c:v>
                </c:pt>
                <c:pt idx="12">
                  <c:v>5.679916762746871E-3</c:v>
                </c:pt>
                <c:pt idx="13">
                  <c:v>7.5053124222904449E-3</c:v>
                </c:pt>
                <c:pt idx="14">
                  <c:v>1.1980634238570929E-2</c:v>
                </c:pt>
                <c:pt idx="15">
                  <c:v>1.0845068413764239E-2</c:v>
                </c:pt>
                <c:pt idx="16">
                  <c:v>1.3345538824796678E-2</c:v>
                </c:pt>
                <c:pt idx="17">
                  <c:v>1.0352737423963846E-2</c:v>
                </c:pt>
                <c:pt idx="18">
                  <c:v>1.3480970389209689E-2</c:v>
                </c:pt>
                <c:pt idx="19">
                  <c:v>1.0520104835741222E-2</c:v>
                </c:pt>
                <c:pt idx="20">
                  <c:v>1.3034375589340926E-2</c:v>
                </c:pt>
                <c:pt idx="21">
                  <c:v>1.4705144371837378E-2</c:v>
                </c:pt>
                <c:pt idx="22">
                  <c:v>1.0108716669492424E-2</c:v>
                </c:pt>
                <c:pt idx="23">
                  <c:v>5.2172444039024414E-2</c:v>
                </c:pt>
                <c:pt idx="24">
                  <c:v>2.0548077669739726</c:v>
                </c:pt>
                <c:pt idx="25">
                  <c:v>6.1162518918514257</c:v>
                </c:pt>
                <c:pt idx="26">
                  <c:v>6.3042533236742022</c:v>
                </c:pt>
                <c:pt idx="27">
                  <c:v>5.045373521447182</c:v>
                </c:pt>
                <c:pt idx="28">
                  <c:v>5.2305413925647741</c:v>
                </c:pt>
                <c:pt idx="29">
                  <c:v>4.9102864676713942</c:v>
                </c:pt>
                <c:pt idx="30">
                  <c:v>4.9878281486034393</c:v>
                </c:pt>
                <c:pt idx="31">
                  <c:v>4.8679023402929307</c:v>
                </c:pt>
                <c:pt idx="32">
                  <c:v>4.6875470200181013</c:v>
                </c:pt>
                <c:pt idx="33">
                  <c:v>4.4436450371146208</c:v>
                </c:pt>
                <c:pt idx="34">
                  <c:v>4.3826813820004462</c:v>
                </c:pt>
                <c:pt idx="35">
                  <c:v>4.2563017094135285</c:v>
                </c:pt>
                <c:pt idx="36">
                  <c:v>4.0660958772897722</c:v>
                </c:pt>
                <c:pt idx="37">
                  <c:v>3.7786771613359451</c:v>
                </c:pt>
                <c:pt idx="38">
                  <c:v>3.5743924033641816</c:v>
                </c:pt>
                <c:pt idx="39">
                  <c:v>3.4456682896614077</c:v>
                </c:pt>
                <c:pt idx="40">
                  <c:v>2.9973406308889392</c:v>
                </c:pt>
                <c:pt idx="41">
                  <c:v>2.9816256541013719</c:v>
                </c:pt>
                <c:pt idx="42">
                  <c:v>3.0893167483806612</c:v>
                </c:pt>
                <c:pt idx="43">
                  <c:v>2.7018059796094898</c:v>
                </c:pt>
                <c:pt idx="44">
                  <c:v>2.365853765755892</c:v>
                </c:pt>
                <c:pt idx="45">
                  <c:v>1.9817168404161931</c:v>
                </c:pt>
                <c:pt idx="46">
                  <c:v>1.5815898267924786</c:v>
                </c:pt>
                <c:pt idx="47">
                  <c:v>1.0707429342716932</c:v>
                </c:pt>
                <c:pt idx="48">
                  <c:v>0.73164067916572095</c:v>
                </c:pt>
                <c:pt idx="49">
                  <c:v>0.30751830048859119</c:v>
                </c:pt>
                <c:pt idx="50">
                  <c:v>8.7848202511668205E-3</c:v>
                </c:pt>
                <c:pt idx="51">
                  <c:v>-0.35007291074842217</c:v>
                </c:pt>
                <c:pt idx="52">
                  <c:v>-0.73832295030355455</c:v>
                </c:pt>
                <c:pt idx="53">
                  <c:v>-1.0517423339188099</c:v>
                </c:pt>
                <c:pt idx="54">
                  <c:v>-1.4309516644477844</c:v>
                </c:pt>
                <c:pt idx="55">
                  <c:v>-1.7993987560272218</c:v>
                </c:pt>
                <c:pt idx="56">
                  <c:v>-2.0505046547949317</c:v>
                </c:pt>
                <c:pt idx="57">
                  <c:v>-2.1158066515624525</c:v>
                </c:pt>
                <c:pt idx="58">
                  <c:v>-2.0484040425717831</c:v>
                </c:pt>
                <c:pt idx="59">
                  <c:v>-1.8314517304301263</c:v>
                </c:pt>
                <c:pt idx="60">
                  <c:v>-2.0295362471044065</c:v>
                </c:pt>
                <c:pt idx="61">
                  <c:v>-2.083614951968193</c:v>
                </c:pt>
                <c:pt idx="62">
                  <c:v>-1.9565094937384129</c:v>
                </c:pt>
                <c:pt idx="63">
                  <c:v>-2.0288668870925903</c:v>
                </c:pt>
                <c:pt idx="64">
                  <c:v>-2.0269235649704935</c:v>
                </c:pt>
                <c:pt idx="65">
                  <c:v>-1.9239121435582638</c:v>
                </c:pt>
                <c:pt idx="66">
                  <c:v>-2.0399330350756646</c:v>
                </c:pt>
                <c:pt idx="67">
                  <c:v>-1.9381825657188894</c:v>
                </c:pt>
                <c:pt idx="68">
                  <c:v>-2.1162201958894729</c:v>
                </c:pt>
                <c:pt idx="69">
                  <c:v>-2.1138544124364853</c:v>
                </c:pt>
                <c:pt idx="70">
                  <c:v>-1.9850314807891847</c:v>
                </c:pt>
                <c:pt idx="71">
                  <c:v>-1.9308606822788716</c:v>
                </c:pt>
                <c:pt idx="72">
                  <c:v>-1.9898510482907297</c:v>
                </c:pt>
                <c:pt idx="73">
                  <c:v>-1.8336809813976289</c:v>
                </c:pt>
                <c:pt idx="74">
                  <c:v>-1.8618578365445138</c:v>
                </c:pt>
                <c:pt idx="75">
                  <c:v>-1.873100862801075</c:v>
                </c:pt>
                <c:pt idx="76">
                  <c:v>-2.0288109000027181</c:v>
                </c:pt>
                <c:pt idx="77">
                  <c:v>-2.0792593610286714</c:v>
                </c:pt>
                <c:pt idx="78">
                  <c:v>-1.9224390837550165</c:v>
                </c:pt>
                <c:pt idx="79">
                  <c:v>-2.0296501216292384</c:v>
                </c:pt>
                <c:pt idx="80">
                  <c:v>-1.9802173219621182</c:v>
                </c:pt>
                <c:pt idx="81">
                  <c:v>-1.977594261020422</c:v>
                </c:pt>
                <c:pt idx="82">
                  <c:v>-2.1277302937209606</c:v>
                </c:pt>
                <c:pt idx="83">
                  <c:v>-2.1462731301784514</c:v>
                </c:pt>
                <c:pt idx="84">
                  <c:v>-2.1184516395628452</c:v>
                </c:pt>
                <c:pt idx="85">
                  <c:v>-1.9316007936000825</c:v>
                </c:pt>
                <c:pt idx="86">
                  <c:v>-1.9369289226830007</c:v>
                </c:pt>
                <c:pt idx="87">
                  <c:v>-2.1454998359084132</c:v>
                </c:pt>
                <c:pt idx="88">
                  <c:v>-2.0530155953764915</c:v>
                </c:pt>
                <c:pt idx="89">
                  <c:v>-1.9835766935348511</c:v>
                </c:pt>
                <c:pt idx="90">
                  <c:v>-1.8762998744845392</c:v>
                </c:pt>
                <c:pt idx="91">
                  <c:v>-1.858228323608637</c:v>
                </c:pt>
                <c:pt idx="92">
                  <c:v>-2.1032086792588234</c:v>
                </c:pt>
                <c:pt idx="93">
                  <c:v>-2.0937816520035266</c:v>
                </c:pt>
                <c:pt idx="94">
                  <c:v>-2.0217940950393678</c:v>
                </c:pt>
                <c:pt idx="95">
                  <c:v>-1.9257692192494871</c:v>
                </c:pt>
                <c:pt idx="96">
                  <c:v>-2.1122970065474513</c:v>
                </c:pt>
                <c:pt idx="97">
                  <c:v>-2.0554936453700066</c:v>
                </c:pt>
                <c:pt idx="98">
                  <c:v>-1.6129392349720002</c:v>
                </c:pt>
                <c:pt idx="99">
                  <c:v>1.4460803847759962E-2</c:v>
                </c:pt>
                <c:pt idx="100">
                  <c:v>8.2538473885506392E-2</c:v>
                </c:pt>
                <c:pt idx="101">
                  <c:v>2.4473466295748949E-2</c:v>
                </c:pt>
                <c:pt idx="102">
                  <c:v>4.4753674976527692E-2</c:v>
                </c:pt>
                <c:pt idx="103">
                  <c:v>3.0524731501936915E-2</c:v>
                </c:pt>
                <c:pt idx="104">
                  <c:v>3.6646583564579491E-2</c:v>
                </c:pt>
                <c:pt idx="105">
                  <c:v>3.6733305081725121E-2</c:v>
                </c:pt>
                <c:pt idx="106">
                  <c:v>3.3957631811499599E-2</c:v>
                </c:pt>
                <c:pt idx="107">
                  <c:v>4.2537105157971385E-2</c:v>
                </c:pt>
                <c:pt idx="108">
                  <c:v>4.1655217129737139E-2</c:v>
                </c:pt>
                <c:pt idx="109">
                  <c:v>2.4983087684959174E-2</c:v>
                </c:pt>
                <c:pt idx="110">
                  <c:v>3.3624176066368819E-2</c:v>
                </c:pt>
                <c:pt idx="111">
                  <c:v>3.8054428640753035E-2</c:v>
                </c:pt>
                <c:pt idx="112">
                  <c:v>4.5283231716603041E-2</c:v>
                </c:pt>
                <c:pt idx="113">
                  <c:v>4.5767253264784813E-2</c:v>
                </c:pt>
                <c:pt idx="114">
                  <c:v>3.8682145513594154E-2</c:v>
                </c:pt>
                <c:pt idx="115">
                  <c:v>3.8861837759613993E-2</c:v>
                </c:pt>
                <c:pt idx="116">
                  <c:v>2.9856212027370932E-2</c:v>
                </c:pt>
                <c:pt idx="117">
                  <c:v>3.3832903392612933E-2</c:v>
                </c:pt>
                <c:pt idx="118">
                  <c:v>3.2669746018946171E-2</c:v>
                </c:pt>
                <c:pt idx="119">
                  <c:v>4.0356422625482086E-2</c:v>
                </c:pt>
                <c:pt idx="120">
                  <c:v>4.1828915979713201E-2</c:v>
                </c:pt>
              </c:numCache>
            </c:numRef>
          </c:yVal>
          <c:smooth val="0"/>
          <c:extLst>
            <c:ext xmlns:c16="http://schemas.microsoft.com/office/drawing/2014/chart" uri="{C3380CC4-5D6E-409C-BE32-E72D297353CC}">
              <c16:uniqueId val="{00000000-2D50-4744-B004-542A98ACEB43}"/>
            </c:ext>
          </c:extLst>
        </c:ser>
        <c:ser>
          <c:idx val="1"/>
          <c:order val="1"/>
          <c:spPr>
            <a:ln w="19050" cap="rnd">
              <a:solidFill>
                <a:srgbClr val="FF0000"/>
              </a:solidFill>
              <a:round/>
            </a:ln>
            <a:effectLst/>
          </c:spPr>
          <c:marker>
            <c:symbol val="circle"/>
            <c:size val="5"/>
            <c:spPr>
              <a:noFill/>
              <a:ln w="9525">
                <a:noFill/>
              </a:ln>
              <a:effectLst/>
            </c:spPr>
          </c:marker>
          <c:xVal>
            <c:numRef>
              <c:f>'Raw Data'!$H$1:$H$6364</c:f>
              <c:numCache>
                <c:formatCode>General</c:formatCode>
                <c:ptCount val="6364"/>
                <c:pt idx="0">
                  <c:v>2.5000312131595592E-7</c:v>
                </c:pt>
                <c:pt idx="1">
                  <c:v>9.9312500036274898E-3</c:v>
                </c:pt>
                <c:pt idx="2">
                  <c:v>1.9862249996857706E-2</c:v>
                </c:pt>
                <c:pt idx="3">
                  <c:v>2.979324999736388E-2</c:v>
                </c:pt>
                <c:pt idx="4">
                  <c:v>3.9724249997870054E-2</c:v>
                </c:pt>
                <c:pt idx="5">
                  <c:v>4.9655249998376227E-2</c:v>
                </c:pt>
                <c:pt idx="6">
                  <c:v>5.9586249998882401E-2</c:v>
                </c:pt>
                <c:pt idx="7">
                  <c:v>6.9517249999388575E-2</c:v>
                </c:pt>
                <c:pt idx="8">
                  <c:v>7.9448249999894749E-2</c:v>
                </c:pt>
                <c:pt idx="9">
                  <c:v>8.9379250000400923E-2</c:v>
                </c:pt>
                <c:pt idx="10">
                  <c:v>9.9310250000907097E-2</c:v>
                </c:pt>
                <c:pt idx="11">
                  <c:v>0.10924125000141327</c:v>
                </c:pt>
                <c:pt idx="12">
                  <c:v>0.11917225000191944</c:v>
                </c:pt>
                <c:pt idx="13">
                  <c:v>0.12910325000242562</c:v>
                </c:pt>
                <c:pt idx="14">
                  <c:v>0.13903425000293179</c:v>
                </c:pt>
                <c:pt idx="15">
                  <c:v>0.14896525000343797</c:v>
                </c:pt>
                <c:pt idx="16">
                  <c:v>0.15889625000394414</c:v>
                </c:pt>
                <c:pt idx="17">
                  <c:v>0.16882724999717436</c:v>
                </c:pt>
                <c:pt idx="18">
                  <c:v>0.17875824999768053</c:v>
                </c:pt>
                <c:pt idx="19">
                  <c:v>0.1886892499981867</c:v>
                </c:pt>
                <c:pt idx="20">
                  <c:v>0.19862024999869288</c:v>
                </c:pt>
                <c:pt idx="21">
                  <c:v>0.20855050000076414</c:v>
                </c:pt>
                <c:pt idx="22">
                  <c:v>0.21848150000127031</c:v>
                </c:pt>
                <c:pt idx="23">
                  <c:v>0.22841250000177649</c:v>
                </c:pt>
                <c:pt idx="24">
                  <c:v>0.23834350000228266</c:v>
                </c:pt>
                <c:pt idx="25">
                  <c:v>0.24827550000312737</c:v>
                </c:pt>
                <c:pt idx="26">
                  <c:v>0.25820650000363354</c:v>
                </c:pt>
                <c:pt idx="27">
                  <c:v>0.26813749999686376</c:v>
                </c:pt>
                <c:pt idx="28">
                  <c:v>0.27806849999736993</c:v>
                </c:pt>
                <c:pt idx="29">
                  <c:v>0.28799949999787611</c:v>
                </c:pt>
                <c:pt idx="30">
                  <c:v>0.29793049999838228</c:v>
                </c:pt>
                <c:pt idx="31">
                  <c:v>0.30786149999888845</c:v>
                </c:pt>
                <c:pt idx="32">
                  <c:v>0.31779249999939463</c:v>
                </c:pt>
                <c:pt idx="33">
                  <c:v>0.3277234999999008</c:v>
                </c:pt>
                <c:pt idx="34">
                  <c:v>0.33765450000040698</c:v>
                </c:pt>
                <c:pt idx="35">
                  <c:v>0.34758550000091315</c:v>
                </c:pt>
                <c:pt idx="36">
                  <c:v>0.35751650000141932</c:v>
                </c:pt>
                <c:pt idx="37">
                  <c:v>0.3674475000019255</c:v>
                </c:pt>
                <c:pt idx="38">
                  <c:v>0.37737850000243167</c:v>
                </c:pt>
                <c:pt idx="39">
                  <c:v>0.38730950000293785</c:v>
                </c:pt>
                <c:pt idx="40">
                  <c:v>0.39724050000344402</c:v>
                </c:pt>
                <c:pt idx="41">
                  <c:v>0.40717150000395019</c:v>
                </c:pt>
                <c:pt idx="42">
                  <c:v>0.41710249999718041</c:v>
                </c:pt>
                <c:pt idx="43">
                  <c:v>0.42703349999768658</c:v>
                </c:pt>
                <c:pt idx="44">
                  <c:v>0.43696449999819276</c:v>
                </c:pt>
                <c:pt idx="45">
                  <c:v>0.44689549999869893</c:v>
                </c:pt>
                <c:pt idx="46">
                  <c:v>0.4568264999992051</c:v>
                </c:pt>
                <c:pt idx="47">
                  <c:v>0.46675749999971128</c:v>
                </c:pt>
                <c:pt idx="48">
                  <c:v>0.47668850000021745</c:v>
                </c:pt>
                <c:pt idx="49">
                  <c:v>0.48662050000106216</c:v>
                </c:pt>
                <c:pt idx="50">
                  <c:v>0.49655150000156834</c:v>
                </c:pt>
                <c:pt idx="51">
                  <c:v>0.50648250000207451</c:v>
                </c:pt>
                <c:pt idx="52">
                  <c:v>0.51641350000258068</c:v>
                </c:pt>
                <c:pt idx="53">
                  <c:v>0.52634450000308686</c:v>
                </c:pt>
                <c:pt idx="54">
                  <c:v>0.53627550000359303</c:v>
                </c:pt>
                <c:pt idx="55">
                  <c:v>0.54620649999682325</c:v>
                </c:pt>
                <c:pt idx="56">
                  <c:v>0.55613749999732942</c:v>
                </c:pt>
                <c:pt idx="57">
                  <c:v>0.56606849999783559</c:v>
                </c:pt>
                <c:pt idx="58">
                  <c:v>0.57599949999834177</c:v>
                </c:pt>
                <c:pt idx="59">
                  <c:v>0.58593049999884794</c:v>
                </c:pt>
                <c:pt idx="60">
                  <c:v>0.59586149999935412</c:v>
                </c:pt>
                <c:pt idx="61">
                  <c:v>0.60579249999986029</c:v>
                </c:pt>
                <c:pt idx="62">
                  <c:v>0.61572350000036646</c:v>
                </c:pt>
                <c:pt idx="63">
                  <c:v>0.62565450000087264</c:v>
                </c:pt>
                <c:pt idx="64">
                  <c:v>0.63558550000137881</c:v>
                </c:pt>
                <c:pt idx="65">
                  <c:v>0.64551650000188499</c:v>
                </c:pt>
                <c:pt idx="66">
                  <c:v>0.65544750000239116</c:v>
                </c:pt>
                <c:pt idx="67">
                  <c:v>0.66537850000289733</c:v>
                </c:pt>
                <c:pt idx="68">
                  <c:v>0.67530950000340351</c:v>
                </c:pt>
                <c:pt idx="69">
                  <c:v>0.68524050000390968</c:v>
                </c:pt>
                <c:pt idx="70">
                  <c:v>0.69517249999747843</c:v>
                </c:pt>
                <c:pt idx="71">
                  <c:v>0.70510349999798461</c:v>
                </c:pt>
                <c:pt idx="72">
                  <c:v>0.71503449999849078</c:v>
                </c:pt>
                <c:pt idx="73">
                  <c:v>0.72496549999899695</c:v>
                </c:pt>
                <c:pt idx="74">
                  <c:v>0.73489649999950313</c:v>
                </c:pt>
                <c:pt idx="75">
                  <c:v>0.7448275000000093</c:v>
                </c:pt>
                <c:pt idx="76">
                  <c:v>0.75475850000051548</c:v>
                </c:pt>
                <c:pt idx="77">
                  <c:v>0.76468950000102165</c:v>
                </c:pt>
                <c:pt idx="78">
                  <c:v>0.77462050000152782</c:v>
                </c:pt>
                <c:pt idx="79">
                  <c:v>0.784551500002034</c:v>
                </c:pt>
                <c:pt idx="80">
                  <c:v>0.79448250000254017</c:v>
                </c:pt>
                <c:pt idx="81">
                  <c:v>0.80441350000304634</c:v>
                </c:pt>
                <c:pt idx="82">
                  <c:v>0.81434450000355252</c:v>
                </c:pt>
                <c:pt idx="83">
                  <c:v>0.82427549999678273</c:v>
                </c:pt>
                <c:pt idx="84">
                  <c:v>0.83420649999728891</c:v>
                </c:pt>
                <c:pt idx="85">
                  <c:v>0.84413749999779508</c:v>
                </c:pt>
                <c:pt idx="86">
                  <c:v>0.85406849999830126</c:v>
                </c:pt>
                <c:pt idx="87">
                  <c:v>0.86399949999880743</c:v>
                </c:pt>
                <c:pt idx="88">
                  <c:v>0.8739304999993136</c:v>
                </c:pt>
                <c:pt idx="89">
                  <c:v>0.88386149999981978</c:v>
                </c:pt>
                <c:pt idx="90">
                  <c:v>0.89379250000032595</c:v>
                </c:pt>
                <c:pt idx="91">
                  <c:v>0.90372450000117066</c:v>
                </c:pt>
                <c:pt idx="92">
                  <c:v>0.91365550000167683</c:v>
                </c:pt>
                <c:pt idx="93">
                  <c:v>0.92358650000218301</c:v>
                </c:pt>
                <c:pt idx="94">
                  <c:v>0.93351750000268918</c:v>
                </c:pt>
                <c:pt idx="95">
                  <c:v>0.94344850000319536</c:v>
                </c:pt>
                <c:pt idx="96">
                  <c:v>0.95337950000370153</c:v>
                </c:pt>
                <c:pt idx="97">
                  <c:v>0.96331049999693175</c:v>
                </c:pt>
                <c:pt idx="98">
                  <c:v>0.97324149999743792</c:v>
                </c:pt>
                <c:pt idx="99">
                  <c:v>0.98317249999794409</c:v>
                </c:pt>
                <c:pt idx="100">
                  <c:v>0.99310349999845027</c:v>
                </c:pt>
                <c:pt idx="101">
                  <c:v>1.0030344999989564</c:v>
                </c:pt>
                <c:pt idx="102">
                  <c:v>1.0129654999994626</c:v>
                </c:pt>
                <c:pt idx="103">
                  <c:v>1.0228964999999688</c:v>
                </c:pt>
                <c:pt idx="104">
                  <c:v>1.032827500000475</c:v>
                </c:pt>
                <c:pt idx="105">
                  <c:v>1.0427585000009811</c:v>
                </c:pt>
                <c:pt idx="106">
                  <c:v>1.0526895000014873</c:v>
                </c:pt>
                <c:pt idx="107">
                  <c:v>1.0626205000019935</c:v>
                </c:pt>
                <c:pt idx="108">
                  <c:v>1.0725515000024997</c:v>
                </c:pt>
                <c:pt idx="109">
                  <c:v>1.0824825000030058</c:v>
                </c:pt>
                <c:pt idx="110">
                  <c:v>1.092413500003512</c:v>
                </c:pt>
                <c:pt idx="111">
                  <c:v>1.1023444999967422</c:v>
                </c:pt>
                <c:pt idx="112">
                  <c:v>1.1122764999975869</c:v>
                </c:pt>
                <c:pt idx="113">
                  <c:v>1.1222074999980931</c:v>
                </c:pt>
                <c:pt idx="114">
                  <c:v>1.1321384999985993</c:v>
                </c:pt>
                <c:pt idx="115">
                  <c:v>1.1420694999991055</c:v>
                </c:pt>
                <c:pt idx="116">
                  <c:v>1.1520004999996116</c:v>
                </c:pt>
                <c:pt idx="117">
                  <c:v>1.1619315000001178</c:v>
                </c:pt>
                <c:pt idx="118">
                  <c:v>1.171862500000624</c:v>
                </c:pt>
                <c:pt idx="119">
                  <c:v>1.1817935000011301</c:v>
                </c:pt>
                <c:pt idx="120">
                  <c:v>1.1917245000016363</c:v>
                </c:pt>
              </c:numCache>
            </c:numRef>
          </c:xVal>
          <c:yVal>
            <c:numRef>
              <c:f>'Raw Data'!$J$1:$J$6364</c:f>
              <c:numCache>
                <c:formatCode>General</c:formatCode>
                <c:ptCount val="6364"/>
                <c:pt idx="0">
                  <c:v>3.349992273375392E-2</c:v>
                </c:pt>
                <c:pt idx="1">
                  <c:v>2.7282240288332107E-2</c:v>
                </c:pt>
                <c:pt idx="2">
                  <c:v>2.885330490767956E-2</c:v>
                </c:pt>
                <c:pt idx="3">
                  <c:v>2.9371843300759794E-2</c:v>
                </c:pt>
                <c:pt idx="4">
                  <c:v>3.3273324854671958E-2</c:v>
                </c:pt>
                <c:pt idx="5">
                  <c:v>3.3678171448409559E-2</c:v>
                </c:pt>
                <c:pt idx="6">
                  <c:v>2.9638046929612756E-2</c:v>
                </c:pt>
                <c:pt idx="7">
                  <c:v>1.8753418447449804E-2</c:v>
                </c:pt>
                <c:pt idx="8">
                  <c:v>3.2890624590218069E-2</c:v>
                </c:pt>
                <c:pt idx="9">
                  <c:v>2.7498176135122777E-2</c:v>
                </c:pt>
                <c:pt idx="10">
                  <c:v>2.5665512569248677E-2</c:v>
                </c:pt>
                <c:pt idx="11">
                  <c:v>3.32544584479183E-2</c:v>
                </c:pt>
                <c:pt idx="12">
                  <c:v>2.9568364564329389E-2</c:v>
                </c:pt>
                <c:pt idx="13">
                  <c:v>3.3786271847784523E-2</c:v>
                </c:pt>
                <c:pt idx="14">
                  <c:v>3.1027793046087028E-2</c:v>
                </c:pt>
                <c:pt idx="15">
                  <c:v>2.5218584295362237E-2</c:v>
                </c:pt>
                <c:pt idx="16">
                  <c:v>2.5136741548776629E-2</c:v>
                </c:pt>
                <c:pt idx="17">
                  <c:v>2.1446271389722826E-2</c:v>
                </c:pt>
                <c:pt idx="18">
                  <c:v>2.9988432191312316E-2</c:v>
                </c:pt>
                <c:pt idx="19">
                  <c:v>3.1846759552136068E-2</c:v>
                </c:pt>
                <c:pt idx="20">
                  <c:v>3.7657265653833746E-2</c:v>
                </c:pt>
                <c:pt idx="21">
                  <c:v>3.770574272610247E-2</c:v>
                </c:pt>
                <c:pt idx="22">
                  <c:v>2.9285222282633187E-2</c:v>
                </c:pt>
                <c:pt idx="23">
                  <c:v>2.0608529839664699E-2</c:v>
                </c:pt>
                <c:pt idx="24">
                  <c:v>1.3851549558341505</c:v>
                </c:pt>
                <c:pt idx="25">
                  <c:v>6.7962801486253746</c:v>
                </c:pt>
                <c:pt idx="26">
                  <c:v>6.5954470020532607</c:v>
                </c:pt>
                <c:pt idx="27">
                  <c:v>4.7198444080352786</c:v>
                </c:pt>
                <c:pt idx="28">
                  <c:v>5.3224689781665804</c:v>
                </c:pt>
                <c:pt idx="29">
                  <c:v>4.9812611407041549</c:v>
                </c:pt>
                <c:pt idx="30">
                  <c:v>5.0186920917034152</c:v>
                </c:pt>
                <c:pt idx="31">
                  <c:v>4.8255717149376869</c:v>
                </c:pt>
                <c:pt idx="32">
                  <c:v>4.8045313864946371</c:v>
                </c:pt>
                <c:pt idx="33">
                  <c:v>4.5607545340061186</c:v>
                </c:pt>
                <c:pt idx="34">
                  <c:v>4.2685843706130981</c:v>
                </c:pt>
                <c:pt idx="35">
                  <c:v>4.0664940726757051</c:v>
                </c:pt>
                <c:pt idx="36">
                  <c:v>4.0943949392437933</c:v>
                </c:pt>
                <c:pt idx="37">
                  <c:v>3.8583273482322693</c:v>
                </c:pt>
                <c:pt idx="38">
                  <c:v>3.6455258283019067</c:v>
                </c:pt>
                <c:pt idx="39">
                  <c:v>3.5603894913196568</c:v>
                </c:pt>
                <c:pt idx="40">
                  <c:v>3.193413266837597</c:v>
                </c:pt>
                <c:pt idx="41">
                  <c:v>2.9186552345752719</c:v>
                </c:pt>
                <c:pt idx="42">
                  <c:v>2.7987797123193743</c:v>
                </c:pt>
                <c:pt idx="43">
                  <c:v>2.7624752274155617</c:v>
                </c:pt>
                <c:pt idx="44">
                  <c:v>2.5428546845912936</c:v>
                </c:pt>
                <c:pt idx="45">
                  <c:v>2.0762888292968276</c:v>
                </c:pt>
                <c:pt idx="46">
                  <c:v>1.595914628058672</c:v>
                </c:pt>
                <c:pt idx="47">
                  <c:v>1.2286551059782507</c:v>
                </c:pt>
                <c:pt idx="48">
                  <c:v>0.77627225697040558</c:v>
                </c:pt>
                <c:pt idx="49">
                  <c:v>0.34461106315255169</c:v>
                </c:pt>
                <c:pt idx="50">
                  <c:v>0.12053292288444938</c:v>
                </c:pt>
                <c:pt idx="51">
                  <c:v>-0.2652203829959035</c:v>
                </c:pt>
                <c:pt idx="52">
                  <c:v>-0.58627509735524652</c:v>
                </c:pt>
                <c:pt idx="53">
                  <c:v>-0.96297509528696545</c:v>
                </c:pt>
                <c:pt idx="54">
                  <c:v>-1.271375448256731</c:v>
                </c:pt>
                <c:pt idx="55">
                  <c:v>-1.6643900549411774</c:v>
                </c:pt>
                <c:pt idx="56">
                  <c:v>-1.8909864722192289</c:v>
                </c:pt>
                <c:pt idx="57">
                  <c:v>-1.9905951064825058</c:v>
                </c:pt>
                <c:pt idx="58">
                  <c:v>-1.973105792105198</c:v>
                </c:pt>
                <c:pt idx="59">
                  <c:v>-1.929047022163868</c:v>
                </c:pt>
                <c:pt idx="60">
                  <c:v>-1.9969412358105183</c:v>
                </c:pt>
                <c:pt idx="61">
                  <c:v>-1.9113397528231144</c:v>
                </c:pt>
                <c:pt idx="62">
                  <c:v>-1.9675471365451813</c:v>
                </c:pt>
                <c:pt idx="63">
                  <c:v>-2.099770224094391</c:v>
                </c:pt>
                <c:pt idx="64">
                  <c:v>-2.1287819154560568</c:v>
                </c:pt>
                <c:pt idx="65">
                  <c:v>-2.0841461715102199</c:v>
                </c:pt>
                <c:pt idx="66">
                  <c:v>-1.9588052567839624</c:v>
                </c:pt>
                <c:pt idx="67">
                  <c:v>-1.9990778084099294</c:v>
                </c:pt>
                <c:pt idx="68">
                  <c:v>-1.988046305179596</c:v>
                </c:pt>
                <c:pt idx="69">
                  <c:v>-2.0153738522529605</c:v>
                </c:pt>
                <c:pt idx="70">
                  <c:v>-1.8382099422812463</c:v>
                </c:pt>
                <c:pt idx="71">
                  <c:v>-1.8816491997241975</c:v>
                </c:pt>
                <c:pt idx="72">
                  <c:v>-1.8013792079687119</c:v>
                </c:pt>
                <c:pt idx="73">
                  <c:v>-1.8643658535182477</c:v>
                </c:pt>
                <c:pt idx="74">
                  <c:v>-1.9818674062192441</c:v>
                </c:pt>
                <c:pt idx="75">
                  <c:v>-1.8980500549077988</c:v>
                </c:pt>
                <c:pt idx="76">
                  <c:v>-1.9174666115641594</c:v>
                </c:pt>
                <c:pt idx="77">
                  <c:v>-1.8883634112775327</c:v>
                </c:pt>
                <c:pt idx="78">
                  <c:v>-1.9180213661491872</c:v>
                </c:pt>
                <c:pt idx="79">
                  <c:v>-2.0911265775561332</c:v>
                </c:pt>
                <c:pt idx="80">
                  <c:v>-2.0766107185184959</c:v>
                </c:pt>
                <c:pt idx="81">
                  <c:v>-1.971710792630911</c:v>
                </c:pt>
                <c:pt idx="82">
                  <c:v>-2.031294066309929</c:v>
                </c:pt>
                <c:pt idx="83">
                  <c:v>-2.1472130700945855</c:v>
                </c:pt>
                <c:pt idx="84">
                  <c:v>-2.1612307463586333</c:v>
                </c:pt>
                <c:pt idx="85">
                  <c:v>-1.9696239213645459</c:v>
                </c:pt>
                <c:pt idx="86">
                  <c:v>-2.0518710029125216</c:v>
                </c:pt>
                <c:pt idx="87">
                  <c:v>-2.0664954739809036</c:v>
                </c:pt>
                <c:pt idx="88">
                  <c:v>-2.3341000226140025</c:v>
                </c:pt>
                <c:pt idx="89">
                  <c:v>-2.0736964662373065</c:v>
                </c:pt>
                <c:pt idx="90">
                  <c:v>-2.0333695355057717</c:v>
                </c:pt>
                <c:pt idx="91">
                  <c:v>-1.8832332104444505</c:v>
                </c:pt>
                <c:pt idx="92">
                  <c:v>-1.7645208455622197</c:v>
                </c:pt>
                <c:pt idx="93">
                  <c:v>-2.0026826168596745</c:v>
                </c:pt>
                <c:pt idx="94">
                  <c:v>-2.0406117506325248</c:v>
                </c:pt>
                <c:pt idx="95">
                  <c:v>-2.0498151218891145</c:v>
                </c:pt>
                <c:pt idx="96">
                  <c:v>-2.0062745614349842</c:v>
                </c:pt>
                <c:pt idx="97">
                  <c:v>-1.9616195216774941</c:v>
                </c:pt>
                <c:pt idx="98">
                  <c:v>-1.9491930189728739</c:v>
                </c:pt>
                <c:pt idx="99">
                  <c:v>-1.508563511967659</c:v>
                </c:pt>
                <c:pt idx="100">
                  <c:v>-3.2179036717861889E-2</c:v>
                </c:pt>
                <c:pt idx="101">
                  <c:v>0.10302059423178435</c:v>
                </c:pt>
                <c:pt idx="102">
                  <c:v>2.9959214385598898E-2</c:v>
                </c:pt>
                <c:pt idx="103">
                  <c:v>4.7168246135115624E-2</c:v>
                </c:pt>
                <c:pt idx="104">
                  <c:v>2.6371600404381752E-2</c:v>
                </c:pt>
                <c:pt idx="105">
                  <c:v>1.6613474562764168E-2</c:v>
                </c:pt>
                <c:pt idx="106">
                  <c:v>3.1308788303285838E-2</c:v>
                </c:pt>
                <c:pt idx="107">
                  <c:v>3.0638057850301267E-2</c:v>
                </c:pt>
                <c:pt idx="108">
                  <c:v>4.2671444937586789E-2</c:v>
                </c:pt>
                <c:pt idx="109">
                  <c:v>4.0090684946626425E-2</c:v>
                </c:pt>
                <c:pt idx="110">
                  <c:v>3.59015934728086E-2</c:v>
                </c:pt>
                <c:pt idx="111">
                  <c:v>2.1126282513141633E-2</c:v>
                </c:pt>
                <c:pt idx="112">
                  <c:v>1.895177610218525E-2</c:v>
                </c:pt>
                <c:pt idx="113">
                  <c:v>3.3234020601958035E-2</c:v>
                </c:pt>
                <c:pt idx="114">
                  <c:v>3.7308287378400563E-2</c:v>
                </c:pt>
                <c:pt idx="115">
                  <c:v>4.2369253523647787E-2</c:v>
                </c:pt>
                <c:pt idx="116">
                  <c:v>4.060427147895098E-2</c:v>
                </c:pt>
                <c:pt idx="117">
                  <c:v>2.3614473771303893E-2</c:v>
                </c:pt>
                <c:pt idx="118">
                  <c:v>1.7888587843626739E-2</c:v>
                </c:pt>
                <c:pt idx="119">
                  <c:v>3.1868787109851839E-2</c:v>
                </c:pt>
                <c:pt idx="120">
                  <c:v>3.7382857650518422E-2</c:v>
                </c:pt>
                <c:pt idx="124">
                  <c:v>2.8884276878088713E-2</c:v>
                </c:pt>
                <c:pt idx="125">
                  <c:v>2.809038944542408E-2</c:v>
                </c:pt>
              </c:numCache>
            </c:numRef>
          </c:yVal>
          <c:smooth val="0"/>
          <c:extLst>
            <c:ext xmlns:c16="http://schemas.microsoft.com/office/drawing/2014/chart" uri="{C3380CC4-5D6E-409C-BE32-E72D297353CC}">
              <c16:uniqueId val="{00000001-2D50-4744-B004-542A98ACEB43}"/>
            </c:ext>
          </c:extLst>
        </c:ser>
        <c:ser>
          <c:idx val="2"/>
          <c:order val="2"/>
          <c:spPr>
            <a:ln w="19050" cap="rnd">
              <a:solidFill>
                <a:srgbClr val="00B050"/>
              </a:solidFill>
              <a:round/>
            </a:ln>
            <a:effectLst/>
          </c:spPr>
          <c:marker>
            <c:symbol val="circle"/>
            <c:size val="5"/>
            <c:spPr>
              <a:noFill/>
              <a:ln w="9525">
                <a:noFill/>
              </a:ln>
              <a:effectLst/>
            </c:spPr>
          </c:marker>
          <c:xVal>
            <c:numRef>
              <c:f>'Raw Data'!$H$1:$H$6364</c:f>
              <c:numCache>
                <c:formatCode>General</c:formatCode>
                <c:ptCount val="6364"/>
                <c:pt idx="0">
                  <c:v>2.5000312131595592E-7</c:v>
                </c:pt>
                <c:pt idx="1">
                  <c:v>9.9312500036274898E-3</c:v>
                </c:pt>
                <c:pt idx="2">
                  <c:v>1.9862249996857706E-2</c:v>
                </c:pt>
                <c:pt idx="3">
                  <c:v>2.979324999736388E-2</c:v>
                </c:pt>
                <c:pt idx="4">
                  <c:v>3.9724249997870054E-2</c:v>
                </c:pt>
                <c:pt idx="5">
                  <c:v>4.9655249998376227E-2</c:v>
                </c:pt>
                <c:pt idx="6">
                  <c:v>5.9586249998882401E-2</c:v>
                </c:pt>
                <c:pt idx="7">
                  <c:v>6.9517249999388575E-2</c:v>
                </c:pt>
                <c:pt idx="8">
                  <c:v>7.9448249999894749E-2</c:v>
                </c:pt>
                <c:pt idx="9">
                  <c:v>8.9379250000400923E-2</c:v>
                </c:pt>
                <c:pt idx="10">
                  <c:v>9.9310250000907097E-2</c:v>
                </c:pt>
                <c:pt idx="11">
                  <c:v>0.10924125000141327</c:v>
                </c:pt>
                <c:pt idx="12">
                  <c:v>0.11917225000191944</c:v>
                </c:pt>
                <c:pt idx="13">
                  <c:v>0.12910325000242562</c:v>
                </c:pt>
                <c:pt idx="14">
                  <c:v>0.13903425000293179</c:v>
                </c:pt>
                <c:pt idx="15">
                  <c:v>0.14896525000343797</c:v>
                </c:pt>
                <c:pt idx="16">
                  <c:v>0.15889625000394414</c:v>
                </c:pt>
                <c:pt idx="17">
                  <c:v>0.16882724999717436</c:v>
                </c:pt>
                <c:pt idx="18">
                  <c:v>0.17875824999768053</c:v>
                </c:pt>
                <c:pt idx="19">
                  <c:v>0.1886892499981867</c:v>
                </c:pt>
                <c:pt idx="20">
                  <c:v>0.19862024999869288</c:v>
                </c:pt>
                <c:pt idx="21">
                  <c:v>0.20855050000076414</c:v>
                </c:pt>
                <c:pt idx="22">
                  <c:v>0.21848150000127031</c:v>
                </c:pt>
                <c:pt idx="23">
                  <c:v>0.22841250000177649</c:v>
                </c:pt>
                <c:pt idx="24">
                  <c:v>0.23834350000228266</c:v>
                </c:pt>
                <c:pt idx="25">
                  <c:v>0.24827550000312737</c:v>
                </c:pt>
                <c:pt idx="26">
                  <c:v>0.25820650000363354</c:v>
                </c:pt>
                <c:pt idx="27">
                  <c:v>0.26813749999686376</c:v>
                </c:pt>
                <c:pt idx="28">
                  <c:v>0.27806849999736993</c:v>
                </c:pt>
                <c:pt idx="29">
                  <c:v>0.28799949999787611</c:v>
                </c:pt>
                <c:pt idx="30">
                  <c:v>0.29793049999838228</c:v>
                </c:pt>
                <c:pt idx="31">
                  <c:v>0.30786149999888845</c:v>
                </c:pt>
                <c:pt idx="32">
                  <c:v>0.31779249999939463</c:v>
                </c:pt>
                <c:pt idx="33">
                  <c:v>0.3277234999999008</c:v>
                </c:pt>
                <c:pt idx="34">
                  <c:v>0.33765450000040698</c:v>
                </c:pt>
                <c:pt idx="35">
                  <c:v>0.34758550000091315</c:v>
                </c:pt>
                <c:pt idx="36">
                  <c:v>0.35751650000141932</c:v>
                </c:pt>
                <c:pt idx="37">
                  <c:v>0.3674475000019255</c:v>
                </c:pt>
                <c:pt idx="38">
                  <c:v>0.37737850000243167</c:v>
                </c:pt>
                <c:pt idx="39">
                  <c:v>0.38730950000293785</c:v>
                </c:pt>
                <c:pt idx="40">
                  <c:v>0.39724050000344402</c:v>
                </c:pt>
                <c:pt idx="41">
                  <c:v>0.40717150000395019</c:v>
                </c:pt>
                <c:pt idx="42">
                  <c:v>0.41710249999718041</c:v>
                </c:pt>
                <c:pt idx="43">
                  <c:v>0.42703349999768658</c:v>
                </c:pt>
                <c:pt idx="44">
                  <c:v>0.43696449999819276</c:v>
                </c:pt>
                <c:pt idx="45">
                  <c:v>0.44689549999869893</c:v>
                </c:pt>
                <c:pt idx="46">
                  <c:v>0.4568264999992051</c:v>
                </c:pt>
                <c:pt idx="47">
                  <c:v>0.46675749999971128</c:v>
                </c:pt>
                <c:pt idx="48">
                  <c:v>0.47668850000021745</c:v>
                </c:pt>
                <c:pt idx="49">
                  <c:v>0.48662050000106216</c:v>
                </c:pt>
                <c:pt idx="50">
                  <c:v>0.49655150000156834</c:v>
                </c:pt>
                <c:pt idx="51">
                  <c:v>0.50648250000207451</c:v>
                </c:pt>
                <c:pt idx="52">
                  <c:v>0.51641350000258068</c:v>
                </c:pt>
                <c:pt idx="53">
                  <c:v>0.52634450000308686</c:v>
                </c:pt>
                <c:pt idx="54">
                  <c:v>0.53627550000359303</c:v>
                </c:pt>
                <c:pt idx="55">
                  <c:v>0.54620649999682325</c:v>
                </c:pt>
                <c:pt idx="56">
                  <c:v>0.55613749999732942</c:v>
                </c:pt>
                <c:pt idx="57">
                  <c:v>0.56606849999783559</c:v>
                </c:pt>
                <c:pt idx="58">
                  <c:v>0.57599949999834177</c:v>
                </c:pt>
                <c:pt idx="59">
                  <c:v>0.58593049999884794</c:v>
                </c:pt>
                <c:pt idx="60">
                  <c:v>0.59586149999935412</c:v>
                </c:pt>
                <c:pt idx="61">
                  <c:v>0.60579249999986029</c:v>
                </c:pt>
                <c:pt idx="62">
                  <c:v>0.61572350000036646</c:v>
                </c:pt>
                <c:pt idx="63">
                  <c:v>0.62565450000087264</c:v>
                </c:pt>
                <c:pt idx="64">
                  <c:v>0.63558550000137881</c:v>
                </c:pt>
                <c:pt idx="65">
                  <c:v>0.64551650000188499</c:v>
                </c:pt>
                <c:pt idx="66">
                  <c:v>0.65544750000239116</c:v>
                </c:pt>
                <c:pt idx="67">
                  <c:v>0.66537850000289733</c:v>
                </c:pt>
                <c:pt idx="68">
                  <c:v>0.67530950000340351</c:v>
                </c:pt>
                <c:pt idx="69">
                  <c:v>0.68524050000390968</c:v>
                </c:pt>
                <c:pt idx="70">
                  <c:v>0.69517249999747843</c:v>
                </c:pt>
                <c:pt idx="71">
                  <c:v>0.70510349999798461</c:v>
                </c:pt>
                <c:pt idx="72">
                  <c:v>0.71503449999849078</c:v>
                </c:pt>
                <c:pt idx="73">
                  <c:v>0.72496549999899695</c:v>
                </c:pt>
                <c:pt idx="74">
                  <c:v>0.73489649999950313</c:v>
                </c:pt>
                <c:pt idx="75">
                  <c:v>0.7448275000000093</c:v>
                </c:pt>
                <c:pt idx="76">
                  <c:v>0.75475850000051548</c:v>
                </c:pt>
                <c:pt idx="77">
                  <c:v>0.76468950000102165</c:v>
                </c:pt>
                <c:pt idx="78">
                  <c:v>0.77462050000152782</c:v>
                </c:pt>
                <c:pt idx="79">
                  <c:v>0.784551500002034</c:v>
                </c:pt>
                <c:pt idx="80">
                  <c:v>0.79448250000254017</c:v>
                </c:pt>
                <c:pt idx="81">
                  <c:v>0.80441350000304634</c:v>
                </c:pt>
                <c:pt idx="82">
                  <c:v>0.81434450000355252</c:v>
                </c:pt>
                <c:pt idx="83">
                  <c:v>0.82427549999678273</c:v>
                </c:pt>
                <c:pt idx="84">
                  <c:v>0.83420649999728891</c:v>
                </c:pt>
                <c:pt idx="85">
                  <c:v>0.84413749999779508</c:v>
                </c:pt>
                <c:pt idx="86">
                  <c:v>0.85406849999830126</c:v>
                </c:pt>
                <c:pt idx="87">
                  <c:v>0.86399949999880743</c:v>
                </c:pt>
                <c:pt idx="88">
                  <c:v>0.8739304999993136</c:v>
                </c:pt>
                <c:pt idx="89">
                  <c:v>0.88386149999981978</c:v>
                </c:pt>
                <c:pt idx="90">
                  <c:v>0.89379250000032595</c:v>
                </c:pt>
                <c:pt idx="91">
                  <c:v>0.90372450000117066</c:v>
                </c:pt>
                <c:pt idx="92">
                  <c:v>0.91365550000167683</c:v>
                </c:pt>
                <c:pt idx="93">
                  <c:v>0.92358650000218301</c:v>
                </c:pt>
                <c:pt idx="94">
                  <c:v>0.93351750000268918</c:v>
                </c:pt>
                <c:pt idx="95">
                  <c:v>0.94344850000319536</c:v>
                </c:pt>
                <c:pt idx="96">
                  <c:v>0.95337950000370153</c:v>
                </c:pt>
                <c:pt idx="97">
                  <c:v>0.96331049999693175</c:v>
                </c:pt>
                <c:pt idx="98">
                  <c:v>0.97324149999743792</c:v>
                </c:pt>
                <c:pt idx="99">
                  <c:v>0.98317249999794409</c:v>
                </c:pt>
                <c:pt idx="100">
                  <c:v>0.99310349999845027</c:v>
                </c:pt>
                <c:pt idx="101">
                  <c:v>1.0030344999989564</c:v>
                </c:pt>
                <c:pt idx="102">
                  <c:v>1.0129654999994626</c:v>
                </c:pt>
                <c:pt idx="103">
                  <c:v>1.0228964999999688</c:v>
                </c:pt>
                <c:pt idx="104">
                  <c:v>1.032827500000475</c:v>
                </c:pt>
                <c:pt idx="105">
                  <c:v>1.0427585000009811</c:v>
                </c:pt>
                <c:pt idx="106">
                  <c:v>1.0526895000014873</c:v>
                </c:pt>
                <c:pt idx="107">
                  <c:v>1.0626205000019935</c:v>
                </c:pt>
                <c:pt idx="108">
                  <c:v>1.0725515000024997</c:v>
                </c:pt>
                <c:pt idx="109">
                  <c:v>1.0824825000030058</c:v>
                </c:pt>
                <c:pt idx="110">
                  <c:v>1.092413500003512</c:v>
                </c:pt>
                <c:pt idx="111">
                  <c:v>1.1023444999967422</c:v>
                </c:pt>
                <c:pt idx="112">
                  <c:v>1.1122764999975869</c:v>
                </c:pt>
                <c:pt idx="113">
                  <c:v>1.1222074999980931</c:v>
                </c:pt>
                <c:pt idx="114">
                  <c:v>1.1321384999985993</c:v>
                </c:pt>
                <c:pt idx="115">
                  <c:v>1.1420694999991055</c:v>
                </c:pt>
                <c:pt idx="116">
                  <c:v>1.1520004999996116</c:v>
                </c:pt>
                <c:pt idx="117">
                  <c:v>1.1619315000001178</c:v>
                </c:pt>
                <c:pt idx="118">
                  <c:v>1.171862500000624</c:v>
                </c:pt>
                <c:pt idx="119">
                  <c:v>1.1817935000011301</c:v>
                </c:pt>
                <c:pt idx="120">
                  <c:v>1.1917245000016363</c:v>
                </c:pt>
              </c:numCache>
            </c:numRef>
          </c:xVal>
          <c:yVal>
            <c:numRef>
              <c:f>'Raw Data'!$K$1:$K$6364</c:f>
              <c:numCache>
                <c:formatCode>General</c:formatCode>
                <c:ptCount val="6364"/>
                <c:pt idx="0">
                  <c:v>2.4201758061535659E-2</c:v>
                </c:pt>
                <c:pt idx="1">
                  <c:v>1.8776044431142509E-2</c:v>
                </c:pt>
                <c:pt idx="2">
                  <c:v>2.3691972219385207E-2</c:v>
                </c:pt>
                <c:pt idx="3">
                  <c:v>2.5481772953644396E-2</c:v>
                </c:pt>
                <c:pt idx="4">
                  <c:v>3.0725825470872225E-2</c:v>
                </c:pt>
                <c:pt idx="5">
                  <c:v>2.8024763585999611E-2</c:v>
                </c:pt>
                <c:pt idx="6">
                  <c:v>3.1027235733345152E-2</c:v>
                </c:pt>
                <c:pt idx="7">
                  <c:v>3.0638642571866513E-2</c:v>
                </c:pt>
                <c:pt idx="8">
                  <c:v>2.2243429608643055E-2</c:v>
                </c:pt>
                <c:pt idx="9">
                  <c:v>3.2494923407211898E-2</c:v>
                </c:pt>
                <c:pt idx="10">
                  <c:v>3.0065323077142238E-2</c:v>
                </c:pt>
                <c:pt idx="11">
                  <c:v>2.6968071218580008E-2</c:v>
                </c:pt>
                <c:pt idx="12">
                  <c:v>2.8477794891223311E-2</c:v>
                </c:pt>
                <c:pt idx="13">
                  <c:v>3.1236045286059382E-2</c:v>
                </c:pt>
                <c:pt idx="14">
                  <c:v>2.5799130583181978E-2</c:v>
                </c:pt>
                <c:pt idx="15">
                  <c:v>1.8938674684613944E-2</c:v>
                </c:pt>
                <c:pt idx="16">
                  <c:v>2.5587169015780092E-2</c:v>
                </c:pt>
                <c:pt idx="17">
                  <c:v>2.6635775780305269E-2</c:v>
                </c:pt>
                <c:pt idx="18">
                  <c:v>2.5037069362588229E-2</c:v>
                </c:pt>
                <c:pt idx="19">
                  <c:v>3.2202188037335877E-2</c:v>
                </c:pt>
                <c:pt idx="20">
                  <c:v>2.8775445576757194E-2</c:v>
                </c:pt>
                <c:pt idx="21">
                  <c:v>2.3736159810796381E-2</c:v>
                </c:pt>
                <c:pt idx="22">
                  <c:v>7.9045219346880913E-2</c:v>
                </c:pt>
                <c:pt idx="23">
                  <c:v>2.5916982311010361</c:v>
                </c:pt>
                <c:pt idx="24">
                  <c:v>4.6419808378815652</c:v>
                </c:pt>
                <c:pt idx="25">
                  <c:v>6.7781338995695117</c:v>
                </c:pt>
                <c:pt idx="26">
                  <c:v>5.1344932740926748</c:v>
                </c:pt>
                <c:pt idx="27">
                  <c:v>5.1897658342123032</c:v>
                </c:pt>
                <c:pt idx="28">
                  <c:v>5.0820133441686632</c:v>
                </c:pt>
                <c:pt idx="29">
                  <c:v>4.9860377311706543</c:v>
                </c:pt>
                <c:pt idx="30">
                  <c:v>4.9431431418657308</c:v>
                </c:pt>
                <c:pt idx="31">
                  <c:v>4.7240494331717491</c:v>
                </c:pt>
                <c:pt idx="32">
                  <c:v>4.5667973390221599</c:v>
                </c:pt>
                <c:pt idx="33">
                  <c:v>4.5309770035743719</c:v>
                </c:pt>
                <c:pt idx="34">
                  <c:v>4.1921834814548493</c:v>
                </c:pt>
                <c:pt idx="35">
                  <c:v>4.1536012136936193</c:v>
                </c:pt>
                <c:pt idx="36">
                  <c:v>4.0738957706093792</c:v>
                </c:pt>
                <c:pt idx="37">
                  <c:v>3.8219632217288018</c:v>
                </c:pt>
                <c:pt idx="38">
                  <c:v>3.5730188924074175</c:v>
                </c:pt>
                <c:pt idx="39">
                  <c:v>3.314700306952</c:v>
                </c:pt>
                <c:pt idx="40">
                  <c:v>3.1709102573990822</c:v>
                </c:pt>
                <c:pt idx="41">
                  <c:v>3.248514211177826</c:v>
                </c:pt>
                <c:pt idx="42">
                  <c:v>2.8388661763072016</c:v>
                </c:pt>
                <c:pt idx="43">
                  <c:v>2.4027877034246923</c:v>
                </c:pt>
                <c:pt idx="44">
                  <c:v>2.0289741834998134</c:v>
                </c:pt>
                <c:pt idx="45">
                  <c:v>1.7559083354473115</c:v>
                </c:pt>
                <c:pt idx="46">
                  <c:v>1.3664712014794351</c:v>
                </c:pt>
                <c:pt idx="47">
                  <c:v>0.87353074908256534</c:v>
                </c:pt>
                <c:pt idx="48">
                  <c:v>0.56548057124018669</c:v>
                </c:pt>
                <c:pt idx="49">
                  <c:v>0.33253312759101394</c:v>
                </c:pt>
                <c:pt idx="50">
                  <c:v>-0.21080652303993702</c:v>
                </c:pt>
                <c:pt idx="51">
                  <c:v>-0.54583524227142333</c:v>
                </c:pt>
                <c:pt idx="52">
                  <c:v>-0.8251014047116042</c:v>
                </c:pt>
                <c:pt idx="53">
                  <c:v>-1.2013564295321704</c:v>
                </c:pt>
                <c:pt idx="54">
                  <c:v>-1.5279623807966709</c:v>
                </c:pt>
                <c:pt idx="55">
                  <c:v>-1.6857841399312021</c:v>
                </c:pt>
                <c:pt idx="56">
                  <c:v>-1.7816238051652908</c:v>
                </c:pt>
                <c:pt idx="57">
                  <c:v>-1.7758435401320458</c:v>
                </c:pt>
                <c:pt idx="58">
                  <c:v>-1.7851732112467289</c:v>
                </c:pt>
                <c:pt idx="59">
                  <c:v>-1.9124602255225183</c:v>
                </c:pt>
                <c:pt idx="60">
                  <c:v>-1.9513485950231553</c:v>
                </c:pt>
                <c:pt idx="61">
                  <c:v>-1.8161460587382317</c:v>
                </c:pt>
                <c:pt idx="62">
                  <c:v>-1.8083717469871046</c:v>
                </c:pt>
                <c:pt idx="63">
                  <c:v>-1.7380927464365961</c:v>
                </c:pt>
                <c:pt idx="64">
                  <c:v>-1.8903494180738927</c:v>
                </c:pt>
                <c:pt idx="65">
                  <c:v>-2.0252790355682375</c:v>
                </c:pt>
                <c:pt idx="66">
                  <c:v>-1.920428518652916</c:v>
                </c:pt>
                <c:pt idx="67">
                  <c:v>-1.8642069554328919</c:v>
                </c:pt>
                <c:pt idx="68">
                  <c:v>-1.7447471702098847</c:v>
                </c:pt>
                <c:pt idx="69">
                  <c:v>-1.7753203605115415</c:v>
                </c:pt>
                <c:pt idx="70">
                  <c:v>-1.8802363662421704</c:v>
                </c:pt>
                <c:pt idx="71">
                  <c:v>-1.8000862424075605</c:v>
                </c:pt>
                <c:pt idx="72">
                  <c:v>-1.7529641161859035</c:v>
                </c:pt>
                <c:pt idx="73">
                  <c:v>-1.7371329259872437</c:v>
                </c:pt>
                <c:pt idx="74">
                  <c:v>-1.9392568454146386</c:v>
                </c:pt>
                <c:pt idx="75">
                  <c:v>-2.1428131864964963</c:v>
                </c:pt>
                <c:pt idx="76">
                  <c:v>-1.9827025347948075</c:v>
                </c:pt>
                <c:pt idx="77">
                  <c:v>-2.0398926892876625</c:v>
                </c:pt>
                <c:pt idx="78">
                  <c:v>-1.9914923617243767</c:v>
                </c:pt>
                <c:pt idx="79">
                  <c:v>-2.0184256602823734</c:v>
                </c:pt>
                <c:pt idx="80">
                  <c:v>-1.9188940630853177</c:v>
                </c:pt>
                <c:pt idx="81">
                  <c:v>-1.8469483137130738</c:v>
                </c:pt>
                <c:pt idx="82">
                  <c:v>-1.7991824090480806</c:v>
                </c:pt>
                <c:pt idx="83">
                  <c:v>-1.7683300141990186</c:v>
                </c:pt>
                <c:pt idx="84">
                  <c:v>-1.8220271882414818</c:v>
                </c:pt>
                <c:pt idx="85">
                  <c:v>-1.7971256509423257</c:v>
                </c:pt>
                <c:pt idx="86">
                  <c:v>-1.7978241008520128</c:v>
                </c:pt>
                <c:pt idx="87">
                  <c:v>-1.9473273186385633</c:v>
                </c:pt>
                <c:pt idx="88">
                  <c:v>-1.9069091713428499</c:v>
                </c:pt>
                <c:pt idx="89">
                  <c:v>-1.7464650821685792</c:v>
                </c:pt>
                <c:pt idx="90">
                  <c:v>-1.7813036701083185</c:v>
                </c:pt>
                <c:pt idx="91">
                  <c:v>-1.8628343215584755</c:v>
                </c:pt>
                <c:pt idx="92">
                  <c:v>-1.8064385113120081</c:v>
                </c:pt>
                <c:pt idx="93">
                  <c:v>-1.7016375495493412</c:v>
                </c:pt>
                <c:pt idx="94">
                  <c:v>-1.83370451644063</c:v>
                </c:pt>
                <c:pt idx="95">
                  <c:v>-1.9699097040295601</c:v>
                </c:pt>
                <c:pt idx="96">
                  <c:v>-1.9007136078178883</c:v>
                </c:pt>
                <c:pt idx="97">
                  <c:v>-1.9552270531654359</c:v>
                </c:pt>
                <c:pt idx="98">
                  <c:v>-1.9306585147976876</c:v>
                </c:pt>
                <c:pt idx="99">
                  <c:v>-1.833981235921383</c:v>
                </c:pt>
                <c:pt idx="100">
                  <c:v>-1.6251739490032198</c:v>
                </c:pt>
                <c:pt idx="101">
                  <c:v>-1.4962622858583927</c:v>
                </c:pt>
                <c:pt idx="102">
                  <c:v>-0.84132720887660983</c:v>
                </c:pt>
                <c:pt idx="103">
                  <c:v>0.15584956638514996</c:v>
                </c:pt>
                <c:pt idx="104">
                  <c:v>-6.8413336761295801E-3</c:v>
                </c:pt>
                <c:pt idx="105">
                  <c:v>-7.0128215476870535E-4</c:v>
                </c:pt>
                <c:pt idx="106">
                  <c:v>8.0450104270130395E-3</c:v>
                </c:pt>
                <c:pt idx="107">
                  <c:v>1.7255699839442969E-2</c:v>
                </c:pt>
                <c:pt idx="108">
                  <c:v>2.1134733567014338E-2</c:v>
                </c:pt>
                <c:pt idx="109">
                  <c:v>9.9612526316195729E-3</c:v>
                </c:pt>
                <c:pt idx="110">
                  <c:v>-7.7157573681324726E-3</c:v>
                </c:pt>
                <c:pt idx="111">
                  <c:v>-1.0756958182901145E-3</c:v>
                </c:pt>
                <c:pt idx="112">
                  <c:v>2.6113199153915048E-2</c:v>
                </c:pt>
                <c:pt idx="113">
                  <c:v>1.7930167028680444E-2</c:v>
                </c:pt>
                <c:pt idx="114">
                  <c:v>1.7100300947204234E-2</c:v>
                </c:pt>
                <c:pt idx="115">
                  <c:v>2.3028071131557228E-2</c:v>
                </c:pt>
                <c:pt idx="116">
                  <c:v>2.0811218088492751E-2</c:v>
                </c:pt>
                <c:pt idx="117">
                  <c:v>1.7745513785630464E-2</c:v>
                </c:pt>
                <c:pt idx="118">
                  <c:v>1.8409300670027735E-2</c:v>
                </c:pt>
                <c:pt idx="119">
                  <c:v>2.2582029076293111E-2</c:v>
                </c:pt>
                <c:pt idx="120">
                  <c:v>2.0081823617219927E-2</c:v>
                </c:pt>
              </c:numCache>
            </c:numRef>
          </c:yVal>
          <c:smooth val="0"/>
          <c:extLst>
            <c:ext xmlns:c16="http://schemas.microsoft.com/office/drawing/2014/chart" uri="{C3380CC4-5D6E-409C-BE32-E72D297353CC}">
              <c16:uniqueId val="{00000002-2D50-4744-B004-542A98ACEB43}"/>
            </c:ext>
          </c:extLst>
        </c:ser>
        <c:ser>
          <c:idx val="3"/>
          <c:order val="3"/>
          <c:spPr>
            <a:ln w="19050" cap="rnd">
              <a:solidFill>
                <a:srgbClr val="FFC000"/>
              </a:solidFill>
              <a:round/>
            </a:ln>
            <a:effectLst/>
          </c:spPr>
          <c:marker>
            <c:symbol val="circle"/>
            <c:size val="5"/>
            <c:spPr>
              <a:noFill/>
              <a:ln w="9525">
                <a:noFill/>
              </a:ln>
              <a:effectLst/>
            </c:spPr>
          </c:marker>
          <c:xVal>
            <c:numRef>
              <c:f>'Raw Data'!$H$1:$H$6364</c:f>
              <c:numCache>
                <c:formatCode>General</c:formatCode>
                <c:ptCount val="6364"/>
                <c:pt idx="0">
                  <c:v>2.5000312131595592E-7</c:v>
                </c:pt>
                <c:pt idx="1">
                  <c:v>9.9312500036274898E-3</c:v>
                </c:pt>
                <c:pt idx="2">
                  <c:v>1.9862249996857706E-2</c:v>
                </c:pt>
                <c:pt idx="3">
                  <c:v>2.979324999736388E-2</c:v>
                </c:pt>
                <c:pt idx="4">
                  <c:v>3.9724249997870054E-2</c:v>
                </c:pt>
                <c:pt idx="5">
                  <c:v>4.9655249998376227E-2</c:v>
                </c:pt>
                <c:pt idx="6">
                  <c:v>5.9586249998882401E-2</c:v>
                </c:pt>
                <c:pt idx="7">
                  <c:v>6.9517249999388575E-2</c:v>
                </c:pt>
                <c:pt idx="8">
                  <c:v>7.9448249999894749E-2</c:v>
                </c:pt>
                <c:pt idx="9">
                  <c:v>8.9379250000400923E-2</c:v>
                </c:pt>
                <c:pt idx="10">
                  <c:v>9.9310250000907097E-2</c:v>
                </c:pt>
                <c:pt idx="11">
                  <c:v>0.10924125000141327</c:v>
                </c:pt>
                <c:pt idx="12">
                  <c:v>0.11917225000191944</c:v>
                </c:pt>
                <c:pt idx="13">
                  <c:v>0.12910325000242562</c:v>
                </c:pt>
                <c:pt idx="14">
                  <c:v>0.13903425000293179</c:v>
                </c:pt>
                <c:pt idx="15">
                  <c:v>0.14896525000343797</c:v>
                </c:pt>
                <c:pt idx="16">
                  <c:v>0.15889625000394414</c:v>
                </c:pt>
                <c:pt idx="17">
                  <c:v>0.16882724999717436</c:v>
                </c:pt>
                <c:pt idx="18">
                  <c:v>0.17875824999768053</c:v>
                </c:pt>
                <c:pt idx="19">
                  <c:v>0.1886892499981867</c:v>
                </c:pt>
                <c:pt idx="20">
                  <c:v>0.19862024999869288</c:v>
                </c:pt>
                <c:pt idx="21">
                  <c:v>0.20855050000076414</c:v>
                </c:pt>
                <c:pt idx="22">
                  <c:v>0.21848150000127031</c:v>
                </c:pt>
                <c:pt idx="23">
                  <c:v>0.22841250000177649</c:v>
                </c:pt>
                <c:pt idx="24">
                  <c:v>0.23834350000228266</c:v>
                </c:pt>
                <c:pt idx="25">
                  <c:v>0.24827550000312737</c:v>
                </c:pt>
                <c:pt idx="26">
                  <c:v>0.25820650000363354</c:v>
                </c:pt>
                <c:pt idx="27">
                  <c:v>0.26813749999686376</c:v>
                </c:pt>
                <c:pt idx="28">
                  <c:v>0.27806849999736993</c:v>
                </c:pt>
                <c:pt idx="29">
                  <c:v>0.28799949999787611</c:v>
                </c:pt>
                <c:pt idx="30">
                  <c:v>0.29793049999838228</c:v>
                </c:pt>
                <c:pt idx="31">
                  <c:v>0.30786149999888845</c:v>
                </c:pt>
                <c:pt idx="32">
                  <c:v>0.31779249999939463</c:v>
                </c:pt>
                <c:pt idx="33">
                  <c:v>0.3277234999999008</c:v>
                </c:pt>
                <c:pt idx="34">
                  <c:v>0.33765450000040698</c:v>
                </c:pt>
                <c:pt idx="35">
                  <c:v>0.34758550000091315</c:v>
                </c:pt>
                <c:pt idx="36">
                  <c:v>0.35751650000141932</c:v>
                </c:pt>
                <c:pt idx="37">
                  <c:v>0.3674475000019255</c:v>
                </c:pt>
                <c:pt idx="38">
                  <c:v>0.37737850000243167</c:v>
                </c:pt>
                <c:pt idx="39">
                  <c:v>0.38730950000293785</c:v>
                </c:pt>
                <c:pt idx="40">
                  <c:v>0.39724050000344402</c:v>
                </c:pt>
                <c:pt idx="41">
                  <c:v>0.40717150000395019</c:v>
                </c:pt>
                <c:pt idx="42">
                  <c:v>0.41710249999718041</c:v>
                </c:pt>
                <c:pt idx="43">
                  <c:v>0.42703349999768658</c:v>
                </c:pt>
                <c:pt idx="44">
                  <c:v>0.43696449999819276</c:v>
                </c:pt>
                <c:pt idx="45">
                  <c:v>0.44689549999869893</c:v>
                </c:pt>
                <c:pt idx="46">
                  <c:v>0.4568264999992051</c:v>
                </c:pt>
                <c:pt idx="47">
                  <c:v>0.46675749999971128</c:v>
                </c:pt>
                <c:pt idx="48">
                  <c:v>0.47668850000021745</c:v>
                </c:pt>
                <c:pt idx="49">
                  <c:v>0.48662050000106216</c:v>
                </c:pt>
                <c:pt idx="50">
                  <c:v>0.49655150000156834</c:v>
                </c:pt>
                <c:pt idx="51">
                  <c:v>0.50648250000207451</c:v>
                </c:pt>
                <c:pt idx="52">
                  <c:v>0.51641350000258068</c:v>
                </c:pt>
                <c:pt idx="53">
                  <c:v>0.52634450000308686</c:v>
                </c:pt>
                <c:pt idx="54">
                  <c:v>0.53627550000359303</c:v>
                </c:pt>
                <c:pt idx="55">
                  <c:v>0.54620649999682325</c:v>
                </c:pt>
                <c:pt idx="56">
                  <c:v>0.55613749999732942</c:v>
                </c:pt>
                <c:pt idx="57">
                  <c:v>0.56606849999783559</c:v>
                </c:pt>
                <c:pt idx="58">
                  <c:v>0.57599949999834177</c:v>
                </c:pt>
                <c:pt idx="59">
                  <c:v>0.58593049999884794</c:v>
                </c:pt>
                <c:pt idx="60">
                  <c:v>0.59586149999935412</c:v>
                </c:pt>
                <c:pt idx="61">
                  <c:v>0.60579249999986029</c:v>
                </c:pt>
                <c:pt idx="62">
                  <c:v>0.61572350000036646</c:v>
                </c:pt>
                <c:pt idx="63">
                  <c:v>0.62565450000087264</c:v>
                </c:pt>
                <c:pt idx="64">
                  <c:v>0.63558550000137881</c:v>
                </c:pt>
                <c:pt idx="65">
                  <c:v>0.64551650000188499</c:v>
                </c:pt>
                <c:pt idx="66">
                  <c:v>0.65544750000239116</c:v>
                </c:pt>
                <c:pt idx="67">
                  <c:v>0.66537850000289733</c:v>
                </c:pt>
                <c:pt idx="68">
                  <c:v>0.67530950000340351</c:v>
                </c:pt>
                <c:pt idx="69">
                  <c:v>0.68524050000390968</c:v>
                </c:pt>
                <c:pt idx="70">
                  <c:v>0.69517249999747843</c:v>
                </c:pt>
                <c:pt idx="71">
                  <c:v>0.70510349999798461</c:v>
                </c:pt>
                <c:pt idx="72">
                  <c:v>0.71503449999849078</c:v>
                </c:pt>
                <c:pt idx="73">
                  <c:v>0.72496549999899695</c:v>
                </c:pt>
                <c:pt idx="74">
                  <c:v>0.73489649999950313</c:v>
                </c:pt>
                <c:pt idx="75">
                  <c:v>0.7448275000000093</c:v>
                </c:pt>
                <c:pt idx="76">
                  <c:v>0.75475850000051548</c:v>
                </c:pt>
                <c:pt idx="77">
                  <c:v>0.76468950000102165</c:v>
                </c:pt>
                <c:pt idx="78">
                  <c:v>0.77462050000152782</c:v>
                </c:pt>
                <c:pt idx="79">
                  <c:v>0.784551500002034</c:v>
                </c:pt>
                <c:pt idx="80">
                  <c:v>0.79448250000254017</c:v>
                </c:pt>
                <c:pt idx="81">
                  <c:v>0.80441350000304634</c:v>
                </c:pt>
                <c:pt idx="82">
                  <c:v>0.81434450000355252</c:v>
                </c:pt>
                <c:pt idx="83">
                  <c:v>0.82427549999678273</c:v>
                </c:pt>
                <c:pt idx="84">
                  <c:v>0.83420649999728891</c:v>
                </c:pt>
                <c:pt idx="85">
                  <c:v>0.84413749999779508</c:v>
                </c:pt>
                <c:pt idx="86">
                  <c:v>0.85406849999830126</c:v>
                </c:pt>
                <c:pt idx="87">
                  <c:v>0.86399949999880743</c:v>
                </c:pt>
                <c:pt idx="88">
                  <c:v>0.8739304999993136</c:v>
                </c:pt>
                <c:pt idx="89">
                  <c:v>0.88386149999981978</c:v>
                </c:pt>
                <c:pt idx="90">
                  <c:v>0.89379250000032595</c:v>
                </c:pt>
                <c:pt idx="91">
                  <c:v>0.90372450000117066</c:v>
                </c:pt>
                <c:pt idx="92">
                  <c:v>0.91365550000167683</c:v>
                </c:pt>
                <c:pt idx="93">
                  <c:v>0.92358650000218301</c:v>
                </c:pt>
                <c:pt idx="94">
                  <c:v>0.93351750000268918</c:v>
                </c:pt>
                <c:pt idx="95">
                  <c:v>0.94344850000319536</c:v>
                </c:pt>
                <c:pt idx="96">
                  <c:v>0.95337950000370153</c:v>
                </c:pt>
                <c:pt idx="97">
                  <c:v>0.96331049999693175</c:v>
                </c:pt>
                <c:pt idx="98">
                  <c:v>0.97324149999743792</c:v>
                </c:pt>
                <c:pt idx="99">
                  <c:v>0.98317249999794409</c:v>
                </c:pt>
                <c:pt idx="100">
                  <c:v>0.99310349999845027</c:v>
                </c:pt>
                <c:pt idx="101">
                  <c:v>1.0030344999989564</c:v>
                </c:pt>
                <c:pt idx="102">
                  <c:v>1.0129654999994626</c:v>
                </c:pt>
                <c:pt idx="103">
                  <c:v>1.0228964999999688</c:v>
                </c:pt>
                <c:pt idx="104">
                  <c:v>1.032827500000475</c:v>
                </c:pt>
                <c:pt idx="105">
                  <c:v>1.0427585000009811</c:v>
                </c:pt>
                <c:pt idx="106">
                  <c:v>1.0526895000014873</c:v>
                </c:pt>
                <c:pt idx="107">
                  <c:v>1.0626205000019935</c:v>
                </c:pt>
                <c:pt idx="108">
                  <c:v>1.0725515000024997</c:v>
                </c:pt>
                <c:pt idx="109">
                  <c:v>1.0824825000030058</c:v>
                </c:pt>
                <c:pt idx="110">
                  <c:v>1.092413500003512</c:v>
                </c:pt>
                <c:pt idx="111">
                  <c:v>1.1023444999967422</c:v>
                </c:pt>
                <c:pt idx="112">
                  <c:v>1.1122764999975869</c:v>
                </c:pt>
                <c:pt idx="113">
                  <c:v>1.1222074999980931</c:v>
                </c:pt>
                <c:pt idx="114">
                  <c:v>1.1321384999985993</c:v>
                </c:pt>
                <c:pt idx="115">
                  <c:v>1.1420694999991055</c:v>
                </c:pt>
                <c:pt idx="116">
                  <c:v>1.1520004999996116</c:v>
                </c:pt>
                <c:pt idx="117">
                  <c:v>1.1619315000001178</c:v>
                </c:pt>
                <c:pt idx="118">
                  <c:v>1.171862500000624</c:v>
                </c:pt>
                <c:pt idx="119">
                  <c:v>1.1817935000011301</c:v>
                </c:pt>
                <c:pt idx="120">
                  <c:v>1.1917245000016363</c:v>
                </c:pt>
              </c:numCache>
            </c:numRef>
          </c:xVal>
          <c:yVal>
            <c:numRef>
              <c:f>'Raw Data'!$L$1:$L$6364</c:f>
              <c:numCache>
                <c:formatCode>General</c:formatCode>
                <c:ptCount val="6364"/>
                <c:pt idx="0">
                  <c:v>2.5398605447262527E-2</c:v>
                </c:pt>
                <c:pt idx="1">
                  <c:v>1.9407758424058556E-2</c:v>
                </c:pt>
                <c:pt idx="2">
                  <c:v>2.0994112598709765E-2</c:v>
                </c:pt>
                <c:pt idx="3">
                  <c:v>2.5743540921248496E-2</c:v>
                </c:pt>
                <c:pt idx="4">
                  <c:v>2.2552770157344641E-2</c:v>
                </c:pt>
                <c:pt idx="5">
                  <c:v>2.9053549203090372E-2</c:v>
                </c:pt>
                <c:pt idx="6">
                  <c:v>2.013102245517075E-2</c:v>
                </c:pt>
                <c:pt idx="7">
                  <c:v>1.9802166824229063E-2</c:v>
                </c:pt>
                <c:pt idx="8">
                  <c:v>1.6952498867176473E-2</c:v>
                </c:pt>
                <c:pt idx="9">
                  <c:v>1.9359349873848259E-2</c:v>
                </c:pt>
                <c:pt idx="10">
                  <c:v>2.6129260724410415E-2</c:v>
                </c:pt>
                <c:pt idx="11">
                  <c:v>3.5365102300420406E-2</c:v>
                </c:pt>
                <c:pt idx="12">
                  <c:v>3.3991997907869519E-2</c:v>
                </c:pt>
                <c:pt idx="13">
                  <c:v>1.6854626527056098E-2</c:v>
                </c:pt>
                <c:pt idx="14">
                  <c:v>2.0064852987416091E-2</c:v>
                </c:pt>
                <c:pt idx="15">
                  <c:v>2.3105194992385805E-2</c:v>
                </c:pt>
                <c:pt idx="16">
                  <c:v>1.892402010038495E-2</c:v>
                </c:pt>
                <c:pt idx="17">
                  <c:v>1.7405594126321377E-2</c:v>
                </c:pt>
                <c:pt idx="18">
                  <c:v>2.8291433164849878E-2</c:v>
                </c:pt>
                <c:pt idx="19">
                  <c:v>2.8811725722625855E-2</c:v>
                </c:pt>
                <c:pt idx="20">
                  <c:v>2.2701947246678175E-2</c:v>
                </c:pt>
                <c:pt idx="21">
                  <c:v>2.4290430173277856E-2</c:v>
                </c:pt>
                <c:pt idx="22">
                  <c:v>2.9645639173686508E-2</c:v>
                </c:pt>
                <c:pt idx="23">
                  <c:v>0.2858527585119009</c:v>
                </c:pt>
                <c:pt idx="24">
                  <c:v>3.4609368315339091</c:v>
                </c:pt>
                <c:pt idx="25">
                  <c:v>6.3739766925573349</c:v>
                </c:pt>
                <c:pt idx="26">
                  <c:v>6.4532169896364211</c:v>
                </c:pt>
                <c:pt idx="27">
                  <c:v>5.0397736430168152</c:v>
                </c:pt>
                <c:pt idx="28">
                  <c:v>4.9525782090425494</c:v>
                </c:pt>
                <c:pt idx="29">
                  <c:v>4.9609093219041824</c:v>
                </c:pt>
                <c:pt idx="30">
                  <c:v>4.9654146015644072</c:v>
                </c:pt>
                <c:pt idx="31">
                  <c:v>4.8292373344302177</c:v>
                </c:pt>
                <c:pt idx="32">
                  <c:v>4.7734736081957818</c:v>
                </c:pt>
                <c:pt idx="33">
                  <c:v>4.5503225165605548</c:v>
                </c:pt>
                <c:pt idx="34">
                  <c:v>4.4122349640727041</c:v>
                </c:pt>
                <c:pt idx="35">
                  <c:v>4.1817488327622412</c:v>
                </c:pt>
                <c:pt idx="36">
                  <c:v>4.0729143154621124</c:v>
                </c:pt>
                <c:pt idx="37">
                  <c:v>3.8430070585012439</c:v>
                </c:pt>
                <c:pt idx="38">
                  <c:v>3.6251830726861956</c:v>
                </c:pt>
                <c:pt idx="39">
                  <c:v>3.2969230172038082</c:v>
                </c:pt>
                <c:pt idx="40">
                  <c:v>3.1142554154992106</c:v>
                </c:pt>
                <c:pt idx="41">
                  <c:v>2.8470549094676971</c:v>
                </c:pt>
                <c:pt idx="42">
                  <c:v>2.8528410217165949</c:v>
                </c:pt>
                <c:pt idx="43">
                  <c:v>2.6714928442239763</c:v>
                </c:pt>
                <c:pt idx="44">
                  <c:v>2.3763464480638503</c:v>
                </c:pt>
                <c:pt idx="45">
                  <c:v>1.9395439437031747</c:v>
                </c:pt>
                <c:pt idx="46">
                  <c:v>1.5825851690769197</c:v>
                </c:pt>
                <c:pt idx="47">
                  <c:v>1.0922650001943113</c:v>
                </c:pt>
                <c:pt idx="48">
                  <c:v>0.71666413262486461</c:v>
                </c:pt>
                <c:pt idx="49">
                  <c:v>0.27752003766596317</c:v>
                </c:pt>
                <c:pt idx="50">
                  <c:v>9.6432006452232596E-3</c:v>
                </c:pt>
                <c:pt idx="51">
                  <c:v>-0.40410761531442407</c:v>
                </c:pt>
                <c:pt idx="52">
                  <c:v>-0.66933976583182819</c:v>
                </c:pt>
                <c:pt idx="53">
                  <c:v>-0.97781335517764101</c:v>
                </c:pt>
                <c:pt idx="54">
                  <c:v>-1.318150980770588</c:v>
                </c:pt>
                <c:pt idx="55">
                  <c:v>-1.5540165504813195</c:v>
                </c:pt>
                <c:pt idx="56">
                  <c:v>-1.9265777429938318</c:v>
                </c:pt>
                <c:pt idx="57">
                  <c:v>-1.9179855519533158</c:v>
                </c:pt>
                <c:pt idx="58">
                  <c:v>-1.7554086908698083</c:v>
                </c:pt>
                <c:pt idx="59">
                  <c:v>-1.8028594306111336</c:v>
                </c:pt>
                <c:pt idx="60">
                  <c:v>-1.9115422126650812</c:v>
                </c:pt>
                <c:pt idx="61">
                  <c:v>-1.9785646064579487</c:v>
                </c:pt>
                <c:pt idx="62">
                  <c:v>-1.9313658817112447</c:v>
                </c:pt>
                <c:pt idx="63">
                  <c:v>-1.9576498469710351</c:v>
                </c:pt>
                <c:pt idx="64">
                  <c:v>-1.9102840380370618</c:v>
                </c:pt>
                <c:pt idx="65">
                  <c:v>-1.8734686526656152</c:v>
                </c:pt>
                <c:pt idx="66">
                  <c:v>-1.8907499523460867</c:v>
                </c:pt>
                <c:pt idx="67">
                  <c:v>-2.0202717724442483</c:v>
                </c:pt>
                <c:pt idx="68">
                  <c:v>-1.9202409692108633</c:v>
                </c:pt>
                <c:pt idx="69">
                  <c:v>-1.9503630468249322</c:v>
                </c:pt>
                <c:pt idx="70">
                  <c:v>-1.8439320275187494</c:v>
                </c:pt>
                <c:pt idx="71">
                  <c:v>-1.8184695960581303</c:v>
                </c:pt>
                <c:pt idx="72">
                  <c:v>-1.9276824282109739</c:v>
                </c:pt>
                <c:pt idx="73">
                  <c:v>-1.8329553419351579</c:v>
                </c:pt>
                <c:pt idx="74">
                  <c:v>-2.0444698897004128</c:v>
                </c:pt>
                <c:pt idx="75">
                  <c:v>-1.9659449994564058</c:v>
                </c:pt>
                <c:pt idx="76">
                  <c:v>-1.8817350076138974</c:v>
                </c:pt>
                <c:pt idx="77">
                  <c:v>-1.8607905735075474</c:v>
                </c:pt>
                <c:pt idx="78">
                  <c:v>-2.015799091011286</c:v>
                </c:pt>
                <c:pt idx="79">
                  <c:v>-2.0371102917194368</c:v>
                </c:pt>
                <c:pt idx="80">
                  <c:v>-1.8811445850133897</c:v>
                </c:pt>
                <c:pt idx="81">
                  <c:v>-1.8658089463412764</c:v>
                </c:pt>
                <c:pt idx="82">
                  <c:v>-1.9227120025455953</c:v>
                </c:pt>
                <c:pt idx="83">
                  <c:v>-1.8794024071097375</c:v>
                </c:pt>
                <c:pt idx="84">
                  <c:v>-1.6222767998278143</c:v>
                </c:pt>
                <c:pt idx="85">
                  <c:v>-1.9084570755064489</c:v>
                </c:pt>
                <c:pt idx="86">
                  <c:v>-1.9636148840188981</c:v>
                </c:pt>
                <c:pt idx="87">
                  <c:v>-1.7120929558575155</c:v>
                </c:pt>
                <c:pt idx="88">
                  <c:v>-1.8247193925082685</c:v>
                </c:pt>
                <c:pt idx="89">
                  <c:v>-1.8165080013871193</c:v>
                </c:pt>
                <c:pt idx="90">
                  <c:v>-1.9085748969018461</c:v>
                </c:pt>
                <c:pt idx="91">
                  <c:v>-2.1559217669069768</c:v>
                </c:pt>
                <c:pt idx="92">
                  <c:v>-1.8290787841379643</c:v>
                </c:pt>
                <c:pt idx="93">
                  <c:v>-1.8735677629709244</c:v>
                </c:pt>
                <c:pt idx="94">
                  <c:v>-1.8527630773186685</c:v>
                </c:pt>
                <c:pt idx="95">
                  <c:v>-1.8220903381705285</c:v>
                </c:pt>
                <c:pt idx="96">
                  <c:v>-1.9089558430016043</c:v>
                </c:pt>
                <c:pt idx="97">
                  <c:v>-1.8286145152151585</c:v>
                </c:pt>
                <c:pt idx="98">
                  <c:v>-1.6955440199375154</c:v>
                </c:pt>
                <c:pt idx="99">
                  <c:v>-1.379713683128357</c:v>
                </c:pt>
                <c:pt idx="100">
                  <c:v>-1.4361330284178258</c:v>
                </c:pt>
                <c:pt idx="101">
                  <c:v>-1.5582002332806588</c:v>
                </c:pt>
                <c:pt idx="102">
                  <c:v>-1.3781999851763249</c:v>
                </c:pt>
                <c:pt idx="103">
                  <c:v>-7.9869676753878599E-2</c:v>
                </c:pt>
                <c:pt idx="104">
                  <c:v>8.0144532434642313E-2</c:v>
                </c:pt>
                <c:pt idx="105">
                  <c:v>3.4930900856852535E-3</c:v>
                </c:pt>
                <c:pt idx="106">
                  <c:v>2.5449448814615607E-2</c:v>
                </c:pt>
                <c:pt idx="107">
                  <c:v>3.0039659282192589E-2</c:v>
                </c:pt>
                <c:pt idx="108">
                  <c:v>3.2252876088023186E-2</c:v>
                </c:pt>
                <c:pt idx="109">
                  <c:v>2.3980856649577619E-2</c:v>
                </c:pt>
                <c:pt idx="110">
                  <c:v>1.5336497481912376E-2</c:v>
                </c:pt>
                <c:pt idx="111">
                  <c:v>5.2685423009097582E-3</c:v>
                </c:pt>
                <c:pt idx="112">
                  <c:v>1.0386043712496759E-2</c:v>
                </c:pt>
                <c:pt idx="113">
                  <c:v>2.4037254871800542E-2</c:v>
                </c:pt>
                <c:pt idx="114">
                  <c:v>3.6099156271666287E-2</c:v>
                </c:pt>
                <c:pt idx="115">
                  <c:v>2.8752074986696245E-2</c:v>
                </c:pt>
                <c:pt idx="116">
                  <c:v>1.9875791491940617E-2</c:v>
                </c:pt>
                <c:pt idx="117">
                  <c:v>8.4849677234888083E-3</c:v>
                </c:pt>
                <c:pt idx="118">
                  <c:v>9.9684702884405858E-3</c:v>
                </c:pt>
                <c:pt idx="119">
                  <c:v>1.8987572025507691E-2</c:v>
                </c:pt>
                <c:pt idx="120">
                  <c:v>2.6386483395472171E-2</c:v>
                </c:pt>
              </c:numCache>
            </c:numRef>
          </c:yVal>
          <c:smooth val="0"/>
          <c:extLst>
            <c:ext xmlns:c16="http://schemas.microsoft.com/office/drawing/2014/chart" uri="{C3380CC4-5D6E-409C-BE32-E72D297353CC}">
              <c16:uniqueId val="{00000003-2D50-4744-B004-542A98ACEB43}"/>
            </c:ext>
          </c:extLst>
        </c:ser>
        <c:dLbls>
          <c:showLegendKey val="0"/>
          <c:showVal val="0"/>
          <c:showCatName val="0"/>
          <c:showSerName val="0"/>
          <c:showPercent val="0"/>
          <c:showBubbleSize val="0"/>
        </c:dLbls>
        <c:axId val="1051375768"/>
        <c:axId val="1051377736"/>
      </c:scatterChart>
      <c:valAx>
        <c:axId val="1051375768"/>
        <c:scaling>
          <c:orientation val="minMax"/>
          <c:max val="1.2"/>
        </c:scaling>
        <c:delete val="0"/>
        <c:axPos val="b"/>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400" baseline="0"/>
                  <a:t>Time (s)</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0" sourceLinked="0"/>
        <c:majorTickMark val="none"/>
        <c:minorTickMark val="none"/>
        <c:tickLblPos val="low"/>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051377736"/>
        <c:crosses val="autoZero"/>
        <c:crossBetween val="midCat"/>
      </c:valAx>
      <c:valAx>
        <c:axId val="1051377736"/>
        <c:scaling>
          <c:orientation val="minMax"/>
          <c:max val="7"/>
          <c:min val="-3"/>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400"/>
                  <a:t>Acceleraton (m/s</a:t>
                </a:r>
                <a:r>
                  <a:rPr lang="en-US" sz="2400" baseline="30000"/>
                  <a:t>2</a:t>
                </a:r>
                <a:r>
                  <a:rPr lang="en-US" sz="2400"/>
                  <a:t>)</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051375768"/>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scatterChart>
        <c:scatterStyle val="lineMarker"/>
        <c:varyColors val="0"/>
        <c:ser>
          <c:idx val="0"/>
          <c:order val="0"/>
          <c:spPr>
            <a:ln w="19050" cap="rnd">
              <a:solidFill>
                <a:schemeClr val="accent1"/>
              </a:solidFill>
              <a:round/>
            </a:ln>
            <a:effectLst/>
          </c:spPr>
          <c:marker>
            <c:symbol val="circle"/>
            <c:size val="5"/>
            <c:spPr>
              <a:noFill/>
              <a:ln w="9525">
                <a:noFill/>
              </a:ln>
              <a:effectLst/>
            </c:spPr>
          </c:marker>
          <c:xVal>
            <c:numRef>
              <c:f>'Raw Data'!$H$1:$H$6364</c:f>
              <c:numCache>
                <c:formatCode>General</c:formatCode>
                <c:ptCount val="6364"/>
                <c:pt idx="0">
                  <c:v>2.5000312131595592E-7</c:v>
                </c:pt>
                <c:pt idx="1">
                  <c:v>9.9312500036274898E-3</c:v>
                </c:pt>
                <c:pt idx="2">
                  <c:v>1.9862249996857706E-2</c:v>
                </c:pt>
                <c:pt idx="3">
                  <c:v>2.979324999736388E-2</c:v>
                </c:pt>
                <c:pt idx="4">
                  <c:v>3.9724249997870054E-2</c:v>
                </c:pt>
                <c:pt idx="5">
                  <c:v>4.9655249998376227E-2</c:v>
                </c:pt>
                <c:pt idx="6">
                  <c:v>5.9586249998882401E-2</c:v>
                </c:pt>
                <c:pt idx="7">
                  <c:v>6.9517249999388575E-2</c:v>
                </c:pt>
                <c:pt idx="8">
                  <c:v>7.9448249999894749E-2</c:v>
                </c:pt>
                <c:pt idx="9">
                  <c:v>8.9379250000400923E-2</c:v>
                </c:pt>
                <c:pt idx="10">
                  <c:v>9.9310250000907097E-2</c:v>
                </c:pt>
                <c:pt idx="11">
                  <c:v>0.10924125000141327</c:v>
                </c:pt>
                <c:pt idx="12">
                  <c:v>0.11917225000191944</c:v>
                </c:pt>
                <c:pt idx="13">
                  <c:v>0.12910325000242562</c:v>
                </c:pt>
                <c:pt idx="14">
                  <c:v>0.13903425000293179</c:v>
                </c:pt>
                <c:pt idx="15">
                  <c:v>0.14896525000343797</c:v>
                </c:pt>
                <c:pt idx="16">
                  <c:v>0.15889625000394414</c:v>
                </c:pt>
                <c:pt idx="17">
                  <c:v>0.16882724999717436</c:v>
                </c:pt>
                <c:pt idx="18">
                  <c:v>0.17875824999768053</c:v>
                </c:pt>
                <c:pt idx="19">
                  <c:v>0.1886892499981867</c:v>
                </c:pt>
                <c:pt idx="20">
                  <c:v>0.19862024999869288</c:v>
                </c:pt>
                <c:pt idx="21">
                  <c:v>0.20855050000076414</c:v>
                </c:pt>
                <c:pt idx="22">
                  <c:v>0.21848150000127031</c:v>
                </c:pt>
                <c:pt idx="23">
                  <c:v>0.22841250000177649</c:v>
                </c:pt>
                <c:pt idx="24">
                  <c:v>0.23834350000228266</c:v>
                </c:pt>
                <c:pt idx="25">
                  <c:v>0.24827550000312737</c:v>
                </c:pt>
                <c:pt idx="26">
                  <c:v>0.25820650000363354</c:v>
                </c:pt>
                <c:pt idx="27">
                  <c:v>0.26813749999686376</c:v>
                </c:pt>
                <c:pt idx="28">
                  <c:v>0.27806849999736993</c:v>
                </c:pt>
                <c:pt idx="29">
                  <c:v>0.28799949999787611</c:v>
                </c:pt>
                <c:pt idx="30">
                  <c:v>0.29793049999838228</c:v>
                </c:pt>
                <c:pt idx="31">
                  <c:v>0.30786149999888845</c:v>
                </c:pt>
                <c:pt idx="32">
                  <c:v>0.31779249999939463</c:v>
                </c:pt>
                <c:pt idx="33">
                  <c:v>0.3277234999999008</c:v>
                </c:pt>
                <c:pt idx="34">
                  <c:v>0.33765450000040698</c:v>
                </c:pt>
                <c:pt idx="35">
                  <c:v>0.34758550000091315</c:v>
                </c:pt>
                <c:pt idx="36">
                  <c:v>0.35751650000141932</c:v>
                </c:pt>
                <c:pt idx="37">
                  <c:v>0.3674475000019255</c:v>
                </c:pt>
                <c:pt idx="38">
                  <c:v>0.37737850000243167</c:v>
                </c:pt>
                <c:pt idx="39">
                  <c:v>0.38730950000293785</c:v>
                </c:pt>
                <c:pt idx="40">
                  <c:v>0.39724050000344402</c:v>
                </c:pt>
                <c:pt idx="41">
                  <c:v>0.40717150000395019</c:v>
                </c:pt>
                <c:pt idx="42">
                  <c:v>0.41710249999718041</c:v>
                </c:pt>
                <c:pt idx="43">
                  <c:v>0.42703349999768658</c:v>
                </c:pt>
                <c:pt idx="44">
                  <c:v>0.43696449999819276</c:v>
                </c:pt>
                <c:pt idx="45">
                  <c:v>0.44689549999869893</c:v>
                </c:pt>
                <c:pt idx="46">
                  <c:v>0.4568264999992051</c:v>
                </c:pt>
                <c:pt idx="47">
                  <c:v>0.46675749999971128</c:v>
                </c:pt>
                <c:pt idx="48">
                  <c:v>0.47668850000021745</c:v>
                </c:pt>
                <c:pt idx="49">
                  <c:v>0.48662050000106216</c:v>
                </c:pt>
                <c:pt idx="50">
                  <c:v>0.49655150000156834</c:v>
                </c:pt>
                <c:pt idx="51">
                  <c:v>0.50648250000207451</c:v>
                </c:pt>
                <c:pt idx="52">
                  <c:v>0.51641350000258068</c:v>
                </c:pt>
                <c:pt idx="53">
                  <c:v>0.52634450000308686</c:v>
                </c:pt>
                <c:pt idx="54">
                  <c:v>0.53627550000359303</c:v>
                </c:pt>
                <c:pt idx="55">
                  <c:v>0.54620649999682325</c:v>
                </c:pt>
                <c:pt idx="56">
                  <c:v>0.55613749999732942</c:v>
                </c:pt>
                <c:pt idx="57">
                  <c:v>0.56606849999783559</c:v>
                </c:pt>
                <c:pt idx="58">
                  <c:v>0.57599949999834177</c:v>
                </c:pt>
                <c:pt idx="59">
                  <c:v>0.58593049999884794</c:v>
                </c:pt>
                <c:pt idx="60">
                  <c:v>0.59586149999935412</c:v>
                </c:pt>
                <c:pt idx="61">
                  <c:v>0.60579249999986029</c:v>
                </c:pt>
                <c:pt idx="62">
                  <c:v>0.61572350000036646</c:v>
                </c:pt>
                <c:pt idx="63">
                  <c:v>0.62565450000087264</c:v>
                </c:pt>
                <c:pt idx="64">
                  <c:v>0.63558550000137881</c:v>
                </c:pt>
                <c:pt idx="65">
                  <c:v>0.64551650000188499</c:v>
                </c:pt>
                <c:pt idx="66">
                  <c:v>0.65544750000239116</c:v>
                </c:pt>
                <c:pt idx="67">
                  <c:v>0.66537850000289733</c:v>
                </c:pt>
                <c:pt idx="68">
                  <c:v>0.67530950000340351</c:v>
                </c:pt>
                <c:pt idx="69">
                  <c:v>0.68524050000390968</c:v>
                </c:pt>
                <c:pt idx="70">
                  <c:v>0.69517249999747843</c:v>
                </c:pt>
                <c:pt idx="71">
                  <c:v>0.70510349999798461</c:v>
                </c:pt>
                <c:pt idx="72">
                  <c:v>0.71503449999849078</c:v>
                </c:pt>
                <c:pt idx="73">
                  <c:v>0.72496549999899695</c:v>
                </c:pt>
                <c:pt idx="74">
                  <c:v>0.73489649999950313</c:v>
                </c:pt>
                <c:pt idx="75">
                  <c:v>0.7448275000000093</c:v>
                </c:pt>
                <c:pt idx="76">
                  <c:v>0.75475850000051548</c:v>
                </c:pt>
                <c:pt idx="77">
                  <c:v>0.76468950000102165</c:v>
                </c:pt>
                <c:pt idx="78">
                  <c:v>0.77462050000152782</c:v>
                </c:pt>
                <c:pt idx="79">
                  <c:v>0.784551500002034</c:v>
                </c:pt>
                <c:pt idx="80">
                  <c:v>0.79448250000254017</c:v>
                </c:pt>
                <c:pt idx="81">
                  <c:v>0.80441350000304634</c:v>
                </c:pt>
                <c:pt idx="82">
                  <c:v>0.81434450000355252</c:v>
                </c:pt>
                <c:pt idx="83">
                  <c:v>0.82427549999678273</c:v>
                </c:pt>
                <c:pt idx="84">
                  <c:v>0.83420649999728891</c:v>
                </c:pt>
                <c:pt idx="85">
                  <c:v>0.84413749999779508</c:v>
                </c:pt>
                <c:pt idx="86">
                  <c:v>0.85406849999830126</c:v>
                </c:pt>
                <c:pt idx="87">
                  <c:v>0.86399949999880743</c:v>
                </c:pt>
                <c:pt idx="88">
                  <c:v>0.8739304999993136</c:v>
                </c:pt>
                <c:pt idx="89">
                  <c:v>0.88386149999981978</c:v>
                </c:pt>
                <c:pt idx="90">
                  <c:v>0.89379250000032595</c:v>
                </c:pt>
                <c:pt idx="91">
                  <c:v>0.90372450000117066</c:v>
                </c:pt>
                <c:pt idx="92">
                  <c:v>0.91365550000167683</c:v>
                </c:pt>
                <c:pt idx="93">
                  <c:v>0.92358650000218301</c:v>
                </c:pt>
                <c:pt idx="94">
                  <c:v>0.93351750000268918</c:v>
                </c:pt>
                <c:pt idx="95">
                  <c:v>0.94344850000319536</c:v>
                </c:pt>
                <c:pt idx="96">
                  <c:v>0.95337950000370153</c:v>
                </c:pt>
                <c:pt idx="97">
                  <c:v>0.96331049999693175</c:v>
                </c:pt>
                <c:pt idx="98">
                  <c:v>0.97324149999743792</c:v>
                </c:pt>
                <c:pt idx="99">
                  <c:v>0.98317249999794409</c:v>
                </c:pt>
                <c:pt idx="100">
                  <c:v>0.99310349999845027</c:v>
                </c:pt>
                <c:pt idx="101">
                  <c:v>1.0030344999989564</c:v>
                </c:pt>
                <c:pt idx="102">
                  <c:v>1.0129654999994626</c:v>
                </c:pt>
                <c:pt idx="103">
                  <c:v>1.0228964999999688</c:v>
                </c:pt>
                <c:pt idx="104">
                  <c:v>1.032827500000475</c:v>
                </c:pt>
                <c:pt idx="105">
                  <c:v>1.0427585000009811</c:v>
                </c:pt>
                <c:pt idx="106">
                  <c:v>1.0526895000014873</c:v>
                </c:pt>
                <c:pt idx="107">
                  <c:v>1.0626205000019935</c:v>
                </c:pt>
                <c:pt idx="108">
                  <c:v>1.0725515000024997</c:v>
                </c:pt>
                <c:pt idx="109">
                  <c:v>1.0824825000030058</c:v>
                </c:pt>
                <c:pt idx="110">
                  <c:v>1.092413500003512</c:v>
                </c:pt>
                <c:pt idx="111">
                  <c:v>1.1023444999967422</c:v>
                </c:pt>
                <c:pt idx="112">
                  <c:v>1.1122764999975869</c:v>
                </c:pt>
                <c:pt idx="113">
                  <c:v>1.1222074999980931</c:v>
                </c:pt>
                <c:pt idx="114">
                  <c:v>1.1321384999985993</c:v>
                </c:pt>
                <c:pt idx="115">
                  <c:v>1.1420694999991055</c:v>
                </c:pt>
                <c:pt idx="116">
                  <c:v>1.1520004999996116</c:v>
                </c:pt>
                <c:pt idx="117">
                  <c:v>1.1619315000001178</c:v>
                </c:pt>
                <c:pt idx="118">
                  <c:v>1.171862500000624</c:v>
                </c:pt>
                <c:pt idx="119">
                  <c:v>1.1817935000011301</c:v>
                </c:pt>
                <c:pt idx="120">
                  <c:v>1.1917245000016363</c:v>
                </c:pt>
              </c:numCache>
            </c:numRef>
          </c:xVal>
          <c:yVal>
            <c:numRef>
              <c:f>'Raw Data'!$I$1:$I$6364</c:f>
              <c:numCache>
                <c:formatCode>General</c:formatCode>
                <c:ptCount val="6364"/>
                <c:pt idx="0">
                  <c:v>1.0999999999999999E-2</c:v>
                </c:pt>
                <c:pt idx="1">
                  <c:v>1.1458710855804384E-2</c:v>
                </c:pt>
                <c:pt idx="2">
                  <c:v>7.4060833454132084E-3</c:v>
                </c:pt>
                <c:pt idx="3">
                  <c:v>7.0841895556077363E-3</c:v>
                </c:pt>
                <c:pt idx="4">
                  <c:v>1.4518727827817202E-2</c:v>
                </c:pt>
                <c:pt idx="5">
                  <c:v>1.4203352769836784E-2</c:v>
                </c:pt>
                <c:pt idx="6">
                  <c:v>1.0392795419320465E-2</c:v>
                </c:pt>
                <c:pt idx="7">
                  <c:v>1.0458361892960967E-2</c:v>
                </c:pt>
                <c:pt idx="8">
                  <c:v>1.0985721359029412E-2</c:v>
                </c:pt>
                <c:pt idx="9">
                  <c:v>8.3967569936066865E-3</c:v>
                </c:pt>
                <c:pt idx="10">
                  <c:v>1.6949648349545897E-2</c:v>
                </c:pt>
                <c:pt idx="11">
                  <c:v>1.4764347430318596E-2</c:v>
                </c:pt>
                <c:pt idx="12">
                  <c:v>5.679916762746871E-3</c:v>
                </c:pt>
                <c:pt idx="13">
                  <c:v>7.5053124222904449E-3</c:v>
                </c:pt>
                <c:pt idx="14">
                  <c:v>1.1980634238570929E-2</c:v>
                </c:pt>
                <c:pt idx="15">
                  <c:v>1.0845068413764239E-2</c:v>
                </c:pt>
                <c:pt idx="16">
                  <c:v>1.3345538824796678E-2</c:v>
                </c:pt>
                <c:pt idx="17">
                  <c:v>1.0352737423963846E-2</c:v>
                </c:pt>
                <c:pt idx="18">
                  <c:v>1.3480970389209689E-2</c:v>
                </c:pt>
                <c:pt idx="19">
                  <c:v>1.0520104835741222E-2</c:v>
                </c:pt>
                <c:pt idx="20">
                  <c:v>1.3034375589340926E-2</c:v>
                </c:pt>
                <c:pt idx="21">
                  <c:v>1.4705144371837378E-2</c:v>
                </c:pt>
                <c:pt idx="22">
                  <c:v>1.0108716669492424E-2</c:v>
                </c:pt>
                <c:pt idx="23">
                  <c:v>5.2172444039024414E-2</c:v>
                </c:pt>
                <c:pt idx="24">
                  <c:v>2.0548077669739726</c:v>
                </c:pt>
                <c:pt idx="25">
                  <c:v>6.1162518918514257</c:v>
                </c:pt>
                <c:pt idx="26">
                  <c:v>6.3042533236742022</c:v>
                </c:pt>
                <c:pt idx="27">
                  <c:v>5.045373521447182</c:v>
                </c:pt>
                <c:pt idx="28">
                  <c:v>5.2305413925647741</c:v>
                </c:pt>
                <c:pt idx="29">
                  <c:v>4.9102864676713942</c:v>
                </c:pt>
                <c:pt idx="30">
                  <c:v>4.9878281486034393</c:v>
                </c:pt>
                <c:pt idx="31">
                  <c:v>4.8679023402929307</c:v>
                </c:pt>
                <c:pt idx="32">
                  <c:v>4.6875470200181013</c:v>
                </c:pt>
                <c:pt idx="33">
                  <c:v>4.4436450371146208</c:v>
                </c:pt>
                <c:pt idx="34">
                  <c:v>4.3826813820004462</c:v>
                </c:pt>
                <c:pt idx="35">
                  <c:v>4.2563017094135285</c:v>
                </c:pt>
                <c:pt idx="36">
                  <c:v>4.0660958772897722</c:v>
                </c:pt>
                <c:pt idx="37">
                  <c:v>3.7786771613359451</c:v>
                </c:pt>
                <c:pt idx="38">
                  <c:v>3.5743924033641816</c:v>
                </c:pt>
                <c:pt idx="39">
                  <c:v>3.4456682896614077</c:v>
                </c:pt>
                <c:pt idx="40">
                  <c:v>2.9973406308889392</c:v>
                </c:pt>
                <c:pt idx="41">
                  <c:v>2.9816256541013719</c:v>
                </c:pt>
                <c:pt idx="42">
                  <c:v>3.0893167483806612</c:v>
                </c:pt>
                <c:pt idx="43">
                  <c:v>2.7018059796094898</c:v>
                </c:pt>
                <c:pt idx="44">
                  <c:v>2.365853765755892</c:v>
                </c:pt>
                <c:pt idx="45">
                  <c:v>1.9817168404161931</c:v>
                </c:pt>
                <c:pt idx="46">
                  <c:v>1.5815898267924786</c:v>
                </c:pt>
                <c:pt idx="47">
                  <c:v>1.0707429342716932</c:v>
                </c:pt>
                <c:pt idx="48">
                  <c:v>0.73164067916572095</c:v>
                </c:pt>
                <c:pt idx="49">
                  <c:v>0.30751830048859119</c:v>
                </c:pt>
                <c:pt idx="50">
                  <c:v>8.7848202511668205E-3</c:v>
                </c:pt>
                <c:pt idx="51">
                  <c:v>-0.35007291074842217</c:v>
                </c:pt>
                <c:pt idx="52">
                  <c:v>-0.73832295030355455</c:v>
                </c:pt>
                <c:pt idx="53">
                  <c:v>-1.0517423339188099</c:v>
                </c:pt>
                <c:pt idx="54">
                  <c:v>-1.4309516644477844</c:v>
                </c:pt>
                <c:pt idx="55">
                  <c:v>-1.7993987560272218</c:v>
                </c:pt>
                <c:pt idx="56">
                  <c:v>-2.0505046547949317</c:v>
                </c:pt>
                <c:pt idx="57">
                  <c:v>-2.1158066515624525</c:v>
                </c:pt>
                <c:pt idx="58">
                  <c:v>-2.0484040425717831</c:v>
                </c:pt>
                <c:pt idx="59">
                  <c:v>-1.8314517304301263</c:v>
                </c:pt>
                <c:pt idx="60">
                  <c:v>-2.0295362471044065</c:v>
                </c:pt>
                <c:pt idx="61">
                  <c:v>-2.083614951968193</c:v>
                </c:pt>
                <c:pt idx="62">
                  <c:v>-1.9565094937384129</c:v>
                </c:pt>
                <c:pt idx="63">
                  <c:v>-2.0288668870925903</c:v>
                </c:pt>
                <c:pt idx="64">
                  <c:v>-2.0269235649704935</c:v>
                </c:pt>
                <c:pt idx="65">
                  <c:v>-1.9239121435582638</c:v>
                </c:pt>
                <c:pt idx="66">
                  <c:v>-2.0399330350756646</c:v>
                </c:pt>
                <c:pt idx="67">
                  <c:v>-1.9381825657188894</c:v>
                </c:pt>
                <c:pt idx="68">
                  <c:v>-2.1162201958894729</c:v>
                </c:pt>
                <c:pt idx="69">
                  <c:v>-2.1138544124364853</c:v>
                </c:pt>
                <c:pt idx="70">
                  <c:v>-1.9850314807891847</c:v>
                </c:pt>
                <c:pt idx="71">
                  <c:v>-1.9308606822788716</c:v>
                </c:pt>
                <c:pt idx="72">
                  <c:v>-1.9898510482907297</c:v>
                </c:pt>
                <c:pt idx="73">
                  <c:v>-1.8336809813976289</c:v>
                </c:pt>
                <c:pt idx="74">
                  <c:v>-1.8618578365445138</c:v>
                </c:pt>
                <c:pt idx="75">
                  <c:v>-1.873100862801075</c:v>
                </c:pt>
                <c:pt idx="76">
                  <c:v>-2.0288109000027181</c:v>
                </c:pt>
                <c:pt idx="77">
                  <c:v>-2.0792593610286714</c:v>
                </c:pt>
                <c:pt idx="78">
                  <c:v>-1.9224390837550165</c:v>
                </c:pt>
                <c:pt idx="79">
                  <c:v>-2.0296501216292384</c:v>
                </c:pt>
                <c:pt idx="80">
                  <c:v>-1.9802173219621182</c:v>
                </c:pt>
                <c:pt idx="81">
                  <c:v>-1.977594261020422</c:v>
                </c:pt>
                <c:pt idx="82">
                  <c:v>-2.1277302937209606</c:v>
                </c:pt>
                <c:pt idx="83">
                  <c:v>-2.1462731301784514</c:v>
                </c:pt>
                <c:pt idx="84">
                  <c:v>-2.1184516395628452</c:v>
                </c:pt>
                <c:pt idx="85">
                  <c:v>-1.9316007936000825</c:v>
                </c:pt>
                <c:pt idx="86">
                  <c:v>-1.9369289226830007</c:v>
                </c:pt>
                <c:pt idx="87">
                  <c:v>-2.1454998359084132</c:v>
                </c:pt>
                <c:pt idx="88">
                  <c:v>-2.0530155953764915</c:v>
                </c:pt>
                <c:pt idx="89">
                  <c:v>-1.9835766935348511</c:v>
                </c:pt>
                <c:pt idx="90">
                  <c:v>-1.8762998744845392</c:v>
                </c:pt>
                <c:pt idx="91">
                  <c:v>-1.858228323608637</c:v>
                </c:pt>
                <c:pt idx="92">
                  <c:v>-2.1032086792588234</c:v>
                </c:pt>
                <c:pt idx="93">
                  <c:v>-2.0937816520035266</c:v>
                </c:pt>
                <c:pt idx="94">
                  <c:v>-2.0217940950393678</c:v>
                </c:pt>
                <c:pt idx="95">
                  <c:v>-1.9257692192494871</c:v>
                </c:pt>
                <c:pt idx="96">
                  <c:v>-2.1122970065474513</c:v>
                </c:pt>
                <c:pt idx="97">
                  <c:v>-2.0554936453700066</c:v>
                </c:pt>
                <c:pt idx="98">
                  <c:v>-1.6129392349720002</c:v>
                </c:pt>
                <c:pt idx="99">
                  <c:v>1.4460803847759962E-2</c:v>
                </c:pt>
                <c:pt idx="100">
                  <c:v>8.2538473885506392E-2</c:v>
                </c:pt>
                <c:pt idx="101">
                  <c:v>2.4473466295748949E-2</c:v>
                </c:pt>
                <c:pt idx="102">
                  <c:v>4.4753674976527692E-2</c:v>
                </c:pt>
                <c:pt idx="103">
                  <c:v>3.0524731501936915E-2</c:v>
                </c:pt>
                <c:pt idx="104">
                  <c:v>3.6646583564579491E-2</c:v>
                </c:pt>
                <c:pt idx="105">
                  <c:v>3.6733305081725121E-2</c:v>
                </c:pt>
                <c:pt idx="106">
                  <c:v>3.3957631811499599E-2</c:v>
                </c:pt>
                <c:pt idx="107">
                  <c:v>4.2537105157971385E-2</c:v>
                </c:pt>
                <c:pt idx="108">
                  <c:v>4.1655217129737139E-2</c:v>
                </c:pt>
                <c:pt idx="109">
                  <c:v>2.4983087684959174E-2</c:v>
                </c:pt>
                <c:pt idx="110">
                  <c:v>3.3624176066368819E-2</c:v>
                </c:pt>
                <c:pt idx="111">
                  <c:v>3.8054428640753035E-2</c:v>
                </c:pt>
                <c:pt idx="112">
                  <c:v>4.5283231716603041E-2</c:v>
                </c:pt>
                <c:pt idx="113">
                  <c:v>4.5767253264784813E-2</c:v>
                </c:pt>
                <c:pt idx="114">
                  <c:v>3.8682145513594154E-2</c:v>
                </c:pt>
                <c:pt idx="115">
                  <c:v>3.8861837759613993E-2</c:v>
                </c:pt>
                <c:pt idx="116">
                  <c:v>2.9856212027370932E-2</c:v>
                </c:pt>
                <c:pt idx="117">
                  <c:v>3.3832903392612933E-2</c:v>
                </c:pt>
                <c:pt idx="118">
                  <c:v>3.2669746018946171E-2</c:v>
                </c:pt>
                <c:pt idx="119">
                  <c:v>4.0356422625482086E-2</c:v>
                </c:pt>
                <c:pt idx="120">
                  <c:v>4.1828915979713201E-2</c:v>
                </c:pt>
              </c:numCache>
            </c:numRef>
          </c:yVal>
          <c:smooth val="0"/>
          <c:extLst>
            <c:ext xmlns:c16="http://schemas.microsoft.com/office/drawing/2014/chart" uri="{C3380CC4-5D6E-409C-BE32-E72D297353CC}">
              <c16:uniqueId val="{00000000-2D50-4744-B004-542A98ACEB43}"/>
            </c:ext>
          </c:extLst>
        </c:ser>
        <c:ser>
          <c:idx val="1"/>
          <c:order val="1"/>
          <c:spPr>
            <a:ln w="19050" cap="rnd">
              <a:solidFill>
                <a:srgbClr val="FF0000"/>
              </a:solidFill>
              <a:round/>
            </a:ln>
            <a:effectLst/>
          </c:spPr>
          <c:marker>
            <c:symbol val="circle"/>
            <c:size val="5"/>
            <c:spPr>
              <a:noFill/>
              <a:ln w="9525">
                <a:noFill/>
              </a:ln>
              <a:effectLst/>
            </c:spPr>
          </c:marker>
          <c:xVal>
            <c:numRef>
              <c:f>'Raw Data'!$H$1:$H$6364</c:f>
              <c:numCache>
                <c:formatCode>General</c:formatCode>
                <c:ptCount val="6364"/>
                <c:pt idx="0">
                  <c:v>2.5000312131595592E-7</c:v>
                </c:pt>
                <c:pt idx="1">
                  <c:v>9.9312500036274898E-3</c:v>
                </c:pt>
                <c:pt idx="2">
                  <c:v>1.9862249996857706E-2</c:v>
                </c:pt>
                <c:pt idx="3">
                  <c:v>2.979324999736388E-2</c:v>
                </c:pt>
                <c:pt idx="4">
                  <c:v>3.9724249997870054E-2</c:v>
                </c:pt>
                <c:pt idx="5">
                  <c:v>4.9655249998376227E-2</c:v>
                </c:pt>
                <c:pt idx="6">
                  <c:v>5.9586249998882401E-2</c:v>
                </c:pt>
                <c:pt idx="7">
                  <c:v>6.9517249999388575E-2</c:v>
                </c:pt>
                <c:pt idx="8">
                  <c:v>7.9448249999894749E-2</c:v>
                </c:pt>
                <c:pt idx="9">
                  <c:v>8.9379250000400923E-2</c:v>
                </c:pt>
                <c:pt idx="10">
                  <c:v>9.9310250000907097E-2</c:v>
                </c:pt>
                <c:pt idx="11">
                  <c:v>0.10924125000141327</c:v>
                </c:pt>
                <c:pt idx="12">
                  <c:v>0.11917225000191944</c:v>
                </c:pt>
                <c:pt idx="13">
                  <c:v>0.12910325000242562</c:v>
                </c:pt>
                <c:pt idx="14">
                  <c:v>0.13903425000293179</c:v>
                </c:pt>
                <c:pt idx="15">
                  <c:v>0.14896525000343797</c:v>
                </c:pt>
                <c:pt idx="16">
                  <c:v>0.15889625000394414</c:v>
                </c:pt>
                <c:pt idx="17">
                  <c:v>0.16882724999717436</c:v>
                </c:pt>
                <c:pt idx="18">
                  <c:v>0.17875824999768053</c:v>
                </c:pt>
                <c:pt idx="19">
                  <c:v>0.1886892499981867</c:v>
                </c:pt>
                <c:pt idx="20">
                  <c:v>0.19862024999869288</c:v>
                </c:pt>
                <c:pt idx="21">
                  <c:v>0.20855050000076414</c:v>
                </c:pt>
                <c:pt idx="22">
                  <c:v>0.21848150000127031</c:v>
                </c:pt>
                <c:pt idx="23">
                  <c:v>0.22841250000177649</c:v>
                </c:pt>
                <c:pt idx="24">
                  <c:v>0.23834350000228266</c:v>
                </c:pt>
                <c:pt idx="25">
                  <c:v>0.24827550000312737</c:v>
                </c:pt>
                <c:pt idx="26">
                  <c:v>0.25820650000363354</c:v>
                </c:pt>
                <c:pt idx="27">
                  <c:v>0.26813749999686376</c:v>
                </c:pt>
                <c:pt idx="28">
                  <c:v>0.27806849999736993</c:v>
                </c:pt>
                <c:pt idx="29">
                  <c:v>0.28799949999787611</c:v>
                </c:pt>
                <c:pt idx="30">
                  <c:v>0.29793049999838228</c:v>
                </c:pt>
                <c:pt idx="31">
                  <c:v>0.30786149999888845</c:v>
                </c:pt>
                <c:pt idx="32">
                  <c:v>0.31779249999939463</c:v>
                </c:pt>
                <c:pt idx="33">
                  <c:v>0.3277234999999008</c:v>
                </c:pt>
                <c:pt idx="34">
                  <c:v>0.33765450000040698</c:v>
                </c:pt>
                <c:pt idx="35">
                  <c:v>0.34758550000091315</c:v>
                </c:pt>
                <c:pt idx="36">
                  <c:v>0.35751650000141932</c:v>
                </c:pt>
                <c:pt idx="37">
                  <c:v>0.3674475000019255</c:v>
                </c:pt>
                <c:pt idx="38">
                  <c:v>0.37737850000243167</c:v>
                </c:pt>
                <c:pt idx="39">
                  <c:v>0.38730950000293785</c:v>
                </c:pt>
                <c:pt idx="40">
                  <c:v>0.39724050000344402</c:v>
                </c:pt>
                <c:pt idx="41">
                  <c:v>0.40717150000395019</c:v>
                </c:pt>
                <c:pt idx="42">
                  <c:v>0.41710249999718041</c:v>
                </c:pt>
                <c:pt idx="43">
                  <c:v>0.42703349999768658</c:v>
                </c:pt>
                <c:pt idx="44">
                  <c:v>0.43696449999819276</c:v>
                </c:pt>
                <c:pt idx="45">
                  <c:v>0.44689549999869893</c:v>
                </c:pt>
                <c:pt idx="46">
                  <c:v>0.4568264999992051</c:v>
                </c:pt>
                <c:pt idx="47">
                  <c:v>0.46675749999971128</c:v>
                </c:pt>
                <c:pt idx="48">
                  <c:v>0.47668850000021745</c:v>
                </c:pt>
                <c:pt idx="49">
                  <c:v>0.48662050000106216</c:v>
                </c:pt>
                <c:pt idx="50">
                  <c:v>0.49655150000156834</c:v>
                </c:pt>
                <c:pt idx="51">
                  <c:v>0.50648250000207451</c:v>
                </c:pt>
                <c:pt idx="52">
                  <c:v>0.51641350000258068</c:v>
                </c:pt>
                <c:pt idx="53">
                  <c:v>0.52634450000308686</c:v>
                </c:pt>
                <c:pt idx="54">
                  <c:v>0.53627550000359303</c:v>
                </c:pt>
                <c:pt idx="55">
                  <c:v>0.54620649999682325</c:v>
                </c:pt>
                <c:pt idx="56">
                  <c:v>0.55613749999732942</c:v>
                </c:pt>
                <c:pt idx="57">
                  <c:v>0.56606849999783559</c:v>
                </c:pt>
                <c:pt idx="58">
                  <c:v>0.57599949999834177</c:v>
                </c:pt>
                <c:pt idx="59">
                  <c:v>0.58593049999884794</c:v>
                </c:pt>
                <c:pt idx="60">
                  <c:v>0.59586149999935412</c:v>
                </c:pt>
                <c:pt idx="61">
                  <c:v>0.60579249999986029</c:v>
                </c:pt>
                <c:pt idx="62">
                  <c:v>0.61572350000036646</c:v>
                </c:pt>
                <c:pt idx="63">
                  <c:v>0.62565450000087264</c:v>
                </c:pt>
                <c:pt idx="64">
                  <c:v>0.63558550000137881</c:v>
                </c:pt>
                <c:pt idx="65">
                  <c:v>0.64551650000188499</c:v>
                </c:pt>
                <c:pt idx="66">
                  <c:v>0.65544750000239116</c:v>
                </c:pt>
                <c:pt idx="67">
                  <c:v>0.66537850000289733</c:v>
                </c:pt>
                <c:pt idx="68">
                  <c:v>0.67530950000340351</c:v>
                </c:pt>
                <c:pt idx="69">
                  <c:v>0.68524050000390968</c:v>
                </c:pt>
                <c:pt idx="70">
                  <c:v>0.69517249999747843</c:v>
                </c:pt>
                <c:pt idx="71">
                  <c:v>0.70510349999798461</c:v>
                </c:pt>
                <c:pt idx="72">
                  <c:v>0.71503449999849078</c:v>
                </c:pt>
                <c:pt idx="73">
                  <c:v>0.72496549999899695</c:v>
                </c:pt>
                <c:pt idx="74">
                  <c:v>0.73489649999950313</c:v>
                </c:pt>
                <c:pt idx="75">
                  <c:v>0.7448275000000093</c:v>
                </c:pt>
                <c:pt idx="76">
                  <c:v>0.75475850000051548</c:v>
                </c:pt>
                <c:pt idx="77">
                  <c:v>0.76468950000102165</c:v>
                </c:pt>
                <c:pt idx="78">
                  <c:v>0.77462050000152782</c:v>
                </c:pt>
                <c:pt idx="79">
                  <c:v>0.784551500002034</c:v>
                </c:pt>
                <c:pt idx="80">
                  <c:v>0.79448250000254017</c:v>
                </c:pt>
                <c:pt idx="81">
                  <c:v>0.80441350000304634</c:v>
                </c:pt>
                <c:pt idx="82">
                  <c:v>0.81434450000355252</c:v>
                </c:pt>
                <c:pt idx="83">
                  <c:v>0.82427549999678273</c:v>
                </c:pt>
                <c:pt idx="84">
                  <c:v>0.83420649999728891</c:v>
                </c:pt>
                <c:pt idx="85">
                  <c:v>0.84413749999779508</c:v>
                </c:pt>
                <c:pt idx="86">
                  <c:v>0.85406849999830126</c:v>
                </c:pt>
                <c:pt idx="87">
                  <c:v>0.86399949999880743</c:v>
                </c:pt>
                <c:pt idx="88">
                  <c:v>0.8739304999993136</c:v>
                </c:pt>
                <c:pt idx="89">
                  <c:v>0.88386149999981978</c:v>
                </c:pt>
                <c:pt idx="90">
                  <c:v>0.89379250000032595</c:v>
                </c:pt>
                <c:pt idx="91">
                  <c:v>0.90372450000117066</c:v>
                </c:pt>
                <c:pt idx="92">
                  <c:v>0.91365550000167683</c:v>
                </c:pt>
                <c:pt idx="93">
                  <c:v>0.92358650000218301</c:v>
                </c:pt>
                <c:pt idx="94">
                  <c:v>0.93351750000268918</c:v>
                </c:pt>
                <c:pt idx="95">
                  <c:v>0.94344850000319536</c:v>
                </c:pt>
                <c:pt idx="96">
                  <c:v>0.95337950000370153</c:v>
                </c:pt>
                <c:pt idx="97">
                  <c:v>0.96331049999693175</c:v>
                </c:pt>
                <c:pt idx="98">
                  <c:v>0.97324149999743792</c:v>
                </c:pt>
                <c:pt idx="99">
                  <c:v>0.98317249999794409</c:v>
                </c:pt>
                <c:pt idx="100">
                  <c:v>0.99310349999845027</c:v>
                </c:pt>
                <c:pt idx="101">
                  <c:v>1.0030344999989564</c:v>
                </c:pt>
                <c:pt idx="102">
                  <c:v>1.0129654999994626</c:v>
                </c:pt>
                <c:pt idx="103">
                  <c:v>1.0228964999999688</c:v>
                </c:pt>
                <c:pt idx="104">
                  <c:v>1.032827500000475</c:v>
                </c:pt>
                <c:pt idx="105">
                  <c:v>1.0427585000009811</c:v>
                </c:pt>
                <c:pt idx="106">
                  <c:v>1.0526895000014873</c:v>
                </c:pt>
                <c:pt idx="107">
                  <c:v>1.0626205000019935</c:v>
                </c:pt>
                <c:pt idx="108">
                  <c:v>1.0725515000024997</c:v>
                </c:pt>
                <c:pt idx="109">
                  <c:v>1.0824825000030058</c:v>
                </c:pt>
                <c:pt idx="110">
                  <c:v>1.092413500003512</c:v>
                </c:pt>
                <c:pt idx="111">
                  <c:v>1.1023444999967422</c:v>
                </c:pt>
                <c:pt idx="112">
                  <c:v>1.1122764999975869</c:v>
                </c:pt>
                <c:pt idx="113">
                  <c:v>1.1222074999980931</c:v>
                </c:pt>
                <c:pt idx="114">
                  <c:v>1.1321384999985993</c:v>
                </c:pt>
                <c:pt idx="115">
                  <c:v>1.1420694999991055</c:v>
                </c:pt>
                <c:pt idx="116">
                  <c:v>1.1520004999996116</c:v>
                </c:pt>
                <c:pt idx="117">
                  <c:v>1.1619315000001178</c:v>
                </c:pt>
                <c:pt idx="118">
                  <c:v>1.171862500000624</c:v>
                </c:pt>
                <c:pt idx="119">
                  <c:v>1.1817935000011301</c:v>
                </c:pt>
                <c:pt idx="120">
                  <c:v>1.1917245000016363</c:v>
                </c:pt>
              </c:numCache>
            </c:numRef>
          </c:xVal>
          <c:yVal>
            <c:numRef>
              <c:f>'Raw Data'!$J$1:$J$6364</c:f>
              <c:numCache>
                <c:formatCode>General</c:formatCode>
                <c:ptCount val="6364"/>
                <c:pt idx="0">
                  <c:v>3.349992273375392E-2</c:v>
                </c:pt>
                <c:pt idx="1">
                  <c:v>2.7282240288332107E-2</c:v>
                </c:pt>
                <c:pt idx="2">
                  <c:v>2.885330490767956E-2</c:v>
                </c:pt>
                <c:pt idx="3">
                  <c:v>2.9371843300759794E-2</c:v>
                </c:pt>
                <c:pt idx="4">
                  <c:v>3.3273324854671958E-2</c:v>
                </c:pt>
                <c:pt idx="5">
                  <c:v>3.3678171448409559E-2</c:v>
                </c:pt>
                <c:pt idx="6">
                  <c:v>2.9638046929612756E-2</c:v>
                </c:pt>
                <c:pt idx="7">
                  <c:v>1.8753418447449804E-2</c:v>
                </c:pt>
                <c:pt idx="8">
                  <c:v>3.2890624590218069E-2</c:v>
                </c:pt>
                <c:pt idx="9">
                  <c:v>2.7498176135122777E-2</c:v>
                </c:pt>
                <c:pt idx="10">
                  <c:v>2.5665512569248677E-2</c:v>
                </c:pt>
                <c:pt idx="11">
                  <c:v>3.32544584479183E-2</c:v>
                </c:pt>
                <c:pt idx="12">
                  <c:v>2.9568364564329389E-2</c:v>
                </c:pt>
                <c:pt idx="13">
                  <c:v>3.3786271847784523E-2</c:v>
                </c:pt>
                <c:pt idx="14">
                  <c:v>3.1027793046087028E-2</c:v>
                </c:pt>
                <c:pt idx="15">
                  <c:v>2.5218584295362237E-2</c:v>
                </c:pt>
                <c:pt idx="16">
                  <c:v>2.5136741548776629E-2</c:v>
                </c:pt>
                <c:pt idx="17">
                  <c:v>2.1446271389722826E-2</c:v>
                </c:pt>
                <c:pt idx="18">
                  <c:v>2.9988432191312316E-2</c:v>
                </c:pt>
                <c:pt idx="19">
                  <c:v>3.1846759552136068E-2</c:v>
                </c:pt>
                <c:pt idx="20">
                  <c:v>3.7657265653833746E-2</c:v>
                </c:pt>
                <c:pt idx="21">
                  <c:v>3.770574272610247E-2</c:v>
                </c:pt>
                <c:pt idx="22">
                  <c:v>2.9285222282633187E-2</c:v>
                </c:pt>
                <c:pt idx="23">
                  <c:v>2.0608529839664699E-2</c:v>
                </c:pt>
                <c:pt idx="24">
                  <c:v>1.3851549558341505</c:v>
                </c:pt>
                <c:pt idx="25">
                  <c:v>6.7962801486253746</c:v>
                </c:pt>
                <c:pt idx="26">
                  <c:v>6.5954470020532607</c:v>
                </c:pt>
                <c:pt idx="27">
                  <c:v>4.7198444080352786</c:v>
                </c:pt>
                <c:pt idx="28">
                  <c:v>5.3224689781665804</c:v>
                </c:pt>
                <c:pt idx="29">
                  <c:v>4.9812611407041549</c:v>
                </c:pt>
                <c:pt idx="30">
                  <c:v>5.0186920917034152</c:v>
                </c:pt>
                <c:pt idx="31">
                  <c:v>4.8255717149376869</c:v>
                </c:pt>
                <c:pt idx="32">
                  <c:v>4.8045313864946371</c:v>
                </c:pt>
                <c:pt idx="33">
                  <c:v>4.5607545340061186</c:v>
                </c:pt>
                <c:pt idx="34">
                  <c:v>4.2685843706130981</c:v>
                </c:pt>
                <c:pt idx="35">
                  <c:v>4.0664940726757051</c:v>
                </c:pt>
                <c:pt idx="36">
                  <c:v>4.0943949392437933</c:v>
                </c:pt>
                <c:pt idx="37">
                  <c:v>3.8583273482322693</c:v>
                </c:pt>
                <c:pt idx="38">
                  <c:v>3.6455258283019067</c:v>
                </c:pt>
                <c:pt idx="39">
                  <c:v>3.5603894913196568</c:v>
                </c:pt>
                <c:pt idx="40">
                  <c:v>3.193413266837597</c:v>
                </c:pt>
                <c:pt idx="41">
                  <c:v>2.9186552345752719</c:v>
                </c:pt>
                <c:pt idx="42">
                  <c:v>2.7987797123193743</c:v>
                </c:pt>
                <c:pt idx="43">
                  <c:v>2.7624752274155617</c:v>
                </c:pt>
                <c:pt idx="44">
                  <c:v>2.5428546845912936</c:v>
                </c:pt>
                <c:pt idx="45">
                  <c:v>2.0762888292968276</c:v>
                </c:pt>
                <c:pt idx="46">
                  <c:v>1.595914628058672</c:v>
                </c:pt>
                <c:pt idx="47">
                  <c:v>1.2286551059782507</c:v>
                </c:pt>
                <c:pt idx="48">
                  <c:v>0.77627225697040558</c:v>
                </c:pt>
                <c:pt idx="49">
                  <c:v>0.34461106315255169</c:v>
                </c:pt>
                <c:pt idx="50">
                  <c:v>0.12053292288444938</c:v>
                </c:pt>
                <c:pt idx="51">
                  <c:v>-0.2652203829959035</c:v>
                </c:pt>
                <c:pt idx="52">
                  <c:v>-0.58627509735524652</c:v>
                </c:pt>
                <c:pt idx="53">
                  <c:v>-0.96297509528696545</c:v>
                </c:pt>
                <c:pt idx="54">
                  <c:v>-1.271375448256731</c:v>
                </c:pt>
                <c:pt idx="55">
                  <c:v>-1.6643900549411774</c:v>
                </c:pt>
                <c:pt idx="56">
                  <c:v>-1.8909864722192289</c:v>
                </c:pt>
                <c:pt idx="57">
                  <c:v>-1.9905951064825058</c:v>
                </c:pt>
                <c:pt idx="58">
                  <c:v>-1.973105792105198</c:v>
                </c:pt>
                <c:pt idx="59">
                  <c:v>-1.929047022163868</c:v>
                </c:pt>
                <c:pt idx="60">
                  <c:v>-1.9969412358105183</c:v>
                </c:pt>
                <c:pt idx="61">
                  <c:v>-1.9113397528231144</c:v>
                </c:pt>
                <c:pt idx="62">
                  <c:v>-1.9675471365451813</c:v>
                </c:pt>
                <c:pt idx="63">
                  <c:v>-2.099770224094391</c:v>
                </c:pt>
                <c:pt idx="64">
                  <c:v>-2.1287819154560568</c:v>
                </c:pt>
                <c:pt idx="65">
                  <c:v>-2.0841461715102199</c:v>
                </c:pt>
                <c:pt idx="66">
                  <c:v>-1.9588052567839624</c:v>
                </c:pt>
                <c:pt idx="67">
                  <c:v>-1.9990778084099294</c:v>
                </c:pt>
                <c:pt idx="68">
                  <c:v>-1.988046305179596</c:v>
                </c:pt>
                <c:pt idx="69">
                  <c:v>-2.0153738522529605</c:v>
                </c:pt>
                <c:pt idx="70">
                  <c:v>-1.8382099422812463</c:v>
                </c:pt>
                <c:pt idx="71">
                  <c:v>-1.8816491997241975</c:v>
                </c:pt>
                <c:pt idx="72">
                  <c:v>-1.8013792079687119</c:v>
                </c:pt>
                <c:pt idx="73">
                  <c:v>-1.8643658535182477</c:v>
                </c:pt>
                <c:pt idx="74">
                  <c:v>-1.9818674062192441</c:v>
                </c:pt>
                <c:pt idx="75">
                  <c:v>-1.8980500549077988</c:v>
                </c:pt>
                <c:pt idx="76">
                  <c:v>-1.9174666115641594</c:v>
                </c:pt>
                <c:pt idx="77">
                  <c:v>-1.8883634112775327</c:v>
                </c:pt>
                <c:pt idx="78">
                  <c:v>-1.9180213661491872</c:v>
                </c:pt>
                <c:pt idx="79">
                  <c:v>-2.0911265775561332</c:v>
                </c:pt>
                <c:pt idx="80">
                  <c:v>-2.0766107185184959</c:v>
                </c:pt>
                <c:pt idx="81">
                  <c:v>-1.971710792630911</c:v>
                </c:pt>
                <c:pt idx="82">
                  <c:v>-2.031294066309929</c:v>
                </c:pt>
                <c:pt idx="83">
                  <c:v>-2.1472130700945855</c:v>
                </c:pt>
                <c:pt idx="84">
                  <c:v>-2.1612307463586333</c:v>
                </c:pt>
                <c:pt idx="85">
                  <c:v>-1.9696239213645459</c:v>
                </c:pt>
                <c:pt idx="86">
                  <c:v>-2.0518710029125216</c:v>
                </c:pt>
                <c:pt idx="87">
                  <c:v>-2.0664954739809036</c:v>
                </c:pt>
                <c:pt idx="88">
                  <c:v>-2.3341000226140025</c:v>
                </c:pt>
                <c:pt idx="89">
                  <c:v>-2.0736964662373065</c:v>
                </c:pt>
                <c:pt idx="90">
                  <c:v>-2.0333695355057717</c:v>
                </c:pt>
                <c:pt idx="91">
                  <c:v>-1.8832332104444505</c:v>
                </c:pt>
                <c:pt idx="92">
                  <c:v>-1.7645208455622197</c:v>
                </c:pt>
                <c:pt idx="93">
                  <c:v>-2.0026826168596745</c:v>
                </c:pt>
                <c:pt idx="94">
                  <c:v>-2.0406117506325248</c:v>
                </c:pt>
                <c:pt idx="95">
                  <c:v>-2.0498151218891145</c:v>
                </c:pt>
                <c:pt idx="96">
                  <c:v>-2.0062745614349842</c:v>
                </c:pt>
                <c:pt idx="97">
                  <c:v>-1.9616195216774941</c:v>
                </c:pt>
                <c:pt idx="98">
                  <c:v>-1.9491930189728739</c:v>
                </c:pt>
                <c:pt idx="99">
                  <c:v>-1.508563511967659</c:v>
                </c:pt>
                <c:pt idx="100">
                  <c:v>-3.2179036717861889E-2</c:v>
                </c:pt>
                <c:pt idx="101">
                  <c:v>0.10302059423178435</c:v>
                </c:pt>
                <c:pt idx="102">
                  <c:v>2.9959214385598898E-2</c:v>
                </c:pt>
                <c:pt idx="103">
                  <c:v>4.7168246135115624E-2</c:v>
                </c:pt>
                <c:pt idx="104">
                  <c:v>2.6371600404381752E-2</c:v>
                </c:pt>
                <c:pt idx="105">
                  <c:v>1.6613474562764168E-2</c:v>
                </c:pt>
                <c:pt idx="106">
                  <c:v>3.1308788303285838E-2</c:v>
                </c:pt>
                <c:pt idx="107">
                  <c:v>3.0638057850301267E-2</c:v>
                </c:pt>
                <c:pt idx="108">
                  <c:v>4.2671444937586789E-2</c:v>
                </c:pt>
                <c:pt idx="109">
                  <c:v>4.0090684946626425E-2</c:v>
                </c:pt>
                <c:pt idx="110">
                  <c:v>3.59015934728086E-2</c:v>
                </c:pt>
                <c:pt idx="111">
                  <c:v>2.1126282513141633E-2</c:v>
                </c:pt>
                <c:pt idx="112">
                  <c:v>1.895177610218525E-2</c:v>
                </c:pt>
                <c:pt idx="113">
                  <c:v>3.3234020601958035E-2</c:v>
                </c:pt>
                <c:pt idx="114">
                  <c:v>3.7308287378400563E-2</c:v>
                </c:pt>
                <c:pt idx="115">
                  <c:v>4.2369253523647787E-2</c:v>
                </c:pt>
                <c:pt idx="116">
                  <c:v>4.060427147895098E-2</c:v>
                </c:pt>
                <c:pt idx="117">
                  <c:v>2.3614473771303893E-2</c:v>
                </c:pt>
                <c:pt idx="118">
                  <c:v>1.7888587843626739E-2</c:v>
                </c:pt>
                <c:pt idx="119">
                  <c:v>3.1868787109851839E-2</c:v>
                </c:pt>
                <c:pt idx="120">
                  <c:v>3.7382857650518422E-2</c:v>
                </c:pt>
                <c:pt idx="124">
                  <c:v>2.8884276878088713E-2</c:v>
                </c:pt>
                <c:pt idx="125">
                  <c:v>2.809038944542408E-2</c:v>
                </c:pt>
              </c:numCache>
            </c:numRef>
          </c:yVal>
          <c:smooth val="0"/>
          <c:extLst>
            <c:ext xmlns:c16="http://schemas.microsoft.com/office/drawing/2014/chart" uri="{C3380CC4-5D6E-409C-BE32-E72D297353CC}">
              <c16:uniqueId val="{00000001-2D50-4744-B004-542A98ACEB43}"/>
            </c:ext>
          </c:extLst>
        </c:ser>
        <c:ser>
          <c:idx val="2"/>
          <c:order val="2"/>
          <c:spPr>
            <a:ln w="19050" cap="rnd">
              <a:solidFill>
                <a:srgbClr val="00B050"/>
              </a:solidFill>
              <a:round/>
            </a:ln>
            <a:effectLst/>
          </c:spPr>
          <c:marker>
            <c:symbol val="circle"/>
            <c:size val="5"/>
            <c:spPr>
              <a:noFill/>
              <a:ln w="9525">
                <a:noFill/>
              </a:ln>
              <a:effectLst/>
            </c:spPr>
          </c:marker>
          <c:xVal>
            <c:numRef>
              <c:f>'Raw Data'!$H$1:$H$6364</c:f>
              <c:numCache>
                <c:formatCode>General</c:formatCode>
                <c:ptCount val="6364"/>
                <c:pt idx="0">
                  <c:v>2.5000312131595592E-7</c:v>
                </c:pt>
                <c:pt idx="1">
                  <c:v>9.9312500036274898E-3</c:v>
                </c:pt>
                <c:pt idx="2">
                  <c:v>1.9862249996857706E-2</c:v>
                </c:pt>
                <c:pt idx="3">
                  <c:v>2.979324999736388E-2</c:v>
                </c:pt>
                <c:pt idx="4">
                  <c:v>3.9724249997870054E-2</c:v>
                </c:pt>
                <c:pt idx="5">
                  <c:v>4.9655249998376227E-2</c:v>
                </c:pt>
                <c:pt idx="6">
                  <c:v>5.9586249998882401E-2</c:v>
                </c:pt>
                <c:pt idx="7">
                  <c:v>6.9517249999388575E-2</c:v>
                </c:pt>
                <c:pt idx="8">
                  <c:v>7.9448249999894749E-2</c:v>
                </c:pt>
                <c:pt idx="9">
                  <c:v>8.9379250000400923E-2</c:v>
                </c:pt>
                <c:pt idx="10">
                  <c:v>9.9310250000907097E-2</c:v>
                </c:pt>
                <c:pt idx="11">
                  <c:v>0.10924125000141327</c:v>
                </c:pt>
                <c:pt idx="12">
                  <c:v>0.11917225000191944</c:v>
                </c:pt>
                <c:pt idx="13">
                  <c:v>0.12910325000242562</c:v>
                </c:pt>
                <c:pt idx="14">
                  <c:v>0.13903425000293179</c:v>
                </c:pt>
                <c:pt idx="15">
                  <c:v>0.14896525000343797</c:v>
                </c:pt>
                <c:pt idx="16">
                  <c:v>0.15889625000394414</c:v>
                </c:pt>
                <c:pt idx="17">
                  <c:v>0.16882724999717436</c:v>
                </c:pt>
                <c:pt idx="18">
                  <c:v>0.17875824999768053</c:v>
                </c:pt>
                <c:pt idx="19">
                  <c:v>0.1886892499981867</c:v>
                </c:pt>
                <c:pt idx="20">
                  <c:v>0.19862024999869288</c:v>
                </c:pt>
                <c:pt idx="21">
                  <c:v>0.20855050000076414</c:v>
                </c:pt>
                <c:pt idx="22">
                  <c:v>0.21848150000127031</c:v>
                </c:pt>
                <c:pt idx="23">
                  <c:v>0.22841250000177649</c:v>
                </c:pt>
                <c:pt idx="24">
                  <c:v>0.23834350000228266</c:v>
                </c:pt>
                <c:pt idx="25">
                  <c:v>0.24827550000312737</c:v>
                </c:pt>
                <c:pt idx="26">
                  <c:v>0.25820650000363354</c:v>
                </c:pt>
                <c:pt idx="27">
                  <c:v>0.26813749999686376</c:v>
                </c:pt>
                <c:pt idx="28">
                  <c:v>0.27806849999736993</c:v>
                </c:pt>
                <c:pt idx="29">
                  <c:v>0.28799949999787611</c:v>
                </c:pt>
                <c:pt idx="30">
                  <c:v>0.29793049999838228</c:v>
                </c:pt>
                <c:pt idx="31">
                  <c:v>0.30786149999888845</c:v>
                </c:pt>
                <c:pt idx="32">
                  <c:v>0.31779249999939463</c:v>
                </c:pt>
                <c:pt idx="33">
                  <c:v>0.3277234999999008</c:v>
                </c:pt>
                <c:pt idx="34">
                  <c:v>0.33765450000040698</c:v>
                </c:pt>
                <c:pt idx="35">
                  <c:v>0.34758550000091315</c:v>
                </c:pt>
                <c:pt idx="36">
                  <c:v>0.35751650000141932</c:v>
                </c:pt>
                <c:pt idx="37">
                  <c:v>0.3674475000019255</c:v>
                </c:pt>
                <c:pt idx="38">
                  <c:v>0.37737850000243167</c:v>
                </c:pt>
                <c:pt idx="39">
                  <c:v>0.38730950000293785</c:v>
                </c:pt>
                <c:pt idx="40">
                  <c:v>0.39724050000344402</c:v>
                </c:pt>
                <c:pt idx="41">
                  <c:v>0.40717150000395019</c:v>
                </c:pt>
                <c:pt idx="42">
                  <c:v>0.41710249999718041</c:v>
                </c:pt>
                <c:pt idx="43">
                  <c:v>0.42703349999768658</c:v>
                </c:pt>
                <c:pt idx="44">
                  <c:v>0.43696449999819276</c:v>
                </c:pt>
                <c:pt idx="45">
                  <c:v>0.44689549999869893</c:v>
                </c:pt>
                <c:pt idx="46">
                  <c:v>0.4568264999992051</c:v>
                </c:pt>
                <c:pt idx="47">
                  <c:v>0.46675749999971128</c:v>
                </c:pt>
                <c:pt idx="48">
                  <c:v>0.47668850000021745</c:v>
                </c:pt>
                <c:pt idx="49">
                  <c:v>0.48662050000106216</c:v>
                </c:pt>
                <c:pt idx="50">
                  <c:v>0.49655150000156834</c:v>
                </c:pt>
                <c:pt idx="51">
                  <c:v>0.50648250000207451</c:v>
                </c:pt>
                <c:pt idx="52">
                  <c:v>0.51641350000258068</c:v>
                </c:pt>
                <c:pt idx="53">
                  <c:v>0.52634450000308686</c:v>
                </c:pt>
                <c:pt idx="54">
                  <c:v>0.53627550000359303</c:v>
                </c:pt>
                <c:pt idx="55">
                  <c:v>0.54620649999682325</c:v>
                </c:pt>
                <c:pt idx="56">
                  <c:v>0.55613749999732942</c:v>
                </c:pt>
                <c:pt idx="57">
                  <c:v>0.56606849999783559</c:v>
                </c:pt>
                <c:pt idx="58">
                  <c:v>0.57599949999834177</c:v>
                </c:pt>
                <c:pt idx="59">
                  <c:v>0.58593049999884794</c:v>
                </c:pt>
                <c:pt idx="60">
                  <c:v>0.59586149999935412</c:v>
                </c:pt>
                <c:pt idx="61">
                  <c:v>0.60579249999986029</c:v>
                </c:pt>
                <c:pt idx="62">
                  <c:v>0.61572350000036646</c:v>
                </c:pt>
                <c:pt idx="63">
                  <c:v>0.62565450000087264</c:v>
                </c:pt>
                <c:pt idx="64">
                  <c:v>0.63558550000137881</c:v>
                </c:pt>
                <c:pt idx="65">
                  <c:v>0.64551650000188499</c:v>
                </c:pt>
                <c:pt idx="66">
                  <c:v>0.65544750000239116</c:v>
                </c:pt>
                <c:pt idx="67">
                  <c:v>0.66537850000289733</c:v>
                </c:pt>
                <c:pt idx="68">
                  <c:v>0.67530950000340351</c:v>
                </c:pt>
                <c:pt idx="69">
                  <c:v>0.68524050000390968</c:v>
                </c:pt>
                <c:pt idx="70">
                  <c:v>0.69517249999747843</c:v>
                </c:pt>
                <c:pt idx="71">
                  <c:v>0.70510349999798461</c:v>
                </c:pt>
                <c:pt idx="72">
                  <c:v>0.71503449999849078</c:v>
                </c:pt>
                <c:pt idx="73">
                  <c:v>0.72496549999899695</c:v>
                </c:pt>
                <c:pt idx="74">
                  <c:v>0.73489649999950313</c:v>
                </c:pt>
                <c:pt idx="75">
                  <c:v>0.7448275000000093</c:v>
                </c:pt>
                <c:pt idx="76">
                  <c:v>0.75475850000051548</c:v>
                </c:pt>
                <c:pt idx="77">
                  <c:v>0.76468950000102165</c:v>
                </c:pt>
                <c:pt idx="78">
                  <c:v>0.77462050000152782</c:v>
                </c:pt>
                <c:pt idx="79">
                  <c:v>0.784551500002034</c:v>
                </c:pt>
                <c:pt idx="80">
                  <c:v>0.79448250000254017</c:v>
                </c:pt>
                <c:pt idx="81">
                  <c:v>0.80441350000304634</c:v>
                </c:pt>
                <c:pt idx="82">
                  <c:v>0.81434450000355252</c:v>
                </c:pt>
                <c:pt idx="83">
                  <c:v>0.82427549999678273</c:v>
                </c:pt>
                <c:pt idx="84">
                  <c:v>0.83420649999728891</c:v>
                </c:pt>
                <c:pt idx="85">
                  <c:v>0.84413749999779508</c:v>
                </c:pt>
                <c:pt idx="86">
                  <c:v>0.85406849999830126</c:v>
                </c:pt>
                <c:pt idx="87">
                  <c:v>0.86399949999880743</c:v>
                </c:pt>
                <c:pt idx="88">
                  <c:v>0.8739304999993136</c:v>
                </c:pt>
                <c:pt idx="89">
                  <c:v>0.88386149999981978</c:v>
                </c:pt>
                <c:pt idx="90">
                  <c:v>0.89379250000032595</c:v>
                </c:pt>
                <c:pt idx="91">
                  <c:v>0.90372450000117066</c:v>
                </c:pt>
                <c:pt idx="92">
                  <c:v>0.91365550000167683</c:v>
                </c:pt>
                <c:pt idx="93">
                  <c:v>0.92358650000218301</c:v>
                </c:pt>
                <c:pt idx="94">
                  <c:v>0.93351750000268918</c:v>
                </c:pt>
                <c:pt idx="95">
                  <c:v>0.94344850000319536</c:v>
                </c:pt>
                <c:pt idx="96">
                  <c:v>0.95337950000370153</c:v>
                </c:pt>
                <c:pt idx="97">
                  <c:v>0.96331049999693175</c:v>
                </c:pt>
                <c:pt idx="98">
                  <c:v>0.97324149999743792</c:v>
                </c:pt>
                <c:pt idx="99">
                  <c:v>0.98317249999794409</c:v>
                </c:pt>
                <c:pt idx="100">
                  <c:v>0.99310349999845027</c:v>
                </c:pt>
                <c:pt idx="101">
                  <c:v>1.0030344999989564</c:v>
                </c:pt>
                <c:pt idx="102">
                  <c:v>1.0129654999994626</c:v>
                </c:pt>
                <c:pt idx="103">
                  <c:v>1.0228964999999688</c:v>
                </c:pt>
                <c:pt idx="104">
                  <c:v>1.032827500000475</c:v>
                </c:pt>
                <c:pt idx="105">
                  <c:v>1.0427585000009811</c:v>
                </c:pt>
                <c:pt idx="106">
                  <c:v>1.0526895000014873</c:v>
                </c:pt>
                <c:pt idx="107">
                  <c:v>1.0626205000019935</c:v>
                </c:pt>
                <c:pt idx="108">
                  <c:v>1.0725515000024997</c:v>
                </c:pt>
                <c:pt idx="109">
                  <c:v>1.0824825000030058</c:v>
                </c:pt>
                <c:pt idx="110">
                  <c:v>1.092413500003512</c:v>
                </c:pt>
                <c:pt idx="111">
                  <c:v>1.1023444999967422</c:v>
                </c:pt>
                <c:pt idx="112">
                  <c:v>1.1122764999975869</c:v>
                </c:pt>
                <c:pt idx="113">
                  <c:v>1.1222074999980931</c:v>
                </c:pt>
                <c:pt idx="114">
                  <c:v>1.1321384999985993</c:v>
                </c:pt>
                <c:pt idx="115">
                  <c:v>1.1420694999991055</c:v>
                </c:pt>
                <c:pt idx="116">
                  <c:v>1.1520004999996116</c:v>
                </c:pt>
                <c:pt idx="117">
                  <c:v>1.1619315000001178</c:v>
                </c:pt>
                <c:pt idx="118">
                  <c:v>1.171862500000624</c:v>
                </c:pt>
                <c:pt idx="119">
                  <c:v>1.1817935000011301</c:v>
                </c:pt>
                <c:pt idx="120">
                  <c:v>1.1917245000016363</c:v>
                </c:pt>
              </c:numCache>
            </c:numRef>
          </c:xVal>
          <c:yVal>
            <c:numRef>
              <c:f>'Raw Data'!$K$1:$K$6364</c:f>
              <c:numCache>
                <c:formatCode>General</c:formatCode>
                <c:ptCount val="6364"/>
                <c:pt idx="0">
                  <c:v>2.4201758061535659E-2</c:v>
                </c:pt>
                <c:pt idx="1">
                  <c:v>1.8776044431142509E-2</c:v>
                </c:pt>
                <c:pt idx="2">
                  <c:v>2.3691972219385207E-2</c:v>
                </c:pt>
                <c:pt idx="3">
                  <c:v>2.5481772953644396E-2</c:v>
                </c:pt>
                <c:pt idx="4">
                  <c:v>3.0725825470872225E-2</c:v>
                </c:pt>
                <c:pt idx="5">
                  <c:v>2.8024763585999611E-2</c:v>
                </c:pt>
                <c:pt idx="6">
                  <c:v>3.1027235733345152E-2</c:v>
                </c:pt>
                <c:pt idx="7">
                  <c:v>3.0638642571866513E-2</c:v>
                </c:pt>
                <c:pt idx="8">
                  <c:v>2.2243429608643055E-2</c:v>
                </c:pt>
                <c:pt idx="9">
                  <c:v>3.2494923407211898E-2</c:v>
                </c:pt>
                <c:pt idx="10">
                  <c:v>3.0065323077142238E-2</c:v>
                </c:pt>
                <c:pt idx="11">
                  <c:v>2.6968071218580008E-2</c:v>
                </c:pt>
                <c:pt idx="12">
                  <c:v>2.8477794891223311E-2</c:v>
                </c:pt>
                <c:pt idx="13">
                  <c:v>3.1236045286059382E-2</c:v>
                </c:pt>
                <c:pt idx="14">
                  <c:v>2.5799130583181978E-2</c:v>
                </c:pt>
                <c:pt idx="15">
                  <c:v>1.8938674684613944E-2</c:v>
                </c:pt>
                <c:pt idx="16">
                  <c:v>2.5587169015780092E-2</c:v>
                </c:pt>
                <c:pt idx="17">
                  <c:v>2.6635775780305269E-2</c:v>
                </c:pt>
                <c:pt idx="18">
                  <c:v>2.5037069362588229E-2</c:v>
                </c:pt>
                <c:pt idx="19">
                  <c:v>3.2202188037335877E-2</c:v>
                </c:pt>
                <c:pt idx="20">
                  <c:v>2.8775445576757194E-2</c:v>
                </c:pt>
                <c:pt idx="21">
                  <c:v>2.3736159810796381E-2</c:v>
                </c:pt>
                <c:pt idx="22">
                  <c:v>7.9045219346880913E-2</c:v>
                </c:pt>
                <c:pt idx="23">
                  <c:v>2.5916982311010361</c:v>
                </c:pt>
                <c:pt idx="24">
                  <c:v>4.6419808378815652</c:v>
                </c:pt>
                <c:pt idx="25">
                  <c:v>6.7781338995695117</c:v>
                </c:pt>
                <c:pt idx="26">
                  <c:v>5.1344932740926748</c:v>
                </c:pt>
                <c:pt idx="27">
                  <c:v>5.1897658342123032</c:v>
                </c:pt>
                <c:pt idx="28">
                  <c:v>5.0820133441686632</c:v>
                </c:pt>
                <c:pt idx="29">
                  <c:v>4.9860377311706543</c:v>
                </c:pt>
                <c:pt idx="30">
                  <c:v>4.9431431418657308</c:v>
                </c:pt>
                <c:pt idx="31">
                  <c:v>4.7240494331717491</c:v>
                </c:pt>
                <c:pt idx="32">
                  <c:v>4.5667973390221599</c:v>
                </c:pt>
                <c:pt idx="33">
                  <c:v>4.5309770035743719</c:v>
                </c:pt>
                <c:pt idx="34">
                  <c:v>4.1921834814548493</c:v>
                </c:pt>
                <c:pt idx="35">
                  <c:v>4.1536012136936193</c:v>
                </c:pt>
                <c:pt idx="36">
                  <c:v>4.0738957706093792</c:v>
                </c:pt>
                <c:pt idx="37">
                  <c:v>3.8219632217288018</c:v>
                </c:pt>
                <c:pt idx="38">
                  <c:v>3.5730188924074175</c:v>
                </c:pt>
                <c:pt idx="39">
                  <c:v>3.314700306952</c:v>
                </c:pt>
                <c:pt idx="40">
                  <c:v>3.1709102573990822</c:v>
                </c:pt>
                <c:pt idx="41">
                  <c:v>3.248514211177826</c:v>
                </c:pt>
                <c:pt idx="42">
                  <c:v>2.8388661763072016</c:v>
                </c:pt>
                <c:pt idx="43">
                  <c:v>2.4027877034246923</c:v>
                </c:pt>
                <c:pt idx="44">
                  <c:v>2.0289741834998134</c:v>
                </c:pt>
                <c:pt idx="45">
                  <c:v>1.7559083354473115</c:v>
                </c:pt>
                <c:pt idx="46">
                  <c:v>1.3664712014794351</c:v>
                </c:pt>
                <c:pt idx="47">
                  <c:v>0.87353074908256534</c:v>
                </c:pt>
                <c:pt idx="48">
                  <c:v>0.56548057124018669</c:v>
                </c:pt>
                <c:pt idx="49">
                  <c:v>0.33253312759101394</c:v>
                </c:pt>
                <c:pt idx="50">
                  <c:v>-0.21080652303993702</c:v>
                </c:pt>
                <c:pt idx="51">
                  <c:v>-0.54583524227142333</c:v>
                </c:pt>
                <c:pt idx="52">
                  <c:v>-0.8251014047116042</c:v>
                </c:pt>
                <c:pt idx="53">
                  <c:v>-1.2013564295321704</c:v>
                </c:pt>
                <c:pt idx="54">
                  <c:v>-1.5279623807966709</c:v>
                </c:pt>
                <c:pt idx="55">
                  <c:v>-1.6857841399312021</c:v>
                </c:pt>
                <c:pt idx="56">
                  <c:v>-1.7816238051652908</c:v>
                </c:pt>
                <c:pt idx="57">
                  <c:v>-1.7758435401320458</c:v>
                </c:pt>
                <c:pt idx="58">
                  <c:v>-1.7851732112467289</c:v>
                </c:pt>
                <c:pt idx="59">
                  <c:v>-1.9124602255225183</c:v>
                </c:pt>
                <c:pt idx="60">
                  <c:v>-1.9513485950231553</c:v>
                </c:pt>
                <c:pt idx="61">
                  <c:v>-1.8161460587382317</c:v>
                </c:pt>
                <c:pt idx="62">
                  <c:v>-1.8083717469871046</c:v>
                </c:pt>
                <c:pt idx="63">
                  <c:v>-1.7380927464365961</c:v>
                </c:pt>
                <c:pt idx="64">
                  <c:v>-1.8903494180738927</c:v>
                </c:pt>
                <c:pt idx="65">
                  <c:v>-2.0252790355682375</c:v>
                </c:pt>
                <c:pt idx="66">
                  <c:v>-1.920428518652916</c:v>
                </c:pt>
                <c:pt idx="67">
                  <c:v>-1.8642069554328919</c:v>
                </c:pt>
                <c:pt idx="68">
                  <c:v>-1.7447471702098847</c:v>
                </c:pt>
                <c:pt idx="69">
                  <c:v>-1.7753203605115415</c:v>
                </c:pt>
                <c:pt idx="70">
                  <c:v>-1.8802363662421704</c:v>
                </c:pt>
                <c:pt idx="71">
                  <c:v>-1.8000862424075605</c:v>
                </c:pt>
                <c:pt idx="72">
                  <c:v>-1.7529641161859035</c:v>
                </c:pt>
                <c:pt idx="73">
                  <c:v>-1.7371329259872437</c:v>
                </c:pt>
                <c:pt idx="74">
                  <c:v>-1.9392568454146386</c:v>
                </c:pt>
                <c:pt idx="75">
                  <c:v>-2.1428131864964963</c:v>
                </c:pt>
                <c:pt idx="76">
                  <c:v>-1.9827025347948075</c:v>
                </c:pt>
                <c:pt idx="77">
                  <c:v>-2.0398926892876625</c:v>
                </c:pt>
                <c:pt idx="78">
                  <c:v>-1.9914923617243767</c:v>
                </c:pt>
                <c:pt idx="79">
                  <c:v>-2.0184256602823734</c:v>
                </c:pt>
                <c:pt idx="80">
                  <c:v>-1.9188940630853177</c:v>
                </c:pt>
                <c:pt idx="81">
                  <c:v>-1.8469483137130738</c:v>
                </c:pt>
                <c:pt idx="82">
                  <c:v>-1.7991824090480806</c:v>
                </c:pt>
                <c:pt idx="83">
                  <c:v>-1.7683300141990186</c:v>
                </c:pt>
                <c:pt idx="84">
                  <c:v>-1.8220271882414818</c:v>
                </c:pt>
                <c:pt idx="85">
                  <c:v>-1.7971256509423257</c:v>
                </c:pt>
                <c:pt idx="86">
                  <c:v>-1.7978241008520128</c:v>
                </c:pt>
                <c:pt idx="87">
                  <c:v>-1.9473273186385633</c:v>
                </c:pt>
                <c:pt idx="88">
                  <c:v>-1.9069091713428499</c:v>
                </c:pt>
                <c:pt idx="89">
                  <c:v>-1.7464650821685792</c:v>
                </c:pt>
                <c:pt idx="90">
                  <c:v>-1.7813036701083185</c:v>
                </c:pt>
                <c:pt idx="91">
                  <c:v>-1.8628343215584755</c:v>
                </c:pt>
                <c:pt idx="92">
                  <c:v>-1.8064385113120081</c:v>
                </c:pt>
                <c:pt idx="93">
                  <c:v>-1.7016375495493412</c:v>
                </c:pt>
                <c:pt idx="94">
                  <c:v>-1.83370451644063</c:v>
                </c:pt>
                <c:pt idx="95">
                  <c:v>-1.9699097040295601</c:v>
                </c:pt>
                <c:pt idx="96">
                  <c:v>-1.9007136078178883</c:v>
                </c:pt>
                <c:pt idx="97">
                  <c:v>-1.9552270531654359</c:v>
                </c:pt>
                <c:pt idx="98">
                  <c:v>-1.9306585147976876</c:v>
                </c:pt>
                <c:pt idx="99">
                  <c:v>-1.833981235921383</c:v>
                </c:pt>
                <c:pt idx="100">
                  <c:v>-1.6251739490032198</c:v>
                </c:pt>
                <c:pt idx="101">
                  <c:v>-1.4962622858583927</c:v>
                </c:pt>
                <c:pt idx="102">
                  <c:v>-0.84132720887660983</c:v>
                </c:pt>
                <c:pt idx="103">
                  <c:v>0.15584956638514996</c:v>
                </c:pt>
                <c:pt idx="104">
                  <c:v>-6.8413336761295801E-3</c:v>
                </c:pt>
                <c:pt idx="105">
                  <c:v>-7.0128215476870535E-4</c:v>
                </c:pt>
                <c:pt idx="106">
                  <c:v>8.0450104270130395E-3</c:v>
                </c:pt>
                <c:pt idx="107">
                  <c:v>1.7255699839442969E-2</c:v>
                </c:pt>
                <c:pt idx="108">
                  <c:v>2.1134733567014338E-2</c:v>
                </c:pt>
                <c:pt idx="109">
                  <c:v>9.9612526316195729E-3</c:v>
                </c:pt>
                <c:pt idx="110">
                  <c:v>-7.7157573681324726E-3</c:v>
                </c:pt>
                <c:pt idx="111">
                  <c:v>-1.0756958182901145E-3</c:v>
                </c:pt>
                <c:pt idx="112">
                  <c:v>2.6113199153915048E-2</c:v>
                </c:pt>
                <c:pt idx="113">
                  <c:v>1.7930167028680444E-2</c:v>
                </c:pt>
                <c:pt idx="114">
                  <c:v>1.7100300947204234E-2</c:v>
                </c:pt>
                <c:pt idx="115">
                  <c:v>2.3028071131557228E-2</c:v>
                </c:pt>
                <c:pt idx="116">
                  <c:v>2.0811218088492751E-2</c:v>
                </c:pt>
                <c:pt idx="117">
                  <c:v>1.7745513785630464E-2</c:v>
                </c:pt>
                <c:pt idx="118">
                  <c:v>1.8409300670027735E-2</c:v>
                </c:pt>
                <c:pt idx="119">
                  <c:v>2.2582029076293111E-2</c:v>
                </c:pt>
                <c:pt idx="120">
                  <c:v>2.0081823617219927E-2</c:v>
                </c:pt>
              </c:numCache>
            </c:numRef>
          </c:yVal>
          <c:smooth val="0"/>
          <c:extLst>
            <c:ext xmlns:c16="http://schemas.microsoft.com/office/drawing/2014/chart" uri="{C3380CC4-5D6E-409C-BE32-E72D297353CC}">
              <c16:uniqueId val="{00000002-2D50-4744-B004-542A98ACEB43}"/>
            </c:ext>
          </c:extLst>
        </c:ser>
        <c:ser>
          <c:idx val="3"/>
          <c:order val="3"/>
          <c:spPr>
            <a:ln w="19050" cap="rnd">
              <a:solidFill>
                <a:srgbClr val="FFC000"/>
              </a:solidFill>
              <a:round/>
            </a:ln>
            <a:effectLst/>
          </c:spPr>
          <c:marker>
            <c:symbol val="circle"/>
            <c:size val="5"/>
            <c:spPr>
              <a:noFill/>
              <a:ln w="9525">
                <a:noFill/>
              </a:ln>
              <a:effectLst/>
            </c:spPr>
          </c:marker>
          <c:xVal>
            <c:numRef>
              <c:f>'Raw Data'!$H$1:$H$6364</c:f>
              <c:numCache>
                <c:formatCode>General</c:formatCode>
                <c:ptCount val="6364"/>
                <c:pt idx="0">
                  <c:v>2.5000312131595592E-7</c:v>
                </c:pt>
                <c:pt idx="1">
                  <c:v>9.9312500036274898E-3</c:v>
                </c:pt>
                <c:pt idx="2">
                  <c:v>1.9862249996857706E-2</c:v>
                </c:pt>
                <c:pt idx="3">
                  <c:v>2.979324999736388E-2</c:v>
                </c:pt>
                <c:pt idx="4">
                  <c:v>3.9724249997870054E-2</c:v>
                </c:pt>
                <c:pt idx="5">
                  <c:v>4.9655249998376227E-2</c:v>
                </c:pt>
                <c:pt idx="6">
                  <c:v>5.9586249998882401E-2</c:v>
                </c:pt>
                <c:pt idx="7">
                  <c:v>6.9517249999388575E-2</c:v>
                </c:pt>
                <c:pt idx="8">
                  <c:v>7.9448249999894749E-2</c:v>
                </c:pt>
                <c:pt idx="9">
                  <c:v>8.9379250000400923E-2</c:v>
                </c:pt>
                <c:pt idx="10">
                  <c:v>9.9310250000907097E-2</c:v>
                </c:pt>
                <c:pt idx="11">
                  <c:v>0.10924125000141327</c:v>
                </c:pt>
                <c:pt idx="12">
                  <c:v>0.11917225000191944</c:v>
                </c:pt>
                <c:pt idx="13">
                  <c:v>0.12910325000242562</c:v>
                </c:pt>
                <c:pt idx="14">
                  <c:v>0.13903425000293179</c:v>
                </c:pt>
                <c:pt idx="15">
                  <c:v>0.14896525000343797</c:v>
                </c:pt>
                <c:pt idx="16">
                  <c:v>0.15889625000394414</c:v>
                </c:pt>
                <c:pt idx="17">
                  <c:v>0.16882724999717436</c:v>
                </c:pt>
                <c:pt idx="18">
                  <c:v>0.17875824999768053</c:v>
                </c:pt>
                <c:pt idx="19">
                  <c:v>0.1886892499981867</c:v>
                </c:pt>
                <c:pt idx="20">
                  <c:v>0.19862024999869288</c:v>
                </c:pt>
                <c:pt idx="21">
                  <c:v>0.20855050000076414</c:v>
                </c:pt>
                <c:pt idx="22">
                  <c:v>0.21848150000127031</c:v>
                </c:pt>
                <c:pt idx="23">
                  <c:v>0.22841250000177649</c:v>
                </c:pt>
                <c:pt idx="24">
                  <c:v>0.23834350000228266</c:v>
                </c:pt>
                <c:pt idx="25">
                  <c:v>0.24827550000312737</c:v>
                </c:pt>
                <c:pt idx="26">
                  <c:v>0.25820650000363354</c:v>
                </c:pt>
                <c:pt idx="27">
                  <c:v>0.26813749999686376</c:v>
                </c:pt>
                <c:pt idx="28">
                  <c:v>0.27806849999736993</c:v>
                </c:pt>
                <c:pt idx="29">
                  <c:v>0.28799949999787611</c:v>
                </c:pt>
                <c:pt idx="30">
                  <c:v>0.29793049999838228</c:v>
                </c:pt>
                <c:pt idx="31">
                  <c:v>0.30786149999888845</c:v>
                </c:pt>
                <c:pt idx="32">
                  <c:v>0.31779249999939463</c:v>
                </c:pt>
                <c:pt idx="33">
                  <c:v>0.3277234999999008</c:v>
                </c:pt>
                <c:pt idx="34">
                  <c:v>0.33765450000040698</c:v>
                </c:pt>
                <c:pt idx="35">
                  <c:v>0.34758550000091315</c:v>
                </c:pt>
                <c:pt idx="36">
                  <c:v>0.35751650000141932</c:v>
                </c:pt>
                <c:pt idx="37">
                  <c:v>0.3674475000019255</c:v>
                </c:pt>
                <c:pt idx="38">
                  <c:v>0.37737850000243167</c:v>
                </c:pt>
                <c:pt idx="39">
                  <c:v>0.38730950000293785</c:v>
                </c:pt>
                <c:pt idx="40">
                  <c:v>0.39724050000344402</c:v>
                </c:pt>
                <c:pt idx="41">
                  <c:v>0.40717150000395019</c:v>
                </c:pt>
                <c:pt idx="42">
                  <c:v>0.41710249999718041</c:v>
                </c:pt>
                <c:pt idx="43">
                  <c:v>0.42703349999768658</c:v>
                </c:pt>
                <c:pt idx="44">
                  <c:v>0.43696449999819276</c:v>
                </c:pt>
                <c:pt idx="45">
                  <c:v>0.44689549999869893</c:v>
                </c:pt>
                <c:pt idx="46">
                  <c:v>0.4568264999992051</c:v>
                </c:pt>
                <c:pt idx="47">
                  <c:v>0.46675749999971128</c:v>
                </c:pt>
                <c:pt idx="48">
                  <c:v>0.47668850000021745</c:v>
                </c:pt>
                <c:pt idx="49">
                  <c:v>0.48662050000106216</c:v>
                </c:pt>
                <c:pt idx="50">
                  <c:v>0.49655150000156834</c:v>
                </c:pt>
                <c:pt idx="51">
                  <c:v>0.50648250000207451</c:v>
                </c:pt>
                <c:pt idx="52">
                  <c:v>0.51641350000258068</c:v>
                </c:pt>
                <c:pt idx="53">
                  <c:v>0.52634450000308686</c:v>
                </c:pt>
                <c:pt idx="54">
                  <c:v>0.53627550000359303</c:v>
                </c:pt>
                <c:pt idx="55">
                  <c:v>0.54620649999682325</c:v>
                </c:pt>
                <c:pt idx="56">
                  <c:v>0.55613749999732942</c:v>
                </c:pt>
                <c:pt idx="57">
                  <c:v>0.56606849999783559</c:v>
                </c:pt>
                <c:pt idx="58">
                  <c:v>0.57599949999834177</c:v>
                </c:pt>
                <c:pt idx="59">
                  <c:v>0.58593049999884794</c:v>
                </c:pt>
                <c:pt idx="60">
                  <c:v>0.59586149999935412</c:v>
                </c:pt>
                <c:pt idx="61">
                  <c:v>0.60579249999986029</c:v>
                </c:pt>
                <c:pt idx="62">
                  <c:v>0.61572350000036646</c:v>
                </c:pt>
                <c:pt idx="63">
                  <c:v>0.62565450000087264</c:v>
                </c:pt>
                <c:pt idx="64">
                  <c:v>0.63558550000137881</c:v>
                </c:pt>
                <c:pt idx="65">
                  <c:v>0.64551650000188499</c:v>
                </c:pt>
                <c:pt idx="66">
                  <c:v>0.65544750000239116</c:v>
                </c:pt>
                <c:pt idx="67">
                  <c:v>0.66537850000289733</c:v>
                </c:pt>
                <c:pt idx="68">
                  <c:v>0.67530950000340351</c:v>
                </c:pt>
                <c:pt idx="69">
                  <c:v>0.68524050000390968</c:v>
                </c:pt>
                <c:pt idx="70">
                  <c:v>0.69517249999747843</c:v>
                </c:pt>
                <c:pt idx="71">
                  <c:v>0.70510349999798461</c:v>
                </c:pt>
                <c:pt idx="72">
                  <c:v>0.71503449999849078</c:v>
                </c:pt>
                <c:pt idx="73">
                  <c:v>0.72496549999899695</c:v>
                </c:pt>
                <c:pt idx="74">
                  <c:v>0.73489649999950313</c:v>
                </c:pt>
                <c:pt idx="75">
                  <c:v>0.7448275000000093</c:v>
                </c:pt>
                <c:pt idx="76">
                  <c:v>0.75475850000051548</c:v>
                </c:pt>
                <c:pt idx="77">
                  <c:v>0.76468950000102165</c:v>
                </c:pt>
                <c:pt idx="78">
                  <c:v>0.77462050000152782</c:v>
                </c:pt>
                <c:pt idx="79">
                  <c:v>0.784551500002034</c:v>
                </c:pt>
                <c:pt idx="80">
                  <c:v>0.79448250000254017</c:v>
                </c:pt>
                <c:pt idx="81">
                  <c:v>0.80441350000304634</c:v>
                </c:pt>
                <c:pt idx="82">
                  <c:v>0.81434450000355252</c:v>
                </c:pt>
                <c:pt idx="83">
                  <c:v>0.82427549999678273</c:v>
                </c:pt>
                <c:pt idx="84">
                  <c:v>0.83420649999728891</c:v>
                </c:pt>
                <c:pt idx="85">
                  <c:v>0.84413749999779508</c:v>
                </c:pt>
                <c:pt idx="86">
                  <c:v>0.85406849999830126</c:v>
                </c:pt>
                <c:pt idx="87">
                  <c:v>0.86399949999880743</c:v>
                </c:pt>
                <c:pt idx="88">
                  <c:v>0.8739304999993136</c:v>
                </c:pt>
                <c:pt idx="89">
                  <c:v>0.88386149999981978</c:v>
                </c:pt>
                <c:pt idx="90">
                  <c:v>0.89379250000032595</c:v>
                </c:pt>
                <c:pt idx="91">
                  <c:v>0.90372450000117066</c:v>
                </c:pt>
                <c:pt idx="92">
                  <c:v>0.91365550000167683</c:v>
                </c:pt>
                <c:pt idx="93">
                  <c:v>0.92358650000218301</c:v>
                </c:pt>
                <c:pt idx="94">
                  <c:v>0.93351750000268918</c:v>
                </c:pt>
                <c:pt idx="95">
                  <c:v>0.94344850000319536</c:v>
                </c:pt>
                <c:pt idx="96">
                  <c:v>0.95337950000370153</c:v>
                </c:pt>
                <c:pt idx="97">
                  <c:v>0.96331049999693175</c:v>
                </c:pt>
                <c:pt idx="98">
                  <c:v>0.97324149999743792</c:v>
                </c:pt>
                <c:pt idx="99">
                  <c:v>0.98317249999794409</c:v>
                </c:pt>
                <c:pt idx="100">
                  <c:v>0.99310349999845027</c:v>
                </c:pt>
                <c:pt idx="101">
                  <c:v>1.0030344999989564</c:v>
                </c:pt>
                <c:pt idx="102">
                  <c:v>1.0129654999994626</c:v>
                </c:pt>
                <c:pt idx="103">
                  <c:v>1.0228964999999688</c:v>
                </c:pt>
                <c:pt idx="104">
                  <c:v>1.032827500000475</c:v>
                </c:pt>
                <c:pt idx="105">
                  <c:v>1.0427585000009811</c:v>
                </c:pt>
                <c:pt idx="106">
                  <c:v>1.0526895000014873</c:v>
                </c:pt>
                <c:pt idx="107">
                  <c:v>1.0626205000019935</c:v>
                </c:pt>
                <c:pt idx="108">
                  <c:v>1.0725515000024997</c:v>
                </c:pt>
                <c:pt idx="109">
                  <c:v>1.0824825000030058</c:v>
                </c:pt>
                <c:pt idx="110">
                  <c:v>1.092413500003512</c:v>
                </c:pt>
                <c:pt idx="111">
                  <c:v>1.1023444999967422</c:v>
                </c:pt>
                <c:pt idx="112">
                  <c:v>1.1122764999975869</c:v>
                </c:pt>
                <c:pt idx="113">
                  <c:v>1.1222074999980931</c:v>
                </c:pt>
                <c:pt idx="114">
                  <c:v>1.1321384999985993</c:v>
                </c:pt>
                <c:pt idx="115">
                  <c:v>1.1420694999991055</c:v>
                </c:pt>
                <c:pt idx="116">
                  <c:v>1.1520004999996116</c:v>
                </c:pt>
                <c:pt idx="117">
                  <c:v>1.1619315000001178</c:v>
                </c:pt>
                <c:pt idx="118">
                  <c:v>1.171862500000624</c:v>
                </c:pt>
                <c:pt idx="119">
                  <c:v>1.1817935000011301</c:v>
                </c:pt>
                <c:pt idx="120">
                  <c:v>1.1917245000016363</c:v>
                </c:pt>
              </c:numCache>
            </c:numRef>
          </c:xVal>
          <c:yVal>
            <c:numRef>
              <c:f>'Raw Data'!$L$1:$L$6364</c:f>
              <c:numCache>
                <c:formatCode>General</c:formatCode>
                <c:ptCount val="6364"/>
                <c:pt idx="0">
                  <c:v>2.5398605447262527E-2</c:v>
                </c:pt>
                <c:pt idx="1">
                  <c:v>1.9407758424058556E-2</c:v>
                </c:pt>
                <c:pt idx="2">
                  <c:v>2.0994112598709765E-2</c:v>
                </c:pt>
                <c:pt idx="3">
                  <c:v>2.5743540921248496E-2</c:v>
                </c:pt>
                <c:pt idx="4">
                  <c:v>2.2552770157344641E-2</c:v>
                </c:pt>
                <c:pt idx="5">
                  <c:v>2.9053549203090372E-2</c:v>
                </c:pt>
                <c:pt idx="6">
                  <c:v>2.013102245517075E-2</c:v>
                </c:pt>
                <c:pt idx="7">
                  <c:v>1.9802166824229063E-2</c:v>
                </c:pt>
                <c:pt idx="8">
                  <c:v>1.6952498867176473E-2</c:v>
                </c:pt>
                <c:pt idx="9">
                  <c:v>1.9359349873848259E-2</c:v>
                </c:pt>
                <c:pt idx="10">
                  <c:v>2.6129260724410415E-2</c:v>
                </c:pt>
                <c:pt idx="11">
                  <c:v>3.5365102300420406E-2</c:v>
                </c:pt>
                <c:pt idx="12">
                  <c:v>3.3991997907869519E-2</c:v>
                </c:pt>
                <c:pt idx="13">
                  <c:v>1.6854626527056098E-2</c:v>
                </c:pt>
                <c:pt idx="14">
                  <c:v>2.0064852987416091E-2</c:v>
                </c:pt>
                <c:pt idx="15">
                  <c:v>2.3105194992385805E-2</c:v>
                </c:pt>
                <c:pt idx="16">
                  <c:v>1.892402010038495E-2</c:v>
                </c:pt>
                <c:pt idx="17">
                  <c:v>1.7405594126321377E-2</c:v>
                </c:pt>
                <c:pt idx="18">
                  <c:v>2.8291433164849878E-2</c:v>
                </c:pt>
                <c:pt idx="19">
                  <c:v>2.8811725722625855E-2</c:v>
                </c:pt>
                <c:pt idx="20">
                  <c:v>2.2701947246678175E-2</c:v>
                </c:pt>
                <c:pt idx="21">
                  <c:v>2.4290430173277856E-2</c:v>
                </c:pt>
                <c:pt idx="22">
                  <c:v>2.9645639173686508E-2</c:v>
                </c:pt>
                <c:pt idx="23">
                  <c:v>0.2858527585119009</c:v>
                </c:pt>
                <c:pt idx="24">
                  <c:v>3.4609368315339091</c:v>
                </c:pt>
                <c:pt idx="25">
                  <c:v>6.3739766925573349</c:v>
                </c:pt>
                <c:pt idx="26">
                  <c:v>6.4532169896364211</c:v>
                </c:pt>
                <c:pt idx="27">
                  <c:v>5.0397736430168152</c:v>
                </c:pt>
                <c:pt idx="28">
                  <c:v>4.9525782090425494</c:v>
                </c:pt>
                <c:pt idx="29">
                  <c:v>4.9609093219041824</c:v>
                </c:pt>
                <c:pt idx="30">
                  <c:v>4.9654146015644072</c:v>
                </c:pt>
                <c:pt idx="31">
                  <c:v>4.8292373344302177</c:v>
                </c:pt>
                <c:pt idx="32">
                  <c:v>4.7734736081957818</c:v>
                </c:pt>
                <c:pt idx="33">
                  <c:v>4.5503225165605548</c:v>
                </c:pt>
                <c:pt idx="34">
                  <c:v>4.4122349640727041</c:v>
                </c:pt>
                <c:pt idx="35">
                  <c:v>4.1817488327622412</c:v>
                </c:pt>
                <c:pt idx="36">
                  <c:v>4.0729143154621124</c:v>
                </c:pt>
                <c:pt idx="37">
                  <c:v>3.8430070585012439</c:v>
                </c:pt>
                <c:pt idx="38">
                  <c:v>3.6251830726861956</c:v>
                </c:pt>
                <c:pt idx="39">
                  <c:v>3.2969230172038082</c:v>
                </c:pt>
                <c:pt idx="40">
                  <c:v>3.1142554154992106</c:v>
                </c:pt>
                <c:pt idx="41">
                  <c:v>2.8470549094676971</c:v>
                </c:pt>
                <c:pt idx="42">
                  <c:v>2.8528410217165949</c:v>
                </c:pt>
                <c:pt idx="43">
                  <c:v>2.6714928442239763</c:v>
                </c:pt>
                <c:pt idx="44">
                  <c:v>2.3763464480638503</c:v>
                </c:pt>
                <c:pt idx="45">
                  <c:v>1.9395439437031747</c:v>
                </c:pt>
                <c:pt idx="46">
                  <c:v>1.5825851690769197</c:v>
                </c:pt>
                <c:pt idx="47">
                  <c:v>1.0922650001943113</c:v>
                </c:pt>
                <c:pt idx="48">
                  <c:v>0.71666413262486461</c:v>
                </c:pt>
                <c:pt idx="49">
                  <c:v>0.27752003766596317</c:v>
                </c:pt>
                <c:pt idx="50">
                  <c:v>9.6432006452232596E-3</c:v>
                </c:pt>
                <c:pt idx="51">
                  <c:v>-0.40410761531442407</c:v>
                </c:pt>
                <c:pt idx="52">
                  <c:v>-0.66933976583182819</c:v>
                </c:pt>
                <c:pt idx="53">
                  <c:v>-0.97781335517764101</c:v>
                </c:pt>
                <c:pt idx="54">
                  <c:v>-1.318150980770588</c:v>
                </c:pt>
                <c:pt idx="55">
                  <c:v>-1.5540165504813195</c:v>
                </c:pt>
                <c:pt idx="56">
                  <c:v>-1.9265777429938318</c:v>
                </c:pt>
                <c:pt idx="57">
                  <c:v>-1.9179855519533158</c:v>
                </c:pt>
                <c:pt idx="58">
                  <c:v>-1.7554086908698083</c:v>
                </c:pt>
                <c:pt idx="59">
                  <c:v>-1.8028594306111336</c:v>
                </c:pt>
                <c:pt idx="60">
                  <c:v>-1.9115422126650812</c:v>
                </c:pt>
                <c:pt idx="61">
                  <c:v>-1.9785646064579487</c:v>
                </c:pt>
                <c:pt idx="62">
                  <c:v>-1.9313658817112447</c:v>
                </c:pt>
                <c:pt idx="63">
                  <c:v>-1.9576498469710351</c:v>
                </c:pt>
                <c:pt idx="64">
                  <c:v>-1.9102840380370618</c:v>
                </c:pt>
                <c:pt idx="65">
                  <c:v>-1.8734686526656152</c:v>
                </c:pt>
                <c:pt idx="66">
                  <c:v>-1.8907499523460867</c:v>
                </c:pt>
                <c:pt idx="67">
                  <c:v>-2.0202717724442483</c:v>
                </c:pt>
                <c:pt idx="68">
                  <c:v>-1.9202409692108633</c:v>
                </c:pt>
                <c:pt idx="69">
                  <c:v>-1.9503630468249322</c:v>
                </c:pt>
                <c:pt idx="70">
                  <c:v>-1.8439320275187494</c:v>
                </c:pt>
                <c:pt idx="71">
                  <c:v>-1.8184695960581303</c:v>
                </c:pt>
                <c:pt idx="72">
                  <c:v>-1.9276824282109739</c:v>
                </c:pt>
                <c:pt idx="73">
                  <c:v>-1.8329553419351579</c:v>
                </c:pt>
                <c:pt idx="74">
                  <c:v>-2.0444698897004128</c:v>
                </c:pt>
                <c:pt idx="75">
                  <c:v>-1.9659449994564058</c:v>
                </c:pt>
                <c:pt idx="76">
                  <c:v>-1.8817350076138974</c:v>
                </c:pt>
                <c:pt idx="77">
                  <c:v>-1.8607905735075474</c:v>
                </c:pt>
                <c:pt idx="78">
                  <c:v>-2.015799091011286</c:v>
                </c:pt>
                <c:pt idx="79">
                  <c:v>-2.0371102917194368</c:v>
                </c:pt>
                <c:pt idx="80">
                  <c:v>-1.8811445850133897</c:v>
                </c:pt>
                <c:pt idx="81">
                  <c:v>-1.8658089463412764</c:v>
                </c:pt>
                <c:pt idx="82">
                  <c:v>-1.9227120025455953</c:v>
                </c:pt>
                <c:pt idx="83">
                  <c:v>-1.8794024071097375</c:v>
                </c:pt>
                <c:pt idx="84">
                  <c:v>-1.6222767998278143</c:v>
                </c:pt>
                <c:pt idx="85">
                  <c:v>-1.9084570755064489</c:v>
                </c:pt>
                <c:pt idx="86">
                  <c:v>-1.9636148840188981</c:v>
                </c:pt>
                <c:pt idx="87">
                  <c:v>-1.7120929558575155</c:v>
                </c:pt>
                <c:pt idx="88">
                  <c:v>-1.8247193925082685</c:v>
                </c:pt>
                <c:pt idx="89">
                  <c:v>-1.8165080013871193</c:v>
                </c:pt>
                <c:pt idx="90">
                  <c:v>-1.9085748969018461</c:v>
                </c:pt>
                <c:pt idx="91">
                  <c:v>-2.1559217669069768</c:v>
                </c:pt>
                <c:pt idx="92">
                  <c:v>-1.8290787841379643</c:v>
                </c:pt>
                <c:pt idx="93">
                  <c:v>-1.8735677629709244</c:v>
                </c:pt>
                <c:pt idx="94">
                  <c:v>-1.8527630773186685</c:v>
                </c:pt>
                <c:pt idx="95">
                  <c:v>-1.8220903381705285</c:v>
                </c:pt>
                <c:pt idx="96">
                  <c:v>-1.9089558430016043</c:v>
                </c:pt>
                <c:pt idx="97">
                  <c:v>-1.8286145152151585</c:v>
                </c:pt>
                <c:pt idx="98">
                  <c:v>-1.6955440199375154</c:v>
                </c:pt>
                <c:pt idx="99">
                  <c:v>-1.379713683128357</c:v>
                </c:pt>
                <c:pt idx="100">
                  <c:v>-1.4361330284178258</c:v>
                </c:pt>
                <c:pt idx="101">
                  <c:v>-1.5582002332806588</c:v>
                </c:pt>
                <c:pt idx="102">
                  <c:v>-1.3781999851763249</c:v>
                </c:pt>
                <c:pt idx="103">
                  <c:v>-7.9869676753878599E-2</c:v>
                </c:pt>
                <c:pt idx="104">
                  <c:v>8.0144532434642313E-2</c:v>
                </c:pt>
                <c:pt idx="105">
                  <c:v>3.4930900856852535E-3</c:v>
                </c:pt>
                <c:pt idx="106">
                  <c:v>2.5449448814615607E-2</c:v>
                </c:pt>
                <c:pt idx="107">
                  <c:v>3.0039659282192589E-2</c:v>
                </c:pt>
                <c:pt idx="108">
                  <c:v>3.2252876088023186E-2</c:v>
                </c:pt>
                <c:pt idx="109">
                  <c:v>2.3980856649577619E-2</c:v>
                </c:pt>
                <c:pt idx="110">
                  <c:v>1.5336497481912376E-2</c:v>
                </c:pt>
                <c:pt idx="111">
                  <c:v>5.2685423009097582E-3</c:v>
                </c:pt>
                <c:pt idx="112">
                  <c:v>1.0386043712496759E-2</c:v>
                </c:pt>
                <c:pt idx="113">
                  <c:v>2.4037254871800542E-2</c:v>
                </c:pt>
                <c:pt idx="114">
                  <c:v>3.6099156271666287E-2</c:v>
                </c:pt>
                <c:pt idx="115">
                  <c:v>2.8752074986696245E-2</c:v>
                </c:pt>
                <c:pt idx="116">
                  <c:v>1.9875791491940617E-2</c:v>
                </c:pt>
                <c:pt idx="117">
                  <c:v>8.4849677234888083E-3</c:v>
                </c:pt>
                <c:pt idx="118">
                  <c:v>9.9684702884405858E-3</c:v>
                </c:pt>
                <c:pt idx="119">
                  <c:v>1.8987572025507691E-2</c:v>
                </c:pt>
                <c:pt idx="120">
                  <c:v>2.6386483395472171E-2</c:v>
                </c:pt>
              </c:numCache>
            </c:numRef>
          </c:yVal>
          <c:smooth val="0"/>
          <c:extLst>
            <c:ext xmlns:c16="http://schemas.microsoft.com/office/drawing/2014/chart" uri="{C3380CC4-5D6E-409C-BE32-E72D297353CC}">
              <c16:uniqueId val="{00000003-2D50-4744-B004-542A98ACEB43}"/>
            </c:ext>
          </c:extLst>
        </c:ser>
        <c:dLbls>
          <c:showLegendKey val="0"/>
          <c:showVal val="0"/>
          <c:showCatName val="0"/>
          <c:showSerName val="0"/>
          <c:showPercent val="0"/>
          <c:showBubbleSize val="0"/>
        </c:dLbls>
        <c:axId val="1051375768"/>
        <c:axId val="1051377736"/>
      </c:scatterChart>
      <c:valAx>
        <c:axId val="1051375768"/>
        <c:scaling>
          <c:orientation val="minMax"/>
          <c:max val="1"/>
          <c:min val="0.5"/>
        </c:scaling>
        <c:delete val="0"/>
        <c:axPos val="b"/>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400" baseline="0"/>
                  <a:t>Time (s)</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0" sourceLinked="0"/>
        <c:majorTickMark val="none"/>
        <c:minorTickMark val="none"/>
        <c:tickLblPos val="low"/>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051377736"/>
        <c:crosses val="autoZero"/>
        <c:crossBetween val="midCat"/>
      </c:valAx>
      <c:valAx>
        <c:axId val="1051377736"/>
        <c:scaling>
          <c:orientation val="minMax"/>
          <c:max val="-1"/>
          <c:min val="-2.5"/>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400"/>
                  <a:t>Acceleraton (m/s</a:t>
                </a:r>
                <a:r>
                  <a:rPr lang="en-US" sz="2400" baseline="30000"/>
                  <a:t>2</a:t>
                </a:r>
                <a:r>
                  <a:rPr lang="en-US" sz="2400"/>
                  <a:t>)</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051375768"/>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1117645324076725"/>
          <c:y val="8.6185297298833272E-2"/>
          <c:w val="0.86132850379822812"/>
          <c:h val="0.74765089539143148"/>
        </c:manualLayout>
      </c:layout>
      <c:scatterChart>
        <c:scatterStyle val="lineMarker"/>
        <c:varyColors val="0"/>
        <c:ser>
          <c:idx val="0"/>
          <c:order val="0"/>
          <c:tx>
            <c:strRef>
              <c:f>'Raw Data'!$G$1</c:f>
              <c:strCache>
                <c:ptCount val="1"/>
              </c:strCache>
            </c:strRef>
          </c:tx>
          <c:spPr>
            <a:ln w="19050" cap="rnd">
              <a:noFill/>
              <a:round/>
            </a:ln>
            <a:effectLst/>
          </c:spPr>
          <c:marker>
            <c:symbol val="circle"/>
            <c:size val="5"/>
            <c:spPr>
              <a:solidFill>
                <a:schemeClr val="accent1"/>
              </a:solidFill>
              <a:ln w="9525">
                <a:solidFill>
                  <a:schemeClr val="accent1"/>
                </a:solidFill>
              </a:ln>
              <a:effectLst/>
            </c:spPr>
          </c:marker>
          <c:xVal>
            <c:numRef>
              <c:f>'Raw Data'!$F$2:$F$709</c:f>
              <c:numCache>
                <c:formatCode>General</c:formatCode>
                <c:ptCount val="708"/>
                <c:pt idx="0">
                  <c:v>0</c:v>
                </c:pt>
                <c:pt idx="1">
                  <c:v>9.9310000005061738E-3</c:v>
                </c:pt>
                <c:pt idx="2">
                  <c:v>1.9862000001012348E-2</c:v>
                </c:pt>
                <c:pt idx="3">
                  <c:v>2.9793000001518521E-2</c:v>
                </c:pt>
                <c:pt idx="4">
                  <c:v>3.972300000168616E-2</c:v>
                </c:pt>
                <c:pt idx="5">
                  <c:v>4.9654000002192333E-2</c:v>
                </c:pt>
                <c:pt idx="6">
                  <c:v>5.9585000002698507E-2</c:v>
                </c:pt>
                <c:pt idx="7">
                  <c:v>6.9516000003204681E-2</c:v>
                </c:pt>
                <c:pt idx="8">
                  <c:v>7.9447000003710855E-2</c:v>
                </c:pt>
                <c:pt idx="9">
                  <c:v>8.9377000003878493E-2</c:v>
                </c:pt>
                <c:pt idx="10">
                  <c:v>9.9308000004384667E-2</c:v>
                </c:pt>
                <c:pt idx="11">
                  <c:v>0.10923900000489084</c:v>
                </c:pt>
                <c:pt idx="12">
                  <c:v>0.11916999999812106</c:v>
                </c:pt>
                <c:pt idx="13">
                  <c:v>0.12910099999862723</c:v>
                </c:pt>
                <c:pt idx="14">
                  <c:v>0.13903099999879487</c:v>
                </c:pt>
                <c:pt idx="15">
                  <c:v>0.14896199999930104</c:v>
                </c:pt>
                <c:pt idx="16">
                  <c:v>0.15889299999980722</c:v>
                </c:pt>
                <c:pt idx="17">
                  <c:v>0.16882400000031339</c:v>
                </c:pt>
                <c:pt idx="18">
                  <c:v>0.17875500000081956</c:v>
                </c:pt>
                <c:pt idx="19">
                  <c:v>0.1886850000009872</c:v>
                </c:pt>
                <c:pt idx="20">
                  <c:v>0.19861600000149338</c:v>
                </c:pt>
                <c:pt idx="21">
                  <c:v>0.20854700000199955</c:v>
                </c:pt>
                <c:pt idx="22">
                  <c:v>0.21847800000250572</c:v>
                </c:pt>
                <c:pt idx="23">
                  <c:v>0.2284090000030119</c:v>
                </c:pt>
                <c:pt idx="24">
                  <c:v>0.23833900000317954</c:v>
                </c:pt>
                <c:pt idx="25">
                  <c:v>0.24827000000368571</c:v>
                </c:pt>
                <c:pt idx="26">
                  <c:v>0.25820100000419188</c:v>
                </c:pt>
                <c:pt idx="27">
                  <c:v>0.26813200000469806</c:v>
                </c:pt>
                <c:pt idx="28">
                  <c:v>0.27806299999792827</c:v>
                </c:pt>
                <c:pt idx="29">
                  <c:v>0.28799299999809591</c:v>
                </c:pt>
                <c:pt idx="30">
                  <c:v>0.29792399999860208</c:v>
                </c:pt>
                <c:pt idx="31">
                  <c:v>0.30785499999910826</c:v>
                </c:pt>
                <c:pt idx="32">
                  <c:v>0.31778599999961443</c:v>
                </c:pt>
                <c:pt idx="33">
                  <c:v>0.32771700000012061</c:v>
                </c:pt>
                <c:pt idx="34">
                  <c:v>0.33764700000028824</c:v>
                </c:pt>
                <c:pt idx="35">
                  <c:v>0.34757800000079442</c:v>
                </c:pt>
                <c:pt idx="36">
                  <c:v>0.35750900000130059</c:v>
                </c:pt>
                <c:pt idx="37">
                  <c:v>0.36744000000180677</c:v>
                </c:pt>
                <c:pt idx="38">
                  <c:v>0.37737100000231294</c:v>
                </c:pt>
                <c:pt idx="39">
                  <c:v>0.38730100000248058</c:v>
                </c:pt>
                <c:pt idx="40">
                  <c:v>0.39723200000298675</c:v>
                </c:pt>
                <c:pt idx="41">
                  <c:v>0.40716300000349293</c:v>
                </c:pt>
                <c:pt idx="42">
                  <c:v>0.4170940000039991</c:v>
                </c:pt>
                <c:pt idx="43">
                  <c:v>0.42702400000416674</c:v>
                </c:pt>
                <c:pt idx="44">
                  <c:v>0.43695500000467291</c:v>
                </c:pt>
                <c:pt idx="45">
                  <c:v>0.44688599999790313</c:v>
                </c:pt>
                <c:pt idx="46">
                  <c:v>0.4568169999984093</c:v>
                </c:pt>
                <c:pt idx="47">
                  <c:v>0.46674799999891547</c:v>
                </c:pt>
                <c:pt idx="48">
                  <c:v>0.47667799999908311</c:v>
                </c:pt>
                <c:pt idx="49">
                  <c:v>0.48660899999958929</c:v>
                </c:pt>
                <c:pt idx="50">
                  <c:v>0.49654000000009546</c:v>
                </c:pt>
                <c:pt idx="51">
                  <c:v>0.50647100000060163</c:v>
                </c:pt>
                <c:pt idx="52">
                  <c:v>0.51640200000110781</c:v>
                </c:pt>
                <c:pt idx="53">
                  <c:v>0.52633200000127545</c:v>
                </c:pt>
                <c:pt idx="54">
                  <c:v>0.53626300000178162</c:v>
                </c:pt>
                <c:pt idx="55">
                  <c:v>0.54619400000228779</c:v>
                </c:pt>
                <c:pt idx="56">
                  <c:v>0.55612500000279397</c:v>
                </c:pt>
                <c:pt idx="57">
                  <c:v>0.56605600000330014</c:v>
                </c:pt>
                <c:pt idx="58">
                  <c:v>0.57598600000346778</c:v>
                </c:pt>
                <c:pt idx="59">
                  <c:v>0.58591700000397395</c:v>
                </c:pt>
                <c:pt idx="60">
                  <c:v>0.59584800000448013</c:v>
                </c:pt>
                <c:pt idx="61">
                  <c:v>0.6057790000049863</c:v>
                </c:pt>
                <c:pt idx="62">
                  <c:v>0.61570999999821652</c:v>
                </c:pt>
                <c:pt idx="63">
                  <c:v>0.62563999999838416</c:v>
                </c:pt>
                <c:pt idx="64">
                  <c:v>0.63557099999889033</c:v>
                </c:pt>
                <c:pt idx="65">
                  <c:v>0.6455019999993965</c:v>
                </c:pt>
                <c:pt idx="66">
                  <c:v>0.65543299999990268</c:v>
                </c:pt>
                <c:pt idx="67">
                  <c:v>0.66536400000040885</c:v>
                </c:pt>
                <c:pt idx="68">
                  <c:v>0.67529400000057649</c:v>
                </c:pt>
                <c:pt idx="69">
                  <c:v>0.68522500000108266</c:v>
                </c:pt>
                <c:pt idx="70">
                  <c:v>0.69515600000158884</c:v>
                </c:pt>
                <c:pt idx="71">
                  <c:v>0.70508700000209501</c:v>
                </c:pt>
                <c:pt idx="72">
                  <c:v>0.71501800000260118</c:v>
                </c:pt>
                <c:pt idx="73">
                  <c:v>0.72494800000276882</c:v>
                </c:pt>
                <c:pt idx="74">
                  <c:v>0.734879000003275</c:v>
                </c:pt>
                <c:pt idx="75">
                  <c:v>0.74481000000378117</c:v>
                </c:pt>
                <c:pt idx="76">
                  <c:v>0.75474100000428734</c:v>
                </c:pt>
                <c:pt idx="77">
                  <c:v>0.76467100000445498</c:v>
                </c:pt>
                <c:pt idx="78">
                  <c:v>0.77460200000496116</c:v>
                </c:pt>
                <c:pt idx="79">
                  <c:v>0.78453299999819137</c:v>
                </c:pt>
                <c:pt idx="80">
                  <c:v>0.79446399999869755</c:v>
                </c:pt>
                <c:pt idx="81">
                  <c:v>0.80439499999920372</c:v>
                </c:pt>
                <c:pt idx="82">
                  <c:v>0.81432499999937136</c:v>
                </c:pt>
                <c:pt idx="83">
                  <c:v>0.82425599999987753</c:v>
                </c:pt>
                <c:pt idx="84">
                  <c:v>0.8341870000003837</c:v>
                </c:pt>
                <c:pt idx="85">
                  <c:v>0.84411800000088988</c:v>
                </c:pt>
                <c:pt idx="86">
                  <c:v>0.85404900000139605</c:v>
                </c:pt>
                <c:pt idx="87">
                  <c:v>0.86397900000156369</c:v>
                </c:pt>
                <c:pt idx="88">
                  <c:v>0.87391000000206986</c:v>
                </c:pt>
                <c:pt idx="89">
                  <c:v>0.88384100000257604</c:v>
                </c:pt>
                <c:pt idx="90">
                  <c:v>0.89377200000308221</c:v>
                </c:pt>
                <c:pt idx="91">
                  <c:v>0.90370300000358839</c:v>
                </c:pt>
                <c:pt idx="92">
                  <c:v>0.91363300000375602</c:v>
                </c:pt>
                <c:pt idx="93">
                  <c:v>0.9235640000042622</c:v>
                </c:pt>
                <c:pt idx="94">
                  <c:v>0.93349500000476837</c:v>
                </c:pt>
                <c:pt idx="95">
                  <c:v>0.94342599999799859</c:v>
                </c:pt>
                <c:pt idx="96">
                  <c:v>0.95335691666696221</c:v>
                </c:pt>
                <c:pt idx="97">
                  <c:v>0.96328691666712984</c:v>
                </c:pt>
                <c:pt idx="98">
                  <c:v>0.97321791666763602</c:v>
                </c:pt>
                <c:pt idx="99">
                  <c:v>0.98314891666814219</c:v>
                </c:pt>
                <c:pt idx="100">
                  <c:v>0.99307991666864837</c:v>
                </c:pt>
                <c:pt idx="101">
                  <c:v>1.003009916668816</c:v>
                </c:pt>
                <c:pt idx="102">
                  <c:v>1.0129409166693222</c:v>
                </c:pt>
                <c:pt idx="103">
                  <c:v>1.0228719166698284</c:v>
                </c:pt>
                <c:pt idx="104">
                  <c:v>1.0328029166703345</c:v>
                </c:pt>
                <c:pt idx="105">
                  <c:v>1.0427339166708407</c:v>
                </c:pt>
                <c:pt idx="106">
                  <c:v>1.0526639166710083</c:v>
                </c:pt>
                <c:pt idx="107">
                  <c:v>1.0625949166715145</c:v>
                </c:pt>
                <c:pt idx="108">
                  <c:v>1.0725259166647447</c:v>
                </c:pt>
                <c:pt idx="109">
                  <c:v>1.0824569166652509</c:v>
                </c:pt>
                <c:pt idx="110">
                  <c:v>1.0923879166657571</c:v>
                </c:pt>
                <c:pt idx="111">
                  <c:v>1.1023179166659247</c:v>
                </c:pt>
                <c:pt idx="112">
                  <c:v>1.1122489166664309</c:v>
                </c:pt>
                <c:pt idx="113">
                  <c:v>1.1221799166669371</c:v>
                </c:pt>
                <c:pt idx="114">
                  <c:v>1.1321109166674432</c:v>
                </c:pt>
                <c:pt idx="115">
                  <c:v>1.1420419166679494</c:v>
                </c:pt>
                <c:pt idx="116">
                  <c:v>1.151971916668117</c:v>
                </c:pt>
                <c:pt idx="117">
                  <c:v>1.1619029166686232</c:v>
                </c:pt>
                <c:pt idx="118">
                  <c:v>1.1718339166691294</c:v>
                </c:pt>
                <c:pt idx="119">
                  <c:v>1.1817649166696356</c:v>
                </c:pt>
                <c:pt idx="120">
                  <c:v>1.1916959166701417</c:v>
                </c:pt>
                <c:pt idx="121">
                  <c:v>1.2016259166703094</c:v>
                </c:pt>
                <c:pt idx="122">
                  <c:v>1.2115569166708156</c:v>
                </c:pt>
                <c:pt idx="123">
                  <c:v>1.2214879166713217</c:v>
                </c:pt>
                <c:pt idx="124">
                  <c:v>1.2314189166645519</c:v>
                </c:pt>
                <c:pt idx="125">
                  <c:v>1.2413499166650581</c:v>
                </c:pt>
                <c:pt idx="126">
                  <c:v>1.2512799166652258</c:v>
                </c:pt>
                <c:pt idx="127">
                  <c:v>1.2612109166657319</c:v>
                </c:pt>
                <c:pt idx="128">
                  <c:v>1.2711419166662381</c:v>
                </c:pt>
                <c:pt idx="129">
                  <c:v>1.2810729166667443</c:v>
                </c:pt>
                <c:pt idx="130">
                  <c:v>1.2910029166669119</c:v>
                </c:pt>
                <c:pt idx="131">
                  <c:v>1.3009339166674181</c:v>
                </c:pt>
                <c:pt idx="132">
                  <c:v>1.3108649166679243</c:v>
                </c:pt>
                <c:pt idx="133">
                  <c:v>1.3207959166684304</c:v>
                </c:pt>
                <c:pt idx="134">
                  <c:v>1.3307269166689366</c:v>
                </c:pt>
                <c:pt idx="135">
                  <c:v>1.3406569166691042</c:v>
                </c:pt>
                <c:pt idx="136">
                  <c:v>1.3505879166696104</c:v>
                </c:pt>
                <c:pt idx="137">
                  <c:v>1.3605189166701166</c:v>
                </c:pt>
                <c:pt idx="138">
                  <c:v>1.3704499166706228</c:v>
                </c:pt>
                <c:pt idx="139">
                  <c:v>1.3803809166711289</c:v>
                </c:pt>
                <c:pt idx="140">
                  <c:v>1.3903109166712966</c:v>
                </c:pt>
                <c:pt idx="141">
                  <c:v>1.4002419166645268</c:v>
                </c:pt>
                <c:pt idx="142">
                  <c:v>1.410172916665033</c:v>
                </c:pt>
                <c:pt idx="143">
                  <c:v>1.4201039166655391</c:v>
                </c:pt>
                <c:pt idx="144">
                  <c:v>1.4300349166660453</c:v>
                </c:pt>
                <c:pt idx="145">
                  <c:v>1.439964916666213</c:v>
                </c:pt>
                <c:pt idx="146">
                  <c:v>1.4498959166667191</c:v>
                </c:pt>
                <c:pt idx="147">
                  <c:v>1.4598269166672253</c:v>
                </c:pt>
                <c:pt idx="148">
                  <c:v>1.4697579166677315</c:v>
                </c:pt>
                <c:pt idx="149">
                  <c:v>1.4796889166682377</c:v>
                </c:pt>
                <c:pt idx="150">
                  <c:v>1.4896189166684053</c:v>
                </c:pt>
                <c:pt idx="151">
                  <c:v>1.4995499166689115</c:v>
                </c:pt>
                <c:pt idx="152">
                  <c:v>1.5094809166694176</c:v>
                </c:pt>
                <c:pt idx="153">
                  <c:v>1.5194119166699238</c:v>
                </c:pt>
                <c:pt idx="154">
                  <c:v>1.52934291667043</c:v>
                </c:pt>
                <c:pt idx="155">
                  <c:v>1.5392729166705976</c:v>
                </c:pt>
                <c:pt idx="156">
                  <c:v>1.5492039166711038</c:v>
                </c:pt>
                <c:pt idx="157">
                  <c:v>1.55913491667161</c:v>
                </c:pt>
                <c:pt idx="158">
                  <c:v>1.5690659166648402</c:v>
                </c:pt>
                <c:pt idx="159">
                  <c:v>1.5789969166653464</c:v>
                </c:pt>
                <c:pt idx="160">
                  <c:v>1.588926916665514</c:v>
                </c:pt>
                <c:pt idx="161">
                  <c:v>1.5988579166660202</c:v>
                </c:pt>
                <c:pt idx="162">
                  <c:v>1.6087889166665263</c:v>
                </c:pt>
                <c:pt idx="163">
                  <c:v>1.6187199166670325</c:v>
                </c:pt>
                <c:pt idx="164">
                  <c:v>1.6286499166672002</c:v>
                </c:pt>
                <c:pt idx="165">
                  <c:v>1.6385809166677063</c:v>
                </c:pt>
                <c:pt idx="166">
                  <c:v>1.6485119166682125</c:v>
                </c:pt>
                <c:pt idx="167">
                  <c:v>1.6584429166687187</c:v>
                </c:pt>
                <c:pt idx="168">
                  <c:v>1.6683739166692249</c:v>
                </c:pt>
                <c:pt idx="169">
                  <c:v>1.678304916669731</c:v>
                </c:pt>
                <c:pt idx="170">
                  <c:v>1.6882349166698987</c:v>
                </c:pt>
                <c:pt idx="171">
                  <c:v>1.6981659166704048</c:v>
                </c:pt>
                <c:pt idx="172">
                  <c:v>1.708096916670911</c:v>
                </c:pt>
                <c:pt idx="173">
                  <c:v>1.7180279166714172</c:v>
                </c:pt>
                <c:pt idx="174">
                  <c:v>1.7279579166715848</c:v>
                </c:pt>
                <c:pt idx="175">
                  <c:v>1.737888916664815</c:v>
                </c:pt>
                <c:pt idx="176">
                  <c:v>1.7478199166653212</c:v>
                </c:pt>
                <c:pt idx="177">
                  <c:v>1.7577509166658274</c:v>
                </c:pt>
                <c:pt idx="178">
                  <c:v>1.7676819166663336</c:v>
                </c:pt>
                <c:pt idx="179">
                  <c:v>1.7776119166665012</c:v>
                </c:pt>
                <c:pt idx="180">
                  <c:v>1.7875429166670074</c:v>
                </c:pt>
                <c:pt idx="181">
                  <c:v>1.7974739166675135</c:v>
                </c:pt>
                <c:pt idx="182">
                  <c:v>1.8074049166680197</c:v>
                </c:pt>
                <c:pt idx="183">
                  <c:v>1.8173359166685259</c:v>
                </c:pt>
                <c:pt idx="184">
                  <c:v>1.8272659166686935</c:v>
                </c:pt>
                <c:pt idx="185">
                  <c:v>1.8371969166691997</c:v>
                </c:pt>
                <c:pt idx="186">
                  <c:v>1.8471279166697059</c:v>
                </c:pt>
                <c:pt idx="187">
                  <c:v>1.8570589166702121</c:v>
                </c:pt>
                <c:pt idx="188">
                  <c:v>1.8669899166707182</c:v>
                </c:pt>
                <c:pt idx="189">
                  <c:v>1.8769199166708859</c:v>
                </c:pt>
                <c:pt idx="190">
                  <c:v>1.886850916671392</c:v>
                </c:pt>
                <c:pt idx="191">
                  <c:v>1.8967819166646223</c:v>
                </c:pt>
                <c:pt idx="192">
                  <c:v>1.9067129166651284</c:v>
                </c:pt>
                <c:pt idx="193">
                  <c:v>1.9166439166656346</c:v>
                </c:pt>
                <c:pt idx="194">
                  <c:v>1.9265739166658022</c:v>
                </c:pt>
                <c:pt idx="195">
                  <c:v>1.9365049166663084</c:v>
                </c:pt>
                <c:pt idx="196">
                  <c:v>1.9464352499999222</c:v>
                </c:pt>
                <c:pt idx="197">
                  <c:v>1.9563662500004284</c:v>
                </c:pt>
                <c:pt idx="198">
                  <c:v>1.9662972500009346</c:v>
                </c:pt>
                <c:pt idx="199">
                  <c:v>1.9762272500011022</c:v>
                </c:pt>
                <c:pt idx="200">
                  <c:v>1.9861582500016084</c:v>
                </c:pt>
                <c:pt idx="201">
                  <c:v>1.9960892500021146</c:v>
                </c:pt>
                <c:pt idx="202">
                  <c:v>2.0060202500026207</c:v>
                </c:pt>
                <c:pt idx="203">
                  <c:v>2.0159512500031269</c:v>
                </c:pt>
                <c:pt idx="204">
                  <c:v>2.0258812500032946</c:v>
                </c:pt>
                <c:pt idx="205">
                  <c:v>2.0358122500038007</c:v>
                </c:pt>
                <c:pt idx="206">
                  <c:v>2.0457432500043069</c:v>
                </c:pt>
                <c:pt idx="207">
                  <c:v>2.0556742500048131</c:v>
                </c:pt>
                <c:pt idx="208">
                  <c:v>2.0656052499980433</c:v>
                </c:pt>
                <c:pt idx="209">
                  <c:v>2.0755352499982109</c:v>
                </c:pt>
                <c:pt idx="210">
                  <c:v>2.0854662499987171</c:v>
                </c:pt>
                <c:pt idx="211">
                  <c:v>2.0953972499992233</c:v>
                </c:pt>
                <c:pt idx="212">
                  <c:v>2.1053282499997295</c:v>
                </c:pt>
                <c:pt idx="213">
                  <c:v>2.1152592500002356</c:v>
                </c:pt>
                <c:pt idx="214">
                  <c:v>2.1251892500004033</c:v>
                </c:pt>
                <c:pt idx="215">
                  <c:v>2.1351202500009094</c:v>
                </c:pt>
                <c:pt idx="216">
                  <c:v>2.1450512500014156</c:v>
                </c:pt>
                <c:pt idx="217">
                  <c:v>2.1549822500019218</c:v>
                </c:pt>
                <c:pt idx="218">
                  <c:v>2.164913250002428</c:v>
                </c:pt>
                <c:pt idx="219">
                  <c:v>2.1748432500025956</c:v>
                </c:pt>
                <c:pt idx="220">
                  <c:v>2.1847742500031018</c:v>
                </c:pt>
                <c:pt idx="221">
                  <c:v>2.1947052500036079</c:v>
                </c:pt>
                <c:pt idx="222">
                  <c:v>2.2046362500041141</c:v>
                </c:pt>
                <c:pt idx="223">
                  <c:v>2.2145672500046203</c:v>
                </c:pt>
                <c:pt idx="224">
                  <c:v>2.2244972500047879</c:v>
                </c:pt>
                <c:pt idx="225">
                  <c:v>2.2344282499980181</c:v>
                </c:pt>
                <c:pt idx="226">
                  <c:v>2.2443592499985243</c:v>
                </c:pt>
                <c:pt idx="227">
                  <c:v>2.2542902499990305</c:v>
                </c:pt>
                <c:pt idx="228">
                  <c:v>2.2642212499995367</c:v>
                </c:pt>
                <c:pt idx="229">
                  <c:v>2.2741512499997043</c:v>
                </c:pt>
                <c:pt idx="230">
                  <c:v>2.2840822500002105</c:v>
                </c:pt>
                <c:pt idx="231">
                  <c:v>2.2940132500007167</c:v>
                </c:pt>
                <c:pt idx="232">
                  <c:v>2.3039442500012228</c:v>
                </c:pt>
                <c:pt idx="233">
                  <c:v>2.313875250001729</c:v>
                </c:pt>
                <c:pt idx="234">
                  <c:v>2.3238052500018966</c:v>
                </c:pt>
                <c:pt idx="235">
                  <c:v>2.3337362500024028</c:v>
                </c:pt>
                <c:pt idx="236">
                  <c:v>2.343667250002909</c:v>
                </c:pt>
                <c:pt idx="237">
                  <c:v>2.3535982500034152</c:v>
                </c:pt>
                <c:pt idx="238">
                  <c:v>2.3635292500039213</c:v>
                </c:pt>
                <c:pt idx="239">
                  <c:v>2.373459250004089</c:v>
                </c:pt>
                <c:pt idx="240">
                  <c:v>2.3833902500045951</c:v>
                </c:pt>
                <c:pt idx="241">
                  <c:v>2.3933212500051013</c:v>
                </c:pt>
                <c:pt idx="242">
                  <c:v>2.4032522499983315</c:v>
                </c:pt>
                <c:pt idx="243">
                  <c:v>2.4131832499988377</c:v>
                </c:pt>
                <c:pt idx="244">
                  <c:v>2.4231132499990053</c:v>
                </c:pt>
                <c:pt idx="245">
                  <c:v>2.4330442499995115</c:v>
                </c:pt>
                <c:pt idx="246">
                  <c:v>2.4429752500000177</c:v>
                </c:pt>
                <c:pt idx="247">
                  <c:v>2.4529062500005239</c:v>
                </c:pt>
                <c:pt idx="248">
                  <c:v>2.46283725000103</c:v>
                </c:pt>
                <c:pt idx="249">
                  <c:v>2.4727672500011977</c:v>
                </c:pt>
                <c:pt idx="250">
                  <c:v>2.4826982500017039</c:v>
                </c:pt>
                <c:pt idx="251">
                  <c:v>2.49262925000221</c:v>
                </c:pt>
                <c:pt idx="252">
                  <c:v>2.5025602500027162</c:v>
                </c:pt>
                <c:pt idx="253">
                  <c:v>2.5124912500032224</c:v>
                </c:pt>
                <c:pt idx="254">
                  <c:v>2.52242125000339</c:v>
                </c:pt>
                <c:pt idx="255">
                  <c:v>2.5323522500038962</c:v>
                </c:pt>
                <c:pt idx="256">
                  <c:v>2.5422832500044024</c:v>
                </c:pt>
                <c:pt idx="257">
                  <c:v>2.5522142500049085</c:v>
                </c:pt>
                <c:pt idx="258">
                  <c:v>2.5621452499981388</c:v>
                </c:pt>
                <c:pt idx="259">
                  <c:v>2.5720752499983064</c:v>
                </c:pt>
                <c:pt idx="260">
                  <c:v>2.5820062499988126</c:v>
                </c:pt>
                <c:pt idx="261">
                  <c:v>2.5919372499993187</c:v>
                </c:pt>
                <c:pt idx="262">
                  <c:v>2.6018682499998249</c:v>
                </c:pt>
                <c:pt idx="263">
                  <c:v>2.6117992500003311</c:v>
                </c:pt>
                <c:pt idx="264">
                  <c:v>2.6217292500004987</c:v>
                </c:pt>
                <c:pt idx="265">
                  <c:v>2.6316602500010049</c:v>
                </c:pt>
                <c:pt idx="266">
                  <c:v>2.6415912500015111</c:v>
                </c:pt>
                <c:pt idx="267">
                  <c:v>2.6515222500020172</c:v>
                </c:pt>
                <c:pt idx="268">
                  <c:v>2.6614532500025234</c:v>
                </c:pt>
                <c:pt idx="269">
                  <c:v>2.6713842500030296</c:v>
                </c:pt>
                <c:pt idx="270">
                  <c:v>2.6813142500031972</c:v>
                </c:pt>
                <c:pt idx="271">
                  <c:v>2.6912452500037034</c:v>
                </c:pt>
                <c:pt idx="272">
                  <c:v>2.7011762500042096</c:v>
                </c:pt>
                <c:pt idx="273">
                  <c:v>2.7111072500047158</c:v>
                </c:pt>
                <c:pt idx="274">
                  <c:v>2.721038249997946</c:v>
                </c:pt>
                <c:pt idx="275">
                  <c:v>2.7309682499981136</c:v>
                </c:pt>
                <c:pt idx="276">
                  <c:v>2.7408992499986198</c:v>
                </c:pt>
                <c:pt idx="277">
                  <c:v>2.750830249999126</c:v>
                </c:pt>
                <c:pt idx="278">
                  <c:v>2.7607612499996321</c:v>
                </c:pt>
                <c:pt idx="279">
                  <c:v>2.7706922500001383</c:v>
                </c:pt>
                <c:pt idx="280">
                  <c:v>2.7806222500003059</c:v>
                </c:pt>
                <c:pt idx="281">
                  <c:v>2.7905532500008121</c:v>
                </c:pt>
                <c:pt idx="282">
                  <c:v>2.8004842500013183</c:v>
                </c:pt>
                <c:pt idx="283">
                  <c:v>2.8104152500018245</c:v>
                </c:pt>
                <c:pt idx="284">
                  <c:v>2.8203462500023306</c:v>
                </c:pt>
                <c:pt idx="285">
                  <c:v>2.8302762500024983</c:v>
                </c:pt>
                <c:pt idx="286">
                  <c:v>2.8402072500030044</c:v>
                </c:pt>
                <c:pt idx="287">
                  <c:v>2.8501382500035106</c:v>
                </c:pt>
                <c:pt idx="288">
                  <c:v>2.8600692500040168</c:v>
                </c:pt>
                <c:pt idx="289">
                  <c:v>2.870000250004523</c:v>
                </c:pt>
                <c:pt idx="290">
                  <c:v>2.8799302500046906</c:v>
                </c:pt>
                <c:pt idx="291">
                  <c:v>2.8898612499979208</c:v>
                </c:pt>
                <c:pt idx="292">
                  <c:v>2.899792249998427</c:v>
                </c:pt>
                <c:pt idx="293">
                  <c:v>2.9097232499989332</c:v>
                </c:pt>
                <c:pt idx="294">
                  <c:v>2.9196542499994393</c:v>
                </c:pt>
                <c:pt idx="295">
                  <c:v>2.9295852499999455</c:v>
                </c:pt>
                <c:pt idx="296">
                  <c:v>2.9395152500001132</c:v>
                </c:pt>
                <c:pt idx="297">
                  <c:v>2.9494466250034748</c:v>
                </c:pt>
                <c:pt idx="298">
                  <c:v>2.9593776250039809</c:v>
                </c:pt>
                <c:pt idx="299">
                  <c:v>2.9693086250044871</c:v>
                </c:pt>
                <c:pt idx="300">
                  <c:v>2.9792396250049933</c:v>
                </c:pt>
                <c:pt idx="301">
                  <c:v>2.989169624997885</c:v>
                </c:pt>
                <c:pt idx="302">
                  <c:v>2.9991006249983911</c:v>
                </c:pt>
                <c:pt idx="303">
                  <c:v>3.0090316249988973</c:v>
                </c:pt>
                <c:pt idx="304">
                  <c:v>3.0189626249994035</c:v>
                </c:pt>
                <c:pt idx="305">
                  <c:v>3.0288936249999097</c:v>
                </c:pt>
                <c:pt idx="306">
                  <c:v>3.0388236250000773</c:v>
                </c:pt>
                <c:pt idx="307">
                  <c:v>3.0487546250005835</c:v>
                </c:pt>
                <c:pt idx="308">
                  <c:v>3.0586856250010896</c:v>
                </c:pt>
                <c:pt idx="309">
                  <c:v>3.0686166250015958</c:v>
                </c:pt>
                <c:pt idx="310">
                  <c:v>3.078547625002102</c:v>
                </c:pt>
                <c:pt idx="311">
                  <c:v>3.0884776250022696</c:v>
                </c:pt>
                <c:pt idx="312">
                  <c:v>3.0984086250027758</c:v>
                </c:pt>
                <c:pt idx="313">
                  <c:v>3.108339625003282</c:v>
                </c:pt>
                <c:pt idx="314">
                  <c:v>3.1182706250037882</c:v>
                </c:pt>
                <c:pt idx="315">
                  <c:v>3.1282016250042943</c:v>
                </c:pt>
                <c:pt idx="316">
                  <c:v>3.1381326250048005</c:v>
                </c:pt>
                <c:pt idx="317">
                  <c:v>3.1480626250049681</c:v>
                </c:pt>
                <c:pt idx="318">
                  <c:v>3.1579936249981984</c:v>
                </c:pt>
                <c:pt idx="319">
                  <c:v>3.1679246249987045</c:v>
                </c:pt>
                <c:pt idx="320">
                  <c:v>3.1778556249992107</c:v>
                </c:pt>
                <c:pt idx="321">
                  <c:v>3.1877866249997169</c:v>
                </c:pt>
                <c:pt idx="322">
                  <c:v>3.1977166249998845</c:v>
                </c:pt>
                <c:pt idx="323">
                  <c:v>3.2076476250003907</c:v>
                </c:pt>
                <c:pt idx="324">
                  <c:v>3.2175786250008969</c:v>
                </c:pt>
                <c:pt idx="325">
                  <c:v>3.227509625001403</c:v>
                </c:pt>
                <c:pt idx="326">
                  <c:v>3.2374406250019092</c:v>
                </c:pt>
                <c:pt idx="327">
                  <c:v>3.2473706250020768</c:v>
                </c:pt>
                <c:pt idx="328">
                  <c:v>3.257301625002583</c:v>
                </c:pt>
                <c:pt idx="329">
                  <c:v>3.2672326250030892</c:v>
                </c:pt>
                <c:pt idx="330">
                  <c:v>3.2771636250035954</c:v>
                </c:pt>
                <c:pt idx="331">
                  <c:v>3.2870946250041015</c:v>
                </c:pt>
                <c:pt idx="332">
                  <c:v>3.2970256250046077</c:v>
                </c:pt>
                <c:pt idx="333">
                  <c:v>3.3069556250047754</c:v>
                </c:pt>
                <c:pt idx="334">
                  <c:v>3.3168866249980056</c:v>
                </c:pt>
                <c:pt idx="335">
                  <c:v>3.3268176249985117</c:v>
                </c:pt>
                <c:pt idx="336">
                  <c:v>3.3367486249990179</c:v>
                </c:pt>
                <c:pt idx="337">
                  <c:v>3.3466796249995241</c:v>
                </c:pt>
                <c:pt idx="338">
                  <c:v>3.3566096249996917</c:v>
                </c:pt>
                <c:pt idx="339">
                  <c:v>3.3665406250001979</c:v>
                </c:pt>
                <c:pt idx="340">
                  <c:v>3.3764716250007041</c:v>
                </c:pt>
                <c:pt idx="341">
                  <c:v>3.3864026250012103</c:v>
                </c:pt>
                <c:pt idx="342">
                  <c:v>3.3963336250017164</c:v>
                </c:pt>
                <c:pt idx="343">
                  <c:v>3.4062646250022226</c:v>
                </c:pt>
                <c:pt idx="344">
                  <c:v>3.4161946250023902</c:v>
                </c:pt>
                <c:pt idx="345">
                  <c:v>3.4261256250028964</c:v>
                </c:pt>
                <c:pt idx="346">
                  <c:v>3.4360566250034026</c:v>
                </c:pt>
                <c:pt idx="347">
                  <c:v>3.4459876250039088</c:v>
                </c:pt>
                <c:pt idx="348">
                  <c:v>3.4559186250044149</c:v>
                </c:pt>
                <c:pt idx="349">
                  <c:v>3.4658486250045826</c:v>
                </c:pt>
                <c:pt idx="350">
                  <c:v>3.4757796250050887</c:v>
                </c:pt>
                <c:pt idx="351">
                  <c:v>3.485710624998319</c:v>
                </c:pt>
                <c:pt idx="352">
                  <c:v>3.4956416249988251</c:v>
                </c:pt>
                <c:pt idx="353">
                  <c:v>3.5055726249993313</c:v>
                </c:pt>
                <c:pt idx="354">
                  <c:v>3.5155036249998375</c:v>
                </c:pt>
                <c:pt idx="355">
                  <c:v>3.5254336250000051</c:v>
                </c:pt>
                <c:pt idx="356">
                  <c:v>3.5353646250005113</c:v>
                </c:pt>
                <c:pt idx="357">
                  <c:v>3.5452956250010175</c:v>
                </c:pt>
                <c:pt idx="358">
                  <c:v>3.5552266250015236</c:v>
                </c:pt>
                <c:pt idx="359">
                  <c:v>3.5651576250020298</c:v>
                </c:pt>
                <c:pt idx="360">
                  <c:v>3.5750876250021975</c:v>
                </c:pt>
                <c:pt idx="361">
                  <c:v>3.5850186250027036</c:v>
                </c:pt>
                <c:pt idx="362">
                  <c:v>3.5949496250032098</c:v>
                </c:pt>
                <c:pt idx="363">
                  <c:v>3.604880625003716</c:v>
                </c:pt>
                <c:pt idx="364">
                  <c:v>3.6148116250042222</c:v>
                </c:pt>
                <c:pt idx="365">
                  <c:v>3.6247416250043898</c:v>
                </c:pt>
                <c:pt idx="366">
                  <c:v>3.634672625004896</c:v>
                </c:pt>
                <c:pt idx="367">
                  <c:v>3.6446036249981262</c:v>
                </c:pt>
                <c:pt idx="368">
                  <c:v>3.6545346249986324</c:v>
                </c:pt>
                <c:pt idx="369">
                  <c:v>3.6644656249991385</c:v>
                </c:pt>
                <c:pt idx="370">
                  <c:v>3.6743966249996447</c:v>
                </c:pt>
                <c:pt idx="371">
                  <c:v>3.6843266249998123</c:v>
                </c:pt>
                <c:pt idx="372">
                  <c:v>3.6942576250003185</c:v>
                </c:pt>
                <c:pt idx="373">
                  <c:v>3.7041886250008247</c:v>
                </c:pt>
                <c:pt idx="374">
                  <c:v>3.7141196250013309</c:v>
                </c:pt>
                <c:pt idx="375">
                  <c:v>3.724050625001837</c:v>
                </c:pt>
                <c:pt idx="376">
                  <c:v>3.7339816250023432</c:v>
                </c:pt>
                <c:pt idx="377">
                  <c:v>3.7439116250025108</c:v>
                </c:pt>
                <c:pt idx="378">
                  <c:v>3.753842625003017</c:v>
                </c:pt>
                <c:pt idx="379">
                  <c:v>3.7637736250035232</c:v>
                </c:pt>
                <c:pt idx="380">
                  <c:v>3.7737046250040294</c:v>
                </c:pt>
                <c:pt idx="381">
                  <c:v>3.7836356250045355</c:v>
                </c:pt>
                <c:pt idx="382">
                  <c:v>3.7935656250047032</c:v>
                </c:pt>
                <c:pt idx="383">
                  <c:v>3.8034966249979334</c:v>
                </c:pt>
                <c:pt idx="384">
                  <c:v>3.8134276249984396</c:v>
                </c:pt>
                <c:pt idx="385">
                  <c:v>3.8233586249989457</c:v>
                </c:pt>
                <c:pt idx="386">
                  <c:v>3.8332896249994519</c:v>
                </c:pt>
                <c:pt idx="387">
                  <c:v>3.8432206249999581</c:v>
                </c:pt>
                <c:pt idx="388">
                  <c:v>3.8531506250001257</c:v>
                </c:pt>
                <c:pt idx="389">
                  <c:v>3.8630816250006319</c:v>
                </c:pt>
                <c:pt idx="390">
                  <c:v>3.8730126250011381</c:v>
                </c:pt>
                <c:pt idx="391">
                  <c:v>3.8829436250016443</c:v>
                </c:pt>
                <c:pt idx="392">
                  <c:v>3.8928746250021504</c:v>
                </c:pt>
                <c:pt idx="393">
                  <c:v>3.9028046250023181</c:v>
                </c:pt>
                <c:pt idx="394">
                  <c:v>3.9127356250028242</c:v>
                </c:pt>
                <c:pt idx="395">
                  <c:v>3.9226666250033304</c:v>
                </c:pt>
                <c:pt idx="396">
                  <c:v>3.9325976250038366</c:v>
                </c:pt>
                <c:pt idx="397">
                  <c:v>3.9425286250043428</c:v>
                </c:pt>
                <c:pt idx="398">
                  <c:v>3.9524596250048489</c:v>
                </c:pt>
                <c:pt idx="399">
                  <c:v>3.9623896250050166</c:v>
                </c:pt>
                <c:pt idx="400">
                  <c:v>3.9723206249982468</c:v>
                </c:pt>
                <c:pt idx="401">
                  <c:v>3.982251624998753</c:v>
                </c:pt>
                <c:pt idx="402">
                  <c:v>3.9921826249992591</c:v>
                </c:pt>
                <c:pt idx="403">
                  <c:v>4.0021136249997653</c:v>
                </c:pt>
                <c:pt idx="404">
                  <c:v>4.0120446250002715</c:v>
                </c:pt>
                <c:pt idx="405">
                  <c:v>4.0219746250004391</c:v>
                </c:pt>
                <c:pt idx="406">
                  <c:v>4.0319056250009453</c:v>
                </c:pt>
                <c:pt idx="407">
                  <c:v>4.0418366250014515</c:v>
                </c:pt>
                <c:pt idx="408">
                  <c:v>4.0517676250019576</c:v>
                </c:pt>
                <c:pt idx="409">
                  <c:v>4.0616986250024638</c:v>
                </c:pt>
                <c:pt idx="410">
                  <c:v>4.07162962500297</c:v>
                </c:pt>
                <c:pt idx="411">
                  <c:v>4.0815596250031376</c:v>
                </c:pt>
                <c:pt idx="412">
                  <c:v>4.0914906250036438</c:v>
                </c:pt>
                <c:pt idx="413">
                  <c:v>4.10142162500415</c:v>
                </c:pt>
                <c:pt idx="414">
                  <c:v>4.1113526250046561</c:v>
                </c:pt>
                <c:pt idx="415">
                  <c:v>4.1212836249978864</c:v>
                </c:pt>
                <c:pt idx="416">
                  <c:v>4.131213624998054</c:v>
                </c:pt>
                <c:pt idx="417">
                  <c:v>4.1411446249985602</c:v>
                </c:pt>
                <c:pt idx="418">
                  <c:v>4.1510756249990663</c:v>
                </c:pt>
                <c:pt idx="419">
                  <c:v>4.1610066249995725</c:v>
                </c:pt>
                <c:pt idx="420">
                  <c:v>4.1709376250000787</c:v>
                </c:pt>
                <c:pt idx="421">
                  <c:v>4.1808686250005849</c:v>
                </c:pt>
                <c:pt idx="422">
                  <c:v>4.1907986250007525</c:v>
                </c:pt>
                <c:pt idx="423">
                  <c:v>4.2007296250012587</c:v>
                </c:pt>
                <c:pt idx="424">
                  <c:v>4.2106606250017649</c:v>
                </c:pt>
                <c:pt idx="425">
                  <c:v>4.220591625002271</c:v>
                </c:pt>
                <c:pt idx="426">
                  <c:v>4.2305226250027772</c:v>
                </c:pt>
                <c:pt idx="427">
                  <c:v>4.2404536250032834</c:v>
                </c:pt>
                <c:pt idx="428">
                  <c:v>4.250383625003451</c:v>
                </c:pt>
                <c:pt idx="429">
                  <c:v>4.2603146250039572</c:v>
                </c:pt>
                <c:pt idx="430">
                  <c:v>4.2702456250044634</c:v>
                </c:pt>
                <c:pt idx="431">
                  <c:v>4.2801766250049695</c:v>
                </c:pt>
                <c:pt idx="432">
                  <c:v>4.2901076249981998</c:v>
                </c:pt>
                <c:pt idx="433">
                  <c:v>4.3000386249987059</c:v>
                </c:pt>
                <c:pt idx="434">
                  <c:v>4.3099686249988736</c:v>
                </c:pt>
                <c:pt idx="435">
                  <c:v>4.3198996249993797</c:v>
                </c:pt>
                <c:pt idx="436">
                  <c:v>4.3298306249998859</c:v>
                </c:pt>
                <c:pt idx="437">
                  <c:v>4.3397616250003921</c:v>
                </c:pt>
                <c:pt idx="438">
                  <c:v>4.3496926250008983</c:v>
                </c:pt>
                <c:pt idx="439">
                  <c:v>4.3596236250014044</c:v>
                </c:pt>
                <c:pt idx="440">
                  <c:v>4.3695536250015721</c:v>
                </c:pt>
                <c:pt idx="441">
                  <c:v>4.3794846250020782</c:v>
                </c:pt>
                <c:pt idx="442">
                  <c:v>4.3894156250025844</c:v>
                </c:pt>
                <c:pt idx="443">
                  <c:v>4.3993466250030906</c:v>
                </c:pt>
                <c:pt idx="444">
                  <c:v>4.4092776250035968</c:v>
                </c:pt>
                <c:pt idx="445">
                  <c:v>4.4192086250041029</c:v>
                </c:pt>
                <c:pt idx="446">
                  <c:v>4.4291386250042706</c:v>
                </c:pt>
                <c:pt idx="447">
                  <c:v>4.4390696250047768</c:v>
                </c:pt>
                <c:pt idx="448">
                  <c:v>4.449000624998007</c:v>
                </c:pt>
                <c:pt idx="449">
                  <c:v>4.4589316249985131</c:v>
                </c:pt>
                <c:pt idx="450">
                  <c:v>4.4688626249990193</c:v>
                </c:pt>
                <c:pt idx="451">
                  <c:v>4.4787936249995255</c:v>
                </c:pt>
                <c:pt idx="452">
                  <c:v>4.4887236249996931</c:v>
                </c:pt>
                <c:pt idx="453">
                  <c:v>4.4986546250001993</c:v>
                </c:pt>
                <c:pt idx="454">
                  <c:v>4.5085856250007055</c:v>
                </c:pt>
                <c:pt idx="455">
                  <c:v>4.5185166250012117</c:v>
                </c:pt>
                <c:pt idx="456">
                  <c:v>4.5284476250017178</c:v>
                </c:pt>
                <c:pt idx="457">
                  <c:v>4.5383776250018855</c:v>
                </c:pt>
                <c:pt idx="458">
                  <c:v>4.5483086250023916</c:v>
                </c:pt>
                <c:pt idx="459">
                  <c:v>4.5582396250028978</c:v>
                </c:pt>
                <c:pt idx="460">
                  <c:v>4.568170625003404</c:v>
                </c:pt>
                <c:pt idx="461">
                  <c:v>4.5781016250039102</c:v>
                </c:pt>
                <c:pt idx="462">
                  <c:v>4.5880326250044163</c:v>
                </c:pt>
                <c:pt idx="463">
                  <c:v>4.597962625004584</c:v>
                </c:pt>
                <c:pt idx="464">
                  <c:v>4.6078936250050901</c:v>
                </c:pt>
                <c:pt idx="465">
                  <c:v>4.6178246249983204</c:v>
                </c:pt>
                <c:pt idx="466">
                  <c:v>4.6277556249988265</c:v>
                </c:pt>
                <c:pt idx="467">
                  <c:v>4.6376866249993327</c:v>
                </c:pt>
                <c:pt idx="468">
                  <c:v>4.6476176249998389</c:v>
                </c:pt>
                <c:pt idx="469">
                  <c:v>4.6575486250003451</c:v>
                </c:pt>
                <c:pt idx="470">
                  <c:v>4.6674786250005127</c:v>
                </c:pt>
                <c:pt idx="471">
                  <c:v>4.6774096250010189</c:v>
                </c:pt>
                <c:pt idx="472">
                  <c:v>4.687340625001525</c:v>
                </c:pt>
                <c:pt idx="473">
                  <c:v>4.6972716250020312</c:v>
                </c:pt>
                <c:pt idx="474">
                  <c:v>4.7072026250025374</c:v>
                </c:pt>
                <c:pt idx="475">
                  <c:v>4.717132625002705</c:v>
                </c:pt>
                <c:pt idx="476">
                  <c:v>4.7270636250032112</c:v>
                </c:pt>
                <c:pt idx="477">
                  <c:v>4.7369946250037174</c:v>
                </c:pt>
                <c:pt idx="478">
                  <c:v>4.7469256250042235</c:v>
                </c:pt>
                <c:pt idx="479">
                  <c:v>4.7568566250047297</c:v>
                </c:pt>
                <c:pt idx="480">
                  <c:v>4.7667876249979599</c:v>
                </c:pt>
                <c:pt idx="481">
                  <c:v>4.7767176249981276</c:v>
                </c:pt>
                <c:pt idx="482">
                  <c:v>4.7866486249986337</c:v>
                </c:pt>
                <c:pt idx="483">
                  <c:v>4.7965796249991399</c:v>
                </c:pt>
                <c:pt idx="484">
                  <c:v>4.8065106249996461</c:v>
                </c:pt>
                <c:pt idx="485">
                  <c:v>4.8164416250001523</c:v>
                </c:pt>
                <c:pt idx="486">
                  <c:v>4.8263726250006584</c:v>
                </c:pt>
                <c:pt idx="487">
                  <c:v>4.8363036250011646</c:v>
                </c:pt>
                <c:pt idx="488">
                  <c:v>4.8462336250013323</c:v>
                </c:pt>
                <c:pt idx="489">
                  <c:v>4.8561646250018384</c:v>
                </c:pt>
                <c:pt idx="490">
                  <c:v>4.8660956250023446</c:v>
                </c:pt>
                <c:pt idx="491">
                  <c:v>4.8760266250028508</c:v>
                </c:pt>
                <c:pt idx="492">
                  <c:v>4.885957625003357</c:v>
                </c:pt>
                <c:pt idx="493">
                  <c:v>4.8958886250038631</c:v>
                </c:pt>
                <c:pt idx="494">
                  <c:v>4.9058186250040308</c:v>
                </c:pt>
                <c:pt idx="495">
                  <c:v>4.9157496250045369</c:v>
                </c:pt>
                <c:pt idx="496">
                  <c:v>4.9256806250050431</c:v>
                </c:pt>
                <c:pt idx="497">
                  <c:v>4.9356116249982733</c:v>
                </c:pt>
                <c:pt idx="498">
                  <c:v>4.9455426249987795</c:v>
                </c:pt>
                <c:pt idx="499">
                  <c:v>4.9554737500002375</c:v>
                </c:pt>
                <c:pt idx="500">
                  <c:v>4.9654037500004051</c:v>
                </c:pt>
                <c:pt idx="501">
                  <c:v>4.9753347500009113</c:v>
                </c:pt>
                <c:pt idx="502">
                  <c:v>4.9852657500014175</c:v>
                </c:pt>
                <c:pt idx="503">
                  <c:v>4.9951967500019236</c:v>
                </c:pt>
                <c:pt idx="504">
                  <c:v>5.0051277500024298</c:v>
                </c:pt>
                <c:pt idx="505">
                  <c:v>5.015058750002936</c:v>
                </c:pt>
                <c:pt idx="506">
                  <c:v>5.0249887500031036</c:v>
                </c:pt>
                <c:pt idx="507">
                  <c:v>5.0349197500036098</c:v>
                </c:pt>
                <c:pt idx="508">
                  <c:v>5.044850750004116</c:v>
                </c:pt>
                <c:pt idx="509">
                  <c:v>5.0547817500046222</c:v>
                </c:pt>
                <c:pt idx="510">
                  <c:v>5.0647127499978524</c:v>
                </c:pt>
                <c:pt idx="511">
                  <c:v>5.0746437499983585</c:v>
                </c:pt>
                <c:pt idx="512">
                  <c:v>5.0845737499985262</c:v>
                </c:pt>
                <c:pt idx="513">
                  <c:v>5.0945047499990324</c:v>
                </c:pt>
                <c:pt idx="514">
                  <c:v>5.1044357499995385</c:v>
                </c:pt>
                <c:pt idx="515">
                  <c:v>5.1143667500000447</c:v>
                </c:pt>
                <c:pt idx="516">
                  <c:v>5.1242977500005509</c:v>
                </c:pt>
                <c:pt idx="517">
                  <c:v>5.1342287500010571</c:v>
                </c:pt>
                <c:pt idx="518">
                  <c:v>5.1441597500015632</c:v>
                </c:pt>
                <c:pt idx="519">
                  <c:v>5.1540897500017309</c:v>
                </c:pt>
                <c:pt idx="520">
                  <c:v>5.164020750002237</c:v>
                </c:pt>
                <c:pt idx="521">
                  <c:v>5.1739517500027432</c:v>
                </c:pt>
                <c:pt idx="522">
                  <c:v>5.1838827500032494</c:v>
                </c:pt>
                <c:pt idx="523">
                  <c:v>5.1938137500037556</c:v>
                </c:pt>
                <c:pt idx="524">
                  <c:v>5.2037447500042617</c:v>
                </c:pt>
                <c:pt idx="525">
                  <c:v>5.2136747500044294</c:v>
                </c:pt>
                <c:pt idx="526">
                  <c:v>5.2236057500049355</c:v>
                </c:pt>
                <c:pt idx="527">
                  <c:v>5.2335367499981658</c:v>
                </c:pt>
                <c:pt idx="528">
                  <c:v>5.2434677499986719</c:v>
                </c:pt>
                <c:pt idx="529">
                  <c:v>5.2533987499991781</c:v>
                </c:pt>
                <c:pt idx="530">
                  <c:v>5.2633297499996843</c:v>
                </c:pt>
                <c:pt idx="531">
                  <c:v>5.2732607500001905</c:v>
                </c:pt>
                <c:pt idx="532">
                  <c:v>5.2831907500003581</c:v>
                </c:pt>
                <c:pt idx="533">
                  <c:v>5.2931217500008643</c:v>
                </c:pt>
                <c:pt idx="534">
                  <c:v>5.3030527500013704</c:v>
                </c:pt>
                <c:pt idx="535">
                  <c:v>5.3129837500018766</c:v>
                </c:pt>
                <c:pt idx="536">
                  <c:v>5.3229147500023828</c:v>
                </c:pt>
                <c:pt idx="537">
                  <c:v>5.332845750002889</c:v>
                </c:pt>
                <c:pt idx="538">
                  <c:v>5.3427757500030566</c:v>
                </c:pt>
                <c:pt idx="539">
                  <c:v>5.3527067500035628</c:v>
                </c:pt>
                <c:pt idx="540">
                  <c:v>5.3626377500040689</c:v>
                </c:pt>
                <c:pt idx="541">
                  <c:v>5.3725687500045751</c:v>
                </c:pt>
                <c:pt idx="542">
                  <c:v>5.3824997500050813</c:v>
                </c:pt>
                <c:pt idx="543">
                  <c:v>5.3924307499983115</c:v>
                </c:pt>
                <c:pt idx="544">
                  <c:v>5.4023607499984792</c:v>
                </c:pt>
                <c:pt idx="545">
                  <c:v>5.4122917499989853</c:v>
                </c:pt>
                <c:pt idx="546">
                  <c:v>5.4222227499994915</c:v>
                </c:pt>
                <c:pt idx="547">
                  <c:v>5.4321537499999977</c:v>
                </c:pt>
                <c:pt idx="548">
                  <c:v>5.4420847500005038</c:v>
                </c:pt>
                <c:pt idx="549">
                  <c:v>5.45201575000101</c:v>
                </c:pt>
                <c:pt idx="550">
                  <c:v>5.4619467500015162</c:v>
                </c:pt>
                <c:pt idx="551">
                  <c:v>5.4718767500016838</c:v>
                </c:pt>
                <c:pt idx="552">
                  <c:v>5.48180775000219</c:v>
                </c:pt>
                <c:pt idx="553">
                  <c:v>5.4917387500026962</c:v>
                </c:pt>
                <c:pt idx="554">
                  <c:v>5.5016697500032024</c:v>
                </c:pt>
                <c:pt idx="555">
                  <c:v>5.5116007500037085</c:v>
                </c:pt>
                <c:pt idx="556">
                  <c:v>5.5215317500042147</c:v>
                </c:pt>
                <c:pt idx="557">
                  <c:v>5.5314617500043823</c:v>
                </c:pt>
                <c:pt idx="558">
                  <c:v>5.5413927500048885</c:v>
                </c:pt>
                <c:pt idx="559">
                  <c:v>5.5513237499981187</c:v>
                </c:pt>
                <c:pt idx="560">
                  <c:v>5.5612547499986249</c:v>
                </c:pt>
                <c:pt idx="561">
                  <c:v>5.5711857499991311</c:v>
                </c:pt>
                <c:pt idx="562">
                  <c:v>5.5811167499996372</c:v>
                </c:pt>
                <c:pt idx="563">
                  <c:v>5.5910477500001434</c:v>
                </c:pt>
                <c:pt idx="564">
                  <c:v>5.6009777500003111</c:v>
                </c:pt>
                <c:pt idx="565">
                  <c:v>5.6109087500008172</c:v>
                </c:pt>
                <c:pt idx="566">
                  <c:v>5.6208397500013234</c:v>
                </c:pt>
                <c:pt idx="567">
                  <c:v>5.6307707500018296</c:v>
                </c:pt>
                <c:pt idx="568">
                  <c:v>5.6407017500023358</c:v>
                </c:pt>
                <c:pt idx="569">
                  <c:v>5.6506327500028419</c:v>
                </c:pt>
                <c:pt idx="570">
                  <c:v>5.6605637500033481</c:v>
                </c:pt>
                <c:pt idx="571">
                  <c:v>5.6704937500035157</c:v>
                </c:pt>
                <c:pt idx="572">
                  <c:v>5.6804247500040219</c:v>
                </c:pt>
                <c:pt idx="573">
                  <c:v>5.6903557500045281</c:v>
                </c:pt>
                <c:pt idx="574">
                  <c:v>5.7002867500050343</c:v>
                </c:pt>
                <c:pt idx="575">
                  <c:v>5.7102177499982645</c:v>
                </c:pt>
                <c:pt idx="576">
                  <c:v>5.7201487499987707</c:v>
                </c:pt>
                <c:pt idx="577">
                  <c:v>5.7300787499989383</c:v>
                </c:pt>
                <c:pt idx="578">
                  <c:v>5.7400097499994445</c:v>
                </c:pt>
                <c:pt idx="579">
                  <c:v>5.7499407499999506</c:v>
                </c:pt>
                <c:pt idx="580">
                  <c:v>5.7598717500004568</c:v>
                </c:pt>
                <c:pt idx="581">
                  <c:v>5.769802750000963</c:v>
                </c:pt>
                <c:pt idx="582">
                  <c:v>5.7797337500014692</c:v>
                </c:pt>
                <c:pt idx="583">
                  <c:v>5.7896647500019753</c:v>
                </c:pt>
                <c:pt idx="584">
                  <c:v>5.799594750002143</c:v>
                </c:pt>
                <c:pt idx="585">
                  <c:v>5.8095257500026491</c:v>
                </c:pt>
                <c:pt idx="586">
                  <c:v>5.8194567500031553</c:v>
                </c:pt>
                <c:pt idx="587">
                  <c:v>5.8293877500036615</c:v>
                </c:pt>
                <c:pt idx="588">
                  <c:v>5.8393187500041677</c:v>
                </c:pt>
                <c:pt idx="589">
                  <c:v>5.8492497500046738</c:v>
                </c:pt>
                <c:pt idx="590">
                  <c:v>5.8591797500048415</c:v>
                </c:pt>
                <c:pt idx="591">
                  <c:v>5.8691107499980717</c:v>
                </c:pt>
                <c:pt idx="592">
                  <c:v>5.8790417499985779</c:v>
                </c:pt>
                <c:pt idx="593">
                  <c:v>5.888972749999084</c:v>
                </c:pt>
                <c:pt idx="594">
                  <c:v>5.8989037499995902</c:v>
                </c:pt>
                <c:pt idx="595">
                  <c:v>5.9088347500000964</c:v>
                </c:pt>
                <c:pt idx="596">
                  <c:v>5.9187657500006026</c:v>
                </c:pt>
                <c:pt idx="597">
                  <c:v>5.9286957500007702</c:v>
                </c:pt>
                <c:pt idx="598">
                  <c:v>5.9386267500012764</c:v>
                </c:pt>
                <c:pt idx="599">
                  <c:v>5.9485577500017826</c:v>
                </c:pt>
                <c:pt idx="600">
                  <c:v>5.9584882499984815</c:v>
                </c:pt>
                <c:pt idx="601">
                  <c:v>5.9684192499989877</c:v>
                </c:pt>
                <c:pt idx="602">
                  <c:v>5.9783502499994938</c:v>
                </c:pt>
                <c:pt idx="603">
                  <c:v>5.98828125</c:v>
                </c:pt>
                <c:pt idx="604">
                  <c:v>5.9982112500001676</c:v>
                </c:pt>
                <c:pt idx="605">
                  <c:v>6.0081422500006738</c:v>
                </c:pt>
                <c:pt idx="606">
                  <c:v>6.01807325000118</c:v>
                </c:pt>
                <c:pt idx="607">
                  <c:v>6.0280042500016862</c:v>
                </c:pt>
                <c:pt idx="608">
                  <c:v>6.0379352500021923</c:v>
                </c:pt>
                <c:pt idx="609">
                  <c:v>6.0478662500026985</c:v>
                </c:pt>
                <c:pt idx="610">
                  <c:v>6.0577972500032047</c:v>
                </c:pt>
                <c:pt idx="611">
                  <c:v>6.0677272500033723</c:v>
                </c:pt>
                <c:pt idx="612">
                  <c:v>6.0776582500038785</c:v>
                </c:pt>
                <c:pt idx="613">
                  <c:v>6.0875892500043847</c:v>
                </c:pt>
                <c:pt idx="614">
                  <c:v>6.0975202500048908</c:v>
                </c:pt>
                <c:pt idx="615">
                  <c:v>6.1074512499981211</c:v>
                </c:pt>
                <c:pt idx="616">
                  <c:v>6.1173822499986272</c:v>
                </c:pt>
                <c:pt idx="617">
                  <c:v>6.1273132499991334</c:v>
                </c:pt>
                <c:pt idx="618">
                  <c:v>6.137243249999301</c:v>
                </c:pt>
                <c:pt idx="619">
                  <c:v>6.1471742499998072</c:v>
                </c:pt>
                <c:pt idx="620">
                  <c:v>6.1571052500003134</c:v>
                </c:pt>
                <c:pt idx="621">
                  <c:v>6.1670362500008196</c:v>
                </c:pt>
                <c:pt idx="622">
                  <c:v>6.1769672500013257</c:v>
                </c:pt>
                <c:pt idx="623">
                  <c:v>6.1868982500018319</c:v>
                </c:pt>
                <c:pt idx="624">
                  <c:v>6.1968292500023381</c:v>
                </c:pt>
                <c:pt idx="625">
                  <c:v>6.2067592500025057</c:v>
                </c:pt>
                <c:pt idx="626">
                  <c:v>6.2166902500030119</c:v>
                </c:pt>
                <c:pt idx="627">
                  <c:v>6.2266212500035181</c:v>
                </c:pt>
                <c:pt idx="628">
                  <c:v>6.2365522500040242</c:v>
                </c:pt>
                <c:pt idx="629">
                  <c:v>6.2464832500045304</c:v>
                </c:pt>
                <c:pt idx="630">
                  <c:v>6.2564142500050366</c:v>
                </c:pt>
                <c:pt idx="631">
                  <c:v>6.2663452499982668</c:v>
                </c:pt>
                <c:pt idx="632">
                  <c:v>6.2762752499984344</c:v>
                </c:pt>
                <c:pt idx="633">
                  <c:v>6.2862062499989406</c:v>
                </c:pt>
                <c:pt idx="634">
                  <c:v>6.2961372499994468</c:v>
                </c:pt>
                <c:pt idx="635">
                  <c:v>6.306068249999953</c:v>
                </c:pt>
                <c:pt idx="636">
                  <c:v>6.3159992500004591</c:v>
                </c:pt>
                <c:pt idx="637">
                  <c:v>6.3259302500009653</c:v>
                </c:pt>
                <c:pt idx="638">
                  <c:v>6.3358612500014715</c:v>
                </c:pt>
                <c:pt idx="639">
                  <c:v>6.3457912500016391</c:v>
                </c:pt>
                <c:pt idx="640">
                  <c:v>6.3557222500021453</c:v>
                </c:pt>
                <c:pt idx="641">
                  <c:v>6.3656532500026515</c:v>
                </c:pt>
                <c:pt idx="642">
                  <c:v>6.3755842500031576</c:v>
                </c:pt>
                <c:pt idx="643">
                  <c:v>6.3855152500036638</c:v>
                </c:pt>
                <c:pt idx="644">
                  <c:v>6.39544625000417</c:v>
                </c:pt>
                <c:pt idx="645">
                  <c:v>6.4053772500046762</c:v>
                </c:pt>
                <c:pt idx="646">
                  <c:v>6.4153072500048438</c:v>
                </c:pt>
                <c:pt idx="647">
                  <c:v>6.425238249998074</c:v>
                </c:pt>
                <c:pt idx="648">
                  <c:v>6.4351692499985802</c:v>
                </c:pt>
                <c:pt idx="649">
                  <c:v>6.4451002499990864</c:v>
                </c:pt>
                <c:pt idx="650">
                  <c:v>6.4550312499995925</c:v>
                </c:pt>
                <c:pt idx="651">
                  <c:v>6.4649622500000987</c:v>
                </c:pt>
                <c:pt idx="652">
                  <c:v>6.4748932500006049</c:v>
                </c:pt>
                <c:pt idx="653">
                  <c:v>6.4848232500007725</c:v>
                </c:pt>
                <c:pt idx="654">
                  <c:v>6.4947542500012787</c:v>
                </c:pt>
                <c:pt idx="655">
                  <c:v>6.5046852500017849</c:v>
                </c:pt>
                <c:pt idx="656">
                  <c:v>6.5146162500022911</c:v>
                </c:pt>
                <c:pt idx="657">
                  <c:v>6.5245472500027972</c:v>
                </c:pt>
                <c:pt idx="658">
                  <c:v>6.5344782500033034</c:v>
                </c:pt>
                <c:pt idx="659">
                  <c:v>6.5444092500038096</c:v>
                </c:pt>
                <c:pt idx="660">
                  <c:v>6.5543392500039772</c:v>
                </c:pt>
                <c:pt idx="661">
                  <c:v>6.5642702500044834</c:v>
                </c:pt>
                <c:pt idx="662">
                  <c:v>6.5742012500049896</c:v>
                </c:pt>
                <c:pt idx="663">
                  <c:v>6.5841322499982198</c:v>
                </c:pt>
                <c:pt idx="664">
                  <c:v>6.594063249998726</c:v>
                </c:pt>
                <c:pt idx="665">
                  <c:v>6.6039942499992321</c:v>
                </c:pt>
                <c:pt idx="666">
                  <c:v>6.6139252499997383</c:v>
                </c:pt>
                <c:pt idx="667">
                  <c:v>6.6238562500002445</c:v>
                </c:pt>
                <c:pt idx="668">
                  <c:v>6.6337862500004121</c:v>
                </c:pt>
                <c:pt idx="669">
                  <c:v>6.6437172500009183</c:v>
                </c:pt>
                <c:pt idx="670">
                  <c:v>6.6536482500014245</c:v>
                </c:pt>
                <c:pt idx="671">
                  <c:v>6.6635792500019306</c:v>
                </c:pt>
                <c:pt idx="672">
                  <c:v>6.6735102500024368</c:v>
                </c:pt>
                <c:pt idx="673">
                  <c:v>6.683441250002943</c:v>
                </c:pt>
                <c:pt idx="674">
                  <c:v>6.6933722500034492</c:v>
                </c:pt>
                <c:pt idx="675">
                  <c:v>6.7033022500036168</c:v>
                </c:pt>
                <c:pt idx="676">
                  <c:v>6.713233250004123</c:v>
                </c:pt>
                <c:pt idx="677">
                  <c:v>6.7231642500046291</c:v>
                </c:pt>
                <c:pt idx="678">
                  <c:v>6.7330952499978594</c:v>
                </c:pt>
                <c:pt idx="679">
                  <c:v>6.7430262499983655</c:v>
                </c:pt>
                <c:pt idx="680">
                  <c:v>6.7529572499988717</c:v>
                </c:pt>
                <c:pt idx="681">
                  <c:v>6.7628882499993779</c:v>
                </c:pt>
                <c:pt idx="682">
                  <c:v>6.7728182499995455</c:v>
                </c:pt>
                <c:pt idx="683">
                  <c:v>6.7827492500000517</c:v>
                </c:pt>
                <c:pt idx="684">
                  <c:v>6.7926802500005579</c:v>
                </c:pt>
                <c:pt idx="685">
                  <c:v>6.802611250001064</c:v>
                </c:pt>
                <c:pt idx="686">
                  <c:v>6.8125422500015702</c:v>
                </c:pt>
                <c:pt idx="687">
                  <c:v>6.8224732500020764</c:v>
                </c:pt>
                <c:pt idx="688">
                  <c:v>6.8324042500025826</c:v>
                </c:pt>
                <c:pt idx="689">
                  <c:v>6.8423342500027502</c:v>
                </c:pt>
                <c:pt idx="690">
                  <c:v>6.8522652500032564</c:v>
                </c:pt>
                <c:pt idx="691">
                  <c:v>6.8621962500037625</c:v>
                </c:pt>
                <c:pt idx="692">
                  <c:v>6.8721272500042687</c:v>
                </c:pt>
                <c:pt idx="693">
                  <c:v>6.8820582500047749</c:v>
                </c:pt>
                <c:pt idx="694">
                  <c:v>6.8919892499980051</c:v>
                </c:pt>
                <c:pt idx="695">
                  <c:v>6.9019202499985113</c:v>
                </c:pt>
                <c:pt idx="696">
                  <c:v>6.9118512499990175</c:v>
                </c:pt>
                <c:pt idx="697">
                  <c:v>6.9217812499991851</c:v>
                </c:pt>
                <c:pt idx="698">
                  <c:v>6.9317122499996913</c:v>
                </c:pt>
                <c:pt idx="699">
                  <c:v>6.9416432500001974</c:v>
                </c:pt>
                <c:pt idx="700">
                  <c:v>6.951574625003559</c:v>
                </c:pt>
                <c:pt idx="701">
                  <c:v>6.9615056250040652</c:v>
                </c:pt>
                <c:pt idx="702">
                  <c:v>6.9714366250045714</c:v>
                </c:pt>
                <c:pt idx="703">
                  <c:v>6.9813676250050776</c:v>
                </c:pt>
                <c:pt idx="704">
                  <c:v>6.9912986249983078</c:v>
                </c:pt>
                <c:pt idx="705">
                  <c:v>7.0012286249984754</c:v>
                </c:pt>
                <c:pt idx="706">
                  <c:v>7.0111596249989816</c:v>
                </c:pt>
                <c:pt idx="707">
                  <c:v>7.0210906249994878</c:v>
                </c:pt>
              </c:numCache>
            </c:numRef>
          </c:xVal>
          <c:yVal>
            <c:numRef>
              <c:f>'Raw Data'!$G$2:$G$709</c:f>
              <c:numCache>
                <c:formatCode>General</c:formatCode>
                <c:ptCount val="708"/>
                <c:pt idx="0">
                  <c:v>6.0721468739211582E-3</c:v>
                </c:pt>
                <c:pt idx="1">
                  <c:v>9.3183218501509402E-4</c:v>
                </c:pt>
                <c:pt idx="2">
                  <c:v>1.6064079115167273E-2</c:v>
                </c:pt>
                <c:pt idx="3">
                  <c:v>3.2689422377329969E-8</c:v>
                </c:pt>
                <c:pt idx="4">
                  <c:v>7.338799964636572E-3</c:v>
                </c:pt>
                <c:pt idx="5">
                  <c:v>3.0133770033717172E-3</c:v>
                </c:pt>
                <c:pt idx="6">
                  <c:v>1.6239415202289886E-3</c:v>
                </c:pt>
                <c:pt idx="7">
                  <c:v>8.769440045580279E-3</c:v>
                </c:pt>
                <c:pt idx="8">
                  <c:v>-3.6037322133766758E-5</c:v>
                </c:pt>
                <c:pt idx="9">
                  <c:v>1.2962873093783911E-3</c:v>
                </c:pt>
                <c:pt idx="10">
                  <c:v>1.0527177024632697E-2</c:v>
                </c:pt>
                <c:pt idx="11">
                  <c:v>7.9685542266815929E-3</c:v>
                </c:pt>
                <c:pt idx="12">
                  <c:v>4.6121153980493573E-3</c:v>
                </c:pt>
                <c:pt idx="13">
                  <c:v>7.1151439659297572E-3</c:v>
                </c:pt>
                <c:pt idx="14">
                  <c:v>1.8514804355800191E-3</c:v>
                </c:pt>
                <c:pt idx="15">
                  <c:v>-5.028399182483545E-3</c:v>
                </c:pt>
                <c:pt idx="16">
                  <c:v>6.1432453617453614E-3</c:v>
                </c:pt>
                <c:pt idx="17">
                  <c:v>1.1906370744109163E-2</c:v>
                </c:pt>
                <c:pt idx="18">
                  <c:v>1.2315712384879593E-2</c:v>
                </c:pt>
                <c:pt idx="19">
                  <c:v>7.3476621508598433E-3</c:v>
                </c:pt>
                <c:pt idx="20">
                  <c:v>9.3616442196071264E-3</c:v>
                </c:pt>
                <c:pt idx="21">
                  <c:v>7.4808343313635672E-4</c:v>
                </c:pt>
                <c:pt idx="22">
                  <c:v>-8.1510571762918871E-4</c:v>
                </c:pt>
                <c:pt idx="23">
                  <c:v>-2.2352664917707349E-3</c:v>
                </c:pt>
                <c:pt idx="24">
                  <c:v>2.6492781937122456E-3</c:v>
                </c:pt>
                <c:pt idx="25">
                  <c:v>5.353971747681513E-3</c:v>
                </c:pt>
                <c:pt idx="26">
                  <c:v>1.0561885731294754E-2</c:v>
                </c:pt>
                <c:pt idx="27">
                  <c:v>8.8384554628282846E-3</c:v>
                </c:pt>
                <c:pt idx="28">
                  <c:v>5.7511347346007879E-3</c:v>
                </c:pt>
                <c:pt idx="29">
                  <c:v>1.803916990756993E-3</c:v>
                </c:pt>
                <c:pt idx="30">
                  <c:v>7.5799245201051274E-3</c:v>
                </c:pt>
                <c:pt idx="31">
                  <c:v>2.3423176445066946E-3</c:v>
                </c:pt>
                <c:pt idx="32">
                  <c:v>4.6387750469148309E-3</c:v>
                </c:pt>
                <c:pt idx="33">
                  <c:v>6.5394673123955749E-3</c:v>
                </c:pt>
                <c:pt idx="34">
                  <c:v>9.2373177967965681E-3</c:v>
                </c:pt>
                <c:pt idx="35">
                  <c:v>-3.9184606075286788E-3</c:v>
                </c:pt>
                <c:pt idx="36">
                  <c:v>4.0617864578984531E-6</c:v>
                </c:pt>
                <c:pt idx="37">
                  <c:v>6.920075369998821E-3</c:v>
                </c:pt>
                <c:pt idx="38">
                  <c:v>1.8610917963087642E-3</c:v>
                </c:pt>
                <c:pt idx="39">
                  <c:v>8.5091567225754339E-3</c:v>
                </c:pt>
                <c:pt idx="40">
                  <c:v>6.4289366640150614E-3</c:v>
                </c:pt>
                <c:pt idx="41">
                  <c:v>3.3543153572827694E-3</c:v>
                </c:pt>
                <c:pt idx="42">
                  <c:v>8.6221267562359705E-3</c:v>
                </c:pt>
                <c:pt idx="43">
                  <c:v>9.9407743848860392E-3</c:v>
                </c:pt>
                <c:pt idx="44">
                  <c:v>1.1078916639089595E-2</c:v>
                </c:pt>
                <c:pt idx="45">
                  <c:v>8.7906910199672117E-3</c:v>
                </c:pt>
                <c:pt idx="46">
                  <c:v>1.5550996921956661E-3</c:v>
                </c:pt>
                <c:pt idx="47">
                  <c:v>3.1489044986665327E-3</c:v>
                </c:pt>
                <c:pt idx="48">
                  <c:v>1.0117014963179904E-3</c:v>
                </c:pt>
                <c:pt idx="49">
                  <c:v>2.8055267594754713E-3</c:v>
                </c:pt>
                <c:pt idx="50">
                  <c:v>6.9378819689154686E-3</c:v>
                </c:pt>
                <c:pt idx="51">
                  <c:v>1.244711028411985E-2</c:v>
                </c:pt>
                <c:pt idx="52">
                  <c:v>6.5443278104066888E-3</c:v>
                </c:pt>
                <c:pt idx="53">
                  <c:v>7.1205891855061071E-3</c:v>
                </c:pt>
                <c:pt idx="54">
                  <c:v>2.3361963406205305E-3</c:v>
                </c:pt>
                <c:pt idx="55">
                  <c:v>4.1432052478194287E-3</c:v>
                </c:pt>
                <c:pt idx="56">
                  <c:v>2.0411878824234952E-4</c:v>
                </c:pt>
                <c:pt idx="57">
                  <c:v>4.2532973550260117E-3</c:v>
                </c:pt>
                <c:pt idx="58">
                  <c:v>2.9879690241068624E-3</c:v>
                </c:pt>
                <c:pt idx="59">
                  <c:v>7.8907862585037986E-3</c:v>
                </c:pt>
                <c:pt idx="60">
                  <c:v>7.5591394957155028E-3</c:v>
                </c:pt>
                <c:pt idx="61">
                  <c:v>9.8343459237367065E-3</c:v>
                </c:pt>
                <c:pt idx="62">
                  <c:v>2.3353832121938561E-3</c:v>
                </c:pt>
                <c:pt idx="63">
                  <c:v>2.2111207433044983E-3</c:v>
                </c:pt>
                <c:pt idx="64">
                  <c:v>6.4054016210138842E-3</c:v>
                </c:pt>
                <c:pt idx="65">
                  <c:v>2.8762049786746624E-3</c:v>
                </c:pt>
                <c:pt idx="66">
                  <c:v>-2.1030554641038035E-3</c:v>
                </c:pt>
                <c:pt idx="67">
                  <c:v>-5.4180320352315015E-4</c:v>
                </c:pt>
                <c:pt idx="68">
                  <c:v>1.2089553046971568E-2</c:v>
                </c:pt>
                <c:pt idx="69">
                  <c:v>4.7057622112333802E-3</c:v>
                </c:pt>
                <c:pt idx="70">
                  <c:v>-1.8251939490437491E-3</c:v>
                </c:pt>
                <c:pt idx="71">
                  <c:v>1.6384956054389527E-3</c:v>
                </c:pt>
                <c:pt idx="72">
                  <c:v>-1.4111014455556736E-3</c:v>
                </c:pt>
                <c:pt idx="73">
                  <c:v>-3.7157997675239945E-3</c:v>
                </c:pt>
                <c:pt idx="74">
                  <c:v>4.2688564304262516E-3</c:v>
                </c:pt>
                <c:pt idx="75">
                  <c:v>1.3943743519485019E-3</c:v>
                </c:pt>
                <c:pt idx="76">
                  <c:v>8.8707978744059918E-3</c:v>
                </c:pt>
                <c:pt idx="77">
                  <c:v>4.8628147691488349E-3</c:v>
                </c:pt>
                <c:pt idx="78">
                  <c:v>-5.7909583300352063E-3</c:v>
                </c:pt>
                <c:pt idx="79">
                  <c:v>-4.23041869886219E-3</c:v>
                </c:pt>
                <c:pt idx="80">
                  <c:v>-2.6526023726910208E-3</c:v>
                </c:pt>
                <c:pt idx="81">
                  <c:v>-1.6396818961948029E-3</c:v>
                </c:pt>
                <c:pt idx="82">
                  <c:v>-4.8429949209093104E-4</c:v>
                </c:pt>
                <c:pt idx="83">
                  <c:v>5.5410004220902975E-3</c:v>
                </c:pt>
                <c:pt idx="84">
                  <c:v>9.2370619811117799E-3</c:v>
                </c:pt>
                <c:pt idx="85">
                  <c:v>1.8315816298127285E-3</c:v>
                </c:pt>
                <c:pt idx="86">
                  <c:v>8.4831750020385177E-4</c:v>
                </c:pt>
                <c:pt idx="87">
                  <c:v>-1.5989067032933096E-3</c:v>
                </c:pt>
                <c:pt idx="88">
                  <c:v>7.7750223688781428E-4</c:v>
                </c:pt>
                <c:pt idx="89">
                  <c:v>-1.6987460665404686E-4</c:v>
                </c:pt>
                <c:pt idx="90">
                  <c:v>2.1245179977268103E-3</c:v>
                </c:pt>
                <c:pt idx="91">
                  <c:v>9.4702745229005847E-3</c:v>
                </c:pt>
                <c:pt idx="92">
                  <c:v>5.3385588526725786E-3</c:v>
                </c:pt>
                <c:pt idx="93">
                  <c:v>1.062051504850392E-3</c:v>
                </c:pt>
                <c:pt idx="94">
                  <c:v>1.7825198359787547E-3</c:v>
                </c:pt>
                <c:pt idx="95">
                  <c:v>-2.1739438176155007E-3</c:v>
                </c:pt>
                <c:pt idx="96">
                  <c:v>-1.1255197785794702E-3</c:v>
                </c:pt>
                <c:pt idx="97">
                  <c:v>3.2594991009682467E-3</c:v>
                </c:pt>
                <c:pt idx="98">
                  <c:v>7.2144826781004728E-3</c:v>
                </c:pt>
                <c:pt idx="99">
                  <c:v>3.82892654277385E-3</c:v>
                </c:pt>
                <c:pt idx="100">
                  <c:v>3.5098787024617217E-3</c:v>
                </c:pt>
                <c:pt idx="101">
                  <c:v>4.9096929933875877E-3</c:v>
                </c:pt>
                <c:pt idx="102">
                  <c:v>-1.9354484975336872E-5</c:v>
                </c:pt>
                <c:pt idx="103">
                  <c:v>-2.7557691838592246E-3</c:v>
                </c:pt>
                <c:pt idx="104">
                  <c:v>8.1811297684908357E-4</c:v>
                </c:pt>
                <c:pt idx="105">
                  <c:v>-5.3707993403077081E-3</c:v>
                </c:pt>
                <c:pt idx="106">
                  <c:v>7.0385472849011921E-4</c:v>
                </c:pt>
                <c:pt idx="107">
                  <c:v>1.2282586097717429E-3</c:v>
                </c:pt>
                <c:pt idx="108">
                  <c:v>5.0361847132444487E-3</c:v>
                </c:pt>
                <c:pt idx="109">
                  <c:v>6.2615966610610613E-3</c:v>
                </c:pt>
                <c:pt idx="110">
                  <c:v>4.7648464981466659E-3</c:v>
                </c:pt>
                <c:pt idx="111">
                  <c:v>2.7169962599873643E-3</c:v>
                </c:pt>
                <c:pt idx="112">
                  <c:v>7.7009271830320858E-4</c:v>
                </c:pt>
                <c:pt idx="113">
                  <c:v>-3.8321575149892484E-4</c:v>
                </c:pt>
                <c:pt idx="114">
                  <c:v>-5.7478515431283461E-4</c:v>
                </c:pt>
                <c:pt idx="115">
                  <c:v>-1.9401648268103505E-3</c:v>
                </c:pt>
                <c:pt idx="116">
                  <c:v>2.1765874698759236E-4</c:v>
                </c:pt>
                <c:pt idx="117">
                  <c:v>-1.4071728475391759E-3</c:v>
                </c:pt>
                <c:pt idx="118">
                  <c:v>-3.4272378310559737E-4</c:v>
                </c:pt>
                <c:pt idx="119">
                  <c:v>-4.775379197672E-3</c:v>
                </c:pt>
                <c:pt idx="120">
                  <c:v>2.4969216808676808E-3</c:v>
                </c:pt>
                <c:pt idx="121">
                  <c:v>1.0693585127592095E-2</c:v>
                </c:pt>
                <c:pt idx="122">
                  <c:v>5.368984490633083E-4</c:v>
                </c:pt>
                <c:pt idx="123">
                  <c:v>2.7943256869912281E-3</c:v>
                </c:pt>
                <c:pt idx="124">
                  <c:v>-5.016951430588959E-3</c:v>
                </c:pt>
                <c:pt idx="125">
                  <c:v>8.0267451703558423E-5</c:v>
                </c:pt>
                <c:pt idx="126">
                  <c:v>1.7475553136318961E-3</c:v>
                </c:pt>
                <c:pt idx="127">
                  <c:v>-4.2506372742354831E-3</c:v>
                </c:pt>
                <c:pt idx="128">
                  <c:v>3.5862031392753235E-3</c:v>
                </c:pt>
                <c:pt idx="129">
                  <c:v>2.8386822994798527E-3</c:v>
                </c:pt>
                <c:pt idx="130">
                  <c:v>-5.8277409709990013E-3</c:v>
                </c:pt>
                <c:pt idx="131">
                  <c:v>3.1376942899078164E-3</c:v>
                </c:pt>
                <c:pt idx="132">
                  <c:v>3.7726653646677766E-3</c:v>
                </c:pt>
                <c:pt idx="133">
                  <c:v>-6.6529201436787699E-3</c:v>
                </c:pt>
                <c:pt idx="134">
                  <c:v>-8.5300316847860685E-3</c:v>
                </c:pt>
                <c:pt idx="135">
                  <c:v>-5.0197654031216982E-3</c:v>
                </c:pt>
                <c:pt idx="136">
                  <c:v>-4.7367236204445273E-3</c:v>
                </c:pt>
                <c:pt idx="137">
                  <c:v>3.6564428173005703E-3</c:v>
                </c:pt>
                <c:pt idx="138">
                  <c:v>3.0898202117532608E-3</c:v>
                </c:pt>
                <c:pt idx="139">
                  <c:v>-1.2311168387532101E-3</c:v>
                </c:pt>
                <c:pt idx="140">
                  <c:v>-3.3338669501244977E-3</c:v>
                </c:pt>
                <c:pt idx="141">
                  <c:v>-5.1452155876904604E-3</c:v>
                </c:pt>
                <c:pt idx="142">
                  <c:v>-6.0285928286611945E-3</c:v>
                </c:pt>
                <c:pt idx="143">
                  <c:v>2.9465360194444734E-3</c:v>
                </c:pt>
                <c:pt idx="144">
                  <c:v>9.843381699174647E-3</c:v>
                </c:pt>
                <c:pt idx="145">
                  <c:v>4.6017000451684109E-3</c:v>
                </c:pt>
                <c:pt idx="146">
                  <c:v>9.0740342997014667E-3</c:v>
                </c:pt>
                <c:pt idx="147">
                  <c:v>-3.5101038403807794E-4</c:v>
                </c:pt>
                <c:pt idx="148">
                  <c:v>-2.2552181035279117E-5</c:v>
                </c:pt>
                <c:pt idx="149">
                  <c:v>-4.0011621639132466E-3</c:v>
                </c:pt>
                <c:pt idx="150">
                  <c:v>9.2997276876121832E-3</c:v>
                </c:pt>
                <c:pt idx="151">
                  <c:v>1.5870401076972518E-3</c:v>
                </c:pt>
                <c:pt idx="152">
                  <c:v>6.0684010013938028E-3</c:v>
                </c:pt>
                <c:pt idx="153">
                  <c:v>3.7584584578871788E-3</c:v>
                </c:pt>
                <c:pt idx="154">
                  <c:v>-3.9642881602048735E-3</c:v>
                </c:pt>
                <c:pt idx="155">
                  <c:v>-6.3845603540539642E-3</c:v>
                </c:pt>
                <c:pt idx="156">
                  <c:v>5.4584998637437904E-3</c:v>
                </c:pt>
                <c:pt idx="157">
                  <c:v>6.0662448406219593E-3</c:v>
                </c:pt>
                <c:pt idx="158">
                  <c:v>1.8108057416975631E-3</c:v>
                </c:pt>
                <c:pt idx="159">
                  <c:v>2.3202261328697238E-3</c:v>
                </c:pt>
                <c:pt idx="160">
                  <c:v>-4.1562211699783247E-4</c:v>
                </c:pt>
                <c:pt idx="161">
                  <c:v>3.5411978513002484E-3</c:v>
                </c:pt>
                <c:pt idx="162">
                  <c:v>4.8264341242611475E-3</c:v>
                </c:pt>
                <c:pt idx="163">
                  <c:v>1.4074958860875453E-4</c:v>
                </c:pt>
                <c:pt idx="164">
                  <c:v>-2.0101121440529723E-3</c:v>
                </c:pt>
                <c:pt idx="165">
                  <c:v>-5.6204571761190869E-3</c:v>
                </c:pt>
                <c:pt idx="166">
                  <c:v>-7.3121644556521648E-4</c:v>
                </c:pt>
                <c:pt idx="167">
                  <c:v>-3.2954945974051908E-3</c:v>
                </c:pt>
                <c:pt idx="168">
                  <c:v>2.9531707987190403E-4</c:v>
                </c:pt>
                <c:pt idx="169">
                  <c:v>4.9980133585631886E-3</c:v>
                </c:pt>
                <c:pt idx="170">
                  <c:v>3.3732183091342571E-3</c:v>
                </c:pt>
                <c:pt idx="171">
                  <c:v>1.5020727552473578E-3</c:v>
                </c:pt>
                <c:pt idx="172">
                  <c:v>-1.9444204866884973E-4</c:v>
                </c:pt>
                <c:pt idx="173">
                  <c:v>-4.5213085412979109E-3</c:v>
                </c:pt>
                <c:pt idx="174">
                  <c:v>-3.742450280114995E-3</c:v>
                </c:pt>
                <c:pt idx="175">
                  <c:v>4.0107475407421683E-3</c:v>
                </c:pt>
                <c:pt idx="176">
                  <c:v>8.0905052181333426E-3</c:v>
                </c:pt>
                <c:pt idx="177">
                  <c:v>1.419174584560097E-2</c:v>
                </c:pt>
                <c:pt idx="178">
                  <c:v>9.0275489352643623E-3</c:v>
                </c:pt>
                <c:pt idx="179">
                  <c:v>4.2996822204440927E-3</c:v>
                </c:pt>
                <c:pt idx="180">
                  <c:v>-2.5415692292153763E-3</c:v>
                </c:pt>
                <c:pt idx="181">
                  <c:v>-4.7963652200996854E-3</c:v>
                </c:pt>
                <c:pt idx="182">
                  <c:v>-5.338877197355027E-3</c:v>
                </c:pt>
                <c:pt idx="183">
                  <c:v>6.8153279833495645E-3</c:v>
                </c:pt>
                <c:pt idx="184">
                  <c:v>5.5644989199936518E-3</c:v>
                </c:pt>
                <c:pt idx="185">
                  <c:v>3.6356029752642044E-3</c:v>
                </c:pt>
                <c:pt idx="186">
                  <c:v>5.9847693890334452E-4</c:v>
                </c:pt>
                <c:pt idx="187">
                  <c:v>-2.0564147830009344E-3</c:v>
                </c:pt>
                <c:pt idx="188">
                  <c:v>1.7258793180808432E-2</c:v>
                </c:pt>
                <c:pt idx="189">
                  <c:v>0.23419803131371739</c:v>
                </c:pt>
                <c:pt idx="190">
                  <c:v>0.10538028907030822</c:v>
                </c:pt>
                <c:pt idx="191">
                  <c:v>-0.1242642817273736</c:v>
                </c:pt>
                <c:pt idx="192">
                  <c:v>-6.6460553314536805E-2</c:v>
                </c:pt>
                <c:pt idx="193">
                  <c:v>-5.2650928292423481E-2</c:v>
                </c:pt>
                <c:pt idx="194">
                  <c:v>-3.294910060241818E-2</c:v>
                </c:pt>
                <c:pt idx="195">
                  <c:v>-4.9963822066783903E-2</c:v>
                </c:pt>
                <c:pt idx="196">
                  <c:v>-3.0242936108261342E-2</c:v>
                </c:pt>
                <c:pt idx="197">
                  <c:v>3.6777668818831488E-3</c:v>
                </c:pt>
                <c:pt idx="198">
                  <c:v>-2.5591565575450587E-3</c:v>
                </c:pt>
                <c:pt idx="199">
                  <c:v>-2.1547759138047656E-3</c:v>
                </c:pt>
                <c:pt idx="200">
                  <c:v>1.4708997868001505E-3</c:v>
                </c:pt>
                <c:pt idx="201">
                  <c:v>2.1074423007667181E-3</c:v>
                </c:pt>
                <c:pt idx="202">
                  <c:v>3.9029778912663682E-4</c:v>
                </c:pt>
                <c:pt idx="203">
                  <c:v>4.7608448099345085E-3</c:v>
                </c:pt>
                <c:pt idx="204">
                  <c:v>-5.2141103893517393E-4</c:v>
                </c:pt>
                <c:pt idx="205">
                  <c:v>6.6669000685215113E-3</c:v>
                </c:pt>
                <c:pt idx="206">
                  <c:v>1.2767265457660076E-3</c:v>
                </c:pt>
                <c:pt idx="207">
                  <c:v>-5.4597848094999069E-4</c:v>
                </c:pt>
                <c:pt idx="208">
                  <c:v>-5.5204697884619208E-3</c:v>
                </c:pt>
                <c:pt idx="209">
                  <c:v>-1.2662798026576633E-2</c:v>
                </c:pt>
                <c:pt idx="210">
                  <c:v>-4.265847528353333E-2</c:v>
                </c:pt>
                <c:pt idx="211">
                  <c:v>-5.8352941134944554E-2</c:v>
                </c:pt>
                <c:pt idx="212">
                  <c:v>-2.1519164443016048E-2</c:v>
                </c:pt>
                <c:pt idx="213">
                  <c:v>1.2790524568408734E-2</c:v>
                </c:pt>
                <c:pt idx="214">
                  <c:v>-3.3260327791795129E-2</c:v>
                </c:pt>
                <c:pt idx="215">
                  <c:v>-3.134011130779981E-2</c:v>
                </c:pt>
                <c:pt idx="216">
                  <c:v>9.5279792323708645E-3</c:v>
                </c:pt>
                <c:pt idx="217">
                  <c:v>2.1888298764824871E-2</c:v>
                </c:pt>
                <c:pt idx="218">
                  <c:v>-4.9643246456980428E-4</c:v>
                </c:pt>
                <c:pt idx="219">
                  <c:v>-1.5490484107285735E-2</c:v>
                </c:pt>
                <c:pt idx="220">
                  <c:v>-1.2477450426667924E-2</c:v>
                </c:pt>
                <c:pt idx="221">
                  <c:v>2.5727982558310047E-2</c:v>
                </c:pt>
                <c:pt idx="222">
                  <c:v>7.0224526226520562E-2</c:v>
                </c:pt>
                <c:pt idx="223">
                  <c:v>7.6655312273651383E-2</c:v>
                </c:pt>
                <c:pt idx="224">
                  <c:v>6.1629009582102323E-2</c:v>
                </c:pt>
                <c:pt idx="225">
                  <c:v>-3.3409932442009377E-3</c:v>
                </c:pt>
                <c:pt idx="226">
                  <c:v>-3.116295710206024E-3</c:v>
                </c:pt>
                <c:pt idx="227">
                  <c:v>5.579062141478075E-3</c:v>
                </c:pt>
                <c:pt idx="228">
                  <c:v>-2.0776748936623263E-3</c:v>
                </c:pt>
                <c:pt idx="229">
                  <c:v>-3.5056745912879633E-3</c:v>
                </c:pt>
                <c:pt idx="230">
                  <c:v>2.9707288742065463E-3</c:v>
                </c:pt>
                <c:pt idx="231">
                  <c:v>-4.5616451930254598E-3</c:v>
                </c:pt>
                <c:pt idx="232">
                  <c:v>3.0686331912875286E-3</c:v>
                </c:pt>
                <c:pt idx="233">
                  <c:v>3.442325089126827E-3</c:v>
                </c:pt>
                <c:pt idx="234">
                  <c:v>4.1462933085858883E-3</c:v>
                </c:pt>
                <c:pt idx="235">
                  <c:v>1.6867168620228884E-3</c:v>
                </c:pt>
                <c:pt idx="236">
                  <c:v>-3.4003424830734708E-3</c:v>
                </c:pt>
                <c:pt idx="237">
                  <c:v>-4.5837092958390668E-3</c:v>
                </c:pt>
                <c:pt idx="238">
                  <c:v>-1.6089748777449037E-3</c:v>
                </c:pt>
                <c:pt idx="239">
                  <c:v>-8.6133526638149105E-4</c:v>
                </c:pt>
                <c:pt idx="240">
                  <c:v>-1.5959629788994678E-4</c:v>
                </c:pt>
                <c:pt idx="241">
                  <c:v>1.9258588459342835E-3</c:v>
                </c:pt>
                <c:pt idx="242">
                  <c:v>5.8807053789496494E-3</c:v>
                </c:pt>
                <c:pt idx="243">
                  <c:v>-3.6533259227871789E-3</c:v>
                </c:pt>
                <c:pt idx="244">
                  <c:v>-7.6309674605727074E-3</c:v>
                </c:pt>
                <c:pt idx="245">
                  <c:v>5.0447179935872583E-3</c:v>
                </c:pt>
                <c:pt idx="246">
                  <c:v>-2.0093721058219577E-3</c:v>
                </c:pt>
                <c:pt idx="247">
                  <c:v>-5.6095850095152777E-3</c:v>
                </c:pt>
                <c:pt idx="248">
                  <c:v>-1.1823108606040383E-3</c:v>
                </c:pt>
                <c:pt idx="249">
                  <c:v>6.561494870111359E-3</c:v>
                </c:pt>
                <c:pt idx="250">
                  <c:v>5.4767724126577461E-3</c:v>
                </c:pt>
                <c:pt idx="251">
                  <c:v>6.4218651875853627E-3</c:v>
                </c:pt>
                <c:pt idx="252">
                  <c:v>5.064169121906173E-3</c:v>
                </c:pt>
                <c:pt idx="253">
                  <c:v>-6.4636987634003051E-3</c:v>
                </c:pt>
                <c:pt idx="254">
                  <c:v>-1.1323537118732852E-3</c:v>
                </c:pt>
                <c:pt idx="255">
                  <c:v>1.7092925962060718E-3</c:v>
                </c:pt>
                <c:pt idx="256">
                  <c:v>5.53347213193775E-3</c:v>
                </c:pt>
                <c:pt idx="257">
                  <c:v>2.0492076873779436E-3</c:v>
                </c:pt>
                <c:pt idx="258">
                  <c:v>-1.6475264858454464E-2</c:v>
                </c:pt>
                <c:pt idx="259">
                  <c:v>-2.3763853870332197E-3</c:v>
                </c:pt>
                <c:pt idx="260">
                  <c:v>1.2654797919094685E-3</c:v>
                </c:pt>
                <c:pt idx="261">
                  <c:v>4.5575627032667515E-3</c:v>
                </c:pt>
                <c:pt idx="262">
                  <c:v>-1.3017950579524012E-3</c:v>
                </c:pt>
                <c:pt idx="263">
                  <c:v>-2.8335462883114781E-3</c:v>
                </c:pt>
                <c:pt idx="264">
                  <c:v>-4.1105416417121787E-3</c:v>
                </c:pt>
                <c:pt idx="265">
                  <c:v>-5.5115162394940714E-3</c:v>
                </c:pt>
                <c:pt idx="266">
                  <c:v>-6.4699297025799657E-3</c:v>
                </c:pt>
                <c:pt idx="267">
                  <c:v>6.9758724421263574E-4</c:v>
                </c:pt>
                <c:pt idx="268">
                  <c:v>-3.3853955380618445E-3</c:v>
                </c:pt>
                <c:pt idx="269">
                  <c:v>7.2232443653047207E-3</c:v>
                </c:pt>
                <c:pt idx="270">
                  <c:v>-3.9155552722513615E-3</c:v>
                </c:pt>
                <c:pt idx="271">
                  <c:v>-3.8066874258220057E-3</c:v>
                </c:pt>
                <c:pt idx="272">
                  <c:v>-4.5022502727806446E-3</c:v>
                </c:pt>
                <c:pt idx="273">
                  <c:v>4.467999804764991E-3</c:v>
                </c:pt>
                <c:pt idx="274">
                  <c:v>9.1599902138114753E-4</c:v>
                </c:pt>
                <c:pt idx="275">
                  <c:v>-1.2115937182679767E-2</c:v>
                </c:pt>
                <c:pt idx="276">
                  <c:v>-6.1396168358623937E-3</c:v>
                </c:pt>
                <c:pt idx="277">
                  <c:v>-2.1625417470931968E-3</c:v>
                </c:pt>
                <c:pt idx="278">
                  <c:v>-8.5658915620297066E-3</c:v>
                </c:pt>
                <c:pt idx="279">
                  <c:v>-1.0907562542706584E-3</c:v>
                </c:pt>
                <c:pt idx="280">
                  <c:v>-4.4914310798048473E-4</c:v>
                </c:pt>
                <c:pt idx="281">
                  <c:v>-5.8836001530289533E-3</c:v>
                </c:pt>
                <c:pt idx="282">
                  <c:v>-9.4968505203723852E-3</c:v>
                </c:pt>
                <c:pt idx="283">
                  <c:v>-6.5066483896225602E-3</c:v>
                </c:pt>
                <c:pt idx="284">
                  <c:v>-3.8409758638590502E-3</c:v>
                </c:pt>
                <c:pt idx="285">
                  <c:v>7.5662018358707561E-3</c:v>
                </c:pt>
                <c:pt idx="286">
                  <c:v>4.9471517186611969E-3</c:v>
                </c:pt>
                <c:pt idx="287">
                  <c:v>-6.1767101101577182E-3</c:v>
                </c:pt>
                <c:pt idx="288">
                  <c:v>-8.6723382957279577E-3</c:v>
                </c:pt>
                <c:pt idx="289">
                  <c:v>-7.5922826305030444E-4</c:v>
                </c:pt>
                <c:pt idx="290">
                  <c:v>8.0630891025067208E-4</c:v>
                </c:pt>
                <c:pt idx="291">
                  <c:v>5.2237361669552063E-5</c:v>
                </c:pt>
                <c:pt idx="292">
                  <c:v>-5.857497816905366E-3</c:v>
                </c:pt>
                <c:pt idx="293">
                  <c:v>-6.8369868211447249E-4</c:v>
                </c:pt>
                <c:pt idx="294">
                  <c:v>-2.3369148373603155E-4</c:v>
                </c:pt>
                <c:pt idx="295">
                  <c:v>-7.9096695128828276E-3</c:v>
                </c:pt>
                <c:pt idx="296">
                  <c:v>-1.1385327586904165E-2</c:v>
                </c:pt>
                <c:pt idx="297">
                  <c:v>-1.6792511008679734E-3</c:v>
                </c:pt>
                <c:pt idx="298">
                  <c:v>9.8283982090652117E-3</c:v>
                </c:pt>
                <c:pt idx="299">
                  <c:v>7.2342992573976583E-3</c:v>
                </c:pt>
                <c:pt idx="300">
                  <c:v>-2.1667078882455781E-3</c:v>
                </c:pt>
                <c:pt idx="301">
                  <c:v>-3.9407348446547918E-3</c:v>
                </c:pt>
                <c:pt idx="302">
                  <c:v>2.8323965426534509E-3</c:v>
                </c:pt>
                <c:pt idx="303">
                  <c:v>5.6994435377419328E-4</c:v>
                </c:pt>
                <c:pt idx="304">
                  <c:v>-1.2890773639082781E-3</c:v>
                </c:pt>
                <c:pt idx="305">
                  <c:v>-2.8274432569742186E-3</c:v>
                </c:pt>
                <c:pt idx="306">
                  <c:v>-5.3760983794927525E-3</c:v>
                </c:pt>
                <c:pt idx="307">
                  <c:v>-5.7954533770680355E-3</c:v>
                </c:pt>
                <c:pt idx="308">
                  <c:v>6.5587101504208101E-4</c:v>
                </c:pt>
                <c:pt idx="309">
                  <c:v>-5.8855279069393862E-3</c:v>
                </c:pt>
                <c:pt idx="310">
                  <c:v>3.9475307324901232E-2</c:v>
                </c:pt>
                <c:pt idx="311">
                  <c:v>1.1354596026241779</c:v>
                </c:pt>
                <c:pt idx="312">
                  <c:v>4.0382731220126153</c:v>
                </c:pt>
                <c:pt idx="313">
                  <c:v>4.3356057921051985</c:v>
                </c:pt>
                <c:pt idx="314">
                  <c:v>4.2682987850904466</c:v>
                </c:pt>
                <c:pt idx="315">
                  <c:v>4.5073695060610772</c:v>
                </c:pt>
                <c:pt idx="316">
                  <c:v>4.3133834490180023</c:v>
                </c:pt>
                <c:pt idx="317">
                  <c:v>4.2005929979681973</c:v>
                </c:pt>
                <c:pt idx="318">
                  <c:v>4.2597671127319341</c:v>
                </c:pt>
                <c:pt idx="319">
                  <c:v>3.8832005774974827</c:v>
                </c:pt>
                <c:pt idx="320">
                  <c:v>3.9940243175625803</c:v>
                </c:pt>
                <c:pt idx="321">
                  <c:v>3.8655291223526005</c:v>
                </c:pt>
                <c:pt idx="322">
                  <c:v>3.7309548693895342</c:v>
                </c:pt>
                <c:pt idx="323">
                  <c:v>3.5906526839733126</c:v>
                </c:pt>
                <c:pt idx="324">
                  <c:v>3.3025340563058858</c:v>
                </c:pt>
                <c:pt idx="325">
                  <c:v>3.0746809262037282</c:v>
                </c:pt>
                <c:pt idx="326">
                  <c:v>2.7653909924626352</c:v>
                </c:pt>
                <c:pt idx="327">
                  <c:v>2.5378056648373608</c:v>
                </c:pt>
                <c:pt idx="328">
                  <c:v>2.4276531851291661</c:v>
                </c:pt>
                <c:pt idx="329">
                  <c:v>2.2325672668218615</c:v>
                </c:pt>
                <c:pt idx="330">
                  <c:v>1.959225284010172</c:v>
                </c:pt>
                <c:pt idx="331">
                  <c:v>1.5946834015846252</c:v>
                </c:pt>
                <c:pt idx="332">
                  <c:v>1.2020541264116764</c:v>
                </c:pt>
                <c:pt idx="333">
                  <c:v>0.97056812122464187</c:v>
                </c:pt>
                <c:pt idx="334">
                  <c:v>0.69922690942883503</c:v>
                </c:pt>
                <c:pt idx="335">
                  <c:v>0.52053022496402268</c:v>
                </c:pt>
                <c:pt idx="336">
                  <c:v>0.27858406260609625</c:v>
                </c:pt>
                <c:pt idx="337">
                  <c:v>-8.9680666651111088E-2</c:v>
                </c:pt>
                <c:pt idx="338">
                  <c:v>-0.4742102348059416</c:v>
                </c:pt>
                <c:pt idx="339">
                  <c:v>-0.8114877931773663</c:v>
                </c:pt>
                <c:pt idx="340">
                  <c:v>-1.1220869915932419</c:v>
                </c:pt>
                <c:pt idx="341">
                  <c:v>-1.2807336466759445</c:v>
                </c:pt>
                <c:pt idx="342">
                  <c:v>-1.352960427850485</c:v>
                </c:pt>
                <c:pt idx="343">
                  <c:v>-1.5728095968067648</c:v>
                </c:pt>
                <c:pt idx="344">
                  <c:v>-1.7066566023230554</c:v>
                </c:pt>
                <c:pt idx="345">
                  <c:v>-1.7088849762082101</c:v>
                </c:pt>
                <c:pt idx="346">
                  <c:v>-1.7126440049707892</c:v>
                </c:pt>
                <c:pt idx="347">
                  <c:v>-1.7913981060683728</c:v>
                </c:pt>
                <c:pt idx="348">
                  <c:v>-1.723528012186289</c:v>
                </c:pt>
                <c:pt idx="349">
                  <c:v>-1.7116569949686529</c:v>
                </c:pt>
                <c:pt idx="350">
                  <c:v>-1.616224003583193</c:v>
                </c:pt>
                <c:pt idx="351">
                  <c:v>-1.6169863343238833</c:v>
                </c:pt>
                <c:pt idx="352">
                  <c:v>-1.7443071162700654</c:v>
                </c:pt>
                <c:pt idx="353">
                  <c:v>-1.7957601289451124</c:v>
                </c:pt>
                <c:pt idx="354">
                  <c:v>-1.8403707298636438</c:v>
                </c:pt>
                <c:pt idx="355">
                  <c:v>-1.7114823094010354</c:v>
                </c:pt>
                <c:pt idx="356">
                  <c:v>-1.5906399500370028</c:v>
                </c:pt>
                <c:pt idx="357">
                  <c:v>-1.5851111152768136</c:v>
                </c:pt>
                <c:pt idx="358">
                  <c:v>-1.6318369464576246</c:v>
                </c:pt>
                <c:pt idx="359">
                  <c:v>-1.6445657502114774</c:v>
                </c:pt>
                <c:pt idx="360">
                  <c:v>-1.7248414430022241</c:v>
                </c:pt>
                <c:pt idx="361">
                  <c:v>-1.7112340950965883</c:v>
                </c:pt>
                <c:pt idx="362">
                  <c:v>-1.6712120966613295</c:v>
                </c:pt>
                <c:pt idx="363">
                  <c:v>-1.6527807958424092</c:v>
                </c:pt>
                <c:pt idx="364">
                  <c:v>-1.7874369098246099</c:v>
                </c:pt>
                <c:pt idx="365">
                  <c:v>-1.8312835720181466</c:v>
                </c:pt>
                <c:pt idx="366">
                  <c:v>-1.7110779744386675</c:v>
                </c:pt>
                <c:pt idx="367">
                  <c:v>-1.6890218384563924</c:v>
                </c:pt>
                <c:pt idx="368">
                  <c:v>-1.6999083307385445</c:v>
                </c:pt>
                <c:pt idx="369">
                  <c:v>-1.7610367311537267</c:v>
                </c:pt>
                <c:pt idx="370">
                  <c:v>-1.6904295556247235</c:v>
                </c:pt>
                <c:pt idx="371">
                  <c:v>-1.608229836523533</c:v>
                </c:pt>
                <c:pt idx="372">
                  <c:v>-1.6492068314552308</c:v>
                </c:pt>
                <c:pt idx="373">
                  <c:v>-1.6211418043076993</c:v>
                </c:pt>
                <c:pt idx="374">
                  <c:v>-1.5740385353565218</c:v>
                </c:pt>
                <c:pt idx="375">
                  <c:v>-1.4765395765006544</c:v>
                </c:pt>
                <c:pt idx="376">
                  <c:v>-1.5836605672538282</c:v>
                </c:pt>
                <c:pt idx="377">
                  <c:v>-1.6989654672145844</c:v>
                </c:pt>
                <c:pt idx="378">
                  <c:v>-1.5905623282492163</c:v>
                </c:pt>
                <c:pt idx="379">
                  <c:v>-1.6000432960689071</c:v>
                </c:pt>
                <c:pt idx="380">
                  <c:v>-1.6317388594150546</c:v>
                </c:pt>
                <c:pt idx="381">
                  <c:v>-1.5874055626988413</c:v>
                </c:pt>
                <c:pt idx="382">
                  <c:v>-1.4249327820539477</c:v>
                </c:pt>
                <c:pt idx="383">
                  <c:v>-1.4143042981624605</c:v>
                </c:pt>
                <c:pt idx="384">
                  <c:v>-1.0446557499468327</c:v>
                </c:pt>
                <c:pt idx="385">
                  <c:v>9.3814021423459071E-2</c:v>
                </c:pt>
                <c:pt idx="386">
                  <c:v>4.5111877033486986E-2</c:v>
                </c:pt>
                <c:pt idx="387">
                  <c:v>3.0621919333934794E-2</c:v>
                </c:pt>
                <c:pt idx="388">
                  <c:v>3.489747650921346E-2</c:v>
                </c:pt>
                <c:pt idx="389">
                  <c:v>1.0979696698486807E-2</c:v>
                </c:pt>
                <c:pt idx="390">
                  <c:v>7.4064083956182081E-3</c:v>
                </c:pt>
                <c:pt idx="391">
                  <c:v>1.7093983925879006E-2</c:v>
                </c:pt>
                <c:pt idx="392">
                  <c:v>2.3862081225961451E-2</c:v>
                </c:pt>
                <c:pt idx="393">
                  <c:v>3.328838671557606E-2</c:v>
                </c:pt>
                <c:pt idx="394">
                  <c:v>3.942835601046682E-2</c:v>
                </c:pt>
                <c:pt idx="395">
                  <c:v>2.5133338999003177E-2</c:v>
                </c:pt>
                <c:pt idx="396">
                  <c:v>2.2590257003903394E-2</c:v>
                </c:pt>
                <c:pt idx="397">
                  <c:v>2.7974939625710252E-2</c:v>
                </c:pt>
                <c:pt idx="398">
                  <c:v>2.8481984585523618E-2</c:v>
                </c:pt>
                <c:pt idx="399">
                  <c:v>2.9775900319218646E-2</c:v>
                </c:pt>
                <c:pt idx="400">
                  <c:v>3.3634989559650427E-2</c:v>
                </c:pt>
                <c:pt idx="401">
                  <c:v>2.0276559451594955E-2</c:v>
                </c:pt>
                <c:pt idx="402">
                  <c:v>1.9920363519340761E-2</c:v>
                </c:pt>
                <c:pt idx="403">
                  <c:v>1.9802194945514218E-2</c:v>
                </c:pt>
                <c:pt idx="404">
                  <c:v>3.0329028647392994E-2</c:v>
                </c:pt>
                <c:pt idx="405">
                  <c:v>3.0891457702964559E-2</c:v>
                </c:pt>
                <c:pt idx="406">
                  <c:v>3.4467514296993629E-2</c:v>
                </c:pt>
                <c:pt idx="407">
                  <c:v>2.589249031618239E-2</c:v>
                </c:pt>
                <c:pt idx="408">
                  <c:v>2.2533895326778297E-2</c:v>
                </c:pt>
                <c:pt idx="409">
                  <c:v>2.7916531423106794E-2</c:v>
                </c:pt>
                <c:pt idx="410">
                  <c:v>2.0796714965254079E-2</c:v>
                </c:pt>
                <c:pt idx="411">
                  <c:v>2.9144200030714287E-2</c:v>
                </c:pt>
                <c:pt idx="412">
                  <c:v>3.2071626819670213E-2</c:v>
                </c:pt>
                <c:pt idx="413">
                  <c:v>2.4166236938908708E-2</c:v>
                </c:pt>
                <c:pt idx="414">
                  <c:v>2.4872151184827093E-2</c:v>
                </c:pt>
                <c:pt idx="415">
                  <c:v>1.9669335242360836E-2</c:v>
                </c:pt>
                <c:pt idx="416">
                  <c:v>2.3996503232046967E-2</c:v>
                </c:pt>
                <c:pt idx="417">
                  <c:v>2.5751892188563955E-2</c:v>
                </c:pt>
                <c:pt idx="418">
                  <c:v>2.6183572020381699E-2</c:v>
                </c:pt>
                <c:pt idx="419">
                  <c:v>2.5508556654676801E-2</c:v>
                </c:pt>
                <c:pt idx="420">
                  <c:v>2.4752995893359192E-2</c:v>
                </c:pt>
                <c:pt idx="421">
                  <c:v>2.3471094360575095E-2</c:v>
                </c:pt>
                <c:pt idx="422">
                  <c:v>1.9306844417005781E-2</c:v>
                </c:pt>
                <c:pt idx="423">
                  <c:v>1.8855448504909889E-2</c:v>
                </c:pt>
                <c:pt idx="424">
                  <c:v>2.0125390654429809E-2</c:v>
                </c:pt>
                <c:pt idx="425">
                  <c:v>2.3026240020990379E-2</c:v>
                </c:pt>
                <c:pt idx="426">
                  <c:v>2.2858991380780944E-2</c:v>
                </c:pt>
                <c:pt idx="427">
                  <c:v>2.5414571799337871E-2</c:v>
                </c:pt>
                <c:pt idx="428">
                  <c:v>2.5821638507768516E-2</c:v>
                </c:pt>
                <c:pt idx="429">
                  <c:v>2.685039214789868E-2</c:v>
                </c:pt>
                <c:pt idx="430">
                  <c:v>1.4061672706156977E-2</c:v>
                </c:pt>
                <c:pt idx="431">
                  <c:v>1.1905585024505866E-2</c:v>
                </c:pt>
                <c:pt idx="432">
                  <c:v>1.7810870837420237E-2</c:v>
                </c:pt>
                <c:pt idx="433">
                  <c:v>1.782645732164384E-2</c:v>
                </c:pt>
                <c:pt idx="434">
                  <c:v>2.4470538832247271E-2</c:v>
                </c:pt>
                <c:pt idx="435">
                  <c:v>3.4290288845077163E-2</c:v>
                </c:pt>
                <c:pt idx="436">
                  <c:v>3.6012394353747368E-2</c:v>
                </c:pt>
                <c:pt idx="437">
                  <c:v>3.4533779695630082E-2</c:v>
                </c:pt>
                <c:pt idx="438">
                  <c:v>2.5805074442178014E-2</c:v>
                </c:pt>
                <c:pt idx="439">
                  <c:v>1.5293059777468448E-2</c:v>
                </c:pt>
                <c:pt idx="440">
                  <c:v>1.7494262382388118E-2</c:v>
                </c:pt>
                <c:pt idx="441">
                  <c:v>2.3676313357427731E-2</c:v>
                </c:pt>
                <c:pt idx="442">
                  <c:v>1.7045479444786918E-2</c:v>
                </c:pt>
                <c:pt idx="443">
                  <c:v>2.5669848443940296E-2</c:v>
                </c:pt>
                <c:pt idx="444">
                  <c:v>2.4357440890744333E-2</c:v>
                </c:pt>
                <c:pt idx="445">
                  <c:v>2.5773335024714475E-2</c:v>
                </c:pt>
                <c:pt idx="446">
                  <c:v>2.3461693134158856E-2</c:v>
                </c:pt>
                <c:pt idx="447">
                  <c:v>2.1298862881958494E-2</c:v>
                </c:pt>
                <c:pt idx="448">
                  <c:v>1.103712731972338E-2</c:v>
                </c:pt>
                <c:pt idx="449">
                  <c:v>1.1781112421304002E-2</c:v>
                </c:pt>
                <c:pt idx="450">
                  <c:v>1.6250970745459212E-2</c:v>
                </c:pt>
                <c:pt idx="451">
                  <c:v>3.0855241511017095E-2</c:v>
                </c:pt>
                <c:pt idx="452">
                  <c:v>3.4280120171606546E-2</c:v>
                </c:pt>
                <c:pt idx="453">
                  <c:v>3.5664146980270761E-2</c:v>
                </c:pt>
                <c:pt idx="454">
                  <c:v>2.7416731528937824E-2</c:v>
                </c:pt>
                <c:pt idx="455">
                  <c:v>1.7128244955092672E-2</c:v>
                </c:pt>
                <c:pt idx="456">
                  <c:v>1.7094760509207857E-2</c:v>
                </c:pt>
                <c:pt idx="457">
                  <c:v>1.4553843811154377E-2</c:v>
                </c:pt>
                <c:pt idx="458">
                  <c:v>1.6817200491204873E-2</c:v>
                </c:pt>
                <c:pt idx="459">
                  <c:v>1.80258747842163E-2</c:v>
                </c:pt>
                <c:pt idx="460">
                  <c:v>2.5044525275006904E-2</c:v>
                </c:pt>
                <c:pt idx="461">
                  <c:v>2.2439216114580635E-2</c:v>
                </c:pt>
                <c:pt idx="462">
                  <c:v>2.5067740548402079E-2</c:v>
                </c:pt>
                <c:pt idx="463">
                  <c:v>2.2851335182785995E-2</c:v>
                </c:pt>
                <c:pt idx="464">
                  <c:v>1.6068711206316963E-2</c:v>
                </c:pt>
                <c:pt idx="465">
                  <c:v>2.0966485217213643E-2</c:v>
                </c:pt>
                <c:pt idx="466">
                  <c:v>2.2035584645345815E-2</c:v>
                </c:pt>
                <c:pt idx="467">
                  <c:v>2.5631786724552519E-2</c:v>
                </c:pt>
                <c:pt idx="468">
                  <c:v>3.1455796239897624E-2</c:v>
                </c:pt>
                <c:pt idx="469">
                  <c:v>2.613164143636823E-2</c:v>
                </c:pt>
                <c:pt idx="470">
                  <c:v>2.6328847920522105E-2</c:v>
                </c:pt>
                <c:pt idx="471">
                  <c:v>2.767097577452661E-2</c:v>
                </c:pt>
                <c:pt idx="472">
                  <c:v>2.4927096739411361E-2</c:v>
                </c:pt>
                <c:pt idx="473">
                  <c:v>1.566220181062819E-2</c:v>
                </c:pt>
                <c:pt idx="474">
                  <c:v>1.7206497145816693E-2</c:v>
                </c:pt>
                <c:pt idx="475">
                  <c:v>2.1315554855391397E-2</c:v>
                </c:pt>
                <c:pt idx="476">
                  <c:v>2.5435713138431321E-2</c:v>
                </c:pt>
                <c:pt idx="477">
                  <c:v>3.3292708173394206E-2</c:v>
                </c:pt>
                <c:pt idx="478">
                  <c:v>2.7856031013652693E-2</c:v>
                </c:pt>
                <c:pt idx="479">
                  <c:v>2.3632303923368458E-2</c:v>
                </c:pt>
                <c:pt idx="480">
                  <c:v>2.2906646188348534E-2</c:v>
                </c:pt>
                <c:pt idx="481">
                  <c:v>1.6046354742720731E-2</c:v>
                </c:pt>
                <c:pt idx="482">
                  <c:v>1.2913480550050746E-2</c:v>
                </c:pt>
                <c:pt idx="483">
                  <c:v>1.7239524777978674E-2</c:v>
                </c:pt>
                <c:pt idx="484">
                  <c:v>1.9916800372302534E-2</c:v>
                </c:pt>
                <c:pt idx="485">
                  <c:v>3.307177478447558E-2</c:v>
                </c:pt>
                <c:pt idx="486">
                  <c:v>3.1528347395360479E-2</c:v>
                </c:pt>
                <c:pt idx="487">
                  <c:v>3.401594479568304E-2</c:v>
                </c:pt>
                <c:pt idx="488">
                  <c:v>2.1335992701351655E-2</c:v>
                </c:pt>
                <c:pt idx="489">
                  <c:v>9.3634623382240628E-3</c:v>
                </c:pt>
                <c:pt idx="490">
                  <c:v>1.5628434140235195E-2</c:v>
                </c:pt>
                <c:pt idx="491">
                  <c:v>2.123041391372682E-2</c:v>
                </c:pt>
                <c:pt idx="492">
                  <c:v>2.7624015323817738E-2</c:v>
                </c:pt>
                <c:pt idx="493">
                  <c:v>3.1189272841438659E-2</c:v>
                </c:pt>
                <c:pt idx="494">
                  <c:v>2.9554784204810863E-2</c:v>
                </c:pt>
                <c:pt idx="495">
                  <c:v>2.5591934295371183E-2</c:v>
                </c:pt>
                <c:pt idx="496">
                  <c:v>1.9023327548056856E-2</c:v>
                </c:pt>
                <c:pt idx="497">
                  <c:v>1.923349840566517E-2</c:v>
                </c:pt>
                <c:pt idx="498">
                  <c:v>2.4911446301266557E-2</c:v>
                </c:pt>
                <c:pt idx="499">
                  <c:v>3.4590552505105746E-2</c:v>
                </c:pt>
                <c:pt idx="500">
                  <c:v>2.943140795454384E-2</c:v>
                </c:pt>
                <c:pt idx="501">
                  <c:v>2.9466527793556463E-2</c:v>
                </c:pt>
                <c:pt idx="502">
                  <c:v>2.795279329642654E-2</c:v>
                </c:pt>
                <c:pt idx="503">
                  <c:v>1.7149678654968747E-2</c:v>
                </c:pt>
                <c:pt idx="504">
                  <c:v>1.6295409584417941E-2</c:v>
                </c:pt>
                <c:pt idx="505">
                  <c:v>1.9308516355231412E-2</c:v>
                </c:pt>
                <c:pt idx="506">
                  <c:v>1.3255094988271598E-2</c:v>
                </c:pt>
                <c:pt idx="507">
                  <c:v>2.1555171925574546E-2</c:v>
                </c:pt>
                <c:pt idx="508">
                  <c:v>2.2803698647767309E-2</c:v>
                </c:pt>
                <c:pt idx="509">
                  <c:v>2.0422621071338659E-2</c:v>
                </c:pt>
                <c:pt idx="510">
                  <c:v>1.8693215679377331E-2</c:v>
                </c:pt>
                <c:pt idx="511">
                  <c:v>2.3797670491039757E-2</c:v>
                </c:pt>
                <c:pt idx="512">
                  <c:v>2.9021152686327711E-2</c:v>
                </c:pt>
                <c:pt idx="513">
                  <c:v>2.5138738537207259E-2</c:v>
                </c:pt>
                <c:pt idx="514">
                  <c:v>2.5454040504992018E-2</c:v>
                </c:pt>
                <c:pt idx="515">
                  <c:v>1.5823548417538413E-2</c:v>
                </c:pt>
                <c:pt idx="516">
                  <c:v>2.9180809082463399E-2</c:v>
                </c:pt>
                <c:pt idx="517">
                  <c:v>2.7693999186158183E-2</c:v>
                </c:pt>
                <c:pt idx="518">
                  <c:v>2.4260696880519406E-2</c:v>
                </c:pt>
                <c:pt idx="519">
                  <c:v>1.9968210188671953E-2</c:v>
                </c:pt>
                <c:pt idx="520">
                  <c:v>1.5950268544256699E-2</c:v>
                </c:pt>
                <c:pt idx="521">
                  <c:v>2.0775738079100853E-2</c:v>
                </c:pt>
                <c:pt idx="522">
                  <c:v>2.2275055535137658E-2</c:v>
                </c:pt>
                <c:pt idx="523">
                  <c:v>2.3724169163033382E-2</c:v>
                </c:pt>
                <c:pt idx="524">
                  <c:v>2.1405355297029027E-2</c:v>
                </c:pt>
                <c:pt idx="525">
                  <c:v>2.3306248560547832E-2</c:v>
                </c:pt>
                <c:pt idx="526">
                  <c:v>1.5804380513727678E-2</c:v>
                </c:pt>
                <c:pt idx="527">
                  <c:v>1.5872473167255527E-2</c:v>
                </c:pt>
                <c:pt idx="528">
                  <c:v>1.5836357474327101E-2</c:v>
                </c:pt>
                <c:pt idx="529">
                  <c:v>2.3168436996638786E-2</c:v>
                </c:pt>
                <c:pt idx="530">
                  <c:v>2.072012557648123E-2</c:v>
                </c:pt>
                <c:pt idx="531">
                  <c:v>2.4868067270144831E-2</c:v>
                </c:pt>
                <c:pt idx="532">
                  <c:v>1.5099745346233262E-2</c:v>
                </c:pt>
                <c:pt idx="533">
                  <c:v>1.5601774491369735E-2</c:v>
                </c:pt>
                <c:pt idx="534">
                  <c:v>2.0726082427427184E-2</c:v>
                </c:pt>
                <c:pt idx="535">
                  <c:v>2.039968902245165E-2</c:v>
                </c:pt>
                <c:pt idx="536">
                  <c:v>1.6592895817011608E-2</c:v>
                </c:pt>
                <c:pt idx="537">
                  <c:v>2.3028250001370917E-2</c:v>
                </c:pt>
                <c:pt idx="538">
                  <c:v>3.1104533895850189E-2</c:v>
                </c:pt>
                <c:pt idx="539">
                  <c:v>1.9272016938775782E-2</c:v>
                </c:pt>
                <c:pt idx="540">
                  <c:v>2.083378083072604E-2</c:v>
                </c:pt>
                <c:pt idx="541">
                  <c:v>1.5487662423402077E-2</c:v>
                </c:pt>
                <c:pt idx="542">
                  <c:v>2.4952276311814792E-2</c:v>
                </c:pt>
                <c:pt idx="543">
                  <c:v>3.0480361897498379E-2</c:v>
                </c:pt>
                <c:pt idx="544">
                  <c:v>2.4807996265590201E-2</c:v>
                </c:pt>
                <c:pt idx="545">
                  <c:v>1.557328758761288E-2</c:v>
                </c:pt>
                <c:pt idx="546">
                  <c:v>1.5055635413154966E-2</c:v>
                </c:pt>
                <c:pt idx="547">
                  <c:v>8.2310393918305774E-3</c:v>
                </c:pt>
                <c:pt idx="548">
                  <c:v>5.5403974279761431E-3</c:v>
                </c:pt>
                <c:pt idx="549">
                  <c:v>1.2330321287736298E-2</c:v>
                </c:pt>
                <c:pt idx="550">
                  <c:v>1.9164263717830185E-2</c:v>
                </c:pt>
                <c:pt idx="551">
                  <c:v>1.9502241918817165E-2</c:v>
                </c:pt>
                <c:pt idx="552">
                  <c:v>1.8976102145388737E-2</c:v>
                </c:pt>
                <c:pt idx="553">
                  <c:v>2.002104526385666E-2</c:v>
                </c:pt>
                <c:pt idx="554">
                  <c:v>1.3151544453576219E-2</c:v>
                </c:pt>
                <c:pt idx="555">
                  <c:v>2.4105087853968157E-2</c:v>
                </c:pt>
                <c:pt idx="556">
                  <c:v>1.6258279765024794E-2</c:v>
                </c:pt>
                <c:pt idx="557">
                  <c:v>1.6763086337596184E-2</c:v>
                </c:pt>
                <c:pt idx="558">
                  <c:v>1.7245865352451817E-2</c:v>
                </c:pt>
                <c:pt idx="559">
                  <c:v>1.6450260300189271E-2</c:v>
                </c:pt>
                <c:pt idx="560">
                  <c:v>1.9461594633758073E-2</c:v>
                </c:pt>
                <c:pt idx="561">
                  <c:v>1.9095412753522403E-2</c:v>
                </c:pt>
                <c:pt idx="562">
                  <c:v>1.6646333886310469E-2</c:v>
                </c:pt>
                <c:pt idx="563">
                  <c:v>1.7907952889800086E-2</c:v>
                </c:pt>
                <c:pt idx="564">
                  <c:v>4.6840726956725171E-3</c:v>
                </c:pt>
                <c:pt idx="565">
                  <c:v>5.4625472333282299E-3</c:v>
                </c:pt>
                <c:pt idx="566">
                  <c:v>1.1694400040432817E-2</c:v>
                </c:pt>
                <c:pt idx="567">
                  <c:v>9.9690602906048337E-3</c:v>
                </c:pt>
                <c:pt idx="568">
                  <c:v>-6.9598076026886613E-3</c:v>
                </c:pt>
                <c:pt idx="569">
                  <c:v>2.0557582117617143E-2</c:v>
                </c:pt>
                <c:pt idx="570">
                  <c:v>5.4912605322897434E-2</c:v>
                </c:pt>
                <c:pt idx="571">
                  <c:v>2.981481171213092E-2</c:v>
                </c:pt>
                <c:pt idx="572">
                  <c:v>1.7832304537296298E-2</c:v>
                </c:pt>
                <c:pt idx="573">
                  <c:v>9.6572666522115602E-3</c:v>
                </c:pt>
                <c:pt idx="574">
                  <c:v>1.3172621838748469E-2</c:v>
                </c:pt>
                <c:pt idx="575">
                  <c:v>2.6066079530864969E-2</c:v>
                </c:pt>
                <c:pt idx="576">
                  <c:v>2.2513092029839768E-2</c:v>
                </c:pt>
                <c:pt idx="577">
                  <c:v>2.1326728519052277E-2</c:v>
                </c:pt>
                <c:pt idx="578">
                  <c:v>2.9201155565679079E-2</c:v>
                </c:pt>
                <c:pt idx="579">
                  <c:v>1.4321206854656349E-2</c:v>
                </c:pt>
                <c:pt idx="580">
                  <c:v>1.8769540116190919E-2</c:v>
                </c:pt>
                <c:pt idx="581">
                  <c:v>1.4274054542183889E-2</c:v>
                </c:pt>
                <c:pt idx="582">
                  <c:v>1.2092010704800496E-2</c:v>
                </c:pt>
                <c:pt idx="583">
                  <c:v>1.9475938584655531E-2</c:v>
                </c:pt>
                <c:pt idx="584">
                  <c:v>1.6621620263904346E-2</c:v>
                </c:pt>
                <c:pt idx="585">
                  <c:v>9.4481556024402502E-3</c:v>
                </c:pt>
                <c:pt idx="586">
                  <c:v>1.3864621538668881E-2</c:v>
                </c:pt>
                <c:pt idx="587">
                  <c:v>1.568262138403953E-2</c:v>
                </c:pt>
                <c:pt idx="588">
                  <c:v>1.3349911244586121E-2</c:v>
                </c:pt>
                <c:pt idx="589">
                  <c:v>1.2195652602240453E-2</c:v>
                </c:pt>
                <c:pt idx="590">
                  <c:v>1.5978207271546141E-2</c:v>
                </c:pt>
                <c:pt idx="591">
                  <c:v>8.2961627561599083E-3</c:v>
                </c:pt>
                <c:pt idx="592">
                  <c:v>1.2200156785547742E-2</c:v>
                </c:pt>
                <c:pt idx="593">
                  <c:v>5.6653177086263967E-3</c:v>
                </c:pt>
                <c:pt idx="594">
                  <c:v>2.0410113511607056E-2</c:v>
                </c:pt>
                <c:pt idx="595">
                  <c:v>2.5723944325000053E-2</c:v>
                </c:pt>
                <c:pt idx="596">
                  <c:v>2.7606172179803268E-2</c:v>
                </c:pt>
                <c:pt idx="597">
                  <c:v>2.0452807322144523E-2</c:v>
                </c:pt>
                <c:pt idx="598">
                  <c:v>1.7251073028892283E-2</c:v>
                </c:pt>
                <c:pt idx="599">
                  <c:v>7.1580935921520122E-3</c:v>
                </c:pt>
                <c:pt idx="600">
                  <c:v>2.987868525087839E-3</c:v>
                </c:pt>
                <c:pt idx="601">
                  <c:v>2.1187564786523588E-2</c:v>
                </c:pt>
                <c:pt idx="602">
                  <c:v>2.2973779533058417E-2</c:v>
                </c:pt>
                <c:pt idx="603">
                  <c:v>1.9096828876063232E-2</c:v>
                </c:pt>
                <c:pt idx="604">
                  <c:v>2.2242649169638765E-2</c:v>
                </c:pt>
                <c:pt idx="605">
                  <c:v>1.195919668301941E-2</c:v>
                </c:pt>
                <c:pt idx="606">
                  <c:v>1.2799973320215957E-3</c:v>
                </c:pt>
                <c:pt idx="607">
                  <c:v>1.602001486346126E-2</c:v>
                </c:pt>
                <c:pt idx="608">
                  <c:v>1.5066333990544092E-2</c:v>
                </c:pt>
                <c:pt idx="609">
                  <c:v>1.3213132079690701E-2</c:v>
                </c:pt>
                <c:pt idx="610">
                  <c:v>1.7132639503106478E-2</c:v>
                </c:pt>
                <c:pt idx="611">
                  <c:v>1.5126341041177521E-2</c:v>
                </c:pt>
                <c:pt idx="612">
                  <c:v>9.9805354513227973E-3</c:v>
                </c:pt>
                <c:pt idx="613">
                  <c:v>2.05687192361802E-2</c:v>
                </c:pt>
                <c:pt idx="614">
                  <c:v>1.6053663762286313E-2</c:v>
                </c:pt>
                <c:pt idx="615">
                  <c:v>1.7443208880722538E-2</c:v>
                </c:pt>
                <c:pt idx="616">
                  <c:v>1.5124705648049727E-2</c:v>
                </c:pt>
                <c:pt idx="617">
                  <c:v>2.1576934531331068E-2</c:v>
                </c:pt>
                <c:pt idx="618">
                  <c:v>2.1113944686949257E-2</c:v>
                </c:pt>
                <c:pt idx="619">
                  <c:v>1.9661943996325149E-2</c:v>
                </c:pt>
                <c:pt idx="620">
                  <c:v>1.6651578107848772E-2</c:v>
                </c:pt>
                <c:pt idx="621">
                  <c:v>1.1996792452409866E-2</c:v>
                </c:pt>
                <c:pt idx="622">
                  <c:v>1.2348904469981797E-2</c:v>
                </c:pt>
                <c:pt idx="623">
                  <c:v>1.3137447182089104E-2</c:v>
                </c:pt>
                <c:pt idx="624">
                  <c:v>1.8004678627476109E-2</c:v>
                </c:pt>
                <c:pt idx="625">
                  <c:v>1.2811784679070126E-2</c:v>
                </c:pt>
                <c:pt idx="626">
                  <c:v>9.4855046924203767E-3</c:v>
                </c:pt>
                <c:pt idx="627">
                  <c:v>1.1627997597679504E-2</c:v>
                </c:pt>
                <c:pt idx="628">
                  <c:v>1.1490980889648214E-2</c:v>
                </c:pt>
                <c:pt idx="629">
                  <c:v>1.3690118696540604E-2</c:v>
                </c:pt>
                <c:pt idx="630">
                  <c:v>1.9694103682413699E-2</c:v>
                </c:pt>
                <c:pt idx="631">
                  <c:v>1.188570449128748E-2</c:v>
                </c:pt>
                <c:pt idx="632">
                  <c:v>1.2670574421063077E-2</c:v>
                </c:pt>
                <c:pt idx="633">
                  <c:v>2.2720677321776753E-2</c:v>
                </c:pt>
                <c:pt idx="634">
                  <c:v>1.2519259443506611E-2</c:v>
                </c:pt>
                <c:pt idx="635">
                  <c:v>1.2737488495185981E-2</c:v>
                </c:pt>
                <c:pt idx="636">
                  <c:v>1.4343618135899308E-2</c:v>
                </c:pt>
                <c:pt idx="637">
                  <c:v>1.3500732863321915E-2</c:v>
                </c:pt>
                <c:pt idx="638">
                  <c:v>1.3537287097424272E-2</c:v>
                </c:pt>
                <c:pt idx="639">
                  <c:v>2.3426573295146233E-2</c:v>
                </c:pt>
                <c:pt idx="640">
                  <c:v>1.3303206609562052E-2</c:v>
                </c:pt>
                <c:pt idx="641">
                  <c:v>1.1797731304541245E-2</c:v>
                </c:pt>
                <c:pt idx="642">
                  <c:v>1.8110960908234122E-2</c:v>
                </c:pt>
                <c:pt idx="643">
                  <c:v>1.7096624309197075E-2</c:v>
                </c:pt>
                <c:pt idx="644">
                  <c:v>1.9519317615777257E-2</c:v>
                </c:pt>
                <c:pt idx="645">
                  <c:v>1.4812656193971638E-2</c:v>
                </c:pt>
                <c:pt idx="646">
                  <c:v>4.8462050221860509E-3</c:v>
                </c:pt>
                <c:pt idx="647">
                  <c:v>1.7394658718258155E-2</c:v>
                </c:pt>
                <c:pt idx="648">
                  <c:v>1.7048658868297942E-2</c:v>
                </c:pt>
                <c:pt idx="649">
                  <c:v>1.4609218770638116E-2</c:v>
                </c:pt>
                <c:pt idx="650">
                  <c:v>1.2057640040293346E-2</c:v>
                </c:pt>
                <c:pt idx="651">
                  <c:v>8.2308749388903396E-3</c:v>
                </c:pt>
                <c:pt idx="652">
                  <c:v>1.347909816540778E-2</c:v>
                </c:pt>
                <c:pt idx="653">
                  <c:v>1.2164242090657362E-2</c:v>
                </c:pt>
                <c:pt idx="654">
                  <c:v>1.4072873778641234E-2</c:v>
                </c:pt>
                <c:pt idx="655">
                  <c:v>1.0811342569068086E-2</c:v>
                </c:pt>
                <c:pt idx="656">
                  <c:v>1.5297984229400763E-2</c:v>
                </c:pt>
                <c:pt idx="657">
                  <c:v>7.9217216838151361E-3</c:v>
                </c:pt>
                <c:pt idx="658">
                  <c:v>2.2412931052967919E-2</c:v>
                </c:pt>
                <c:pt idx="659">
                  <c:v>2.3615547996014369E-2</c:v>
                </c:pt>
                <c:pt idx="660">
                  <c:v>1.7803388228639971E-2</c:v>
                </c:pt>
                <c:pt idx="661">
                  <c:v>1.2301560295745737E-2</c:v>
                </c:pt>
                <c:pt idx="662">
                  <c:v>1.7279404615983374E-2</c:v>
                </c:pt>
                <c:pt idx="663">
                  <c:v>1.2257879767566926E-2</c:v>
                </c:pt>
                <c:pt idx="664">
                  <c:v>1.750311543233693E-2</c:v>
                </c:pt>
                <c:pt idx="665">
                  <c:v>1.994710539467634E-2</c:v>
                </c:pt>
                <c:pt idx="666">
                  <c:v>1.0229160888120536E-2</c:v>
                </c:pt>
                <c:pt idx="667">
                  <c:v>1.1676785303279771E-2</c:v>
                </c:pt>
                <c:pt idx="668">
                  <c:v>1.1695322804152974E-2</c:v>
                </c:pt>
                <c:pt idx="669">
                  <c:v>9.8970116302371097E-3</c:v>
                </c:pt>
                <c:pt idx="670">
                  <c:v>1.0531279211863878E-2</c:v>
                </c:pt>
                <c:pt idx="671">
                  <c:v>1.8203812865540389E-2</c:v>
                </c:pt>
                <c:pt idx="672">
                  <c:v>1.1256489269435413E-2</c:v>
                </c:pt>
                <c:pt idx="673">
                  <c:v>1.0613834587857141E-2</c:v>
                </c:pt>
                <c:pt idx="674">
                  <c:v>1.0997238345444207E-2</c:v>
                </c:pt>
                <c:pt idx="675">
                  <c:v>1.6739395977929242E-2</c:v>
                </c:pt>
                <c:pt idx="676">
                  <c:v>1.8314252151176338E-2</c:v>
                </c:pt>
                <c:pt idx="677">
                  <c:v>1.3782650884240868E-2</c:v>
                </c:pt>
                <c:pt idx="678">
                  <c:v>1.0229444112628702E-2</c:v>
                </c:pt>
                <c:pt idx="679">
                  <c:v>1.4438251666724689E-2</c:v>
                </c:pt>
                <c:pt idx="680">
                  <c:v>2.174107683822514E-2</c:v>
                </c:pt>
                <c:pt idx="681">
                  <c:v>1.1745152045041327E-2</c:v>
                </c:pt>
                <c:pt idx="682">
                  <c:v>1.812472013756633E-2</c:v>
                </c:pt>
                <c:pt idx="683">
                  <c:v>1.9841663651168351E-2</c:v>
                </c:pt>
                <c:pt idx="684">
                  <c:v>1.2282840069383391E-2</c:v>
                </c:pt>
                <c:pt idx="685">
                  <c:v>1.0452305255457761E-2</c:v>
                </c:pt>
                <c:pt idx="686">
                  <c:v>1.0870582172647122E-2</c:v>
                </c:pt>
                <c:pt idx="687">
                  <c:v>1.5308107221499098E-2</c:v>
                </c:pt>
                <c:pt idx="688">
                  <c:v>1.8702626042068016E-2</c:v>
                </c:pt>
                <c:pt idx="689">
                  <c:v>1.3252518558874729E-2</c:v>
                </c:pt>
                <c:pt idx="690">
                  <c:v>2.1183965094387538E-2</c:v>
                </c:pt>
                <c:pt idx="691">
                  <c:v>1.437368561513723E-2</c:v>
                </c:pt>
                <c:pt idx="692">
                  <c:v>1.9126585721969611E-2</c:v>
                </c:pt>
                <c:pt idx="693">
                  <c:v>1.5006591891869911E-2</c:v>
                </c:pt>
                <c:pt idx="694">
                  <c:v>1.5449719475582255E-2</c:v>
                </c:pt>
                <c:pt idx="695">
                  <c:v>2.143005978316069E-2</c:v>
                </c:pt>
                <c:pt idx="696">
                  <c:v>3.2090822132304325E-2</c:v>
                </c:pt>
                <c:pt idx="697">
                  <c:v>3.4660947499796757E-2</c:v>
                </c:pt>
                <c:pt idx="698">
                  <c:v>2.1992963925004008E-2</c:v>
                </c:pt>
                <c:pt idx="699">
                  <c:v>9.4262011349201258E-3</c:v>
                </c:pt>
                <c:pt idx="700">
                  <c:v>1.1588978581131282E-4</c:v>
                </c:pt>
                <c:pt idx="701">
                  <c:v>3.8556079342961319E-2</c:v>
                </c:pt>
                <c:pt idx="702">
                  <c:v>-6.2715263664722409E-3</c:v>
                </c:pt>
                <c:pt idx="703">
                  <c:v>1.7350640147924437E-2</c:v>
                </c:pt>
                <c:pt idx="704">
                  <c:v>-2.096478444524108E-2</c:v>
                </c:pt>
                <c:pt idx="705">
                  <c:v>-3.5068926410749546E-2</c:v>
                </c:pt>
                <c:pt idx="706">
                  <c:v>2.7643000502139345E-2</c:v>
                </c:pt>
                <c:pt idx="707">
                  <c:v>3.3718951921910059E-2</c:v>
                </c:pt>
              </c:numCache>
            </c:numRef>
          </c:yVal>
          <c:smooth val="0"/>
          <c:extLst>
            <c:ext xmlns:c16="http://schemas.microsoft.com/office/drawing/2014/chart" uri="{C3380CC4-5D6E-409C-BE32-E72D297353CC}">
              <c16:uniqueId val="{00000000-3B65-4690-BB00-BD58C68101ED}"/>
            </c:ext>
          </c:extLst>
        </c:ser>
        <c:dLbls>
          <c:showLegendKey val="0"/>
          <c:showVal val="0"/>
          <c:showCatName val="0"/>
          <c:showSerName val="0"/>
          <c:showPercent val="0"/>
          <c:showBubbleSize val="0"/>
        </c:dLbls>
        <c:axId val="842524224"/>
        <c:axId val="842524880"/>
      </c:scatterChart>
      <c:valAx>
        <c:axId val="842524224"/>
        <c:scaling>
          <c:orientation val="minMax"/>
          <c:max val="4.3"/>
          <c:min val="2.7"/>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400"/>
                  <a:t>Time (s)</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0" sourceLinked="0"/>
        <c:majorTickMark val="none"/>
        <c:minorTickMark val="none"/>
        <c:tickLblPos val="low"/>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842524880"/>
        <c:crosses val="autoZero"/>
        <c:crossBetween val="midCat"/>
      </c:valAx>
      <c:valAx>
        <c:axId val="842524880"/>
        <c:scaling>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400" baseline="0"/>
                  <a:t>Acceleration (m/s</a:t>
                </a:r>
                <a:r>
                  <a:rPr lang="en-US" sz="2400" baseline="30000"/>
                  <a:t>2</a:t>
                </a:r>
                <a:r>
                  <a:rPr lang="en-US" sz="2400" baseline="0"/>
                  <a:t>)</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842524224"/>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scatterChart>
        <c:scatterStyle val="lineMarker"/>
        <c:varyColors val="0"/>
        <c:ser>
          <c:idx val="0"/>
          <c:order val="0"/>
          <c:spPr>
            <a:ln w="19050" cap="rnd">
              <a:noFill/>
              <a:round/>
            </a:ln>
            <a:effectLst/>
          </c:spPr>
          <c:marker>
            <c:symbol val="circle"/>
            <c:size val="5"/>
            <c:spPr>
              <a:solidFill>
                <a:schemeClr val="accent1"/>
              </a:solidFill>
              <a:ln w="9525">
                <a:solidFill>
                  <a:schemeClr val="accent1"/>
                </a:solidFill>
              </a:ln>
              <a:effectLst/>
            </c:spPr>
          </c:marker>
          <c:xVal>
            <c:numRef>
              <c:f>'Raw Data'!$G$1:$G$6364</c:f>
              <c:numCache>
                <c:formatCode>General</c:formatCode>
                <c:ptCount val="6364"/>
                <c:pt idx="0">
                  <c:v>0</c:v>
                </c:pt>
                <c:pt idx="1">
                  <c:v>9.9300000001676381E-3</c:v>
                </c:pt>
                <c:pt idx="2">
                  <c:v>1.9860000000335276E-2</c:v>
                </c:pt>
                <c:pt idx="3">
                  <c:v>2.9790000000502914E-2</c:v>
                </c:pt>
                <c:pt idx="4">
                  <c:v>3.9720000000670552E-2</c:v>
                </c:pt>
                <c:pt idx="5">
                  <c:v>4.965000000083819E-2</c:v>
                </c:pt>
                <c:pt idx="6">
                  <c:v>5.9580000001005828E-2</c:v>
                </c:pt>
                <c:pt idx="7">
                  <c:v>6.9510000001173466E-2</c:v>
                </c:pt>
                <c:pt idx="8">
                  <c:v>7.9440000001341105E-2</c:v>
                </c:pt>
                <c:pt idx="9">
                  <c:v>8.9370000001508743E-2</c:v>
                </c:pt>
                <c:pt idx="10">
                  <c:v>9.9300000001676381E-2</c:v>
                </c:pt>
                <c:pt idx="11">
                  <c:v>0.10923000000184402</c:v>
                </c:pt>
                <c:pt idx="12">
                  <c:v>0.11916000000201166</c:v>
                </c:pt>
                <c:pt idx="13">
                  <c:v>0.12909000000217929</c:v>
                </c:pt>
                <c:pt idx="14">
                  <c:v>0.13902100000268547</c:v>
                </c:pt>
                <c:pt idx="15">
                  <c:v>0.14895100000285311</c:v>
                </c:pt>
                <c:pt idx="16">
                  <c:v>0.15888100000302074</c:v>
                </c:pt>
                <c:pt idx="17">
                  <c:v>0.16881100000318838</c:v>
                </c:pt>
                <c:pt idx="18">
                  <c:v>0.17874100000335602</c:v>
                </c:pt>
                <c:pt idx="19">
                  <c:v>0.18867100000352366</c:v>
                </c:pt>
                <c:pt idx="20">
                  <c:v>0.1986010000036913</c:v>
                </c:pt>
                <c:pt idx="21">
                  <c:v>0.20853100000385894</c:v>
                </c:pt>
                <c:pt idx="22">
                  <c:v>0.21846100000402657</c:v>
                </c:pt>
                <c:pt idx="23">
                  <c:v>0.22839100000419421</c:v>
                </c:pt>
                <c:pt idx="24">
                  <c:v>0.23832100000436185</c:v>
                </c:pt>
                <c:pt idx="25">
                  <c:v>0.24825100000452949</c:v>
                </c:pt>
                <c:pt idx="26">
                  <c:v>0.25818100000469713</c:v>
                </c:pt>
                <c:pt idx="27">
                  <c:v>0.26811100000486476</c:v>
                </c:pt>
                <c:pt idx="28">
                  <c:v>0.2780410000050324</c:v>
                </c:pt>
                <c:pt idx="29">
                  <c:v>0.28797100000520004</c:v>
                </c:pt>
                <c:pt idx="30">
                  <c:v>0.29790200000570621</c:v>
                </c:pt>
                <c:pt idx="31">
                  <c:v>0.30783200000587385</c:v>
                </c:pt>
                <c:pt idx="32">
                  <c:v>0.31776212499971734</c:v>
                </c:pt>
                <c:pt idx="33">
                  <c:v>0.32769212499988498</c:v>
                </c:pt>
                <c:pt idx="34">
                  <c:v>0.33762212500005262</c:v>
                </c:pt>
                <c:pt idx="35">
                  <c:v>0.34755212500022026</c:v>
                </c:pt>
                <c:pt idx="36">
                  <c:v>0.3574821250003879</c:v>
                </c:pt>
                <c:pt idx="37">
                  <c:v>0.36741212500055553</c:v>
                </c:pt>
                <c:pt idx="38">
                  <c:v>0.37734212500072317</c:v>
                </c:pt>
                <c:pt idx="39">
                  <c:v>0.38727212500089081</c:v>
                </c:pt>
                <c:pt idx="40">
                  <c:v>0.39720212500105845</c:v>
                </c:pt>
                <c:pt idx="41">
                  <c:v>0.40713212500122609</c:v>
                </c:pt>
                <c:pt idx="42">
                  <c:v>0.41706212500139372</c:v>
                </c:pt>
                <c:pt idx="43">
                  <c:v>0.42699212500156136</c:v>
                </c:pt>
                <c:pt idx="44">
                  <c:v>0.436922125001729</c:v>
                </c:pt>
                <c:pt idx="45">
                  <c:v>0.44685312500223517</c:v>
                </c:pt>
                <c:pt idx="46">
                  <c:v>0.45678312500240281</c:v>
                </c:pt>
                <c:pt idx="47">
                  <c:v>0.46671312500257045</c:v>
                </c:pt>
                <c:pt idx="48">
                  <c:v>0.47664312500273809</c:v>
                </c:pt>
                <c:pt idx="49">
                  <c:v>0.48657312500290573</c:v>
                </c:pt>
                <c:pt idx="50">
                  <c:v>0.49650312500307336</c:v>
                </c:pt>
                <c:pt idx="51">
                  <c:v>0.506433125003241</c:v>
                </c:pt>
                <c:pt idx="52">
                  <c:v>0.51636312500340864</c:v>
                </c:pt>
                <c:pt idx="53">
                  <c:v>0.52629312500357628</c:v>
                </c:pt>
                <c:pt idx="54">
                  <c:v>0.53622312500374392</c:v>
                </c:pt>
                <c:pt idx="55">
                  <c:v>0.54615312500391155</c:v>
                </c:pt>
                <c:pt idx="56">
                  <c:v>0.55608312500407919</c:v>
                </c:pt>
                <c:pt idx="57">
                  <c:v>0.56601312500424683</c:v>
                </c:pt>
                <c:pt idx="58">
                  <c:v>0.57594312500441447</c:v>
                </c:pt>
                <c:pt idx="59">
                  <c:v>0.58587312500458211</c:v>
                </c:pt>
                <c:pt idx="60">
                  <c:v>0.59580312500474975</c:v>
                </c:pt>
                <c:pt idx="61">
                  <c:v>0.60573312500491738</c:v>
                </c:pt>
                <c:pt idx="62">
                  <c:v>0.61566412500542356</c:v>
                </c:pt>
                <c:pt idx="63">
                  <c:v>0.6255941250055912</c:v>
                </c:pt>
                <c:pt idx="64">
                  <c:v>0.63552412500575883</c:v>
                </c:pt>
                <c:pt idx="65">
                  <c:v>0.64545412500592647</c:v>
                </c:pt>
                <c:pt idx="66">
                  <c:v>0.65538412500609411</c:v>
                </c:pt>
                <c:pt idx="67">
                  <c:v>0.66531412500626175</c:v>
                </c:pt>
                <c:pt idx="68">
                  <c:v>0.67524412500642939</c:v>
                </c:pt>
                <c:pt idx="69">
                  <c:v>0.68517412500659702</c:v>
                </c:pt>
                <c:pt idx="70">
                  <c:v>0.6951041249994887</c:v>
                </c:pt>
                <c:pt idx="71">
                  <c:v>0.70503412499965634</c:v>
                </c:pt>
                <c:pt idx="72">
                  <c:v>0.71496412499982398</c:v>
                </c:pt>
                <c:pt idx="73">
                  <c:v>0.72489412499999162</c:v>
                </c:pt>
                <c:pt idx="74">
                  <c:v>0.73482412500015926</c:v>
                </c:pt>
                <c:pt idx="75">
                  <c:v>0.74475412500032689</c:v>
                </c:pt>
                <c:pt idx="76">
                  <c:v>0.75468412500049453</c:v>
                </c:pt>
                <c:pt idx="77">
                  <c:v>0.76461412500066217</c:v>
                </c:pt>
                <c:pt idx="78">
                  <c:v>0.77454412500082981</c:v>
                </c:pt>
                <c:pt idx="79">
                  <c:v>0.78447512500133598</c:v>
                </c:pt>
                <c:pt idx="80">
                  <c:v>0.79440512500150362</c:v>
                </c:pt>
                <c:pt idx="81">
                  <c:v>0.80433512500167126</c:v>
                </c:pt>
                <c:pt idx="82">
                  <c:v>0.8142651250018389</c:v>
                </c:pt>
                <c:pt idx="83">
                  <c:v>0.82419512500200653</c:v>
                </c:pt>
                <c:pt idx="84">
                  <c:v>0.83412512500217417</c:v>
                </c:pt>
                <c:pt idx="85">
                  <c:v>0.84405512500234181</c:v>
                </c:pt>
                <c:pt idx="86">
                  <c:v>0.85398512500250945</c:v>
                </c:pt>
                <c:pt idx="87">
                  <c:v>0.86391512500267709</c:v>
                </c:pt>
                <c:pt idx="88">
                  <c:v>0.87384512500284472</c:v>
                </c:pt>
                <c:pt idx="89">
                  <c:v>0.88377512500301236</c:v>
                </c:pt>
                <c:pt idx="90">
                  <c:v>0.89370512500318</c:v>
                </c:pt>
                <c:pt idx="91">
                  <c:v>0.90363512500334764</c:v>
                </c:pt>
                <c:pt idx="92">
                  <c:v>0.91356512500351528</c:v>
                </c:pt>
                <c:pt idx="93">
                  <c:v>0.92349512500368292</c:v>
                </c:pt>
                <c:pt idx="94">
                  <c:v>0.93342512500385055</c:v>
                </c:pt>
                <c:pt idx="95">
                  <c:v>0.94335512500401819</c:v>
                </c:pt>
                <c:pt idx="96">
                  <c:v>0.95328612500452437</c:v>
                </c:pt>
                <c:pt idx="97">
                  <c:v>0.963216125004692</c:v>
                </c:pt>
                <c:pt idx="98">
                  <c:v>0.97314612500485964</c:v>
                </c:pt>
                <c:pt idx="99">
                  <c:v>0.98307612500502728</c:v>
                </c:pt>
                <c:pt idx="100">
                  <c:v>0.99300612500519492</c:v>
                </c:pt>
                <c:pt idx="101">
                  <c:v>1.0029361250053626</c:v>
                </c:pt>
                <c:pt idx="102">
                  <c:v>1.0128661250055302</c:v>
                </c:pt>
                <c:pt idx="103">
                  <c:v>1.0227961250056978</c:v>
                </c:pt>
                <c:pt idx="104">
                  <c:v>1.0327261250058655</c:v>
                </c:pt>
                <c:pt idx="105">
                  <c:v>1.0426561250060331</c:v>
                </c:pt>
                <c:pt idx="106">
                  <c:v>1.0525861250062007</c:v>
                </c:pt>
                <c:pt idx="107">
                  <c:v>1.0625161250063684</c:v>
                </c:pt>
                <c:pt idx="108">
                  <c:v>1.072446125006536</c:v>
                </c:pt>
                <c:pt idx="109">
                  <c:v>1.0823761249994277</c:v>
                </c:pt>
                <c:pt idx="110">
                  <c:v>1.0923061249995953</c:v>
                </c:pt>
                <c:pt idx="111">
                  <c:v>1.102236124999763</c:v>
                </c:pt>
                <c:pt idx="112">
                  <c:v>1.1121661249999306</c:v>
                </c:pt>
                <c:pt idx="113">
                  <c:v>1.1220971250004368</c:v>
                </c:pt>
                <c:pt idx="114">
                  <c:v>1.1320271250006044</c:v>
                </c:pt>
                <c:pt idx="115">
                  <c:v>1.1419571250007721</c:v>
                </c:pt>
                <c:pt idx="116">
                  <c:v>1.1518871250009397</c:v>
                </c:pt>
                <c:pt idx="117">
                  <c:v>1.1618171250011073</c:v>
                </c:pt>
                <c:pt idx="118">
                  <c:v>1.171747125001275</c:v>
                </c:pt>
                <c:pt idx="119">
                  <c:v>1.1816771250014426</c:v>
                </c:pt>
                <c:pt idx="120">
                  <c:v>1.1916071250016103</c:v>
                </c:pt>
              </c:numCache>
            </c:numRef>
          </c:xVal>
          <c:yVal>
            <c:numRef>
              <c:f>'Raw Data'!$H$1:$H$6364</c:f>
              <c:numCache>
                <c:formatCode>General</c:formatCode>
                <c:ptCount val="6364"/>
                <c:pt idx="0">
                  <c:v>2.5256047588773072E-2</c:v>
                </c:pt>
                <c:pt idx="1">
                  <c:v>1.3470714921131732E-2</c:v>
                </c:pt>
                <c:pt idx="2">
                  <c:v>2.1404230822809043E-2</c:v>
                </c:pt>
                <c:pt idx="3">
                  <c:v>2.0419226232916119E-2</c:v>
                </c:pt>
                <c:pt idx="4">
                  <c:v>2.0628497167490423E-2</c:v>
                </c:pt>
                <c:pt idx="5">
                  <c:v>1.6578322746790948E-2</c:v>
                </c:pt>
                <c:pt idx="6">
                  <c:v>2.3236953774467113E-2</c:v>
                </c:pt>
                <c:pt idx="7">
                  <c:v>1.7066167825832965E-2</c:v>
                </c:pt>
                <c:pt idx="8">
                  <c:v>2.2377330847084525E-2</c:v>
                </c:pt>
                <c:pt idx="9">
                  <c:v>3.1287893643602731E-2</c:v>
                </c:pt>
                <c:pt idx="10">
                  <c:v>2.536663762293756E-2</c:v>
                </c:pt>
                <c:pt idx="11">
                  <c:v>2.5738319540396334E-2</c:v>
                </c:pt>
                <c:pt idx="12">
                  <c:v>2.3322085579857231E-2</c:v>
                </c:pt>
                <c:pt idx="13">
                  <c:v>1.5275535690598191E-2</c:v>
                </c:pt>
                <c:pt idx="14">
                  <c:v>1.9958753432147206E-2</c:v>
                </c:pt>
                <c:pt idx="15">
                  <c:v>2.322544206865132E-2</c:v>
                </c:pt>
                <c:pt idx="16">
                  <c:v>1.9232341954484582E-2</c:v>
                </c:pt>
                <c:pt idx="17">
                  <c:v>1.781336889602244E-2</c:v>
                </c:pt>
                <c:pt idx="18">
                  <c:v>2.3426650241017342E-2</c:v>
                </c:pt>
                <c:pt idx="19">
                  <c:v>4.4703535102307797E-2</c:v>
                </c:pt>
                <c:pt idx="20">
                  <c:v>0.23972581012174488</c:v>
                </c:pt>
                <c:pt idx="21">
                  <c:v>0.20972842438146472</c:v>
                </c:pt>
                <c:pt idx="22">
                  <c:v>0.66543462976813317</c:v>
                </c:pt>
                <c:pt idx="23">
                  <c:v>1.3256319084763528</c:v>
                </c:pt>
                <c:pt idx="24">
                  <c:v>3.7944769227504733</c:v>
                </c:pt>
                <c:pt idx="25">
                  <c:v>4.9548112607002261</c:v>
                </c:pt>
                <c:pt idx="26">
                  <c:v>5.725235132575035</c:v>
                </c:pt>
                <c:pt idx="27">
                  <c:v>5.1247763711214072</c:v>
                </c:pt>
                <c:pt idx="28">
                  <c:v>4.9145286226272589</c:v>
                </c:pt>
                <c:pt idx="29">
                  <c:v>4.9454077684879305</c:v>
                </c:pt>
                <c:pt idx="30">
                  <c:v>4.8526469546556479</c:v>
                </c:pt>
                <c:pt idx="31">
                  <c:v>4.7077722465991974</c:v>
                </c:pt>
                <c:pt idx="32">
                  <c:v>4.7081727808713918</c:v>
                </c:pt>
                <c:pt idx="33">
                  <c:v>4.6316277578473093</c:v>
                </c:pt>
                <c:pt idx="34">
                  <c:v>4.4803997576236725</c:v>
                </c:pt>
                <c:pt idx="35">
                  <c:v>4.389021225571633</c:v>
                </c:pt>
                <c:pt idx="36">
                  <c:v>4.2634633791446692</c:v>
                </c:pt>
                <c:pt idx="37">
                  <c:v>4.0392896094918251</c:v>
                </c:pt>
                <c:pt idx="38">
                  <c:v>3.7375612950325015</c:v>
                </c:pt>
                <c:pt idx="39">
                  <c:v>3.717788350582123</c:v>
                </c:pt>
                <c:pt idx="40">
                  <c:v>3.3721033000946048</c:v>
                </c:pt>
                <c:pt idx="41">
                  <c:v>3.0655481091141703</c:v>
                </c:pt>
                <c:pt idx="42">
                  <c:v>2.7746698880195617</c:v>
                </c:pt>
                <c:pt idx="43">
                  <c:v>2.6173832952976226</c:v>
                </c:pt>
                <c:pt idx="44">
                  <c:v>2.2144686216115952</c:v>
                </c:pt>
                <c:pt idx="45">
                  <c:v>1.7205990466475487</c:v>
                </c:pt>
                <c:pt idx="46">
                  <c:v>1.4877009388804436</c:v>
                </c:pt>
                <c:pt idx="47">
                  <c:v>1.2029927728325129</c:v>
                </c:pt>
                <c:pt idx="48">
                  <c:v>0.63436347596347331</c:v>
                </c:pt>
                <c:pt idx="49">
                  <c:v>0.42482039004564287</c:v>
                </c:pt>
                <c:pt idx="50">
                  <c:v>8.5306856408715256E-2</c:v>
                </c:pt>
                <c:pt idx="51">
                  <c:v>-0.39478733628988266</c:v>
                </c:pt>
                <c:pt idx="52">
                  <c:v>-0.79871021613478665</c:v>
                </c:pt>
                <c:pt idx="53">
                  <c:v>-1.0297274208068847</c:v>
                </c:pt>
                <c:pt idx="54">
                  <c:v>-1.4305986388027669</c:v>
                </c:pt>
                <c:pt idx="55">
                  <c:v>-1.4938580569624902</c:v>
                </c:pt>
                <c:pt idx="56">
                  <c:v>-1.8044443184137344</c:v>
                </c:pt>
                <c:pt idx="57">
                  <c:v>-1.725935654193163</c:v>
                </c:pt>
                <c:pt idx="58">
                  <c:v>-1.6383057720959187</c:v>
                </c:pt>
                <c:pt idx="59">
                  <c:v>-1.9384949532151223</c:v>
                </c:pt>
                <c:pt idx="60">
                  <c:v>-1.7855871941149235</c:v>
                </c:pt>
                <c:pt idx="61">
                  <c:v>-1.7863575647771359</c:v>
                </c:pt>
                <c:pt idx="62">
                  <c:v>-1.8130778785049917</c:v>
                </c:pt>
                <c:pt idx="63">
                  <c:v>-1.6977595299482346</c:v>
                </c:pt>
                <c:pt idx="64">
                  <c:v>-1.8429302532970906</c:v>
                </c:pt>
                <c:pt idx="65">
                  <c:v>-1.8021940174698829</c:v>
                </c:pt>
                <c:pt idx="66">
                  <c:v>-1.7949592575430871</c:v>
                </c:pt>
                <c:pt idx="67">
                  <c:v>-1.6674580889940263</c:v>
                </c:pt>
                <c:pt idx="68">
                  <c:v>-1.5154781368374826</c:v>
                </c:pt>
                <c:pt idx="69">
                  <c:v>-1.5913817203044893</c:v>
                </c:pt>
                <c:pt idx="70">
                  <c:v>-1.7372628803551198</c:v>
                </c:pt>
                <c:pt idx="71">
                  <c:v>-1.5562539875507355</c:v>
                </c:pt>
                <c:pt idx="72">
                  <c:v>-1.6651678808033468</c:v>
                </c:pt>
                <c:pt idx="73">
                  <c:v>-1.6580833943188191</c:v>
                </c:pt>
                <c:pt idx="74">
                  <c:v>-1.8361362272500992</c:v>
                </c:pt>
                <c:pt idx="75">
                  <c:v>-2.111954505890608</c:v>
                </c:pt>
                <c:pt idx="76">
                  <c:v>-1.6011717134714127</c:v>
                </c:pt>
                <c:pt idx="77">
                  <c:v>-1.683980127722025</c:v>
                </c:pt>
                <c:pt idx="78">
                  <c:v>-1.9000876633822918</c:v>
                </c:pt>
                <c:pt idx="79">
                  <c:v>-1.8060569804906845</c:v>
                </c:pt>
                <c:pt idx="80">
                  <c:v>-1.8096522872149945</c:v>
                </c:pt>
                <c:pt idx="81">
                  <c:v>-1.7774048928916455</c:v>
                </c:pt>
                <c:pt idx="82">
                  <c:v>-1.586549873650074</c:v>
                </c:pt>
                <c:pt idx="83">
                  <c:v>-1.7863549335300923</c:v>
                </c:pt>
                <c:pt idx="84">
                  <c:v>-1.5093123941123487</c:v>
                </c:pt>
                <c:pt idx="85">
                  <c:v>-1.8614406377077104</c:v>
                </c:pt>
                <c:pt idx="86">
                  <c:v>-2.1812005957961085</c:v>
                </c:pt>
                <c:pt idx="87">
                  <c:v>-1.649888375401497</c:v>
                </c:pt>
                <c:pt idx="88">
                  <c:v>-1.6394244906306268</c:v>
                </c:pt>
                <c:pt idx="89">
                  <c:v>-1.6400996978580953</c:v>
                </c:pt>
                <c:pt idx="90">
                  <c:v>-1.6810730382800103</c:v>
                </c:pt>
                <c:pt idx="91">
                  <c:v>-1.620864843428135</c:v>
                </c:pt>
                <c:pt idx="92">
                  <c:v>-1.7094827587902546</c:v>
                </c:pt>
                <c:pt idx="93">
                  <c:v>-1.8399901270866394</c:v>
                </c:pt>
                <c:pt idx="94">
                  <c:v>-1.9708359029889109</c:v>
                </c:pt>
                <c:pt idx="95">
                  <c:v>-1.9261470955610276</c:v>
                </c:pt>
                <c:pt idx="96">
                  <c:v>-2.1341166226565838</c:v>
                </c:pt>
                <c:pt idx="97">
                  <c:v>-1.9864476764202119</c:v>
                </c:pt>
                <c:pt idx="98">
                  <c:v>-1.8226506476104261</c:v>
                </c:pt>
                <c:pt idx="99">
                  <c:v>-2.0331176666915418</c:v>
                </c:pt>
                <c:pt idx="100">
                  <c:v>-2.1838518695533278</c:v>
                </c:pt>
                <c:pt idx="101">
                  <c:v>-2.0115676072239879</c:v>
                </c:pt>
                <c:pt idx="102">
                  <c:v>-1.7568551458418371</c:v>
                </c:pt>
                <c:pt idx="103">
                  <c:v>-1.7646988932788372</c:v>
                </c:pt>
                <c:pt idx="104">
                  <c:v>-0.75980598606169225</c:v>
                </c:pt>
                <c:pt idx="105">
                  <c:v>0.1680380143225193</c:v>
                </c:pt>
                <c:pt idx="106">
                  <c:v>-1.0499927373602986E-2</c:v>
                </c:pt>
                <c:pt idx="107">
                  <c:v>1.7154625235125422E-2</c:v>
                </c:pt>
                <c:pt idx="108">
                  <c:v>1.3861436834558845E-2</c:v>
                </c:pt>
                <c:pt idx="109">
                  <c:v>1.0447878018021585E-2</c:v>
                </c:pt>
                <c:pt idx="110">
                  <c:v>6.4628178253769882E-3</c:v>
                </c:pt>
                <c:pt idx="111">
                  <c:v>6.579871773719788E-3</c:v>
                </c:pt>
                <c:pt idx="112">
                  <c:v>1.4636795902624728E-2</c:v>
                </c:pt>
                <c:pt idx="113">
                  <c:v>1.1212237011641264E-2</c:v>
                </c:pt>
                <c:pt idx="114">
                  <c:v>1.3525815792381764E-2</c:v>
                </c:pt>
                <c:pt idx="115">
                  <c:v>1.9008092097938061E-2</c:v>
                </c:pt>
                <c:pt idx="116">
                  <c:v>1.4895124062895776E-2</c:v>
                </c:pt>
                <c:pt idx="117">
                  <c:v>1.5815430125221609E-2</c:v>
                </c:pt>
                <c:pt idx="118">
                  <c:v>8.216553116217256E-3</c:v>
                </c:pt>
                <c:pt idx="119">
                  <c:v>5.6357017625123266E-3</c:v>
                </c:pt>
                <c:pt idx="120">
                  <c:v>5.5342891160398726E-3</c:v>
                </c:pt>
              </c:numCache>
            </c:numRef>
          </c:yVal>
          <c:smooth val="0"/>
          <c:extLst>
            <c:ext xmlns:c16="http://schemas.microsoft.com/office/drawing/2014/chart" uri="{C3380CC4-5D6E-409C-BE32-E72D297353CC}">
              <c16:uniqueId val="{00000000-D83E-46DB-B2B4-A065D87A8D63}"/>
            </c:ext>
          </c:extLst>
        </c:ser>
        <c:ser>
          <c:idx val="1"/>
          <c:order val="1"/>
          <c:spPr>
            <a:ln w="19050" cap="rnd">
              <a:noFill/>
              <a:round/>
            </a:ln>
            <a:effectLst/>
          </c:spPr>
          <c:marker>
            <c:symbol val="circle"/>
            <c:size val="5"/>
            <c:spPr>
              <a:solidFill>
                <a:schemeClr val="accent2"/>
              </a:solidFill>
              <a:ln w="9525">
                <a:solidFill>
                  <a:schemeClr val="accent2"/>
                </a:solidFill>
              </a:ln>
              <a:effectLst/>
            </c:spPr>
          </c:marker>
          <c:xVal>
            <c:numRef>
              <c:f>'Raw Data'!$G$1:$G$6364</c:f>
              <c:numCache>
                <c:formatCode>General</c:formatCode>
                <c:ptCount val="6364"/>
                <c:pt idx="0">
                  <c:v>0</c:v>
                </c:pt>
                <c:pt idx="1">
                  <c:v>9.9300000001676381E-3</c:v>
                </c:pt>
                <c:pt idx="2">
                  <c:v>1.9860000000335276E-2</c:v>
                </c:pt>
                <c:pt idx="3">
                  <c:v>2.9790000000502914E-2</c:v>
                </c:pt>
                <c:pt idx="4">
                  <c:v>3.9720000000670552E-2</c:v>
                </c:pt>
                <c:pt idx="5">
                  <c:v>4.965000000083819E-2</c:v>
                </c:pt>
                <c:pt idx="6">
                  <c:v>5.9580000001005828E-2</c:v>
                </c:pt>
                <c:pt idx="7">
                  <c:v>6.9510000001173466E-2</c:v>
                </c:pt>
                <c:pt idx="8">
                  <c:v>7.9440000001341105E-2</c:v>
                </c:pt>
                <c:pt idx="9">
                  <c:v>8.9370000001508743E-2</c:v>
                </c:pt>
                <c:pt idx="10">
                  <c:v>9.9300000001676381E-2</c:v>
                </c:pt>
                <c:pt idx="11">
                  <c:v>0.10923000000184402</c:v>
                </c:pt>
                <c:pt idx="12">
                  <c:v>0.11916000000201166</c:v>
                </c:pt>
                <c:pt idx="13">
                  <c:v>0.12909000000217929</c:v>
                </c:pt>
                <c:pt idx="14">
                  <c:v>0.13902100000268547</c:v>
                </c:pt>
                <c:pt idx="15">
                  <c:v>0.14895100000285311</c:v>
                </c:pt>
                <c:pt idx="16">
                  <c:v>0.15888100000302074</c:v>
                </c:pt>
                <c:pt idx="17">
                  <c:v>0.16881100000318838</c:v>
                </c:pt>
                <c:pt idx="18">
                  <c:v>0.17874100000335602</c:v>
                </c:pt>
                <c:pt idx="19">
                  <c:v>0.18867100000352366</c:v>
                </c:pt>
                <c:pt idx="20">
                  <c:v>0.1986010000036913</c:v>
                </c:pt>
                <c:pt idx="21">
                  <c:v>0.20853100000385894</c:v>
                </c:pt>
                <c:pt idx="22">
                  <c:v>0.21846100000402657</c:v>
                </c:pt>
                <c:pt idx="23">
                  <c:v>0.22839100000419421</c:v>
                </c:pt>
                <c:pt idx="24">
                  <c:v>0.23832100000436185</c:v>
                </c:pt>
                <c:pt idx="25">
                  <c:v>0.24825100000452949</c:v>
                </c:pt>
                <c:pt idx="26">
                  <c:v>0.25818100000469713</c:v>
                </c:pt>
                <c:pt idx="27">
                  <c:v>0.26811100000486476</c:v>
                </c:pt>
                <c:pt idx="28">
                  <c:v>0.2780410000050324</c:v>
                </c:pt>
                <c:pt idx="29">
                  <c:v>0.28797100000520004</c:v>
                </c:pt>
                <c:pt idx="30">
                  <c:v>0.29790200000570621</c:v>
                </c:pt>
                <c:pt idx="31">
                  <c:v>0.30783200000587385</c:v>
                </c:pt>
                <c:pt idx="32">
                  <c:v>0.31776212499971734</c:v>
                </c:pt>
                <c:pt idx="33">
                  <c:v>0.32769212499988498</c:v>
                </c:pt>
                <c:pt idx="34">
                  <c:v>0.33762212500005262</c:v>
                </c:pt>
                <c:pt idx="35">
                  <c:v>0.34755212500022026</c:v>
                </c:pt>
                <c:pt idx="36">
                  <c:v>0.3574821250003879</c:v>
                </c:pt>
                <c:pt idx="37">
                  <c:v>0.36741212500055553</c:v>
                </c:pt>
                <c:pt idx="38">
                  <c:v>0.37734212500072317</c:v>
                </c:pt>
                <c:pt idx="39">
                  <c:v>0.38727212500089081</c:v>
                </c:pt>
                <c:pt idx="40">
                  <c:v>0.39720212500105845</c:v>
                </c:pt>
                <c:pt idx="41">
                  <c:v>0.40713212500122609</c:v>
                </c:pt>
                <c:pt idx="42">
                  <c:v>0.41706212500139372</c:v>
                </c:pt>
                <c:pt idx="43">
                  <c:v>0.42699212500156136</c:v>
                </c:pt>
                <c:pt idx="44">
                  <c:v>0.436922125001729</c:v>
                </c:pt>
                <c:pt idx="45">
                  <c:v>0.44685312500223517</c:v>
                </c:pt>
                <c:pt idx="46">
                  <c:v>0.45678312500240281</c:v>
                </c:pt>
                <c:pt idx="47">
                  <c:v>0.46671312500257045</c:v>
                </c:pt>
                <c:pt idx="48">
                  <c:v>0.47664312500273809</c:v>
                </c:pt>
                <c:pt idx="49">
                  <c:v>0.48657312500290573</c:v>
                </c:pt>
                <c:pt idx="50">
                  <c:v>0.49650312500307336</c:v>
                </c:pt>
                <c:pt idx="51">
                  <c:v>0.506433125003241</c:v>
                </c:pt>
                <c:pt idx="52">
                  <c:v>0.51636312500340864</c:v>
                </c:pt>
                <c:pt idx="53">
                  <c:v>0.52629312500357628</c:v>
                </c:pt>
                <c:pt idx="54">
                  <c:v>0.53622312500374392</c:v>
                </c:pt>
                <c:pt idx="55">
                  <c:v>0.54615312500391155</c:v>
                </c:pt>
                <c:pt idx="56">
                  <c:v>0.55608312500407919</c:v>
                </c:pt>
                <c:pt idx="57">
                  <c:v>0.56601312500424683</c:v>
                </c:pt>
                <c:pt idx="58">
                  <c:v>0.57594312500441447</c:v>
                </c:pt>
                <c:pt idx="59">
                  <c:v>0.58587312500458211</c:v>
                </c:pt>
                <c:pt idx="60">
                  <c:v>0.59580312500474975</c:v>
                </c:pt>
                <c:pt idx="61">
                  <c:v>0.60573312500491738</c:v>
                </c:pt>
                <c:pt idx="62">
                  <c:v>0.61566412500542356</c:v>
                </c:pt>
                <c:pt idx="63">
                  <c:v>0.6255941250055912</c:v>
                </c:pt>
                <c:pt idx="64">
                  <c:v>0.63552412500575883</c:v>
                </c:pt>
                <c:pt idx="65">
                  <c:v>0.64545412500592647</c:v>
                </c:pt>
                <c:pt idx="66">
                  <c:v>0.65538412500609411</c:v>
                </c:pt>
                <c:pt idx="67">
                  <c:v>0.66531412500626175</c:v>
                </c:pt>
                <c:pt idx="68">
                  <c:v>0.67524412500642939</c:v>
                </c:pt>
                <c:pt idx="69">
                  <c:v>0.68517412500659702</c:v>
                </c:pt>
                <c:pt idx="70">
                  <c:v>0.6951041249994887</c:v>
                </c:pt>
                <c:pt idx="71">
                  <c:v>0.70503412499965634</c:v>
                </c:pt>
                <c:pt idx="72">
                  <c:v>0.71496412499982398</c:v>
                </c:pt>
                <c:pt idx="73">
                  <c:v>0.72489412499999162</c:v>
                </c:pt>
                <c:pt idx="74">
                  <c:v>0.73482412500015926</c:v>
                </c:pt>
                <c:pt idx="75">
                  <c:v>0.74475412500032689</c:v>
                </c:pt>
                <c:pt idx="76">
                  <c:v>0.75468412500049453</c:v>
                </c:pt>
                <c:pt idx="77">
                  <c:v>0.76461412500066217</c:v>
                </c:pt>
                <c:pt idx="78">
                  <c:v>0.77454412500082981</c:v>
                </c:pt>
                <c:pt idx="79">
                  <c:v>0.78447512500133598</c:v>
                </c:pt>
                <c:pt idx="80">
                  <c:v>0.79440512500150362</c:v>
                </c:pt>
                <c:pt idx="81">
                  <c:v>0.80433512500167126</c:v>
                </c:pt>
                <c:pt idx="82">
                  <c:v>0.8142651250018389</c:v>
                </c:pt>
                <c:pt idx="83">
                  <c:v>0.82419512500200653</c:v>
                </c:pt>
                <c:pt idx="84">
                  <c:v>0.83412512500217417</c:v>
                </c:pt>
                <c:pt idx="85">
                  <c:v>0.84405512500234181</c:v>
                </c:pt>
                <c:pt idx="86">
                  <c:v>0.85398512500250945</c:v>
                </c:pt>
                <c:pt idx="87">
                  <c:v>0.86391512500267709</c:v>
                </c:pt>
                <c:pt idx="88">
                  <c:v>0.87384512500284472</c:v>
                </c:pt>
                <c:pt idx="89">
                  <c:v>0.88377512500301236</c:v>
                </c:pt>
                <c:pt idx="90">
                  <c:v>0.89370512500318</c:v>
                </c:pt>
                <c:pt idx="91">
                  <c:v>0.90363512500334764</c:v>
                </c:pt>
                <c:pt idx="92">
                  <c:v>0.91356512500351528</c:v>
                </c:pt>
                <c:pt idx="93">
                  <c:v>0.92349512500368292</c:v>
                </c:pt>
                <c:pt idx="94">
                  <c:v>0.93342512500385055</c:v>
                </c:pt>
                <c:pt idx="95">
                  <c:v>0.94335512500401819</c:v>
                </c:pt>
                <c:pt idx="96">
                  <c:v>0.95328612500452437</c:v>
                </c:pt>
                <c:pt idx="97">
                  <c:v>0.963216125004692</c:v>
                </c:pt>
                <c:pt idx="98">
                  <c:v>0.97314612500485964</c:v>
                </c:pt>
                <c:pt idx="99">
                  <c:v>0.98307612500502728</c:v>
                </c:pt>
                <c:pt idx="100">
                  <c:v>0.99300612500519492</c:v>
                </c:pt>
                <c:pt idx="101">
                  <c:v>1.0029361250053626</c:v>
                </c:pt>
                <c:pt idx="102">
                  <c:v>1.0128661250055302</c:v>
                </c:pt>
                <c:pt idx="103">
                  <c:v>1.0227961250056978</c:v>
                </c:pt>
                <c:pt idx="104">
                  <c:v>1.0327261250058655</c:v>
                </c:pt>
                <c:pt idx="105">
                  <c:v>1.0426561250060331</c:v>
                </c:pt>
                <c:pt idx="106">
                  <c:v>1.0525861250062007</c:v>
                </c:pt>
                <c:pt idx="107">
                  <c:v>1.0625161250063684</c:v>
                </c:pt>
                <c:pt idx="108">
                  <c:v>1.072446125006536</c:v>
                </c:pt>
                <c:pt idx="109">
                  <c:v>1.0823761249994277</c:v>
                </c:pt>
                <c:pt idx="110">
                  <c:v>1.0923061249995953</c:v>
                </c:pt>
                <c:pt idx="111">
                  <c:v>1.102236124999763</c:v>
                </c:pt>
                <c:pt idx="112">
                  <c:v>1.1121661249999306</c:v>
                </c:pt>
                <c:pt idx="113">
                  <c:v>1.1220971250004368</c:v>
                </c:pt>
                <c:pt idx="114">
                  <c:v>1.1320271250006044</c:v>
                </c:pt>
                <c:pt idx="115">
                  <c:v>1.1419571250007721</c:v>
                </c:pt>
                <c:pt idx="116">
                  <c:v>1.1518871250009397</c:v>
                </c:pt>
                <c:pt idx="117">
                  <c:v>1.1618171250011073</c:v>
                </c:pt>
                <c:pt idx="118">
                  <c:v>1.171747125001275</c:v>
                </c:pt>
                <c:pt idx="119">
                  <c:v>1.1816771250014426</c:v>
                </c:pt>
                <c:pt idx="120">
                  <c:v>1.1916071250016103</c:v>
                </c:pt>
              </c:numCache>
            </c:numRef>
          </c:xVal>
          <c:yVal>
            <c:numRef>
              <c:f>'Raw Data'!$I$1:$I$6364</c:f>
              <c:numCache>
                <c:formatCode>General</c:formatCode>
                <c:ptCount val="6364"/>
                <c:pt idx="0">
                  <c:v>1.0999999999999999E-2</c:v>
                </c:pt>
                <c:pt idx="1">
                  <c:v>1.1458710855804384E-2</c:v>
                </c:pt>
                <c:pt idx="2">
                  <c:v>7.4060833454132084E-3</c:v>
                </c:pt>
                <c:pt idx="3">
                  <c:v>7.0841895556077363E-3</c:v>
                </c:pt>
                <c:pt idx="4">
                  <c:v>1.4518727827817202E-2</c:v>
                </c:pt>
                <c:pt idx="5">
                  <c:v>1.4203352769836784E-2</c:v>
                </c:pt>
                <c:pt idx="6">
                  <c:v>1.0392795419320465E-2</c:v>
                </c:pt>
                <c:pt idx="7">
                  <c:v>1.0458361892960967E-2</c:v>
                </c:pt>
                <c:pt idx="8">
                  <c:v>1.0985721359029412E-2</c:v>
                </c:pt>
                <c:pt idx="9">
                  <c:v>8.3967569936066865E-3</c:v>
                </c:pt>
                <c:pt idx="10">
                  <c:v>1.6949648349545897E-2</c:v>
                </c:pt>
                <c:pt idx="11">
                  <c:v>1.4764347430318596E-2</c:v>
                </c:pt>
                <c:pt idx="12">
                  <c:v>5.679916762746871E-3</c:v>
                </c:pt>
                <c:pt idx="13">
                  <c:v>7.5053124222904449E-3</c:v>
                </c:pt>
                <c:pt idx="14">
                  <c:v>1.1980634238570929E-2</c:v>
                </c:pt>
                <c:pt idx="15">
                  <c:v>1.0845068413764239E-2</c:v>
                </c:pt>
                <c:pt idx="16">
                  <c:v>1.3345538824796678E-2</c:v>
                </c:pt>
                <c:pt idx="17">
                  <c:v>1.0352737423963846E-2</c:v>
                </c:pt>
                <c:pt idx="18">
                  <c:v>1.3480970389209689E-2</c:v>
                </c:pt>
                <c:pt idx="19">
                  <c:v>1.0520104835741222E-2</c:v>
                </c:pt>
                <c:pt idx="20">
                  <c:v>1.3034375589340926E-2</c:v>
                </c:pt>
                <c:pt idx="21">
                  <c:v>1.4705144371837378E-2</c:v>
                </c:pt>
                <c:pt idx="22">
                  <c:v>1.0108716669492424E-2</c:v>
                </c:pt>
                <c:pt idx="23">
                  <c:v>5.2172444039024414E-2</c:v>
                </c:pt>
                <c:pt idx="24">
                  <c:v>2.0548077669739726</c:v>
                </c:pt>
                <c:pt idx="25">
                  <c:v>6.1162518918514257</c:v>
                </c:pt>
                <c:pt idx="26">
                  <c:v>6.3042533236742022</c:v>
                </c:pt>
                <c:pt idx="27">
                  <c:v>5.045373521447182</c:v>
                </c:pt>
                <c:pt idx="28">
                  <c:v>5.2305413925647741</c:v>
                </c:pt>
                <c:pt idx="29">
                  <c:v>4.9102864676713942</c:v>
                </c:pt>
                <c:pt idx="30">
                  <c:v>4.9878281486034393</c:v>
                </c:pt>
                <c:pt idx="31">
                  <c:v>4.8679023402929307</c:v>
                </c:pt>
                <c:pt idx="32">
                  <c:v>4.6875470200181013</c:v>
                </c:pt>
                <c:pt idx="33">
                  <c:v>4.4436450371146208</c:v>
                </c:pt>
                <c:pt idx="34">
                  <c:v>4.3826813820004462</c:v>
                </c:pt>
                <c:pt idx="35">
                  <c:v>4.2563017094135285</c:v>
                </c:pt>
                <c:pt idx="36">
                  <c:v>4.0660958772897722</c:v>
                </c:pt>
                <c:pt idx="37">
                  <c:v>3.7786771613359451</c:v>
                </c:pt>
                <c:pt idx="38">
                  <c:v>3.5743924033641816</c:v>
                </c:pt>
                <c:pt idx="39">
                  <c:v>3.4456682896614077</c:v>
                </c:pt>
                <c:pt idx="40">
                  <c:v>2.9973406308889392</c:v>
                </c:pt>
                <c:pt idx="41">
                  <c:v>2.9816256541013719</c:v>
                </c:pt>
                <c:pt idx="42">
                  <c:v>3.0893167483806612</c:v>
                </c:pt>
                <c:pt idx="43">
                  <c:v>2.7018059796094898</c:v>
                </c:pt>
                <c:pt idx="44">
                  <c:v>2.365853765755892</c:v>
                </c:pt>
                <c:pt idx="45">
                  <c:v>1.9817168404161931</c:v>
                </c:pt>
                <c:pt idx="46">
                  <c:v>1.5815898267924786</c:v>
                </c:pt>
                <c:pt idx="47">
                  <c:v>1.0707429342716932</c:v>
                </c:pt>
                <c:pt idx="48">
                  <c:v>0.73164067916572095</c:v>
                </c:pt>
                <c:pt idx="49">
                  <c:v>0.30751830048859119</c:v>
                </c:pt>
                <c:pt idx="50">
                  <c:v>8.7848202511668205E-3</c:v>
                </c:pt>
                <c:pt idx="51">
                  <c:v>-0.35007291074842217</c:v>
                </c:pt>
                <c:pt idx="52">
                  <c:v>-0.73832295030355455</c:v>
                </c:pt>
                <c:pt idx="53">
                  <c:v>-1.0517423339188099</c:v>
                </c:pt>
                <c:pt idx="54">
                  <c:v>-1.4309516644477844</c:v>
                </c:pt>
                <c:pt idx="55">
                  <c:v>-1.7993987560272218</c:v>
                </c:pt>
                <c:pt idx="56">
                  <c:v>-2.0505046547949317</c:v>
                </c:pt>
                <c:pt idx="57">
                  <c:v>-2.1158066515624525</c:v>
                </c:pt>
                <c:pt idx="58">
                  <c:v>-2.0484040425717831</c:v>
                </c:pt>
                <c:pt idx="59">
                  <c:v>-1.8314517304301263</c:v>
                </c:pt>
                <c:pt idx="60">
                  <c:v>-2.0295362471044065</c:v>
                </c:pt>
                <c:pt idx="61">
                  <c:v>-2.083614951968193</c:v>
                </c:pt>
                <c:pt idx="62">
                  <c:v>-1.9565094937384129</c:v>
                </c:pt>
                <c:pt idx="63">
                  <c:v>-2.0288668870925903</c:v>
                </c:pt>
                <c:pt idx="64">
                  <c:v>-2.0269235649704935</c:v>
                </c:pt>
                <c:pt idx="65">
                  <c:v>-1.9239121435582638</c:v>
                </c:pt>
                <c:pt idx="66">
                  <c:v>-2.0399330350756646</c:v>
                </c:pt>
                <c:pt idx="67">
                  <c:v>-1.9381825657188894</c:v>
                </c:pt>
                <c:pt idx="68">
                  <c:v>-2.1162201958894729</c:v>
                </c:pt>
                <c:pt idx="69">
                  <c:v>-2.1138544124364853</c:v>
                </c:pt>
                <c:pt idx="70">
                  <c:v>-1.9850314807891847</c:v>
                </c:pt>
                <c:pt idx="71">
                  <c:v>-1.9308606822788716</c:v>
                </c:pt>
                <c:pt idx="72">
                  <c:v>-1.9898510482907297</c:v>
                </c:pt>
                <c:pt idx="73">
                  <c:v>-1.8336809813976289</c:v>
                </c:pt>
                <c:pt idx="74">
                  <c:v>-1.8618578365445138</c:v>
                </c:pt>
                <c:pt idx="75">
                  <c:v>-1.873100862801075</c:v>
                </c:pt>
                <c:pt idx="76">
                  <c:v>-2.0288109000027181</c:v>
                </c:pt>
                <c:pt idx="77">
                  <c:v>-2.0792593610286714</c:v>
                </c:pt>
                <c:pt idx="78">
                  <c:v>-1.9224390837550165</c:v>
                </c:pt>
                <c:pt idx="79">
                  <c:v>-2.0296501216292384</c:v>
                </c:pt>
                <c:pt idx="80">
                  <c:v>-1.9802173219621182</c:v>
                </c:pt>
                <c:pt idx="81">
                  <c:v>-1.977594261020422</c:v>
                </c:pt>
                <c:pt idx="82">
                  <c:v>-2.1277302937209606</c:v>
                </c:pt>
                <c:pt idx="83">
                  <c:v>-2.1462731301784514</c:v>
                </c:pt>
                <c:pt idx="84">
                  <c:v>-2.1184516395628452</c:v>
                </c:pt>
                <c:pt idx="85">
                  <c:v>-1.9316007936000825</c:v>
                </c:pt>
                <c:pt idx="86">
                  <c:v>-1.9369289226830007</c:v>
                </c:pt>
                <c:pt idx="87">
                  <c:v>-2.1454998359084132</c:v>
                </c:pt>
                <c:pt idx="88">
                  <c:v>-2.0530155953764915</c:v>
                </c:pt>
                <c:pt idx="89">
                  <c:v>-1.9835766935348511</c:v>
                </c:pt>
                <c:pt idx="90">
                  <c:v>-1.8762998744845392</c:v>
                </c:pt>
                <c:pt idx="91">
                  <c:v>-1.858228323608637</c:v>
                </c:pt>
                <c:pt idx="92">
                  <c:v>-2.1032086792588234</c:v>
                </c:pt>
                <c:pt idx="93">
                  <c:v>-2.0937816520035266</c:v>
                </c:pt>
                <c:pt idx="94">
                  <c:v>-2.0217940950393678</c:v>
                </c:pt>
                <c:pt idx="95">
                  <c:v>-1.9257692192494871</c:v>
                </c:pt>
                <c:pt idx="96">
                  <c:v>-2.1122970065474513</c:v>
                </c:pt>
                <c:pt idx="97">
                  <c:v>-2.0554936453700066</c:v>
                </c:pt>
                <c:pt idx="98">
                  <c:v>-1.6129392349720002</c:v>
                </c:pt>
                <c:pt idx="99">
                  <c:v>1.4460803847759962E-2</c:v>
                </c:pt>
                <c:pt idx="100">
                  <c:v>8.2538473885506392E-2</c:v>
                </c:pt>
                <c:pt idx="101">
                  <c:v>2.4473466295748949E-2</c:v>
                </c:pt>
                <c:pt idx="102">
                  <c:v>4.4753674976527692E-2</c:v>
                </c:pt>
                <c:pt idx="103">
                  <c:v>3.0524731501936915E-2</c:v>
                </c:pt>
                <c:pt idx="104">
                  <c:v>3.6646583564579491E-2</c:v>
                </c:pt>
                <c:pt idx="105">
                  <c:v>3.6733305081725121E-2</c:v>
                </c:pt>
                <c:pt idx="106">
                  <c:v>3.3957631811499599E-2</c:v>
                </c:pt>
                <c:pt idx="107">
                  <c:v>4.2537105157971385E-2</c:v>
                </c:pt>
                <c:pt idx="108">
                  <c:v>4.1655217129737139E-2</c:v>
                </c:pt>
                <c:pt idx="109">
                  <c:v>2.4983087684959174E-2</c:v>
                </c:pt>
                <c:pt idx="110">
                  <c:v>3.3624176066368819E-2</c:v>
                </c:pt>
                <c:pt idx="111">
                  <c:v>3.8054428640753035E-2</c:v>
                </c:pt>
                <c:pt idx="112">
                  <c:v>4.5283231716603041E-2</c:v>
                </c:pt>
                <c:pt idx="113">
                  <c:v>4.5767253264784813E-2</c:v>
                </c:pt>
                <c:pt idx="114">
                  <c:v>3.8682145513594154E-2</c:v>
                </c:pt>
                <c:pt idx="115">
                  <c:v>3.8861837759613993E-2</c:v>
                </c:pt>
                <c:pt idx="116">
                  <c:v>2.9856212027370932E-2</c:v>
                </c:pt>
                <c:pt idx="117">
                  <c:v>3.3832903392612933E-2</c:v>
                </c:pt>
                <c:pt idx="118">
                  <c:v>3.2669746018946171E-2</c:v>
                </c:pt>
                <c:pt idx="119">
                  <c:v>4.0356422625482086E-2</c:v>
                </c:pt>
                <c:pt idx="120">
                  <c:v>4.1828915979713201E-2</c:v>
                </c:pt>
              </c:numCache>
            </c:numRef>
          </c:yVal>
          <c:smooth val="0"/>
          <c:extLst>
            <c:ext xmlns:c16="http://schemas.microsoft.com/office/drawing/2014/chart" uri="{C3380CC4-5D6E-409C-BE32-E72D297353CC}">
              <c16:uniqueId val="{00000001-D83E-46DB-B2B4-A065D87A8D63}"/>
            </c:ext>
          </c:extLst>
        </c:ser>
        <c:dLbls>
          <c:showLegendKey val="0"/>
          <c:showVal val="0"/>
          <c:showCatName val="0"/>
          <c:showSerName val="0"/>
          <c:showPercent val="0"/>
          <c:showBubbleSize val="0"/>
        </c:dLbls>
        <c:axId val="1038926272"/>
        <c:axId val="1038923976"/>
      </c:scatterChart>
      <c:valAx>
        <c:axId val="1038926272"/>
        <c:scaling>
          <c:orientation val="minMax"/>
          <c:max val="1.2"/>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400"/>
                  <a:t>Time (s)</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0" sourceLinked="0"/>
        <c:majorTickMark val="none"/>
        <c:minorTickMark val="none"/>
        <c:tickLblPos val="low"/>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038923976"/>
        <c:crosses val="autoZero"/>
        <c:crossBetween val="midCat"/>
      </c:valAx>
      <c:valAx>
        <c:axId val="1038923976"/>
        <c:scaling>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400"/>
                  <a:t>Acceleration(m/s</a:t>
                </a:r>
                <a:r>
                  <a:rPr lang="en-US" sz="2400" baseline="30000"/>
                  <a:t>2</a:t>
                </a:r>
                <a:r>
                  <a:rPr lang="en-US" sz="2400"/>
                  <a:t>)</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038926272"/>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scatterChart>
        <c:scatterStyle val="lineMarker"/>
        <c:varyColors val="0"/>
        <c:ser>
          <c:idx val="0"/>
          <c:order val="0"/>
          <c:spPr>
            <a:ln w="19050" cap="rnd">
              <a:noFill/>
              <a:round/>
            </a:ln>
            <a:effectLst/>
          </c:spPr>
          <c:marker>
            <c:symbol val="circle"/>
            <c:size val="8"/>
            <c:spPr>
              <a:solidFill>
                <a:schemeClr val="accent1"/>
              </a:solidFill>
              <a:ln w="9525">
                <a:solidFill>
                  <a:schemeClr val="accent1"/>
                </a:solidFill>
              </a:ln>
              <a:effectLst/>
            </c:spPr>
          </c:marker>
          <c:xVal>
            <c:numRef>
              <c:f>'Raw Data'!$G$1:$G$6364</c:f>
              <c:numCache>
                <c:formatCode>General</c:formatCode>
                <c:ptCount val="6364"/>
                <c:pt idx="0">
                  <c:v>0</c:v>
                </c:pt>
                <c:pt idx="1">
                  <c:v>9.9300000001676381E-3</c:v>
                </c:pt>
                <c:pt idx="2">
                  <c:v>1.9860000000335276E-2</c:v>
                </c:pt>
                <c:pt idx="3">
                  <c:v>2.9790000000502914E-2</c:v>
                </c:pt>
                <c:pt idx="4">
                  <c:v>3.9720000000670552E-2</c:v>
                </c:pt>
                <c:pt idx="5">
                  <c:v>4.965000000083819E-2</c:v>
                </c:pt>
                <c:pt idx="6">
                  <c:v>5.9580000001005828E-2</c:v>
                </c:pt>
                <c:pt idx="7">
                  <c:v>6.9510000001173466E-2</c:v>
                </c:pt>
                <c:pt idx="8">
                  <c:v>7.9440000001341105E-2</c:v>
                </c:pt>
                <c:pt idx="9">
                  <c:v>8.9370000001508743E-2</c:v>
                </c:pt>
                <c:pt idx="10">
                  <c:v>9.9300000001676381E-2</c:v>
                </c:pt>
                <c:pt idx="11">
                  <c:v>0.10923000000184402</c:v>
                </c:pt>
                <c:pt idx="12">
                  <c:v>0.11916000000201166</c:v>
                </c:pt>
                <c:pt idx="13">
                  <c:v>0.12909000000217929</c:v>
                </c:pt>
                <c:pt idx="14">
                  <c:v>0.13902100000268547</c:v>
                </c:pt>
                <c:pt idx="15">
                  <c:v>0.14895100000285311</c:v>
                </c:pt>
                <c:pt idx="16">
                  <c:v>0.15888100000302074</c:v>
                </c:pt>
                <c:pt idx="17">
                  <c:v>0.16881100000318838</c:v>
                </c:pt>
                <c:pt idx="18">
                  <c:v>0.17874100000335602</c:v>
                </c:pt>
                <c:pt idx="19">
                  <c:v>0.18867100000352366</c:v>
                </c:pt>
                <c:pt idx="20">
                  <c:v>0.1986010000036913</c:v>
                </c:pt>
                <c:pt idx="21">
                  <c:v>0.20853100000385894</c:v>
                </c:pt>
                <c:pt idx="22">
                  <c:v>0.21846100000402657</c:v>
                </c:pt>
                <c:pt idx="23">
                  <c:v>0.22839100000419421</c:v>
                </c:pt>
                <c:pt idx="24">
                  <c:v>0.23832100000436185</c:v>
                </c:pt>
                <c:pt idx="25">
                  <c:v>0.24825100000452949</c:v>
                </c:pt>
                <c:pt idx="26">
                  <c:v>0.25818100000469713</c:v>
                </c:pt>
                <c:pt idx="27">
                  <c:v>0.26811100000486476</c:v>
                </c:pt>
                <c:pt idx="28">
                  <c:v>0.2780410000050324</c:v>
                </c:pt>
                <c:pt idx="29">
                  <c:v>0.28797100000520004</c:v>
                </c:pt>
                <c:pt idx="30">
                  <c:v>0.29790200000570621</c:v>
                </c:pt>
                <c:pt idx="31">
                  <c:v>0.30783200000587385</c:v>
                </c:pt>
                <c:pt idx="32">
                  <c:v>0.31776212499971734</c:v>
                </c:pt>
                <c:pt idx="33">
                  <c:v>0.32769212499988498</c:v>
                </c:pt>
                <c:pt idx="34">
                  <c:v>0.33762212500005262</c:v>
                </c:pt>
                <c:pt idx="35">
                  <c:v>0.34755212500022026</c:v>
                </c:pt>
                <c:pt idx="36">
                  <c:v>0.3574821250003879</c:v>
                </c:pt>
                <c:pt idx="37">
                  <c:v>0.36741212500055553</c:v>
                </c:pt>
                <c:pt idx="38">
                  <c:v>0.37734212500072317</c:v>
                </c:pt>
                <c:pt idx="39">
                  <c:v>0.38727212500089081</c:v>
                </c:pt>
                <c:pt idx="40">
                  <c:v>0.39720212500105845</c:v>
                </c:pt>
                <c:pt idx="41">
                  <c:v>0.40713212500122609</c:v>
                </c:pt>
                <c:pt idx="42">
                  <c:v>0.41706212500139372</c:v>
                </c:pt>
                <c:pt idx="43">
                  <c:v>0.42699212500156136</c:v>
                </c:pt>
                <c:pt idx="44">
                  <c:v>0.436922125001729</c:v>
                </c:pt>
                <c:pt idx="45">
                  <c:v>0.44685312500223517</c:v>
                </c:pt>
                <c:pt idx="46">
                  <c:v>0.45678312500240281</c:v>
                </c:pt>
                <c:pt idx="47">
                  <c:v>0.46671312500257045</c:v>
                </c:pt>
                <c:pt idx="48">
                  <c:v>0.47664312500273809</c:v>
                </c:pt>
                <c:pt idx="49">
                  <c:v>0.48657312500290573</c:v>
                </c:pt>
                <c:pt idx="50">
                  <c:v>0.49650312500307336</c:v>
                </c:pt>
                <c:pt idx="51">
                  <c:v>0.506433125003241</c:v>
                </c:pt>
                <c:pt idx="52">
                  <c:v>0.51636312500340864</c:v>
                </c:pt>
                <c:pt idx="53">
                  <c:v>0.52629312500357628</c:v>
                </c:pt>
                <c:pt idx="54">
                  <c:v>0.53622312500374392</c:v>
                </c:pt>
                <c:pt idx="55">
                  <c:v>0.54615312500391155</c:v>
                </c:pt>
                <c:pt idx="56">
                  <c:v>0.55608312500407919</c:v>
                </c:pt>
                <c:pt idx="57">
                  <c:v>0.56601312500424683</c:v>
                </c:pt>
                <c:pt idx="58">
                  <c:v>0.57594312500441447</c:v>
                </c:pt>
                <c:pt idx="59">
                  <c:v>0.58587312500458211</c:v>
                </c:pt>
                <c:pt idx="60">
                  <c:v>0.59580312500474975</c:v>
                </c:pt>
                <c:pt idx="61">
                  <c:v>0.60573312500491738</c:v>
                </c:pt>
                <c:pt idx="62">
                  <c:v>0.61566412500542356</c:v>
                </c:pt>
                <c:pt idx="63">
                  <c:v>0.6255941250055912</c:v>
                </c:pt>
                <c:pt idx="64">
                  <c:v>0.63552412500575883</c:v>
                </c:pt>
                <c:pt idx="65">
                  <c:v>0.64545412500592647</c:v>
                </c:pt>
                <c:pt idx="66">
                  <c:v>0.65538412500609411</c:v>
                </c:pt>
                <c:pt idx="67">
                  <c:v>0.66531412500626175</c:v>
                </c:pt>
                <c:pt idx="68">
                  <c:v>0.67524412500642939</c:v>
                </c:pt>
                <c:pt idx="69">
                  <c:v>0.68517412500659702</c:v>
                </c:pt>
                <c:pt idx="70">
                  <c:v>0.6951041249994887</c:v>
                </c:pt>
                <c:pt idx="71">
                  <c:v>0.70503412499965634</c:v>
                </c:pt>
                <c:pt idx="72">
                  <c:v>0.71496412499982398</c:v>
                </c:pt>
                <c:pt idx="73">
                  <c:v>0.72489412499999162</c:v>
                </c:pt>
                <c:pt idx="74">
                  <c:v>0.73482412500015926</c:v>
                </c:pt>
                <c:pt idx="75">
                  <c:v>0.74475412500032689</c:v>
                </c:pt>
                <c:pt idx="76">
                  <c:v>0.75468412500049453</c:v>
                </c:pt>
                <c:pt idx="77">
                  <c:v>0.76461412500066217</c:v>
                </c:pt>
                <c:pt idx="78">
                  <c:v>0.77454412500082981</c:v>
                </c:pt>
                <c:pt idx="79">
                  <c:v>0.78447512500133598</c:v>
                </c:pt>
                <c:pt idx="80">
                  <c:v>0.79440512500150362</c:v>
                </c:pt>
                <c:pt idx="81">
                  <c:v>0.80433512500167126</c:v>
                </c:pt>
                <c:pt idx="82">
                  <c:v>0.8142651250018389</c:v>
                </c:pt>
                <c:pt idx="83">
                  <c:v>0.82419512500200653</c:v>
                </c:pt>
                <c:pt idx="84">
                  <c:v>0.83412512500217417</c:v>
                </c:pt>
                <c:pt idx="85">
                  <c:v>0.84405512500234181</c:v>
                </c:pt>
                <c:pt idx="86">
                  <c:v>0.85398512500250945</c:v>
                </c:pt>
                <c:pt idx="87">
                  <c:v>0.86391512500267709</c:v>
                </c:pt>
                <c:pt idx="88">
                  <c:v>0.87384512500284472</c:v>
                </c:pt>
                <c:pt idx="89">
                  <c:v>0.88377512500301236</c:v>
                </c:pt>
                <c:pt idx="90">
                  <c:v>0.89370512500318</c:v>
                </c:pt>
                <c:pt idx="91">
                  <c:v>0.90363512500334764</c:v>
                </c:pt>
                <c:pt idx="92">
                  <c:v>0.91356512500351528</c:v>
                </c:pt>
                <c:pt idx="93">
                  <c:v>0.92349512500368292</c:v>
                </c:pt>
                <c:pt idx="94">
                  <c:v>0.93342512500385055</c:v>
                </c:pt>
                <c:pt idx="95">
                  <c:v>0.94335512500401819</c:v>
                </c:pt>
                <c:pt idx="96">
                  <c:v>0.95328612500452437</c:v>
                </c:pt>
                <c:pt idx="97">
                  <c:v>0.963216125004692</c:v>
                </c:pt>
                <c:pt idx="98">
                  <c:v>0.97314612500485964</c:v>
                </c:pt>
                <c:pt idx="99">
                  <c:v>0.98307612500502728</c:v>
                </c:pt>
                <c:pt idx="100">
                  <c:v>0.99300612500519492</c:v>
                </c:pt>
                <c:pt idx="101">
                  <c:v>1.0029361250053626</c:v>
                </c:pt>
                <c:pt idx="102">
                  <c:v>1.0128661250055302</c:v>
                </c:pt>
                <c:pt idx="103">
                  <c:v>1.0227961250056978</c:v>
                </c:pt>
                <c:pt idx="104">
                  <c:v>1.0327261250058655</c:v>
                </c:pt>
                <c:pt idx="105">
                  <c:v>1.0426561250060331</c:v>
                </c:pt>
                <c:pt idx="106">
                  <c:v>1.0525861250062007</c:v>
                </c:pt>
                <c:pt idx="107">
                  <c:v>1.0625161250063684</c:v>
                </c:pt>
                <c:pt idx="108">
                  <c:v>1.072446125006536</c:v>
                </c:pt>
                <c:pt idx="109">
                  <c:v>1.0823761249994277</c:v>
                </c:pt>
                <c:pt idx="110">
                  <c:v>1.0923061249995953</c:v>
                </c:pt>
                <c:pt idx="111">
                  <c:v>1.102236124999763</c:v>
                </c:pt>
                <c:pt idx="112">
                  <c:v>1.1121661249999306</c:v>
                </c:pt>
                <c:pt idx="113">
                  <c:v>1.1220971250004368</c:v>
                </c:pt>
                <c:pt idx="114">
                  <c:v>1.1320271250006044</c:v>
                </c:pt>
                <c:pt idx="115">
                  <c:v>1.1419571250007721</c:v>
                </c:pt>
                <c:pt idx="116">
                  <c:v>1.1518871250009397</c:v>
                </c:pt>
                <c:pt idx="117">
                  <c:v>1.1618171250011073</c:v>
                </c:pt>
                <c:pt idx="118">
                  <c:v>1.171747125001275</c:v>
                </c:pt>
                <c:pt idx="119">
                  <c:v>1.1816771250014426</c:v>
                </c:pt>
                <c:pt idx="120">
                  <c:v>1.1916071250016103</c:v>
                </c:pt>
              </c:numCache>
            </c:numRef>
          </c:xVal>
          <c:yVal>
            <c:numRef>
              <c:f>'Raw Data'!$H$1:$H$6364</c:f>
              <c:numCache>
                <c:formatCode>General</c:formatCode>
                <c:ptCount val="6364"/>
                <c:pt idx="0">
                  <c:v>2.5256047588773072E-2</c:v>
                </c:pt>
                <c:pt idx="1">
                  <c:v>1.3470714921131732E-2</c:v>
                </c:pt>
                <c:pt idx="2">
                  <c:v>2.1404230822809043E-2</c:v>
                </c:pt>
                <c:pt idx="3">
                  <c:v>2.0419226232916119E-2</c:v>
                </c:pt>
                <c:pt idx="4">
                  <c:v>2.0628497167490423E-2</c:v>
                </c:pt>
                <c:pt idx="5">
                  <c:v>1.6578322746790948E-2</c:v>
                </c:pt>
                <c:pt idx="6">
                  <c:v>2.3236953774467113E-2</c:v>
                </c:pt>
                <c:pt idx="7">
                  <c:v>1.7066167825832965E-2</c:v>
                </c:pt>
                <c:pt idx="8">
                  <c:v>2.2377330847084525E-2</c:v>
                </c:pt>
                <c:pt idx="9">
                  <c:v>3.1287893643602731E-2</c:v>
                </c:pt>
                <c:pt idx="10">
                  <c:v>2.536663762293756E-2</c:v>
                </c:pt>
                <c:pt idx="11">
                  <c:v>2.5738319540396334E-2</c:v>
                </c:pt>
                <c:pt idx="12">
                  <c:v>2.3322085579857231E-2</c:v>
                </c:pt>
                <c:pt idx="13">
                  <c:v>1.5275535690598191E-2</c:v>
                </c:pt>
                <c:pt idx="14">
                  <c:v>1.9958753432147206E-2</c:v>
                </c:pt>
                <c:pt idx="15">
                  <c:v>2.322544206865132E-2</c:v>
                </c:pt>
                <c:pt idx="16">
                  <c:v>1.9232341954484582E-2</c:v>
                </c:pt>
                <c:pt idx="17">
                  <c:v>1.781336889602244E-2</c:v>
                </c:pt>
                <c:pt idx="18">
                  <c:v>2.3426650241017342E-2</c:v>
                </c:pt>
                <c:pt idx="19">
                  <c:v>4.4703535102307797E-2</c:v>
                </c:pt>
                <c:pt idx="20">
                  <c:v>0.23972581012174488</c:v>
                </c:pt>
                <c:pt idx="21">
                  <c:v>0.20972842438146472</c:v>
                </c:pt>
                <c:pt idx="22">
                  <c:v>0.66543462976813317</c:v>
                </c:pt>
                <c:pt idx="23">
                  <c:v>1.3256319084763528</c:v>
                </c:pt>
                <c:pt idx="24">
                  <c:v>3.7944769227504733</c:v>
                </c:pt>
                <c:pt idx="25">
                  <c:v>4.9548112607002261</c:v>
                </c:pt>
                <c:pt idx="26">
                  <c:v>5.725235132575035</c:v>
                </c:pt>
                <c:pt idx="27">
                  <c:v>5.1247763711214072</c:v>
                </c:pt>
                <c:pt idx="28">
                  <c:v>4.9145286226272589</c:v>
                </c:pt>
                <c:pt idx="29">
                  <c:v>4.9454077684879305</c:v>
                </c:pt>
                <c:pt idx="30">
                  <c:v>4.8526469546556479</c:v>
                </c:pt>
                <c:pt idx="31">
                  <c:v>4.7077722465991974</c:v>
                </c:pt>
                <c:pt idx="32">
                  <c:v>4.7081727808713918</c:v>
                </c:pt>
                <c:pt idx="33">
                  <c:v>4.6316277578473093</c:v>
                </c:pt>
                <c:pt idx="34">
                  <c:v>4.4803997576236725</c:v>
                </c:pt>
                <c:pt idx="35">
                  <c:v>4.389021225571633</c:v>
                </c:pt>
                <c:pt idx="36">
                  <c:v>4.2634633791446692</c:v>
                </c:pt>
                <c:pt idx="37">
                  <c:v>4.0392896094918251</c:v>
                </c:pt>
                <c:pt idx="38">
                  <c:v>3.7375612950325015</c:v>
                </c:pt>
                <c:pt idx="39">
                  <c:v>3.717788350582123</c:v>
                </c:pt>
                <c:pt idx="40">
                  <c:v>3.3721033000946048</c:v>
                </c:pt>
                <c:pt idx="41">
                  <c:v>3.0655481091141703</c:v>
                </c:pt>
                <c:pt idx="42">
                  <c:v>2.7746698880195617</c:v>
                </c:pt>
                <c:pt idx="43">
                  <c:v>2.6173832952976226</c:v>
                </c:pt>
                <c:pt idx="44">
                  <c:v>2.2144686216115952</c:v>
                </c:pt>
                <c:pt idx="45">
                  <c:v>1.7205990466475487</c:v>
                </c:pt>
                <c:pt idx="46">
                  <c:v>1.4877009388804436</c:v>
                </c:pt>
                <c:pt idx="47">
                  <c:v>1.2029927728325129</c:v>
                </c:pt>
                <c:pt idx="48">
                  <c:v>0.63436347596347331</c:v>
                </c:pt>
                <c:pt idx="49">
                  <c:v>0.42482039004564287</c:v>
                </c:pt>
                <c:pt idx="50">
                  <c:v>8.5306856408715256E-2</c:v>
                </c:pt>
                <c:pt idx="51">
                  <c:v>-0.39478733628988266</c:v>
                </c:pt>
                <c:pt idx="52">
                  <c:v>-0.79871021613478665</c:v>
                </c:pt>
                <c:pt idx="53">
                  <c:v>-1.0297274208068847</c:v>
                </c:pt>
                <c:pt idx="54">
                  <c:v>-1.4305986388027669</c:v>
                </c:pt>
                <c:pt idx="55">
                  <c:v>-1.4938580569624902</c:v>
                </c:pt>
                <c:pt idx="56">
                  <c:v>-1.8044443184137344</c:v>
                </c:pt>
                <c:pt idx="57">
                  <c:v>-1.725935654193163</c:v>
                </c:pt>
                <c:pt idx="58">
                  <c:v>-1.6383057720959187</c:v>
                </c:pt>
                <c:pt idx="59">
                  <c:v>-1.9384949532151223</c:v>
                </c:pt>
                <c:pt idx="60">
                  <c:v>-1.7855871941149235</c:v>
                </c:pt>
                <c:pt idx="61">
                  <c:v>-1.7863575647771359</c:v>
                </c:pt>
                <c:pt idx="62">
                  <c:v>-1.8130778785049917</c:v>
                </c:pt>
                <c:pt idx="63">
                  <c:v>-1.6977595299482346</c:v>
                </c:pt>
                <c:pt idx="64">
                  <c:v>-1.8429302532970906</c:v>
                </c:pt>
                <c:pt idx="65">
                  <c:v>-1.8021940174698829</c:v>
                </c:pt>
                <c:pt idx="66">
                  <c:v>-1.7949592575430871</c:v>
                </c:pt>
                <c:pt idx="67">
                  <c:v>-1.6674580889940263</c:v>
                </c:pt>
                <c:pt idx="68">
                  <c:v>-1.5154781368374826</c:v>
                </c:pt>
                <c:pt idx="69">
                  <c:v>-1.5913817203044893</c:v>
                </c:pt>
                <c:pt idx="70">
                  <c:v>-1.7372628803551198</c:v>
                </c:pt>
                <c:pt idx="71">
                  <c:v>-1.5562539875507355</c:v>
                </c:pt>
                <c:pt idx="72">
                  <c:v>-1.6651678808033468</c:v>
                </c:pt>
                <c:pt idx="73">
                  <c:v>-1.6580833943188191</c:v>
                </c:pt>
                <c:pt idx="74">
                  <c:v>-1.8361362272500992</c:v>
                </c:pt>
                <c:pt idx="75">
                  <c:v>-2.111954505890608</c:v>
                </c:pt>
                <c:pt idx="76">
                  <c:v>-1.6011717134714127</c:v>
                </c:pt>
                <c:pt idx="77">
                  <c:v>-1.683980127722025</c:v>
                </c:pt>
                <c:pt idx="78">
                  <c:v>-1.9000876633822918</c:v>
                </c:pt>
                <c:pt idx="79">
                  <c:v>-1.8060569804906845</c:v>
                </c:pt>
                <c:pt idx="80">
                  <c:v>-1.8096522872149945</c:v>
                </c:pt>
                <c:pt idx="81">
                  <c:v>-1.7774048928916455</c:v>
                </c:pt>
                <c:pt idx="82">
                  <c:v>-1.586549873650074</c:v>
                </c:pt>
                <c:pt idx="83">
                  <c:v>-1.7863549335300923</c:v>
                </c:pt>
                <c:pt idx="84">
                  <c:v>-1.5093123941123487</c:v>
                </c:pt>
                <c:pt idx="85">
                  <c:v>-1.8614406377077104</c:v>
                </c:pt>
                <c:pt idx="86">
                  <c:v>-2.1812005957961085</c:v>
                </c:pt>
                <c:pt idx="87">
                  <c:v>-1.649888375401497</c:v>
                </c:pt>
                <c:pt idx="88">
                  <c:v>-1.6394244906306268</c:v>
                </c:pt>
                <c:pt idx="89">
                  <c:v>-1.6400996978580953</c:v>
                </c:pt>
                <c:pt idx="90">
                  <c:v>-1.6810730382800103</c:v>
                </c:pt>
                <c:pt idx="91">
                  <c:v>-1.620864843428135</c:v>
                </c:pt>
                <c:pt idx="92">
                  <c:v>-1.7094827587902546</c:v>
                </c:pt>
                <c:pt idx="93">
                  <c:v>-1.8399901270866394</c:v>
                </c:pt>
                <c:pt idx="94">
                  <c:v>-1.9708359029889109</c:v>
                </c:pt>
                <c:pt idx="95">
                  <c:v>-1.9261470955610276</c:v>
                </c:pt>
                <c:pt idx="96">
                  <c:v>-2.1341166226565838</c:v>
                </c:pt>
                <c:pt idx="97">
                  <c:v>-1.9864476764202119</c:v>
                </c:pt>
                <c:pt idx="98">
                  <c:v>-1.8226506476104261</c:v>
                </c:pt>
                <c:pt idx="99">
                  <c:v>-2.0331176666915418</c:v>
                </c:pt>
                <c:pt idx="100">
                  <c:v>-2.1838518695533278</c:v>
                </c:pt>
                <c:pt idx="101">
                  <c:v>-2.0115676072239879</c:v>
                </c:pt>
                <c:pt idx="102">
                  <c:v>-1.7568551458418371</c:v>
                </c:pt>
                <c:pt idx="103">
                  <c:v>-1.7646988932788372</c:v>
                </c:pt>
                <c:pt idx="104">
                  <c:v>-0.75980598606169225</c:v>
                </c:pt>
                <c:pt idx="105">
                  <c:v>0.1680380143225193</c:v>
                </c:pt>
                <c:pt idx="106">
                  <c:v>-1.0499927373602986E-2</c:v>
                </c:pt>
                <c:pt idx="107">
                  <c:v>1.7154625235125422E-2</c:v>
                </c:pt>
                <c:pt idx="108">
                  <c:v>1.3861436834558845E-2</c:v>
                </c:pt>
                <c:pt idx="109">
                  <c:v>1.0447878018021585E-2</c:v>
                </c:pt>
                <c:pt idx="110">
                  <c:v>6.4628178253769882E-3</c:v>
                </c:pt>
                <c:pt idx="111">
                  <c:v>6.579871773719788E-3</c:v>
                </c:pt>
                <c:pt idx="112">
                  <c:v>1.4636795902624728E-2</c:v>
                </c:pt>
                <c:pt idx="113">
                  <c:v>1.1212237011641264E-2</c:v>
                </c:pt>
                <c:pt idx="114">
                  <c:v>1.3525815792381764E-2</c:v>
                </c:pt>
                <c:pt idx="115">
                  <c:v>1.9008092097938061E-2</c:v>
                </c:pt>
                <c:pt idx="116">
                  <c:v>1.4895124062895776E-2</c:v>
                </c:pt>
                <c:pt idx="117">
                  <c:v>1.5815430125221609E-2</c:v>
                </c:pt>
                <c:pt idx="118">
                  <c:v>8.216553116217256E-3</c:v>
                </c:pt>
                <c:pt idx="119">
                  <c:v>5.6357017625123266E-3</c:v>
                </c:pt>
                <c:pt idx="120">
                  <c:v>5.5342891160398726E-3</c:v>
                </c:pt>
              </c:numCache>
            </c:numRef>
          </c:yVal>
          <c:smooth val="0"/>
          <c:extLst>
            <c:ext xmlns:c16="http://schemas.microsoft.com/office/drawing/2014/chart" uri="{C3380CC4-5D6E-409C-BE32-E72D297353CC}">
              <c16:uniqueId val="{00000000-D83E-46DB-B2B4-A065D87A8D63}"/>
            </c:ext>
          </c:extLst>
        </c:ser>
        <c:ser>
          <c:idx val="1"/>
          <c:order val="1"/>
          <c:spPr>
            <a:ln w="19050" cap="rnd">
              <a:noFill/>
              <a:round/>
            </a:ln>
            <a:effectLst/>
          </c:spPr>
          <c:marker>
            <c:symbol val="circle"/>
            <c:size val="8"/>
            <c:spPr>
              <a:solidFill>
                <a:schemeClr val="accent2"/>
              </a:solidFill>
              <a:ln w="9525">
                <a:solidFill>
                  <a:schemeClr val="accent2"/>
                </a:solidFill>
              </a:ln>
              <a:effectLst/>
            </c:spPr>
          </c:marker>
          <c:xVal>
            <c:numRef>
              <c:f>'Raw Data'!$G$1:$G$6364</c:f>
              <c:numCache>
                <c:formatCode>General</c:formatCode>
                <c:ptCount val="6364"/>
                <c:pt idx="0">
                  <c:v>0</c:v>
                </c:pt>
                <c:pt idx="1">
                  <c:v>9.9300000001676381E-3</c:v>
                </c:pt>
                <c:pt idx="2">
                  <c:v>1.9860000000335276E-2</c:v>
                </c:pt>
                <c:pt idx="3">
                  <c:v>2.9790000000502914E-2</c:v>
                </c:pt>
                <c:pt idx="4">
                  <c:v>3.9720000000670552E-2</c:v>
                </c:pt>
                <c:pt idx="5">
                  <c:v>4.965000000083819E-2</c:v>
                </c:pt>
                <c:pt idx="6">
                  <c:v>5.9580000001005828E-2</c:v>
                </c:pt>
                <c:pt idx="7">
                  <c:v>6.9510000001173466E-2</c:v>
                </c:pt>
                <c:pt idx="8">
                  <c:v>7.9440000001341105E-2</c:v>
                </c:pt>
                <c:pt idx="9">
                  <c:v>8.9370000001508743E-2</c:v>
                </c:pt>
                <c:pt idx="10">
                  <c:v>9.9300000001676381E-2</c:v>
                </c:pt>
                <c:pt idx="11">
                  <c:v>0.10923000000184402</c:v>
                </c:pt>
                <c:pt idx="12">
                  <c:v>0.11916000000201166</c:v>
                </c:pt>
                <c:pt idx="13">
                  <c:v>0.12909000000217929</c:v>
                </c:pt>
                <c:pt idx="14">
                  <c:v>0.13902100000268547</c:v>
                </c:pt>
                <c:pt idx="15">
                  <c:v>0.14895100000285311</c:v>
                </c:pt>
                <c:pt idx="16">
                  <c:v>0.15888100000302074</c:v>
                </c:pt>
                <c:pt idx="17">
                  <c:v>0.16881100000318838</c:v>
                </c:pt>
                <c:pt idx="18">
                  <c:v>0.17874100000335602</c:v>
                </c:pt>
                <c:pt idx="19">
                  <c:v>0.18867100000352366</c:v>
                </c:pt>
                <c:pt idx="20">
                  <c:v>0.1986010000036913</c:v>
                </c:pt>
                <c:pt idx="21">
                  <c:v>0.20853100000385894</c:v>
                </c:pt>
                <c:pt idx="22">
                  <c:v>0.21846100000402657</c:v>
                </c:pt>
                <c:pt idx="23">
                  <c:v>0.22839100000419421</c:v>
                </c:pt>
                <c:pt idx="24">
                  <c:v>0.23832100000436185</c:v>
                </c:pt>
                <c:pt idx="25">
                  <c:v>0.24825100000452949</c:v>
                </c:pt>
                <c:pt idx="26">
                  <c:v>0.25818100000469713</c:v>
                </c:pt>
                <c:pt idx="27">
                  <c:v>0.26811100000486476</c:v>
                </c:pt>
                <c:pt idx="28">
                  <c:v>0.2780410000050324</c:v>
                </c:pt>
                <c:pt idx="29">
                  <c:v>0.28797100000520004</c:v>
                </c:pt>
                <c:pt idx="30">
                  <c:v>0.29790200000570621</c:v>
                </c:pt>
                <c:pt idx="31">
                  <c:v>0.30783200000587385</c:v>
                </c:pt>
                <c:pt idx="32">
                  <c:v>0.31776212499971734</c:v>
                </c:pt>
                <c:pt idx="33">
                  <c:v>0.32769212499988498</c:v>
                </c:pt>
                <c:pt idx="34">
                  <c:v>0.33762212500005262</c:v>
                </c:pt>
                <c:pt idx="35">
                  <c:v>0.34755212500022026</c:v>
                </c:pt>
                <c:pt idx="36">
                  <c:v>0.3574821250003879</c:v>
                </c:pt>
                <c:pt idx="37">
                  <c:v>0.36741212500055553</c:v>
                </c:pt>
                <c:pt idx="38">
                  <c:v>0.37734212500072317</c:v>
                </c:pt>
                <c:pt idx="39">
                  <c:v>0.38727212500089081</c:v>
                </c:pt>
                <c:pt idx="40">
                  <c:v>0.39720212500105845</c:v>
                </c:pt>
                <c:pt idx="41">
                  <c:v>0.40713212500122609</c:v>
                </c:pt>
                <c:pt idx="42">
                  <c:v>0.41706212500139372</c:v>
                </c:pt>
                <c:pt idx="43">
                  <c:v>0.42699212500156136</c:v>
                </c:pt>
                <c:pt idx="44">
                  <c:v>0.436922125001729</c:v>
                </c:pt>
                <c:pt idx="45">
                  <c:v>0.44685312500223517</c:v>
                </c:pt>
                <c:pt idx="46">
                  <c:v>0.45678312500240281</c:v>
                </c:pt>
                <c:pt idx="47">
                  <c:v>0.46671312500257045</c:v>
                </c:pt>
                <c:pt idx="48">
                  <c:v>0.47664312500273809</c:v>
                </c:pt>
                <c:pt idx="49">
                  <c:v>0.48657312500290573</c:v>
                </c:pt>
                <c:pt idx="50">
                  <c:v>0.49650312500307336</c:v>
                </c:pt>
                <c:pt idx="51">
                  <c:v>0.506433125003241</c:v>
                </c:pt>
                <c:pt idx="52">
                  <c:v>0.51636312500340864</c:v>
                </c:pt>
                <c:pt idx="53">
                  <c:v>0.52629312500357628</c:v>
                </c:pt>
                <c:pt idx="54">
                  <c:v>0.53622312500374392</c:v>
                </c:pt>
                <c:pt idx="55">
                  <c:v>0.54615312500391155</c:v>
                </c:pt>
                <c:pt idx="56">
                  <c:v>0.55608312500407919</c:v>
                </c:pt>
                <c:pt idx="57">
                  <c:v>0.56601312500424683</c:v>
                </c:pt>
                <c:pt idx="58">
                  <c:v>0.57594312500441447</c:v>
                </c:pt>
                <c:pt idx="59">
                  <c:v>0.58587312500458211</c:v>
                </c:pt>
                <c:pt idx="60">
                  <c:v>0.59580312500474975</c:v>
                </c:pt>
                <c:pt idx="61">
                  <c:v>0.60573312500491738</c:v>
                </c:pt>
                <c:pt idx="62">
                  <c:v>0.61566412500542356</c:v>
                </c:pt>
                <c:pt idx="63">
                  <c:v>0.6255941250055912</c:v>
                </c:pt>
                <c:pt idx="64">
                  <c:v>0.63552412500575883</c:v>
                </c:pt>
                <c:pt idx="65">
                  <c:v>0.64545412500592647</c:v>
                </c:pt>
                <c:pt idx="66">
                  <c:v>0.65538412500609411</c:v>
                </c:pt>
                <c:pt idx="67">
                  <c:v>0.66531412500626175</c:v>
                </c:pt>
                <c:pt idx="68">
                  <c:v>0.67524412500642939</c:v>
                </c:pt>
                <c:pt idx="69">
                  <c:v>0.68517412500659702</c:v>
                </c:pt>
                <c:pt idx="70">
                  <c:v>0.6951041249994887</c:v>
                </c:pt>
                <c:pt idx="71">
                  <c:v>0.70503412499965634</c:v>
                </c:pt>
                <c:pt idx="72">
                  <c:v>0.71496412499982398</c:v>
                </c:pt>
                <c:pt idx="73">
                  <c:v>0.72489412499999162</c:v>
                </c:pt>
                <c:pt idx="74">
                  <c:v>0.73482412500015926</c:v>
                </c:pt>
                <c:pt idx="75">
                  <c:v>0.74475412500032689</c:v>
                </c:pt>
                <c:pt idx="76">
                  <c:v>0.75468412500049453</c:v>
                </c:pt>
                <c:pt idx="77">
                  <c:v>0.76461412500066217</c:v>
                </c:pt>
                <c:pt idx="78">
                  <c:v>0.77454412500082981</c:v>
                </c:pt>
                <c:pt idx="79">
                  <c:v>0.78447512500133598</c:v>
                </c:pt>
                <c:pt idx="80">
                  <c:v>0.79440512500150362</c:v>
                </c:pt>
                <c:pt idx="81">
                  <c:v>0.80433512500167126</c:v>
                </c:pt>
                <c:pt idx="82">
                  <c:v>0.8142651250018389</c:v>
                </c:pt>
                <c:pt idx="83">
                  <c:v>0.82419512500200653</c:v>
                </c:pt>
                <c:pt idx="84">
                  <c:v>0.83412512500217417</c:v>
                </c:pt>
                <c:pt idx="85">
                  <c:v>0.84405512500234181</c:v>
                </c:pt>
                <c:pt idx="86">
                  <c:v>0.85398512500250945</c:v>
                </c:pt>
                <c:pt idx="87">
                  <c:v>0.86391512500267709</c:v>
                </c:pt>
                <c:pt idx="88">
                  <c:v>0.87384512500284472</c:v>
                </c:pt>
                <c:pt idx="89">
                  <c:v>0.88377512500301236</c:v>
                </c:pt>
                <c:pt idx="90">
                  <c:v>0.89370512500318</c:v>
                </c:pt>
                <c:pt idx="91">
                  <c:v>0.90363512500334764</c:v>
                </c:pt>
                <c:pt idx="92">
                  <c:v>0.91356512500351528</c:v>
                </c:pt>
                <c:pt idx="93">
                  <c:v>0.92349512500368292</c:v>
                </c:pt>
                <c:pt idx="94">
                  <c:v>0.93342512500385055</c:v>
                </c:pt>
                <c:pt idx="95">
                  <c:v>0.94335512500401819</c:v>
                </c:pt>
                <c:pt idx="96">
                  <c:v>0.95328612500452437</c:v>
                </c:pt>
                <c:pt idx="97">
                  <c:v>0.963216125004692</c:v>
                </c:pt>
                <c:pt idx="98">
                  <c:v>0.97314612500485964</c:v>
                </c:pt>
                <c:pt idx="99">
                  <c:v>0.98307612500502728</c:v>
                </c:pt>
                <c:pt idx="100">
                  <c:v>0.99300612500519492</c:v>
                </c:pt>
                <c:pt idx="101">
                  <c:v>1.0029361250053626</c:v>
                </c:pt>
                <c:pt idx="102">
                  <c:v>1.0128661250055302</c:v>
                </c:pt>
                <c:pt idx="103">
                  <c:v>1.0227961250056978</c:v>
                </c:pt>
                <c:pt idx="104">
                  <c:v>1.0327261250058655</c:v>
                </c:pt>
                <c:pt idx="105">
                  <c:v>1.0426561250060331</c:v>
                </c:pt>
                <c:pt idx="106">
                  <c:v>1.0525861250062007</c:v>
                </c:pt>
                <c:pt idx="107">
                  <c:v>1.0625161250063684</c:v>
                </c:pt>
                <c:pt idx="108">
                  <c:v>1.072446125006536</c:v>
                </c:pt>
                <c:pt idx="109">
                  <c:v>1.0823761249994277</c:v>
                </c:pt>
                <c:pt idx="110">
                  <c:v>1.0923061249995953</c:v>
                </c:pt>
                <c:pt idx="111">
                  <c:v>1.102236124999763</c:v>
                </c:pt>
                <c:pt idx="112">
                  <c:v>1.1121661249999306</c:v>
                </c:pt>
                <c:pt idx="113">
                  <c:v>1.1220971250004368</c:v>
                </c:pt>
                <c:pt idx="114">
                  <c:v>1.1320271250006044</c:v>
                </c:pt>
                <c:pt idx="115">
                  <c:v>1.1419571250007721</c:v>
                </c:pt>
                <c:pt idx="116">
                  <c:v>1.1518871250009397</c:v>
                </c:pt>
                <c:pt idx="117">
                  <c:v>1.1618171250011073</c:v>
                </c:pt>
                <c:pt idx="118">
                  <c:v>1.171747125001275</c:v>
                </c:pt>
                <c:pt idx="119">
                  <c:v>1.1816771250014426</c:v>
                </c:pt>
                <c:pt idx="120">
                  <c:v>1.1916071250016103</c:v>
                </c:pt>
              </c:numCache>
            </c:numRef>
          </c:xVal>
          <c:yVal>
            <c:numRef>
              <c:f>'Raw Data'!$I$1:$I$6364</c:f>
              <c:numCache>
                <c:formatCode>General</c:formatCode>
                <c:ptCount val="6364"/>
                <c:pt idx="0">
                  <c:v>1.0999999999999999E-2</c:v>
                </c:pt>
                <c:pt idx="1">
                  <c:v>1.1458710855804384E-2</c:v>
                </c:pt>
                <c:pt idx="2">
                  <c:v>7.4060833454132084E-3</c:v>
                </c:pt>
                <c:pt idx="3">
                  <c:v>7.0841895556077363E-3</c:v>
                </c:pt>
                <c:pt idx="4">
                  <c:v>1.4518727827817202E-2</c:v>
                </c:pt>
                <c:pt idx="5">
                  <c:v>1.4203352769836784E-2</c:v>
                </c:pt>
                <c:pt idx="6">
                  <c:v>1.0392795419320465E-2</c:v>
                </c:pt>
                <c:pt idx="7">
                  <c:v>1.0458361892960967E-2</c:v>
                </c:pt>
                <c:pt idx="8">
                  <c:v>1.0985721359029412E-2</c:v>
                </c:pt>
                <c:pt idx="9">
                  <c:v>8.3967569936066865E-3</c:v>
                </c:pt>
                <c:pt idx="10">
                  <c:v>1.6949648349545897E-2</c:v>
                </c:pt>
                <c:pt idx="11">
                  <c:v>1.4764347430318596E-2</c:v>
                </c:pt>
                <c:pt idx="12">
                  <c:v>5.679916762746871E-3</c:v>
                </c:pt>
                <c:pt idx="13">
                  <c:v>7.5053124222904449E-3</c:v>
                </c:pt>
                <c:pt idx="14">
                  <c:v>1.1980634238570929E-2</c:v>
                </c:pt>
                <c:pt idx="15">
                  <c:v>1.0845068413764239E-2</c:v>
                </c:pt>
                <c:pt idx="16">
                  <c:v>1.3345538824796678E-2</c:v>
                </c:pt>
                <c:pt idx="17">
                  <c:v>1.0352737423963846E-2</c:v>
                </c:pt>
                <c:pt idx="18">
                  <c:v>1.3480970389209689E-2</c:v>
                </c:pt>
                <c:pt idx="19">
                  <c:v>1.0520104835741222E-2</c:v>
                </c:pt>
                <c:pt idx="20">
                  <c:v>1.3034375589340926E-2</c:v>
                </c:pt>
                <c:pt idx="21">
                  <c:v>1.4705144371837378E-2</c:v>
                </c:pt>
                <c:pt idx="22">
                  <c:v>1.0108716669492424E-2</c:v>
                </c:pt>
                <c:pt idx="23">
                  <c:v>5.2172444039024414E-2</c:v>
                </c:pt>
                <c:pt idx="24">
                  <c:v>2.0548077669739726</c:v>
                </c:pt>
                <c:pt idx="25">
                  <c:v>6.1162518918514257</c:v>
                </c:pt>
                <c:pt idx="26">
                  <c:v>6.3042533236742022</c:v>
                </c:pt>
                <c:pt idx="27">
                  <c:v>5.045373521447182</c:v>
                </c:pt>
                <c:pt idx="28">
                  <c:v>5.2305413925647741</c:v>
                </c:pt>
                <c:pt idx="29">
                  <c:v>4.9102864676713942</c:v>
                </c:pt>
                <c:pt idx="30">
                  <c:v>4.9878281486034393</c:v>
                </c:pt>
                <c:pt idx="31">
                  <c:v>4.8679023402929307</c:v>
                </c:pt>
                <c:pt idx="32">
                  <c:v>4.6875470200181013</c:v>
                </c:pt>
                <c:pt idx="33">
                  <c:v>4.4436450371146208</c:v>
                </c:pt>
                <c:pt idx="34">
                  <c:v>4.3826813820004462</c:v>
                </c:pt>
                <c:pt idx="35">
                  <c:v>4.2563017094135285</c:v>
                </c:pt>
                <c:pt idx="36">
                  <c:v>4.0660958772897722</c:v>
                </c:pt>
                <c:pt idx="37">
                  <c:v>3.7786771613359451</c:v>
                </c:pt>
                <c:pt idx="38">
                  <c:v>3.5743924033641816</c:v>
                </c:pt>
                <c:pt idx="39">
                  <c:v>3.4456682896614077</c:v>
                </c:pt>
                <c:pt idx="40">
                  <c:v>2.9973406308889392</c:v>
                </c:pt>
                <c:pt idx="41">
                  <c:v>2.9816256541013719</c:v>
                </c:pt>
                <c:pt idx="42">
                  <c:v>3.0893167483806612</c:v>
                </c:pt>
                <c:pt idx="43">
                  <c:v>2.7018059796094898</c:v>
                </c:pt>
                <c:pt idx="44">
                  <c:v>2.365853765755892</c:v>
                </c:pt>
                <c:pt idx="45">
                  <c:v>1.9817168404161931</c:v>
                </c:pt>
                <c:pt idx="46">
                  <c:v>1.5815898267924786</c:v>
                </c:pt>
                <c:pt idx="47">
                  <c:v>1.0707429342716932</c:v>
                </c:pt>
                <c:pt idx="48">
                  <c:v>0.73164067916572095</c:v>
                </c:pt>
                <c:pt idx="49">
                  <c:v>0.30751830048859119</c:v>
                </c:pt>
                <c:pt idx="50">
                  <c:v>8.7848202511668205E-3</c:v>
                </c:pt>
                <c:pt idx="51">
                  <c:v>-0.35007291074842217</c:v>
                </c:pt>
                <c:pt idx="52">
                  <c:v>-0.73832295030355455</c:v>
                </c:pt>
                <c:pt idx="53">
                  <c:v>-1.0517423339188099</c:v>
                </c:pt>
                <c:pt idx="54">
                  <c:v>-1.4309516644477844</c:v>
                </c:pt>
                <c:pt idx="55">
                  <c:v>-1.7993987560272218</c:v>
                </c:pt>
                <c:pt idx="56">
                  <c:v>-2.0505046547949317</c:v>
                </c:pt>
                <c:pt idx="57">
                  <c:v>-2.1158066515624525</c:v>
                </c:pt>
                <c:pt idx="58">
                  <c:v>-2.0484040425717831</c:v>
                </c:pt>
                <c:pt idx="59">
                  <c:v>-1.8314517304301263</c:v>
                </c:pt>
                <c:pt idx="60">
                  <c:v>-2.0295362471044065</c:v>
                </c:pt>
                <c:pt idx="61">
                  <c:v>-2.083614951968193</c:v>
                </c:pt>
                <c:pt idx="62">
                  <c:v>-1.9565094937384129</c:v>
                </c:pt>
                <c:pt idx="63">
                  <c:v>-2.0288668870925903</c:v>
                </c:pt>
                <c:pt idx="64">
                  <c:v>-2.0269235649704935</c:v>
                </c:pt>
                <c:pt idx="65">
                  <c:v>-1.9239121435582638</c:v>
                </c:pt>
                <c:pt idx="66">
                  <c:v>-2.0399330350756646</c:v>
                </c:pt>
                <c:pt idx="67">
                  <c:v>-1.9381825657188894</c:v>
                </c:pt>
                <c:pt idx="68">
                  <c:v>-2.1162201958894729</c:v>
                </c:pt>
                <c:pt idx="69">
                  <c:v>-2.1138544124364853</c:v>
                </c:pt>
                <c:pt idx="70">
                  <c:v>-1.9850314807891847</c:v>
                </c:pt>
                <c:pt idx="71">
                  <c:v>-1.9308606822788716</c:v>
                </c:pt>
                <c:pt idx="72">
                  <c:v>-1.9898510482907297</c:v>
                </c:pt>
                <c:pt idx="73">
                  <c:v>-1.8336809813976289</c:v>
                </c:pt>
                <c:pt idx="74">
                  <c:v>-1.8618578365445138</c:v>
                </c:pt>
                <c:pt idx="75">
                  <c:v>-1.873100862801075</c:v>
                </c:pt>
                <c:pt idx="76">
                  <c:v>-2.0288109000027181</c:v>
                </c:pt>
                <c:pt idx="77">
                  <c:v>-2.0792593610286714</c:v>
                </c:pt>
                <c:pt idx="78">
                  <c:v>-1.9224390837550165</c:v>
                </c:pt>
                <c:pt idx="79">
                  <c:v>-2.0296501216292384</c:v>
                </c:pt>
                <c:pt idx="80">
                  <c:v>-1.9802173219621182</c:v>
                </c:pt>
                <c:pt idx="81">
                  <c:v>-1.977594261020422</c:v>
                </c:pt>
                <c:pt idx="82">
                  <c:v>-2.1277302937209606</c:v>
                </c:pt>
                <c:pt idx="83">
                  <c:v>-2.1462731301784514</c:v>
                </c:pt>
                <c:pt idx="84">
                  <c:v>-2.1184516395628452</c:v>
                </c:pt>
                <c:pt idx="85">
                  <c:v>-1.9316007936000825</c:v>
                </c:pt>
                <c:pt idx="86">
                  <c:v>-1.9369289226830007</c:v>
                </c:pt>
                <c:pt idx="87">
                  <c:v>-2.1454998359084132</c:v>
                </c:pt>
                <c:pt idx="88">
                  <c:v>-2.0530155953764915</c:v>
                </c:pt>
                <c:pt idx="89">
                  <c:v>-1.9835766935348511</c:v>
                </c:pt>
                <c:pt idx="90">
                  <c:v>-1.8762998744845392</c:v>
                </c:pt>
                <c:pt idx="91">
                  <c:v>-1.858228323608637</c:v>
                </c:pt>
                <c:pt idx="92">
                  <c:v>-2.1032086792588234</c:v>
                </c:pt>
                <c:pt idx="93">
                  <c:v>-2.0937816520035266</c:v>
                </c:pt>
                <c:pt idx="94">
                  <c:v>-2.0217940950393678</c:v>
                </c:pt>
                <c:pt idx="95">
                  <c:v>-1.9257692192494871</c:v>
                </c:pt>
                <c:pt idx="96">
                  <c:v>-2.1122970065474513</c:v>
                </c:pt>
                <c:pt idx="97">
                  <c:v>-2.0554936453700066</c:v>
                </c:pt>
                <c:pt idx="98">
                  <c:v>-1.6129392349720002</c:v>
                </c:pt>
                <c:pt idx="99">
                  <c:v>1.4460803847759962E-2</c:v>
                </c:pt>
                <c:pt idx="100">
                  <c:v>8.2538473885506392E-2</c:v>
                </c:pt>
                <c:pt idx="101">
                  <c:v>2.4473466295748949E-2</c:v>
                </c:pt>
                <c:pt idx="102">
                  <c:v>4.4753674976527692E-2</c:v>
                </c:pt>
                <c:pt idx="103">
                  <c:v>3.0524731501936915E-2</c:v>
                </c:pt>
                <c:pt idx="104">
                  <c:v>3.6646583564579491E-2</c:v>
                </c:pt>
                <c:pt idx="105">
                  <c:v>3.6733305081725121E-2</c:v>
                </c:pt>
                <c:pt idx="106">
                  <c:v>3.3957631811499599E-2</c:v>
                </c:pt>
                <c:pt idx="107">
                  <c:v>4.2537105157971385E-2</c:v>
                </c:pt>
                <c:pt idx="108">
                  <c:v>4.1655217129737139E-2</c:v>
                </c:pt>
                <c:pt idx="109">
                  <c:v>2.4983087684959174E-2</c:v>
                </c:pt>
                <c:pt idx="110">
                  <c:v>3.3624176066368819E-2</c:v>
                </c:pt>
                <c:pt idx="111">
                  <c:v>3.8054428640753035E-2</c:v>
                </c:pt>
                <c:pt idx="112">
                  <c:v>4.5283231716603041E-2</c:v>
                </c:pt>
                <c:pt idx="113">
                  <c:v>4.5767253264784813E-2</c:v>
                </c:pt>
                <c:pt idx="114">
                  <c:v>3.8682145513594154E-2</c:v>
                </c:pt>
                <c:pt idx="115">
                  <c:v>3.8861837759613993E-2</c:v>
                </c:pt>
                <c:pt idx="116">
                  <c:v>2.9856212027370932E-2</c:v>
                </c:pt>
                <c:pt idx="117">
                  <c:v>3.3832903392612933E-2</c:v>
                </c:pt>
                <c:pt idx="118">
                  <c:v>3.2669746018946171E-2</c:v>
                </c:pt>
                <c:pt idx="119">
                  <c:v>4.0356422625482086E-2</c:v>
                </c:pt>
                <c:pt idx="120">
                  <c:v>4.1828915979713201E-2</c:v>
                </c:pt>
              </c:numCache>
            </c:numRef>
          </c:yVal>
          <c:smooth val="0"/>
          <c:extLst>
            <c:ext xmlns:c16="http://schemas.microsoft.com/office/drawing/2014/chart" uri="{C3380CC4-5D6E-409C-BE32-E72D297353CC}">
              <c16:uniqueId val="{00000001-D83E-46DB-B2B4-A065D87A8D63}"/>
            </c:ext>
          </c:extLst>
        </c:ser>
        <c:dLbls>
          <c:showLegendKey val="0"/>
          <c:showVal val="0"/>
          <c:showCatName val="0"/>
          <c:showSerName val="0"/>
          <c:showPercent val="0"/>
          <c:showBubbleSize val="0"/>
        </c:dLbls>
        <c:axId val="1038926272"/>
        <c:axId val="1038923976"/>
      </c:scatterChart>
      <c:valAx>
        <c:axId val="1038926272"/>
        <c:scaling>
          <c:orientation val="minMax"/>
          <c:max val="1"/>
          <c:min val="0.45"/>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400"/>
                  <a:t>Time (s)</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0" sourceLinked="0"/>
        <c:majorTickMark val="none"/>
        <c:minorTickMark val="none"/>
        <c:tickLblPos val="low"/>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038923976"/>
        <c:crosses val="autoZero"/>
        <c:crossBetween val="midCat"/>
      </c:valAx>
      <c:valAx>
        <c:axId val="1038923976"/>
        <c:scaling>
          <c:orientation val="minMax"/>
          <c:max val="0"/>
          <c:min val="-2.5"/>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400"/>
                  <a:t>Acceleration(m/s</a:t>
                </a:r>
                <a:r>
                  <a:rPr lang="en-US" sz="2400" baseline="30000"/>
                  <a:t>2</a:t>
                </a:r>
                <a:r>
                  <a:rPr lang="en-US" sz="2400"/>
                  <a:t>)</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038926272"/>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168530783603537"/>
          <c:y val="3.3568124987083843E-2"/>
          <c:w val="0.85399070555774403"/>
          <c:h val="0.60029510839240319"/>
        </c:manualLayout>
      </c:layout>
      <c:scatterChart>
        <c:scatterStyle val="lineMarker"/>
        <c:varyColors val="0"/>
        <c:ser>
          <c:idx val="0"/>
          <c:order val="0"/>
          <c:tx>
            <c:strRef>
              <c:f>Sheet1!$B$1</c:f>
              <c:strCache>
                <c:ptCount val="1"/>
                <c:pt idx="0">
                  <c:v>Cardboard on Glass</c:v>
                </c:pt>
              </c:strCache>
            </c:strRef>
          </c:tx>
          <c:spPr>
            <a:ln w="19050" cap="rnd">
              <a:noFill/>
              <a:round/>
            </a:ln>
            <a:effectLst/>
          </c:spPr>
          <c:marker>
            <c:symbol val="circle"/>
            <c:size val="5"/>
            <c:spPr>
              <a:solidFill>
                <a:schemeClr val="accent1"/>
              </a:solidFill>
              <a:ln w="9525">
                <a:solidFill>
                  <a:schemeClr val="accent1"/>
                </a:solidFill>
              </a:ln>
              <a:effectLst/>
            </c:spPr>
          </c:marker>
          <c:xVal>
            <c:numRef>
              <c:f>Sheet1!$A$2:$A$794</c:f>
              <c:numCache>
                <c:formatCode>General</c:formatCode>
                <c:ptCount val="793"/>
                <c:pt idx="0">
                  <c:v>0</c:v>
                </c:pt>
                <c:pt idx="1">
                  <c:v>9.9320000008447096E-3</c:v>
                </c:pt>
                <c:pt idx="2">
                  <c:v>1.9862999994074926E-2</c:v>
                </c:pt>
                <c:pt idx="3">
                  <c:v>2.9793999987305142E-2</c:v>
                </c:pt>
                <c:pt idx="4">
                  <c:v>3.9724999995087273E-2</c:v>
                </c:pt>
                <c:pt idx="5">
                  <c:v>4.965599998831749E-2</c:v>
                </c:pt>
                <c:pt idx="6">
                  <c:v>5.9586999996099621E-2</c:v>
                </c:pt>
                <c:pt idx="7">
                  <c:v>6.9517999989329837E-2</c:v>
                </c:pt>
                <c:pt idx="8">
                  <c:v>7.9449999990174547E-2</c:v>
                </c:pt>
                <c:pt idx="9">
                  <c:v>8.9380999997956678E-2</c:v>
                </c:pt>
                <c:pt idx="10">
                  <c:v>9.9311999991186894E-2</c:v>
                </c:pt>
                <c:pt idx="11">
                  <c:v>0.10924299999896903</c:v>
                </c:pt>
                <c:pt idx="12">
                  <c:v>0.11917399999219924</c:v>
                </c:pt>
                <c:pt idx="13">
                  <c:v>0.12910499999998137</c:v>
                </c:pt>
                <c:pt idx="14">
                  <c:v>0.13903599999321159</c:v>
                </c:pt>
                <c:pt idx="15">
                  <c:v>0.14896700000099372</c:v>
                </c:pt>
                <c:pt idx="16">
                  <c:v>0.15889799999422394</c:v>
                </c:pt>
                <c:pt idx="17">
                  <c:v>0.16882999999506865</c:v>
                </c:pt>
                <c:pt idx="18">
                  <c:v>0.17876099998829886</c:v>
                </c:pt>
                <c:pt idx="19">
                  <c:v>0.18869199999608099</c:v>
                </c:pt>
                <c:pt idx="20">
                  <c:v>0.19862299998931121</c:v>
                </c:pt>
                <c:pt idx="21">
                  <c:v>0.20855399999709334</c:v>
                </c:pt>
                <c:pt idx="22">
                  <c:v>0.21848499999032356</c:v>
                </c:pt>
                <c:pt idx="23">
                  <c:v>0.22841599999810569</c:v>
                </c:pt>
                <c:pt idx="24">
                  <c:v>0.23834699999133591</c:v>
                </c:pt>
                <c:pt idx="25">
                  <c:v>0.24827899999218062</c:v>
                </c:pt>
                <c:pt idx="26">
                  <c:v>0.25820999999996275</c:v>
                </c:pt>
                <c:pt idx="27">
                  <c:v>0.26814099999319296</c:v>
                </c:pt>
                <c:pt idx="28">
                  <c:v>0.27807200000097509</c:v>
                </c:pt>
                <c:pt idx="29">
                  <c:v>0.28800299999420531</c:v>
                </c:pt>
                <c:pt idx="30">
                  <c:v>0.29793399998743553</c:v>
                </c:pt>
                <c:pt idx="31">
                  <c:v>0.30786499999521766</c:v>
                </c:pt>
                <c:pt idx="32">
                  <c:v>0.31779599998844787</c:v>
                </c:pt>
                <c:pt idx="33">
                  <c:v>0.32772799998929258</c:v>
                </c:pt>
                <c:pt idx="34">
                  <c:v>0.33765899999707472</c:v>
                </c:pt>
                <c:pt idx="35">
                  <c:v>0.34758999999030493</c:v>
                </c:pt>
                <c:pt idx="36">
                  <c:v>0.35752099999808706</c:v>
                </c:pt>
                <c:pt idx="37">
                  <c:v>0.36745199999131728</c:v>
                </c:pt>
                <c:pt idx="38">
                  <c:v>0.37738299999909941</c:v>
                </c:pt>
                <c:pt idx="39">
                  <c:v>0.38731399999232963</c:v>
                </c:pt>
                <c:pt idx="40">
                  <c:v>0.39724500000011176</c:v>
                </c:pt>
                <c:pt idx="41">
                  <c:v>0.40717700000095647</c:v>
                </c:pt>
                <c:pt idx="42">
                  <c:v>0.41710799999418668</c:v>
                </c:pt>
                <c:pt idx="43">
                  <c:v>0.4270389999874169</c:v>
                </c:pt>
                <c:pt idx="44">
                  <c:v>0.43696999999519903</c:v>
                </c:pt>
                <c:pt idx="45">
                  <c:v>0.44690099998842925</c:v>
                </c:pt>
                <c:pt idx="46">
                  <c:v>0.45683199999621138</c:v>
                </c:pt>
                <c:pt idx="47">
                  <c:v>0.4667629999894416</c:v>
                </c:pt>
                <c:pt idx="48">
                  <c:v>0.47669399999722373</c:v>
                </c:pt>
                <c:pt idx="49">
                  <c:v>0.48662599999806844</c:v>
                </c:pt>
                <c:pt idx="50">
                  <c:v>0.49655699999129865</c:v>
                </c:pt>
                <c:pt idx="51">
                  <c:v>0.50648799999908078</c:v>
                </c:pt>
                <c:pt idx="52">
                  <c:v>0.516418999992311</c:v>
                </c:pt>
                <c:pt idx="53">
                  <c:v>0.52635000000009313</c:v>
                </c:pt>
                <c:pt idx="54">
                  <c:v>0.53628099999332335</c:v>
                </c:pt>
                <c:pt idx="55">
                  <c:v>0.54621199998655356</c:v>
                </c:pt>
                <c:pt idx="56">
                  <c:v>0.5561429999943357</c:v>
                </c:pt>
                <c:pt idx="57">
                  <c:v>0.56607499999518041</c:v>
                </c:pt>
                <c:pt idx="58">
                  <c:v>0.57600599998841062</c:v>
                </c:pt>
                <c:pt idx="59">
                  <c:v>0.58593699999619275</c:v>
                </c:pt>
                <c:pt idx="60">
                  <c:v>0.59586799998942297</c:v>
                </c:pt>
                <c:pt idx="61">
                  <c:v>0.6057989999972051</c:v>
                </c:pt>
                <c:pt idx="62">
                  <c:v>0.61572999999043532</c:v>
                </c:pt>
                <c:pt idx="63">
                  <c:v>0.62566099999821745</c:v>
                </c:pt>
                <c:pt idx="64">
                  <c:v>0.63559199999144766</c:v>
                </c:pt>
                <c:pt idx="65">
                  <c:v>0.64552399999229237</c:v>
                </c:pt>
                <c:pt idx="66">
                  <c:v>0.65545500000007451</c:v>
                </c:pt>
                <c:pt idx="67">
                  <c:v>0.66538599999330472</c:v>
                </c:pt>
                <c:pt idx="68">
                  <c:v>0.67531700000108685</c:v>
                </c:pt>
                <c:pt idx="69">
                  <c:v>0.68524799999431707</c:v>
                </c:pt>
                <c:pt idx="70">
                  <c:v>0.69517899998754729</c:v>
                </c:pt>
                <c:pt idx="71">
                  <c:v>0.70510999999532942</c:v>
                </c:pt>
                <c:pt idx="72">
                  <c:v>0.71504099998855963</c:v>
                </c:pt>
                <c:pt idx="73">
                  <c:v>0.72497199999634176</c:v>
                </c:pt>
                <c:pt idx="74">
                  <c:v>0.73490399999718647</c:v>
                </c:pt>
                <c:pt idx="75">
                  <c:v>0.74483499999041669</c:v>
                </c:pt>
                <c:pt idx="76">
                  <c:v>0.75476599999819882</c:v>
                </c:pt>
                <c:pt idx="77">
                  <c:v>0.76469699999142904</c:v>
                </c:pt>
                <c:pt idx="78">
                  <c:v>0.77462799999921117</c:v>
                </c:pt>
                <c:pt idx="79">
                  <c:v>0.78455899999244139</c:v>
                </c:pt>
                <c:pt idx="80">
                  <c:v>0.79449000000022352</c:v>
                </c:pt>
                <c:pt idx="81">
                  <c:v>0.80442200000106823</c:v>
                </c:pt>
                <c:pt idx="82">
                  <c:v>0.81435299999429844</c:v>
                </c:pt>
                <c:pt idx="83">
                  <c:v>0.82428358332253993</c:v>
                </c:pt>
                <c:pt idx="84">
                  <c:v>0.83421458333032206</c:v>
                </c:pt>
                <c:pt idx="85">
                  <c:v>0.84414558332355227</c:v>
                </c:pt>
                <c:pt idx="86">
                  <c:v>0.8540765833313344</c:v>
                </c:pt>
                <c:pt idx="87">
                  <c:v>0.86400758332456462</c:v>
                </c:pt>
                <c:pt idx="88">
                  <c:v>0.87393858333234675</c:v>
                </c:pt>
                <c:pt idx="89">
                  <c:v>0.88386958332557697</c:v>
                </c:pt>
                <c:pt idx="90">
                  <c:v>0.89380158332642168</c:v>
                </c:pt>
                <c:pt idx="91">
                  <c:v>0.90373258333420381</c:v>
                </c:pt>
                <c:pt idx="92">
                  <c:v>0.91366358332743403</c:v>
                </c:pt>
                <c:pt idx="93">
                  <c:v>0.92359458332066424</c:v>
                </c:pt>
                <c:pt idx="94">
                  <c:v>0.93352558332844637</c:v>
                </c:pt>
                <c:pt idx="95">
                  <c:v>0.94345658332167659</c:v>
                </c:pt>
                <c:pt idx="96">
                  <c:v>0.95338758332945872</c:v>
                </c:pt>
                <c:pt idx="97">
                  <c:v>0.96331858332268894</c:v>
                </c:pt>
                <c:pt idx="98">
                  <c:v>0.97325058332353365</c:v>
                </c:pt>
                <c:pt idx="99">
                  <c:v>0.98318158333131578</c:v>
                </c:pt>
                <c:pt idx="100">
                  <c:v>0.99311258332454599</c:v>
                </c:pt>
                <c:pt idx="101">
                  <c:v>1.0030435833323281</c:v>
                </c:pt>
                <c:pt idx="102">
                  <c:v>1.0129745833255583</c:v>
                </c:pt>
                <c:pt idx="103">
                  <c:v>1.0229055833333405</c:v>
                </c:pt>
                <c:pt idx="104">
                  <c:v>1.0328365833265707</c:v>
                </c:pt>
                <c:pt idx="105">
                  <c:v>1.0427675833343528</c:v>
                </c:pt>
                <c:pt idx="106">
                  <c:v>1.0526995833206456</c:v>
                </c:pt>
                <c:pt idx="107">
                  <c:v>1.0626305833284277</c:v>
                </c:pt>
                <c:pt idx="108">
                  <c:v>1.072561583321658</c:v>
                </c:pt>
                <c:pt idx="109">
                  <c:v>1.0824925833294401</c:v>
                </c:pt>
                <c:pt idx="110">
                  <c:v>1.0924235833226703</c:v>
                </c:pt>
                <c:pt idx="111">
                  <c:v>1.1023545833304524</c:v>
                </c:pt>
                <c:pt idx="112">
                  <c:v>1.1122855833236827</c:v>
                </c:pt>
                <c:pt idx="113">
                  <c:v>1.1222165833314648</c:v>
                </c:pt>
                <c:pt idx="114">
                  <c:v>1.1321485833323095</c:v>
                </c:pt>
                <c:pt idx="115">
                  <c:v>1.1420795833255397</c:v>
                </c:pt>
                <c:pt idx="116">
                  <c:v>1.1520105833333218</c:v>
                </c:pt>
                <c:pt idx="117">
                  <c:v>1.1619415833265521</c:v>
                </c:pt>
                <c:pt idx="118">
                  <c:v>1.1718725833343342</c:v>
                </c:pt>
                <c:pt idx="119">
                  <c:v>1.1818035833275644</c:v>
                </c:pt>
                <c:pt idx="120">
                  <c:v>1.1917345833207946</c:v>
                </c:pt>
                <c:pt idx="121">
                  <c:v>1.2016655833285768</c:v>
                </c:pt>
                <c:pt idx="122">
                  <c:v>1.2115975833294215</c:v>
                </c:pt>
                <c:pt idx="123">
                  <c:v>1.2215285833226517</c:v>
                </c:pt>
                <c:pt idx="124">
                  <c:v>1.2314595833304338</c:v>
                </c:pt>
                <c:pt idx="125">
                  <c:v>1.241390583323664</c:v>
                </c:pt>
                <c:pt idx="126">
                  <c:v>1.2513215833314462</c:v>
                </c:pt>
                <c:pt idx="127">
                  <c:v>1.2612525833246764</c:v>
                </c:pt>
                <c:pt idx="128">
                  <c:v>1.2711835833324585</c:v>
                </c:pt>
                <c:pt idx="129">
                  <c:v>1.2811145833256887</c:v>
                </c:pt>
                <c:pt idx="130">
                  <c:v>1.2910465833265334</c:v>
                </c:pt>
                <c:pt idx="131">
                  <c:v>1.3009775833343156</c:v>
                </c:pt>
                <c:pt idx="132">
                  <c:v>1.3109085833275458</c:v>
                </c:pt>
                <c:pt idx="133">
                  <c:v>1.320839583320776</c:v>
                </c:pt>
                <c:pt idx="134">
                  <c:v>1.3307705833285581</c:v>
                </c:pt>
                <c:pt idx="135">
                  <c:v>1.3407015833217883</c:v>
                </c:pt>
                <c:pt idx="136">
                  <c:v>1.3506325833295705</c:v>
                </c:pt>
                <c:pt idx="137">
                  <c:v>1.3605635833228007</c:v>
                </c:pt>
                <c:pt idx="138">
                  <c:v>1.3704955833236454</c:v>
                </c:pt>
                <c:pt idx="139">
                  <c:v>1.3804265833314275</c:v>
                </c:pt>
                <c:pt idx="140">
                  <c:v>1.3903575833246578</c:v>
                </c:pt>
                <c:pt idx="141">
                  <c:v>1.4002885833324399</c:v>
                </c:pt>
                <c:pt idx="142">
                  <c:v>1.4102195833256701</c:v>
                </c:pt>
                <c:pt idx="143">
                  <c:v>1.4201505833334522</c:v>
                </c:pt>
                <c:pt idx="144">
                  <c:v>1.4300815833266824</c:v>
                </c:pt>
                <c:pt idx="145">
                  <c:v>1.4400125833199127</c:v>
                </c:pt>
                <c:pt idx="146">
                  <c:v>1.4499445833207574</c:v>
                </c:pt>
                <c:pt idx="147">
                  <c:v>1.4598755833285395</c:v>
                </c:pt>
                <c:pt idx="148">
                  <c:v>1.4698065833217697</c:v>
                </c:pt>
                <c:pt idx="149">
                  <c:v>1.4797375833295519</c:v>
                </c:pt>
                <c:pt idx="150">
                  <c:v>1.4896685833227821</c:v>
                </c:pt>
                <c:pt idx="151">
                  <c:v>1.4995995833305642</c:v>
                </c:pt>
                <c:pt idx="152">
                  <c:v>1.5095305833237944</c:v>
                </c:pt>
                <c:pt idx="153">
                  <c:v>1.5194615833315765</c:v>
                </c:pt>
                <c:pt idx="154">
                  <c:v>1.5293935833324213</c:v>
                </c:pt>
                <c:pt idx="155">
                  <c:v>1.5393245833256515</c:v>
                </c:pt>
                <c:pt idx="156">
                  <c:v>1.5492555833334336</c:v>
                </c:pt>
                <c:pt idx="157">
                  <c:v>1.5591865833266638</c:v>
                </c:pt>
                <c:pt idx="158">
                  <c:v>1.569117583319894</c:v>
                </c:pt>
                <c:pt idx="159">
                  <c:v>1.5790485833276762</c:v>
                </c:pt>
                <c:pt idx="160">
                  <c:v>1.5889795833209064</c:v>
                </c:pt>
                <c:pt idx="161">
                  <c:v>1.5989105833286885</c:v>
                </c:pt>
                <c:pt idx="162">
                  <c:v>1.6088425833295332</c:v>
                </c:pt>
                <c:pt idx="163">
                  <c:v>1.6187735833227634</c:v>
                </c:pt>
                <c:pt idx="164">
                  <c:v>1.6287045833305456</c:v>
                </c:pt>
                <c:pt idx="165">
                  <c:v>1.6386355833237758</c:v>
                </c:pt>
                <c:pt idx="166">
                  <c:v>1.6485665833315579</c:v>
                </c:pt>
                <c:pt idx="167">
                  <c:v>1.6584975833247881</c:v>
                </c:pt>
                <c:pt idx="168">
                  <c:v>1.6684285833325703</c:v>
                </c:pt>
                <c:pt idx="169">
                  <c:v>1.6783595833258005</c:v>
                </c:pt>
                <c:pt idx="170">
                  <c:v>1.6882915833266452</c:v>
                </c:pt>
                <c:pt idx="171">
                  <c:v>1.6982225833198754</c:v>
                </c:pt>
                <c:pt idx="172">
                  <c:v>1.7081535833276575</c:v>
                </c:pt>
                <c:pt idx="173">
                  <c:v>1.7180845833208878</c:v>
                </c:pt>
                <c:pt idx="174">
                  <c:v>1.7280155833286699</c:v>
                </c:pt>
                <c:pt idx="175">
                  <c:v>1.7379465833219001</c:v>
                </c:pt>
                <c:pt idx="176">
                  <c:v>1.7478775833296822</c:v>
                </c:pt>
                <c:pt idx="177">
                  <c:v>1.7578085833229125</c:v>
                </c:pt>
                <c:pt idx="178">
                  <c:v>1.7677405833237572</c:v>
                </c:pt>
                <c:pt idx="179">
                  <c:v>1.7776715833315393</c:v>
                </c:pt>
                <c:pt idx="180">
                  <c:v>1.7876025833247695</c:v>
                </c:pt>
                <c:pt idx="181">
                  <c:v>1.7975335833325516</c:v>
                </c:pt>
                <c:pt idx="182">
                  <c:v>1.8074645833257819</c:v>
                </c:pt>
                <c:pt idx="183">
                  <c:v>1.817395583333564</c:v>
                </c:pt>
                <c:pt idx="184">
                  <c:v>1.8273268333286978</c:v>
                </c:pt>
                <c:pt idx="185">
                  <c:v>1.8372588333295425</c:v>
                </c:pt>
                <c:pt idx="186">
                  <c:v>1.8471898333227728</c:v>
                </c:pt>
                <c:pt idx="187">
                  <c:v>1.8571208333305549</c:v>
                </c:pt>
                <c:pt idx="188">
                  <c:v>1.8670518333237851</c:v>
                </c:pt>
                <c:pt idx="189">
                  <c:v>1.8769828333315672</c:v>
                </c:pt>
                <c:pt idx="190">
                  <c:v>1.8869138333247975</c:v>
                </c:pt>
                <c:pt idx="191">
                  <c:v>1.8968448333325796</c:v>
                </c:pt>
                <c:pt idx="192">
                  <c:v>1.9067758333258098</c:v>
                </c:pt>
                <c:pt idx="193">
                  <c:v>1.9167078333266545</c:v>
                </c:pt>
                <c:pt idx="194">
                  <c:v>1.9266388333198847</c:v>
                </c:pt>
                <c:pt idx="195">
                  <c:v>1.9365698333276669</c:v>
                </c:pt>
                <c:pt idx="196">
                  <c:v>1.9465008333208971</c:v>
                </c:pt>
                <c:pt idx="197">
                  <c:v>1.9564318333286792</c:v>
                </c:pt>
                <c:pt idx="198">
                  <c:v>1.9663628333219094</c:v>
                </c:pt>
                <c:pt idx="199">
                  <c:v>1.9762938333296916</c:v>
                </c:pt>
                <c:pt idx="200">
                  <c:v>1.9862248333229218</c:v>
                </c:pt>
                <c:pt idx="201">
                  <c:v>1.9961568333237665</c:v>
                </c:pt>
                <c:pt idx="202">
                  <c:v>2.0060878333315486</c:v>
                </c:pt>
                <c:pt idx="203">
                  <c:v>2.0160188333247788</c:v>
                </c:pt>
                <c:pt idx="204">
                  <c:v>2.025949833332561</c:v>
                </c:pt>
                <c:pt idx="205">
                  <c:v>2.0358808333257912</c:v>
                </c:pt>
                <c:pt idx="206">
                  <c:v>2.0458118333335733</c:v>
                </c:pt>
                <c:pt idx="207">
                  <c:v>2.0557428333268035</c:v>
                </c:pt>
                <c:pt idx="208">
                  <c:v>2.0656738333200337</c:v>
                </c:pt>
                <c:pt idx="209">
                  <c:v>2.0756058333208784</c:v>
                </c:pt>
                <c:pt idx="210">
                  <c:v>2.0855368333286606</c:v>
                </c:pt>
                <c:pt idx="211">
                  <c:v>2.0954678333218908</c:v>
                </c:pt>
                <c:pt idx="212">
                  <c:v>2.1053988333296729</c:v>
                </c:pt>
                <c:pt idx="213">
                  <c:v>2.1153298333229031</c:v>
                </c:pt>
                <c:pt idx="214">
                  <c:v>2.1252608333306853</c:v>
                </c:pt>
                <c:pt idx="215">
                  <c:v>2.1351918333239155</c:v>
                </c:pt>
                <c:pt idx="216">
                  <c:v>2.1451238333247602</c:v>
                </c:pt>
                <c:pt idx="217">
                  <c:v>2.1550548333325423</c:v>
                </c:pt>
                <c:pt idx="218">
                  <c:v>2.1649858333257725</c:v>
                </c:pt>
                <c:pt idx="219">
                  <c:v>2.1749168333335547</c:v>
                </c:pt>
                <c:pt idx="220">
                  <c:v>2.1848478333267849</c:v>
                </c:pt>
                <c:pt idx="221">
                  <c:v>2.1947788333200151</c:v>
                </c:pt>
                <c:pt idx="222">
                  <c:v>2.2047098333277972</c:v>
                </c:pt>
                <c:pt idx="223">
                  <c:v>2.2146408333210275</c:v>
                </c:pt>
                <c:pt idx="224">
                  <c:v>2.2245728333218722</c:v>
                </c:pt>
                <c:pt idx="225">
                  <c:v>2.2345038333296543</c:v>
                </c:pt>
                <c:pt idx="226">
                  <c:v>2.2444348333228845</c:v>
                </c:pt>
                <c:pt idx="227">
                  <c:v>2.2543658333306666</c:v>
                </c:pt>
                <c:pt idx="228">
                  <c:v>2.2642968333238969</c:v>
                </c:pt>
                <c:pt idx="229">
                  <c:v>2.274227833331679</c:v>
                </c:pt>
                <c:pt idx="230">
                  <c:v>2.2841588333249092</c:v>
                </c:pt>
                <c:pt idx="231">
                  <c:v>2.2940908333257539</c:v>
                </c:pt>
                <c:pt idx="232">
                  <c:v>2.3040218333335361</c:v>
                </c:pt>
                <c:pt idx="233">
                  <c:v>2.3139528333267663</c:v>
                </c:pt>
                <c:pt idx="234">
                  <c:v>2.3238838333199965</c:v>
                </c:pt>
                <c:pt idx="235">
                  <c:v>2.3338148333277786</c:v>
                </c:pt>
                <c:pt idx="236">
                  <c:v>2.3437458333210088</c:v>
                </c:pt>
                <c:pt idx="237">
                  <c:v>2.353676833328791</c:v>
                </c:pt>
                <c:pt idx="238">
                  <c:v>2.3636078333220212</c:v>
                </c:pt>
                <c:pt idx="239">
                  <c:v>2.3735398333228659</c:v>
                </c:pt>
                <c:pt idx="240">
                  <c:v>2.383470833330648</c:v>
                </c:pt>
                <c:pt idx="241">
                  <c:v>2.3934018333238782</c:v>
                </c:pt>
                <c:pt idx="242">
                  <c:v>2.4033328333316604</c:v>
                </c:pt>
                <c:pt idx="243">
                  <c:v>2.4132638333248906</c:v>
                </c:pt>
                <c:pt idx="244">
                  <c:v>2.4231948333326727</c:v>
                </c:pt>
                <c:pt idx="245">
                  <c:v>2.4331258333259029</c:v>
                </c:pt>
                <c:pt idx="246">
                  <c:v>2.4430578333267476</c:v>
                </c:pt>
                <c:pt idx="247">
                  <c:v>2.4529888333199779</c:v>
                </c:pt>
                <c:pt idx="248">
                  <c:v>2.46291983332776</c:v>
                </c:pt>
                <c:pt idx="249">
                  <c:v>2.4728508333209902</c:v>
                </c:pt>
                <c:pt idx="250">
                  <c:v>2.4827818333287723</c:v>
                </c:pt>
                <c:pt idx="251">
                  <c:v>2.4927128333220026</c:v>
                </c:pt>
                <c:pt idx="252">
                  <c:v>2.5026438333297847</c:v>
                </c:pt>
                <c:pt idx="253">
                  <c:v>2.5125748333230149</c:v>
                </c:pt>
                <c:pt idx="254">
                  <c:v>2.5225068333238596</c:v>
                </c:pt>
                <c:pt idx="255">
                  <c:v>2.5324378333316417</c:v>
                </c:pt>
                <c:pt idx="256">
                  <c:v>2.542368833324872</c:v>
                </c:pt>
                <c:pt idx="257">
                  <c:v>2.5522998333326541</c:v>
                </c:pt>
                <c:pt idx="258">
                  <c:v>2.5622308333258843</c:v>
                </c:pt>
                <c:pt idx="259">
                  <c:v>2.5721618333336664</c:v>
                </c:pt>
                <c:pt idx="260">
                  <c:v>2.5820928333268967</c:v>
                </c:pt>
                <c:pt idx="261">
                  <c:v>2.5920248333277414</c:v>
                </c:pt>
                <c:pt idx="262">
                  <c:v>2.6019558333209716</c:v>
                </c:pt>
                <c:pt idx="263">
                  <c:v>2.6118868333287537</c:v>
                </c:pt>
                <c:pt idx="264">
                  <c:v>2.6218178333219839</c:v>
                </c:pt>
                <c:pt idx="265">
                  <c:v>2.6317488333297661</c:v>
                </c:pt>
                <c:pt idx="266">
                  <c:v>2.6416798333229963</c:v>
                </c:pt>
                <c:pt idx="267">
                  <c:v>2.6516108333307784</c:v>
                </c:pt>
                <c:pt idx="268">
                  <c:v>2.6615428333316231</c:v>
                </c:pt>
                <c:pt idx="269">
                  <c:v>2.6714738333248533</c:v>
                </c:pt>
                <c:pt idx="270">
                  <c:v>2.6814048333326355</c:v>
                </c:pt>
                <c:pt idx="271">
                  <c:v>2.6913358333258657</c:v>
                </c:pt>
                <c:pt idx="272">
                  <c:v>2.7012668333336478</c:v>
                </c:pt>
                <c:pt idx="273">
                  <c:v>2.711197833326878</c:v>
                </c:pt>
                <c:pt idx="274">
                  <c:v>2.7211288333201082</c:v>
                </c:pt>
                <c:pt idx="275">
                  <c:v>2.731060833320953</c:v>
                </c:pt>
                <c:pt idx="276">
                  <c:v>2.7409918333287351</c:v>
                </c:pt>
                <c:pt idx="277">
                  <c:v>2.7509228333219653</c:v>
                </c:pt>
                <c:pt idx="278">
                  <c:v>2.7608538333297474</c:v>
                </c:pt>
                <c:pt idx="279">
                  <c:v>2.7707848333229776</c:v>
                </c:pt>
                <c:pt idx="280">
                  <c:v>2.7807158333307598</c:v>
                </c:pt>
                <c:pt idx="281">
                  <c:v>2.79064683332399</c:v>
                </c:pt>
                <c:pt idx="282">
                  <c:v>2.8005788333248347</c:v>
                </c:pt>
                <c:pt idx="283">
                  <c:v>2.8105098333326168</c:v>
                </c:pt>
                <c:pt idx="284">
                  <c:v>2.8204402499977732</c:v>
                </c:pt>
                <c:pt idx="285">
                  <c:v>2.8303712499910034</c:v>
                </c:pt>
                <c:pt idx="286">
                  <c:v>2.8403022499987856</c:v>
                </c:pt>
                <c:pt idx="287">
                  <c:v>2.8502332499920158</c:v>
                </c:pt>
                <c:pt idx="288">
                  <c:v>2.8601642499997979</c:v>
                </c:pt>
                <c:pt idx="289">
                  <c:v>2.8700962500006426</c:v>
                </c:pt>
                <c:pt idx="290">
                  <c:v>2.8800272499938728</c:v>
                </c:pt>
                <c:pt idx="291">
                  <c:v>2.889958249987103</c:v>
                </c:pt>
                <c:pt idx="292">
                  <c:v>2.8998892499948852</c:v>
                </c:pt>
                <c:pt idx="293">
                  <c:v>2.9098202499881154</c:v>
                </c:pt>
                <c:pt idx="294">
                  <c:v>2.9197512499958975</c:v>
                </c:pt>
                <c:pt idx="295">
                  <c:v>2.9296822499891277</c:v>
                </c:pt>
                <c:pt idx="296">
                  <c:v>2.9396132499969099</c:v>
                </c:pt>
                <c:pt idx="297">
                  <c:v>2.9495452499977546</c:v>
                </c:pt>
                <c:pt idx="298">
                  <c:v>2.9594762499909848</c:v>
                </c:pt>
                <c:pt idx="299">
                  <c:v>2.9694072499987669</c:v>
                </c:pt>
                <c:pt idx="300">
                  <c:v>2.9793382499919971</c:v>
                </c:pt>
                <c:pt idx="301">
                  <c:v>2.9892692499997793</c:v>
                </c:pt>
                <c:pt idx="302">
                  <c:v>2.9992002499930095</c:v>
                </c:pt>
                <c:pt idx="303">
                  <c:v>3.0091312500007916</c:v>
                </c:pt>
                <c:pt idx="304">
                  <c:v>3.0190632499870844</c:v>
                </c:pt>
                <c:pt idx="305">
                  <c:v>3.0289942499948665</c:v>
                </c:pt>
                <c:pt idx="306">
                  <c:v>3.0389252499880968</c:v>
                </c:pt>
                <c:pt idx="307">
                  <c:v>3.0488562499958789</c:v>
                </c:pt>
                <c:pt idx="308">
                  <c:v>3.0587872499891091</c:v>
                </c:pt>
                <c:pt idx="309">
                  <c:v>3.0687182499968912</c:v>
                </c:pt>
                <c:pt idx="310">
                  <c:v>3.078650249997736</c:v>
                </c:pt>
                <c:pt idx="311">
                  <c:v>3.0885812499909662</c:v>
                </c:pt>
                <c:pt idx="312">
                  <c:v>3.0985122499987483</c:v>
                </c:pt>
                <c:pt idx="313">
                  <c:v>3.1084432499919785</c:v>
                </c:pt>
                <c:pt idx="314">
                  <c:v>3.1183742499997607</c:v>
                </c:pt>
                <c:pt idx="315">
                  <c:v>3.1283052499929909</c:v>
                </c:pt>
                <c:pt idx="316">
                  <c:v>3.138236250000773</c:v>
                </c:pt>
                <c:pt idx="317">
                  <c:v>3.1481682499870658</c:v>
                </c:pt>
                <c:pt idx="318">
                  <c:v>3.1580992499948479</c:v>
                </c:pt>
                <c:pt idx="319">
                  <c:v>3.1680302499880781</c:v>
                </c:pt>
                <c:pt idx="320">
                  <c:v>3.1779612499958603</c:v>
                </c:pt>
                <c:pt idx="321">
                  <c:v>3.1878922499890905</c:v>
                </c:pt>
                <c:pt idx="322">
                  <c:v>3.1978232499968726</c:v>
                </c:pt>
                <c:pt idx="323">
                  <c:v>3.2077542499901028</c:v>
                </c:pt>
                <c:pt idx="324">
                  <c:v>3.2176862499909475</c:v>
                </c:pt>
                <c:pt idx="325">
                  <c:v>3.2276172499987297</c:v>
                </c:pt>
                <c:pt idx="326">
                  <c:v>3.2375482499919599</c:v>
                </c:pt>
                <c:pt idx="327">
                  <c:v>3.247479249999742</c:v>
                </c:pt>
                <c:pt idx="328">
                  <c:v>3.2574102499929722</c:v>
                </c:pt>
                <c:pt idx="329">
                  <c:v>3.2673412500007544</c:v>
                </c:pt>
                <c:pt idx="330">
                  <c:v>3.2772722499939846</c:v>
                </c:pt>
                <c:pt idx="331">
                  <c:v>3.2872042499948293</c:v>
                </c:pt>
                <c:pt idx="332">
                  <c:v>3.2971352499880595</c:v>
                </c:pt>
                <c:pt idx="333">
                  <c:v>3.3070662499958416</c:v>
                </c:pt>
                <c:pt idx="334">
                  <c:v>3.3169972499890719</c:v>
                </c:pt>
                <c:pt idx="335">
                  <c:v>3.326928249996854</c:v>
                </c:pt>
                <c:pt idx="336">
                  <c:v>3.3368592499900842</c:v>
                </c:pt>
                <c:pt idx="337">
                  <c:v>3.3467902499978663</c:v>
                </c:pt>
                <c:pt idx="338">
                  <c:v>3.356722249998711</c:v>
                </c:pt>
                <c:pt idx="339">
                  <c:v>3.3666532499919413</c:v>
                </c:pt>
                <c:pt idx="340">
                  <c:v>3.3765842499997234</c:v>
                </c:pt>
                <c:pt idx="341">
                  <c:v>3.3865152499929536</c:v>
                </c:pt>
                <c:pt idx="342">
                  <c:v>3.3964462500007357</c:v>
                </c:pt>
                <c:pt idx="343">
                  <c:v>3.406377249993966</c:v>
                </c:pt>
                <c:pt idx="344">
                  <c:v>3.4163092499948107</c:v>
                </c:pt>
                <c:pt idx="345">
                  <c:v>3.4262402499880409</c:v>
                </c:pt>
                <c:pt idx="346">
                  <c:v>3.436171249995823</c:v>
                </c:pt>
                <c:pt idx="347">
                  <c:v>3.4461022499890532</c:v>
                </c:pt>
                <c:pt idx="348">
                  <c:v>3.4560332499968354</c:v>
                </c:pt>
                <c:pt idx="349">
                  <c:v>3.4659642499900656</c:v>
                </c:pt>
                <c:pt idx="350">
                  <c:v>3.4758952499978477</c:v>
                </c:pt>
                <c:pt idx="351">
                  <c:v>3.4858272499986924</c:v>
                </c:pt>
                <c:pt idx="352">
                  <c:v>3.4957582499919226</c:v>
                </c:pt>
                <c:pt idx="353">
                  <c:v>3.5056892499997048</c:v>
                </c:pt>
                <c:pt idx="354">
                  <c:v>3.515620249992935</c:v>
                </c:pt>
                <c:pt idx="355">
                  <c:v>3.5255512500007171</c:v>
                </c:pt>
                <c:pt idx="356">
                  <c:v>3.5354822499939473</c:v>
                </c:pt>
                <c:pt idx="357">
                  <c:v>3.5454132499871776</c:v>
                </c:pt>
                <c:pt idx="358">
                  <c:v>3.5553452499880223</c:v>
                </c:pt>
                <c:pt idx="359">
                  <c:v>3.5652762499958044</c:v>
                </c:pt>
                <c:pt idx="360">
                  <c:v>3.5752072499890346</c:v>
                </c:pt>
                <c:pt idx="361">
                  <c:v>3.5851382499968167</c:v>
                </c:pt>
                <c:pt idx="362">
                  <c:v>3.595069249990047</c:v>
                </c:pt>
                <c:pt idx="363">
                  <c:v>3.6050002499978291</c:v>
                </c:pt>
                <c:pt idx="364">
                  <c:v>3.6149322499986738</c:v>
                </c:pt>
                <c:pt idx="365">
                  <c:v>3.624863249991904</c:v>
                </c:pt>
                <c:pt idx="366">
                  <c:v>3.6347942499996861</c:v>
                </c:pt>
                <c:pt idx="367">
                  <c:v>3.6447252499929164</c:v>
                </c:pt>
                <c:pt idx="368">
                  <c:v>3.6546562500006985</c:v>
                </c:pt>
                <c:pt idx="369">
                  <c:v>3.6645872499939287</c:v>
                </c:pt>
                <c:pt idx="370">
                  <c:v>3.6745182499871589</c:v>
                </c:pt>
                <c:pt idx="371">
                  <c:v>3.6844502499880036</c:v>
                </c:pt>
                <c:pt idx="372">
                  <c:v>3.6943812499957858</c:v>
                </c:pt>
                <c:pt idx="373">
                  <c:v>3.704312249989016</c:v>
                </c:pt>
                <c:pt idx="374">
                  <c:v>3.7142432499967981</c:v>
                </c:pt>
                <c:pt idx="375">
                  <c:v>3.7241742499900283</c:v>
                </c:pt>
                <c:pt idx="376">
                  <c:v>3.7341052499978105</c:v>
                </c:pt>
                <c:pt idx="377">
                  <c:v>3.7440372499986552</c:v>
                </c:pt>
                <c:pt idx="378">
                  <c:v>3.7539682499918854</c:v>
                </c:pt>
                <c:pt idx="379">
                  <c:v>3.7638992499996675</c:v>
                </c:pt>
                <c:pt idx="380">
                  <c:v>3.7738302499928977</c:v>
                </c:pt>
                <c:pt idx="381">
                  <c:v>3.7837612500006799</c:v>
                </c:pt>
                <c:pt idx="382">
                  <c:v>3.7936922499939101</c:v>
                </c:pt>
                <c:pt idx="383">
                  <c:v>3.8036232499871403</c:v>
                </c:pt>
                <c:pt idx="384">
                  <c:v>3.813555249987985</c:v>
                </c:pt>
                <c:pt idx="385">
                  <c:v>3.823486083332682</c:v>
                </c:pt>
                <c:pt idx="386">
                  <c:v>3.8334170833259122</c:v>
                </c:pt>
                <c:pt idx="387">
                  <c:v>3.8433480833336944</c:v>
                </c:pt>
                <c:pt idx="388">
                  <c:v>3.8532790833269246</c:v>
                </c:pt>
                <c:pt idx="389">
                  <c:v>3.8632100833201548</c:v>
                </c:pt>
                <c:pt idx="390">
                  <c:v>3.8731420833209995</c:v>
                </c:pt>
                <c:pt idx="391">
                  <c:v>3.8830730833287816</c:v>
                </c:pt>
                <c:pt idx="392">
                  <c:v>3.8930040833220119</c:v>
                </c:pt>
                <c:pt idx="393">
                  <c:v>3.902935083329794</c:v>
                </c:pt>
                <c:pt idx="394">
                  <c:v>3.9128660833230242</c:v>
                </c:pt>
                <c:pt idx="395">
                  <c:v>3.9227970833308063</c:v>
                </c:pt>
                <c:pt idx="396">
                  <c:v>3.9327290833316511</c:v>
                </c:pt>
                <c:pt idx="397">
                  <c:v>3.9426600833248813</c:v>
                </c:pt>
                <c:pt idx="398">
                  <c:v>3.9525910833326634</c:v>
                </c:pt>
                <c:pt idx="399">
                  <c:v>3.9625220833258936</c:v>
                </c:pt>
                <c:pt idx="400">
                  <c:v>3.9724530833336757</c:v>
                </c:pt>
                <c:pt idx="401">
                  <c:v>3.982384083326906</c:v>
                </c:pt>
                <c:pt idx="402">
                  <c:v>3.9923150833201362</c:v>
                </c:pt>
                <c:pt idx="403">
                  <c:v>4.0022470833209809</c:v>
                </c:pt>
                <c:pt idx="404">
                  <c:v>4.012178083328763</c:v>
                </c:pt>
                <c:pt idx="405">
                  <c:v>4.0221090833219932</c:v>
                </c:pt>
                <c:pt idx="406">
                  <c:v>4.0320400833297754</c:v>
                </c:pt>
                <c:pt idx="407">
                  <c:v>4.0419710833230056</c:v>
                </c:pt>
                <c:pt idx="408">
                  <c:v>4.0519020833307877</c:v>
                </c:pt>
                <c:pt idx="409">
                  <c:v>4.0618340833316324</c:v>
                </c:pt>
                <c:pt idx="410">
                  <c:v>4.0717650833248626</c:v>
                </c:pt>
                <c:pt idx="411">
                  <c:v>4.0816960833326448</c:v>
                </c:pt>
                <c:pt idx="412">
                  <c:v>4.091627083325875</c:v>
                </c:pt>
                <c:pt idx="413">
                  <c:v>4.1015580833336571</c:v>
                </c:pt>
                <c:pt idx="414">
                  <c:v>4.1114890833268873</c:v>
                </c:pt>
                <c:pt idx="415">
                  <c:v>4.121421083327732</c:v>
                </c:pt>
                <c:pt idx="416">
                  <c:v>4.1313520833209623</c:v>
                </c:pt>
                <c:pt idx="417">
                  <c:v>4.1412830833287444</c:v>
                </c:pt>
                <c:pt idx="418">
                  <c:v>4.1512140833219746</c:v>
                </c:pt>
                <c:pt idx="419">
                  <c:v>4.1611450833297567</c:v>
                </c:pt>
                <c:pt idx="420">
                  <c:v>4.171076083322987</c:v>
                </c:pt>
                <c:pt idx="421">
                  <c:v>4.1810080833238317</c:v>
                </c:pt>
                <c:pt idx="422">
                  <c:v>4.1909390833316138</c:v>
                </c:pt>
                <c:pt idx="423">
                  <c:v>4.200870083324844</c:v>
                </c:pt>
                <c:pt idx="424">
                  <c:v>4.2108010833326261</c:v>
                </c:pt>
                <c:pt idx="425">
                  <c:v>4.2207320833258564</c:v>
                </c:pt>
                <c:pt idx="426">
                  <c:v>4.2306630833336385</c:v>
                </c:pt>
                <c:pt idx="427">
                  <c:v>4.2405940833268687</c:v>
                </c:pt>
                <c:pt idx="428">
                  <c:v>4.2505260833277134</c:v>
                </c:pt>
                <c:pt idx="429">
                  <c:v>4.2604570833209436</c:v>
                </c:pt>
                <c:pt idx="430">
                  <c:v>4.2703880833287258</c:v>
                </c:pt>
                <c:pt idx="431">
                  <c:v>4.280319083321956</c:v>
                </c:pt>
                <c:pt idx="432">
                  <c:v>4.2902500833297381</c:v>
                </c:pt>
                <c:pt idx="433">
                  <c:v>4.3001810833229683</c:v>
                </c:pt>
                <c:pt idx="434">
                  <c:v>4.310113083323813</c:v>
                </c:pt>
                <c:pt idx="435">
                  <c:v>4.3200440833315952</c:v>
                </c:pt>
                <c:pt idx="436">
                  <c:v>4.3299750833248254</c:v>
                </c:pt>
                <c:pt idx="437">
                  <c:v>4.3399060833326075</c:v>
                </c:pt>
                <c:pt idx="438">
                  <c:v>4.3498370833258377</c:v>
                </c:pt>
                <c:pt idx="439">
                  <c:v>4.3597680833336199</c:v>
                </c:pt>
                <c:pt idx="440">
                  <c:v>4.3697000833199127</c:v>
                </c:pt>
                <c:pt idx="441">
                  <c:v>4.3796310833276948</c:v>
                </c:pt>
                <c:pt idx="442">
                  <c:v>4.389562083320925</c:v>
                </c:pt>
                <c:pt idx="443">
                  <c:v>4.3994930833287071</c:v>
                </c:pt>
                <c:pt idx="444">
                  <c:v>4.4094240833219374</c:v>
                </c:pt>
                <c:pt idx="445">
                  <c:v>4.4193550833297195</c:v>
                </c:pt>
                <c:pt idx="446">
                  <c:v>4.4292870833305642</c:v>
                </c:pt>
                <c:pt idx="447">
                  <c:v>4.4392180833237944</c:v>
                </c:pt>
                <c:pt idx="448">
                  <c:v>4.4491490833315765</c:v>
                </c:pt>
                <c:pt idx="449">
                  <c:v>4.4590800833248068</c:v>
                </c:pt>
                <c:pt idx="450">
                  <c:v>4.4690110833325889</c:v>
                </c:pt>
                <c:pt idx="451">
                  <c:v>4.4789420833258191</c:v>
                </c:pt>
                <c:pt idx="452">
                  <c:v>4.4888740833266638</c:v>
                </c:pt>
                <c:pt idx="453">
                  <c:v>4.498805083319894</c:v>
                </c:pt>
                <c:pt idx="454">
                  <c:v>4.5087360833276762</c:v>
                </c:pt>
                <c:pt idx="455">
                  <c:v>4.5186670833209064</c:v>
                </c:pt>
                <c:pt idx="456">
                  <c:v>4.5285980833286885</c:v>
                </c:pt>
                <c:pt idx="457">
                  <c:v>4.5385290833219187</c:v>
                </c:pt>
                <c:pt idx="458">
                  <c:v>4.5484610833227634</c:v>
                </c:pt>
                <c:pt idx="459">
                  <c:v>4.5583920833305456</c:v>
                </c:pt>
                <c:pt idx="460">
                  <c:v>4.5683230833237758</c:v>
                </c:pt>
                <c:pt idx="461">
                  <c:v>4.5782540833315579</c:v>
                </c:pt>
                <c:pt idx="462">
                  <c:v>4.5881850833247881</c:v>
                </c:pt>
                <c:pt idx="463">
                  <c:v>4.5981170833256328</c:v>
                </c:pt>
                <c:pt idx="464">
                  <c:v>4.608048083333415</c:v>
                </c:pt>
                <c:pt idx="465">
                  <c:v>4.6179790833266452</c:v>
                </c:pt>
                <c:pt idx="466">
                  <c:v>4.6279100833198754</c:v>
                </c:pt>
                <c:pt idx="467">
                  <c:v>4.6378410833276575</c:v>
                </c:pt>
                <c:pt idx="468">
                  <c:v>4.6477720833208878</c:v>
                </c:pt>
                <c:pt idx="469">
                  <c:v>4.6577040833217325</c:v>
                </c:pt>
                <c:pt idx="470">
                  <c:v>4.6676350833295146</c:v>
                </c:pt>
                <c:pt idx="471">
                  <c:v>4.6775660833227448</c:v>
                </c:pt>
                <c:pt idx="472">
                  <c:v>4.6874970833305269</c:v>
                </c:pt>
                <c:pt idx="473">
                  <c:v>4.6974280833237572</c:v>
                </c:pt>
                <c:pt idx="474">
                  <c:v>4.7073590833315393</c:v>
                </c:pt>
                <c:pt idx="475">
                  <c:v>4.717291083332384</c:v>
                </c:pt>
                <c:pt idx="476">
                  <c:v>4.7272220833256142</c:v>
                </c:pt>
                <c:pt idx="477">
                  <c:v>4.7371530833333964</c:v>
                </c:pt>
                <c:pt idx="478">
                  <c:v>4.7470840833266266</c:v>
                </c:pt>
                <c:pt idx="479">
                  <c:v>4.7570150833344087</c:v>
                </c:pt>
                <c:pt idx="480">
                  <c:v>4.7669460833276389</c:v>
                </c:pt>
                <c:pt idx="481">
                  <c:v>4.7768780833284836</c:v>
                </c:pt>
                <c:pt idx="482">
                  <c:v>4.7868090833217138</c:v>
                </c:pt>
                <c:pt idx="483">
                  <c:v>4.796740083329496</c:v>
                </c:pt>
                <c:pt idx="484">
                  <c:v>4.8066710833227262</c:v>
                </c:pt>
                <c:pt idx="485">
                  <c:v>4.8166020833305083</c:v>
                </c:pt>
                <c:pt idx="486">
                  <c:v>4.8265344583342085</c:v>
                </c:pt>
                <c:pt idx="487">
                  <c:v>4.8364664583205013</c:v>
                </c:pt>
                <c:pt idx="488">
                  <c:v>4.8463974583282834</c:v>
                </c:pt>
                <c:pt idx="489">
                  <c:v>4.8563284583215136</c:v>
                </c:pt>
                <c:pt idx="490">
                  <c:v>4.8662594583292957</c:v>
                </c:pt>
                <c:pt idx="491">
                  <c:v>4.876190458322526</c:v>
                </c:pt>
                <c:pt idx="492">
                  <c:v>4.8861224583233707</c:v>
                </c:pt>
                <c:pt idx="493">
                  <c:v>4.8960534583311528</c:v>
                </c:pt>
                <c:pt idx="494">
                  <c:v>4.905984458324383</c:v>
                </c:pt>
                <c:pt idx="495">
                  <c:v>4.9159154583321651</c:v>
                </c:pt>
                <c:pt idx="496">
                  <c:v>4.9258464583253954</c:v>
                </c:pt>
                <c:pt idx="497">
                  <c:v>4.9357774583331775</c:v>
                </c:pt>
                <c:pt idx="498">
                  <c:v>4.9457094583340222</c:v>
                </c:pt>
                <c:pt idx="499">
                  <c:v>4.9556404583272524</c:v>
                </c:pt>
                <c:pt idx="500">
                  <c:v>4.9655714583204826</c:v>
                </c:pt>
                <c:pt idx="501">
                  <c:v>4.9755024583282648</c:v>
                </c:pt>
                <c:pt idx="502">
                  <c:v>4.985433458321495</c:v>
                </c:pt>
                <c:pt idx="503">
                  <c:v>4.9953644583292771</c:v>
                </c:pt>
                <c:pt idx="504">
                  <c:v>5.0052964583301218</c:v>
                </c:pt>
                <c:pt idx="505">
                  <c:v>5.015227458323352</c:v>
                </c:pt>
                <c:pt idx="506">
                  <c:v>5.0251584583311342</c:v>
                </c:pt>
                <c:pt idx="507">
                  <c:v>5.0350894583243644</c:v>
                </c:pt>
                <c:pt idx="508">
                  <c:v>5.0450204583321465</c:v>
                </c:pt>
                <c:pt idx="509">
                  <c:v>5.0549524583329912</c:v>
                </c:pt>
                <c:pt idx="510">
                  <c:v>5.0648834583262214</c:v>
                </c:pt>
                <c:pt idx="511">
                  <c:v>5.0748144583340036</c:v>
                </c:pt>
                <c:pt idx="512">
                  <c:v>5.0847454583272338</c:v>
                </c:pt>
                <c:pt idx="513">
                  <c:v>5.094676458320464</c:v>
                </c:pt>
                <c:pt idx="514">
                  <c:v>5.1046074583282461</c:v>
                </c:pt>
                <c:pt idx="515">
                  <c:v>5.1145394583290908</c:v>
                </c:pt>
                <c:pt idx="516">
                  <c:v>5.1244704583223211</c:v>
                </c:pt>
                <c:pt idx="517">
                  <c:v>5.1344014583301032</c:v>
                </c:pt>
                <c:pt idx="518">
                  <c:v>5.1443324583233334</c:v>
                </c:pt>
                <c:pt idx="519">
                  <c:v>5.1542634583311155</c:v>
                </c:pt>
                <c:pt idx="520">
                  <c:v>5.1641954583319603</c:v>
                </c:pt>
                <c:pt idx="521">
                  <c:v>5.1741264583251905</c:v>
                </c:pt>
                <c:pt idx="522">
                  <c:v>5.1840574583329726</c:v>
                </c:pt>
                <c:pt idx="523">
                  <c:v>5.1939884583262028</c:v>
                </c:pt>
                <c:pt idx="524">
                  <c:v>5.2039194583339849</c:v>
                </c:pt>
                <c:pt idx="525">
                  <c:v>5.2138504583272152</c:v>
                </c:pt>
                <c:pt idx="526">
                  <c:v>5.2237824583280599</c:v>
                </c:pt>
                <c:pt idx="527">
                  <c:v>5.2337134583212901</c:v>
                </c:pt>
                <c:pt idx="528">
                  <c:v>5.2436444583290722</c:v>
                </c:pt>
                <c:pt idx="529">
                  <c:v>5.2535754583223024</c:v>
                </c:pt>
                <c:pt idx="530">
                  <c:v>5.2635064583300846</c:v>
                </c:pt>
                <c:pt idx="531">
                  <c:v>5.2734384583309293</c:v>
                </c:pt>
                <c:pt idx="532">
                  <c:v>5.2833694583241595</c:v>
                </c:pt>
                <c:pt idx="533">
                  <c:v>5.2933004583319416</c:v>
                </c:pt>
                <c:pt idx="534">
                  <c:v>5.3032314583251718</c:v>
                </c:pt>
                <c:pt idx="535">
                  <c:v>5.313162458332954</c:v>
                </c:pt>
                <c:pt idx="536">
                  <c:v>5.3230934583261842</c:v>
                </c:pt>
                <c:pt idx="537">
                  <c:v>5.3330254583270289</c:v>
                </c:pt>
                <c:pt idx="538">
                  <c:v>5.3429564583202591</c:v>
                </c:pt>
                <c:pt idx="539">
                  <c:v>5.3528874583280412</c:v>
                </c:pt>
                <c:pt idx="540">
                  <c:v>5.3628184583212715</c:v>
                </c:pt>
                <c:pt idx="541">
                  <c:v>5.3727494583290536</c:v>
                </c:pt>
                <c:pt idx="542">
                  <c:v>5.3826814583298983</c:v>
                </c:pt>
                <c:pt idx="543">
                  <c:v>5.3926124583231285</c:v>
                </c:pt>
                <c:pt idx="544">
                  <c:v>5.4025434583309107</c:v>
                </c:pt>
                <c:pt idx="545">
                  <c:v>5.4124744583241409</c:v>
                </c:pt>
                <c:pt idx="546">
                  <c:v>5.422405458331923</c:v>
                </c:pt>
                <c:pt idx="547">
                  <c:v>5.4323364583251532</c:v>
                </c:pt>
                <c:pt idx="548">
                  <c:v>5.4422684583259979</c:v>
                </c:pt>
                <c:pt idx="549">
                  <c:v>5.4521994583337801</c:v>
                </c:pt>
                <c:pt idx="550">
                  <c:v>5.4621304583270103</c:v>
                </c:pt>
                <c:pt idx="551">
                  <c:v>5.4720614583202405</c:v>
                </c:pt>
                <c:pt idx="552">
                  <c:v>5.4819924583280226</c:v>
                </c:pt>
                <c:pt idx="553">
                  <c:v>5.4919244583288673</c:v>
                </c:pt>
                <c:pt idx="554">
                  <c:v>5.5018554583220975</c:v>
                </c:pt>
                <c:pt idx="555">
                  <c:v>5.5117864583298797</c:v>
                </c:pt>
                <c:pt idx="556">
                  <c:v>5.5217174583231099</c:v>
                </c:pt>
                <c:pt idx="557">
                  <c:v>5.531648458330892</c:v>
                </c:pt>
                <c:pt idx="558">
                  <c:v>5.5415804583317367</c:v>
                </c:pt>
                <c:pt idx="559">
                  <c:v>5.551511458324967</c:v>
                </c:pt>
                <c:pt idx="560">
                  <c:v>5.5614424583327491</c:v>
                </c:pt>
                <c:pt idx="561">
                  <c:v>5.5713734583259793</c:v>
                </c:pt>
                <c:pt idx="562">
                  <c:v>5.5813044583337614</c:v>
                </c:pt>
                <c:pt idx="563">
                  <c:v>5.5912354583269916</c:v>
                </c:pt>
                <c:pt idx="564">
                  <c:v>5.6011674583278364</c:v>
                </c:pt>
                <c:pt idx="565">
                  <c:v>5.6110984583210666</c:v>
                </c:pt>
                <c:pt idx="566">
                  <c:v>5.6210294583288487</c:v>
                </c:pt>
                <c:pt idx="567">
                  <c:v>5.6309604583220789</c:v>
                </c:pt>
                <c:pt idx="568">
                  <c:v>5.6408914583298611</c:v>
                </c:pt>
                <c:pt idx="569">
                  <c:v>5.6508234583307058</c:v>
                </c:pt>
                <c:pt idx="570">
                  <c:v>5.660754458323936</c:v>
                </c:pt>
                <c:pt idx="571">
                  <c:v>5.6706854583317181</c:v>
                </c:pt>
                <c:pt idx="572">
                  <c:v>5.6806164583249483</c:v>
                </c:pt>
                <c:pt idx="573">
                  <c:v>5.6905474583327305</c:v>
                </c:pt>
                <c:pt idx="574">
                  <c:v>5.7004794583335752</c:v>
                </c:pt>
                <c:pt idx="575">
                  <c:v>5.7104104583268054</c:v>
                </c:pt>
                <c:pt idx="576">
                  <c:v>5.7203414583200356</c:v>
                </c:pt>
                <c:pt idx="577">
                  <c:v>5.7302724583278177</c:v>
                </c:pt>
                <c:pt idx="578">
                  <c:v>5.7402034583210479</c:v>
                </c:pt>
                <c:pt idx="579">
                  <c:v>5.7501354583218927</c:v>
                </c:pt>
                <c:pt idx="580">
                  <c:v>5.7600664583296748</c:v>
                </c:pt>
                <c:pt idx="581">
                  <c:v>5.769997458322905</c:v>
                </c:pt>
                <c:pt idx="582">
                  <c:v>5.7799284583306871</c:v>
                </c:pt>
                <c:pt idx="583">
                  <c:v>5.7898594583239174</c:v>
                </c:pt>
                <c:pt idx="584">
                  <c:v>5.7997904583316995</c:v>
                </c:pt>
                <c:pt idx="585">
                  <c:v>5.8097224583325442</c:v>
                </c:pt>
                <c:pt idx="586">
                  <c:v>5.8196534583257744</c:v>
                </c:pt>
                <c:pt idx="587">
                  <c:v>5.8295844583335565</c:v>
                </c:pt>
                <c:pt idx="588">
                  <c:v>5.8395154583267868</c:v>
                </c:pt>
                <c:pt idx="589">
                  <c:v>5.849446458320017</c:v>
                </c:pt>
                <c:pt idx="590">
                  <c:v>5.8593784583208617</c:v>
                </c:pt>
                <c:pt idx="591">
                  <c:v>5.8693094583286438</c:v>
                </c:pt>
                <c:pt idx="592">
                  <c:v>5.879240458321874</c:v>
                </c:pt>
                <c:pt idx="593">
                  <c:v>5.8891714583296562</c:v>
                </c:pt>
                <c:pt idx="594">
                  <c:v>5.8991024583228864</c:v>
                </c:pt>
                <c:pt idx="595">
                  <c:v>5.9090344583237311</c:v>
                </c:pt>
                <c:pt idx="596">
                  <c:v>5.9189654583315132</c:v>
                </c:pt>
                <c:pt idx="597">
                  <c:v>5.9288964583247434</c:v>
                </c:pt>
                <c:pt idx="598">
                  <c:v>5.9388274583325256</c:v>
                </c:pt>
                <c:pt idx="599">
                  <c:v>5.9487584583257558</c:v>
                </c:pt>
                <c:pt idx="600">
                  <c:v>5.9586904583266005</c:v>
                </c:pt>
                <c:pt idx="601">
                  <c:v>5.9686214583343826</c:v>
                </c:pt>
                <c:pt idx="602">
                  <c:v>5.9785524583276128</c:v>
                </c:pt>
                <c:pt idx="603">
                  <c:v>5.9884834583208431</c:v>
                </c:pt>
                <c:pt idx="604">
                  <c:v>5.9984144583286252</c:v>
                </c:pt>
                <c:pt idx="605">
                  <c:v>6.0083464583294699</c:v>
                </c:pt>
                <c:pt idx="606">
                  <c:v>6.0182774583227001</c:v>
                </c:pt>
                <c:pt idx="607">
                  <c:v>6.0282084583304822</c:v>
                </c:pt>
                <c:pt idx="608">
                  <c:v>6.0381394583237125</c:v>
                </c:pt>
                <c:pt idx="609">
                  <c:v>6.0480704583314946</c:v>
                </c:pt>
                <c:pt idx="610">
                  <c:v>6.0580024583323393</c:v>
                </c:pt>
                <c:pt idx="611">
                  <c:v>6.0679334583255695</c:v>
                </c:pt>
                <c:pt idx="612">
                  <c:v>6.0778644583333516</c:v>
                </c:pt>
                <c:pt idx="613">
                  <c:v>6.0877954583265819</c:v>
                </c:pt>
                <c:pt idx="614">
                  <c:v>6.097726458334364</c:v>
                </c:pt>
                <c:pt idx="615">
                  <c:v>6.1076584583206568</c:v>
                </c:pt>
                <c:pt idx="616">
                  <c:v>6.1175894583284389</c:v>
                </c:pt>
                <c:pt idx="617">
                  <c:v>6.1275204583216691</c:v>
                </c:pt>
                <c:pt idx="618">
                  <c:v>6.1374514583294513</c:v>
                </c:pt>
                <c:pt idx="619">
                  <c:v>6.1473824583226815</c:v>
                </c:pt>
                <c:pt idx="620">
                  <c:v>6.1573144583235262</c:v>
                </c:pt>
                <c:pt idx="621">
                  <c:v>6.1672454583313083</c:v>
                </c:pt>
                <c:pt idx="622">
                  <c:v>6.1771764583245385</c:v>
                </c:pt>
                <c:pt idx="623">
                  <c:v>6.1871074583323207</c:v>
                </c:pt>
                <c:pt idx="624">
                  <c:v>6.1970384583255509</c:v>
                </c:pt>
                <c:pt idx="625">
                  <c:v>6.2069704583263956</c:v>
                </c:pt>
                <c:pt idx="626">
                  <c:v>6.2169014583341777</c:v>
                </c:pt>
                <c:pt idx="627">
                  <c:v>6.2268324583274079</c:v>
                </c:pt>
                <c:pt idx="628">
                  <c:v>6.2367634583206382</c:v>
                </c:pt>
                <c:pt idx="629">
                  <c:v>6.2466944583284203</c:v>
                </c:pt>
                <c:pt idx="630">
                  <c:v>6.2566254583216505</c:v>
                </c:pt>
                <c:pt idx="631">
                  <c:v>6.2665574583224952</c:v>
                </c:pt>
                <c:pt idx="632">
                  <c:v>6.2764884583302774</c:v>
                </c:pt>
                <c:pt idx="633">
                  <c:v>6.2864194583235076</c:v>
                </c:pt>
                <c:pt idx="634">
                  <c:v>6.2963504583312897</c:v>
                </c:pt>
                <c:pt idx="635">
                  <c:v>6.3062814583245199</c:v>
                </c:pt>
                <c:pt idx="636">
                  <c:v>6.3162134583253646</c:v>
                </c:pt>
                <c:pt idx="637">
                  <c:v>6.3261444583331468</c:v>
                </c:pt>
                <c:pt idx="638">
                  <c:v>6.336075458326377</c:v>
                </c:pt>
                <c:pt idx="639">
                  <c:v>6.3460064583341591</c:v>
                </c:pt>
                <c:pt idx="640">
                  <c:v>6.3559374583273893</c:v>
                </c:pt>
                <c:pt idx="641">
                  <c:v>6.365869458328234</c:v>
                </c:pt>
                <c:pt idx="642">
                  <c:v>6.3758004583214642</c:v>
                </c:pt>
                <c:pt idx="643">
                  <c:v>6.3857314583292464</c:v>
                </c:pt>
                <c:pt idx="644">
                  <c:v>6.3956624583224766</c:v>
                </c:pt>
                <c:pt idx="645">
                  <c:v>6.4055944583233213</c:v>
                </c:pt>
                <c:pt idx="646">
                  <c:v>6.4155254583311034</c:v>
                </c:pt>
                <c:pt idx="647">
                  <c:v>6.4254564583243337</c:v>
                </c:pt>
                <c:pt idx="648">
                  <c:v>6.4353874583321158</c:v>
                </c:pt>
                <c:pt idx="649">
                  <c:v>6.445318458325346</c:v>
                </c:pt>
                <c:pt idx="650">
                  <c:v>6.4552504583261907</c:v>
                </c:pt>
                <c:pt idx="651">
                  <c:v>6.4651814583339728</c:v>
                </c:pt>
                <c:pt idx="652">
                  <c:v>6.4751124583272031</c:v>
                </c:pt>
                <c:pt idx="653">
                  <c:v>6.4850434583204333</c:v>
                </c:pt>
                <c:pt idx="654">
                  <c:v>6.4949744583282154</c:v>
                </c:pt>
                <c:pt idx="655">
                  <c:v>6.5049064583290601</c:v>
                </c:pt>
                <c:pt idx="656">
                  <c:v>6.5148374583222903</c:v>
                </c:pt>
                <c:pt idx="657">
                  <c:v>6.5247684583300725</c:v>
                </c:pt>
                <c:pt idx="658">
                  <c:v>6.5346994583233027</c:v>
                </c:pt>
                <c:pt idx="659">
                  <c:v>6.5446304583310848</c:v>
                </c:pt>
                <c:pt idx="660">
                  <c:v>6.5545624583319295</c:v>
                </c:pt>
                <c:pt idx="661">
                  <c:v>6.5644934583251597</c:v>
                </c:pt>
                <c:pt idx="662">
                  <c:v>6.5744244583329419</c:v>
                </c:pt>
                <c:pt idx="663">
                  <c:v>6.5843554583261721</c:v>
                </c:pt>
                <c:pt idx="664">
                  <c:v>6.5942864583339542</c:v>
                </c:pt>
                <c:pt idx="665">
                  <c:v>6.604218458320247</c:v>
                </c:pt>
                <c:pt idx="666">
                  <c:v>6.6141494583280291</c:v>
                </c:pt>
                <c:pt idx="667">
                  <c:v>6.6240804583212594</c:v>
                </c:pt>
                <c:pt idx="668">
                  <c:v>6.6340114583290415</c:v>
                </c:pt>
                <c:pt idx="669">
                  <c:v>6.6439424583222717</c:v>
                </c:pt>
                <c:pt idx="670">
                  <c:v>6.6538744583231164</c:v>
                </c:pt>
                <c:pt idx="671">
                  <c:v>6.6638054583308985</c:v>
                </c:pt>
                <c:pt idx="672">
                  <c:v>6.6737364583241288</c:v>
                </c:pt>
                <c:pt idx="673">
                  <c:v>6.6836674583319109</c:v>
                </c:pt>
                <c:pt idx="674">
                  <c:v>6.6935984583251411</c:v>
                </c:pt>
                <c:pt idx="675">
                  <c:v>6.7035304583259858</c:v>
                </c:pt>
                <c:pt idx="676">
                  <c:v>6.713461458333768</c:v>
                </c:pt>
                <c:pt idx="677">
                  <c:v>6.7233924583269982</c:v>
                </c:pt>
                <c:pt idx="678">
                  <c:v>6.7333234583202284</c:v>
                </c:pt>
                <c:pt idx="679">
                  <c:v>6.7432544583280105</c:v>
                </c:pt>
                <c:pt idx="680">
                  <c:v>6.7531864583288552</c:v>
                </c:pt>
                <c:pt idx="681">
                  <c:v>6.7631174583220854</c:v>
                </c:pt>
                <c:pt idx="682">
                  <c:v>6.7730484583298676</c:v>
                </c:pt>
                <c:pt idx="683">
                  <c:v>6.7829794583230978</c:v>
                </c:pt>
                <c:pt idx="684">
                  <c:v>6.7929114583239425</c:v>
                </c:pt>
                <c:pt idx="685">
                  <c:v>6.8028424583317246</c:v>
                </c:pt>
                <c:pt idx="686">
                  <c:v>6.8127734583249548</c:v>
                </c:pt>
                <c:pt idx="687">
                  <c:v>6.822704458332737</c:v>
                </c:pt>
              </c:numCache>
            </c:numRef>
          </c:xVal>
          <c:yVal>
            <c:numRef>
              <c:f>Sheet1!$B$2:$B$545</c:f>
              <c:numCache>
                <c:formatCode>General</c:formatCode>
                <c:ptCount val="544"/>
                <c:pt idx="0">
                  <c:v>-4.0116577148437499E-2</c:v>
                </c:pt>
                <c:pt idx="1">
                  <c:v>-4.3559417724609376E-2</c:v>
                </c:pt>
                <c:pt idx="2">
                  <c:v>-4.0715332031250002E-2</c:v>
                </c:pt>
                <c:pt idx="3">
                  <c:v>-4.7002258300781252E-2</c:v>
                </c:pt>
                <c:pt idx="4">
                  <c:v>-4.6852569580078128E-2</c:v>
                </c:pt>
                <c:pt idx="5">
                  <c:v>-4.2361907958984375E-2</c:v>
                </c:pt>
                <c:pt idx="6">
                  <c:v>-3.5775604248046877E-2</c:v>
                </c:pt>
                <c:pt idx="7">
                  <c:v>-5.2091674804687502E-2</c:v>
                </c:pt>
                <c:pt idx="8">
                  <c:v>-4.1314086914062499E-2</c:v>
                </c:pt>
                <c:pt idx="9">
                  <c:v>-4.3559417724609376E-2</c:v>
                </c:pt>
                <c:pt idx="10">
                  <c:v>-3.622467041015625E-2</c:v>
                </c:pt>
                <c:pt idx="11">
                  <c:v>-4.4607238769531252E-2</c:v>
                </c:pt>
                <c:pt idx="12">
                  <c:v>-4.4307861328125003E-2</c:v>
                </c:pt>
                <c:pt idx="13">
                  <c:v>-4.2511596679687499E-2</c:v>
                </c:pt>
                <c:pt idx="14">
                  <c:v>-3.9517822265625002E-2</c:v>
                </c:pt>
                <c:pt idx="15">
                  <c:v>-5.0445098876953129E-2</c:v>
                </c:pt>
                <c:pt idx="16">
                  <c:v>-4.6253814697265624E-2</c:v>
                </c:pt>
                <c:pt idx="17">
                  <c:v>-3.9218444824218754E-2</c:v>
                </c:pt>
                <c:pt idx="18">
                  <c:v>-4.6253814697265624E-2</c:v>
                </c:pt>
                <c:pt idx="19">
                  <c:v>-4.4158172607421879E-2</c:v>
                </c:pt>
                <c:pt idx="20">
                  <c:v>-3.7721557617187505E-2</c:v>
                </c:pt>
                <c:pt idx="21">
                  <c:v>-5.119354248046875E-2</c:v>
                </c:pt>
                <c:pt idx="22">
                  <c:v>-5.1642608642578129E-2</c:v>
                </c:pt>
                <c:pt idx="23">
                  <c:v>-4.7900390625000004E-2</c:v>
                </c:pt>
                <c:pt idx="24">
                  <c:v>-4.8798522949218749E-2</c:v>
                </c:pt>
                <c:pt idx="25">
                  <c:v>-6.6910858154296884E-2</c:v>
                </c:pt>
                <c:pt idx="26">
                  <c:v>-8.1131286621093757E-2</c:v>
                </c:pt>
                <c:pt idx="27">
                  <c:v>-0.23740631103515628</c:v>
                </c:pt>
                <c:pt idx="28">
                  <c:v>-3.4980757141113283</c:v>
                </c:pt>
                <c:pt idx="29">
                  <c:v>-7.8094102478027345</c:v>
                </c:pt>
                <c:pt idx="30">
                  <c:v>-7.5016502380371097</c:v>
                </c:pt>
                <c:pt idx="31">
                  <c:v>-8.1384260559082033</c:v>
                </c:pt>
                <c:pt idx="32">
                  <c:v>-7.9369450378417969</c:v>
                </c:pt>
                <c:pt idx="33">
                  <c:v>-7.8873980712890628</c:v>
                </c:pt>
                <c:pt idx="34">
                  <c:v>-7.7489360046386722</c:v>
                </c:pt>
                <c:pt idx="35">
                  <c:v>-7.6449023437500001</c:v>
                </c:pt>
                <c:pt idx="36">
                  <c:v>-7.479196929931641</c:v>
                </c:pt>
                <c:pt idx="37">
                  <c:v>-7.1953871154785158</c:v>
                </c:pt>
                <c:pt idx="38">
                  <c:v>-6.943910064697266</c:v>
                </c:pt>
                <c:pt idx="39">
                  <c:v>-6.7053062438964846</c:v>
                </c:pt>
                <c:pt idx="40">
                  <c:v>-6.4795756530761723</c:v>
                </c:pt>
                <c:pt idx="41">
                  <c:v>-5.9267752075195315</c:v>
                </c:pt>
                <c:pt idx="42">
                  <c:v>-5.3986734008789066</c:v>
                </c:pt>
                <c:pt idx="43">
                  <c:v>-4.945116577148438</c:v>
                </c:pt>
                <c:pt idx="44">
                  <c:v>-4.3203158569335942</c:v>
                </c:pt>
                <c:pt idx="45">
                  <c:v>-3.5953733825683596</c:v>
                </c:pt>
                <c:pt idx="46">
                  <c:v>-3.1416668701171875</c:v>
                </c:pt>
                <c:pt idx="47">
                  <c:v>-2.7318191528320313</c:v>
                </c:pt>
                <c:pt idx="48">
                  <c:v>-2.4409739685058596</c:v>
                </c:pt>
                <c:pt idx="49">
                  <c:v>-1.9005976867675782</c:v>
                </c:pt>
                <c:pt idx="50">
                  <c:v>-0.63273422241210941</c:v>
                </c:pt>
                <c:pt idx="51">
                  <c:v>0.29189300537109375</c:v>
                </c:pt>
                <c:pt idx="52">
                  <c:v>0.56058425903320319</c:v>
                </c:pt>
                <c:pt idx="53">
                  <c:v>0.58498352050781255</c:v>
                </c:pt>
                <c:pt idx="54">
                  <c:v>1.6453784179687501</c:v>
                </c:pt>
                <c:pt idx="55">
                  <c:v>3.5408866882324221</c:v>
                </c:pt>
                <c:pt idx="56">
                  <c:v>4.1712258911132816</c:v>
                </c:pt>
                <c:pt idx="57">
                  <c:v>4.0445892333984377</c:v>
                </c:pt>
                <c:pt idx="58">
                  <c:v>4.4818299865722659</c:v>
                </c:pt>
                <c:pt idx="59">
                  <c:v>5.126389617919922</c:v>
                </c:pt>
                <c:pt idx="60">
                  <c:v>5.2296748352050786</c:v>
                </c:pt>
                <c:pt idx="61">
                  <c:v>5.1974917602539064</c:v>
                </c:pt>
                <c:pt idx="62">
                  <c:v>5.2718870544433596</c:v>
                </c:pt>
                <c:pt idx="63">
                  <c:v>5.5841377258300788</c:v>
                </c:pt>
                <c:pt idx="64">
                  <c:v>5.4606445312500007</c:v>
                </c:pt>
                <c:pt idx="65">
                  <c:v>5.0970506286621093</c:v>
                </c:pt>
                <c:pt idx="66">
                  <c:v>5.1221983337402346</c:v>
                </c:pt>
                <c:pt idx="67">
                  <c:v>5.2650013732910157</c:v>
                </c:pt>
                <c:pt idx="68">
                  <c:v>5.5634806823730472</c:v>
                </c:pt>
                <c:pt idx="69">
                  <c:v>5.4128938293457036</c:v>
                </c:pt>
                <c:pt idx="70">
                  <c:v>5.2724858093261719</c:v>
                </c:pt>
                <c:pt idx="71">
                  <c:v>5.2453921508789065</c:v>
                </c:pt>
                <c:pt idx="72">
                  <c:v>5.0753457641601569</c:v>
                </c:pt>
                <c:pt idx="73">
                  <c:v>5.0187634277343749</c:v>
                </c:pt>
                <c:pt idx="74">
                  <c:v>5.0016989135742191</c:v>
                </c:pt>
                <c:pt idx="75">
                  <c:v>4.9422724914550784</c:v>
                </c:pt>
                <c:pt idx="76">
                  <c:v>4.7557603454589845</c:v>
                </c:pt>
                <c:pt idx="77">
                  <c:v>4.5900549316406254</c:v>
                </c:pt>
                <c:pt idx="78">
                  <c:v>4.3662702941894533</c:v>
                </c:pt>
                <c:pt idx="79">
                  <c:v>3.6583923339843754</c:v>
                </c:pt>
                <c:pt idx="80">
                  <c:v>-6.9904632568359382E-2</c:v>
                </c:pt>
                <c:pt idx="81">
                  <c:v>-0.18142272949218752</c:v>
                </c:pt>
                <c:pt idx="82">
                  <c:v>1.6316070556640624E-2</c:v>
                </c:pt>
                <c:pt idx="83">
                  <c:v>-6.4366149902343753E-2</c:v>
                </c:pt>
                <c:pt idx="84">
                  <c:v>-4.5804748535156252E-2</c:v>
                </c:pt>
                <c:pt idx="85">
                  <c:v>-2.9488677978515627E-2</c:v>
                </c:pt>
                <c:pt idx="86">
                  <c:v>-4.6852569580078128E-2</c:v>
                </c:pt>
                <c:pt idx="87">
                  <c:v>-3.3829650878906249E-2</c:v>
                </c:pt>
                <c:pt idx="88">
                  <c:v>-2.9488677978515627E-2</c:v>
                </c:pt>
                <c:pt idx="89">
                  <c:v>-3.4278717041015629E-2</c:v>
                </c:pt>
                <c:pt idx="90">
                  <c:v>-3.1434631347656249E-2</c:v>
                </c:pt>
                <c:pt idx="91">
                  <c:v>-3.278182983398438E-2</c:v>
                </c:pt>
                <c:pt idx="92">
                  <c:v>-3.8020935058593754E-2</c:v>
                </c:pt>
                <c:pt idx="93">
                  <c:v>-2.4998016357421875E-2</c:v>
                </c:pt>
                <c:pt idx="94">
                  <c:v>-4.3409729003906251E-2</c:v>
                </c:pt>
                <c:pt idx="95">
                  <c:v>-3.5176849365234374E-2</c:v>
                </c:pt>
                <c:pt idx="96">
                  <c:v>-4.0865020751953127E-2</c:v>
                </c:pt>
                <c:pt idx="97">
                  <c:v>-4.2661285400390631E-2</c:v>
                </c:pt>
                <c:pt idx="98">
                  <c:v>-3.5925292968750001E-2</c:v>
                </c:pt>
                <c:pt idx="99">
                  <c:v>-4.8199768066406252E-2</c:v>
                </c:pt>
                <c:pt idx="100">
                  <c:v>-5.119354248046875E-2</c:v>
                </c:pt>
                <c:pt idx="101">
                  <c:v>-4.1014709472656251E-2</c:v>
                </c:pt>
                <c:pt idx="102">
                  <c:v>-3.1434631347656249E-2</c:v>
                </c:pt>
                <c:pt idx="103">
                  <c:v>-3.861968994140625E-2</c:v>
                </c:pt>
                <c:pt idx="104">
                  <c:v>-3.742218017578125E-2</c:v>
                </c:pt>
                <c:pt idx="105">
                  <c:v>-3.4278717041015629E-2</c:v>
                </c:pt>
                <c:pt idx="106">
                  <c:v>-3.3979339599609373E-2</c:v>
                </c:pt>
                <c:pt idx="107">
                  <c:v>-2.305206298828125E-2</c:v>
                </c:pt>
                <c:pt idx="108">
                  <c:v>-3.0386810302734376E-2</c:v>
                </c:pt>
                <c:pt idx="109">
                  <c:v>-3.4877471923828125E-2</c:v>
                </c:pt>
                <c:pt idx="110">
                  <c:v>-3.1734008789062504E-2</c:v>
                </c:pt>
                <c:pt idx="111">
                  <c:v>-3.6074981689453126E-2</c:v>
                </c:pt>
                <c:pt idx="112">
                  <c:v>-4.2661285400390631E-2</c:v>
                </c:pt>
                <c:pt idx="113">
                  <c:v>-3.4278717041015629E-2</c:v>
                </c:pt>
                <c:pt idx="114">
                  <c:v>-3.4428405761718753E-2</c:v>
                </c:pt>
                <c:pt idx="115">
                  <c:v>-4.5056304931640624E-2</c:v>
                </c:pt>
                <c:pt idx="116">
                  <c:v>-3.9817199707031251E-2</c:v>
                </c:pt>
                <c:pt idx="117">
                  <c:v>-3.0386810302734376E-2</c:v>
                </c:pt>
                <c:pt idx="118">
                  <c:v>-3.4428405761718753E-2</c:v>
                </c:pt>
                <c:pt idx="119">
                  <c:v>-3.3230895996093752E-2</c:v>
                </c:pt>
                <c:pt idx="120">
                  <c:v>-3.6673736572265629E-2</c:v>
                </c:pt>
                <c:pt idx="121">
                  <c:v>-2.5147705078125002E-2</c:v>
                </c:pt>
                <c:pt idx="122">
                  <c:v>-2.4848327636718751E-2</c:v>
                </c:pt>
                <c:pt idx="123">
                  <c:v>-3.4877471923828125E-2</c:v>
                </c:pt>
                <c:pt idx="124">
                  <c:v>-3.4578094482421877E-2</c:v>
                </c:pt>
                <c:pt idx="125">
                  <c:v>-3.278182983398438E-2</c:v>
                </c:pt>
                <c:pt idx="126">
                  <c:v>-3.9517822265625002E-2</c:v>
                </c:pt>
                <c:pt idx="127">
                  <c:v>-3.8170623779296878E-2</c:v>
                </c:pt>
                <c:pt idx="128">
                  <c:v>-3.3979339599609373E-2</c:v>
                </c:pt>
                <c:pt idx="129">
                  <c:v>-3.8170623779296878E-2</c:v>
                </c:pt>
                <c:pt idx="130">
                  <c:v>-4.6702880859375004E-2</c:v>
                </c:pt>
                <c:pt idx="131">
                  <c:v>-3.9517822265625002E-2</c:v>
                </c:pt>
                <c:pt idx="132">
                  <c:v>-3.2033386230468752E-2</c:v>
                </c:pt>
                <c:pt idx="133">
                  <c:v>-3.7272491455078126E-2</c:v>
                </c:pt>
                <c:pt idx="134">
                  <c:v>-4.1314086914062499E-2</c:v>
                </c:pt>
                <c:pt idx="135">
                  <c:v>-3.2482452392578125E-2</c:v>
                </c:pt>
                <c:pt idx="136">
                  <c:v>-3.05364990234375E-2</c:v>
                </c:pt>
                <c:pt idx="137">
                  <c:v>-3.5476226806640629E-2</c:v>
                </c:pt>
                <c:pt idx="138">
                  <c:v>-3.7122802734375002E-2</c:v>
                </c:pt>
                <c:pt idx="139">
                  <c:v>-3.0237121582031252E-2</c:v>
                </c:pt>
                <c:pt idx="140">
                  <c:v>-3.3979339599609373E-2</c:v>
                </c:pt>
                <c:pt idx="141">
                  <c:v>-4.37091064453125E-2</c:v>
                </c:pt>
                <c:pt idx="142">
                  <c:v>-3.7721557617187505E-2</c:v>
                </c:pt>
                <c:pt idx="143">
                  <c:v>-3.2183074951171876E-2</c:v>
                </c:pt>
                <c:pt idx="144">
                  <c:v>-4.0116577148437499E-2</c:v>
                </c:pt>
                <c:pt idx="145">
                  <c:v>-3.4278717041015629E-2</c:v>
                </c:pt>
                <c:pt idx="146">
                  <c:v>-3.7871246337890629E-2</c:v>
                </c:pt>
                <c:pt idx="147">
                  <c:v>-4.1912841796875003E-2</c:v>
                </c:pt>
                <c:pt idx="148">
                  <c:v>-4.1912841796875003E-2</c:v>
                </c:pt>
                <c:pt idx="149">
                  <c:v>-3.9667510986328126E-2</c:v>
                </c:pt>
                <c:pt idx="150">
                  <c:v>-3.1734008789062504E-2</c:v>
                </c:pt>
                <c:pt idx="151">
                  <c:v>-2.8740234375E-2</c:v>
                </c:pt>
                <c:pt idx="152">
                  <c:v>-2.8889923095703127E-2</c:v>
                </c:pt>
                <c:pt idx="153">
                  <c:v>-3.5027160644531249E-2</c:v>
                </c:pt>
                <c:pt idx="154">
                  <c:v>-3.7272491455078126E-2</c:v>
                </c:pt>
                <c:pt idx="155">
                  <c:v>-3.906875610351563E-2</c:v>
                </c:pt>
                <c:pt idx="156">
                  <c:v>-3.8919067382812499E-2</c:v>
                </c:pt>
                <c:pt idx="157">
                  <c:v>-3.9517822265625002E-2</c:v>
                </c:pt>
                <c:pt idx="158">
                  <c:v>-4.0865020751953127E-2</c:v>
                </c:pt>
                <c:pt idx="159">
                  <c:v>-4.3409729003906251E-2</c:v>
                </c:pt>
                <c:pt idx="160">
                  <c:v>-5.3289184570312502E-2</c:v>
                </c:pt>
                <c:pt idx="161">
                  <c:v>-3.9218444824218754E-2</c:v>
                </c:pt>
                <c:pt idx="162">
                  <c:v>-4.2511596679687499E-2</c:v>
                </c:pt>
                <c:pt idx="163">
                  <c:v>-4.1014709472656251E-2</c:v>
                </c:pt>
                <c:pt idx="164">
                  <c:v>-4.1763153076171879E-2</c:v>
                </c:pt>
                <c:pt idx="165">
                  <c:v>-3.1734008789062504E-2</c:v>
                </c:pt>
                <c:pt idx="166">
                  <c:v>-3.9218444824218754E-2</c:v>
                </c:pt>
                <c:pt idx="167">
                  <c:v>-4.1912841796875003E-2</c:v>
                </c:pt>
                <c:pt idx="168">
                  <c:v>-3.6374359130859374E-2</c:v>
                </c:pt>
                <c:pt idx="169">
                  <c:v>-4.0565643310546878E-2</c:v>
                </c:pt>
                <c:pt idx="170">
                  <c:v>-4.2361907958984375E-2</c:v>
                </c:pt>
                <c:pt idx="171">
                  <c:v>-4.49066162109375E-2</c:v>
                </c:pt>
                <c:pt idx="172">
                  <c:v>-4.2212219238281251E-2</c:v>
                </c:pt>
                <c:pt idx="173">
                  <c:v>-4.5655059814453128E-2</c:v>
                </c:pt>
                <c:pt idx="174">
                  <c:v>-3.8470001220703126E-2</c:v>
                </c:pt>
                <c:pt idx="175">
                  <c:v>-4.9397277832031253E-2</c:v>
                </c:pt>
                <c:pt idx="176">
                  <c:v>-4.9397277832031253E-2</c:v>
                </c:pt>
                <c:pt idx="177">
                  <c:v>-4.7151947021484376E-2</c:v>
                </c:pt>
                <c:pt idx="178">
                  <c:v>-4.5655059814453128E-2</c:v>
                </c:pt>
                <c:pt idx="179">
                  <c:v>-2.9638366699218752E-2</c:v>
                </c:pt>
                <c:pt idx="180">
                  <c:v>-2.1405487060546877E-2</c:v>
                </c:pt>
                <c:pt idx="181">
                  <c:v>-1.8262023925781252E-2</c:v>
                </c:pt>
                <c:pt idx="182">
                  <c:v>-2.2153930664062502E-2</c:v>
                </c:pt>
                <c:pt idx="183">
                  <c:v>-2.305206298828125E-2</c:v>
                </c:pt>
                <c:pt idx="184">
                  <c:v>-2.9189300537109376E-2</c:v>
                </c:pt>
                <c:pt idx="185">
                  <c:v>-3.742218017578125E-2</c:v>
                </c:pt>
                <c:pt idx="186">
                  <c:v>-4.5056304931640624E-2</c:v>
                </c:pt>
                <c:pt idx="187">
                  <c:v>-4.0865020751953127E-2</c:v>
                </c:pt>
                <c:pt idx="188">
                  <c:v>-4.4756927490234376E-2</c:v>
                </c:pt>
                <c:pt idx="189">
                  <c:v>-4.0415954589843754E-2</c:v>
                </c:pt>
                <c:pt idx="190">
                  <c:v>-3.8170623779296878E-2</c:v>
                </c:pt>
                <c:pt idx="191">
                  <c:v>-5.1642608642578129E-2</c:v>
                </c:pt>
                <c:pt idx="192">
                  <c:v>-4.9097900390625004E-2</c:v>
                </c:pt>
                <c:pt idx="193">
                  <c:v>-4.8648834228515625E-2</c:v>
                </c:pt>
                <c:pt idx="194">
                  <c:v>-4.146377563476563E-2</c:v>
                </c:pt>
                <c:pt idx="195">
                  <c:v>-4.3559417724609376E-2</c:v>
                </c:pt>
                <c:pt idx="196">
                  <c:v>-3.4278717041015629E-2</c:v>
                </c:pt>
                <c:pt idx="197">
                  <c:v>-2.2153930664062502E-2</c:v>
                </c:pt>
                <c:pt idx="198">
                  <c:v>-3.622467041015625E-2</c:v>
                </c:pt>
                <c:pt idx="199">
                  <c:v>-1.3172607421875001E-2</c:v>
                </c:pt>
                <c:pt idx="200">
                  <c:v>-2.93389892578125E-2</c:v>
                </c:pt>
                <c:pt idx="201">
                  <c:v>-2.5147705078125002E-2</c:v>
                </c:pt>
                <c:pt idx="202">
                  <c:v>-3.7721557617187505E-2</c:v>
                </c:pt>
                <c:pt idx="203">
                  <c:v>-3.4129028320312504E-2</c:v>
                </c:pt>
                <c:pt idx="204">
                  <c:v>-2.8440856933593751E-2</c:v>
                </c:pt>
                <c:pt idx="205">
                  <c:v>-3.8919067382812499E-2</c:v>
                </c:pt>
                <c:pt idx="206">
                  <c:v>-3.3979339599609373E-2</c:v>
                </c:pt>
                <c:pt idx="207">
                  <c:v>-3.8020935058593754E-2</c:v>
                </c:pt>
                <c:pt idx="208">
                  <c:v>-3.158432006835938E-2</c:v>
                </c:pt>
                <c:pt idx="209">
                  <c:v>-4.1164398193359375E-2</c:v>
                </c:pt>
                <c:pt idx="210">
                  <c:v>-4.6403503417968756E-2</c:v>
                </c:pt>
                <c:pt idx="211">
                  <c:v>-4.8349456787109377E-2</c:v>
                </c:pt>
                <c:pt idx="212">
                  <c:v>-5.0894165039062501E-2</c:v>
                </c:pt>
                <c:pt idx="213">
                  <c:v>-4.3858795166015624E-2</c:v>
                </c:pt>
                <c:pt idx="214">
                  <c:v>-3.2332763671875001E-2</c:v>
                </c:pt>
                <c:pt idx="215">
                  <c:v>-2.2602996826171878E-2</c:v>
                </c:pt>
                <c:pt idx="216">
                  <c:v>-2.6345214843750003E-2</c:v>
                </c:pt>
                <c:pt idx="217">
                  <c:v>-2.9488677978515627E-2</c:v>
                </c:pt>
                <c:pt idx="218">
                  <c:v>-3.6973114013671877E-2</c:v>
                </c:pt>
                <c:pt idx="219">
                  <c:v>-3.5326538085937505E-2</c:v>
                </c:pt>
                <c:pt idx="220">
                  <c:v>-3.742218017578125E-2</c:v>
                </c:pt>
                <c:pt idx="221">
                  <c:v>-4.4607238769531252E-2</c:v>
                </c:pt>
                <c:pt idx="222">
                  <c:v>-4.5655059814453128E-2</c:v>
                </c:pt>
                <c:pt idx="223">
                  <c:v>-4.1763153076171879E-2</c:v>
                </c:pt>
                <c:pt idx="224">
                  <c:v>-3.158432006835938E-2</c:v>
                </c:pt>
                <c:pt idx="225">
                  <c:v>-3.5027160644531249E-2</c:v>
                </c:pt>
                <c:pt idx="226">
                  <c:v>-4.5056304931640624E-2</c:v>
                </c:pt>
                <c:pt idx="227">
                  <c:v>-3.8470001220703126E-2</c:v>
                </c:pt>
                <c:pt idx="228">
                  <c:v>-3.5625915527343753E-2</c:v>
                </c:pt>
                <c:pt idx="229">
                  <c:v>-3.7871246337890629E-2</c:v>
                </c:pt>
                <c:pt idx="230">
                  <c:v>-4.2661285400390631E-2</c:v>
                </c:pt>
                <c:pt idx="231">
                  <c:v>-4.146377563476563E-2</c:v>
                </c:pt>
                <c:pt idx="232">
                  <c:v>-3.4727783203125001E-2</c:v>
                </c:pt>
                <c:pt idx="233">
                  <c:v>-3.7571868896484374E-2</c:v>
                </c:pt>
                <c:pt idx="234">
                  <c:v>-3.5476226806640629E-2</c:v>
                </c:pt>
                <c:pt idx="235">
                  <c:v>-3.5925292968750001E-2</c:v>
                </c:pt>
                <c:pt idx="236">
                  <c:v>-4.2810974121093755E-2</c:v>
                </c:pt>
                <c:pt idx="237">
                  <c:v>-3.05364990234375E-2</c:v>
                </c:pt>
                <c:pt idx="238">
                  <c:v>-2.8740234375E-2</c:v>
                </c:pt>
                <c:pt idx="239">
                  <c:v>-3.622467041015625E-2</c:v>
                </c:pt>
                <c:pt idx="240">
                  <c:v>-4.0565643310546878E-2</c:v>
                </c:pt>
                <c:pt idx="241">
                  <c:v>-3.6973114013671877E-2</c:v>
                </c:pt>
                <c:pt idx="242">
                  <c:v>-2.1106109619140626E-2</c:v>
                </c:pt>
                <c:pt idx="243">
                  <c:v>-2.365081787109375E-2</c:v>
                </c:pt>
                <c:pt idx="244">
                  <c:v>-3.5326538085937505E-2</c:v>
                </c:pt>
                <c:pt idx="245">
                  <c:v>-3.0087432861328128E-2</c:v>
                </c:pt>
                <c:pt idx="246">
                  <c:v>-5.1492919921875005E-2</c:v>
                </c:pt>
                <c:pt idx="247">
                  <c:v>-5.7929534912109379E-2</c:v>
                </c:pt>
                <c:pt idx="248">
                  <c:v>-5.239105224609375E-2</c:v>
                </c:pt>
                <c:pt idx="249">
                  <c:v>-5.5833892822265627E-2</c:v>
                </c:pt>
                <c:pt idx="250">
                  <c:v>-4.6702880859375004E-2</c:v>
                </c:pt>
                <c:pt idx="251">
                  <c:v>-4.026626586914063E-2</c:v>
                </c:pt>
                <c:pt idx="252">
                  <c:v>-4.0715332031250002E-2</c:v>
                </c:pt>
                <c:pt idx="253">
                  <c:v>-3.4727783203125001E-2</c:v>
                </c:pt>
                <c:pt idx="254">
                  <c:v>-3.3979339599609373E-2</c:v>
                </c:pt>
                <c:pt idx="255">
                  <c:v>-3.906875610351563E-2</c:v>
                </c:pt>
                <c:pt idx="256">
                  <c:v>-4.8648834228515625E-2</c:v>
                </c:pt>
                <c:pt idx="257">
                  <c:v>-5.1043853759765626E-2</c:v>
                </c:pt>
                <c:pt idx="258">
                  <c:v>-4.9097900390625004E-2</c:v>
                </c:pt>
                <c:pt idx="259">
                  <c:v>-3.9368133544921878E-2</c:v>
                </c:pt>
                <c:pt idx="260">
                  <c:v>-4.2511596679687499E-2</c:v>
                </c:pt>
                <c:pt idx="261">
                  <c:v>-3.3081207275390628E-2</c:v>
                </c:pt>
                <c:pt idx="262">
                  <c:v>-4.4008483886718755E-2</c:v>
                </c:pt>
                <c:pt idx="263">
                  <c:v>-4.4457550048828127E-2</c:v>
                </c:pt>
                <c:pt idx="264">
                  <c:v>-4.5655059814453128E-2</c:v>
                </c:pt>
                <c:pt idx="265">
                  <c:v>-5.1642608642578129E-2</c:v>
                </c:pt>
                <c:pt idx="266">
                  <c:v>-4.6702880859375004E-2</c:v>
                </c:pt>
                <c:pt idx="267">
                  <c:v>-4.1763153076171879E-2</c:v>
                </c:pt>
                <c:pt idx="268">
                  <c:v>-4.0565643310546878E-2</c:v>
                </c:pt>
                <c:pt idx="269">
                  <c:v>-4.0415954589843754E-2</c:v>
                </c:pt>
                <c:pt idx="270">
                  <c:v>-3.05364990234375E-2</c:v>
                </c:pt>
                <c:pt idx="271">
                  <c:v>-2.7243347167968751E-2</c:v>
                </c:pt>
                <c:pt idx="272">
                  <c:v>-2.9189300537109376E-2</c:v>
                </c:pt>
                <c:pt idx="273">
                  <c:v>-2.8440856933593751E-2</c:v>
                </c:pt>
                <c:pt idx="274">
                  <c:v>-5.0744476318359377E-2</c:v>
                </c:pt>
                <c:pt idx="275">
                  <c:v>-6.0025177001953131E-2</c:v>
                </c:pt>
                <c:pt idx="276">
                  <c:v>-4.3260040283203127E-2</c:v>
                </c:pt>
                <c:pt idx="277">
                  <c:v>-4.146377563476563E-2</c:v>
                </c:pt>
                <c:pt idx="278">
                  <c:v>-3.2931518554687504E-2</c:v>
                </c:pt>
                <c:pt idx="279">
                  <c:v>-3.6074981689453126E-2</c:v>
                </c:pt>
                <c:pt idx="280">
                  <c:v>-3.7122802734375002E-2</c:v>
                </c:pt>
                <c:pt idx="281">
                  <c:v>-3.9218444824218754E-2</c:v>
                </c:pt>
                <c:pt idx="282">
                  <c:v>-3.2482452392578125E-2</c:v>
                </c:pt>
                <c:pt idx="283">
                  <c:v>-3.4428405761718753E-2</c:v>
                </c:pt>
                <c:pt idx="284">
                  <c:v>-3.8470001220703126E-2</c:v>
                </c:pt>
                <c:pt idx="285">
                  <c:v>-3.4278717041015629E-2</c:v>
                </c:pt>
                <c:pt idx="286">
                  <c:v>-3.0985565185546876E-2</c:v>
                </c:pt>
                <c:pt idx="287">
                  <c:v>-3.9517822265625002E-2</c:v>
                </c:pt>
                <c:pt idx="288">
                  <c:v>-4.0415954589843754E-2</c:v>
                </c:pt>
                <c:pt idx="289">
                  <c:v>-4.4457550048828127E-2</c:v>
                </c:pt>
                <c:pt idx="290">
                  <c:v>-3.6524047851562505E-2</c:v>
                </c:pt>
                <c:pt idx="291">
                  <c:v>-4.3858795166015624E-2</c:v>
                </c:pt>
                <c:pt idx="292">
                  <c:v>-4.894821166992188E-2</c:v>
                </c:pt>
                <c:pt idx="293">
                  <c:v>-5.523513793945313E-2</c:v>
                </c:pt>
                <c:pt idx="294">
                  <c:v>-4.2212219238281251E-2</c:v>
                </c:pt>
                <c:pt idx="295">
                  <c:v>-4.1314086914062499E-2</c:v>
                </c:pt>
                <c:pt idx="296">
                  <c:v>-4.026626586914063E-2</c:v>
                </c:pt>
                <c:pt idx="297">
                  <c:v>-4.3559417724609376E-2</c:v>
                </c:pt>
                <c:pt idx="298">
                  <c:v>-4.9546966552734377E-2</c:v>
                </c:pt>
                <c:pt idx="299">
                  <c:v>-4.2960662841796879E-2</c:v>
                </c:pt>
                <c:pt idx="300">
                  <c:v>-3.3679962158203125E-2</c:v>
                </c:pt>
                <c:pt idx="301">
                  <c:v>-4.6253814697265624E-2</c:v>
                </c:pt>
                <c:pt idx="302">
                  <c:v>-4.4008483886718755E-2</c:v>
                </c:pt>
                <c:pt idx="303">
                  <c:v>-4.5505371093750004E-2</c:v>
                </c:pt>
                <c:pt idx="304">
                  <c:v>-4.61041259765625E-2</c:v>
                </c:pt>
                <c:pt idx="305">
                  <c:v>-4.1613464355468754E-2</c:v>
                </c:pt>
                <c:pt idx="306">
                  <c:v>-3.0985565185546876E-2</c:v>
                </c:pt>
                <c:pt idx="307">
                  <c:v>-4.2062530517578127E-2</c:v>
                </c:pt>
                <c:pt idx="308">
                  <c:v>-3.8170623779296878E-2</c:v>
                </c:pt>
                <c:pt idx="309">
                  <c:v>-3.0985565185546876E-2</c:v>
                </c:pt>
                <c:pt idx="310">
                  <c:v>-2.8889923095703127E-2</c:v>
                </c:pt>
                <c:pt idx="311">
                  <c:v>-3.4278717041015629E-2</c:v>
                </c:pt>
                <c:pt idx="312">
                  <c:v>-4.655319213867188E-2</c:v>
                </c:pt>
                <c:pt idx="313">
                  <c:v>-4.61041259765625E-2</c:v>
                </c:pt>
                <c:pt idx="314">
                  <c:v>-3.8170623779296878E-2</c:v>
                </c:pt>
                <c:pt idx="315">
                  <c:v>-4.8050079345703128E-2</c:v>
                </c:pt>
                <c:pt idx="316">
                  <c:v>-5.2840118408203129E-2</c:v>
                </c:pt>
                <c:pt idx="317">
                  <c:v>-4.7301635742187501E-2</c:v>
                </c:pt>
                <c:pt idx="318">
                  <c:v>-4.026626586914063E-2</c:v>
                </c:pt>
                <c:pt idx="319">
                  <c:v>-3.3829650878906249E-2</c:v>
                </c:pt>
                <c:pt idx="320">
                  <c:v>-4.9696655273437501E-2</c:v>
                </c:pt>
                <c:pt idx="321">
                  <c:v>-7.4095916748046872E-2</c:v>
                </c:pt>
                <c:pt idx="322">
                  <c:v>-5.5384826660156254E-2</c:v>
                </c:pt>
                <c:pt idx="323">
                  <c:v>-3.1434631347656249E-2</c:v>
                </c:pt>
                <c:pt idx="324">
                  <c:v>-1.7214202880859376E-2</c:v>
                </c:pt>
                <c:pt idx="325">
                  <c:v>-1.2424163818359375E-2</c:v>
                </c:pt>
                <c:pt idx="326">
                  <c:v>-5.8378601074218755E-3</c:v>
                </c:pt>
                <c:pt idx="327">
                  <c:v>-1.3471984863281251E-3</c:v>
                </c:pt>
                <c:pt idx="328">
                  <c:v>-8.3825683593750002E-3</c:v>
                </c:pt>
                <c:pt idx="329">
                  <c:v>-1.466949462890625E-2</c:v>
                </c:pt>
                <c:pt idx="330">
                  <c:v>-3.7721557617187505E-2</c:v>
                </c:pt>
                <c:pt idx="331">
                  <c:v>-3.7122802734375002E-2</c:v>
                </c:pt>
                <c:pt idx="332">
                  <c:v>-3.8470001220703126E-2</c:v>
                </c:pt>
                <c:pt idx="333">
                  <c:v>-4.7301635742187501E-2</c:v>
                </c:pt>
                <c:pt idx="334">
                  <c:v>-5.2989807128906254E-2</c:v>
                </c:pt>
                <c:pt idx="335">
                  <c:v>-6.4515838623046884E-2</c:v>
                </c:pt>
                <c:pt idx="336">
                  <c:v>-6.8108367919921878E-2</c:v>
                </c:pt>
                <c:pt idx="337">
                  <c:v>-5.4187316894531254E-2</c:v>
                </c:pt>
                <c:pt idx="338">
                  <c:v>-5.2091674804687502E-2</c:v>
                </c:pt>
                <c:pt idx="339">
                  <c:v>-4.8499145507812501E-2</c:v>
                </c:pt>
                <c:pt idx="340">
                  <c:v>-3.7571868896484374E-2</c:v>
                </c:pt>
                <c:pt idx="341">
                  <c:v>-3.0835876464843752E-2</c:v>
                </c:pt>
                <c:pt idx="342">
                  <c:v>-3.2482452392578125E-2</c:v>
                </c:pt>
                <c:pt idx="343">
                  <c:v>-3.2183074951171876E-2</c:v>
                </c:pt>
                <c:pt idx="344">
                  <c:v>-3.3380584716796877E-2</c:v>
                </c:pt>
                <c:pt idx="345">
                  <c:v>-3.7721557617187505E-2</c:v>
                </c:pt>
                <c:pt idx="346">
                  <c:v>-3.8470001220703126E-2</c:v>
                </c:pt>
                <c:pt idx="347">
                  <c:v>-3.906875610351563E-2</c:v>
                </c:pt>
                <c:pt idx="348">
                  <c:v>-5.1492919921875005E-2</c:v>
                </c:pt>
                <c:pt idx="349">
                  <c:v>-4.1763153076171879E-2</c:v>
                </c:pt>
                <c:pt idx="350">
                  <c:v>-3.278182983398438E-2</c:v>
                </c:pt>
                <c:pt idx="351">
                  <c:v>-4.8798522949218749E-2</c:v>
                </c:pt>
                <c:pt idx="352">
                  <c:v>-4.3110351562500003E-2</c:v>
                </c:pt>
                <c:pt idx="353">
                  <c:v>-3.3679962158203125E-2</c:v>
                </c:pt>
                <c:pt idx="354">
                  <c:v>-2.1555175781250002E-2</c:v>
                </c:pt>
                <c:pt idx="355">
                  <c:v>-1.1825408935546875E-2</c:v>
                </c:pt>
                <c:pt idx="356">
                  <c:v>-6.1372375488281256E-3</c:v>
                </c:pt>
                <c:pt idx="357">
                  <c:v>-7.0353698730468758E-3</c:v>
                </c:pt>
                <c:pt idx="358">
                  <c:v>-2.2153930664062502E-2</c:v>
                </c:pt>
                <c:pt idx="359">
                  <c:v>-3.622467041015625E-2</c:v>
                </c:pt>
                <c:pt idx="360">
                  <c:v>-4.2661285400390631E-2</c:v>
                </c:pt>
                <c:pt idx="361">
                  <c:v>-6.2569885253906249E-2</c:v>
                </c:pt>
                <c:pt idx="362">
                  <c:v>-7.6940002441406252E-2</c:v>
                </c:pt>
                <c:pt idx="363">
                  <c:v>-7.2000274658203134E-2</c:v>
                </c:pt>
                <c:pt idx="364">
                  <c:v>-7.0054321289062499E-2</c:v>
                </c:pt>
                <c:pt idx="365">
                  <c:v>-6.1372375488281256E-2</c:v>
                </c:pt>
                <c:pt idx="366">
                  <c:v>-5.5384826660156254E-2</c:v>
                </c:pt>
                <c:pt idx="367">
                  <c:v>-3.6823425292968753E-2</c:v>
                </c:pt>
                <c:pt idx="368">
                  <c:v>-3.2482452392578125E-2</c:v>
                </c:pt>
                <c:pt idx="369">
                  <c:v>-1.8411712646484377E-2</c:v>
                </c:pt>
                <c:pt idx="370">
                  <c:v>-2.2602996826171878E-2</c:v>
                </c:pt>
                <c:pt idx="371">
                  <c:v>-2.9039611816406252E-2</c:v>
                </c:pt>
                <c:pt idx="372">
                  <c:v>-2.8141479492187503E-2</c:v>
                </c:pt>
                <c:pt idx="373">
                  <c:v>-2.8141479492187503E-2</c:v>
                </c:pt>
                <c:pt idx="374">
                  <c:v>-3.5476226806640629E-2</c:v>
                </c:pt>
                <c:pt idx="375">
                  <c:v>-3.8769378662109374E-2</c:v>
                </c:pt>
                <c:pt idx="376">
                  <c:v>-4.49066162109375E-2</c:v>
                </c:pt>
                <c:pt idx="377">
                  <c:v>-4.5205993652343755E-2</c:v>
                </c:pt>
                <c:pt idx="378">
                  <c:v>-5.2091674804687502E-2</c:v>
                </c:pt>
                <c:pt idx="379">
                  <c:v>-5.0744476318359377E-2</c:v>
                </c:pt>
                <c:pt idx="380">
                  <c:v>-4.9696655273437501E-2</c:v>
                </c:pt>
                <c:pt idx="381">
                  <c:v>-4.9247589111328129E-2</c:v>
                </c:pt>
                <c:pt idx="382">
                  <c:v>-4.5655059814453128E-2</c:v>
                </c:pt>
                <c:pt idx="383">
                  <c:v>-3.5176849365234374E-2</c:v>
                </c:pt>
                <c:pt idx="384">
                  <c:v>-3.3380584716796877E-2</c:v>
                </c:pt>
                <c:pt idx="385">
                  <c:v>-1.7513580322265625E-2</c:v>
                </c:pt>
                <c:pt idx="386">
                  <c:v>-2.2902374267578126E-2</c:v>
                </c:pt>
                <c:pt idx="387">
                  <c:v>-1.9609222412109377E-2</c:v>
                </c:pt>
                <c:pt idx="388">
                  <c:v>-2.7093658447265627E-2</c:v>
                </c:pt>
                <c:pt idx="389">
                  <c:v>-3.0985565185546876E-2</c:v>
                </c:pt>
                <c:pt idx="390">
                  <c:v>-3.1883697509765628E-2</c:v>
                </c:pt>
                <c:pt idx="391">
                  <c:v>-4.7002258300781252E-2</c:v>
                </c:pt>
                <c:pt idx="392">
                  <c:v>-5.119354248046875E-2</c:v>
                </c:pt>
                <c:pt idx="393">
                  <c:v>-4.9996032714843749E-2</c:v>
                </c:pt>
                <c:pt idx="394">
                  <c:v>-4.4158172607421879E-2</c:v>
                </c:pt>
                <c:pt idx="395">
                  <c:v>-4.37091064453125E-2</c:v>
                </c:pt>
                <c:pt idx="396">
                  <c:v>-3.3679962158203125E-2</c:v>
                </c:pt>
                <c:pt idx="397">
                  <c:v>-3.7272491455078126E-2</c:v>
                </c:pt>
                <c:pt idx="398">
                  <c:v>-3.3530273437500001E-2</c:v>
                </c:pt>
                <c:pt idx="399">
                  <c:v>-3.0835876464843752E-2</c:v>
                </c:pt>
                <c:pt idx="400">
                  <c:v>-2.6045837402343751E-2</c:v>
                </c:pt>
                <c:pt idx="401">
                  <c:v>-2.3351440429687502E-2</c:v>
                </c:pt>
                <c:pt idx="402">
                  <c:v>-3.9817199707031251E-2</c:v>
                </c:pt>
                <c:pt idx="403">
                  <c:v>-3.4727783203125001E-2</c:v>
                </c:pt>
                <c:pt idx="404">
                  <c:v>-3.05364990234375E-2</c:v>
                </c:pt>
                <c:pt idx="405">
                  <c:v>-2.9638366699218752E-2</c:v>
                </c:pt>
                <c:pt idx="406">
                  <c:v>-4.49066162109375E-2</c:v>
                </c:pt>
                <c:pt idx="407">
                  <c:v>-3.3530273437500001E-2</c:v>
                </c:pt>
                <c:pt idx="408">
                  <c:v>-4.8648834228515625E-2</c:v>
                </c:pt>
                <c:pt idx="409">
                  <c:v>-4.4307861328125003E-2</c:v>
                </c:pt>
                <c:pt idx="410">
                  <c:v>-3.6823425292968753E-2</c:v>
                </c:pt>
                <c:pt idx="411">
                  <c:v>-3.7871246337890629E-2</c:v>
                </c:pt>
                <c:pt idx="412">
                  <c:v>-2.6644592285156251E-2</c:v>
                </c:pt>
                <c:pt idx="413">
                  <c:v>-3.5625915527343753E-2</c:v>
                </c:pt>
                <c:pt idx="414">
                  <c:v>-3.1434631347656249E-2</c:v>
                </c:pt>
                <c:pt idx="415">
                  <c:v>-2.8440856933593751E-2</c:v>
                </c:pt>
                <c:pt idx="416">
                  <c:v>-3.6823425292968753E-2</c:v>
                </c:pt>
                <c:pt idx="417">
                  <c:v>-3.4727783203125001E-2</c:v>
                </c:pt>
                <c:pt idx="418">
                  <c:v>-3.8919067382812499E-2</c:v>
                </c:pt>
                <c:pt idx="419">
                  <c:v>-4.146377563476563E-2</c:v>
                </c:pt>
                <c:pt idx="420">
                  <c:v>-3.8470001220703126E-2</c:v>
                </c:pt>
                <c:pt idx="421">
                  <c:v>-3.6823425292968753E-2</c:v>
                </c:pt>
                <c:pt idx="422">
                  <c:v>-4.2062530517578127E-2</c:v>
                </c:pt>
                <c:pt idx="423">
                  <c:v>-4.7900390625000004E-2</c:v>
                </c:pt>
                <c:pt idx="424">
                  <c:v>-4.8349456787109377E-2</c:v>
                </c:pt>
                <c:pt idx="425">
                  <c:v>-4.2212219238281251E-2</c:v>
                </c:pt>
                <c:pt idx="426">
                  <c:v>-3.742218017578125E-2</c:v>
                </c:pt>
                <c:pt idx="427">
                  <c:v>-4.1164398193359375E-2</c:v>
                </c:pt>
                <c:pt idx="428">
                  <c:v>-3.278182983398438E-2</c:v>
                </c:pt>
                <c:pt idx="429">
                  <c:v>-3.3979339599609373E-2</c:v>
                </c:pt>
                <c:pt idx="430">
                  <c:v>-3.4129028320312504E-2</c:v>
                </c:pt>
                <c:pt idx="431">
                  <c:v>-1.6016693115234376E-2</c:v>
                </c:pt>
                <c:pt idx="432">
                  <c:v>-2.4998016357421875E-2</c:v>
                </c:pt>
                <c:pt idx="433">
                  <c:v>-0.10568023681640626</c:v>
                </c:pt>
                <c:pt idx="434">
                  <c:v>-3.3979339599609373E-2</c:v>
                </c:pt>
                <c:pt idx="435">
                  <c:v>-6.8856811523437506E-2</c:v>
                </c:pt>
                <c:pt idx="436">
                  <c:v>-4.8349456787109377E-2</c:v>
                </c:pt>
                <c:pt idx="437">
                  <c:v>-3.8170623779296878E-2</c:v>
                </c:pt>
                <c:pt idx="438">
                  <c:v>-2.305206298828125E-2</c:v>
                </c:pt>
              </c:numCache>
            </c:numRef>
          </c:yVal>
          <c:smooth val="0"/>
          <c:extLst>
            <c:ext xmlns:c16="http://schemas.microsoft.com/office/drawing/2014/chart" uri="{C3380CC4-5D6E-409C-BE32-E72D297353CC}">
              <c16:uniqueId val="{00000000-0CB8-4669-B351-620D5AF08B7F}"/>
            </c:ext>
          </c:extLst>
        </c:ser>
        <c:ser>
          <c:idx val="1"/>
          <c:order val="1"/>
          <c:tx>
            <c:strRef>
              <c:f>Sheet1!$C$1</c:f>
              <c:strCache>
                <c:ptCount val="1"/>
                <c:pt idx="0">
                  <c:v>Otterbox on Glass</c:v>
                </c:pt>
              </c:strCache>
            </c:strRef>
          </c:tx>
          <c:spPr>
            <a:ln w="19050" cap="rnd">
              <a:noFill/>
              <a:round/>
            </a:ln>
            <a:effectLst/>
          </c:spPr>
          <c:marker>
            <c:symbol val="circle"/>
            <c:size val="5"/>
            <c:spPr>
              <a:solidFill>
                <a:schemeClr val="accent2"/>
              </a:solidFill>
              <a:ln w="9525">
                <a:solidFill>
                  <a:schemeClr val="accent2"/>
                </a:solidFill>
              </a:ln>
              <a:effectLst/>
            </c:spPr>
          </c:marker>
          <c:xVal>
            <c:numRef>
              <c:f>Sheet1!$A$2:$A$794</c:f>
              <c:numCache>
                <c:formatCode>General</c:formatCode>
                <c:ptCount val="793"/>
                <c:pt idx="0">
                  <c:v>0</c:v>
                </c:pt>
                <c:pt idx="1">
                  <c:v>9.9320000008447096E-3</c:v>
                </c:pt>
                <c:pt idx="2">
                  <c:v>1.9862999994074926E-2</c:v>
                </c:pt>
                <c:pt idx="3">
                  <c:v>2.9793999987305142E-2</c:v>
                </c:pt>
                <c:pt idx="4">
                  <c:v>3.9724999995087273E-2</c:v>
                </c:pt>
                <c:pt idx="5">
                  <c:v>4.965599998831749E-2</c:v>
                </c:pt>
                <c:pt idx="6">
                  <c:v>5.9586999996099621E-2</c:v>
                </c:pt>
                <c:pt idx="7">
                  <c:v>6.9517999989329837E-2</c:v>
                </c:pt>
                <c:pt idx="8">
                  <c:v>7.9449999990174547E-2</c:v>
                </c:pt>
                <c:pt idx="9">
                  <c:v>8.9380999997956678E-2</c:v>
                </c:pt>
                <c:pt idx="10">
                  <c:v>9.9311999991186894E-2</c:v>
                </c:pt>
                <c:pt idx="11">
                  <c:v>0.10924299999896903</c:v>
                </c:pt>
                <c:pt idx="12">
                  <c:v>0.11917399999219924</c:v>
                </c:pt>
                <c:pt idx="13">
                  <c:v>0.12910499999998137</c:v>
                </c:pt>
                <c:pt idx="14">
                  <c:v>0.13903599999321159</c:v>
                </c:pt>
                <c:pt idx="15">
                  <c:v>0.14896700000099372</c:v>
                </c:pt>
                <c:pt idx="16">
                  <c:v>0.15889799999422394</c:v>
                </c:pt>
                <c:pt idx="17">
                  <c:v>0.16882999999506865</c:v>
                </c:pt>
                <c:pt idx="18">
                  <c:v>0.17876099998829886</c:v>
                </c:pt>
                <c:pt idx="19">
                  <c:v>0.18869199999608099</c:v>
                </c:pt>
                <c:pt idx="20">
                  <c:v>0.19862299998931121</c:v>
                </c:pt>
                <c:pt idx="21">
                  <c:v>0.20855399999709334</c:v>
                </c:pt>
                <c:pt idx="22">
                  <c:v>0.21848499999032356</c:v>
                </c:pt>
                <c:pt idx="23">
                  <c:v>0.22841599999810569</c:v>
                </c:pt>
                <c:pt idx="24">
                  <c:v>0.23834699999133591</c:v>
                </c:pt>
                <c:pt idx="25">
                  <c:v>0.24827899999218062</c:v>
                </c:pt>
                <c:pt idx="26">
                  <c:v>0.25820999999996275</c:v>
                </c:pt>
                <c:pt idx="27">
                  <c:v>0.26814099999319296</c:v>
                </c:pt>
                <c:pt idx="28">
                  <c:v>0.27807200000097509</c:v>
                </c:pt>
                <c:pt idx="29">
                  <c:v>0.28800299999420531</c:v>
                </c:pt>
                <c:pt idx="30">
                  <c:v>0.29793399998743553</c:v>
                </c:pt>
                <c:pt idx="31">
                  <c:v>0.30786499999521766</c:v>
                </c:pt>
                <c:pt idx="32">
                  <c:v>0.31779599998844787</c:v>
                </c:pt>
                <c:pt idx="33">
                  <c:v>0.32772799998929258</c:v>
                </c:pt>
                <c:pt idx="34">
                  <c:v>0.33765899999707472</c:v>
                </c:pt>
                <c:pt idx="35">
                  <c:v>0.34758999999030493</c:v>
                </c:pt>
                <c:pt idx="36">
                  <c:v>0.35752099999808706</c:v>
                </c:pt>
                <c:pt idx="37">
                  <c:v>0.36745199999131728</c:v>
                </c:pt>
                <c:pt idx="38">
                  <c:v>0.37738299999909941</c:v>
                </c:pt>
                <c:pt idx="39">
                  <c:v>0.38731399999232963</c:v>
                </c:pt>
                <c:pt idx="40">
                  <c:v>0.39724500000011176</c:v>
                </c:pt>
                <c:pt idx="41">
                  <c:v>0.40717700000095647</c:v>
                </c:pt>
                <c:pt idx="42">
                  <c:v>0.41710799999418668</c:v>
                </c:pt>
                <c:pt idx="43">
                  <c:v>0.4270389999874169</c:v>
                </c:pt>
                <c:pt idx="44">
                  <c:v>0.43696999999519903</c:v>
                </c:pt>
                <c:pt idx="45">
                  <c:v>0.44690099998842925</c:v>
                </c:pt>
                <c:pt idx="46">
                  <c:v>0.45683199999621138</c:v>
                </c:pt>
                <c:pt idx="47">
                  <c:v>0.4667629999894416</c:v>
                </c:pt>
                <c:pt idx="48">
                  <c:v>0.47669399999722373</c:v>
                </c:pt>
                <c:pt idx="49">
                  <c:v>0.48662599999806844</c:v>
                </c:pt>
                <c:pt idx="50">
                  <c:v>0.49655699999129865</c:v>
                </c:pt>
                <c:pt idx="51">
                  <c:v>0.50648799999908078</c:v>
                </c:pt>
                <c:pt idx="52">
                  <c:v>0.516418999992311</c:v>
                </c:pt>
                <c:pt idx="53">
                  <c:v>0.52635000000009313</c:v>
                </c:pt>
                <c:pt idx="54">
                  <c:v>0.53628099999332335</c:v>
                </c:pt>
                <c:pt idx="55">
                  <c:v>0.54621199998655356</c:v>
                </c:pt>
                <c:pt idx="56">
                  <c:v>0.5561429999943357</c:v>
                </c:pt>
                <c:pt idx="57">
                  <c:v>0.56607499999518041</c:v>
                </c:pt>
                <c:pt idx="58">
                  <c:v>0.57600599998841062</c:v>
                </c:pt>
                <c:pt idx="59">
                  <c:v>0.58593699999619275</c:v>
                </c:pt>
                <c:pt idx="60">
                  <c:v>0.59586799998942297</c:v>
                </c:pt>
                <c:pt idx="61">
                  <c:v>0.6057989999972051</c:v>
                </c:pt>
                <c:pt idx="62">
                  <c:v>0.61572999999043532</c:v>
                </c:pt>
                <c:pt idx="63">
                  <c:v>0.62566099999821745</c:v>
                </c:pt>
                <c:pt idx="64">
                  <c:v>0.63559199999144766</c:v>
                </c:pt>
                <c:pt idx="65">
                  <c:v>0.64552399999229237</c:v>
                </c:pt>
                <c:pt idx="66">
                  <c:v>0.65545500000007451</c:v>
                </c:pt>
                <c:pt idx="67">
                  <c:v>0.66538599999330472</c:v>
                </c:pt>
                <c:pt idx="68">
                  <c:v>0.67531700000108685</c:v>
                </c:pt>
                <c:pt idx="69">
                  <c:v>0.68524799999431707</c:v>
                </c:pt>
                <c:pt idx="70">
                  <c:v>0.69517899998754729</c:v>
                </c:pt>
                <c:pt idx="71">
                  <c:v>0.70510999999532942</c:v>
                </c:pt>
                <c:pt idx="72">
                  <c:v>0.71504099998855963</c:v>
                </c:pt>
                <c:pt idx="73">
                  <c:v>0.72497199999634176</c:v>
                </c:pt>
                <c:pt idx="74">
                  <c:v>0.73490399999718647</c:v>
                </c:pt>
                <c:pt idx="75">
                  <c:v>0.74483499999041669</c:v>
                </c:pt>
                <c:pt idx="76">
                  <c:v>0.75476599999819882</c:v>
                </c:pt>
                <c:pt idx="77">
                  <c:v>0.76469699999142904</c:v>
                </c:pt>
                <c:pt idx="78">
                  <c:v>0.77462799999921117</c:v>
                </c:pt>
                <c:pt idx="79">
                  <c:v>0.78455899999244139</c:v>
                </c:pt>
                <c:pt idx="80">
                  <c:v>0.79449000000022352</c:v>
                </c:pt>
                <c:pt idx="81">
                  <c:v>0.80442200000106823</c:v>
                </c:pt>
                <c:pt idx="82">
                  <c:v>0.81435299999429844</c:v>
                </c:pt>
                <c:pt idx="83">
                  <c:v>0.82428358332253993</c:v>
                </c:pt>
                <c:pt idx="84">
                  <c:v>0.83421458333032206</c:v>
                </c:pt>
                <c:pt idx="85">
                  <c:v>0.84414558332355227</c:v>
                </c:pt>
                <c:pt idx="86">
                  <c:v>0.8540765833313344</c:v>
                </c:pt>
                <c:pt idx="87">
                  <c:v>0.86400758332456462</c:v>
                </c:pt>
                <c:pt idx="88">
                  <c:v>0.87393858333234675</c:v>
                </c:pt>
                <c:pt idx="89">
                  <c:v>0.88386958332557697</c:v>
                </c:pt>
                <c:pt idx="90">
                  <c:v>0.89380158332642168</c:v>
                </c:pt>
                <c:pt idx="91">
                  <c:v>0.90373258333420381</c:v>
                </c:pt>
                <c:pt idx="92">
                  <c:v>0.91366358332743403</c:v>
                </c:pt>
                <c:pt idx="93">
                  <c:v>0.92359458332066424</c:v>
                </c:pt>
                <c:pt idx="94">
                  <c:v>0.93352558332844637</c:v>
                </c:pt>
                <c:pt idx="95">
                  <c:v>0.94345658332167659</c:v>
                </c:pt>
                <c:pt idx="96">
                  <c:v>0.95338758332945872</c:v>
                </c:pt>
                <c:pt idx="97">
                  <c:v>0.96331858332268894</c:v>
                </c:pt>
                <c:pt idx="98">
                  <c:v>0.97325058332353365</c:v>
                </c:pt>
                <c:pt idx="99">
                  <c:v>0.98318158333131578</c:v>
                </c:pt>
                <c:pt idx="100">
                  <c:v>0.99311258332454599</c:v>
                </c:pt>
                <c:pt idx="101">
                  <c:v>1.0030435833323281</c:v>
                </c:pt>
                <c:pt idx="102">
                  <c:v>1.0129745833255583</c:v>
                </c:pt>
                <c:pt idx="103">
                  <c:v>1.0229055833333405</c:v>
                </c:pt>
                <c:pt idx="104">
                  <c:v>1.0328365833265707</c:v>
                </c:pt>
                <c:pt idx="105">
                  <c:v>1.0427675833343528</c:v>
                </c:pt>
                <c:pt idx="106">
                  <c:v>1.0526995833206456</c:v>
                </c:pt>
                <c:pt idx="107">
                  <c:v>1.0626305833284277</c:v>
                </c:pt>
                <c:pt idx="108">
                  <c:v>1.072561583321658</c:v>
                </c:pt>
                <c:pt idx="109">
                  <c:v>1.0824925833294401</c:v>
                </c:pt>
                <c:pt idx="110">
                  <c:v>1.0924235833226703</c:v>
                </c:pt>
                <c:pt idx="111">
                  <c:v>1.1023545833304524</c:v>
                </c:pt>
                <c:pt idx="112">
                  <c:v>1.1122855833236827</c:v>
                </c:pt>
                <c:pt idx="113">
                  <c:v>1.1222165833314648</c:v>
                </c:pt>
                <c:pt idx="114">
                  <c:v>1.1321485833323095</c:v>
                </c:pt>
                <c:pt idx="115">
                  <c:v>1.1420795833255397</c:v>
                </c:pt>
                <c:pt idx="116">
                  <c:v>1.1520105833333218</c:v>
                </c:pt>
                <c:pt idx="117">
                  <c:v>1.1619415833265521</c:v>
                </c:pt>
                <c:pt idx="118">
                  <c:v>1.1718725833343342</c:v>
                </c:pt>
                <c:pt idx="119">
                  <c:v>1.1818035833275644</c:v>
                </c:pt>
                <c:pt idx="120">
                  <c:v>1.1917345833207946</c:v>
                </c:pt>
                <c:pt idx="121">
                  <c:v>1.2016655833285768</c:v>
                </c:pt>
                <c:pt idx="122">
                  <c:v>1.2115975833294215</c:v>
                </c:pt>
                <c:pt idx="123">
                  <c:v>1.2215285833226517</c:v>
                </c:pt>
                <c:pt idx="124">
                  <c:v>1.2314595833304338</c:v>
                </c:pt>
                <c:pt idx="125">
                  <c:v>1.241390583323664</c:v>
                </c:pt>
                <c:pt idx="126">
                  <c:v>1.2513215833314462</c:v>
                </c:pt>
                <c:pt idx="127">
                  <c:v>1.2612525833246764</c:v>
                </c:pt>
                <c:pt idx="128">
                  <c:v>1.2711835833324585</c:v>
                </c:pt>
                <c:pt idx="129">
                  <c:v>1.2811145833256887</c:v>
                </c:pt>
                <c:pt idx="130">
                  <c:v>1.2910465833265334</c:v>
                </c:pt>
                <c:pt idx="131">
                  <c:v>1.3009775833343156</c:v>
                </c:pt>
                <c:pt idx="132">
                  <c:v>1.3109085833275458</c:v>
                </c:pt>
                <c:pt idx="133">
                  <c:v>1.320839583320776</c:v>
                </c:pt>
                <c:pt idx="134">
                  <c:v>1.3307705833285581</c:v>
                </c:pt>
                <c:pt idx="135">
                  <c:v>1.3407015833217883</c:v>
                </c:pt>
                <c:pt idx="136">
                  <c:v>1.3506325833295705</c:v>
                </c:pt>
                <c:pt idx="137">
                  <c:v>1.3605635833228007</c:v>
                </c:pt>
                <c:pt idx="138">
                  <c:v>1.3704955833236454</c:v>
                </c:pt>
                <c:pt idx="139">
                  <c:v>1.3804265833314275</c:v>
                </c:pt>
                <c:pt idx="140">
                  <c:v>1.3903575833246578</c:v>
                </c:pt>
                <c:pt idx="141">
                  <c:v>1.4002885833324399</c:v>
                </c:pt>
                <c:pt idx="142">
                  <c:v>1.4102195833256701</c:v>
                </c:pt>
                <c:pt idx="143">
                  <c:v>1.4201505833334522</c:v>
                </c:pt>
                <c:pt idx="144">
                  <c:v>1.4300815833266824</c:v>
                </c:pt>
                <c:pt idx="145">
                  <c:v>1.4400125833199127</c:v>
                </c:pt>
                <c:pt idx="146">
                  <c:v>1.4499445833207574</c:v>
                </c:pt>
                <c:pt idx="147">
                  <c:v>1.4598755833285395</c:v>
                </c:pt>
                <c:pt idx="148">
                  <c:v>1.4698065833217697</c:v>
                </c:pt>
                <c:pt idx="149">
                  <c:v>1.4797375833295519</c:v>
                </c:pt>
                <c:pt idx="150">
                  <c:v>1.4896685833227821</c:v>
                </c:pt>
                <c:pt idx="151">
                  <c:v>1.4995995833305642</c:v>
                </c:pt>
                <c:pt idx="152">
                  <c:v>1.5095305833237944</c:v>
                </c:pt>
                <c:pt idx="153">
                  <c:v>1.5194615833315765</c:v>
                </c:pt>
                <c:pt idx="154">
                  <c:v>1.5293935833324213</c:v>
                </c:pt>
                <c:pt idx="155">
                  <c:v>1.5393245833256515</c:v>
                </c:pt>
                <c:pt idx="156">
                  <c:v>1.5492555833334336</c:v>
                </c:pt>
                <c:pt idx="157">
                  <c:v>1.5591865833266638</c:v>
                </c:pt>
                <c:pt idx="158">
                  <c:v>1.569117583319894</c:v>
                </c:pt>
                <c:pt idx="159">
                  <c:v>1.5790485833276762</c:v>
                </c:pt>
                <c:pt idx="160">
                  <c:v>1.5889795833209064</c:v>
                </c:pt>
                <c:pt idx="161">
                  <c:v>1.5989105833286885</c:v>
                </c:pt>
                <c:pt idx="162">
                  <c:v>1.6088425833295332</c:v>
                </c:pt>
                <c:pt idx="163">
                  <c:v>1.6187735833227634</c:v>
                </c:pt>
                <c:pt idx="164">
                  <c:v>1.6287045833305456</c:v>
                </c:pt>
                <c:pt idx="165">
                  <c:v>1.6386355833237758</c:v>
                </c:pt>
                <c:pt idx="166">
                  <c:v>1.6485665833315579</c:v>
                </c:pt>
                <c:pt idx="167">
                  <c:v>1.6584975833247881</c:v>
                </c:pt>
                <c:pt idx="168">
                  <c:v>1.6684285833325703</c:v>
                </c:pt>
                <c:pt idx="169">
                  <c:v>1.6783595833258005</c:v>
                </c:pt>
                <c:pt idx="170">
                  <c:v>1.6882915833266452</c:v>
                </c:pt>
                <c:pt idx="171">
                  <c:v>1.6982225833198754</c:v>
                </c:pt>
                <c:pt idx="172">
                  <c:v>1.7081535833276575</c:v>
                </c:pt>
                <c:pt idx="173">
                  <c:v>1.7180845833208878</c:v>
                </c:pt>
                <c:pt idx="174">
                  <c:v>1.7280155833286699</c:v>
                </c:pt>
                <c:pt idx="175">
                  <c:v>1.7379465833219001</c:v>
                </c:pt>
                <c:pt idx="176">
                  <c:v>1.7478775833296822</c:v>
                </c:pt>
                <c:pt idx="177">
                  <c:v>1.7578085833229125</c:v>
                </c:pt>
                <c:pt idx="178">
                  <c:v>1.7677405833237572</c:v>
                </c:pt>
                <c:pt idx="179">
                  <c:v>1.7776715833315393</c:v>
                </c:pt>
                <c:pt idx="180">
                  <c:v>1.7876025833247695</c:v>
                </c:pt>
                <c:pt idx="181">
                  <c:v>1.7975335833325516</c:v>
                </c:pt>
                <c:pt idx="182">
                  <c:v>1.8074645833257819</c:v>
                </c:pt>
                <c:pt idx="183">
                  <c:v>1.817395583333564</c:v>
                </c:pt>
                <c:pt idx="184">
                  <c:v>1.8273268333286978</c:v>
                </c:pt>
                <c:pt idx="185">
                  <c:v>1.8372588333295425</c:v>
                </c:pt>
                <c:pt idx="186">
                  <c:v>1.8471898333227728</c:v>
                </c:pt>
                <c:pt idx="187">
                  <c:v>1.8571208333305549</c:v>
                </c:pt>
                <c:pt idx="188">
                  <c:v>1.8670518333237851</c:v>
                </c:pt>
                <c:pt idx="189">
                  <c:v>1.8769828333315672</c:v>
                </c:pt>
                <c:pt idx="190">
                  <c:v>1.8869138333247975</c:v>
                </c:pt>
                <c:pt idx="191">
                  <c:v>1.8968448333325796</c:v>
                </c:pt>
                <c:pt idx="192">
                  <c:v>1.9067758333258098</c:v>
                </c:pt>
                <c:pt idx="193">
                  <c:v>1.9167078333266545</c:v>
                </c:pt>
                <c:pt idx="194">
                  <c:v>1.9266388333198847</c:v>
                </c:pt>
                <c:pt idx="195">
                  <c:v>1.9365698333276669</c:v>
                </c:pt>
                <c:pt idx="196">
                  <c:v>1.9465008333208971</c:v>
                </c:pt>
                <c:pt idx="197">
                  <c:v>1.9564318333286792</c:v>
                </c:pt>
                <c:pt idx="198">
                  <c:v>1.9663628333219094</c:v>
                </c:pt>
                <c:pt idx="199">
                  <c:v>1.9762938333296916</c:v>
                </c:pt>
                <c:pt idx="200">
                  <c:v>1.9862248333229218</c:v>
                </c:pt>
                <c:pt idx="201">
                  <c:v>1.9961568333237665</c:v>
                </c:pt>
                <c:pt idx="202">
                  <c:v>2.0060878333315486</c:v>
                </c:pt>
                <c:pt idx="203">
                  <c:v>2.0160188333247788</c:v>
                </c:pt>
                <c:pt idx="204">
                  <c:v>2.025949833332561</c:v>
                </c:pt>
                <c:pt idx="205">
                  <c:v>2.0358808333257912</c:v>
                </c:pt>
                <c:pt idx="206">
                  <c:v>2.0458118333335733</c:v>
                </c:pt>
                <c:pt idx="207">
                  <c:v>2.0557428333268035</c:v>
                </c:pt>
                <c:pt idx="208">
                  <c:v>2.0656738333200337</c:v>
                </c:pt>
                <c:pt idx="209">
                  <c:v>2.0756058333208784</c:v>
                </c:pt>
                <c:pt idx="210">
                  <c:v>2.0855368333286606</c:v>
                </c:pt>
                <c:pt idx="211">
                  <c:v>2.0954678333218908</c:v>
                </c:pt>
                <c:pt idx="212">
                  <c:v>2.1053988333296729</c:v>
                </c:pt>
                <c:pt idx="213">
                  <c:v>2.1153298333229031</c:v>
                </c:pt>
                <c:pt idx="214">
                  <c:v>2.1252608333306853</c:v>
                </c:pt>
                <c:pt idx="215">
                  <c:v>2.1351918333239155</c:v>
                </c:pt>
                <c:pt idx="216">
                  <c:v>2.1451238333247602</c:v>
                </c:pt>
                <c:pt idx="217">
                  <c:v>2.1550548333325423</c:v>
                </c:pt>
                <c:pt idx="218">
                  <c:v>2.1649858333257725</c:v>
                </c:pt>
                <c:pt idx="219">
                  <c:v>2.1749168333335547</c:v>
                </c:pt>
                <c:pt idx="220">
                  <c:v>2.1848478333267849</c:v>
                </c:pt>
                <c:pt idx="221">
                  <c:v>2.1947788333200151</c:v>
                </c:pt>
                <c:pt idx="222">
                  <c:v>2.2047098333277972</c:v>
                </c:pt>
                <c:pt idx="223">
                  <c:v>2.2146408333210275</c:v>
                </c:pt>
                <c:pt idx="224">
                  <c:v>2.2245728333218722</c:v>
                </c:pt>
                <c:pt idx="225">
                  <c:v>2.2345038333296543</c:v>
                </c:pt>
                <c:pt idx="226">
                  <c:v>2.2444348333228845</c:v>
                </c:pt>
                <c:pt idx="227">
                  <c:v>2.2543658333306666</c:v>
                </c:pt>
                <c:pt idx="228">
                  <c:v>2.2642968333238969</c:v>
                </c:pt>
                <c:pt idx="229">
                  <c:v>2.274227833331679</c:v>
                </c:pt>
                <c:pt idx="230">
                  <c:v>2.2841588333249092</c:v>
                </c:pt>
                <c:pt idx="231">
                  <c:v>2.2940908333257539</c:v>
                </c:pt>
                <c:pt idx="232">
                  <c:v>2.3040218333335361</c:v>
                </c:pt>
                <c:pt idx="233">
                  <c:v>2.3139528333267663</c:v>
                </c:pt>
                <c:pt idx="234">
                  <c:v>2.3238838333199965</c:v>
                </c:pt>
                <c:pt idx="235">
                  <c:v>2.3338148333277786</c:v>
                </c:pt>
                <c:pt idx="236">
                  <c:v>2.3437458333210088</c:v>
                </c:pt>
                <c:pt idx="237">
                  <c:v>2.353676833328791</c:v>
                </c:pt>
                <c:pt idx="238">
                  <c:v>2.3636078333220212</c:v>
                </c:pt>
                <c:pt idx="239">
                  <c:v>2.3735398333228659</c:v>
                </c:pt>
                <c:pt idx="240">
                  <c:v>2.383470833330648</c:v>
                </c:pt>
                <c:pt idx="241">
                  <c:v>2.3934018333238782</c:v>
                </c:pt>
                <c:pt idx="242">
                  <c:v>2.4033328333316604</c:v>
                </c:pt>
                <c:pt idx="243">
                  <c:v>2.4132638333248906</c:v>
                </c:pt>
                <c:pt idx="244">
                  <c:v>2.4231948333326727</c:v>
                </c:pt>
                <c:pt idx="245">
                  <c:v>2.4331258333259029</c:v>
                </c:pt>
                <c:pt idx="246">
                  <c:v>2.4430578333267476</c:v>
                </c:pt>
                <c:pt idx="247">
                  <c:v>2.4529888333199779</c:v>
                </c:pt>
                <c:pt idx="248">
                  <c:v>2.46291983332776</c:v>
                </c:pt>
                <c:pt idx="249">
                  <c:v>2.4728508333209902</c:v>
                </c:pt>
                <c:pt idx="250">
                  <c:v>2.4827818333287723</c:v>
                </c:pt>
                <c:pt idx="251">
                  <c:v>2.4927128333220026</c:v>
                </c:pt>
                <c:pt idx="252">
                  <c:v>2.5026438333297847</c:v>
                </c:pt>
                <c:pt idx="253">
                  <c:v>2.5125748333230149</c:v>
                </c:pt>
                <c:pt idx="254">
                  <c:v>2.5225068333238596</c:v>
                </c:pt>
                <c:pt idx="255">
                  <c:v>2.5324378333316417</c:v>
                </c:pt>
                <c:pt idx="256">
                  <c:v>2.542368833324872</c:v>
                </c:pt>
                <c:pt idx="257">
                  <c:v>2.5522998333326541</c:v>
                </c:pt>
                <c:pt idx="258">
                  <c:v>2.5622308333258843</c:v>
                </c:pt>
                <c:pt idx="259">
                  <c:v>2.5721618333336664</c:v>
                </c:pt>
                <c:pt idx="260">
                  <c:v>2.5820928333268967</c:v>
                </c:pt>
                <c:pt idx="261">
                  <c:v>2.5920248333277414</c:v>
                </c:pt>
                <c:pt idx="262">
                  <c:v>2.6019558333209716</c:v>
                </c:pt>
                <c:pt idx="263">
                  <c:v>2.6118868333287537</c:v>
                </c:pt>
                <c:pt idx="264">
                  <c:v>2.6218178333219839</c:v>
                </c:pt>
                <c:pt idx="265">
                  <c:v>2.6317488333297661</c:v>
                </c:pt>
                <c:pt idx="266">
                  <c:v>2.6416798333229963</c:v>
                </c:pt>
                <c:pt idx="267">
                  <c:v>2.6516108333307784</c:v>
                </c:pt>
                <c:pt idx="268">
                  <c:v>2.6615428333316231</c:v>
                </c:pt>
                <c:pt idx="269">
                  <c:v>2.6714738333248533</c:v>
                </c:pt>
                <c:pt idx="270">
                  <c:v>2.6814048333326355</c:v>
                </c:pt>
                <c:pt idx="271">
                  <c:v>2.6913358333258657</c:v>
                </c:pt>
                <c:pt idx="272">
                  <c:v>2.7012668333336478</c:v>
                </c:pt>
                <c:pt idx="273">
                  <c:v>2.711197833326878</c:v>
                </c:pt>
                <c:pt idx="274">
                  <c:v>2.7211288333201082</c:v>
                </c:pt>
                <c:pt idx="275">
                  <c:v>2.731060833320953</c:v>
                </c:pt>
                <c:pt idx="276">
                  <c:v>2.7409918333287351</c:v>
                </c:pt>
                <c:pt idx="277">
                  <c:v>2.7509228333219653</c:v>
                </c:pt>
                <c:pt idx="278">
                  <c:v>2.7608538333297474</c:v>
                </c:pt>
                <c:pt idx="279">
                  <c:v>2.7707848333229776</c:v>
                </c:pt>
                <c:pt idx="280">
                  <c:v>2.7807158333307598</c:v>
                </c:pt>
                <c:pt idx="281">
                  <c:v>2.79064683332399</c:v>
                </c:pt>
                <c:pt idx="282">
                  <c:v>2.8005788333248347</c:v>
                </c:pt>
                <c:pt idx="283">
                  <c:v>2.8105098333326168</c:v>
                </c:pt>
                <c:pt idx="284">
                  <c:v>2.8204402499977732</c:v>
                </c:pt>
                <c:pt idx="285">
                  <c:v>2.8303712499910034</c:v>
                </c:pt>
                <c:pt idx="286">
                  <c:v>2.8403022499987856</c:v>
                </c:pt>
                <c:pt idx="287">
                  <c:v>2.8502332499920158</c:v>
                </c:pt>
                <c:pt idx="288">
                  <c:v>2.8601642499997979</c:v>
                </c:pt>
                <c:pt idx="289">
                  <c:v>2.8700962500006426</c:v>
                </c:pt>
                <c:pt idx="290">
                  <c:v>2.8800272499938728</c:v>
                </c:pt>
                <c:pt idx="291">
                  <c:v>2.889958249987103</c:v>
                </c:pt>
                <c:pt idx="292">
                  <c:v>2.8998892499948852</c:v>
                </c:pt>
                <c:pt idx="293">
                  <c:v>2.9098202499881154</c:v>
                </c:pt>
                <c:pt idx="294">
                  <c:v>2.9197512499958975</c:v>
                </c:pt>
                <c:pt idx="295">
                  <c:v>2.9296822499891277</c:v>
                </c:pt>
                <c:pt idx="296">
                  <c:v>2.9396132499969099</c:v>
                </c:pt>
                <c:pt idx="297">
                  <c:v>2.9495452499977546</c:v>
                </c:pt>
                <c:pt idx="298">
                  <c:v>2.9594762499909848</c:v>
                </c:pt>
                <c:pt idx="299">
                  <c:v>2.9694072499987669</c:v>
                </c:pt>
                <c:pt idx="300">
                  <c:v>2.9793382499919971</c:v>
                </c:pt>
                <c:pt idx="301">
                  <c:v>2.9892692499997793</c:v>
                </c:pt>
                <c:pt idx="302">
                  <c:v>2.9992002499930095</c:v>
                </c:pt>
                <c:pt idx="303">
                  <c:v>3.0091312500007916</c:v>
                </c:pt>
                <c:pt idx="304">
                  <c:v>3.0190632499870844</c:v>
                </c:pt>
                <c:pt idx="305">
                  <c:v>3.0289942499948665</c:v>
                </c:pt>
                <c:pt idx="306">
                  <c:v>3.0389252499880968</c:v>
                </c:pt>
                <c:pt idx="307">
                  <c:v>3.0488562499958789</c:v>
                </c:pt>
                <c:pt idx="308">
                  <c:v>3.0587872499891091</c:v>
                </c:pt>
                <c:pt idx="309">
                  <c:v>3.0687182499968912</c:v>
                </c:pt>
                <c:pt idx="310">
                  <c:v>3.078650249997736</c:v>
                </c:pt>
                <c:pt idx="311">
                  <c:v>3.0885812499909662</c:v>
                </c:pt>
                <c:pt idx="312">
                  <c:v>3.0985122499987483</c:v>
                </c:pt>
                <c:pt idx="313">
                  <c:v>3.1084432499919785</c:v>
                </c:pt>
                <c:pt idx="314">
                  <c:v>3.1183742499997607</c:v>
                </c:pt>
                <c:pt idx="315">
                  <c:v>3.1283052499929909</c:v>
                </c:pt>
                <c:pt idx="316">
                  <c:v>3.138236250000773</c:v>
                </c:pt>
                <c:pt idx="317">
                  <c:v>3.1481682499870658</c:v>
                </c:pt>
                <c:pt idx="318">
                  <c:v>3.1580992499948479</c:v>
                </c:pt>
                <c:pt idx="319">
                  <c:v>3.1680302499880781</c:v>
                </c:pt>
                <c:pt idx="320">
                  <c:v>3.1779612499958603</c:v>
                </c:pt>
                <c:pt idx="321">
                  <c:v>3.1878922499890905</c:v>
                </c:pt>
                <c:pt idx="322">
                  <c:v>3.1978232499968726</c:v>
                </c:pt>
                <c:pt idx="323">
                  <c:v>3.2077542499901028</c:v>
                </c:pt>
                <c:pt idx="324">
                  <c:v>3.2176862499909475</c:v>
                </c:pt>
                <c:pt idx="325">
                  <c:v>3.2276172499987297</c:v>
                </c:pt>
                <c:pt idx="326">
                  <c:v>3.2375482499919599</c:v>
                </c:pt>
                <c:pt idx="327">
                  <c:v>3.247479249999742</c:v>
                </c:pt>
                <c:pt idx="328">
                  <c:v>3.2574102499929722</c:v>
                </c:pt>
                <c:pt idx="329">
                  <c:v>3.2673412500007544</c:v>
                </c:pt>
                <c:pt idx="330">
                  <c:v>3.2772722499939846</c:v>
                </c:pt>
                <c:pt idx="331">
                  <c:v>3.2872042499948293</c:v>
                </c:pt>
                <c:pt idx="332">
                  <c:v>3.2971352499880595</c:v>
                </c:pt>
                <c:pt idx="333">
                  <c:v>3.3070662499958416</c:v>
                </c:pt>
                <c:pt idx="334">
                  <c:v>3.3169972499890719</c:v>
                </c:pt>
                <c:pt idx="335">
                  <c:v>3.326928249996854</c:v>
                </c:pt>
                <c:pt idx="336">
                  <c:v>3.3368592499900842</c:v>
                </c:pt>
                <c:pt idx="337">
                  <c:v>3.3467902499978663</c:v>
                </c:pt>
                <c:pt idx="338">
                  <c:v>3.356722249998711</c:v>
                </c:pt>
                <c:pt idx="339">
                  <c:v>3.3666532499919413</c:v>
                </c:pt>
                <c:pt idx="340">
                  <c:v>3.3765842499997234</c:v>
                </c:pt>
                <c:pt idx="341">
                  <c:v>3.3865152499929536</c:v>
                </c:pt>
                <c:pt idx="342">
                  <c:v>3.3964462500007357</c:v>
                </c:pt>
                <c:pt idx="343">
                  <c:v>3.406377249993966</c:v>
                </c:pt>
                <c:pt idx="344">
                  <c:v>3.4163092499948107</c:v>
                </c:pt>
                <c:pt idx="345">
                  <c:v>3.4262402499880409</c:v>
                </c:pt>
                <c:pt idx="346">
                  <c:v>3.436171249995823</c:v>
                </c:pt>
                <c:pt idx="347">
                  <c:v>3.4461022499890532</c:v>
                </c:pt>
                <c:pt idx="348">
                  <c:v>3.4560332499968354</c:v>
                </c:pt>
                <c:pt idx="349">
                  <c:v>3.4659642499900656</c:v>
                </c:pt>
                <c:pt idx="350">
                  <c:v>3.4758952499978477</c:v>
                </c:pt>
                <c:pt idx="351">
                  <c:v>3.4858272499986924</c:v>
                </c:pt>
                <c:pt idx="352">
                  <c:v>3.4957582499919226</c:v>
                </c:pt>
                <c:pt idx="353">
                  <c:v>3.5056892499997048</c:v>
                </c:pt>
                <c:pt idx="354">
                  <c:v>3.515620249992935</c:v>
                </c:pt>
                <c:pt idx="355">
                  <c:v>3.5255512500007171</c:v>
                </c:pt>
                <c:pt idx="356">
                  <c:v>3.5354822499939473</c:v>
                </c:pt>
                <c:pt idx="357">
                  <c:v>3.5454132499871776</c:v>
                </c:pt>
                <c:pt idx="358">
                  <c:v>3.5553452499880223</c:v>
                </c:pt>
                <c:pt idx="359">
                  <c:v>3.5652762499958044</c:v>
                </c:pt>
                <c:pt idx="360">
                  <c:v>3.5752072499890346</c:v>
                </c:pt>
                <c:pt idx="361">
                  <c:v>3.5851382499968167</c:v>
                </c:pt>
                <c:pt idx="362">
                  <c:v>3.595069249990047</c:v>
                </c:pt>
                <c:pt idx="363">
                  <c:v>3.6050002499978291</c:v>
                </c:pt>
                <c:pt idx="364">
                  <c:v>3.6149322499986738</c:v>
                </c:pt>
                <c:pt idx="365">
                  <c:v>3.624863249991904</c:v>
                </c:pt>
                <c:pt idx="366">
                  <c:v>3.6347942499996861</c:v>
                </c:pt>
                <c:pt idx="367">
                  <c:v>3.6447252499929164</c:v>
                </c:pt>
                <c:pt idx="368">
                  <c:v>3.6546562500006985</c:v>
                </c:pt>
                <c:pt idx="369">
                  <c:v>3.6645872499939287</c:v>
                </c:pt>
                <c:pt idx="370">
                  <c:v>3.6745182499871589</c:v>
                </c:pt>
                <c:pt idx="371">
                  <c:v>3.6844502499880036</c:v>
                </c:pt>
                <c:pt idx="372">
                  <c:v>3.6943812499957858</c:v>
                </c:pt>
                <c:pt idx="373">
                  <c:v>3.704312249989016</c:v>
                </c:pt>
                <c:pt idx="374">
                  <c:v>3.7142432499967981</c:v>
                </c:pt>
                <c:pt idx="375">
                  <c:v>3.7241742499900283</c:v>
                </c:pt>
                <c:pt idx="376">
                  <c:v>3.7341052499978105</c:v>
                </c:pt>
                <c:pt idx="377">
                  <c:v>3.7440372499986552</c:v>
                </c:pt>
                <c:pt idx="378">
                  <c:v>3.7539682499918854</c:v>
                </c:pt>
                <c:pt idx="379">
                  <c:v>3.7638992499996675</c:v>
                </c:pt>
                <c:pt idx="380">
                  <c:v>3.7738302499928977</c:v>
                </c:pt>
                <c:pt idx="381">
                  <c:v>3.7837612500006799</c:v>
                </c:pt>
                <c:pt idx="382">
                  <c:v>3.7936922499939101</c:v>
                </c:pt>
                <c:pt idx="383">
                  <c:v>3.8036232499871403</c:v>
                </c:pt>
                <c:pt idx="384">
                  <c:v>3.813555249987985</c:v>
                </c:pt>
                <c:pt idx="385">
                  <c:v>3.823486083332682</c:v>
                </c:pt>
                <c:pt idx="386">
                  <c:v>3.8334170833259122</c:v>
                </c:pt>
                <c:pt idx="387">
                  <c:v>3.8433480833336944</c:v>
                </c:pt>
                <c:pt idx="388">
                  <c:v>3.8532790833269246</c:v>
                </c:pt>
                <c:pt idx="389">
                  <c:v>3.8632100833201548</c:v>
                </c:pt>
                <c:pt idx="390">
                  <c:v>3.8731420833209995</c:v>
                </c:pt>
                <c:pt idx="391">
                  <c:v>3.8830730833287816</c:v>
                </c:pt>
                <c:pt idx="392">
                  <c:v>3.8930040833220119</c:v>
                </c:pt>
                <c:pt idx="393">
                  <c:v>3.902935083329794</c:v>
                </c:pt>
                <c:pt idx="394">
                  <c:v>3.9128660833230242</c:v>
                </c:pt>
                <c:pt idx="395">
                  <c:v>3.9227970833308063</c:v>
                </c:pt>
                <c:pt idx="396">
                  <c:v>3.9327290833316511</c:v>
                </c:pt>
                <c:pt idx="397">
                  <c:v>3.9426600833248813</c:v>
                </c:pt>
                <c:pt idx="398">
                  <c:v>3.9525910833326634</c:v>
                </c:pt>
                <c:pt idx="399">
                  <c:v>3.9625220833258936</c:v>
                </c:pt>
                <c:pt idx="400">
                  <c:v>3.9724530833336757</c:v>
                </c:pt>
                <c:pt idx="401">
                  <c:v>3.982384083326906</c:v>
                </c:pt>
                <c:pt idx="402">
                  <c:v>3.9923150833201362</c:v>
                </c:pt>
                <c:pt idx="403">
                  <c:v>4.0022470833209809</c:v>
                </c:pt>
                <c:pt idx="404">
                  <c:v>4.012178083328763</c:v>
                </c:pt>
                <c:pt idx="405">
                  <c:v>4.0221090833219932</c:v>
                </c:pt>
                <c:pt idx="406">
                  <c:v>4.0320400833297754</c:v>
                </c:pt>
                <c:pt idx="407">
                  <c:v>4.0419710833230056</c:v>
                </c:pt>
                <c:pt idx="408">
                  <c:v>4.0519020833307877</c:v>
                </c:pt>
                <c:pt idx="409">
                  <c:v>4.0618340833316324</c:v>
                </c:pt>
                <c:pt idx="410">
                  <c:v>4.0717650833248626</c:v>
                </c:pt>
                <c:pt idx="411">
                  <c:v>4.0816960833326448</c:v>
                </c:pt>
                <c:pt idx="412">
                  <c:v>4.091627083325875</c:v>
                </c:pt>
                <c:pt idx="413">
                  <c:v>4.1015580833336571</c:v>
                </c:pt>
                <c:pt idx="414">
                  <c:v>4.1114890833268873</c:v>
                </c:pt>
                <c:pt idx="415">
                  <c:v>4.121421083327732</c:v>
                </c:pt>
                <c:pt idx="416">
                  <c:v>4.1313520833209623</c:v>
                </c:pt>
                <c:pt idx="417">
                  <c:v>4.1412830833287444</c:v>
                </c:pt>
                <c:pt idx="418">
                  <c:v>4.1512140833219746</c:v>
                </c:pt>
                <c:pt idx="419">
                  <c:v>4.1611450833297567</c:v>
                </c:pt>
                <c:pt idx="420">
                  <c:v>4.171076083322987</c:v>
                </c:pt>
                <c:pt idx="421">
                  <c:v>4.1810080833238317</c:v>
                </c:pt>
                <c:pt idx="422">
                  <c:v>4.1909390833316138</c:v>
                </c:pt>
                <c:pt idx="423">
                  <c:v>4.200870083324844</c:v>
                </c:pt>
                <c:pt idx="424">
                  <c:v>4.2108010833326261</c:v>
                </c:pt>
                <c:pt idx="425">
                  <c:v>4.2207320833258564</c:v>
                </c:pt>
                <c:pt idx="426">
                  <c:v>4.2306630833336385</c:v>
                </c:pt>
                <c:pt idx="427">
                  <c:v>4.2405940833268687</c:v>
                </c:pt>
                <c:pt idx="428">
                  <c:v>4.2505260833277134</c:v>
                </c:pt>
                <c:pt idx="429">
                  <c:v>4.2604570833209436</c:v>
                </c:pt>
                <c:pt idx="430">
                  <c:v>4.2703880833287258</c:v>
                </c:pt>
                <c:pt idx="431">
                  <c:v>4.280319083321956</c:v>
                </c:pt>
                <c:pt idx="432">
                  <c:v>4.2902500833297381</c:v>
                </c:pt>
                <c:pt idx="433">
                  <c:v>4.3001810833229683</c:v>
                </c:pt>
                <c:pt idx="434">
                  <c:v>4.310113083323813</c:v>
                </c:pt>
                <c:pt idx="435">
                  <c:v>4.3200440833315952</c:v>
                </c:pt>
                <c:pt idx="436">
                  <c:v>4.3299750833248254</c:v>
                </c:pt>
                <c:pt idx="437">
                  <c:v>4.3399060833326075</c:v>
                </c:pt>
                <c:pt idx="438">
                  <c:v>4.3498370833258377</c:v>
                </c:pt>
                <c:pt idx="439">
                  <c:v>4.3597680833336199</c:v>
                </c:pt>
                <c:pt idx="440">
                  <c:v>4.3697000833199127</c:v>
                </c:pt>
                <c:pt idx="441">
                  <c:v>4.3796310833276948</c:v>
                </c:pt>
                <c:pt idx="442">
                  <c:v>4.389562083320925</c:v>
                </c:pt>
                <c:pt idx="443">
                  <c:v>4.3994930833287071</c:v>
                </c:pt>
                <c:pt idx="444">
                  <c:v>4.4094240833219374</c:v>
                </c:pt>
                <c:pt idx="445">
                  <c:v>4.4193550833297195</c:v>
                </c:pt>
                <c:pt idx="446">
                  <c:v>4.4292870833305642</c:v>
                </c:pt>
                <c:pt idx="447">
                  <c:v>4.4392180833237944</c:v>
                </c:pt>
                <c:pt idx="448">
                  <c:v>4.4491490833315765</c:v>
                </c:pt>
                <c:pt idx="449">
                  <c:v>4.4590800833248068</c:v>
                </c:pt>
                <c:pt idx="450">
                  <c:v>4.4690110833325889</c:v>
                </c:pt>
                <c:pt idx="451">
                  <c:v>4.4789420833258191</c:v>
                </c:pt>
                <c:pt idx="452">
                  <c:v>4.4888740833266638</c:v>
                </c:pt>
                <c:pt idx="453">
                  <c:v>4.498805083319894</c:v>
                </c:pt>
                <c:pt idx="454">
                  <c:v>4.5087360833276762</c:v>
                </c:pt>
                <c:pt idx="455">
                  <c:v>4.5186670833209064</c:v>
                </c:pt>
                <c:pt idx="456">
                  <c:v>4.5285980833286885</c:v>
                </c:pt>
                <c:pt idx="457">
                  <c:v>4.5385290833219187</c:v>
                </c:pt>
                <c:pt idx="458">
                  <c:v>4.5484610833227634</c:v>
                </c:pt>
                <c:pt idx="459">
                  <c:v>4.5583920833305456</c:v>
                </c:pt>
                <c:pt idx="460">
                  <c:v>4.5683230833237758</c:v>
                </c:pt>
                <c:pt idx="461">
                  <c:v>4.5782540833315579</c:v>
                </c:pt>
                <c:pt idx="462">
                  <c:v>4.5881850833247881</c:v>
                </c:pt>
                <c:pt idx="463">
                  <c:v>4.5981170833256328</c:v>
                </c:pt>
                <c:pt idx="464">
                  <c:v>4.608048083333415</c:v>
                </c:pt>
                <c:pt idx="465">
                  <c:v>4.6179790833266452</c:v>
                </c:pt>
                <c:pt idx="466">
                  <c:v>4.6279100833198754</c:v>
                </c:pt>
                <c:pt idx="467">
                  <c:v>4.6378410833276575</c:v>
                </c:pt>
                <c:pt idx="468">
                  <c:v>4.6477720833208878</c:v>
                </c:pt>
                <c:pt idx="469">
                  <c:v>4.6577040833217325</c:v>
                </c:pt>
                <c:pt idx="470">
                  <c:v>4.6676350833295146</c:v>
                </c:pt>
                <c:pt idx="471">
                  <c:v>4.6775660833227448</c:v>
                </c:pt>
                <c:pt idx="472">
                  <c:v>4.6874970833305269</c:v>
                </c:pt>
                <c:pt idx="473">
                  <c:v>4.6974280833237572</c:v>
                </c:pt>
                <c:pt idx="474">
                  <c:v>4.7073590833315393</c:v>
                </c:pt>
                <c:pt idx="475">
                  <c:v>4.717291083332384</c:v>
                </c:pt>
                <c:pt idx="476">
                  <c:v>4.7272220833256142</c:v>
                </c:pt>
                <c:pt idx="477">
                  <c:v>4.7371530833333964</c:v>
                </c:pt>
                <c:pt idx="478">
                  <c:v>4.7470840833266266</c:v>
                </c:pt>
                <c:pt idx="479">
                  <c:v>4.7570150833344087</c:v>
                </c:pt>
                <c:pt idx="480">
                  <c:v>4.7669460833276389</c:v>
                </c:pt>
                <c:pt idx="481">
                  <c:v>4.7768780833284836</c:v>
                </c:pt>
                <c:pt idx="482">
                  <c:v>4.7868090833217138</c:v>
                </c:pt>
                <c:pt idx="483">
                  <c:v>4.796740083329496</c:v>
                </c:pt>
                <c:pt idx="484">
                  <c:v>4.8066710833227262</c:v>
                </c:pt>
                <c:pt idx="485">
                  <c:v>4.8166020833305083</c:v>
                </c:pt>
                <c:pt idx="486">
                  <c:v>4.8265344583342085</c:v>
                </c:pt>
                <c:pt idx="487">
                  <c:v>4.8364664583205013</c:v>
                </c:pt>
                <c:pt idx="488">
                  <c:v>4.8463974583282834</c:v>
                </c:pt>
                <c:pt idx="489">
                  <c:v>4.8563284583215136</c:v>
                </c:pt>
                <c:pt idx="490">
                  <c:v>4.8662594583292957</c:v>
                </c:pt>
                <c:pt idx="491">
                  <c:v>4.876190458322526</c:v>
                </c:pt>
                <c:pt idx="492">
                  <c:v>4.8861224583233707</c:v>
                </c:pt>
                <c:pt idx="493">
                  <c:v>4.8960534583311528</c:v>
                </c:pt>
                <c:pt idx="494">
                  <c:v>4.905984458324383</c:v>
                </c:pt>
                <c:pt idx="495">
                  <c:v>4.9159154583321651</c:v>
                </c:pt>
                <c:pt idx="496">
                  <c:v>4.9258464583253954</c:v>
                </c:pt>
                <c:pt idx="497">
                  <c:v>4.9357774583331775</c:v>
                </c:pt>
                <c:pt idx="498">
                  <c:v>4.9457094583340222</c:v>
                </c:pt>
                <c:pt idx="499">
                  <c:v>4.9556404583272524</c:v>
                </c:pt>
                <c:pt idx="500">
                  <c:v>4.9655714583204826</c:v>
                </c:pt>
                <c:pt idx="501">
                  <c:v>4.9755024583282648</c:v>
                </c:pt>
                <c:pt idx="502">
                  <c:v>4.985433458321495</c:v>
                </c:pt>
                <c:pt idx="503">
                  <c:v>4.9953644583292771</c:v>
                </c:pt>
                <c:pt idx="504">
                  <c:v>5.0052964583301218</c:v>
                </c:pt>
                <c:pt idx="505">
                  <c:v>5.015227458323352</c:v>
                </c:pt>
                <c:pt idx="506">
                  <c:v>5.0251584583311342</c:v>
                </c:pt>
                <c:pt idx="507">
                  <c:v>5.0350894583243644</c:v>
                </c:pt>
                <c:pt idx="508">
                  <c:v>5.0450204583321465</c:v>
                </c:pt>
                <c:pt idx="509">
                  <c:v>5.0549524583329912</c:v>
                </c:pt>
                <c:pt idx="510">
                  <c:v>5.0648834583262214</c:v>
                </c:pt>
                <c:pt idx="511">
                  <c:v>5.0748144583340036</c:v>
                </c:pt>
                <c:pt idx="512">
                  <c:v>5.0847454583272338</c:v>
                </c:pt>
                <c:pt idx="513">
                  <c:v>5.094676458320464</c:v>
                </c:pt>
                <c:pt idx="514">
                  <c:v>5.1046074583282461</c:v>
                </c:pt>
                <c:pt idx="515">
                  <c:v>5.1145394583290908</c:v>
                </c:pt>
                <c:pt idx="516">
                  <c:v>5.1244704583223211</c:v>
                </c:pt>
                <c:pt idx="517">
                  <c:v>5.1344014583301032</c:v>
                </c:pt>
                <c:pt idx="518">
                  <c:v>5.1443324583233334</c:v>
                </c:pt>
                <c:pt idx="519">
                  <c:v>5.1542634583311155</c:v>
                </c:pt>
                <c:pt idx="520">
                  <c:v>5.1641954583319603</c:v>
                </c:pt>
                <c:pt idx="521">
                  <c:v>5.1741264583251905</c:v>
                </c:pt>
                <c:pt idx="522">
                  <c:v>5.1840574583329726</c:v>
                </c:pt>
                <c:pt idx="523">
                  <c:v>5.1939884583262028</c:v>
                </c:pt>
                <c:pt idx="524">
                  <c:v>5.2039194583339849</c:v>
                </c:pt>
                <c:pt idx="525">
                  <c:v>5.2138504583272152</c:v>
                </c:pt>
                <c:pt idx="526">
                  <c:v>5.2237824583280599</c:v>
                </c:pt>
                <c:pt idx="527">
                  <c:v>5.2337134583212901</c:v>
                </c:pt>
                <c:pt idx="528">
                  <c:v>5.2436444583290722</c:v>
                </c:pt>
                <c:pt idx="529">
                  <c:v>5.2535754583223024</c:v>
                </c:pt>
                <c:pt idx="530">
                  <c:v>5.2635064583300846</c:v>
                </c:pt>
                <c:pt idx="531">
                  <c:v>5.2734384583309293</c:v>
                </c:pt>
                <c:pt idx="532">
                  <c:v>5.2833694583241595</c:v>
                </c:pt>
                <c:pt idx="533">
                  <c:v>5.2933004583319416</c:v>
                </c:pt>
                <c:pt idx="534">
                  <c:v>5.3032314583251718</c:v>
                </c:pt>
                <c:pt idx="535">
                  <c:v>5.313162458332954</c:v>
                </c:pt>
                <c:pt idx="536">
                  <c:v>5.3230934583261842</c:v>
                </c:pt>
                <c:pt idx="537">
                  <c:v>5.3330254583270289</c:v>
                </c:pt>
                <c:pt idx="538">
                  <c:v>5.3429564583202591</c:v>
                </c:pt>
                <c:pt idx="539">
                  <c:v>5.3528874583280412</c:v>
                </c:pt>
                <c:pt idx="540">
                  <c:v>5.3628184583212715</c:v>
                </c:pt>
                <c:pt idx="541">
                  <c:v>5.3727494583290536</c:v>
                </c:pt>
                <c:pt idx="542">
                  <c:v>5.3826814583298983</c:v>
                </c:pt>
                <c:pt idx="543">
                  <c:v>5.3926124583231285</c:v>
                </c:pt>
                <c:pt idx="544">
                  <c:v>5.4025434583309107</c:v>
                </c:pt>
                <c:pt idx="545">
                  <c:v>5.4124744583241409</c:v>
                </c:pt>
                <c:pt idx="546">
                  <c:v>5.422405458331923</c:v>
                </c:pt>
                <c:pt idx="547">
                  <c:v>5.4323364583251532</c:v>
                </c:pt>
                <c:pt idx="548">
                  <c:v>5.4422684583259979</c:v>
                </c:pt>
                <c:pt idx="549">
                  <c:v>5.4521994583337801</c:v>
                </c:pt>
                <c:pt idx="550">
                  <c:v>5.4621304583270103</c:v>
                </c:pt>
                <c:pt idx="551">
                  <c:v>5.4720614583202405</c:v>
                </c:pt>
                <c:pt idx="552">
                  <c:v>5.4819924583280226</c:v>
                </c:pt>
                <c:pt idx="553">
                  <c:v>5.4919244583288673</c:v>
                </c:pt>
                <c:pt idx="554">
                  <c:v>5.5018554583220975</c:v>
                </c:pt>
                <c:pt idx="555">
                  <c:v>5.5117864583298797</c:v>
                </c:pt>
                <c:pt idx="556">
                  <c:v>5.5217174583231099</c:v>
                </c:pt>
                <c:pt idx="557">
                  <c:v>5.531648458330892</c:v>
                </c:pt>
                <c:pt idx="558">
                  <c:v>5.5415804583317367</c:v>
                </c:pt>
                <c:pt idx="559">
                  <c:v>5.551511458324967</c:v>
                </c:pt>
                <c:pt idx="560">
                  <c:v>5.5614424583327491</c:v>
                </c:pt>
                <c:pt idx="561">
                  <c:v>5.5713734583259793</c:v>
                </c:pt>
                <c:pt idx="562">
                  <c:v>5.5813044583337614</c:v>
                </c:pt>
                <c:pt idx="563">
                  <c:v>5.5912354583269916</c:v>
                </c:pt>
                <c:pt idx="564">
                  <c:v>5.6011674583278364</c:v>
                </c:pt>
                <c:pt idx="565">
                  <c:v>5.6110984583210666</c:v>
                </c:pt>
                <c:pt idx="566">
                  <c:v>5.6210294583288487</c:v>
                </c:pt>
                <c:pt idx="567">
                  <c:v>5.6309604583220789</c:v>
                </c:pt>
                <c:pt idx="568">
                  <c:v>5.6408914583298611</c:v>
                </c:pt>
                <c:pt idx="569">
                  <c:v>5.6508234583307058</c:v>
                </c:pt>
                <c:pt idx="570">
                  <c:v>5.660754458323936</c:v>
                </c:pt>
                <c:pt idx="571">
                  <c:v>5.6706854583317181</c:v>
                </c:pt>
                <c:pt idx="572">
                  <c:v>5.6806164583249483</c:v>
                </c:pt>
                <c:pt idx="573">
                  <c:v>5.6905474583327305</c:v>
                </c:pt>
                <c:pt idx="574">
                  <c:v>5.7004794583335752</c:v>
                </c:pt>
                <c:pt idx="575">
                  <c:v>5.7104104583268054</c:v>
                </c:pt>
                <c:pt idx="576">
                  <c:v>5.7203414583200356</c:v>
                </c:pt>
                <c:pt idx="577">
                  <c:v>5.7302724583278177</c:v>
                </c:pt>
                <c:pt idx="578">
                  <c:v>5.7402034583210479</c:v>
                </c:pt>
                <c:pt idx="579">
                  <c:v>5.7501354583218927</c:v>
                </c:pt>
                <c:pt idx="580">
                  <c:v>5.7600664583296748</c:v>
                </c:pt>
                <c:pt idx="581">
                  <c:v>5.769997458322905</c:v>
                </c:pt>
                <c:pt idx="582">
                  <c:v>5.7799284583306871</c:v>
                </c:pt>
                <c:pt idx="583">
                  <c:v>5.7898594583239174</c:v>
                </c:pt>
                <c:pt idx="584">
                  <c:v>5.7997904583316995</c:v>
                </c:pt>
                <c:pt idx="585">
                  <c:v>5.8097224583325442</c:v>
                </c:pt>
                <c:pt idx="586">
                  <c:v>5.8196534583257744</c:v>
                </c:pt>
                <c:pt idx="587">
                  <c:v>5.8295844583335565</c:v>
                </c:pt>
                <c:pt idx="588">
                  <c:v>5.8395154583267868</c:v>
                </c:pt>
                <c:pt idx="589">
                  <c:v>5.849446458320017</c:v>
                </c:pt>
                <c:pt idx="590">
                  <c:v>5.8593784583208617</c:v>
                </c:pt>
                <c:pt idx="591">
                  <c:v>5.8693094583286438</c:v>
                </c:pt>
                <c:pt idx="592">
                  <c:v>5.879240458321874</c:v>
                </c:pt>
                <c:pt idx="593">
                  <c:v>5.8891714583296562</c:v>
                </c:pt>
                <c:pt idx="594">
                  <c:v>5.8991024583228864</c:v>
                </c:pt>
                <c:pt idx="595">
                  <c:v>5.9090344583237311</c:v>
                </c:pt>
                <c:pt idx="596">
                  <c:v>5.9189654583315132</c:v>
                </c:pt>
                <c:pt idx="597">
                  <c:v>5.9288964583247434</c:v>
                </c:pt>
                <c:pt idx="598">
                  <c:v>5.9388274583325256</c:v>
                </c:pt>
                <c:pt idx="599">
                  <c:v>5.9487584583257558</c:v>
                </c:pt>
                <c:pt idx="600">
                  <c:v>5.9586904583266005</c:v>
                </c:pt>
                <c:pt idx="601">
                  <c:v>5.9686214583343826</c:v>
                </c:pt>
                <c:pt idx="602">
                  <c:v>5.9785524583276128</c:v>
                </c:pt>
                <c:pt idx="603">
                  <c:v>5.9884834583208431</c:v>
                </c:pt>
                <c:pt idx="604">
                  <c:v>5.9984144583286252</c:v>
                </c:pt>
                <c:pt idx="605">
                  <c:v>6.0083464583294699</c:v>
                </c:pt>
                <c:pt idx="606">
                  <c:v>6.0182774583227001</c:v>
                </c:pt>
                <c:pt idx="607">
                  <c:v>6.0282084583304822</c:v>
                </c:pt>
                <c:pt idx="608">
                  <c:v>6.0381394583237125</c:v>
                </c:pt>
                <c:pt idx="609">
                  <c:v>6.0480704583314946</c:v>
                </c:pt>
                <c:pt idx="610">
                  <c:v>6.0580024583323393</c:v>
                </c:pt>
                <c:pt idx="611">
                  <c:v>6.0679334583255695</c:v>
                </c:pt>
                <c:pt idx="612">
                  <c:v>6.0778644583333516</c:v>
                </c:pt>
                <c:pt idx="613">
                  <c:v>6.0877954583265819</c:v>
                </c:pt>
                <c:pt idx="614">
                  <c:v>6.097726458334364</c:v>
                </c:pt>
                <c:pt idx="615">
                  <c:v>6.1076584583206568</c:v>
                </c:pt>
                <c:pt idx="616">
                  <c:v>6.1175894583284389</c:v>
                </c:pt>
                <c:pt idx="617">
                  <c:v>6.1275204583216691</c:v>
                </c:pt>
                <c:pt idx="618">
                  <c:v>6.1374514583294513</c:v>
                </c:pt>
                <c:pt idx="619">
                  <c:v>6.1473824583226815</c:v>
                </c:pt>
                <c:pt idx="620">
                  <c:v>6.1573144583235262</c:v>
                </c:pt>
                <c:pt idx="621">
                  <c:v>6.1672454583313083</c:v>
                </c:pt>
                <c:pt idx="622">
                  <c:v>6.1771764583245385</c:v>
                </c:pt>
                <c:pt idx="623">
                  <c:v>6.1871074583323207</c:v>
                </c:pt>
                <c:pt idx="624">
                  <c:v>6.1970384583255509</c:v>
                </c:pt>
                <c:pt idx="625">
                  <c:v>6.2069704583263956</c:v>
                </c:pt>
                <c:pt idx="626">
                  <c:v>6.2169014583341777</c:v>
                </c:pt>
                <c:pt idx="627">
                  <c:v>6.2268324583274079</c:v>
                </c:pt>
                <c:pt idx="628">
                  <c:v>6.2367634583206382</c:v>
                </c:pt>
                <c:pt idx="629">
                  <c:v>6.2466944583284203</c:v>
                </c:pt>
                <c:pt idx="630">
                  <c:v>6.2566254583216505</c:v>
                </c:pt>
                <c:pt idx="631">
                  <c:v>6.2665574583224952</c:v>
                </c:pt>
                <c:pt idx="632">
                  <c:v>6.2764884583302774</c:v>
                </c:pt>
                <c:pt idx="633">
                  <c:v>6.2864194583235076</c:v>
                </c:pt>
                <c:pt idx="634">
                  <c:v>6.2963504583312897</c:v>
                </c:pt>
                <c:pt idx="635">
                  <c:v>6.3062814583245199</c:v>
                </c:pt>
                <c:pt idx="636">
                  <c:v>6.3162134583253646</c:v>
                </c:pt>
                <c:pt idx="637">
                  <c:v>6.3261444583331468</c:v>
                </c:pt>
                <c:pt idx="638">
                  <c:v>6.336075458326377</c:v>
                </c:pt>
                <c:pt idx="639">
                  <c:v>6.3460064583341591</c:v>
                </c:pt>
                <c:pt idx="640">
                  <c:v>6.3559374583273893</c:v>
                </c:pt>
                <c:pt idx="641">
                  <c:v>6.365869458328234</c:v>
                </c:pt>
                <c:pt idx="642">
                  <c:v>6.3758004583214642</c:v>
                </c:pt>
                <c:pt idx="643">
                  <c:v>6.3857314583292464</c:v>
                </c:pt>
                <c:pt idx="644">
                  <c:v>6.3956624583224766</c:v>
                </c:pt>
                <c:pt idx="645">
                  <c:v>6.4055944583233213</c:v>
                </c:pt>
                <c:pt idx="646">
                  <c:v>6.4155254583311034</c:v>
                </c:pt>
                <c:pt idx="647">
                  <c:v>6.4254564583243337</c:v>
                </c:pt>
                <c:pt idx="648">
                  <c:v>6.4353874583321158</c:v>
                </c:pt>
                <c:pt idx="649">
                  <c:v>6.445318458325346</c:v>
                </c:pt>
                <c:pt idx="650">
                  <c:v>6.4552504583261907</c:v>
                </c:pt>
                <c:pt idx="651">
                  <c:v>6.4651814583339728</c:v>
                </c:pt>
                <c:pt idx="652">
                  <c:v>6.4751124583272031</c:v>
                </c:pt>
                <c:pt idx="653">
                  <c:v>6.4850434583204333</c:v>
                </c:pt>
                <c:pt idx="654">
                  <c:v>6.4949744583282154</c:v>
                </c:pt>
                <c:pt idx="655">
                  <c:v>6.5049064583290601</c:v>
                </c:pt>
                <c:pt idx="656">
                  <c:v>6.5148374583222903</c:v>
                </c:pt>
                <c:pt idx="657">
                  <c:v>6.5247684583300725</c:v>
                </c:pt>
                <c:pt idx="658">
                  <c:v>6.5346994583233027</c:v>
                </c:pt>
                <c:pt idx="659">
                  <c:v>6.5446304583310848</c:v>
                </c:pt>
                <c:pt idx="660">
                  <c:v>6.5545624583319295</c:v>
                </c:pt>
                <c:pt idx="661">
                  <c:v>6.5644934583251597</c:v>
                </c:pt>
                <c:pt idx="662">
                  <c:v>6.5744244583329419</c:v>
                </c:pt>
                <c:pt idx="663">
                  <c:v>6.5843554583261721</c:v>
                </c:pt>
                <c:pt idx="664">
                  <c:v>6.5942864583339542</c:v>
                </c:pt>
                <c:pt idx="665">
                  <c:v>6.604218458320247</c:v>
                </c:pt>
                <c:pt idx="666">
                  <c:v>6.6141494583280291</c:v>
                </c:pt>
                <c:pt idx="667">
                  <c:v>6.6240804583212594</c:v>
                </c:pt>
                <c:pt idx="668">
                  <c:v>6.6340114583290415</c:v>
                </c:pt>
                <c:pt idx="669">
                  <c:v>6.6439424583222717</c:v>
                </c:pt>
                <c:pt idx="670">
                  <c:v>6.6538744583231164</c:v>
                </c:pt>
                <c:pt idx="671">
                  <c:v>6.6638054583308985</c:v>
                </c:pt>
                <c:pt idx="672">
                  <c:v>6.6737364583241288</c:v>
                </c:pt>
                <c:pt idx="673">
                  <c:v>6.6836674583319109</c:v>
                </c:pt>
                <c:pt idx="674">
                  <c:v>6.6935984583251411</c:v>
                </c:pt>
                <c:pt idx="675">
                  <c:v>6.7035304583259858</c:v>
                </c:pt>
                <c:pt idx="676">
                  <c:v>6.713461458333768</c:v>
                </c:pt>
                <c:pt idx="677">
                  <c:v>6.7233924583269982</c:v>
                </c:pt>
                <c:pt idx="678">
                  <c:v>6.7333234583202284</c:v>
                </c:pt>
                <c:pt idx="679">
                  <c:v>6.7432544583280105</c:v>
                </c:pt>
                <c:pt idx="680">
                  <c:v>6.7531864583288552</c:v>
                </c:pt>
                <c:pt idx="681">
                  <c:v>6.7631174583220854</c:v>
                </c:pt>
                <c:pt idx="682">
                  <c:v>6.7730484583298676</c:v>
                </c:pt>
                <c:pt idx="683">
                  <c:v>6.7829794583230978</c:v>
                </c:pt>
                <c:pt idx="684">
                  <c:v>6.7929114583239425</c:v>
                </c:pt>
                <c:pt idx="685">
                  <c:v>6.8028424583317246</c:v>
                </c:pt>
                <c:pt idx="686">
                  <c:v>6.8127734583249548</c:v>
                </c:pt>
                <c:pt idx="687">
                  <c:v>6.822704458332737</c:v>
                </c:pt>
              </c:numCache>
            </c:numRef>
          </c:xVal>
          <c:yVal>
            <c:numRef>
              <c:f>Sheet1!$C$2:$C$717</c:f>
              <c:numCache>
                <c:formatCode>General</c:formatCode>
                <c:ptCount val="716"/>
                <c:pt idx="0">
                  <c:v>-0.20342697143554689</c:v>
                </c:pt>
                <c:pt idx="1">
                  <c:v>3.592529296875E-3</c:v>
                </c:pt>
                <c:pt idx="2">
                  <c:v>5.403762817382813E-2</c:v>
                </c:pt>
                <c:pt idx="3">
                  <c:v>4.49066162109375E-4</c:v>
                </c:pt>
                <c:pt idx="4">
                  <c:v>-3.6973114013671877E-2</c:v>
                </c:pt>
                <c:pt idx="5">
                  <c:v>-3.8470001220703126E-2</c:v>
                </c:pt>
                <c:pt idx="6">
                  <c:v>-5.8977355957031255E-2</c:v>
                </c:pt>
                <c:pt idx="7">
                  <c:v>-4.8349456787109377E-2</c:v>
                </c:pt>
                <c:pt idx="8">
                  <c:v>3.1284942626953124E-2</c:v>
                </c:pt>
                <c:pt idx="9">
                  <c:v>5.6732025146484379E-2</c:v>
                </c:pt>
                <c:pt idx="10">
                  <c:v>9.4303894042968763E-3</c:v>
                </c:pt>
                <c:pt idx="11">
                  <c:v>-1.7513580322265625E-2</c:v>
                </c:pt>
                <c:pt idx="12">
                  <c:v>-2.365081787109375E-2</c:v>
                </c:pt>
                <c:pt idx="13">
                  <c:v>-5.403762817382813E-2</c:v>
                </c:pt>
                <c:pt idx="14">
                  <c:v>-5.7779846191406255E-2</c:v>
                </c:pt>
                <c:pt idx="15">
                  <c:v>-5.643264770507813E-2</c:v>
                </c:pt>
                <c:pt idx="16">
                  <c:v>-5.7480468749999999E-2</c:v>
                </c:pt>
                <c:pt idx="17">
                  <c:v>-6.6012725830078126E-2</c:v>
                </c:pt>
                <c:pt idx="18">
                  <c:v>-5.2840118408203129E-2</c:v>
                </c:pt>
                <c:pt idx="19">
                  <c:v>-4.1613464355468754E-2</c:v>
                </c:pt>
                <c:pt idx="20">
                  <c:v>-9.4303894042968763E-3</c:v>
                </c:pt>
                <c:pt idx="21">
                  <c:v>-1.4968872070312501E-4</c:v>
                </c:pt>
                <c:pt idx="22">
                  <c:v>-2.0956420898437501E-2</c:v>
                </c:pt>
                <c:pt idx="23">
                  <c:v>-3.5176849365234374E-2</c:v>
                </c:pt>
                <c:pt idx="24">
                  <c:v>-5.8228912353515627E-2</c:v>
                </c:pt>
                <c:pt idx="25">
                  <c:v>-5.2540740966796881E-2</c:v>
                </c:pt>
                <c:pt idx="26">
                  <c:v>-7.6191558837890624E-2</c:v>
                </c:pt>
                <c:pt idx="27">
                  <c:v>-9.0411987304687511E-2</c:v>
                </c:pt>
                <c:pt idx="28">
                  <c:v>-0.10612930297851562</c:v>
                </c:pt>
                <c:pt idx="29">
                  <c:v>-0.12633728027343752</c:v>
                </c:pt>
                <c:pt idx="30">
                  <c:v>-6.735992431640625E-2</c:v>
                </c:pt>
                <c:pt idx="31">
                  <c:v>-6.1372375488281256E-3</c:v>
                </c:pt>
                <c:pt idx="32">
                  <c:v>-1.945953369140625E-3</c:v>
                </c:pt>
                <c:pt idx="33">
                  <c:v>-1.2274475097656251E-2</c:v>
                </c:pt>
                <c:pt idx="34">
                  <c:v>-3.113525390625E-2</c:v>
                </c:pt>
                <c:pt idx="35">
                  <c:v>-3.1883697509765628E-2</c:v>
                </c:pt>
                <c:pt idx="36">
                  <c:v>-5.7181091308593751E-2</c:v>
                </c:pt>
                <c:pt idx="37">
                  <c:v>-8.3526306152343757E-2</c:v>
                </c:pt>
                <c:pt idx="38">
                  <c:v>-8.7418212890624999E-2</c:v>
                </c:pt>
                <c:pt idx="39">
                  <c:v>-7.0503387451171878E-2</c:v>
                </c:pt>
                <c:pt idx="40">
                  <c:v>-7.7838134765624997E-2</c:v>
                </c:pt>
                <c:pt idx="41">
                  <c:v>-0.15178436279296875</c:v>
                </c:pt>
                <c:pt idx="42">
                  <c:v>-0.21165985107421875</c:v>
                </c:pt>
                <c:pt idx="43">
                  <c:v>-0.20372634887695312</c:v>
                </c:pt>
                <c:pt idx="44">
                  <c:v>-0.21540206909179688</c:v>
                </c:pt>
                <c:pt idx="45">
                  <c:v>-0.14819183349609374</c:v>
                </c:pt>
                <c:pt idx="46">
                  <c:v>-0.17558486938476564</c:v>
                </c:pt>
                <c:pt idx="47">
                  <c:v>-0.19444564819335938</c:v>
                </c:pt>
                <c:pt idx="48">
                  <c:v>-0.2070195007324219</c:v>
                </c:pt>
                <c:pt idx="49">
                  <c:v>-0.14145584106445314</c:v>
                </c:pt>
                <c:pt idx="50">
                  <c:v>4.4906616210937502E-3</c:v>
                </c:pt>
                <c:pt idx="51">
                  <c:v>-5.3438873291015626E-2</c:v>
                </c:pt>
                <c:pt idx="52">
                  <c:v>-0.26554779052734379</c:v>
                </c:pt>
                <c:pt idx="53">
                  <c:v>-0.63917083740234382</c:v>
                </c:pt>
                <c:pt idx="54">
                  <c:v>-1.292113037109375</c:v>
                </c:pt>
                <c:pt idx="55">
                  <c:v>-3.8604721069335941</c:v>
                </c:pt>
                <c:pt idx="56">
                  <c:v>-7.7718383789062502</c:v>
                </c:pt>
                <c:pt idx="57">
                  <c:v>-8.4768722534179695</c:v>
                </c:pt>
                <c:pt idx="58">
                  <c:v>-8.8374723815917982</c:v>
                </c:pt>
                <c:pt idx="59">
                  <c:v>-8.5307601928710941</c:v>
                </c:pt>
                <c:pt idx="60">
                  <c:v>-8.0194235229492197</c:v>
                </c:pt>
                <c:pt idx="61">
                  <c:v>-8.2851210021972665</c:v>
                </c:pt>
                <c:pt idx="62">
                  <c:v>-7.9938267517089852</c:v>
                </c:pt>
                <c:pt idx="63">
                  <c:v>-7.6478961181640628</c:v>
                </c:pt>
                <c:pt idx="64">
                  <c:v>-7.0289332580566413</c:v>
                </c:pt>
                <c:pt idx="65">
                  <c:v>-5.9888960266113287</c:v>
                </c:pt>
                <c:pt idx="66">
                  <c:v>-5.4196298217773444</c:v>
                </c:pt>
                <c:pt idx="67">
                  <c:v>-4.6891488647460937</c:v>
                </c:pt>
                <c:pt idx="68">
                  <c:v>-4.1056622314453124</c:v>
                </c:pt>
                <c:pt idx="69">
                  <c:v>-3.6432737731933598</c:v>
                </c:pt>
                <c:pt idx="70">
                  <c:v>-3.4649945068359376</c:v>
                </c:pt>
                <c:pt idx="71">
                  <c:v>-2.6807752990722657</c:v>
                </c:pt>
                <c:pt idx="72">
                  <c:v>-2.1540206909179687</c:v>
                </c:pt>
                <c:pt idx="73">
                  <c:v>-1.5849041748046875</c:v>
                </c:pt>
                <c:pt idx="74">
                  <c:v>-0.82253952026367194</c:v>
                </c:pt>
                <c:pt idx="75">
                  <c:v>-0.25252487182617189</c:v>
                </c:pt>
                <c:pt idx="76">
                  <c:v>0.12723541259765625</c:v>
                </c:pt>
                <c:pt idx="77">
                  <c:v>0.59546173095703125</c:v>
                </c:pt>
                <c:pt idx="78">
                  <c:v>1.7241146850585938</c:v>
                </c:pt>
                <c:pt idx="79">
                  <c:v>2.3363415527343752</c:v>
                </c:pt>
                <c:pt idx="80">
                  <c:v>2.3902294921875002</c:v>
                </c:pt>
                <c:pt idx="81">
                  <c:v>3.0714628601074221</c:v>
                </c:pt>
                <c:pt idx="82">
                  <c:v>4.0136036682128911</c:v>
                </c:pt>
                <c:pt idx="83">
                  <c:v>4.5095223999023437</c:v>
                </c:pt>
                <c:pt idx="84">
                  <c:v>4.7443840026855471</c:v>
                </c:pt>
                <c:pt idx="85">
                  <c:v>4.7373486328125001</c:v>
                </c:pt>
                <c:pt idx="86">
                  <c:v>4.7888415527343753</c:v>
                </c:pt>
                <c:pt idx="87">
                  <c:v>4.9425718688964846</c:v>
                </c:pt>
                <c:pt idx="88">
                  <c:v>4.9554450988769529</c:v>
                </c:pt>
                <c:pt idx="89">
                  <c:v>4.8681765747070314</c:v>
                </c:pt>
                <c:pt idx="90">
                  <c:v>4.7812074279785159</c:v>
                </c:pt>
                <c:pt idx="91">
                  <c:v>4.6839097595214847</c:v>
                </c:pt>
                <c:pt idx="92">
                  <c:v>4.707261199951172</c:v>
                </c:pt>
                <c:pt idx="93">
                  <c:v>4.8020141601562498</c:v>
                </c:pt>
                <c:pt idx="94">
                  <c:v>4.7472280883789066</c:v>
                </c:pt>
                <c:pt idx="95">
                  <c:v>4.5747866821289067</c:v>
                </c:pt>
                <c:pt idx="96">
                  <c:v>4.6554689025878906</c:v>
                </c:pt>
                <c:pt idx="97">
                  <c:v>4.6149032592773436</c:v>
                </c:pt>
                <c:pt idx="98">
                  <c:v>4.6038262939453132</c:v>
                </c:pt>
                <c:pt idx="99">
                  <c:v>4.545298004150391</c:v>
                </c:pt>
                <c:pt idx="100">
                  <c:v>4.4364743041992192</c:v>
                </c:pt>
                <c:pt idx="101">
                  <c:v>4.2325982666015625</c:v>
                </c:pt>
                <c:pt idx="102">
                  <c:v>4.0246806335449223</c:v>
                </c:pt>
                <c:pt idx="103">
                  <c:v>3.617227935791016</c:v>
                </c:pt>
                <c:pt idx="104">
                  <c:v>1.7109420776367188</c:v>
                </c:pt>
                <c:pt idx="105">
                  <c:v>-0.32257919311523436</c:v>
                </c:pt>
                <c:pt idx="106">
                  <c:v>-3.0835876464843752E-2</c:v>
                </c:pt>
                <c:pt idx="107">
                  <c:v>-5.0145721435546881E-2</c:v>
                </c:pt>
                <c:pt idx="108">
                  <c:v>-6.5863037109375008E-2</c:v>
                </c:pt>
                <c:pt idx="109">
                  <c:v>-5.6732025146484379E-2</c:v>
                </c:pt>
                <c:pt idx="110">
                  <c:v>-5.7031402587890627E-2</c:v>
                </c:pt>
                <c:pt idx="111">
                  <c:v>-5.9725799560546876E-2</c:v>
                </c:pt>
                <c:pt idx="112">
                  <c:v>-5.6133270263671875E-2</c:v>
                </c:pt>
                <c:pt idx="113">
                  <c:v>-6.4066772460937504E-2</c:v>
                </c:pt>
                <c:pt idx="114">
                  <c:v>-4.8349456787109377E-2</c:v>
                </c:pt>
                <c:pt idx="115">
                  <c:v>-5.6133270263671875E-2</c:v>
                </c:pt>
                <c:pt idx="116">
                  <c:v>-5.8528289794921876E-2</c:v>
                </c:pt>
                <c:pt idx="117">
                  <c:v>-4.3260040283203127E-2</c:v>
                </c:pt>
                <c:pt idx="118">
                  <c:v>-4.775070190429688E-2</c:v>
                </c:pt>
                <c:pt idx="119">
                  <c:v>-4.49066162109375E-2</c:v>
                </c:pt>
                <c:pt idx="120">
                  <c:v>-3.7571868896484374E-2</c:v>
                </c:pt>
                <c:pt idx="121">
                  <c:v>-3.9966888427734375E-2</c:v>
                </c:pt>
                <c:pt idx="122">
                  <c:v>-4.9996032714843749E-2</c:v>
                </c:pt>
                <c:pt idx="123">
                  <c:v>-4.7451324462890625E-2</c:v>
                </c:pt>
                <c:pt idx="124">
                  <c:v>-5.2840118408203129E-2</c:v>
                </c:pt>
                <c:pt idx="125">
                  <c:v>-5.6282958984375006E-2</c:v>
                </c:pt>
                <c:pt idx="126">
                  <c:v>-6.3617706298828125E-2</c:v>
                </c:pt>
                <c:pt idx="127">
                  <c:v>-5.8977355957031255E-2</c:v>
                </c:pt>
                <c:pt idx="128">
                  <c:v>-6.6012725830078126E-2</c:v>
                </c:pt>
                <c:pt idx="129">
                  <c:v>-5.0295410156250005E-2</c:v>
                </c:pt>
                <c:pt idx="130">
                  <c:v>-4.8050079345703128E-2</c:v>
                </c:pt>
                <c:pt idx="131">
                  <c:v>-4.5954437255859376E-2</c:v>
                </c:pt>
                <c:pt idx="132">
                  <c:v>-4.3409729003906251E-2</c:v>
                </c:pt>
                <c:pt idx="133">
                  <c:v>-4.9097900390625004E-2</c:v>
                </c:pt>
                <c:pt idx="134">
                  <c:v>-4.146377563476563E-2</c:v>
                </c:pt>
                <c:pt idx="135">
                  <c:v>-4.5505371093750004E-2</c:v>
                </c:pt>
                <c:pt idx="136">
                  <c:v>-4.9846343994140625E-2</c:v>
                </c:pt>
                <c:pt idx="137">
                  <c:v>-4.894821166992188E-2</c:v>
                </c:pt>
                <c:pt idx="138">
                  <c:v>-5.6881713867187503E-2</c:v>
                </c:pt>
                <c:pt idx="139">
                  <c:v>-5.1642608642578129E-2</c:v>
                </c:pt>
                <c:pt idx="140">
                  <c:v>-5.0145721435546881E-2</c:v>
                </c:pt>
                <c:pt idx="141">
                  <c:v>-5.2989807128906254E-2</c:v>
                </c:pt>
                <c:pt idx="142">
                  <c:v>-5.239105224609375E-2</c:v>
                </c:pt>
                <c:pt idx="143">
                  <c:v>-5.4786071777343751E-2</c:v>
                </c:pt>
                <c:pt idx="144">
                  <c:v>-6.0923309326171876E-2</c:v>
                </c:pt>
                <c:pt idx="145">
                  <c:v>-4.8798522949218749E-2</c:v>
                </c:pt>
                <c:pt idx="146">
                  <c:v>-5.3887939453125006E-2</c:v>
                </c:pt>
                <c:pt idx="147">
                  <c:v>-5.1792297363281253E-2</c:v>
                </c:pt>
                <c:pt idx="148">
                  <c:v>-4.9097900390625004E-2</c:v>
                </c:pt>
                <c:pt idx="149">
                  <c:v>-4.2062530517578127E-2</c:v>
                </c:pt>
                <c:pt idx="150">
                  <c:v>-4.7301635742187501E-2</c:v>
                </c:pt>
                <c:pt idx="151">
                  <c:v>-4.4307861328125003E-2</c:v>
                </c:pt>
                <c:pt idx="152">
                  <c:v>-4.6403503417968756E-2</c:v>
                </c:pt>
                <c:pt idx="153">
                  <c:v>-5.6282958984375006E-2</c:v>
                </c:pt>
                <c:pt idx="154">
                  <c:v>-6.3468017578125008E-2</c:v>
                </c:pt>
                <c:pt idx="155">
                  <c:v>-5.5384826660156254E-2</c:v>
                </c:pt>
                <c:pt idx="156">
                  <c:v>-5.5684204101562502E-2</c:v>
                </c:pt>
                <c:pt idx="157">
                  <c:v>-5.7630157470703131E-2</c:v>
                </c:pt>
                <c:pt idx="158">
                  <c:v>-4.1164398193359375E-2</c:v>
                </c:pt>
                <c:pt idx="159">
                  <c:v>-5.0445098876953129E-2</c:v>
                </c:pt>
                <c:pt idx="160">
                  <c:v>-5.4786071777343751E-2</c:v>
                </c:pt>
                <c:pt idx="161">
                  <c:v>-4.8648834228515625E-2</c:v>
                </c:pt>
                <c:pt idx="162">
                  <c:v>-5.7330780029296875E-2</c:v>
                </c:pt>
                <c:pt idx="163">
                  <c:v>-5.4337005615234378E-2</c:v>
                </c:pt>
                <c:pt idx="164">
                  <c:v>-6.0174865722656255E-2</c:v>
                </c:pt>
                <c:pt idx="165">
                  <c:v>-6.1372375488281256E-2</c:v>
                </c:pt>
                <c:pt idx="166">
                  <c:v>-6.6910858154296884E-2</c:v>
                </c:pt>
                <c:pt idx="167">
                  <c:v>-7.1401519775390623E-2</c:v>
                </c:pt>
                <c:pt idx="168">
                  <c:v>-6.6910858154296884E-2</c:v>
                </c:pt>
                <c:pt idx="169">
                  <c:v>-5.3289184570312502E-2</c:v>
                </c:pt>
                <c:pt idx="170">
                  <c:v>-4.6852569580078128E-2</c:v>
                </c:pt>
                <c:pt idx="171">
                  <c:v>-3.861968994140625E-2</c:v>
                </c:pt>
                <c:pt idx="172">
                  <c:v>-3.2931518554687504E-2</c:v>
                </c:pt>
                <c:pt idx="173">
                  <c:v>-2.305206298828125E-2</c:v>
                </c:pt>
                <c:pt idx="174">
                  <c:v>-2.5297393798828127E-2</c:v>
                </c:pt>
                <c:pt idx="175">
                  <c:v>-1.9459533691406249E-2</c:v>
                </c:pt>
                <c:pt idx="176">
                  <c:v>-2.7692413330078127E-2</c:v>
                </c:pt>
                <c:pt idx="177">
                  <c:v>-3.9517822265625002E-2</c:v>
                </c:pt>
                <c:pt idx="178">
                  <c:v>-3.6673736572265629E-2</c:v>
                </c:pt>
                <c:pt idx="179">
                  <c:v>-5.2241363525390626E-2</c:v>
                </c:pt>
                <c:pt idx="180">
                  <c:v>-4.7002258300781252E-2</c:v>
                </c:pt>
                <c:pt idx="181">
                  <c:v>-5.4636383056640626E-2</c:v>
                </c:pt>
                <c:pt idx="182">
                  <c:v>-6.0324554443359379E-2</c:v>
                </c:pt>
                <c:pt idx="183">
                  <c:v>-6.1222686767578131E-2</c:v>
                </c:pt>
                <c:pt idx="184">
                  <c:v>-6.4066772460937504E-2</c:v>
                </c:pt>
                <c:pt idx="185">
                  <c:v>-6.3018951416015628E-2</c:v>
                </c:pt>
                <c:pt idx="186">
                  <c:v>-4.1613464355468754E-2</c:v>
                </c:pt>
                <c:pt idx="187">
                  <c:v>-4.146377563476563E-2</c:v>
                </c:pt>
                <c:pt idx="188">
                  <c:v>-4.61041259765625E-2</c:v>
                </c:pt>
                <c:pt idx="189">
                  <c:v>-3.2332763671875001E-2</c:v>
                </c:pt>
                <c:pt idx="190">
                  <c:v>-2.1555175781250002E-2</c:v>
                </c:pt>
                <c:pt idx="191">
                  <c:v>-3.3829650878906249E-2</c:v>
                </c:pt>
                <c:pt idx="192">
                  <c:v>-4.8199768066406252E-2</c:v>
                </c:pt>
                <c:pt idx="193">
                  <c:v>-4.8050079345703128E-2</c:v>
                </c:pt>
                <c:pt idx="194">
                  <c:v>-4.9846343994140625E-2</c:v>
                </c:pt>
                <c:pt idx="195">
                  <c:v>-6.8108367919921878E-2</c:v>
                </c:pt>
                <c:pt idx="196">
                  <c:v>-6.7060546875000002E-2</c:v>
                </c:pt>
                <c:pt idx="197">
                  <c:v>-5.523513793945313E-2</c:v>
                </c:pt>
                <c:pt idx="198">
                  <c:v>-5.5085449218750006E-2</c:v>
                </c:pt>
                <c:pt idx="199">
                  <c:v>-4.1613464355468754E-2</c:v>
                </c:pt>
                <c:pt idx="200">
                  <c:v>-1.3771362304687501E-2</c:v>
                </c:pt>
                <c:pt idx="201">
                  <c:v>-3.278182983398438E-2</c:v>
                </c:pt>
                <c:pt idx="202">
                  <c:v>-3.3380584716796877E-2</c:v>
                </c:pt>
                <c:pt idx="203">
                  <c:v>-2.8740234375E-2</c:v>
                </c:pt>
                <c:pt idx="204">
                  <c:v>-2.8740234375E-2</c:v>
                </c:pt>
                <c:pt idx="205">
                  <c:v>-3.2632141113281249E-2</c:v>
                </c:pt>
                <c:pt idx="206">
                  <c:v>-5.6732025146484379E-2</c:v>
                </c:pt>
                <c:pt idx="207">
                  <c:v>-7.6940002441406252E-2</c:v>
                </c:pt>
                <c:pt idx="208">
                  <c:v>-8.6220703125000006E-2</c:v>
                </c:pt>
                <c:pt idx="209">
                  <c:v>-9.9393310546875002E-2</c:v>
                </c:pt>
                <c:pt idx="210">
                  <c:v>-9.0411987304687511E-2</c:v>
                </c:pt>
                <c:pt idx="211">
                  <c:v>-7.3347473144531258E-2</c:v>
                </c:pt>
                <c:pt idx="212">
                  <c:v>-5.9426422119140627E-2</c:v>
                </c:pt>
                <c:pt idx="213">
                  <c:v>-4.6702880859375004E-2</c:v>
                </c:pt>
                <c:pt idx="214">
                  <c:v>-4.1164398193359375E-2</c:v>
                </c:pt>
                <c:pt idx="215">
                  <c:v>-3.8470001220703126E-2</c:v>
                </c:pt>
                <c:pt idx="216">
                  <c:v>-3.278182983398438E-2</c:v>
                </c:pt>
                <c:pt idx="217">
                  <c:v>-2.5596771240234375E-2</c:v>
                </c:pt>
                <c:pt idx="218">
                  <c:v>-2.424957275390625E-2</c:v>
                </c:pt>
                <c:pt idx="219">
                  <c:v>-3.1434631347656249E-2</c:v>
                </c:pt>
                <c:pt idx="220">
                  <c:v>-2.4998016357421875E-2</c:v>
                </c:pt>
                <c:pt idx="221">
                  <c:v>-3.4877471923828125E-2</c:v>
                </c:pt>
                <c:pt idx="222">
                  <c:v>-4.7601013183593756E-2</c:v>
                </c:pt>
                <c:pt idx="223">
                  <c:v>-5.5983581542968751E-2</c:v>
                </c:pt>
                <c:pt idx="224">
                  <c:v>-7.2000274658203134E-2</c:v>
                </c:pt>
                <c:pt idx="225">
                  <c:v>-7.0054321289062499E-2</c:v>
                </c:pt>
                <c:pt idx="226">
                  <c:v>-8.2029418945312502E-2</c:v>
                </c:pt>
                <c:pt idx="227">
                  <c:v>-9.1310119628906256E-2</c:v>
                </c:pt>
                <c:pt idx="228">
                  <c:v>-8.9813232421875E-2</c:v>
                </c:pt>
                <c:pt idx="229">
                  <c:v>-7.8287200927734377E-2</c:v>
                </c:pt>
                <c:pt idx="230">
                  <c:v>-5.5384826660156254E-2</c:v>
                </c:pt>
                <c:pt idx="231">
                  <c:v>-1.8112335205078125E-2</c:v>
                </c:pt>
                <c:pt idx="232">
                  <c:v>-7.634124755859375E-3</c:v>
                </c:pt>
                <c:pt idx="233">
                  <c:v>-1.1975097656250001E-3</c:v>
                </c:pt>
                <c:pt idx="234">
                  <c:v>-1.6615447998046876E-2</c:v>
                </c:pt>
                <c:pt idx="235">
                  <c:v>-3.5775604248046877E-2</c:v>
                </c:pt>
                <c:pt idx="236">
                  <c:v>-5.2540740966796881E-2</c:v>
                </c:pt>
                <c:pt idx="237">
                  <c:v>-6.9156188964843754E-2</c:v>
                </c:pt>
                <c:pt idx="238">
                  <c:v>-7.4095916748046872E-2</c:v>
                </c:pt>
                <c:pt idx="239">
                  <c:v>-8.0382843017578129E-2</c:v>
                </c:pt>
                <c:pt idx="240">
                  <c:v>-7.1401519775390623E-2</c:v>
                </c:pt>
                <c:pt idx="241">
                  <c:v>-6.7060546875000002E-2</c:v>
                </c:pt>
                <c:pt idx="242">
                  <c:v>-7.48443603515625E-2</c:v>
                </c:pt>
                <c:pt idx="243">
                  <c:v>-6.4815216064453132E-2</c:v>
                </c:pt>
                <c:pt idx="244">
                  <c:v>-5.7330780029296875E-2</c:v>
                </c:pt>
                <c:pt idx="245">
                  <c:v>-5.3139495849609378E-2</c:v>
                </c:pt>
                <c:pt idx="246">
                  <c:v>-4.3110351562500003E-2</c:v>
                </c:pt>
                <c:pt idx="247">
                  <c:v>-3.8170623779296878E-2</c:v>
                </c:pt>
                <c:pt idx="248">
                  <c:v>-1.9459533691406249E-2</c:v>
                </c:pt>
                <c:pt idx="249">
                  <c:v>-1.3771362304687501E-2</c:v>
                </c:pt>
                <c:pt idx="250">
                  <c:v>-1.2274475097656251E-2</c:v>
                </c:pt>
                <c:pt idx="251">
                  <c:v>-1.9160156250000001E-2</c:v>
                </c:pt>
                <c:pt idx="252">
                  <c:v>-3.622467041015625E-2</c:v>
                </c:pt>
                <c:pt idx="253">
                  <c:v>-5.2540740966796881E-2</c:v>
                </c:pt>
                <c:pt idx="254">
                  <c:v>-6.4515838623046884E-2</c:v>
                </c:pt>
                <c:pt idx="255">
                  <c:v>-6.3018951416015628E-2</c:v>
                </c:pt>
                <c:pt idx="256">
                  <c:v>-6.7210235595703133E-2</c:v>
                </c:pt>
                <c:pt idx="257">
                  <c:v>-6.1072998046875E-2</c:v>
                </c:pt>
                <c:pt idx="258">
                  <c:v>-6.2270507812500001E-2</c:v>
                </c:pt>
                <c:pt idx="259">
                  <c:v>-5.4187316894531254E-2</c:v>
                </c:pt>
                <c:pt idx="260">
                  <c:v>-6.0174865722656255E-2</c:v>
                </c:pt>
                <c:pt idx="261">
                  <c:v>-5.3887939453125006E-2</c:v>
                </c:pt>
                <c:pt idx="262">
                  <c:v>-3.3829650878906249E-2</c:v>
                </c:pt>
                <c:pt idx="263">
                  <c:v>-3.9517822265625002E-2</c:v>
                </c:pt>
                <c:pt idx="264">
                  <c:v>-2.9937744140625E-2</c:v>
                </c:pt>
                <c:pt idx="265">
                  <c:v>-4.4756927490234376E-2</c:v>
                </c:pt>
                <c:pt idx="266">
                  <c:v>-3.8919067382812499E-2</c:v>
                </c:pt>
                <c:pt idx="267">
                  <c:v>-5.2690429687500005E-2</c:v>
                </c:pt>
                <c:pt idx="268">
                  <c:v>-5.9426422119140627E-2</c:v>
                </c:pt>
                <c:pt idx="269">
                  <c:v>-6.3617706298828125E-2</c:v>
                </c:pt>
                <c:pt idx="270">
                  <c:v>-5.3738250732421874E-2</c:v>
                </c:pt>
                <c:pt idx="271">
                  <c:v>-6.4964904785156249E-2</c:v>
                </c:pt>
                <c:pt idx="272">
                  <c:v>-6.6012725830078126E-2</c:v>
                </c:pt>
                <c:pt idx="273">
                  <c:v>-6.5863037109375008E-2</c:v>
                </c:pt>
                <c:pt idx="274">
                  <c:v>-6.1072998046875E-2</c:v>
                </c:pt>
                <c:pt idx="275">
                  <c:v>-5.987548828125E-2</c:v>
                </c:pt>
                <c:pt idx="276">
                  <c:v>-6.2869262695312497E-2</c:v>
                </c:pt>
                <c:pt idx="277">
                  <c:v>-5.0145721435546881E-2</c:v>
                </c:pt>
                <c:pt idx="278">
                  <c:v>-1.9758911132812501E-2</c:v>
                </c:pt>
                <c:pt idx="279">
                  <c:v>-2.2902374267578126E-2</c:v>
                </c:pt>
                <c:pt idx="280">
                  <c:v>-1.8112335205078125E-2</c:v>
                </c:pt>
                <c:pt idx="281">
                  <c:v>-1.2873229980468751E-2</c:v>
                </c:pt>
                <c:pt idx="282">
                  <c:v>-2.6794281005859375E-2</c:v>
                </c:pt>
                <c:pt idx="283">
                  <c:v>-3.9817199707031251E-2</c:v>
                </c:pt>
                <c:pt idx="284">
                  <c:v>-4.5954437255859376E-2</c:v>
                </c:pt>
                <c:pt idx="285">
                  <c:v>-6.5413970947265629E-2</c:v>
                </c:pt>
                <c:pt idx="286">
                  <c:v>-5.9725799560546876E-2</c:v>
                </c:pt>
                <c:pt idx="287">
                  <c:v>-6.4815216064453132E-2</c:v>
                </c:pt>
                <c:pt idx="288">
                  <c:v>-6.6162414550781257E-2</c:v>
                </c:pt>
                <c:pt idx="289">
                  <c:v>-7.0503387451171878E-2</c:v>
                </c:pt>
                <c:pt idx="290">
                  <c:v>-5.7779846191406255E-2</c:v>
                </c:pt>
                <c:pt idx="291">
                  <c:v>-5.7330780029296875E-2</c:v>
                </c:pt>
                <c:pt idx="292">
                  <c:v>-5.2690429687500005E-2</c:v>
                </c:pt>
                <c:pt idx="293">
                  <c:v>-5.5384826660156254E-2</c:v>
                </c:pt>
                <c:pt idx="294">
                  <c:v>-4.026626586914063E-2</c:v>
                </c:pt>
                <c:pt idx="295">
                  <c:v>-3.9966888427734375E-2</c:v>
                </c:pt>
                <c:pt idx="296">
                  <c:v>-4.655319213867188E-2</c:v>
                </c:pt>
                <c:pt idx="297">
                  <c:v>-5.358856201171875E-2</c:v>
                </c:pt>
                <c:pt idx="298">
                  <c:v>-7.8885955810546873E-2</c:v>
                </c:pt>
                <c:pt idx="299">
                  <c:v>-6.8557434082031257E-2</c:v>
                </c:pt>
                <c:pt idx="300">
                  <c:v>-7.4844360351562507E-4</c:v>
                </c:pt>
                <c:pt idx="301">
                  <c:v>-6.0174865722656255E-2</c:v>
                </c:pt>
                <c:pt idx="302">
                  <c:v>-7.4694671630859383E-2</c:v>
                </c:pt>
                <c:pt idx="303">
                  <c:v>-8.0382843017578129E-2</c:v>
                </c:pt>
              </c:numCache>
            </c:numRef>
          </c:yVal>
          <c:smooth val="0"/>
          <c:extLst>
            <c:ext xmlns:c16="http://schemas.microsoft.com/office/drawing/2014/chart" uri="{C3380CC4-5D6E-409C-BE32-E72D297353CC}">
              <c16:uniqueId val="{00000001-0CB8-4669-B351-620D5AF08B7F}"/>
            </c:ext>
          </c:extLst>
        </c:ser>
        <c:ser>
          <c:idx val="2"/>
          <c:order val="2"/>
          <c:tx>
            <c:strRef>
              <c:f>Sheet1!$D$1</c:f>
              <c:strCache>
                <c:ptCount val="1"/>
                <c:pt idx="0">
                  <c:v>Aluminum Foil on Glass</c:v>
                </c:pt>
              </c:strCache>
            </c:strRef>
          </c:tx>
          <c:spPr>
            <a:ln w="19050" cap="rnd">
              <a:noFill/>
              <a:round/>
            </a:ln>
            <a:effectLst/>
          </c:spPr>
          <c:marker>
            <c:symbol val="circle"/>
            <c:size val="5"/>
            <c:spPr>
              <a:solidFill>
                <a:schemeClr val="accent3"/>
              </a:solidFill>
              <a:ln w="9525">
                <a:solidFill>
                  <a:schemeClr val="accent3"/>
                </a:solidFill>
              </a:ln>
              <a:effectLst/>
            </c:spPr>
          </c:marker>
          <c:xVal>
            <c:numRef>
              <c:f>Sheet1!$A$2:$A$794</c:f>
              <c:numCache>
                <c:formatCode>General</c:formatCode>
                <c:ptCount val="793"/>
                <c:pt idx="0">
                  <c:v>0</c:v>
                </c:pt>
                <c:pt idx="1">
                  <c:v>9.9320000008447096E-3</c:v>
                </c:pt>
                <c:pt idx="2">
                  <c:v>1.9862999994074926E-2</c:v>
                </c:pt>
                <c:pt idx="3">
                  <c:v>2.9793999987305142E-2</c:v>
                </c:pt>
                <c:pt idx="4">
                  <c:v>3.9724999995087273E-2</c:v>
                </c:pt>
                <c:pt idx="5">
                  <c:v>4.965599998831749E-2</c:v>
                </c:pt>
                <c:pt idx="6">
                  <c:v>5.9586999996099621E-2</c:v>
                </c:pt>
                <c:pt idx="7">
                  <c:v>6.9517999989329837E-2</c:v>
                </c:pt>
                <c:pt idx="8">
                  <c:v>7.9449999990174547E-2</c:v>
                </c:pt>
                <c:pt idx="9">
                  <c:v>8.9380999997956678E-2</c:v>
                </c:pt>
                <c:pt idx="10">
                  <c:v>9.9311999991186894E-2</c:v>
                </c:pt>
                <c:pt idx="11">
                  <c:v>0.10924299999896903</c:v>
                </c:pt>
                <c:pt idx="12">
                  <c:v>0.11917399999219924</c:v>
                </c:pt>
                <c:pt idx="13">
                  <c:v>0.12910499999998137</c:v>
                </c:pt>
                <c:pt idx="14">
                  <c:v>0.13903599999321159</c:v>
                </c:pt>
                <c:pt idx="15">
                  <c:v>0.14896700000099372</c:v>
                </c:pt>
                <c:pt idx="16">
                  <c:v>0.15889799999422394</c:v>
                </c:pt>
                <c:pt idx="17">
                  <c:v>0.16882999999506865</c:v>
                </c:pt>
                <c:pt idx="18">
                  <c:v>0.17876099998829886</c:v>
                </c:pt>
                <c:pt idx="19">
                  <c:v>0.18869199999608099</c:v>
                </c:pt>
                <c:pt idx="20">
                  <c:v>0.19862299998931121</c:v>
                </c:pt>
                <c:pt idx="21">
                  <c:v>0.20855399999709334</c:v>
                </c:pt>
                <c:pt idx="22">
                  <c:v>0.21848499999032356</c:v>
                </c:pt>
                <c:pt idx="23">
                  <c:v>0.22841599999810569</c:v>
                </c:pt>
                <c:pt idx="24">
                  <c:v>0.23834699999133591</c:v>
                </c:pt>
                <c:pt idx="25">
                  <c:v>0.24827899999218062</c:v>
                </c:pt>
                <c:pt idx="26">
                  <c:v>0.25820999999996275</c:v>
                </c:pt>
                <c:pt idx="27">
                  <c:v>0.26814099999319296</c:v>
                </c:pt>
                <c:pt idx="28">
                  <c:v>0.27807200000097509</c:v>
                </c:pt>
                <c:pt idx="29">
                  <c:v>0.28800299999420531</c:v>
                </c:pt>
                <c:pt idx="30">
                  <c:v>0.29793399998743553</c:v>
                </c:pt>
                <c:pt idx="31">
                  <c:v>0.30786499999521766</c:v>
                </c:pt>
                <c:pt idx="32">
                  <c:v>0.31779599998844787</c:v>
                </c:pt>
                <c:pt idx="33">
                  <c:v>0.32772799998929258</c:v>
                </c:pt>
                <c:pt idx="34">
                  <c:v>0.33765899999707472</c:v>
                </c:pt>
                <c:pt idx="35">
                  <c:v>0.34758999999030493</c:v>
                </c:pt>
                <c:pt idx="36">
                  <c:v>0.35752099999808706</c:v>
                </c:pt>
                <c:pt idx="37">
                  <c:v>0.36745199999131728</c:v>
                </c:pt>
                <c:pt idx="38">
                  <c:v>0.37738299999909941</c:v>
                </c:pt>
                <c:pt idx="39">
                  <c:v>0.38731399999232963</c:v>
                </c:pt>
                <c:pt idx="40">
                  <c:v>0.39724500000011176</c:v>
                </c:pt>
                <c:pt idx="41">
                  <c:v>0.40717700000095647</c:v>
                </c:pt>
                <c:pt idx="42">
                  <c:v>0.41710799999418668</c:v>
                </c:pt>
                <c:pt idx="43">
                  <c:v>0.4270389999874169</c:v>
                </c:pt>
                <c:pt idx="44">
                  <c:v>0.43696999999519903</c:v>
                </c:pt>
                <c:pt idx="45">
                  <c:v>0.44690099998842925</c:v>
                </c:pt>
                <c:pt idx="46">
                  <c:v>0.45683199999621138</c:v>
                </c:pt>
                <c:pt idx="47">
                  <c:v>0.4667629999894416</c:v>
                </c:pt>
                <c:pt idx="48">
                  <c:v>0.47669399999722373</c:v>
                </c:pt>
                <c:pt idx="49">
                  <c:v>0.48662599999806844</c:v>
                </c:pt>
                <c:pt idx="50">
                  <c:v>0.49655699999129865</c:v>
                </c:pt>
                <c:pt idx="51">
                  <c:v>0.50648799999908078</c:v>
                </c:pt>
                <c:pt idx="52">
                  <c:v>0.516418999992311</c:v>
                </c:pt>
                <c:pt idx="53">
                  <c:v>0.52635000000009313</c:v>
                </c:pt>
                <c:pt idx="54">
                  <c:v>0.53628099999332335</c:v>
                </c:pt>
                <c:pt idx="55">
                  <c:v>0.54621199998655356</c:v>
                </c:pt>
                <c:pt idx="56">
                  <c:v>0.5561429999943357</c:v>
                </c:pt>
                <c:pt idx="57">
                  <c:v>0.56607499999518041</c:v>
                </c:pt>
                <c:pt idx="58">
                  <c:v>0.57600599998841062</c:v>
                </c:pt>
                <c:pt idx="59">
                  <c:v>0.58593699999619275</c:v>
                </c:pt>
                <c:pt idx="60">
                  <c:v>0.59586799998942297</c:v>
                </c:pt>
                <c:pt idx="61">
                  <c:v>0.6057989999972051</c:v>
                </c:pt>
                <c:pt idx="62">
                  <c:v>0.61572999999043532</c:v>
                </c:pt>
                <c:pt idx="63">
                  <c:v>0.62566099999821745</c:v>
                </c:pt>
                <c:pt idx="64">
                  <c:v>0.63559199999144766</c:v>
                </c:pt>
                <c:pt idx="65">
                  <c:v>0.64552399999229237</c:v>
                </c:pt>
                <c:pt idx="66">
                  <c:v>0.65545500000007451</c:v>
                </c:pt>
                <c:pt idx="67">
                  <c:v>0.66538599999330472</c:v>
                </c:pt>
                <c:pt idx="68">
                  <c:v>0.67531700000108685</c:v>
                </c:pt>
                <c:pt idx="69">
                  <c:v>0.68524799999431707</c:v>
                </c:pt>
                <c:pt idx="70">
                  <c:v>0.69517899998754729</c:v>
                </c:pt>
                <c:pt idx="71">
                  <c:v>0.70510999999532942</c:v>
                </c:pt>
                <c:pt idx="72">
                  <c:v>0.71504099998855963</c:v>
                </c:pt>
                <c:pt idx="73">
                  <c:v>0.72497199999634176</c:v>
                </c:pt>
                <c:pt idx="74">
                  <c:v>0.73490399999718647</c:v>
                </c:pt>
                <c:pt idx="75">
                  <c:v>0.74483499999041669</c:v>
                </c:pt>
                <c:pt idx="76">
                  <c:v>0.75476599999819882</c:v>
                </c:pt>
                <c:pt idx="77">
                  <c:v>0.76469699999142904</c:v>
                </c:pt>
                <c:pt idx="78">
                  <c:v>0.77462799999921117</c:v>
                </c:pt>
                <c:pt idx="79">
                  <c:v>0.78455899999244139</c:v>
                </c:pt>
                <c:pt idx="80">
                  <c:v>0.79449000000022352</c:v>
                </c:pt>
                <c:pt idx="81">
                  <c:v>0.80442200000106823</c:v>
                </c:pt>
                <c:pt idx="82">
                  <c:v>0.81435299999429844</c:v>
                </c:pt>
                <c:pt idx="83">
                  <c:v>0.82428358332253993</c:v>
                </c:pt>
                <c:pt idx="84">
                  <c:v>0.83421458333032206</c:v>
                </c:pt>
                <c:pt idx="85">
                  <c:v>0.84414558332355227</c:v>
                </c:pt>
                <c:pt idx="86">
                  <c:v>0.8540765833313344</c:v>
                </c:pt>
                <c:pt idx="87">
                  <c:v>0.86400758332456462</c:v>
                </c:pt>
                <c:pt idx="88">
                  <c:v>0.87393858333234675</c:v>
                </c:pt>
                <c:pt idx="89">
                  <c:v>0.88386958332557697</c:v>
                </c:pt>
                <c:pt idx="90">
                  <c:v>0.89380158332642168</c:v>
                </c:pt>
                <c:pt idx="91">
                  <c:v>0.90373258333420381</c:v>
                </c:pt>
                <c:pt idx="92">
                  <c:v>0.91366358332743403</c:v>
                </c:pt>
                <c:pt idx="93">
                  <c:v>0.92359458332066424</c:v>
                </c:pt>
                <c:pt idx="94">
                  <c:v>0.93352558332844637</c:v>
                </c:pt>
                <c:pt idx="95">
                  <c:v>0.94345658332167659</c:v>
                </c:pt>
                <c:pt idx="96">
                  <c:v>0.95338758332945872</c:v>
                </c:pt>
                <c:pt idx="97">
                  <c:v>0.96331858332268894</c:v>
                </c:pt>
                <c:pt idx="98">
                  <c:v>0.97325058332353365</c:v>
                </c:pt>
                <c:pt idx="99">
                  <c:v>0.98318158333131578</c:v>
                </c:pt>
                <c:pt idx="100">
                  <c:v>0.99311258332454599</c:v>
                </c:pt>
                <c:pt idx="101">
                  <c:v>1.0030435833323281</c:v>
                </c:pt>
                <c:pt idx="102">
                  <c:v>1.0129745833255583</c:v>
                </c:pt>
                <c:pt idx="103">
                  <c:v>1.0229055833333405</c:v>
                </c:pt>
                <c:pt idx="104">
                  <c:v>1.0328365833265707</c:v>
                </c:pt>
                <c:pt idx="105">
                  <c:v>1.0427675833343528</c:v>
                </c:pt>
                <c:pt idx="106">
                  <c:v>1.0526995833206456</c:v>
                </c:pt>
                <c:pt idx="107">
                  <c:v>1.0626305833284277</c:v>
                </c:pt>
                <c:pt idx="108">
                  <c:v>1.072561583321658</c:v>
                </c:pt>
                <c:pt idx="109">
                  <c:v>1.0824925833294401</c:v>
                </c:pt>
                <c:pt idx="110">
                  <c:v>1.0924235833226703</c:v>
                </c:pt>
                <c:pt idx="111">
                  <c:v>1.1023545833304524</c:v>
                </c:pt>
                <c:pt idx="112">
                  <c:v>1.1122855833236827</c:v>
                </c:pt>
                <c:pt idx="113">
                  <c:v>1.1222165833314648</c:v>
                </c:pt>
                <c:pt idx="114">
                  <c:v>1.1321485833323095</c:v>
                </c:pt>
                <c:pt idx="115">
                  <c:v>1.1420795833255397</c:v>
                </c:pt>
                <c:pt idx="116">
                  <c:v>1.1520105833333218</c:v>
                </c:pt>
                <c:pt idx="117">
                  <c:v>1.1619415833265521</c:v>
                </c:pt>
                <c:pt idx="118">
                  <c:v>1.1718725833343342</c:v>
                </c:pt>
                <c:pt idx="119">
                  <c:v>1.1818035833275644</c:v>
                </c:pt>
                <c:pt idx="120">
                  <c:v>1.1917345833207946</c:v>
                </c:pt>
                <c:pt idx="121">
                  <c:v>1.2016655833285768</c:v>
                </c:pt>
                <c:pt idx="122">
                  <c:v>1.2115975833294215</c:v>
                </c:pt>
                <c:pt idx="123">
                  <c:v>1.2215285833226517</c:v>
                </c:pt>
                <c:pt idx="124">
                  <c:v>1.2314595833304338</c:v>
                </c:pt>
                <c:pt idx="125">
                  <c:v>1.241390583323664</c:v>
                </c:pt>
                <c:pt idx="126">
                  <c:v>1.2513215833314462</c:v>
                </c:pt>
                <c:pt idx="127">
                  <c:v>1.2612525833246764</c:v>
                </c:pt>
                <c:pt idx="128">
                  <c:v>1.2711835833324585</c:v>
                </c:pt>
                <c:pt idx="129">
                  <c:v>1.2811145833256887</c:v>
                </c:pt>
                <c:pt idx="130">
                  <c:v>1.2910465833265334</c:v>
                </c:pt>
                <c:pt idx="131">
                  <c:v>1.3009775833343156</c:v>
                </c:pt>
                <c:pt idx="132">
                  <c:v>1.3109085833275458</c:v>
                </c:pt>
                <c:pt idx="133">
                  <c:v>1.320839583320776</c:v>
                </c:pt>
                <c:pt idx="134">
                  <c:v>1.3307705833285581</c:v>
                </c:pt>
                <c:pt idx="135">
                  <c:v>1.3407015833217883</c:v>
                </c:pt>
                <c:pt idx="136">
                  <c:v>1.3506325833295705</c:v>
                </c:pt>
                <c:pt idx="137">
                  <c:v>1.3605635833228007</c:v>
                </c:pt>
                <c:pt idx="138">
                  <c:v>1.3704955833236454</c:v>
                </c:pt>
                <c:pt idx="139">
                  <c:v>1.3804265833314275</c:v>
                </c:pt>
                <c:pt idx="140">
                  <c:v>1.3903575833246578</c:v>
                </c:pt>
                <c:pt idx="141">
                  <c:v>1.4002885833324399</c:v>
                </c:pt>
                <c:pt idx="142">
                  <c:v>1.4102195833256701</c:v>
                </c:pt>
                <c:pt idx="143">
                  <c:v>1.4201505833334522</c:v>
                </c:pt>
                <c:pt idx="144">
                  <c:v>1.4300815833266824</c:v>
                </c:pt>
                <c:pt idx="145">
                  <c:v>1.4400125833199127</c:v>
                </c:pt>
                <c:pt idx="146">
                  <c:v>1.4499445833207574</c:v>
                </c:pt>
                <c:pt idx="147">
                  <c:v>1.4598755833285395</c:v>
                </c:pt>
                <c:pt idx="148">
                  <c:v>1.4698065833217697</c:v>
                </c:pt>
                <c:pt idx="149">
                  <c:v>1.4797375833295519</c:v>
                </c:pt>
                <c:pt idx="150">
                  <c:v>1.4896685833227821</c:v>
                </c:pt>
                <c:pt idx="151">
                  <c:v>1.4995995833305642</c:v>
                </c:pt>
                <c:pt idx="152">
                  <c:v>1.5095305833237944</c:v>
                </c:pt>
                <c:pt idx="153">
                  <c:v>1.5194615833315765</c:v>
                </c:pt>
                <c:pt idx="154">
                  <c:v>1.5293935833324213</c:v>
                </c:pt>
                <c:pt idx="155">
                  <c:v>1.5393245833256515</c:v>
                </c:pt>
                <c:pt idx="156">
                  <c:v>1.5492555833334336</c:v>
                </c:pt>
                <c:pt idx="157">
                  <c:v>1.5591865833266638</c:v>
                </c:pt>
                <c:pt idx="158">
                  <c:v>1.569117583319894</c:v>
                </c:pt>
                <c:pt idx="159">
                  <c:v>1.5790485833276762</c:v>
                </c:pt>
                <c:pt idx="160">
                  <c:v>1.5889795833209064</c:v>
                </c:pt>
                <c:pt idx="161">
                  <c:v>1.5989105833286885</c:v>
                </c:pt>
                <c:pt idx="162">
                  <c:v>1.6088425833295332</c:v>
                </c:pt>
                <c:pt idx="163">
                  <c:v>1.6187735833227634</c:v>
                </c:pt>
                <c:pt idx="164">
                  <c:v>1.6287045833305456</c:v>
                </c:pt>
                <c:pt idx="165">
                  <c:v>1.6386355833237758</c:v>
                </c:pt>
                <c:pt idx="166">
                  <c:v>1.6485665833315579</c:v>
                </c:pt>
                <c:pt idx="167">
                  <c:v>1.6584975833247881</c:v>
                </c:pt>
                <c:pt idx="168">
                  <c:v>1.6684285833325703</c:v>
                </c:pt>
                <c:pt idx="169">
                  <c:v>1.6783595833258005</c:v>
                </c:pt>
                <c:pt idx="170">
                  <c:v>1.6882915833266452</c:v>
                </c:pt>
                <c:pt idx="171">
                  <c:v>1.6982225833198754</c:v>
                </c:pt>
                <c:pt idx="172">
                  <c:v>1.7081535833276575</c:v>
                </c:pt>
                <c:pt idx="173">
                  <c:v>1.7180845833208878</c:v>
                </c:pt>
                <c:pt idx="174">
                  <c:v>1.7280155833286699</c:v>
                </c:pt>
                <c:pt idx="175">
                  <c:v>1.7379465833219001</c:v>
                </c:pt>
                <c:pt idx="176">
                  <c:v>1.7478775833296822</c:v>
                </c:pt>
                <c:pt idx="177">
                  <c:v>1.7578085833229125</c:v>
                </c:pt>
                <c:pt idx="178">
                  <c:v>1.7677405833237572</c:v>
                </c:pt>
                <c:pt idx="179">
                  <c:v>1.7776715833315393</c:v>
                </c:pt>
                <c:pt idx="180">
                  <c:v>1.7876025833247695</c:v>
                </c:pt>
                <c:pt idx="181">
                  <c:v>1.7975335833325516</c:v>
                </c:pt>
                <c:pt idx="182">
                  <c:v>1.8074645833257819</c:v>
                </c:pt>
                <c:pt idx="183">
                  <c:v>1.817395583333564</c:v>
                </c:pt>
                <c:pt idx="184">
                  <c:v>1.8273268333286978</c:v>
                </c:pt>
                <c:pt idx="185">
                  <c:v>1.8372588333295425</c:v>
                </c:pt>
                <c:pt idx="186">
                  <c:v>1.8471898333227728</c:v>
                </c:pt>
                <c:pt idx="187">
                  <c:v>1.8571208333305549</c:v>
                </c:pt>
                <c:pt idx="188">
                  <c:v>1.8670518333237851</c:v>
                </c:pt>
                <c:pt idx="189">
                  <c:v>1.8769828333315672</c:v>
                </c:pt>
                <c:pt idx="190">
                  <c:v>1.8869138333247975</c:v>
                </c:pt>
                <c:pt idx="191">
                  <c:v>1.8968448333325796</c:v>
                </c:pt>
                <c:pt idx="192">
                  <c:v>1.9067758333258098</c:v>
                </c:pt>
                <c:pt idx="193">
                  <c:v>1.9167078333266545</c:v>
                </c:pt>
                <c:pt idx="194">
                  <c:v>1.9266388333198847</c:v>
                </c:pt>
                <c:pt idx="195">
                  <c:v>1.9365698333276669</c:v>
                </c:pt>
                <c:pt idx="196">
                  <c:v>1.9465008333208971</c:v>
                </c:pt>
                <c:pt idx="197">
                  <c:v>1.9564318333286792</c:v>
                </c:pt>
                <c:pt idx="198">
                  <c:v>1.9663628333219094</c:v>
                </c:pt>
                <c:pt idx="199">
                  <c:v>1.9762938333296916</c:v>
                </c:pt>
                <c:pt idx="200">
                  <c:v>1.9862248333229218</c:v>
                </c:pt>
                <c:pt idx="201">
                  <c:v>1.9961568333237665</c:v>
                </c:pt>
                <c:pt idx="202">
                  <c:v>2.0060878333315486</c:v>
                </c:pt>
                <c:pt idx="203">
                  <c:v>2.0160188333247788</c:v>
                </c:pt>
                <c:pt idx="204">
                  <c:v>2.025949833332561</c:v>
                </c:pt>
                <c:pt idx="205">
                  <c:v>2.0358808333257912</c:v>
                </c:pt>
                <c:pt idx="206">
                  <c:v>2.0458118333335733</c:v>
                </c:pt>
                <c:pt idx="207">
                  <c:v>2.0557428333268035</c:v>
                </c:pt>
                <c:pt idx="208">
                  <c:v>2.0656738333200337</c:v>
                </c:pt>
                <c:pt idx="209">
                  <c:v>2.0756058333208784</c:v>
                </c:pt>
                <c:pt idx="210">
                  <c:v>2.0855368333286606</c:v>
                </c:pt>
                <c:pt idx="211">
                  <c:v>2.0954678333218908</c:v>
                </c:pt>
                <c:pt idx="212">
                  <c:v>2.1053988333296729</c:v>
                </c:pt>
                <c:pt idx="213">
                  <c:v>2.1153298333229031</c:v>
                </c:pt>
                <c:pt idx="214">
                  <c:v>2.1252608333306853</c:v>
                </c:pt>
                <c:pt idx="215">
                  <c:v>2.1351918333239155</c:v>
                </c:pt>
                <c:pt idx="216">
                  <c:v>2.1451238333247602</c:v>
                </c:pt>
                <c:pt idx="217">
                  <c:v>2.1550548333325423</c:v>
                </c:pt>
                <c:pt idx="218">
                  <c:v>2.1649858333257725</c:v>
                </c:pt>
                <c:pt idx="219">
                  <c:v>2.1749168333335547</c:v>
                </c:pt>
                <c:pt idx="220">
                  <c:v>2.1848478333267849</c:v>
                </c:pt>
                <c:pt idx="221">
                  <c:v>2.1947788333200151</c:v>
                </c:pt>
                <c:pt idx="222">
                  <c:v>2.2047098333277972</c:v>
                </c:pt>
                <c:pt idx="223">
                  <c:v>2.2146408333210275</c:v>
                </c:pt>
                <c:pt idx="224">
                  <c:v>2.2245728333218722</c:v>
                </c:pt>
                <c:pt idx="225">
                  <c:v>2.2345038333296543</c:v>
                </c:pt>
                <c:pt idx="226">
                  <c:v>2.2444348333228845</c:v>
                </c:pt>
                <c:pt idx="227">
                  <c:v>2.2543658333306666</c:v>
                </c:pt>
                <c:pt idx="228">
                  <c:v>2.2642968333238969</c:v>
                </c:pt>
                <c:pt idx="229">
                  <c:v>2.274227833331679</c:v>
                </c:pt>
                <c:pt idx="230">
                  <c:v>2.2841588333249092</c:v>
                </c:pt>
                <c:pt idx="231">
                  <c:v>2.2940908333257539</c:v>
                </c:pt>
                <c:pt idx="232">
                  <c:v>2.3040218333335361</c:v>
                </c:pt>
                <c:pt idx="233">
                  <c:v>2.3139528333267663</c:v>
                </c:pt>
                <c:pt idx="234">
                  <c:v>2.3238838333199965</c:v>
                </c:pt>
                <c:pt idx="235">
                  <c:v>2.3338148333277786</c:v>
                </c:pt>
                <c:pt idx="236">
                  <c:v>2.3437458333210088</c:v>
                </c:pt>
                <c:pt idx="237">
                  <c:v>2.353676833328791</c:v>
                </c:pt>
                <c:pt idx="238">
                  <c:v>2.3636078333220212</c:v>
                </c:pt>
                <c:pt idx="239">
                  <c:v>2.3735398333228659</c:v>
                </c:pt>
                <c:pt idx="240">
                  <c:v>2.383470833330648</c:v>
                </c:pt>
                <c:pt idx="241">
                  <c:v>2.3934018333238782</c:v>
                </c:pt>
                <c:pt idx="242">
                  <c:v>2.4033328333316604</c:v>
                </c:pt>
                <c:pt idx="243">
                  <c:v>2.4132638333248906</c:v>
                </c:pt>
                <c:pt idx="244">
                  <c:v>2.4231948333326727</c:v>
                </c:pt>
                <c:pt idx="245">
                  <c:v>2.4331258333259029</c:v>
                </c:pt>
                <c:pt idx="246">
                  <c:v>2.4430578333267476</c:v>
                </c:pt>
                <c:pt idx="247">
                  <c:v>2.4529888333199779</c:v>
                </c:pt>
                <c:pt idx="248">
                  <c:v>2.46291983332776</c:v>
                </c:pt>
                <c:pt idx="249">
                  <c:v>2.4728508333209902</c:v>
                </c:pt>
                <c:pt idx="250">
                  <c:v>2.4827818333287723</c:v>
                </c:pt>
                <c:pt idx="251">
                  <c:v>2.4927128333220026</c:v>
                </c:pt>
                <c:pt idx="252">
                  <c:v>2.5026438333297847</c:v>
                </c:pt>
                <c:pt idx="253">
                  <c:v>2.5125748333230149</c:v>
                </c:pt>
                <c:pt idx="254">
                  <c:v>2.5225068333238596</c:v>
                </c:pt>
                <c:pt idx="255">
                  <c:v>2.5324378333316417</c:v>
                </c:pt>
                <c:pt idx="256">
                  <c:v>2.542368833324872</c:v>
                </c:pt>
                <c:pt idx="257">
                  <c:v>2.5522998333326541</c:v>
                </c:pt>
                <c:pt idx="258">
                  <c:v>2.5622308333258843</c:v>
                </c:pt>
                <c:pt idx="259">
                  <c:v>2.5721618333336664</c:v>
                </c:pt>
                <c:pt idx="260">
                  <c:v>2.5820928333268967</c:v>
                </c:pt>
                <c:pt idx="261">
                  <c:v>2.5920248333277414</c:v>
                </c:pt>
                <c:pt idx="262">
                  <c:v>2.6019558333209716</c:v>
                </c:pt>
                <c:pt idx="263">
                  <c:v>2.6118868333287537</c:v>
                </c:pt>
                <c:pt idx="264">
                  <c:v>2.6218178333219839</c:v>
                </c:pt>
                <c:pt idx="265">
                  <c:v>2.6317488333297661</c:v>
                </c:pt>
                <c:pt idx="266">
                  <c:v>2.6416798333229963</c:v>
                </c:pt>
                <c:pt idx="267">
                  <c:v>2.6516108333307784</c:v>
                </c:pt>
                <c:pt idx="268">
                  <c:v>2.6615428333316231</c:v>
                </c:pt>
                <c:pt idx="269">
                  <c:v>2.6714738333248533</c:v>
                </c:pt>
                <c:pt idx="270">
                  <c:v>2.6814048333326355</c:v>
                </c:pt>
                <c:pt idx="271">
                  <c:v>2.6913358333258657</c:v>
                </c:pt>
                <c:pt idx="272">
                  <c:v>2.7012668333336478</c:v>
                </c:pt>
                <c:pt idx="273">
                  <c:v>2.711197833326878</c:v>
                </c:pt>
                <c:pt idx="274">
                  <c:v>2.7211288333201082</c:v>
                </c:pt>
                <c:pt idx="275">
                  <c:v>2.731060833320953</c:v>
                </c:pt>
                <c:pt idx="276">
                  <c:v>2.7409918333287351</c:v>
                </c:pt>
                <c:pt idx="277">
                  <c:v>2.7509228333219653</c:v>
                </c:pt>
                <c:pt idx="278">
                  <c:v>2.7608538333297474</c:v>
                </c:pt>
                <c:pt idx="279">
                  <c:v>2.7707848333229776</c:v>
                </c:pt>
                <c:pt idx="280">
                  <c:v>2.7807158333307598</c:v>
                </c:pt>
                <c:pt idx="281">
                  <c:v>2.79064683332399</c:v>
                </c:pt>
                <c:pt idx="282">
                  <c:v>2.8005788333248347</c:v>
                </c:pt>
                <c:pt idx="283">
                  <c:v>2.8105098333326168</c:v>
                </c:pt>
                <c:pt idx="284">
                  <c:v>2.8204402499977732</c:v>
                </c:pt>
                <c:pt idx="285">
                  <c:v>2.8303712499910034</c:v>
                </c:pt>
                <c:pt idx="286">
                  <c:v>2.8403022499987856</c:v>
                </c:pt>
                <c:pt idx="287">
                  <c:v>2.8502332499920158</c:v>
                </c:pt>
                <c:pt idx="288">
                  <c:v>2.8601642499997979</c:v>
                </c:pt>
                <c:pt idx="289">
                  <c:v>2.8700962500006426</c:v>
                </c:pt>
                <c:pt idx="290">
                  <c:v>2.8800272499938728</c:v>
                </c:pt>
                <c:pt idx="291">
                  <c:v>2.889958249987103</c:v>
                </c:pt>
                <c:pt idx="292">
                  <c:v>2.8998892499948852</c:v>
                </c:pt>
                <c:pt idx="293">
                  <c:v>2.9098202499881154</c:v>
                </c:pt>
                <c:pt idx="294">
                  <c:v>2.9197512499958975</c:v>
                </c:pt>
                <c:pt idx="295">
                  <c:v>2.9296822499891277</c:v>
                </c:pt>
                <c:pt idx="296">
                  <c:v>2.9396132499969099</c:v>
                </c:pt>
                <c:pt idx="297">
                  <c:v>2.9495452499977546</c:v>
                </c:pt>
                <c:pt idx="298">
                  <c:v>2.9594762499909848</c:v>
                </c:pt>
                <c:pt idx="299">
                  <c:v>2.9694072499987669</c:v>
                </c:pt>
                <c:pt idx="300">
                  <c:v>2.9793382499919971</c:v>
                </c:pt>
                <c:pt idx="301">
                  <c:v>2.9892692499997793</c:v>
                </c:pt>
                <c:pt idx="302">
                  <c:v>2.9992002499930095</c:v>
                </c:pt>
                <c:pt idx="303">
                  <c:v>3.0091312500007916</c:v>
                </c:pt>
                <c:pt idx="304">
                  <c:v>3.0190632499870844</c:v>
                </c:pt>
                <c:pt idx="305">
                  <c:v>3.0289942499948665</c:v>
                </c:pt>
                <c:pt idx="306">
                  <c:v>3.0389252499880968</c:v>
                </c:pt>
                <c:pt idx="307">
                  <c:v>3.0488562499958789</c:v>
                </c:pt>
                <c:pt idx="308">
                  <c:v>3.0587872499891091</c:v>
                </c:pt>
                <c:pt idx="309">
                  <c:v>3.0687182499968912</c:v>
                </c:pt>
                <c:pt idx="310">
                  <c:v>3.078650249997736</c:v>
                </c:pt>
                <c:pt idx="311">
                  <c:v>3.0885812499909662</c:v>
                </c:pt>
                <c:pt idx="312">
                  <c:v>3.0985122499987483</c:v>
                </c:pt>
                <c:pt idx="313">
                  <c:v>3.1084432499919785</c:v>
                </c:pt>
                <c:pt idx="314">
                  <c:v>3.1183742499997607</c:v>
                </c:pt>
                <c:pt idx="315">
                  <c:v>3.1283052499929909</c:v>
                </c:pt>
                <c:pt idx="316">
                  <c:v>3.138236250000773</c:v>
                </c:pt>
                <c:pt idx="317">
                  <c:v>3.1481682499870658</c:v>
                </c:pt>
                <c:pt idx="318">
                  <c:v>3.1580992499948479</c:v>
                </c:pt>
                <c:pt idx="319">
                  <c:v>3.1680302499880781</c:v>
                </c:pt>
                <c:pt idx="320">
                  <c:v>3.1779612499958603</c:v>
                </c:pt>
                <c:pt idx="321">
                  <c:v>3.1878922499890905</c:v>
                </c:pt>
                <c:pt idx="322">
                  <c:v>3.1978232499968726</c:v>
                </c:pt>
                <c:pt idx="323">
                  <c:v>3.2077542499901028</c:v>
                </c:pt>
                <c:pt idx="324">
                  <c:v>3.2176862499909475</c:v>
                </c:pt>
                <c:pt idx="325">
                  <c:v>3.2276172499987297</c:v>
                </c:pt>
                <c:pt idx="326">
                  <c:v>3.2375482499919599</c:v>
                </c:pt>
                <c:pt idx="327">
                  <c:v>3.247479249999742</c:v>
                </c:pt>
                <c:pt idx="328">
                  <c:v>3.2574102499929722</c:v>
                </c:pt>
                <c:pt idx="329">
                  <c:v>3.2673412500007544</c:v>
                </c:pt>
                <c:pt idx="330">
                  <c:v>3.2772722499939846</c:v>
                </c:pt>
                <c:pt idx="331">
                  <c:v>3.2872042499948293</c:v>
                </c:pt>
                <c:pt idx="332">
                  <c:v>3.2971352499880595</c:v>
                </c:pt>
                <c:pt idx="333">
                  <c:v>3.3070662499958416</c:v>
                </c:pt>
                <c:pt idx="334">
                  <c:v>3.3169972499890719</c:v>
                </c:pt>
                <c:pt idx="335">
                  <c:v>3.326928249996854</c:v>
                </c:pt>
                <c:pt idx="336">
                  <c:v>3.3368592499900842</c:v>
                </c:pt>
                <c:pt idx="337">
                  <c:v>3.3467902499978663</c:v>
                </c:pt>
                <c:pt idx="338">
                  <c:v>3.356722249998711</c:v>
                </c:pt>
                <c:pt idx="339">
                  <c:v>3.3666532499919413</c:v>
                </c:pt>
                <c:pt idx="340">
                  <c:v>3.3765842499997234</c:v>
                </c:pt>
                <c:pt idx="341">
                  <c:v>3.3865152499929536</c:v>
                </c:pt>
                <c:pt idx="342">
                  <c:v>3.3964462500007357</c:v>
                </c:pt>
                <c:pt idx="343">
                  <c:v>3.406377249993966</c:v>
                </c:pt>
                <c:pt idx="344">
                  <c:v>3.4163092499948107</c:v>
                </c:pt>
                <c:pt idx="345">
                  <c:v>3.4262402499880409</c:v>
                </c:pt>
                <c:pt idx="346">
                  <c:v>3.436171249995823</c:v>
                </c:pt>
                <c:pt idx="347">
                  <c:v>3.4461022499890532</c:v>
                </c:pt>
                <c:pt idx="348">
                  <c:v>3.4560332499968354</c:v>
                </c:pt>
                <c:pt idx="349">
                  <c:v>3.4659642499900656</c:v>
                </c:pt>
                <c:pt idx="350">
                  <c:v>3.4758952499978477</c:v>
                </c:pt>
                <c:pt idx="351">
                  <c:v>3.4858272499986924</c:v>
                </c:pt>
                <c:pt idx="352">
                  <c:v>3.4957582499919226</c:v>
                </c:pt>
                <c:pt idx="353">
                  <c:v>3.5056892499997048</c:v>
                </c:pt>
                <c:pt idx="354">
                  <c:v>3.515620249992935</c:v>
                </c:pt>
                <c:pt idx="355">
                  <c:v>3.5255512500007171</c:v>
                </c:pt>
                <c:pt idx="356">
                  <c:v>3.5354822499939473</c:v>
                </c:pt>
                <c:pt idx="357">
                  <c:v>3.5454132499871776</c:v>
                </c:pt>
                <c:pt idx="358">
                  <c:v>3.5553452499880223</c:v>
                </c:pt>
                <c:pt idx="359">
                  <c:v>3.5652762499958044</c:v>
                </c:pt>
                <c:pt idx="360">
                  <c:v>3.5752072499890346</c:v>
                </c:pt>
                <c:pt idx="361">
                  <c:v>3.5851382499968167</c:v>
                </c:pt>
                <c:pt idx="362">
                  <c:v>3.595069249990047</c:v>
                </c:pt>
                <c:pt idx="363">
                  <c:v>3.6050002499978291</c:v>
                </c:pt>
                <c:pt idx="364">
                  <c:v>3.6149322499986738</c:v>
                </c:pt>
                <c:pt idx="365">
                  <c:v>3.624863249991904</c:v>
                </c:pt>
                <c:pt idx="366">
                  <c:v>3.6347942499996861</c:v>
                </c:pt>
                <c:pt idx="367">
                  <c:v>3.6447252499929164</c:v>
                </c:pt>
                <c:pt idx="368">
                  <c:v>3.6546562500006985</c:v>
                </c:pt>
                <c:pt idx="369">
                  <c:v>3.6645872499939287</c:v>
                </c:pt>
                <c:pt idx="370">
                  <c:v>3.6745182499871589</c:v>
                </c:pt>
                <c:pt idx="371">
                  <c:v>3.6844502499880036</c:v>
                </c:pt>
                <c:pt idx="372">
                  <c:v>3.6943812499957858</c:v>
                </c:pt>
                <c:pt idx="373">
                  <c:v>3.704312249989016</c:v>
                </c:pt>
                <c:pt idx="374">
                  <c:v>3.7142432499967981</c:v>
                </c:pt>
                <c:pt idx="375">
                  <c:v>3.7241742499900283</c:v>
                </c:pt>
                <c:pt idx="376">
                  <c:v>3.7341052499978105</c:v>
                </c:pt>
                <c:pt idx="377">
                  <c:v>3.7440372499986552</c:v>
                </c:pt>
                <c:pt idx="378">
                  <c:v>3.7539682499918854</c:v>
                </c:pt>
                <c:pt idx="379">
                  <c:v>3.7638992499996675</c:v>
                </c:pt>
                <c:pt idx="380">
                  <c:v>3.7738302499928977</c:v>
                </c:pt>
                <c:pt idx="381">
                  <c:v>3.7837612500006799</c:v>
                </c:pt>
                <c:pt idx="382">
                  <c:v>3.7936922499939101</c:v>
                </c:pt>
                <c:pt idx="383">
                  <c:v>3.8036232499871403</c:v>
                </c:pt>
                <c:pt idx="384">
                  <c:v>3.813555249987985</c:v>
                </c:pt>
                <c:pt idx="385">
                  <c:v>3.823486083332682</c:v>
                </c:pt>
                <c:pt idx="386">
                  <c:v>3.8334170833259122</c:v>
                </c:pt>
                <c:pt idx="387">
                  <c:v>3.8433480833336944</c:v>
                </c:pt>
                <c:pt idx="388">
                  <c:v>3.8532790833269246</c:v>
                </c:pt>
                <c:pt idx="389">
                  <c:v>3.8632100833201548</c:v>
                </c:pt>
                <c:pt idx="390">
                  <c:v>3.8731420833209995</c:v>
                </c:pt>
                <c:pt idx="391">
                  <c:v>3.8830730833287816</c:v>
                </c:pt>
                <c:pt idx="392">
                  <c:v>3.8930040833220119</c:v>
                </c:pt>
                <c:pt idx="393">
                  <c:v>3.902935083329794</c:v>
                </c:pt>
                <c:pt idx="394">
                  <c:v>3.9128660833230242</c:v>
                </c:pt>
                <c:pt idx="395">
                  <c:v>3.9227970833308063</c:v>
                </c:pt>
                <c:pt idx="396">
                  <c:v>3.9327290833316511</c:v>
                </c:pt>
                <c:pt idx="397">
                  <c:v>3.9426600833248813</c:v>
                </c:pt>
                <c:pt idx="398">
                  <c:v>3.9525910833326634</c:v>
                </c:pt>
                <c:pt idx="399">
                  <c:v>3.9625220833258936</c:v>
                </c:pt>
                <c:pt idx="400">
                  <c:v>3.9724530833336757</c:v>
                </c:pt>
                <c:pt idx="401">
                  <c:v>3.982384083326906</c:v>
                </c:pt>
                <c:pt idx="402">
                  <c:v>3.9923150833201362</c:v>
                </c:pt>
                <c:pt idx="403">
                  <c:v>4.0022470833209809</c:v>
                </c:pt>
                <c:pt idx="404">
                  <c:v>4.012178083328763</c:v>
                </c:pt>
                <c:pt idx="405">
                  <c:v>4.0221090833219932</c:v>
                </c:pt>
                <c:pt idx="406">
                  <c:v>4.0320400833297754</c:v>
                </c:pt>
                <c:pt idx="407">
                  <c:v>4.0419710833230056</c:v>
                </c:pt>
                <c:pt idx="408">
                  <c:v>4.0519020833307877</c:v>
                </c:pt>
                <c:pt idx="409">
                  <c:v>4.0618340833316324</c:v>
                </c:pt>
                <c:pt idx="410">
                  <c:v>4.0717650833248626</c:v>
                </c:pt>
                <c:pt idx="411">
                  <c:v>4.0816960833326448</c:v>
                </c:pt>
                <c:pt idx="412">
                  <c:v>4.091627083325875</c:v>
                </c:pt>
                <c:pt idx="413">
                  <c:v>4.1015580833336571</c:v>
                </c:pt>
                <c:pt idx="414">
                  <c:v>4.1114890833268873</c:v>
                </c:pt>
                <c:pt idx="415">
                  <c:v>4.121421083327732</c:v>
                </c:pt>
                <c:pt idx="416">
                  <c:v>4.1313520833209623</c:v>
                </c:pt>
                <c:pt idx="417">
                  <c:v>4.1412830833287444</c:v>
                </c:pt>
                <c:pt idx="418">
                  <c:v>4.1512140833219746</c:v>
                </c:pt>
                <c:pt idx="419">
                  <c:v>4.1611450833297567</c:v>
                </c:pt>
                <c:pt idx="420">
                  <c:v>4.171076083322987</c:v>
                </c:pt>
                <c:pt idx="421">
                  <c:v>4.1810080833238317</c:v>
                </c:pt>
                <c:pt idx="422">
                  <c:v>4.1909390833316138</c:v>
                </c:pt>
                <c:pt idx="423">
                  <c:v>4.200870083324844</c:v>
                </c:pt>
                <c:pt idx="424">
                  <c:v>4.2108010833326261</c:v>
                </c:pt>
                <c:pt idx="425">
                  <c:v>4.2207320833258564</c:v>
                </c:pt>
                <c:pt idx="426">
                  <c:v>4.2306630833336385</c:v>
                </c:pt>
                <c:pt idx="427">
                  <c:v>4.2405940833268687</c:v>
                </c:pt>
                <c:pt idx="428">
                  <c:v>4.2505260833277134</c:v>
                </c:pt>
                <c:pt idx="429">
                  <c:v>4.2604570833209436</c:v>
                </c:pt>
                <c:pt idx="430">
                  <c:v>4.2703880833287258</c:v>
                </c:pt>
                <c:pt idx="431">
                  <c:v>4.280319083321956</c:v>
                </c:pt>
                <c:pt idx="432">
                  <c:v>4.2902500833297381</c:v>
                </c:pt>
                <c:pt idx="433">
                  <c:v>4.3001810833229683</c:v>
                </c:pt>
                <c:pt idx="434">
                  <c:v>4.310113083323813</c:v>
                </c:pt>
                <c:pt idx="435">
                  <c:v>4.3200440833315952</c:v>
                </c:pt>
                <c:pt idx="436">
                  <c:v>4.3299750833248254</c:v>
                </c:pt>
                <c:pt idx="437">
                  <c:v>4.3399060833326075</c:v>
                </c:pt>
                <c:pt idx="438">
                  <c:v>4.3498370833258377</c:v>
                </c:pt>
                <c:pt idx="439">
                  <c:v>4.3597680833336199</c:v>
                </c:pt>
                <c:pt idx="440">
                  <c:v>4.3697000833199127</c:v>
                </c:pt>
                <c:pt idx="441">
                  <c:v>4.3796310833276948</c:v>
                </c:pt>
                <c:pt idx="442">
                  <c:v>4.389562083320925</c:v>
                </c:pt>
                <c:pt idx="443">
                  <c:v>4.3994930833287071</c:v>
                </c:pt>
                <c:pt idx="444">
                  <c:v>4.4094240833219374</c:v>
                </c:pt>
                <c:pt idx="445">
                  <c:v>4.4193550833297195</c:v>
                </c:pt>
                <c:pt idx="446">
                  <c:v>4.4292870833305642</c:v>
                </c:pt>
                <c:pt idx="447">
                  <c:v>4.4392180833237944</c:v>
                </c:pt>
                <c:pt idx="448">
                  <c:v>4.4491490833315765</c:v>
                </c:pt>
                <c:pt idx="449">
                  <c:v>4.4590800833248068</c:v>
                </c:pt>
                <c:pt idx="450">
                  <c:v>4.4690110833325889</c:v>
                </c:pt>
                <c:pt idx="451">
                  <c:v>4.4789420833258191</c:v>
                </c:pt>
                <c:pt idx="452">
                  <c:v>4.4888740833266638</c:v>
                </c:pt>
                <c:pt idx="453">
                  <c:v>4.498805083319894</c:v>
                </c:pt>
                <c:pt idx="454">
                  <c:v>4.5087360833276762</c:v>
                </c:pt>
                <c:pt idx="455">
                  <c:v>4.5186670833209064</c:v>
                </c:pt>
                <c:pt idx="456">
                  <c:v>4.5285980833286885</c:v>
                </c:pt>
                <c:pt idx="457">
                  <c:v>4.5385290833219187</c:v>
                </c:pt>
                <c:pt idx="458">
                  <c:v>4.5484610833227634</c:v>
                </c:pt>
                <c:pt idx="459">
                  <c:v>4.5583920833305456</c:v>
                </c:pt>
                <c:pt idx="460">
                  <c:v>4.5683230833237758</c:v>
                </c:pt>
                <c:pt idx="461">
                  <c:v>4.5782540833315579</c:v>
                </c:pt>
                <c:pt idx="462">
                  <c:v>4.5881850833247881</c:v>
                </c:pt>
                <c:pt idx="463">
                  <c:v>4.5981170833256328</c:v>
                </c:pt>
                <c:pt idx="464">
                  <c:v>4.608048083333415</c:v>
                </c:pt>
                <c:pt idx="465">
                  <c:v>4.6179790833266452</c:v>
                </c:pt>
                <c:pt idx="466">
                  <c:v>4.6279100833198754</c:v>
                </c:pt>
                <c:pt idx="467">
                  <c:v>4.6378410833276575</c:v>
                </c:pt>
                <c:pt idx="468">
                  <c:v>4.6477720833208878</c:v>
                </c:pt>
                <c:pt idx="469">
                  <c:v>4.6577040833217325</c:v>
                </c:pt>
                <c:pt idx="470">
                  <c:v>4.6676350833295146</c:v>
                </c:pt>
                <c:pt idx="471">
                  <c:v>4.6775660833227448</c:v>
                </c:pt>
                <c:pt idx="472">
                  <c:v>4.6874970833305269</c:v>
                </c:pt>
                <c:pt idx="473">
                  <c:v>4.6974280833237572</c:v>
                </c:pt>
                <c:pt idx="474">
                  <c:v>4.7073590833315393</c:v>
                </c:pt>
                <c:pt idx="475">
                  <c:v>4.717291083332384</c:v>
                </c:pt>
                <c:pt idx="476">
                  <c:v>4.7272220833256142</c:v>
                </c:pt>
                <c:pt idx="477">
                  <c:v>4.7371530833333964</c:v>
                </c:pt>
                <c:pt idx="478">
                  <c:v>4.7470840833266266</c:v>
                </c:pt>
                <c:pt idx="479">
                  <c:v>4.7570150833344087</c:v>
                </c:pt>
                <c:pt idx="480">
                  <c:v>4.7669460833276389</c:v>
                </c:pt>
                <c:pt idx="481">
                  <c:v>4.7768780833284836</c:v>
                </c:pt>
                <c:pt idx="482">
                  <c:v>4.7868090833217138</c:v>
                </c:pt>
                <c:pt idx="483">
                  <c:v>4.796740083329496</c:v>
                </c:pt>
                <c:pt idx="484">
                  <c:v>4.8066710833227262</c:v>
                </c:pt>
                <c:pt idx="485">
                  <c:v>4.8166020833305083</c:v>
                </c:pt>
                <c:pt idx="486">
                  <c:v>4.8265344583342085</c:v>
                </c:pt>
                <c:pt idx="487">
                  <c:v>4.8364664583205013</c:v>
                </c:pt>
                <c:pt idx="488">
                  <c:v>4.8463974583282834</c:v>
                </c:pt>
                <c:pt idx="489">
                  <c:v>4.8563284583215136</c:v>
                </c:pt>
                <c:pt idx="490">
                  <c:v>4.8662594583292957</c:v>
                </c:pt>
                <c:pt idx="491">
                  <c:v>4.876190458322526</c:v>
                </c:pt>
                <c:pt idx="492">
                  <c:v>4.8861224583233707</c:v>
                </c:pt>
                <c:pt idx="493">
                  <c:v>4.8960534583311528</c:v>
                </c:pt>
                <c:pt idx="494">
                  <c:v>4.905984458324383</c:v>
                </c:pt>
                <c:pt idx="495">
                  <c:v>4.9159154583321651</c:v>
                </c:pt>
                <c:pt idx="496">
                  <c:v>4.9258464583253954</c:v>
                </c:pt>
                <c:pt idx="497">
                  <c:v>4.9357774583331775</c:v>
                </c:pt>
                <c:pt idx="498">
                  <c:v>4.9457094583340222</c:v>
                </c:pt>
                <c:pt idx="499">
                  <c:v>4.9556404583272524</c:v>
                </c:pt>
                <c:pt idx="500">
                  <c:v>4.9655714583204826</c:v>
                </c:pt>
                <c:pt idx="501">
                  <c:v>4.9755024583282648</c:v>
                </c:pt>
                <c:pt idx="502">
                  <c:v>4.985433458321495</c:v>
                </c:pt>
                <c:pt idx="503">
                  <c:v>4.9953644583292771</c:v>
                </c:pt>
                <c:pt idx="504">
                  <c:v>5.0052964583301218</c:v>
                </c:pt>
                <c:pt idx="505">
                  <c:v>5.015227458323352</c:v>
                </c:pt>
                <c:pt idx="506">
                  <c:v>5.0251584583311342</c:v>
                </c:pt>
                <c:pt idx="507">
                  <c:v>5.0350894583243644</c:v>
                </c:pt>
                <c:pt idx="508">
                  <c:v>5.0450204583321465</c:v>
                </c:pt>
                <c:pt idx="509">
                  <c:v>5.0549524583329912</c:v>
                </c:pt>
                <c:pt idx="510">
                  <c:v>5.0648834583262214</c:v>
                </c:pt>
                <c:pt idx="511">
                  <c:v>5.0748144583340036</c:v>
                </c:pt>
                <c:pt idx="512">
                  <c:v>5.0847454583272338</c:v>
                </c:pt>
                <c:pt idx="513">
                  <c:v>5.094676458320464</c:v>
                </c:pt>
                <c:pt idx="514">
                  <c:v>5.1046074583282461</c:v>
                </c:pt>
                <c:pt idx="515">
                  <c:v>5.1145394583290908</c:v>
                </c:pt>
                <c:pt idx="516">
                  <c:v>5.1244704583223211</c:v>
                </c:pt>
                <c:pt idx="517">
                  <c:v>5.1344014583301032</c:v>
                </c:pt>
                <c:pt idx="518">
                  <c:v>5.1443324583233334</c:v>
                </c:pt>
                <c:pt idx="519">
                  <c:v>5.1542634583311155</c:v>
                </c:pt>
                <c:pt idx="520">
                  <c:v>5.1641954583319603</c:v>
                </c:pt>
                <c:pt idx="521">
                  <c:v>5.1741264583251905</c:v>
                </c:pt>
                <c:pt idx="522">
                  <c:v>5.1840574583329726</c:v>
                </c:pt>
                <c:pt idx="523">
                  <c:v>5.1939884583262028</c:v>
                </c:pt>
                <c:pt idx="524">
                  <c:v>5.2039194583339849</c:v>
                </c:pt>
                <c:pt idx="525">
                  <c:v>5.2138504583272152</c:v>
                </c:pt>
                <c:pt idx="526">
                  <c:v>5.2237824583280599</c:v>
                </c:pt>
                <c:pt idx="527">
                  <c:v>5.2337134583212901</c:v>
                </c:pt>
                <c:pt idx="528">
                  <c:v>5.2436444583290722</c:v>
                </c:pt>
                <c:pt idx="529">
                  <c:v>5.2535754583223024</c:v>
                </c:pt>
                <c:pt idx="530">
                  <c:v>5.2635064583300846</c:v>
                </c:pt>
                <c:pt idx="531">
                  <c:v>5.2734384583309293</c:v>
                </c:pt>
                <c:pt idx="532">
                  <c:v>5.2833694583241595</c:v>
                </c:pt>
                <c:pt idx="533">
                  <c:v>5.2933004583319416</c:v>
                </c:pt>
                <c:pt idx="534">
                  <c:v>5.3032314583251718</c:v>
                </c:pt>
                <c:pt idx="535">
                  <c:v>5.313162458332954</c:v>
                </c:pt>
                <c:pt idx="536">
                  <c:v>5.3230934583261842</c:v>
                </c:pt>
                <c:pt idx="537">
                  <c:v>5.3330254583270289</c:v>
                </c:pt>
                <c:pt idx="538">
                  <c:v>5.3429564583202591</c:v>
                </c:pt>
                <c:pt idx="539">
                  <c:v>5.3528874583280412</c:v>
                </c:pt>
                <c:pt idx="540">
                  <c:v>5.3628184583212715</c:v>
                </c:pt>
                <c:pt idx="541">
                  <c:v>5.3727494583290536</c:v>
                </c:pt>
                <c:pt idx="542">
                  <c:v>5.3826814583298983</c:v>
                </c:pt>
                <c:pt idx="543">
                  <c:v>5.3926124583231285</c:v>
                </c:pt>
                <c:pt idx="544">
                  <c:v>5.4025434583309107</c:v>
                </c:pt>
                <c:pt idx="545">
                  <c:v>5.4124744583241409</c:v>
                </c:pt>
                <c:pt idx="546">
                  <c:v>5.422405458331923</c:v>
                </c:pt>
                <c:pt idx="547">
                  <c:v>5.4323364583251532</c:v>
                </c:pt>
                <c:pt idx="548">
                  <c:v>5.4422684583259979</c:v>
                </c:pt>
                <c:pt idx="549">
                  <c:v>5.4521994583337801</c:v>
                </c:pt>
                <c:pt idx="550">
                  <c:v>5.4621304583270103</c:v>
                </c:pt>
                <c:pt idx="551">
                  <c:v>5.4720614583202405</c:v>
                </c:pt>
                <c:pt idx="552">
                  <c:v>5.4819924583280226</c:v>
                </c:pt>
                <c:pt idx="553">
                  <c:v>5.4919244583288673</c:v>
                </c:pt>
                <c:pt idx="554">
                  <c:v>5.5018554583220975</c:v>
                </c:pt>
                <c:pt idx="555">
                  <c:v>5.5117864583298797</c:v>
                </c:pt>
                <c:pt idx="556">
                  <c:v>5.5217174583231099</c:v>
                </c:pt>
                <c:pt idx="557">
                  <c:v>5.531648458330892</c:v>
                </c:pt>
                <c:pt idx="558">
                  <c:v>5.5415804583317367</c:v>
                </c:pt>
                <c:pt idx="559">
                  <c:v>5.551511458324967</c:v>
                </c:pt>
                <c:pt idx="560">
                  <c:v>5.5614424583327491</c:v>
                </c:pt>
                <c:pt idx="561">
                  <c:v>5.5713734583259793</c:v>
                </c:pt>
                <c:pt idx="562">
                  <c:v>5.5813044583337614</c:v>
                </c:pt>
                <c:pt idx="563">
                  <c:v>5.5912354583269916</c:v>
                </c:pt>
                <c:pt idx="564">
                  <c:v>5.6011674583278364</c:v>
                </c:pt>
                <c:pt idx="565">
                  <c:v>5.6110984583210666</c:v>
                </c:pt>
                <c:pt idx="566">
                  <c:v>5.6210294583288487</c:v>
                </c:pt>
                <c:pt idx="567">
                  <c:v>5.6309604583220789</c:v>
                </c:pt>
                <c:pt idx="568">
                  <c:v>5.6408914583298611</c:v>
                </c:pt>
                <c:pt idx="569">
                  <c:v>5.6508234583307058</c:v>
                </c:pt>
                <c:pt idx="570">
                  <c:v>5.660754458323936</c:v>
                </c:pt>
                <c:pt idx="571">
                  <c:v>5.6706854583317181</c:v>
                </c:pt>
                <c:pt idx="572">
                  <c:v>5.6806164583249483</c:v>
                </c:pt>
                <c:pt idx="573">
                  <c:v>5.6905474583327305</c:v>
                </c:pt>
                <c:pt idx="574">
                  <c:v>5.7004794583335752</c:v>
                </c:pt>
                <c:pt idx="575">
                  <c:v>5.7104104583268054</c:v>
                </c:pt>
                <c:pt idx="576">
                  <c:v>5.7203414583200356</c:v>
                </c:pt>
                <c:pt idx="577">
                  <c:v>5.7302724583278177</c:v>
                </c:pt>
                <c:pt idx="578">
                  <c:v>5.7402034583210479</c:v>
                </c:pt>
                <c:pt idx="579">
                  <c:v>5.7501354583218927</c:v>
                </c:pt>
                <c:pt idx="580">
                  <c:v>5.7600664583296748</c:v>
                </c:pt>
                <c:pt idx="581">
                  <c:v>5.769997458322905</c:v>
                </c:pt>
                <c:pt idx="582">
                  <c:v>5.7799284583306871</c:v>
                </c:pt>
                <c:pt idx="583">
                  <c:v>5.7898594583239174</c:v>
                </c:pt>
                <c:pt idx="584">
                  <c:v>5.7997904583316995</c:v>
                </c:pt>
                <c:pt idx="585">
                  <c:v>5.8097224583325442</c:v>
                </c:pt>
                <c:pt idx="586">
                  <c:v>5.8196534583257744</c:v>
                </c:pt>
                <c:pt idx="587">
                  <c:v>5.8295844583335565</c:v>
                </c:pt>
                <c:pt idx="588">
                  <c:v>5.8395154583267868</c:v>
                </c:pt>
                <c:pt idx="589">
                  <c:v>5.849446458320017</c:v>
                </c:pt>
                <c:pt idx="590">
                  <c:v>5.8593784583208617</c:v>
                </c:pt>
                <c:pt idx="591">
                  <c:v>5.8693094583286438</c:v>
                </c:pt>
                <c:pt idx="592">
                  <c:v>5.879240458321874</c:v>
                </c:pt>
                <c:pt idx="593">
                  <c:v>5.8891714583296562</c:v>
                </c:pt>
                <c:pt idx="594">
                  <c:v>5.8991024583228864</c:v>
                </c:pt>
                <c:pt idx="595">
                  <c:v>5.9090344583237311</c:v>
                </c:pt>
                <c:pt idx="596">
                  <c:v>5.9189654583315132</c:v>
                </c:pt>
                <c:pt idx="597">
                  <c:v>5.9288964583247434</c:v>
                </c:pt>
                <c:pt idx="598">
                  <c:v>5.9388274583325256</c:v>
                </c:pt>
                <c:pt idx="599">
                  <c:v>5.9487584583257558</c:v>
                </c:pt>
                <c:pt idx="600">
                  <c:v>5.9586904583266005</c:v>
                </c:pt>
                <c:pt idx="601">
                  <c:v>5.9686214583343826</c:v>
                </c:pt>
                <c:pt idx="602">
                  <c:v>5.9785524583276128</c:v>
                </c:pt>
                <c:pt idx="603">
                  <c:v>5.9884834583208431</c:v>
                </c:pt>
                <c:pt idx="604">
                  <c:v>5.9984144583286252</c:v>
                </c:pt>
                <c:pt idx="605">
                  <c:v>6.0083464583294699</c:v>
                </c:pt>
                <c:pt idx="606">
                  <c:v>6.0182774583227001</c:v>
                </c:pt>
                <c:pt idx="607">
                  <c:v>6.0282084583304822</c:v>
                </c:pt>
                <c:pt idx="608">
                  <c:v>6.0381394583237125</c:v>
                </c:pt>
                <c:pt idx="609">
                  <c:v>6.0480704583314946</c:v>
                </c:pt>
                <c:pt idx="610">
                  <c:v>6.0580024583323393</c:v>
                </c:pt>
                <c:pt idx="611">
                  <c:v>6.0679334583255695</c:v>
                </c:pt>
                <c:pt idx="612">
                  <c:v>6.0778644583333516</c:v>
                </c:pt>
                <c:pt idx="613">
                  <c:v>6.0877954583265819</c:v>
                </c:pt>
                <c:pt idx="614">
                  <c:v>6.097726458334364</c:v>
                </c:pt>
                <c:pt idx="615">
                  <c:v>6.1076584583206568</c:v>
                </c:pt>
                <c:pt idx="616">
                  <c:v>6.1175894583284389</c:v>
                </c:pt>
                <c:pt idx="617">
                  <c:v>6.1275204583216691</c:v>
                </c:pt>
                <c:pt idx="618">
                  <c:v>6.1374514583294513</c:v>
                </c:pt>
                <c:pt idx="619">
                  <c:v>6.1473824583226815</c:v>
                </c:pt>
                <c:pt idx="620">
                  <c:v>6.1573144583235262</c:v>
                </c:pt>
                <c:pt idx="621">
                  <c:v>6.1672454583313083</c:v>
                </c:pt>
                <c:pt idx="622">
                  <c:v>6.1771764583245385</c:v>
                </c:pt>
                <c:pt idx="623">
                  <c:v>6.1871074583323207</c:v>
                </c:pt>
                <c:pt idx="624">
                  <c:v>6.1970384583255509</c:v>
                </c:pt>
                <c:pt idx="625">
                  <c:v>6.2069704583263956</c:v>
                </c:pt>
                <c:pt idx="626">
                  <c:v>6.2169014583341777</c:v>
                </c:pt>
                <c:pt idx="627">
                  <c:v>6.2268324583274079</c:v>
                </c:pt>
                <c:pt idx="628">
                  <c:v>6.2367634583206382</c:v>
                </c:pt>
                <c:pt idx="629">
                  <c:v>6.2466944583284203</c:v>
                </c:pt>
                <c:pt idx="630">
                  <c:v>6.2566254583216505</c:v>
                </c:pt>
                <c:pt idx="631">
                  <c:v>6.2665574583224952</c:v>
                </c:pt>
                <c:pt idx="632">
                  <c:v>6.2764884583302774</c:v>
                </c:pt>
                <c:pt idx="633">
                  <c:v>6.2864194583235076</c:v>
                </c:pt>
                <c:pt idx="634">
                  <c:v>6.2963504583312897</c:v>
                </c:pt>
                <c:pt idx="635">
                  <c:v>6.3062814583245199</c:v>
                </c:pt>
                <c:pt idx="636">
                  <c:v>6.3162134583253646</c:v>
                </c:pt>
                <c:pt idx="637">
                  <c:v>6.3261444583331468</c:v>
                </c:pt>
                <c:pt idx="638">
                  <c:v>6.336075458326377</c:v>
                </c:pt>
                <c:pt idx="639">
                  <c:v>6.3460064583341591</c:v>
                </c:pt>
                <c:pt idx="640">
                  <c:v>6.3559374583273893</c:v>
                </c:pt>
                <c:pt idx="641">
                  <c:v>6.365869458328234</c:v>
                </c:pt>
                <c:pt idx="642">
                  <c:v>6.3758004583214642</c:v>
                </c:pt>
                <c:pt idx="643">
                  <c:v>6.3857314583292464</c:v>
                </c:pt>
                <c:pt idx="644">
                  <c:v>6.3956624583224766</c:v>
                </c:pt>
                <c:pt idx="645">
                  <c:v>6.4055944583233213</c:v>
                </c:pt>
                <c:pt idx="646">
                  <c:v>6.4155254583311034</c:v>
                </c:pt>
                <c:pt idx="647">
                  <c:v>6.4254564583243337</c:v>
                </c:pt>
                <c:pt idx="648">
                  <c:v>6.4353874583321158</c:v>
                </c:pt>
                <c:pt idx="649">
                  <c:v>6.445318458325346</c:v>
                </c:pt>
                <c:pt idx="650">
                  <c:v>6.4552504583261907</c:v>
                </c:pt>
                <c:pt idx="651">
                  <c:v>6.4651814583339728</c:v>
                </c:pt>
                <c:pt idx="652">
                  <c:v>6.4751124583272031</c:v>
                </c:pt>
                <c:pt idx="653">
                  <c:v>6.4850434583204333</c:v>
                </c:pt>
                <c:pt idx="654">
                  <c:v>6.4949744583282154</c:v>
                </c:pt>
                <c:pt idx="655">
                  <c:v>6.5049064583290601</c:v>
                </c:pt>
                <c:pt idx="656">
                  <c:v>6.5148374583222903</c:v>
                </c:pt>
                <c:pt idx="657">
                  <c:v>6.5247684583300725</c:v>
                </c:pt>
                <c:pt idx="658">
                  <c:v>6.5346994583233027</c:v>
                </c:pt>
                <c:pt idx="659">
                  <c:v>6.5446304583310848</c:v>
                </c:pt>
                <c:pt idx="660">
                  <c:v>6.5545624583319295</c:v>
                </c:pt>
                <c:pt idx="661">
                  <c:v>6.5644934583251597</c:v>
                </c:pt>
                <c:pt idx="662">
                  <c:v>6.5744244583329419</c:v>
                </c:pt>
                <c:pt idx="663">
                  <c:v>6.5843554583261721</c:v>
                </c:pt>
                <c:pt idx="664">
                  <c:v>6.5942864583339542</c:v>
                </c:pt>
                <c:pt idx="665">
                  <c:v>6.604218458320247</c:v>
                </c:pt>
                <c:pt idx="666">
                  <c:v>6.6141494583280291</c:v>
                </c:pt>
                <c:pt idx="667">
                  <c:v>6.6240804583212594</c:v>
                </c:pt>
                <c:pt idx="668">
                  <c:v>6.6340114583290415</c:v>
                </c:pt>
                <c:pt idx="669">
                  <c:v>6.6439424583222717</c:v>
                </c:pt>
                <c:pt idx="670">
                  <c:v>6.6538744583231164</c:v>
                </c:pt>
                <c:pt idx="671">
                  <c:v>6.6638054583308985</c:v>
                </c:pt>
                <c:pt idx="672">
                  <c:v>6.6737364583241288</c:v>
                </c:pt>
                <c:pt idx="673">
                  <c:v>6.6836674583319109</c:v>
                </c:pt>
                <c:pt idx="674">
                  <c:v>6.6935984583251411</c:v>
                </c:pt>
                <c:pt idx="675">
                  <c:v>6.7035304583259858</c:v>
                </c:pt>
                <c:pt idx="676">
                  <c:v>6.713461458333768</c:v>
                </c:pt>
                <c:pt idx="677">
                  <c:v>6.7233924583269982</c:v>
                </c:pt>
                <c:pt idx="678">
                  <c:v>6.7333234583202284</c:v>
                </c:pt>
                <c:pt idx="679">
                  <c:v>6.7432544583280105</c:v>
                </c:pt>
                <c:pt idx="680">
                  <c:v>6.7531864583288552</c:v>
                </c:pt>
                <c:pt idx="681">
                  <c:v>6.7631174583220854</c:v>
                </c:pt>
                <c:pt idx="682">
                  <c:v>6.7730484583298676</c:v>
                </c:pt>
                <c:pt idx="683">
                  <c:v>6.7829794583230978</c:v>
                </c:pt>
                <c:pt idx="684">
                  <c:v>6.7929114583239425</c:v>
                </c:pt>
                <c:pt idx="685">
                  <c:v>6.8028424583317246</c:v>
                </c:pt>
                <c:pt idx="686">
                  <c:v>6.8127734583249548</c:v>
                </c:pt>
                <c:pt idx="687">
                  <c:v>6.822704458332737</c:v>
                </c:pt>
              </c:numCache>
            </c:numRef>
          </c:xVal>
          <c:yVal>
            <c:numRef>
              <c:f>Sheet1!$D$2:$D$678</c:f>
              <c:numCache>
                <c:formatCode>General</c:formatCode>
                <c:ptCount val="677"/>
                <c:pt idx="0">
                  <c:v>-7.0653076171875009E-2</c:v>
                </c:pt>
                <c:pt idx="1">
                  <c:v>-6.9904632568359382E-2</c:v>
                </c:pt>
                <c:pt idx="2">
                  <c:v>-5.0894165039062501E-2</c:v>
                </c:pt>
                <c:pt idx="3">
                  <c:v>-5.7779846191406255E-2</c:v>
                </c:pt>
                <c:pt idx="4">
                  <c:v>-5.2241363525390626E-2</c:v>
                </c:pt>
                <c:pt idx="5">
                  <c:v>-4.3559417724609376E-2</c:v>
                </c:pt>
                <c:pt idx="6">
                  <c:v>-4.655319213867188E-2</c:v>
                </c:pt>
                <c:pt idx="7">
                  <c:v>-4.7451324462890625E-2</c:v>
                </c:pt>
                <c:pt idx="8">
                  <c:v>-3.8919067382812499E-2</c:v>
                </c:pt>
                <c:pt idx="9">
                  <c:v>-3.4578094482421877E-2</c:v>
                </c:pt>
                <c:pt idx="10">
                  <c:v>-3.9966888427734375E-2</c:v>
                </c:pt>
                <c:pt idx="11">
                  <c:v>-5.2540740966796881E-2</c:v>
                </c:pt>
                <c:pt idx="12">
                  <c:v>-6.2270507812500001E-2</c:v>
                </c:pt>
                <c:pt idx="13">
                  <c:v>-6.556365966796876E-2</c:v>
                </c:pt>
                <c:pt idx="14">
                  <c:v>-8.2179107666015633E-2</c:v>
                </c:pt>
                <c:pt idx="15">
                  <c:v>-7.1102142333984375E-2</c:v>
                </c:pt>
                <c:pt idx="16">
                  <c:v>-6.7210235595703133E-2</c:v>
                </c:pt>
                <c:pt idx="17">
                  <c:v>-6.2420196533203125E-2</c:v>
                </c:pt>
                <c:pt idx="18">
                  <c:v>-5.9576110839843752E-2</c:v>
                </c:pt>
                <c:pt idx="19">
                  <c:v>-3.8170623779296878E-2</c:v>
                </c:pt>
                <c:pt idx="20">
                  <c:v>-3.9667510986328126E-2</c:v>
                </c:pt>
                <c:pt idx="21">
                  <c:v>-3.05364990234375E-2</c:v>
                </c:pt>
                <c:pt idx="22">
                  <c:v>-4.2062530517578127E-2</c:v>
                </c:pt>
                <c:pt idx="23">
                  <c:v>-4.2212219238281251E-2</c:v>
                </c:pt>
                <c:pt idx="24">
                  <c:v>-4.3858795166015624E-2</c:v>
                </c:pt>
                <c:pt idx="25">
                  <c:v>-4.8798522949218749E-2</c:v>
                </c:pt>
                <c:pt idx="26">
                  <c:v>-5.6582336425781254E-2</c:v>
                </c:pt>
                <c:pt idx="27">
                  <c:v>-5.8977355957031255E-2</c:v>
                </c:pt>
                <c:pt idx="28">
                  <c:v>-6.9006500244140623E-2</c:v>
                </c:pt>
                <c:pt idx="29">
                  <c:v>-6.5863037109375008E-2</c:v>
                </c:pt>
                <c:pt idx="30">
                  <c:v>-7.1102142333984375E-2</c:v>
                </c:pt>
                <c:pt idx="31">
                  <c:v>-6.1671752929687504E-2</c:v>
                </c:pt>
                <c:pt idx="32">
                  <c:v>-5.9725799560546876E-2</c:v>
                </c:pt>
                <c:pt idx="33">
                  <c:v>-4.6702880859375004E-2</c:v>
                </c:pt>
                <c:pt idx="34">
                  <c:v>-5.2540740966796881E-2</c:v>
                </c:pt>
                <c:pt idx="35">
                  <c:v>-3.622467041015625E-2</c:v>
                </c:pt>
                <c:pt idx="36">
                  <c:v>-4.2511596679687499E-2</c:v>
                </c:pt>
                <c:pt idx="37">
                  <c:v>-4.3409729003906251E-2</c:v>
                </c:pt>
                <c:pt idx="38">
                  <c:v>-4.0715332031250002E-2</c:v>
                </c:pt>
                <c:pt idx="39">
                  <c:v>-4.1014709472656251E-2</c:v>
                </c:pt>
                <c:pt idx="40">
                  <c:v>-5.1941986083984377E-2</c:v>
                </c:pt>
                <c:pt idx="41">
                  <c:v>-6.2869262695312497E-2</c:v>
                </c:pt>
                <c:pt idx="42">
                  <c:v>-6.4216461181640622E-2</c:v>
                </c:pt>
                <c:pt idx="43">
                  <c:v>-6.3468017578125008E-2</c:v>
                </c:pt>
                <c:pt idx="44">
                  <c:v>-7.0952453613281258E-2</c:v>
                </c:pt>
                <c:pt idx="45">
                  <c:v>-6.6761169433593753E-2</c:v>
                </c:pt>
                <c:pt idx="46">
                  <c:v>-5.3289184570312502E-2</c:v>
                </c:pt>
                <c:pt idx="47">
                  <c:v>-5.3887939453125006E-2</c:v>
                </c:pt>
                <c:pt idx="48">
                  <c:v>-5.4935760498046875E-2</c:v>
                </c:pt>
                <c:pt idx="49">
                  <c:v>-4.775070190429688E-2</c:v>
                </c:pt>
                <c:pt idx="50">
                  <c:v>-5.0894165039062501E-2</c:v>
                </c:pt>
                <c:pt idx="51">
                  <c:v>-5.4187316894531254E-2</c:v>
                </c:pt>
                <c:pt idx="52">
                  <c:v>-4.37091064453125E-2</c:v>
                </c:pt>
                <c:pt idx="53">
                  <c:v>-4.8050079345703128E-2</c:v>
                </c:pt>
                <c:pt idx="54">
                  <c:v>-5.2690429687500005E-2</c:v>
                </c:pt>
                <c:pt idx="55">
                  <c:v>-4.7601013183593756E-2</c:v>
                </c:pt>
                <c:pt idx="56">
                  <c:v>-6.1072998046875E-2</c:v>
                </c:pt>
                <c:pt idx="57">
                  <c:v>-5.9576110839843752E-2</c:v>
                </c:pt>
                <c:pt idx="58">
                  <c:v>-5.358856201171875E-2</c:v>
                </c:pt>
                <c:pt idx="59">
                  <c:v>-5.8079223632812503E-2</c:v>
                </c:pt>
                <c:pt idx="60">
                  <c:v>-5.5384826660156254E-2</c:v>
                </c:pt>
                <c:pt idx="61">
                  <c:v>-6.1222686767578131E-2</c:v>
                </c:pt>
                <c:pt idx="62">
                  <c:v>-5.6732025146484379E-2</c:v>
                </c:pt>
                <c:pt idx="63">
                  <c:v>-5.9576110839843752E-2</c:v>
                </c:pt>
                <c:pt idx="64">
                  <c:v>-5.0295410156250005E-2</c:v>
                </c:pt>
                <c:pt idx="65">
                  <c:v>-5.9276733398437503E-2</c:v>
                </c:pt>
                <c:pt idx="66">
                  <c:v>-5.3139495849609378E-2</c:v>
                </c:pt>
                <c:pt idx="67">
                  <c:v>-4.7151947021484376E-2</c:v>
                </c:pt>
                <c:pt idx="68">
                  <c:v>-4.7151947021484376E-2</c:v>
                </c:pt>
                <c:pt idx="69">
                  <c:v>-4.4008483886718755E-2</c:v>
                </c:pt>
                <c:pt idx="70">
                  <c:v>-5.3438873291015626E-2</c:v>
                </c:pt>
                <c:pt idx="71">
                  <c:v>-5.1492919921875005E-2</c:v>
                </c:pt>
                <c:pt idx="72">
                  <c:v>-6.7659301757812498E-2</c:v>
                </c:pt>
                <c:pt idx="73">
                  <c:v>-6.4216461181640622E-2</c:v>
                </c:pt>
                <c:pt idx="74">
                  <c:v>-6.1072998046875E-2</c:v>
                </c:pt>
                <c:pt idx="75">
                  <c:v>-6.0174865722656255E-2</c:v>
                </c:pt>
                <c:pt idx="76">
                  <c:v>-5.5534515380859378E-2</c:v>
                </c:pt>
                <c:pt idx="77">
                  <c:v>-5.6282958984375006E-2</c:v>
                </c:pt>
                <c:pt idx="78">
                  <c:v>-6.0923309326171876E-2</c:v>
                </c:pt>
                <c:pt idx="79">
                  <c:v>-5.2690429687500005E-2</c:v>
                </c:pt>
                <c:pt idx="80">
                  <c:v>-4.655319213867188E-2</c:v>
                </c:pt>
                <c:pt idx="81">
                  <c:v>-4.5655059814453128E-2</c:v>
                </c:pt>
                <c:pt idx="82">
                  <c:v>-5.6582336425781254E-2</c:v>
                </c:pt>
                <c:pt idx="83">
                  <c:v>-8.1730041503906253E-2</c:v>
                </c:pt>
                <c:pt idx="84">
                  <c:v>-0.35206787109375004</c:v>
                </c:pt>
                <c:pt idx="85">
                  <c:v>-0.62524978637695316</c:v>
                </c:pt>
                <c:pt idx="86">
                  <c:v>-1.1590397644042969</c:v>
                </c:pt>
                <c:pt idx="87">
                  <c:v>-1.9673588562011719</c:v>
                </c:pt>
                <c:pt idx="88">
                  <c:v>-3.7744010925292972</c:v>
                </c:pt>
                <c:pt idx="89">
                  <c:v>-5.8754319763183593</c:v>
                </c:pt>
                <c:pt idx="90">
                  <c:v>-6.6036676025390628</c:v>
                </c:pt>
                <c:pt idx="91">
                  <c:v>-6.6063619995117193</c:v>
                </c:pt>
                <c:pt idx="92">
                  <c:v>-6.2294458007812503</c:v>
                </c:pt>
                <c:pt idx="93">
                  <c:v>-5.8933946228027345</c:v>
                </c:pt>
                <c:pt idx="94">
                  <c:v>-5.5681210327148438</c:v>
                </c:pt>
                <c:pt idx="95">
                  <c:v>-5.1841694641113287</c:v>
                </c:pt>
                <c:pt idx="96">
                  <c:v>-4.7683341979980467</c:v>
                </c:pt>
                <c:pt idx="97">
                  <c:v>-4.4526406860351564</c:v>
                </c:pt>
                <c:pt idx="98">
                  <c:v>-3.9023849487304689</c:v>
                </c:pt>
                <c:pt idx="99">
                  <c:v>-3.3675471496582032</c:v>
                </c:pt>
                <c:pt idx="100">
                  <c:v>-2.8698321533203126</c:v>
                </c:pt>
                <c:pt idx="101">
                  <c:v>-2.441722412109375</c:v>
                </c:pt>
                <c:pt idx="102">
                  <c:v>-2.0201989746093751</c:v>
                </c:pt>
                <c:pt idx="103">
                  <c:v>-1.5537689208984375</c:v>
                </c:pt>
                <c:pt idx="104">
                  <c:v>-1.050066375732422</c:v>
                </c:pt>
                <c:pt idx="105">
                  <c:v>-0.60848464965820315</c:v>
                </c:pt>
                <c:pt idx="106">
                  <c:v>-0.17887802124023439</c:v>
                </c:pt>
                <c:pt idx="107">
                  <c:v>0.3347039794921875</c:v>
                </c:pt>
                <c:pt idx="108">
                  <c:v>0.9496252441406251</c:v>
                </c:pt>
                <c:pt idx="109">
                  <c:v>1.4738351440429689</c:v>
                </c:pt>
                <c:pt idx="110">
                  <c:v>1.6438815307617187</c:v>
                </c:pt>
                <c:pt idx="111">
                  <c:v>1.9118243408203126</c:v>
                </c:pt>
                <c:pt idx="112">
                  <c:v>2.4171734619140626</c:v>
                </c:pt>
                <c:pt idx="113">
                  <c:v>2.5346791076660158</c:v>
                </c:pt>
                <c:pt idx="114">
                  <c:v>2.4864793395996094</c:v>
                </c:pt>
                <c:pt idx="115">
                  <c:v>2.7502308654785157</c:v>
                </c:pt>
                <c:pt idx="116">
                  <c:v>3.1310389709472659</c:v>
                </c:pt>
                <c:pt idx="117">
                  <c:v>3.2317794799804691</c:v>
                </c:pt>
                <c:pt idx="118">
                  <c:v>3.174299011230469</c:v>
                </c:pt>
                <c:pt idx="119">
                  <c:v>3.1780412292480471</c:v>
                </c:pt>
                <c:pt idx="120">
                  <c:v>3.2293844604492188</c:v>
                </c:pt>
                <c:pt idx="121">
                  <c:v>3.2337254333496097</c:v>
                </c:pt>
                <c:pt idx="122">
                  <c:v>3.1858250427246095</c:v>
                </c:pt>
                <c:pt idx="123">
                  <c:v>3.2259416198730468</c:v>
                </c:pt>
                <c:pt idx="124">
                  <c:v>3.284469909667969</c:v>
                </c:pt>
                <c:pt idx="125">
                  <c:v>3.2786320495605472</c:v>
                </c:pt>
                <c:pt idx="126">
                  <c:v>3.2629147338867188</c:v>
                </c:pt>
                <c:pt idx="127">
                  <c:v>3.2001951599121097</c:v>
                </c:pt>
                <c:pt idx="128">
                  <c:v>3.1207104492187501</c:v>
                </c:pt>
                <c:pt idx="129">
                  <c:v>3.0156289672851564</c:v>
                </c:pt>
                <c:pt idx="130">
                  <c:v>2.898722076416016</c:v>
                </c:pt>
                <c:pt idx="131">
                  <c:v>2.7418482971191409</c:v>
                </c:pt>
                <c:pt idx="132">
                  <c:v>2.5508454895019534</c:v>
                </c:pt>
                <c:pt idx="133">
                  <c:v>2.3565495300292971</c:v>
                </c:pt>
                <c:pt idx="134">
                  <c:v>1.9908599853515625</c:v>
                </c:pt>
                <c:pt idx="135">
                  <c:v>0.18037490844726564</c:v>
                </c:pt>
                <c:pt idx="136">
                  <c:v>-0.17738113403320313</c:v>
                </c:pt>
                <c:pt idx="137">
                  <c:v>-2.8440856933593751E-2</c:v>
                </c:pt>
                <c:pt idx="138">
                  <c:v>-4.9097900390625004E-2</c:v>
                </c:pt>
                <c:pt idx="139">
                  <c:v>-4.2810974121093755E-2</c:v>
                </c:pt>
                <c:pt idx="140">
                  <c:v>-3.0087432861328128E-2</c:v>
                </c:pt>
                <c:pt idx="141">
                  <c:v>-3.7571868896484374E-2</c:v>
                </c:pt>
                <c:pt idx="142">
                  <c:v>-3.3679962158203125E-2</c:v>
                </c:pt>
                <c:pt idx="143">
                  <c:v>-3.9368133544921878E-2</c:v>
                </c:pt>
                <c:pt idx="144">
                  <c:v>-5.239105224609375E-2</c:v>
                </c:pt>
                <c:pt idx="145">
                  <c:v>-5.3289184570312502E-2</c:v>
                </c:pt>
                <c:pt idx="146">
                  <c:v>-5.987548828125E-2</c:v>
                </c:pt>
                <c:pt idx="147">
                  <c:v>-5.987548828125E-2</c:v>
                </c:pt>
                <c:pt idx="148">
                  <c:v>-5.8528289794921876E-2</c:v>
                </c:pt>
                <c:pt idx="149">
                  <c:v>-6.3468017578125008E-2</c:v>
                </c:pt>
                <c:pt idx="150">
                  <c:v>-6.1821441650390628E-2</c:v>
                </c:pt>
                <c:pt idx="151">
                  <c:v>-5.3887939453125006E-2</c:v>
                </c:pt>
                <c:pt idx="152">
                  <c:v>-6.152206420898438E-2</c:v>
                </c:pt>
                <c:pt idx="153">
                  <c:v>-5.4636383056640626E-2</c:v>
                </c:pt>
                <c:pt idx="154">
                  <c:v>-5.5983581542968751E-2</c:v>
                </c:pt>
                <c:pt idx="155">
                  <c:v>-5.4486694335937502E-2</c:v>
                </c:pt>
                <c:pt idx="156">
                  <c:v>-4.6253814697265624E-2</c:v>
                </c:pt>
                <c:pt idx="157">
                  <c:v>-3.622467041015625E-2</c:v>
                </c:pt>
                <c:pt idx="158">
                  <c:v>-4.3110351562500003E-2</c:v>
                </c:pt>
                <c:pt idx="159">
                  <c:v>-4.1164398193359375E-2</c:v>
                </c:pt>
                <c:pt idx="160">
                  <c:v>-4.4756927490234376E-2</c:v>
                </c:pt>
                <c:pt idx="161">
                  <c:v>-5.9276733398437503E-2</c:v>
                </c:pt>
                <c:pt idx="162">
                  <c:v>-5.6881713867187503E-2</c:v>
                </c:pt>
                <c:pt idx="163">
                  <c:v>-7.2299652099609382E-2</c:v>
                </c:pt>
                <c:pt idx="164">
                  <c:v>-7.2449340820312499E-2</c:v>
                </c:pt>
                <c:pt idx="165">
                  <c:v>-6.5863037109375008E-2</c:v>
                </c:pt>
                <c:pt idx="166">
                  <c:v>-6.7210235595703133E-2</c:v>
                </c:pt>
                <c:pt idx="167">
                  <c:v>-6.4216461181640622E-2</c:v>
                </c:pt>
                <c:pt idx="168">
                  <c:v>-6.5264282226562498E-2</c:v>
                </c:pt>
                <c:pt idx="169">
                  <c:v>-5.239105224609375E-2</c:v>
                </c:pt>
                <c:pt idx="170">
                  <c:v>-5.0894165039062501E-2</c:v>
                </c:pt>
                <c:pt idx="171">
                  <c:v>-5.0894165039062501E-2</c:v>
                </c:pt>
                <c:pt idx="172">
                  <c:v>-3.8470001220703126E-2</c:v>
                </c:pt>
                <c:pt idx="173">
                  <c:v>-4.7601013183593756E-2</c:v>
                </c:pt>
                <c:pt idx="174">
                  <c:v>-4.1014709472656251E-2</c:v>
                </c:pt>
                <c:pt idx="175">
                  <c:v>-4.49066162109375E-2</c:v>
                </c:pt>
                <c:pt idx="176">
                  <c:v>-4.655319213867188E-2</c:v>
                </c:pt>
                <c:pt idx="177">
                  <c:v>-5.119354248046875E-2</c:v>
                </c:pt>
                <c:pt idx="178">
                  <c:v>-5.6881713867187503E-2</c:v>
                </c:pt>
                <c:pt idx="179">
                  <c:v>-5.1941986083984377E-2</c:v>
                </c:pt>
                <c:pt idx="180">
                  <c:v>-6.4515838623046884E-2</c:v>
                </c:pt>
                <c:pt idx="181">
                  <c:v>-6.1072998046875E-2</c:v>
                </c:pt>
                <c:pt idx="182">
                  <c:v>-6.3917083740234373E-2</c:v>
                </c:pt>
                <c:pt idx="183">
                  <c:v>-6.5863037109375008E-2</c:v>
                </c:pt>
                <c:pt idx="184">
                  <c:v>-5.6732025146484379E-2</c:v>
                </c:pt>
                <c:pt idx="185">
                  <c:v>-6.0174865722656255E-2</c:v>
                </c:pt>
                <c:pt idx="186">
                  <c:v>-5.2241363525390626E-2</c:v>
                </c:pt>
                <c:pt idx="187">
                  <c:v>-4.5355682373046879E-2</c:v>
                </c:pt>
                <c:pt idx="188">
                  <c:v>-3.9817199707031251E-2</c:v>
                </c:pt>
                <c:pt idx="189">
                  <c:v>-4.8648834228515625E-2</c:v>
                </c:pt>
                <c:pt idx="190">
                  <c:v>-4.6852569580078128E-2</c:v>
                </c:pt>
                <c:pt idx="191">
                  <c:v>-5.0145721435546881E-2</c:v>
                </c:pt>
                <c:pt idx="192">
                  <c:v>-5.2690429687500005E-2</c:v>
                </c:pt>
                <c:pt idx="193">
                  <c:v>-6.3917083740234373E-2</c:v>
                </c:pt>
                <c:pt idx="194">
                  <c:v>-5.7031402587890627E-2</c:v>
                </c:pt>
                <c:pt idx="195">
                  <c:v>-6.4815216064453132E-2</c:v>
                </c:pt>
                <c:pt idx="196">
                  <c:v>-6.5413970947265629E-2</c:v>
                </c:pt>
                <c:pt idx="197">
                  <c:v>-6.0623931884765628E-2</c:v>
                </c:pt>
                <c:pt idx="198">
                  <c:v>-6.4964904785156249E-2</c:v>
                </c:pt>
                <c:pt idx="199">
                  <c:v>-5.7181091308593751E-2</c:v>
                </c:pt>
                <c:pt idx="200">
                  <c:v>-5.5085449218750006E-2</c:v>
                </c:pt>
                <c:pt idx="201">
                  <c:v>-5.2989807128906254E-2</c:v>
                </c:pt>
                <c:pt idx="202">
                  <c:v>-5.358856201171875E-2</c:v>
                </c:pt>
                <c:pt idx="203">
                  <c:v>-5.1043853759765626E-2</c:v>
                </c:pt>
                <c:pt idx="204">
                  <c:v>-5.2540740966796881E-2</c:v>
                </c:pt>
                <c:pt idx="205">
                  <c:v>-6.1671752929687504E-2</c:v>
                </c:pt>
                <c:pt idx="206">
                  <c:v>-5.7779846191406255E-2</c:v>
                </c:pt>
                <c:pt idx="207">
                  <c:v>-5.0145721435546881E-2</c:v>
                </c:pt>
                <c:pt idx="208">
                  <c:v>-5.5534515380859378E-2</c:v>
                </c:pt>
                <c:pt idx="209">
                  <c:v>-5.3887939453125006E-2</c:v>
                </c:pt>
                <c:pt idx="210">
                  <c:v>-5.8677978515625E-2</c:v>
                </c:pt>
                <c:pt idx="211">
                  <c:v>-5.4786071777343751E-2</c:v>
                </c:pt>
                <c:pt idx="212">
                  <c:v>-6.4066772460937504E-2</c:v>
                </c:pt>
                <c:pt idx="213">
                  <c:v>-6.3617706298828125E-2</c:v>
                </c:pt>
                <c:pt idx="214">
                  <c:v>-6.6611480712890622E-2</c:v>
                </c:pt>
                <c:pt idx="215">
                  <c:v>-5.7929534912109379E-2</c:v>
                </c:pt>
                <c:pt idx="216">
                  <c:v>-5.3738250732421874E-2</c:v>
                </c:pt>
                <c:pt idx="217">
                  <c:v>-5.5384826660156254E-2</c:v>
                </c:pt>
                <c:pt idx="218">
                  <c:v>-4.61041259765625E-2</c:v>
                </c:pt>
                <c:pt idx="219">
                  <c:v>-5.5085449218750006E-2</c:v>
                </c:pt>
                <c:pt idx="220">
                  <c:v>-4.7451324462890625E-2</c:v>
                </c:pt>
                <c:pt idx="221">
                  <c:v>-5.4636383056640626E-2</c:v>
                </c:pt>
                <c:pt idx="222">
                  <c:v>-5.0894165039062501E-2</c:v>
                </c:pt>
                <c:pt idx="223">
                  <c:v>-5.5684204101562502E-2</c:v>
                </c:pt>
                <c:pt idx="224">
                  <c:v>-5.8677978515625E-2</c:v>
                </c:pt>
                <c:pt idx="225">
                  <c:v>-6.0025177001953131E-2</c:v>
                </c:pt>
                <c:pt idx="226">
                  <c:v>-6.0025177001953131E-2</c:v>
                </c:pt>
                <c:pt idx="227">
                  <c:v>-6.5114593505859381E-2</c:v>
                </c:pt>
                <c:pt idx="228">
                  <c:v>-6.0923309326171876E-2</c:v>
                </c:pt>
                <c:pt idx="229">
                  <c:v>-6.8108367919921878E-2</c:v>
                </c:pt>
                <c:pt idx="230">
                  <c:v>-6.5264282226562498E-2</c:v>
                </c:pt>
                <c:pt idx="231">
                  <c:v>-6.6012725830078126E-2</c:v>
                </c:pt>
                <c:pt idx="232">
                  <c:v>-5.6282958984375006E-2</c:v>
                </c:pt>
                <c:pt idx="233">
                  <c:v>-5.8079223632812503E-2</c:v>
                </c:pt>
                <c:pt idx="234">
                  <c:v>-5.3738250732421874E-2</c:v>
                </c:pt>
                <c:pt idx="235">
                  <c:v>-4.8798522949218749E-2</c:v>
                </c:pt>
                <c:pt idx="236">
                  <c:v>-4.5205993652343755E-2</c:v>
                </c:pt>
                <c:pt idx="237">
                  <c:v>-4.2361907958984375E-2</c:v>
                </c:pt>
                <c:pt idx="238">
                  <c:v>-4.4307861328125003E-2</c:v>
                </c:pt>
                <c:pt idx="239">
                  <c:v>-5.3438873291015626E-2</c:v>
                </c:pt>
                <c:pt idx="240">
                  <c:v>-5.8378601074218751E-2</c:v>
                </c:pt>
                <c:pt idx="241">
                  <c:v>-5.8827667236328131E-2</c:v>
                </c:pt>
                <c:pt idx="242">
                  <c:v>-5.0145721435546881E-2</c:v>
                </c:pt>
                <c:pt idx="243">
                  <c:v>-6.3468017578125008E-2</c:v>
                </c:pt>
                <c:pt idx="244">
                  <c:v>-6.6761169433593753E-2</c:v>
                </c:pt>
                <c:pt idx="245">
                  <c:v>-5.8378601074218751E-2</c:v>
                </c:pt>
                <c:pt idx="246">
                  <c:v>-7.0054321289062499E-2</c:v>
                </c:pt>
                <c:pt idx="247">
                  <c:v>-6.1671752929687504E-2</c:v>
                </c:pt>
                <c:pt idx="248">
                  <c:v>-5.7031402587890627E-2</c:v>
                </c:pt>
                <c:pt idx="249">
                  <c:v>-4.7900390625000004E-2</c:v>
                </c:pt>
                <c:pt idx="250">
                  <c:v>-5.7929534912109379E-2</c:v>
                </c:pt>
                <c:pt idx="251">
                  <c:v>-5.7779846191406255E-2</c:v>
                </c:pt>
                <c:pt idx="252">
                  <c:v>-5.8528289794921876E-2</c:v>
                </c:pt>
                <c:pt idx="253">
                  <c:v>-6.0174865722656255E-2</c:v>
                </c:pt>
                <c:pt idx="254">
                  <c:v>-6.1072998046875E-2</c:v>
                </c:pt>
                <c:pt idx="255">
                  <c:v>-6.3468017578125008E-2</c:v>
                </c:pt>
                <c:pt idx="256">
                  <c:v>-7.2748718261718748E-2</c:v>
                </c:pt>
                <c:pt idx="257">
                  <c:v>-6.7659301757812498E-2</c:v>
                </c:pt>
                <c:pt idx="258">
                  <c:v>-5.0295410156250005E-2</c:v>
                </c:pt>
                <c:pt idx="259">
                  <c:v>-4.655319213867188E-2</c:v>
                </c:pt>
                <c:pt idx="260">
                  <c:v>-6.1372375488281256E-2</c:v>
                </c:pt>
                <c:pt idx="261">
                  <c:v>-4.0565643310546878E-2</c:v>
                </c:pt>
                <c:pt idx="262">
                  <c:v>-3.742218017578125E-2</c:v>
                </c:pt>
                <c:pt idx="263">
                  <c:v>-3.6973114013671877E-2</c:v>
                </c:pt>
                <c:pt idx="264">
                  <c:v>-4.0715332031250002E-2</c:v>
                </c:pt>
                <c:pt idx="265">
                  <c:v>-4.0116577148437499E-2</c:v>
                </c:pt>
                <c:pt idx="266">
                  <c:v>-4.9247589111328129E-2</c:v>
                </c:pt>
                <c:pt idx="267">
                  <c:v>-5.1792297363281253E-2</c:v>
                </c:pt>
                <c:pt idx="268">
                  <c:v>-6.3318328857421877E-2</c:v>
                </c:pt>
                <c:pt idx="269">
                  <c:v>-6.6761169433593753E-2</c:v>
                </c:pt>
                <c:pt idx="270">
                  <c:v>-6.6910858154296884E-2</c:v>
                </c:pt>
                <c:pt idx="271">
                  <c:v>-6.2869262695312497E-2</c:v>
                </c:pt>
                <c:pt idx="272">
                  <c:v>-6.8856811523437506E-2</c:v>
                </c:pt>
                <c:pt idx="273">
                  <c:v>-6.6761169433593753E-2</c:v>
                </c:pt>
                <c:pt idx="274">
                  <c:v>-6.2420196533203125E-2</c:v>
                </c:pt>
                <c:pt idx="275">
                  <c:v>-4.7451324462890625E-2</c:v>
                </c:pt>
                <c:pt idx="276">
                  <c:v>-4.7002258300781252E-2</c:v>
                </c:pt>
                <c:pt idx="277">
                  <c:v>-4.5205993652343755E-2</c:v>
                </c:pt>
                <c:pt idx="278">
                  <c:v>-5.1492919921875005E-2</c:v>
                </c:pt>
                <c:pt idx="279">
                  <c:v>-4.3559417724609376E-2</c:v>
                </c:pt>
                <c:pt idx="280">
                  <c:v>-4.2960662841796879E-2</c:v>
                </c:pt>
                <c:pt idx="281">
                  <c:v>-4.5954437255859376E-2</c:v>
                </c:pt>
                <c:pt idx="282">
                  <c:v>-5.1492919921875005E-2</c:v>
                </c:pt>
                <c:pt idx="283">
                  <c:v>-5.5384826660156254E-2</c:v>
                </c:pt>
                <c:pt idx="284">
                  <c:v>-6.6461791992187505E-2</c:v>
                </c:pt>
                <c:pt idx="285">
                  <c:v>-5.7181091308593751E-2</c:v>
                </c:pt>
                <c:pt idx="286">
                  <c:v>-6.4366149902343753E-2</c:v>
                </c:pt>
                <c:pt idx="287">
                  <c:v>-7.0353698730468747E-2</c:v>
                </c:pt>
                <c:pt idx="288">
                  <c:v>-6.3168640136718759E-2</c:v>
                </c:pt>
                <c:pt idx="289">
                  <c:v>-5.5684204101562502E-2</c:v>
                </c:pt>
                <c:pt idx="290">
                  <c:v>-5.5534515380859378E-2</c:v>
                </c:pt>
                <c:pt idx="291">
                  <c:v>-5.8528289794921876E-2</c:v>
                </c:pt>
                <c:pt idx="292">
                  <c:v>-5.3438873291015626E-2</c:v>
                </c:pt>
                <c:pt idx="293">
                  <c:v>-4.7002258300781252E-2</c:v>
                </c:pt>
                <c:pt idx="294">
                  <c:v>-5.4187316894531254E-2</c:v>
                </c:pt>
                <c:pt idx="295">
                  <c:v>-5.3438873291015626E-2</c:v>
                </c:pt>
                <c:pt idx="296">
                  <c:v>-3.9817199707031251E-2</c:v>
                </c:pt>
                <c:pt idx="297">
                  <c:v>-5.6582336425781254E-2</c:v>
                </c:pt>
                <c:pt idx="298">
                  <c:v>-5.5684204101562502E-2</c:v>
                </c:pt>
                <c:pt idx="299">
                  <c:v>-6.2569885253906249E-2</c:v>
                </c:pt>
                <c:pt idx="300">
                  <c:v>-6.5114593505859381E-2</c:v>
                </c:pt>
                <c:pt idx="301">
                  <c:v>-6.6910858154296884E-2</c:v>
                </c:pt>
                <c:pt idx="302">
                  <c:v>-6.3917083740234373E-2</c:v>
                </c:pt>
                <c:pt idx="303">
                  <c:v>-7.3197784423828127E-2</c:v>
                </c:pt>
                <c:pt idx="304">
                  <c:v>-6.5264282226562498E-2</c:v>
                </c:pt>
                <c:pt idx="305">
                  <c:v>-5.8827667236328131E-2</c:v>
                </c:pt>
                <c:pt idx="306">
                  <c:v>-4.7601013183593756E-2</c:v>
                </c:pt>
                <c:pt idx="307">
                  <c:v>-4.2212219238281251E-2</c:v>
                </c:pt>
                <c:pt idx="308">
                  <c:v>-4.5655059814453128E-2</c:v>
                </c:pt>
                <c:pt idx="309">
                  <c:v>-3.8170623779296878E-2</c:v>
                </c:pt>
                <c:pt idx="310">
                  <c:v>-4.2960662841796879E-2</c:v>
                </c:pt>
                <c:pt idx="311">
                  <c:v>-5.9426422119140627E-2</c:v>
                </c:pt>
                <c:pt idx="312">
                  <c:v>-5.4636383056640626E-2</c:v>
                </c:pt>
                <c:pt idx="313">
                  <c:v>-5.1492919921875005E-2</c:v>
                </c:pt>
                <c:pt idx="314">
                  <c:v>-5.5833892822265627E-2</c:v>
                </c:pt>
                <c:pt idx="315">
                  <c:v>-5.4486694335937502E-2</c:v>
                </c:pt>
                <c:pt idx="316">
                  <c:v>-6.0025177001953131E-2</c:v>
                </c:pt>
                <c:pt idx="317">
                  <c:v>-6.5863037109375008E-2</c:v>
                </c:pt>
                <c:pt idx="318">
                  <c:v>-6.4515838623046884E-2</c:v>
                </c:pt>
                <c:pt idx="319">
                  <c:v>-6.9006500244140623E-2</c:v>
                </c:pt>
                <c:pt idx="320">
                  <c:v>-6.6461791992187505E-2</c:v>
                </c:pt>
                <c:pt idx="321">
                  <c:v>-6.2569885253906249E-2</c:v>
                </c:pt>
                <c:pt idx="322">
                  <c:v>-5.2690429687500005E-2</c:v>
                </c:pt>
                <c:pt idx="323">
                  <c:v>-3.742218017578125E-2</c:v>
                </c:pt>
                <c:pt idx="324">
                  <c:v>-4.6852569580078128E-2</c:v>
                </c:pt>
                <c:pt idx="325">
                  <c:v>-4.6403503417968756E-2</c:v>
                </c:pt>
                <c:pt idx="326">
                  <c:v>-5.6282958984375006E-2</c:v>
                </c:pt>
                <c:pt idx="327">
                  <c:v>-5.2840118408203129E-2</c:v>
                </c:pt>
                <c:pt idx="328">
                  <c:v>-5.4636383056640626E-2</c:v>
                </c:pt>
                <c:pt idx="329">
                  <c:v>-5.2989807128906254E-2</c:v>
                </c:pt>
                <c:pt idx="330">
                  <c:v>-5.1043853759765626E-2</c:v>
                </c:pt>
                <c:pt idx="331">
                  <c:v>-5.4636383056640626E-2</c:v>
                </c:pt>
                <c:pt idx="332">
                  <c:v>-6.2120819091796876E-2</c:v>
                </c:pt>
                <c:pt idx="333">
                  <c:v>-5.1043853759765626E-2</c:v>
                </c:pt>
                <c:pt idx="334">
                  <c:v>-4.9546966552734377E-2</c:v>
                </c:pt>
                <c:pt idx="335">
                  <c:v>-6.6910858154296884E-2</c:v>
                </c:pt>
                <c:pt idx="336">
                  <c:v>-6.0623931884765628E-2</c:v>
                </c:pt>
                <c:pt idx="337">
                  <c:v>-6.3767395019531256E-2</c:v>
                </c:pt>
                <c:pt idx="338">
                  <c:v>-4.9397277832031253E-2</c:v>
                </c:pt>
                <c:pt idx="339">
                  <c:v>-4.1164398193359375E-2</c:v>
                </c:pt>
                <c:pt idx="340">
                  <c:v>-4.5954437255859376E-2</c:v>
                </c:pt>
                <c:pt idx="341">
                  <c:v>-4.3858795166015624E-2</c:v>
                </c:pt>
                <c:pt idx="342">
                  <c:v>-3.6973114013671877E-2</c:v>
                </c:pt>
                <c:pt idx="343">
                  <c:v>-3.5326538085937505E-2</c:v>
                </c:pt>
                <c:pt idx="344">
                  <c:v>-5.2690429687500005E-2</c:v>
                </c:pt>
                <c:pt idx="345">
                  <c:v>-6.3917083740234373E-2</c:v>
                </c:pt>
                <c:pt idx="346">
                  <c:v>-6.1671752929687504E-2</c:v>
                </c:pt>
                <c:pt idx="347">
                  <c:v>-6.6312103271484374E-2</c:v>
                </c:pt>
                <c:pt idx="348">
                  <c:v>-6.8407745361328126E-2</c:v>
                </c:pt>
                <c:pt idx="349">
                  <c:v>-6.2869262695312497E-2</c:v>
                </c:pt>
                <c:pt idx="350">
                  <c:v>-6.1821441650390628E-2</c:v>
                </c:pt>
                <c:pt idx="351">
                  <c:v>-5.8827667236328131E-2</c:v>
                </c:pt>
                <c:pt idx="352">
                  <c:v>-6.3318328857421877E-2</c:v>
                </c:pt>
                <c:pt idx="353">
                  <c:v>-5.7031402587890627E-2</c:v>
                </c:pt>
                <c:pt idx="354">
                  <c:v>-4.6702880859375004E-2</c:v>
                </c:pt>
                <c:pt idx="355">
                  <c:v>-4.2661285400390631E-2</c:v>
                </c:pt>
                <c:pt idx="356">
                  <c:v>-4.3110351562500003E-2</c:v>
                </c:pt>
                <c:pt idx="357">
                  <c:v>-5.0145721435546881E-2</c:v>
                </c:pt>
                <c:pt idx="358">
                  <c:v>-4.8499145507812501E-2</c:v>
                </c:pt>
                <c:pt idx="359">
                  <c:v>-4.9247589111328129E-2</c:v>
                </c:pt>
                <c:pt idx="360">
                  <c:v>-4.8050079345703128E-2</c:v>
                </c:pt>
                <c:pt idx="361">
                  <c:v>-5.4786071777343751E-2</c:v>
                </c:pt>
                <c:pt idx="362">
                  <c:v>-5.8677978515625E-2</c:v>
                </c:pt>
                <c:pt idx="363">
                  <c:v>-6.8707122802734374E-2</c:v>
                </c:pt>
                <c:pt idx="364">
                  <c:v>-6.2869262695312497E-2</c:v>
                </c:pt>
                <c:pt idx="365">
                  <c:v>-6.2420196533203125E-2</c:v>
                </c:pt>
                <c:pt idx="366">
                  <c:v>-7.3646850585937507E-2</c:v>
                </c:pt>
                <c:pt idx="367">
                  <c:v>-7.0353698730468747E-2</c:v>
                </c:pt>
                <c:pt idx="368">
                  <c:v>-6.4216461181640622E-2</c:v>
                </c:pt>
                <c:pt idx="369">
                  <c:v>-6.7210235595703133E-2</c:v>
                </c:pt>
                <c:pt idx="370">
                  <c:v>-5.4486694335937502E-2</c:v>
                </c:pt>
                <c:pt idx="371">
                  <c:v>-6.4665527343750001E-2</c:v>
                </c:pt>
                <c:pt idx="372">
                  <c:v>-5.2989807128906254E-2</c:v>
                </c:pt>
                <c:pt idx="373">
                  <c:v>-4.7451324462890625E-2</c:v>
                </c:pt>
                <c:pt idx="374">
                  <c:v>-5.523513793945313E-2</c:v>
                </c:pt>
                <c:pt idx="375">
                  <c:v>-4.6852569580078128E-2</c:v>
                </c:pt>
                <c:pt idx="376">
                  <c:v>-4.4607238769531252E-2</c:v>
                </c:pt>
                <c:pt idx="377">
                  <c:v>-6.556365966796876E-2</c:v>
                </c:pt>
                <c:pt idx="378">
                  <c:v>-6.8856811523437506E-2</c:v>
                </c:pt>
                <c:pt idx="379">
                  <c:v>-6.7659301757812498E-2</c:v>
                </c:pt>
                <c:pt idx="380">
                  <c:v>-6.2120819091796876E-2</c:v>
                </c:pt>
                <c:pt idx="381">
                  <c:v>-6.3767395019531256E-2</c:v>
                </c:pt>
                <c:pt idx="382">
                  <c:v>-5.6732025146484379E-2</c:v>
                </c:pt>
                <c:pt idx="383">
                  <c:v>-5.4187316894531254E-2</c:v>
                </c:pt>
                <c:pt idx="384">
                  <c:v>-5.358856201171875E-2</c:v>
                </c:pt>
                <c:pt idx="385">
                  <c:v>-4.6852569580078128E-2</c:v>
                </c:pt>
                <c:pt idx="386">
                  <c:v>-3.4278717041015629E-2</c:v>
                </c:pt>
                <c:pt idx="387">
                  <c:v>-3.8769378662109374E-2</c:v>
                </c:pt>
                <c:pt idx="388">
                  <c:v>-4.6702880859375004E-2</c:v>
                </c:pt>
                <c:pt idx="389">
                  <c:v>-4.9846343994140625E-2</c:v>
                </c:pt>
                <c:pt idx="390">
                  <c:v>-4.1613464355468754E-2</c:v>
                </c:pt>
                <c:pt idx="391">
                  <c:v>-5.1492919921875005E-2</c:v>
                </c:pt>
                <c:pt idx="392">
                  <c:v>-5.6282958984375006E-2</c:v>
                </c:pt>
                <c:pt idx="393">
                  <c:v>-6.556365966796876E-2</c:v>
                </c:pt>
                <c:pt idx="394">
                  <c:v>-6.8856811523437506E-2</c:v>
                </c:pt>
                <c:pt idx="395">
                  <c:v>-6.6312103271484374E-2</c:v>
                </c:pt>
                <c:pt idx="396">
                  <c:v>-6.4665527343750001E-2</c:v>
                </c:pt>
                <c:pt idx="397">
                  <c:v>-6.3318328857421877E-2</c:v>
                </c:pt>
                <c:pt idx="398">
                  <c:v>-7.5892181396484376E-2</c:v>
                </c:pt>
                <c:pt idx="399">
                  <c:v>-5.0744476318359377E-2</c:v>
                </c:pt>
                <c:pt idx="400">
                  <c:v>-5.4786071777343751E-2</c:v>
                </c:pt>
                <c:pt idx="401">
                  <c:v>-5.3887939453125006E-2</c:v>
                </c:pt>
                <c:pt idx="402">
                  <c:v>-4.7900390625000004E-2</c:v>
                </c:pt>
                <c:pt idx="403">
                  <c:v>-5.4636383056640626E-2</c:v>
                </c:pt>
                <c:pt idx="404">
                  <c:v>-5.7630157470703131E-2</c:v>
                </c:pt>
                <c:pt idx="405">
                  <c:v>-7.5443115234375011E-2</c:v>
                </c:pt>
                <c:pt idx="406">
                  <c:v>-7.5443115234375011E-2</c:v>
                </c:pt>
                <c:pt idx="407">
                  <c:v>-7.0653076171875009E-2</c:v>
                </c:pt>
                <c:pt idx="408">
                  <c:v>-7.1700897216796886E-2</c:v>
                </c:pt>
                <c:pt idx="409">
                  <c:v>-7.2299652099609382E-2</c:v>
                </c:pt>
                <c:pt idx="410">
                  <c:v>-6.3917083740234373E-2</c:v>
                </c:pt>
                <c:pt idx="411">
                  <c:v>-5.5833892822265627E-2</c:v>
                </c:pt>
                <c:pt idx="412">
                  <c:v>-3.8470001220703126E-2</c:v>
                </c:pt>
                <c:pt idx="413">
                  <c:v>-2.7542724609375003E-2</c:v>
                </c:pt>
                <c:pt idx="414">
                  <c:v>-4.1314086914062499E-2</c:v>
                </c:pt>
                <c:pt idx="415">
                  <c:v>-4.2810974121093755E-2</c:v>
                </c:pt>
                <c:pt idx="416">
                  <c:v>-4.9996032714843749E-2</c:v>
                </c:pt>
                <c:pt idx="417">
                  <c:v>-5.0445098876953129E-2</c:v>
                </c:pt>
                <c:pt idx="418">
                  <c:v>-5.9127044677734379E-2</c:v>
                </c:pt>
                <c:pt idx="419">
                  <c:v>-6.7509613037109381E-2</c:v>
                </c:pt>
                <c:pt idx="420">
                  <c:v>-7.2000274658203134E-2</c:v>
                </c:pt>
                <c:pt idx="421">
                  <c:v>-7.1850585937500003E-2</c:v>
                </c:pt>
                <c:pt idx="422">
                  <c:v>-7.7389068603515632E-2</c:v>
                </c:pt>
                <c:pt idx="423">
                  <c:v>-5.9426422119140627E-2</c:v>
                </c:pt>
                <c:pt idx="424">
                  <c:v>-6.5264282226562498E-2</c:v>
                </c:pt>
                <c:pt idx="425">
                  <c:v>-6.1222686767578131E-2</c:v>
                </c:pt>
                <c:pt idx="426">
                  <c:v>-4.655319213867188E-2</c:v>
                </c:pt>
                <c:pt idx="427">
                  <c:v>-3.906875610351563E-2</c:v>
                </c:pt>
                <c:pt idx="428">
                  <c:v>-3.8470001220703126E-2</c:v>
                </c:pt>
                <c:pt idx="429">
                  <c:v>-3.3530273437500001E-2</c:v>
                </c:pt>
                <c:pt idx="430">
                  <c:v>-3.9667510986328126E-2</c:v>
                </c:pt>
                <c:pt idx="431">
                  <c:v>-3.4727783203125001E-2</c:v>
                </c:pt>
                <c:pt idx="432">
                  <c:v>-4.5505371093750004E-2</c:v>
                </c:pt>
                <c:pt idx="433">
                  <c:v>-5.7630157470703131E-2</c:v>
                </c:pt>
                <c:pt idx="434">
                  <c:v>-7.304809570312501E-2</c:v>
                </c:pt>
                <c:pt idx="435">
                  <c:v>-6.9754943847656251E-2</c:v>
                </c:pt>
                <c:pt idx="436">
                  <c:v>-6.5264282226562498E-2</c:v>
                </c:pt>
                <c:pt idx="437">
                  <c:v>-7.2599029541015631E-2</c:v>
                </c:pt>
                <c:pt idx="438">
                  <c:v>-7.2748718261718748E-2</c:v>
                </c:pt>
                <c:pt idx="439">
                  <c:v>-6.6312103271484374E-2</c:v>
                </c:pt>
                <c:pt idx="440">
                  <c:v>-5.7480468749999999E-2</c:v>
                </c:pt>
                <c:pt idx="441">
                  <c:v>-5.0894165039062501E-2</c:v>
                </c:pt>
                <c:pt idx="442">
                  <c:v>-4.894821166992188E-2</c:v>
                </c:pt>
                <c:pt idx="443">
                  <c:v>-4.6852569580078128E-2</c:v>
                </c:pt>
                <c:pt idx="444">
                  <c:v>-5.0744476318359377E-2</c:v>
                </c:pt>
                <c:pt idx="445">
                  <c:v>-4.0116577148437499E-2</c:v>
                </c:pt>
                <c:pt idx="446">
                  <c:v>-4.9996032714843749E-2</c:v>
                </c:pt>
                <c:pt idx="447">
                  <c:v>-5.3438873291015626E-2</c:v>
                </c:pt>
                <c:pt idx="448">
                  <c:v>-5.3738250732421874E-2</c:v>
                </c:pt>
                <c:pt idx="449">
                  <c:v>-5.643264770507813E-2</c:v>
                </c:pt>
                <c:pt idx="450">
                  <c:v>-5.4187316894531254E-2</c:v>
                </c:pt>
                <c:pt idx="451">
                  <c:v>-5.0295410156250005E-2</c:v>
                </c:pt>
                <c:pt idx="452">
                  <c:v>-6.0773620605468752E-2</c:v>
                </c:pt>
                <c:pt idx="453">
                  <c:v>-6.4815216064453132E-2</c:v>
                </c:pt>
                <c:pt idx="454">
                  <c:v>-5.4636383056640626E-2</c:v>
                </c:pt>
                <c:pt idx="455">
                  <c:v>-5.523513793945313E-2</c:v>
                </c:pt>
                <c:pt idx="456">
                  <c:v>-6.1671752929687504E-2</c:v>
                </c:pt>
                <c:pt idx="457">
                  <c:v>-4.894821166992188E-2</c:v>
                </c:pt>
                <c:pt idx="458">
                  <c:v>-5.6881713867187503E-2</c:v>
                </c:pt>
                <c:pt idx="459">
                  <c:v>-5.9127044677734379E-2</c:v>
                </c:pt>
                <c:pt idx="460">
                  <c:v>-6.8258056640625009E-2</c:v>
                </c:pt>
                <c:pt idx="461">
                  <c:v>-4.7451324462890625E-2</c:v>
                </c:pt>
                <c:pt idx="462">
                  <c:v>-4.9097900390625004E-2</c:v>
                </c:pt>
                <c:pt idx="463">
                  <c:v>-5.2241363525390626E-2</c:v>
                </c:pt>
                <c:pt idx="464">
                  <c:v>-5.7929534912109379E-2</c:v>
                </c:pt>
                <c:pt idx="465">
                  <c:v>-5.6582336425781254E-2</c:v>
                </c:pt>
                <c:pt idx="466">
                  <c:v>-5.4486694335937502E-2</c:v>
                </c:pt>
                <c:pt idx="467">
                  <c:v>-5.3738250732421874E-2</c:v>
                </c:pt>
                <c:pt idx="468">
                  <c:v>-5.403762817382813E-2</c:v>
                </c:pt>
                <c:pt idx="469">
                  <c:v>-5.643264770507813E-2</c:v>
                </c:pt>
                <c:pt idx="470">
                  <c:v>-6.2120819091796876E-2</c:v>
                </c:pt>
                <c:pt idx="471">
                  <c:v>-6.0025177001953131E-2</c:v>
                </c:pt>
                <c:pt idx="472">
                  <c:v>-4.9846343994140625E-2</c:v>
                </c:pt>
                <c:pt idx="473">
                  <c:v>-5.6881713867187503E-2</c:v>
                </c:pt>
                <c:pt idx="474">
                  <c:v>-5.7181091308593751E-2</c:v>
                </c:pt>
                <c:pt idx="475">
                  <c:v>-6.0025177001953131E-2</c:v>
                </c:pt>
                <c:pt idx="476">
                  <c:v>-5.7630157470703131E-2</c:v>
                </c:pt>
                <c:pt idx="477">
                  <c:v>-5.1792297363281253E-2</c:v>
                </c:pt>
                <c:pt idx="478">
                  <c:v>-4.2661285400390631E-2</c:v>
                </c:pt>
                <c:pt idx="479">
                  <c:v>-3.8020935058593754E-2</c:v>
                </c:pt>
                <c:pt idx="480">
                  <c:v>-4.3409729003906251E-2</c:v>
                </c:pt>
                <c:pt idx="481">
                  <c:v>-4.6253814697265624E-2</c:v>
                </c:pt>
                <c:pt idx="482">
                  <c:v>-5.0744476318359377E-2</c:v>
                </c:pt>
                <c:pt idx="483">
                  <c:v>-6.6611480712890622E-2</c:v>
                </c:pt>
                <c:pt idx="484">
                  <c:v>-7.2599029541015631E-2</c:v>
                </c:pt>
                <c:pt idx="485">
                  <c:v>-6.6761169433593753E-2</c:v>
                </c:pt>
                <c:pt idx="486">
                  <c:v>-6.4964904785156249E-2</c:v>
                </c:pt>
                <c:pt idx="487">
                  <c:v>-6.3168640136718759E-2</c:v>
                </c:pt>
                <c:pt idx="488">
                  <c:v>-7.7389068603515632E-2</c:v>
                </c:pt>
                <c:pt idx="489">
                  <c:v>-6.0474243164062504E-2</c:v>
                </c:pt>
                <c:pt idx="490">
                  <c:v>-5.987548828125E-2</c:v>
                </c:pt>
                <c:pt idx="491">
                  <c:v>-5.5983581542968751E-2</c:v>
                </c:pt>
                <c:pt idx="492">
                  <c:v>-4.5804748535156252E-2</c:v>
                </c:pt>
                <c:pt idx="493">
                  <c:v>-4.8648834228515625E-2</c:v>
                </c:pt>
                <c:pt idx="494">
                  <c:v>-4.0865020751953127E-2</c:v>
                </c:pt>
                <c:pt idx="495">
                  <c:v>-3.6374359130859374E-2</c:v>
                </c:pt>
                <c:pt idx="496">
                  <c:v>-4.026626586914063E-2</c:v>
                </c:pt>
                <c:pt idx="497">
                  <c:v>-5.7929534912109379E-2</c:v>
                </c:pt>
                <c:pt idx="498">
                  <c:v>-5.8228912353515627E-2</c:v>
                </c:pt>
                <c:pt idx="499">
                  <c:v>-6.556365966796876E-2</c:v>
                </c:pt>
                <c:pt idx="500">
                  <c:v>-7.7239379882812501E-2</c:v>
                </c:pt>
                <c:pt idx="501">
                  <c:v>-6.735992431640625E-2</c:v>
                </c:pt>
                <c:pt idx="502">
                  <c:v>-6.6312103271484374E-2</c:v>
                </c:pt>
                <c:pt idx="503">
                  <c:v>-6.4366149902343753E-2</c:v>
                </c:pt>
                <c:pt idx="504">
                  <c:v>-6.9605255126953133E-2</c:v>
                </c:pt>
                <c:pt idx="505">
                  <c:v>-5.7181091308593751E-2</c:v>
                </c:pt>
                <c:pt idx="506">
                  <c:v>-5.119354248046875E-2</c:v>
                </c:pt>
                <c:pt idx="507">
                  <c:v>-4.5804748535156252E-2</c:v>
                </c:pt>
                <c:pt idx="508">
                  <c:v>-5.403762817382813E-2</c:v>
                </c:pt>
                <c:pt idx="509">
                  <c:v>-4.7002258300781252E-2</c:v>
                </c:pt>
                <c:pt idx="510">
                  <c:v>-5.4636383056640626E-2</c:v>
                </c:pt>
                <c:pt idx="511">
                  <c:v>-4.8798522949218749E-2</c:v>
                </c:pt>
                <c:pt idx="512">
                  <c:v>-4.9397277832031253E-2</c:v>
                </c:pt>
                <c:pt idx="513">
                  <c:v>-5.0445098876953129E-2</c:v>
                </c:pt>
                <c:pt idx="514">
                  <c:v>-4.9696655273437501E-2</c:v>
                </c:pt>
                <c:pt idx="515">
                  <c:v>-6.1372375488281256E-2</c:v>
                </c:pt>
                <c:pt idx="516">
                  <c:v>-6.7659301757812498E-2</c:v>
                </c:pt>
                <c:pt idx="517">
                  <c:v>-7.0054321289062499E-2</c:v>
                </c:pt>
                <c:pt idx="518">
                  <c:v>-5.9276733398437503E-2</c:v>
                </c:pt>
                <c:pt idx="519">
                  <c:v>-5.3738250732421874E-2</c:v>
                </c:pt>
                <c:pt idx="520">
                  <c:v>-6.1072998046875E-2</c:v>
                </c:pt>
                <c:pt idx="521">
                  <c:v>-5.7330780029296875E-2</c:v>
                </c:pt>
                <c:pt idx="522">
                  <c:v>-5.4187316894531254E-2</c:v>
                </c:pt>
                <c:pt idx="523">
                  <c:v>-4.5505371093750004E-2</c:v>
                </c:pt>
                <c:pt idx="524">
                  <c:v>-4.6253814697265624E-2</c:v>
                </c:pt>
                <c:pt idx="525">
                  <c:v>-5.2241363525390626E-2</c:v>
                </c:pt>
                <c:pt idx="526">
                  <c:v>-6.2420196533203125E-2</c:v>
                </c:pt>
                <c:pt idx="527">
                  <c:v>-6.0474243164062504E-2</c:v>
                </c:pt>
                <c:pt idx="528">
                  <c:v>-6.1072998046875E-2</c:v>
                </c:pt>
                <c:pt idx="529">
                  <c:v>-5.5833892822265627E-2</c:v>
                </c:pt>
                <c:pt idx="530">
                  <c:v>-6.1372375488281256E-2</c:v>
                </c:pt>
                <c:pt idx="531">
                  <c:v>-6.3168640136718759E-2</c:v>
                </c:pt>
                <c:pt idx="532">
                  <c:v>-5.3289184570312502E-2</c:v>
                </c:pt>
                <c:pt idx="533">
                  <c:v>-4.8798522949218749E-2</c:v>
                </c:pt>
                <c:pt idx="534">
                  <c:v>-5.7031402587890627E-2</c:v>
                </c:pt>
                <c:pt idx="535">
                  <c:v>-6.0623931884765628E-2</c:v>
                </c:pt>
                <c:pt idx="536">
                  <c:v>-6.0474243164062504E-2</c:v>
                </c:pt>
                <c:pt idx="537">
                  <c:v>-5.643264770507813E-2</c:v>
                </c:pt>
                <c:pt idx="538">
                  <c:v>-6.7210235595703133E-2</c:v>
                </c:pt>
                <c:pt idx="539">
                  <c:v>-5.8827667236328131E-2</c:v>
                </c:pt>
                <c:pt idx="540">
                  <c:v>-5.6282958984375006E-2</c:v>
                </c:pt>
                <c:pt idx="541">
                  <c:v>-5.4486694335937502E-2</c:v>
                </c:pt>
                <c:pt idx="542">
                  <c:v>-6.5713348388671877E-2</c:v>
                </c:pt>
                <c:pt idx="543">
                  <c:v>-5.9276733398437503E-2</c:v>
                </c:pt>
                <c:pt idx="544">
                  <c:v>-5.6881713867187503E-2</c:v>
                </c:pt>
                <c:pt idx="545">
                  <c:v>-6.5863037109375008E-2</c:v>
                </c:pt>
                <c:pt idx="546">
                  <c:v>-5.8827667236328131E-2</c:v>
                </c:pt>
                <c:pt idx="547">
                  <c:v>-6.0174865722656255E-2</c:v>
                </c:pt>
                <c:pt idx="548">
                  <c:v>-5.9276733398437503E-2</c:v>
                </c:pt>
                <c:pt idx="549">
                  <c:v>-6.8407745361328126E-2</c:v>
                </c:pt>
                <c:pt idx="550">
                  <c:v>-6.1971130371093752E-2</c:v>
                </c:pt>
                <c:pt idx="551">
                  <c:v>-6.1671752929687504E-2</c:v>
                </c:pt>
                <c:pt idx="552">
                  <c:v>-5.523513793945313E-2</c:v>
                </c:pt>
                <c:pt idx="553">
                  <c:v>-5.2840118408203129E-2</c:v>
                </c:pt>
                <c:pt idx="554">
                  <c:v>-5.643264770507813E-2</c:v>
                </c:pt>
                <c:pt idx="555">
                  <c:v>-5.987548828125E-2</c:v>
                </c:pt>
                <c:pt idx="556">
                  <c:v>-6.1372375488281256E-2</c:v>
                </c:pt>
                <c:pt idx="557">
                  <c:v>-5.8228912353515627E-2</c:v>
                </c:pt>
                <c:pt idx="558">
                  <c:v>-5.0445098876953129E-2</c:v>
                </c:pt>
                <c:pt idx="559">
                  <c:v>-4.5655059814453128E-2</c:v>
                </c:pt>
                <c:pt idx="560">
                  <c:v>-4.4607238769531252E-2</c:v>
                </c:pt>
                <c:pt idx="561">
                  <c:v>-5.7330780029296875E-2</c:v>
                </c:pt>
                <c:pt idx="562">
                  <c:v>-5.6881713867187503E-2</c:v>
                </c:pt>
                <c:pt idx="563">
                  <c:v>-5.7630157470703131E-2</c:v>
                </c:pt>
                <c:pt idx="564">
                  <c:v>-5.7330780029296875E-2</c:v>
                </c:pt>
                <c:pt idx="565">
                  <c:v>-5.2690429687500005E-2</c:v>
                </c:pt>
                <c:pt idx="566">
                  <c:v>-6.5713348388671877E-2</c:v>
                </c:pt>
                <c:pt idx="567">
                  <c:v>-5.987548828125E-2</c:v>
                </c:pt>
                <c:pt idx="568">
                  <c:v>-4.9247589111328129E-2</c:v>
                </c:pt>
                <c:pt idx="569">
                  <c:v>-4.7451324462890625E-2</c:v>
                </c:pt>
                <c:pt idx="570">
                  <c:v>-5.1492919921875005E-2</c:v>
                </c:pt>
                <c:pt idx="571">
                  <c:v>-6.0923309326171876E-2</c:v>
                </c:pt>
                <c:pt idx="572">
                  <c:v>-6.2120819091796876E-2</c:v>
                </c:pt>
                <c:pt idx="573">
                  <c:v>-5.2241363525390626E-2</c:v>
                </c:pt>
                <c:pt idx="574">
                  <c:v>-4.8648834228515625E-2</c:v>
                </c:pt>
                <c:pt idx="575">
                  <c:v>-5.358856201171875E-2</c:v>
                </c:pt>
                <c:pt idx="576">
                  <c:v>-4.9247589111328129E-2</c:v>
                </c:pt>
                <c:pt idx="577">
                  <c:v>-4.894821166992188E-2</c:v>
                </c:pt>
                <c:pt idx="578">
                  <c:v>-5.2241363525390626E-2</c:v>
                </c:pt>
                <c:pt idx="579">
                  <c:v>-5.5983581542968751E-2</c:v>
                </c:pt>
                <c:pt idx="580">
                  <c:v>-6.6761169433593753E-2</c:v>
                </c:pt>
                <c:pt idx="581">
                  <c:v>-5.8378601074218751E-2</c:v>
                </c:pt>
                <c:pt idx="582">
                  <c:v>-5.2690429687500005E-2</c:v>
                </c:pt>
                <c:pt idx="583">
                  <c:v>-5.0594787597656253E-2</c:v>
                </c:pt>
                <c:pt idx="584">
                  <c:v>-4.8798522949218749E-2</c:v>
                </c:pt>
                <c:pt idx="585">
                  <c:v>-5.7929534912109379E-2</c:v>
                </c:pt>
                <c:pt idx="586">
                  <c:v>-5.4935760498046875E-2</c:v>
                </c:pt>
                <c:pt idx="587">
                  <c:v>-5.7929534912109379E-2</c:v>
                </c:pt>
                <c:pt idx="588">
                  <c:v>-5.0894165039062501E-2</c:v>
                </c:pt>
                <c:pt idx="589">
                  <c:v>-5.6582336425781254E-2</c:v>
                </c:pt>
                <c:pt idx="590">
                  <c:v>-5.523513793945313E-2</c:v>
                </c:pt>
                <c:pt idx="591">
                  <c:v>-4.4756927490234376E-2</c:v>
                </c:pt>
                <c:pt idx="592">
                  <c:v>-5.8228912353515627E-2</c:v>
                </c:pt>
                <c:pt idx="593">
                  <c:v>-5.7480468749999999E-2</c:v>
                </c:pt>
                <c:pt idx="594">
                  <c:v>-6.5264282226562498E-2</c:v>
                </c:pt>
                <c:pt idx="595">
                  <c:v>-6.0623931884765628E-2</c:v>
                </c:pt>
                <c:pt idx="596">
                  <c:v>-5.8827667236328131E-2</c:v>
                </c:pt>
                <c:pt idx="597">
                  <c:v>-6.6611480712890622E-2</c:v>
                </c:pt>
                <c:pt idx="598">
                  <c:v>-5.7031402587890627E-2</c:v>
                </c:pt>
                <c:pt idx="599">
                  <c:v>-5.3289184570312502E-2</c:v>
                </c:pt>
                <c:pt idx="600">
                  <c:v>-6.0324554443359379E-2</c:v>
                </c:pt>
                <c:pt idx="601">
                  <c:v>-6.7509613037109381E-2</c:v>
                </c:pt>
                <c:pt idx="602">
                  <c:v>-6.1222686767578131E-2</c:v>
                </c:pt>
                <c:pt idx="603">
                  <c:v>-5.6732025146484379E-2</c:v>
                </c:pt>
                <c:pt idx="604">
                  <c:v>-5.5384826660156254E-2</c:v>
                </c:pt>
                <c:pt idx="605">
                  <c:v>-5.1941986083984377E-2</c:v>
                </c:pt>
                <c:pt idx="606">
                  <c:v>-4.7002258300781252E-2</c:v>
                </c:pt>
                <c:pt idx="607">
                  <c:v>-4.8349456787109377E-2</c:v>
                </c:pt>
                <c:pt idx="608">
                  <c:v>-5.6732025146484379E-2</c:v>
                </c:pt>
                <c:pt idx="609">
                  <c:v>-6.6012725830078126E-2</c:v>
                </c:pt>
                <c:pt idx="610">
                  <c:v>-5.0744476318359377E-2</c:v>
                </c:pt>
                <c:pt idx="611">
                  <c:v>-6.7060546875000002E-2</c:v>
                </c:pt>
                <c:pt idx="612">
                  <c:v>-6.5863037109375008E-2</c:v>
                </c:pt>
                <c:pt idx="613">
                  <c:v>-6.3767395019531256E-2</c:v>
                </c:pt>
                <c:pt idx="614">
                  <c:v>-5.8977355957031255E-2</c:v>
                </c:pt>
                <c:pt idx="615">
                  <c:v>-6.1671752929687504E-2</c:v>
                </c:pt>
                <c:pt idx="616">
                  <c:v>-5.9276733398437503E-2</c:v>
                </c:pt>
                <c:pt idx="617">
                  <c:v>-4.7900390625000004E-2</c:v>
                </c:pt>
                <c:pt idx="618">
                  <c:v>-5.358856201171875E-2</c:v>
                </c:pt>
                <c:pt idx="619">
                  <c:v>-3.9368133544921878E-2</c:v>
                </c:pt>
                <c:pt idx="620">
                  <c:v>-4.49066162109375E-2</c:v>
                </c:pt>
                <c:pt idx="621">
                  <c:v>-5.4187316894531254E-2</c:v>
                </c:pt>
                <c:pt idx="622">
                  <c:v>-6.0025177001953131E-2</c:v>
                </c:pt>
                <c:pt idx="623">
                  <c:v>-6.7808990478515629E-2</c:v>
                </c:pt>
                <c:pt idx="624">
                  <c:v>-6.2270507812500001E-2</c:v>
                </c:pt>
                <c:pt idx="625">
                  <c:v>-7.2449340820312499E-2</c:v>
                </c:pt>
                <c:pt idx="626">
                  <c:v>-6.5114593505859381E-2</c:v>
                </c:pt>
                <c:pt idx="627">
                  <c:v>-6.152206420898438E-2</c:v>
                </c:pt>
                <c:pt idx="628">
                  <c:v>-5.7181091308593751E-2</c:v>
                </c:pt>
                <c:pt idx="629">
                  <c:v>-4.7451324462890625E-2</c:v>
                </c:pt>
                <c:pt idx="630">
                  <c:v>-4.5954437255859376E-2</c:v>
                </c:pt>
                <c:pt idx="631">
                  <c:v>-3.742218017578125E-2</c:v>
                </c:pt>
                <c:pt idx="632">
                  <c:v>-5.6582336425781254E-2</c:v>
                </c:pt>
                <c:pt idx="633">
                  <c:v>-5.0744476318359377E-2</c:v>
                </c:pt>
                <c:pt idx="634">
                  <c:v>-6.8557434082031257E-2</c:v>
                </c:pt>
                <c:pt idx="635">
                  <c:v>-5.239105224609375E-2</c:v>
                </c:pt>
                <c:pt idx="636">
                  <c:v>-5.4935760498046875E-2</c:v>
                </c:pt>
                <c:pt idx="637">
                  <c:v>-5.1792297363281253E-2</c:v>
                </c:pt>
                <c:pt idx="638">
                  <c:v>-5.1343231201171881E-2</c:v>
                </c:pt>
              </c:numCache>
            </c:numRef>
          </c:yVal>
          <c:smooth val="0"/>
          <c:extLst>
            <c:ext xmlns:c16="http://schemas.microsoft.com/office/drawing/2014/chart" uri="{C3380CC4-5D6E-409C-BE32-E72D297353CC}">
              <c16:uniqueId val="{00000002-0CB8-4669-B351-620D5AF08B7F}"/>
            </c:ext>
          </c:extLst>
        </c:ser>
        <c:ser>
          <c:idx val="3"/>
          <c:order val="3"/>
          <c:tx>
            <c:strRef>
              <c:f>Sheet1!$E$1</c:f>
              <c:strCache>
                <c:ptCount val="1"/>
                <c:pt idx="0">
                  <c:v>Otterbox on Wood Table</c:v>
                </c:pt>
              </c:strCache>
            </c:strRef>
          </c:tx>
          <c:spPr>
            <a:ln w="19050" cap="rnd">
              <a:noFill/>
              <a:round/>
            </a:ln>
            <a:effectLst/>
          </c:spPr>
          <c:marker>
            <c:symbol val="circle"/>
            <c:size val="5"/>
            <c:spPr>
              <a:solidFill>
                <a:schemeClr val="accent4"/>
              </a:solidFill>
              <a:ln w="9525">
                <a:solidFill>
                  <a:schemeClr val="accent4"/>
                </a:solidFill>
              </a:ln>
              <a:effectLst/>
            </c:spPr>
          </c:marker>
          <c:xVal>
            <c:numRef>
              <c:f>Sheet1!$A$2:$A$794</c:f>
              <c:numCache>
                <c:formatCode>General</c:formatCode>
                <c:ptCount val="793"/>
                <c:pt idx="0">
                  <c:v>0</c:v>
                </c:pt>
                <c:pt idx="1">
                  <c:v>9.9320000008447096E-3</c:v>
                </c:pt>
                <c:pt idx="2">
                  <c:v>1.9862999994074926E-2</c:v>
                </c:pt>
                <c:pt idx="3">
                  <c:v>2.9793999987305142E-2</c:v>
                </c:pt>
                <c:pt idx="4">
                  <c:v>3.9724999995087273E-2</c:v>
                </c:pt>
                <c:pt idx="5">
                  <c:v>4.965599998831749E-2</c:v>
                </c:pt>
                <c:pt idx="6">
                  <c:v>5.9586999996099621E-2</c:v>
                </c:pt>
                <c:pt idx="7">
                  <c:v>6.9517999989329837E-2</c:v>
                </c:pt>
                <c:pt idx="8">
                  <c:v>7.9449999990174547E-2</c:v>
                </c:pt>
                <c:pt idx="9">
                  <c:v>8.9380999997956678E-2</c:v>
                </c:pt>
                <c:pt idx="10">
                  <c:v>9.9311999991186894E-2</c:v>
                </c:pt>
                <c:pt idx="11">
                  <c:v>0.10924299999896903</c:v>
                </c:pt>
                <c:pt idx="12">
                  <c:v>0.11917399999219924</c:v>
                </c:pt>
                <c:pt idx="13">
                  <c:v>0.12910499999998137</c:v>
                </c:pt>
                <c:pt idx="14">
                  <c:v>0.13903599999321159</c:v>
                </c:pt>
                <c:pt idx="15">
                  <c:v>0.14896700000099372</c:v>
                </c:pt>
                <c:pt idx="16">
                  <c:v>0.15889799999422394</c:v>
                </c:pt>
                <c:pt idx="17">
                  <c:v>0.16882999999506865</c:v>
                </c:pt>
                <c:pt idx="18">
                  <c:v>0.17876099998829886</c:v>
                </c:pt>
                <c:pt idx="19">
                  <c:v>0.18869199999608099</c:v>
                </c:pt>
                <c:pt idx="20">
                  <c:v>0.19862299998931121</c:v>
                </c:pt>
                <c:pt idx="21">
                  <c:v>0.20855399999709334</c:v>
                </c:pt>
                <c:pt idx="22">
                  <c:v>0.21848499999032356</c:v>
                </c:pt>
                <c:pt idx="23">
                  <c:v>0.22841599999810569</c:v>
                </c:pt>
                <c:pt idx="24">
                  <c:v>0.23834699999133591</c:v>
                </c:pt>
                <c:pt idx="25">
                  <c:v>0.24827899999218062</c:v>
                </c:pt>
                <c:pt idx="26">
                  <c:v>0.25820999999996275</c:v>
                </c:pt>
                <c:pt idx="27">
                  <c:v>0.26814099999319296</c:v>
                </c:pt>
                <c:pt idx="28">
                  <c:v>0.27807200000097509</c:v>
                </c:pt>
                <c:pt idx="29">
                  <c:v>0.28800299999420531</c:v>
                </c:pt>
                <c:pt idx="30">
                  <c:v>0.29793399998743553</c:v>
                </c:pt>
                <c:pt idx="31">
                  <c:v>0.30786499999521766</c:v>
                </c:pt>
                <c:pt idx="32">
                  <c:v>0.31779599998844787</c:v>
                </c:pt>
                <c:pt idx="33">
                  <c:v>0.32772799998929258</c:v>
                </c:pt>
                <c:pt idx="34">
                  <c:v>0.33765899999707472</c:v>
                </c:pt>
                <c:pt idx="35">
                  <c:v>0.34758999999030493</c:v>
                </c:pt>
                <c:pt idx="36">
                  <c:v>0.35752099999808706</c:v>
                </c:pt>
                <c:pt idx="37">
                  <c:v>0.36745199999131728</c:v>
                </c:pt>
                <c:pt idx="38">
                  <c:v>0.37738299999909941</c:v>
                </c:pt>
                <c:pt idx="39">
                  <c:v>0.38731399999232963</c:v>
                </c:pt>
                <c:pt idx="40">
                  <c:v>0.39724500000011176</c:v>
                </c:pt>
                <c:pt idx="41">
                  <c:v>0.40717700000095647</c:v>
                </c:pt>
                <c:pt idx="42">
                  <c:v>0.41710799999418668</c:v>
                </c:pt>
                <c:pt idx="43">
                  <c:v>0.4270389999874169</c:v>
                </c:pt>
                <c:pt idx="44">
                  <c:v>0.43696999999519903</c:v>
                </c:pt>
                <c:pt idx="45">
                  <c:v>0.44690099998842925</c:v>
                </c:pt>
                <c:pt idx="46">
                  <c:v>0.45683199999621138</c:v>
                </c:pt>
                <c:pt idx="47">
                  <c:v>0.4667629999894416</c:v>
                </c:pt>
                <c:pt idx="48">
                  <c:v>0.47669399999722373</c:v>
                </c:pt>
                <c:pt idx="49">
                  <c:v>0.48662599999806844</c:v>
                </c:pt>
                <c:pt idx="50">
                  <c:v>0.49655699999129865</c:v>
                </c:pt>
                <c:pt idx="51">
                  <c:v>0.50648799999908078</c:v>
                </c:pt>
                <c:pt idx="52">
                  <c:v>0.516418999992311</c:v>
                </c:pt>
                <c:pt idx="53">
                  <c:v>0.52635000000009313</c:v>
                </c:pt>
                <c:pt idx="54">
                  <c:v>0.53628099999332335</c:v>
                </c:pt>
                <c:pt idx="55">
                  <c:v>0.54621199998655356</c:v>
                </c:pt>
                <c:pt idx="56">
                  <c:v>0.5561429999943357</c:v>
                </c:pt>
                <c:pt idx="57">
                  <c:v>0.56607499999518041</c:v>
                </c:pt>
                <c:pt idx="58">
                  <c:v>0.57600599998841062</c:v>
                </c:pt>
                <c:pt idx="59">
                  <c:v>0.58593699999619275</c:v>
                </c:pt>
                <c:pt idx="60">
                  <c:v>0.59586799998942297</c:v>
                </c:pt>
                <c:pt idx="61">
                  <c:v>0.6057989999972051</c:v>
                </c:pt>
                <c:pt idx="62">
                  <c:v>0.61572999999043532</c:v>
                </c:pt>
                <c:pt idx="63">
                  <c:v>0.62566099999821745</c:v>
                </c:pt>
                <c:pt idx="64">
                  <c:v>0.63559199999144766</c:v>
                </c:pt>
                <c:pt idx="65">
                  <c:v>0.64552399999229237</c:v>
                </c:pt>
                <c:pt idx="66">
                  <c:v>0.65545500000007451</c:v>
                </c:pt>
                <c:pt idx="67">
                  <c:v>0.66538599999330472</c:v>
                </c:pt>
                <c:pt idx="68">
                  <c:v>0.67531700000108685</c:v>
                </c:pt>
                <c:pt idx="69">
                  <c:v>0.68524799999431707</c:v>
                </c:pt>
                <c:pt idx="70">
                  <c:v>0.69517899998754729</c:v>
                </c:pt>
                <c:pt idx="71">
                  <c:v>0.70510999999532942</c:v>
                </c:pt>
                <c:pt idx="72">
                  <c:v>0.71504099998855963</c:v>
                </c:pt>
                <c:pt idx="73">
                  <c:v>0.72497199999634176</c:v>
                </c:pt>
                <c:pt idx="74">
                  <c:v>0.73490399999718647</c:v>
                </c:pt>
                <c:pt idx="75">
                  <c:v>0.74483499999041669</c:v>
                </c:pt>
                <c:pt idx="76">
                  <c:v>0.75476599999819882</c:v>
                </c:pt>
                <c:pt idx="77">
                  <c:v>0.76469699999142904</c:v>
                </c:pt>
                <c:pt idx="78">
                  <c:v>0.77462799999921117</c:v>
                </c:pt>
                <c:pt idx="79">
                  <c:v>0.78455899999244139</c:v>
                </c:pt>
                <c:pt idx="80">
                  <c:v>0.79449000000022352</c:v>
                </c:pt>
                <c:pt idx="81">
                  <c:v>0.80442200000106823</c:v>
                </c:pt>
                <c:pt idx="82">
                  <c:v>0.81435299999429844</c:v>
                </c:pt>
                <c:pt idx="83">
                  <c:v>0.82428358332253993</c:v>
                </c:pt>
                <c:pt idx="84">
                  <c:v>0.83421458333032206</c:v>
                </c:pt>
                <c:pt idx="85">
                  <c:v>0.84414558332355227</c:v>
                </c:pt>
                <c:pt idx="86">
                  <c:v>0.8540765833313344</c:v>
                </c:pt>
                <c:pt idx="87">
                  <c:v>0.86400758332456462</c:v>
                </c:pt>
                <c:pt idx="88">
                  <c:v>0.87393858333234675</c:v>
                </c:pt>
                <c:pt idx="89">
                  <c:v>0.88386958332557697</c:v>
                </c:pt>
                <c:pt idx="90">
                  <c:v>0.89380158332642168</c:v>
                </c:pt>
                <c:pt idx="91">
                  <c:v>0.90373258333420381</c:v>
                </c:pt>
                <c:pt idx="92">
                  <c:v>0.91366358332743403</c:v>
                </c:pt>
                <c:pt idx="93">
                  <c:v>0.92359458332066424</c:v>
                </c:pt>
                <c:pt idx="94">
                  <c:v>0.93352558332844637</c:v>
                </c:pt>
                <c:pt idx="95">
                  <c:v>0.94345658332167659</c:v>
                </c:pt>
                <c:pt idx="96">
                  <c:v>0.95338758332945872</c:v>
                </c:pt>
                <c:pt idx="97">
                  <c:v>0.96331858332268894</c:v>
                </c:pt>
                <c:pt idx="98">
                  <c:v>0.97325058332353365</c:v>
                </c:pt>
                <c:pt idx="99">
                  <c:v>0.98318158333131578</c:v>
                </c:pt>
                <c:pt idx="100">
                  <c:v>0.99311258332454599</c:v>
                </c:pt>
                <c:pt idx="101">
                  <c:v>1.0030435833323281</c:v>
                </c:pt>
                <c:pt idx="102">
                  <c:v>1.0129745833255583</c:v>
                </c:pt>
                <c:pt idx="103">
                  <c:v>1.0229055833333405</c:v>
                </c:pt>
                <c:pt idx="104">
                  <c:v>1.0328365833265707</c:v>
                </c:pt>
                <c:pt idx="105">
                  <c:v>1.0427675833343528</c:v>
                </c:pt>
                <c:pt idx="106">
                  <c:v>1.0526995833206456</c:v>
                </c:pt>
                <c:pt idx="107">
                  <c:v>1.0626305833284277</c:v>
                </c:pt>
                <c:pt idx="108">
                  <c:v>1.072561583321658</c:v>
                </c:pt>
                <c:pt idx="109">
                  <c:v>1.0824925833294401</c:v>
                </c:pt>
                <c:pt idx="110">
                  <c:v>1.0924235833226703</c:v>
                </c:pt>
                <c:pt idx="111">
                  <c:v>1.1023545833304524</c:v>
                </c:pt>
                <c:pt idx="112">
                  <c:v>1.1122855833236827</c:v>
                </c:pt>
                <c:pt idx="113">
                  <c:v>1.1222165833314648</c:v>
                </c:pt>
                <c:pt idx="114">
                  <c:v>1.1321485833323095</c:v>
                </c:pt>
                <c:pt idx="115">
                  <c:v>1.1420795833255397</c:v>
                </c:pt>
                <c:pt idx="116">
                  <c:v>1.1520105833333218</c:v>
                </c:pt>
                <c:pt idx="117">
                  <c:v>1.1619415833265521</c:v>
                </c:pt>
                <c:pt idx="118">
                  <c:v>1.1718725833343342</c:v>
                </c:pt>
                <c:pt idx="119">
                  <c:v>1.1818035833275644</c:v>
                </c:pt>
                <c:pt idx="120">
                  <c:v>1.1917345833207946</c:v>
                </c:pt>
                <c:pt idx="121">
                  <c:v>1.2016655833285768</c:v>
                </c:pt>
                <c:pt idx="122">
                  <c:v>1.2115975833294215</c:v>
                </c:pt>
                <c:pt idx="123">
                  <c:v>1.2215285833226517</c:v>
                </c:pt>
                <c:pt idx="124">
                  <c:v>1.2314595833304338</c:v>
                </c:pt>
                <c:pt idx="125">
                  <c:v>1.241390583323664</c:v>
                </c:pt>
                <c:pt idx="126">
                  <c:v>1.2513215833314462</c:v>
                </c:pt>
                <c:pt idx="127">
                  <c:v>1.2612525833246764</c:v>
                </c:pt>
                <c:pt idx="128">
                  <c:v>1.2711835833324585</c:v>
                </c:pt>
                <c:pt idx="129">
                  <c:v>1.2811145833256887</c:v>
                </c:pt>
                <c:pt idx="130">
                  <c:v>1.2910465833265334</c:v>
                </c:pt>
                <c:pt idx="131">
                  <c:v>1.3009775833343156</c:v>
                </c:pt>
                <c:pt idx="132">
                  <c:v>1.3109085833275458</c:v>
                </c:pt>
                <c:pt idx="133">
                  <c:v>1.320839583320776</c:v>
                </c:pt>
                <c:pt idx="134">
                  <c:v>1.3307705833285581</c:v>
                </c:pt>
                <c:pt idx="135">
                  <c:v>1.3407015833217883</c:v>
                </c:pt>
                <c:pt idx="136">
                  <c:v>1.3506325833295705</c:v>
                </c:pt>
                <c:pt idx="137">
                  <c:v>1.3605635833228007</c:v>
                </c:pt>
                <c:pt idx="138">
                  <c:v>1.3704955833236454</c:v>
                </c:pt>
                <c:pt idx="139">
                  <c:v>1.3804265833314275</c:v>
                </c:pt>
                <c:pt idx="140">
                  <c:v>1.3903575833246578</c:v>
                </c:pt>
                <c:pt idx="141">
                  <c:v>1.4002885833324399</c:v>
                </c:pt>
                <c:pt idx="142">
                  <c:v>1.4102195833256701</c:v>
                </c:pt>
                <c:pt idx="143">
                  <c:v>1.4201505833334522</c:v>
                </c:pt>
                <c:pt idx="144">
                  <c:v>1.4300815833266824</c:v>
                </c:pt>
                <c:pt idx="145">
                  <c:v>1.4400125833199127</c:v>
                </c:pt>
                <c:pt idx="146">
                  <c:v>1.4499445833207574</c:v>
                </c:pt>
                <c:pt idx="147">
                  <c:v>1.4598755833285395</c:v>
                </c:pt>
                <c:pt idx="148">
                  <c:v>1.4698065833217697</c:v>
                </c:pt>
                <c:pt idx="149">
                  <c:v>1.4797375833295519</c:v>
                </c:pt>
                <c:pt idx="150">
                  <c:v>1.4896685833227821</c:v>
                </c:pt>
                <c:pt idx="151">
                  <c:v>1.4995995833305642</c:v>
                </c:pt>
                <c:pt idx="152">
                  <c:v>1.5095305833237944</c:v>
                </c:pt>
                <c:pt idx="153">
                  <c:v>1.5194615833315765</c:v>
                </c:pt>
                <c:pt idx="154">
                  <c:v>1.5293935833324213</c:v>
                </c:pt>
                <c:pt idx="155">
                  <c:v>1.5393245833256515</c:v>
                </c:pt>
                <c:pt idx="156">
                  <c:v>1.5492555833334336</c:v>
                </c:pt>
                <c:pt idx="157">
                  <c:v>1.5591865833266638</c:v>
                </c:pt>
                <c:pt idx="158">
                  <c:v>1.569117583319894</c:v>
                </c:pt>
                <c:pt idx="159">
                  <c:v>1.5790485833276762</c:v>
                </c:pt>
                <c:pt idx="160">
                  <c:v>1.5889795833209064</c:v>
                </c:pt>
                <c:pt idx="161">
                  <c:v>1.5989105833286885</c:v>
                </c:pt>
                <c:pt idx="162">
                  <c:v>1.6088425833295332</c:v>
                </c:pt>
                <c:pt idx="163">
                  <c:v>1.6187735833227634</c:v>
                </c:pt>
                <c:pt idx="164">
                  <c:v>1.6287045833305456</c:v>
                </c:pt>
                <c:pt idx="165">
                  <c:v>1.6386355833237758</c:v>
                </c:pt>
                <c:pt idx="166">
                  <c:v>1.6485665833315579</c:v>
                </c:pt>
                <c:pt idx="167">
                  <c:v>1.6584975833247881</c:v>
                </c:pt>
                <c:pt idx="168">
                  <c:v>1.6684285833325703</c:v>
                </c:pt>
                <c:pt idx="169">
                  <c:v>1.6783595833258005</c:v>
                </c:pt>
                <c:pt idx="170">
                  <c:v>1.6882915833266452</c:v>
                </c:pt>
                <c:pt idx="171">
                  <c:v>1.6982225833198754</c:v>
                </c:pt>
                <c:pt idx="172">
                  <c:v>1.7081535833276575</c:v>
                </c:pt>
                <c:pt idx="173">
                  <c:v>1.7180845833208878</c:v>
                </c:pt>
                <c:pt idx="174">
                  <c:v>1.7280155833286699</c:v>
                </c:pt>
                <c:pt idx="175">
                  <c:v>1.7379465833219001</c:v>
                </c:pt>
                <c:pt idx="176">
                  <c:v>1.7478775833296822</c:v>
                </c:pt>
                <c:pt idx="177">
                  <c:v>1.7578085833229125</c:v>
                </c:pt>
                <c:pt idx="178">
                  <c:v>1.7677405833237572</c:v>
                </c:pt>
                <c:pt idx="179">
                  <c:v>1.7776715833315393</c:v>
                </c:pt>
                <c:pt idx="180">
                  <c:v>1.7876025833247695</c:v>
                </c:pt>
                <c:pt idx="181">
                  <c:v>1.7975335833325516</c:v>
                </c:pt>
                <c:pt idx="182">
                  <c:v>1.8074645833257819</c:v>
                </c:pt>
                <c:pt idx="183">
                  <c:v>1.817395583333564</c:v>
                </c:pt>
                <c:pt idx="184">
                  <c:v>1.8273268333286978</c:v>
                </c:pt>
                <c:pt idx="185">
                  <c:v>1.8372588333295425</c:v>
                </c:pt>
                <c:pt idx="186">
                  <c:v>1.8471898333227728</c:v>
                </c:pt>
                <c:pt idx="187">
                  <c:v>1.8571208333305549</c:v>
                </c:pt>
                <c:pt idx="188">
                  <c:v>1.8670518333237851</c:v>
                </c:pt>
                <c:pt idx="189">
                  <c:v>1.8769828333315672</c:v>
                </c:pt>
                <c:pt idx="190">
                  <c:v>1.8869138333247975</c:v>
                </c:pt>
                <c:pt idx="191">
                  <c:v>1.8968448333325796</c:v>
                </c:pt>
                <c:pt idx="192">
                  <c:v>1.9067758333258098</c:v>
                </c:pt>
                <c:pt idx="193">
                  <c:v>1.9167078333266545</c:v>
                </c:pt>
                <c:pt idx="194">
                  <c:v>1.9266388333198847</c:v>
                </c:pt>
                <c:pt idx="195">
                  <c:v>1.9365698333276669</c:v>
                </c:pt>
                <c:pt idx="196">
                  <c:v>1.9465008333208971</c:v>
                </c:pt>
                <c:pt idx="197">
                  <c:v>1.9564318333286792</c:v>
                </c:pt>
                <c:pt idx="198">
                  <c:v>1.9663628333219094</c:v>
                </c:pt>
                <c:pt idx="199">
                  <c:v>1.9762938333296916</c:v>
                </c:pt>
                <c:pt idx="200">
                  <c:v>1.9862248333229218</c:v>
                </c:pt>
                <c:pt idx="201">
                  <c:v>1.9961568333237665</c:v>
                </c:pt>
                <c:pt idx="202">
                  <c:v>2.0060878333315486</c:v>
                </c:pt>
                <c:pt idx="203">
                  <c:v>2.0160188333247788</c:v>
                </c:pt>
                <c:pt idx="204">
                  <c:v>2.025949833332561</c:v>
                </c:pt>
                <c:pt idx="205">
                  <c:v>2.0358808333257912</c:v>
                </c:pt>
                <c:pt idx="206">
                  <c:v>2.0458118333335733</c:v>
                </c:pt>
                <c:pt idx="207">
                  <c:v>2.0557428333268035</c:v>
                </c:pt>
                <c:pt idx="208">
                  <c:v>2.0656738333200337</c:v>
                </c:pt>
                <c:pt idx="209">
                  <c:v>2.0756058333208784</c:v>
                </c:pt>
                <c:pt idx="210">
                  <c:v>2.0855368333286606</c:v>
                </c:pt>
                <c:pt idx="211">
                  <c:v>2.0954678333218908</c:v>
                </c:pt>
                <c:pt idx="212">
                  <c:v>2.1053988333296729</c:v>
                </c:pt>
                <c:pt idx="213">
                  <c:v>2.1153298333229031</c:v>
                </c:pt>
                <c:pt idx="214">
                  <c:v>2.1252608333306853</c:v>
                </c:pt>
                <c:pt idx="215">
                  <c:v>2.1351918333239155</c:v>
                </c:pt>
                <c:pt idx="216">
                  <c:v>2.1451238333247602</c:v>
                </c:pt>
                <c:pt idx="217">
                  <c:v>2.1550548333325423</c:v>
                </c:pt>
                <c:pt idx="218">
                  <c:v>2.1649858333257725</c:v>
                </c:pt>
                <c:pt idx="219">
                  <c:v>2.1749168333335547</c:v>
                </c:pt>
                <c:pt idx="220">
                  <c:v>2.1848478333267849</c:v>
                </c:pt>
                <c:pt idx="221">
                  <c:v>2.1947788333200151</c:v>
                </c:pt>
                <c:pt idx="222">
                  <c:v>2.2047098333277972</c:v>
                </c:pt>
                <c:pt idx="223">
                  <c:v>2.2146408333210275</c:v>
                </c:pt>
                <c:pt idx="224">
                  <c:v>2.2245728333218722</c:v>
                </c:pt>
                <c:pt idx="225">
                  <c:v>2.2345038333296543</c:v>
                </c:pt>
                <c:pt idx="226">
                  <c:v>2.2444348333228845</c:v>
                </c:pt>
                <c:pt idx="227">
                  <c:v>2.2543658333306666</c:v>
                </c:pt>
                <c:pt idx="228">
                  <c:v>2.2642968333238969</c:v>
                </c:pt>
                <c:pt idx="229">
                  <c:v>2.274227833331679</c:v>
                </c:pt>
                <c:pt idx="230">
                  <c:v>2.2841588333249092</c:v>
                </c:pt>
                <c:pt idx="231">
                  <c:v>2.2940908333257539</c:v>
                </c:pt>
                <c:pt idx="232">
                  <c:v>2.3040218333335361</c:v>
                </c:pt>
                <c:pt idx="233">
                  <c:v>2.3139528333267663</c:v>
                </c:pt>
                <c:pt idx="234">
                  <c:v>2.3238838333199965</c:v>
                </c:pt>
                <c:pt idx="235">
                  <c:v>2.3338148333277786</c:v>
                </c:pt>
                <c:pt idx="236">
                  <c:v>2.3437458333210088</c:v>
                </c:pt>
                <c:pt idx="237">
                  <c:v>2.353676833328791</c:v>
                </c:pt>
                <c:pt idx="238">
                  <c:v>2.3636078333220212</c:v>
                </c:pt>
                <c:pt idx="239">
                  <c:v>2.3735398333228659</c:v>
                </c:pt>
                <c:pt idx="240">
                  <c:v>2.383470833330648</c:v>
                </c:pt>
                <c:pt idx="241">
                  <c:v>2.3934018333238782</c:v>
                </c:pt>
                <c:pt idx="242">
                  <c:v>2.4033328333316604</c:v>
                </c:pt>
                <c:pt idx="243">
                  <c:v>2.4132638333248906</c:v>
                </c:pt>
                <c:pt idx="244">
                  <c:v>2.4231948333326727</c:v>
                </c:pt>
                <c:pt idx="245">
                  <c:v>2.4331258333259029</c:v>
                </c:pt>
                <c:pt idx="246">
                  <c:v>2.4430578333267476</c:v>
                </c:pt>
                <c:pt idx="247">
                  <c:v>2.4529888333199779</c:v>
                </c:pt>
                <c:pt idx="248">
                  <c:v>2.46291983332776</c:v>
                </c:pt>
                <c:pt idx="249">
                  <c:v>2.4728508333209902</c:v>
                </c:pt>
                <c:pt idx="250">
                  <c:v>2.4827818333287723</c:v>
                </c:pt>
                <c:pt idx="251">
                  <c:v>2.4927128333220026</c:v>
                </c:pt>
                <c:pt idx="252">
                  <c:v>2.5026438333297847</c:v>
                </c:pt>
                <c:pt idx="253">
                  <c:v>2.5125748333230149</c:v>
                </c:pt>
                <c:pt idx="254">
                  <c:v>2.5225068333238596</c:v>
                </c:pt>
                <c:pt idx="255">
                  <c:v>2.5324378333316417</c:v>
                </c:pt>
                <c:pt idx="256">
                  <c:v>2.542368833324872</c:v>
                </c:pt>
                <c:pt idx="257">
                  <c:v>2.5522998333326541</c:v>
                </c:pt>
                <c:pt idx="258">
                  <c:v>2.5622308333258843</c:v>
                </c:pt>
                <c:pt idx="259">
                  <c:v>2.5721618333336664</c:v>
                </c:pt>
                <c:pt idx="260">
                  <c:v>2.5820928333268967</c:v>
                </c:pt>
                <c:pt idx="261">
                  <c:v>2.5920248333277414</c:v>
                </c:pt>
                <c:pt idx="262">
                  <c:v>2.6019558333209716</c:v>
                </c:pt>
                <c:pt idx="263">
                  <c:v>2.6118868333287537</c:v>
                </c:pt>
                <c:pt idx="264">
                  <c:v>2.6218178333219839</c:v>
                </c:pt>
                <c:pt idx="265">
                  <c:v>2.6317488333297661</c:v>
                </c:pt>
                <c:pt idx="266">
                  <c:v>2.6416798333229963</c:v>
                </c:pt>
                <c:pt idx="267">
                  <c:v>2.6516108333307784</c:v>
                </c:pt>
                <c:pt idx="268">
                  <c:v>2.6615428333316231</c:v>
                </c:pt>
                <c:pt idx="269">
                  <c:v>2.6714738333248533</c:v>
                </c:pt>
                <c:pt idx="270">
                  <c:v>2.6814048333326355</c:v>
                </c:pt>
                <c:pt idx="271">
                  <c:v>2.6913358333258657</c:v>
                </c:pt>
                <c:pt idx="272">
                  <c:v>2.7012668333336478</c:v>
                </c:pt>
                <c:pt idx="273">
                  <c:v>2.711197833326878</c:v>
                </c:pt>
                <c:pt idx="274">
                  <c:v>2.7211288333201082</c:v>
                </c:pt>
                <c:pt idx="275">
                  <c:v>2.731060833320953</c:v>
                </c:pt>
                <c:pt idx="276">
                  <c:v>2.7409918333287351</c:v>
                </c:pt>
                <c:pt idx="277">
                  <c:v>2.7509228333219653</c:v>
                </c:pt>
                <c:pt idx="278">
                  <c:v>2.7608538333297474</c:v>
                </c:pt>
                <c:pt idx="279">
                  <c:v>2.7707848333229776</c:v>
                </c:pt>
                <c:pt idx="280">
                  <c:v>2.7807158333307598</c:v>
                </c:pt>
                <c:pt idx="281">
                  <c:v>2.79064683332399</c:v>
                </c:pt>
                <c:pt idx="282">
                  <c:v>2.8005788333248347</c:v>
                </c:pt>
                <c:pt idx="283">
                  <c:v>2.8105098333326168</c:v>
                </c:pt>
                <c:pt idx="284">
                  <c:v>2.8204402499977732</c:v>
                </c:pt>
                <c:pt idx="285">
                  <c:v>2.8303712499910034</c:v>
                </c:pt>
                <c:pt idx="286">
                  <c:v>2.8403022499987856</c:v>
                </c:pt>
                <c:pt idx="287">
                  <c:v>2.8502332499920158</c:v>
                </c:pt>
                <c:pt idx="288">
                  <c:v>2.8601642499997979</c:v>
                </c:pt>
                <c:pt idx="289">
                  <c:v>2.8700962500006426</c:v>
                </c:pt>
                <c:pt idx="290">
                  <c:v>2.8800272499938728</c:v>
                </c:pt>
                <c:pt idx="291">
                  <c:v>2.889958249987103</c:v>
                </c:pt>
                <c:pt idx="292">
                  <c:v>2.8998892499948852</c:v>
                </c:pt>
                <c:pt idx="293">
                  <c:v>2.9098202499881154</c:v>
                </c:pt>
                <c:pt idx="294">
                  <c:v>2.9197512499958975</c:v>
                </c:pt>
                <c:pt idx="295">
                  <c:v>2.9296822499891277</c:v>
                </c:pt>
                <c:pt idx="296">
                  <c:v>2.9396132499969099</c:v>
                </c:pt>
                <c:pt idx="297">
                  <c:v>2.9495452499977546</c:v>
                </c:pt>
                <c:pt idx="298">
                  <c:v>2.9594762499909848</c:v>
                </c:pt>
                <c:pt idx="299">
                  <c:v>2.9694072499987669</c:v>
                </c:pt>
                <c:pt idx="300">
                  <c:v>2.9793382499919971</c:v>
                </c:pt>
                <c:pt idx="301">
                  <c:v>2.9892692499997793</c:v>
                </c:pt>
                <c:pt idx="302">
                  <c:v>2.9992002499930095</c:v>
                </c:pt>
                <c:pt idx="303">
                  <c:v>3.0091312500007916</c:v>
                </c:pt>
                <c:pt idx="304">
                  <c:v>3.0190632499870844</c:v>
                </c:pt>
                <c:pt idx="305">
                  <c:v>3.0289942499948665</c:v>
                </c:pt>
                <c:pt idx="306">
                  <c:v>3.0389252499880968</c:v>
                </c:pt>
                <c:pt idx="307">
                  <c:v>3.0488562499958789</c:v>
                </c:pt>
                <c:pt idx="308">
                  <c:v>3.0587872499891091</c:v>
                </c:pt>
                <c:pt idx="309">
                  <c:v>3.0687182499968912</c:v>
                </c:pt>
                <c:pt idx="310">
                  <c:v>3.078650249997736</c:v>
                </c:pt>
                <c:pt idx="311">
                  <c:v>3.0885812499909662</c:v>
                </c:pt>
                <c:pt idx="312">
                  <c:v>3.0985122499987483</c:v>
                </c:pt>
                <c:pt idx="313">
                  <c:v>3.1084432499919785</c:v>
                </c:pt>
                <c:pt idx="314">
                  <c:v>3.1183742499997607</c:v>
                </c:pt>
                <c:pt idx="315">
                  <c:v>3.1283052499929909</c:v>
                </c:pt>
                <c:pt idx="316">
                  <c:v>3.138236250000773</c:v>
                </c:pt>
                <c:pt idx="317">
                  <c:v>3.1481682499870658</c:v>
                </c:pt>
                <c:pt idx="318">
                  <c:v>3.1580992499948479</c:v>
                </c:pt>
                <c:pt idx="319">
                  <c:v>3.1680302499880781</c:v>
                </c:pt>
                <c:pt idx="320">
                  <c:v>3.1779612499958603</c:v>
                </c:pt>
                <c:pt idx="321">
                  <c:v>3.1878922499890905</c:v>
                </c:pt>
                <c:pt idx="322">
                  <c:v>3.1978232499968726</c:v>
                </c:pt>
                <c:pt idx="323">
                  <c:v>3.2077542499901028</c:v>
                </c:pt>
                <c:pt idx="324">
                  <c:v>3.2176862499909475</c:v>
                </c:pt>
                <c:pt idx="325">
                  <c:v>3.2276172499987297</c:v>
                </c:pt>
                <c:pt idx="326">
                  <c:v>3.2375482499919599</c:v>
                </c:pt>
                <c:pt idx="327">
                  <c:v>3.247479249999742</c:v>
                </c:pt>
                <c:pt idx="328">
                  <c:v>3.2574102499929722</c:v>
                </c:pt>
                <c:pt idx="329">
                  <c:v>3.2673412500007544</c:v>
                </c:pt>
                <c:pt idx="330">
                  <c:v>3.2772722499939846</c:v>
                </c:pt>
                <c:pt idx="331">
                  <c:v>3.2872042499948293</c:v>
                </c:pt>
                <c:pt idx="332">
                  <c:v>3.2971352499880595</c:v>
                </c:pt>
                <c:pt idx="333">
                  <c:v>3.3070662499958416</c:v>
                </c:pt>
                <c:pt idx="334">
                  <c:v>3.3169972499890719</c:v>
                </c:pt>
                <c:pt idx="335">
                  <c:v>3.326928249996854</c:v>
                </c:pt>
                <c:pt idx="336">
                  <c:v>3.3368592499900842</c:v>
                </c:pt>
                <c:pt idx="337">
                  <c:v>3.3467902499978663</c:v>
                </c:pt>
                <c:pt idx="338">
                  <c:v>3.356722249998711</c:v>
                </c:pt>
                <c:pt idx="339">
                  <c:v>3.3666532499919413</c:v>
                </c:pt>
                <c:pt idx="340">
                  <c:v>3.3765842499997234</c:v>
                </c:pt>
                <c:pt idx="341">
                  <c:v>3.3865152499929536</c:v>
                </c:pt>
                <c:pt idx="342">
                  <c:v>3.3964462500007357</c:v>
                </c:pt>
                <c:pt idx="343">
                  <c:v>3.406377249993966</c:v>
                </c:pt>
                <c:pt idx="344">
                  <c:v>3.4163092499948107</c:v>
                </c:pt>
                <c:pt idx="345">
                  <c:v>3.4262402499880409</c:v>
                </c:pt>
                <c:pt idx="346">
                  <c:v>3.436171249995823</c:v>
                </c:pt>
                <c:pt idx="347">
                  <c:v>3.4461022499890532</c:v>
                </c:pt>
                <c:pt idx="348">
                  <c:v>3.4560332499968354</c:v>
                </c:pt>
                <c:pt idx="349">
                  <c:v>3.4659642499900656</c:v>
                </c:pt>
                <c:pt idx="350">
                  <c:v>3.4758952499978477</c:v>
                </c:pt>
                <c:pt idx="351">
                  <c:v>3.4858272499986924</c:v>
                </c:pt>
                <c:pt idx="352">
                  <c:v>3.4957582499919226</c:v>
                </c:pt>
                <c:pt idx="353">
                  <c:v>3.5056892499997048</c:v>
                </c:pt>
                <c:pt idx="354">
                  <c:v>3.515620249992935</c:v>
                </c:pt>
                <c:pt idx="355">
                  <c:v>3.5255512500007171</c:v>
                </c:pt>
                <c:pt idx="356">
                  <c:v>3.5354822499939473</c:v>
                </c:pt>
                <c:pt idx="357">
                  <c:v>3.5454132499871776</c:v>
                </c:pt>
                <c:pt idx="358">
                  <c:v>3.5553452499880223</c:v>
                </c:pt>
                <c:pt idx="359">
                  <c:v>3.5652762499958044</c:v>
                </c:pt>
                <c:pt idx="360">
                  <c:v>3.5752072499890346</c:v>
                </c:pt>
                <c:pt idx="361">
                  <c:v>3.5851382499968167</c:v>
                </c:pt>
                <c:pt idx="362">
                  <c:v>3.595069249990047</c:v>
                </c:pt>
                <c:pt idx="363">
                  <c:v>3.6050002499978291</c:v>
                </c:pt>
                <c:pt idx="364">
                  <c:v>3.6149322499986738</c:v>
                </c:pt>
                <c:pt idx="365">
                  <c:v>3.624863249991904</c:v>
                </c:pt>
                <c:pt idx="366">
                  <c:v>3.6347942499996861</c:v>
                </c:pt>
                <c:pt idx="367">
                  <c:v>3.6447252499929164</c:v>
                </c:pt>
                <c:pt idx="368">
                  <c:v>3.6546562500006985</c:v>
                </c:pt>
                <c:pt idx="369">
                  <c:v>3.6645872499939287</c:v>
                </c:pt>
                <c:pt idx="370">
                  <c:v>3.6745182499871589</c:v>
                </c:pt>
                <c:pt idx="371">
                  <c:v>3.6844502499880036</c:v>
                </c:pt>
                <c:pt idx="372">
                  <c:v>3.6943812499957858</c:v>
                </c:pt>
                <c:pt idx="373">
                  <c:v>3.704312249989016</c:v>
                </c:pt>
                <c:pt idx="374">
                  <c:v>3.7142432499967981</c:v>
                </c:pt>
                <c:pt idx="375">
                  <c:v>3.7241742499900283</c:v>
                </c:pt>
                <c:pt idx="376">
                  <c:v>3.7341052499978105</c:v>
                </c:pt>
                <c:pt idx="377">
                  <c:v>3.7440372499986552</c:v>
                </c:pt>
                <c:pt idx="378">
                  <c:v>3.7539682499918854</c:v>
                </c:pt>
                <c:pt idx="379">
                  <c:v>3.7638992499996675</c:v>
                </c:pt>
                <c:pt idx="380">
                  <c:v>3.7738302499928977</c:v>
                </c:pt>
                <c:pt idx="381">
                  <c:v>3.7837612500006799</c:v>
                </c:pt>
                <c:pt idx="382">
                  <c:v>3.7936922499939101</c:v>
                </c:pt>
                <c:pt idx="383">
                  <c:v>3.8036232499871403</c:v>
                </c:pt>
                <c:pt idx="384">
                  <c:v>3.813555249987985</c:v>
                </c:pt>
                <c:pt idx="385">
                  <c:v>3.823486083332682</c:v>
                </c:pt>
                <c:pt idx="386">
                  <c:v>3.8334170833259122</c:v>
                </c:pt>
                <c:pt idx="387">
                  <c:v>3.8433480833336944</c:v>
                </c:pt>
                <c:pt idx="388">
                  <c:v>3.8532790833269246</c:v>
                </c:pt>
                <c:pt idx="389">
                  <c:v>3.8632100833201548</c:v>
                </c:pt>
                <c:pt idx="390">
                  <c:v>3.8731420833209995</c:v>
                </c:pt>
                <c:pt idx="391">
                  <c:v>3.8830730833287816</c:v>
                </c:pt>
                <c:pt idx="392">
                  <c:v>3.8930040833220119</c:v>
                </c:pt>
                <c:pt idx="393">
                  <c:v>3.902935083329794</c:v>
                </c:pt>
                <c:pt idx="394">
                  <c:v>3.9128660833230242</c:v>
                </c:pt>
                <c:pt idx="395">
                  <c:v>3.9227970833308063</c:v>
                </c:pt>
                <c:pt idx="396">
                  <c:v>3.9327290833316511</c:v>
                </c:pt>
                <c:pt idx="397">
                  <c:v>3.9426600833248813</c:v>
                </c:pt>
                <c:pt idx="398">
                  <c:v>3.9525910833326634</c:v>
                </c:pt>
                <c:pt idx="399">
                  <c:v>3.9625220833258936</c:v>
                </c:pt>
                <c:pt idx="400">
                  <c:v>3.9724530833336757</c:v>
                </c:pt>
                <c:pt idx="401">
                  <c:v>3.982384083326906</c:v>
                </c:pt>
                <c:pt idx="402">
                  <c:v>3.9923150833201362</c:v>
                </c:pt>
                <c:pt idx="403">
                  <c:v>4.0022470833209809</c:v>
                </c:pt>
                <c:pt idx="404">
                  <c:v>4.012178083328763</c:v>
                </c:pt>
                <c:pt idx="405">
                  <c:v>4.0221090833219932</c:v>
                </c:pt>
                <c:pt idx="406">
                  <c:v>4.0320400833297754</c:v>
                </c:pt>
                <c:pt idx="407">
                  <c:v>4.0419710833230056</c:v>
                </c:pt>
                <c:pt idx="408">
                  <c:v>4.0519020833307877</c:v>
                </c:pt>
                <c:pt idx="409">
                  <c:v>4.0618340833316324</c:v>
                </c:pt>
                <c:pt idx="410">
                  <c:v>4.0717650833248626</c:v>
                </c:pt>
                <c:pt idx="411">
                  <c:v>4.0816960833326448</c:v>
                </c:pt>
                <c:pt idx="412">
                  <c:v>4.091627083325875</c:v>
                </c:pt>
                <c:pt idx="413">
                  <c:v>4.1015580833336571</c:v>
                </c:pt>
                <c:pt idx="414">
                  <c:v>4.1114890833268873</c:v>
                </c:pt>
                <c:pt idx="415">
                  <c:v>4.121421083327732</c:v>
                </c:pt>
                <c:pt idx="416">
                  <c:v>4.1313520833209623</c:v>
                </c:pt>
                <c:pt idx="417">
                  <c:v>4.1412830833287444</c:v>
                </c:pt>
                <c:pt idx="418">
                  <c:v>4.1512140833219746</c:v>
                </c:pt>
                <c:pt idx="419">
                  <c:v>4.1611450833297567</c:v>
                </c:pt>
                <c:pt idx="420">
                  <c:v>4.171076083322987</c:v>
                </c:pt>
                <c:pt idx="421">
                  <c:v>4.1810080833238317</c:v>
                </c:pt>
                <c:pt idx="422">
                  <c:v>4.1909390833316138</c:v>
                </c:pt>
                <c:pt idx="423">
                  <c:v>4.200870083324844</c:v>
                </c:pt>
                <c:pt idx="424">
                  <c:v>4.2108010833326261</c:v>
                </c:pt>
                <c:pt idx="425">
                  <c:v>4.2207320833258564</c:v>
                </c:pt>
                <c:pt idx="426">
                  <c:v>4.2306630833336385</c:v>
                </c:pt>
                <c:pt idx="427">
                  <c:v>4.2405940833268687</c:v>
                </c:pt>
                <c:pt idx="428">
                  <c:v>4.2505260833277134</c:v>
                </c:pt>
                <c:pt idx="429">
                  <c:v>4.2604570833209436</c:v>
                </c:pt>
                <c:pt idx="430">
                  <c:v>4.2703880833287258</c:v>
                </c:pt>
                <c:pt idx="431">
                  <c:v>4.280319083321956</c:v>
                </c:pt>
                <c:pt idx="432">
                  <c:v>4.2902500833297381</c:v>
                </c:pt>
                <c:pt idx="433">
                  <c:v>4.3001810833229683</c:v>
                </c:pt>
                <c:pt idx="434">
                  <c:v>4.310113083323813</c:v>
                </c:pt>
                <c:pt idx="435">
                  <c:v>4.3200440833315952</c:v>
                </c:pt>
                <c:pt idx="436">
                  <c:v>4.3299750833248254</c:v>
                </c:pt>
                <c:pt idx="437">
                  <c:v>4.3399060833326075</c:v>
                </c:pt>
                <c:pt idx="438">
                  <c:v>4.3498370833258377</c:v>
                </c:pt>
                <c:pt idx="439">
                  <c:v>4.3597680833336199</c:v>
                </c:pt>
                <c:pt idx="440">
                  <c:v>4.3697000833199127</c:v>
                </c:pt>
                <c:pt idx="441">
                  <c:v>4.3796310833276948</c:v>
                </c:pt>
                <c:pt idx="442">
                  <c:v>4.389562083320925</c:v>
                </c:pt>
                <c:pt idx="443">
                  <c:v>4.3994930833287071</c:v>
                </c:pt>
                <c:pt idx="444">
                  <c:v>4.4094240833219374</c:v>
                </c:pt>
                <c:pt idx="445">
                  <c:v>4.4193550833297195</c:v>
                </c:pt>
                <c:pt idx="446">
                  <c:v>4.4292870833305642</c:v>
                </c:pt>
                <c:pt idx="447">
                  <c:v>4.4392180833237944</c:v>
                </c:pt>
                <c:pt idx="448">
                  <c:v>4.4491490833315765</c:v>
                </c:pt>
                <c:pt idx="449">
                  <c:v>4.4590800833248068</c:v>
                </c:pt>
                <c:pt idx="450">
                  <c:v>4.4690110833325889</c:v>
                </c:pt>
                <c:pt idx="451">
                  <c:v>4.4789420833258191</c:v>
                </c:pt>
                <c:pt idx="452">
                  <c:v>4.4888740833266638</c:v>
                </c:pt>
                <c:pt idx="453">
                  <c:v>4.498805083319894</c:v>
                </c:pt>
                <c:pt idx="454">
                  <c:v>4.5087360833276762</c:v>
                </c:pt>
                <c:pt idx="455">
                  <c:v>4.5186670833209064</c:v>
                </c:pt>
                <c:pt idx="456">
                  <c:v>4.5285980833286885</c:v>
                </c:pt>
                <c:pt idx="457">
                  <c:v>4.5385290833219187</c:v>
                </c:pt>
                <c:pt idx="458">
                  <c:v>4.5484610833227634</c:v>
                </c:pt>
                <c:pt idx="459">
                  <c:v>4.5583920833305456</c:v>
                </c:pt>
                <c:pt idx="460">
                  <c:v>4.5683230833237758</c:v>
                </c:pt>
                <c:pt idx="461">
                  <c:v>4.5782540833315579</c:v>
                </c:pt>
                <c:pt idx="462">
                  <c:v>4.5881850833247881</c:v>
                </c:pt>
                <c:pt idx="463">
                  <c:v>4.5981170833256328</c:v>
                </c:pt>
                <c:pt idx="464">
                  <c:v>4.608048083333415</c:v>
                </c:pt>
                <c:pt idx="465">
                  <c:v>4.6179790833266452</c:v>
                </c:pt>
                <c:pt idx="466">
                  <c:v>4.6279100833198754</c:v>
                </c:pt>
                <c:pt idx="467">
                  <c:v>4.6378410833276575</c:v>
                </c:pt>
                <c:pt idx="468">
                  <c:v>4.6477720833208878</c:v>
                </c:pt>
                <c:pt idx="469">
                  <c:v>4.6577040833217325</c:v>
                </c:pt>
                <c:pt idx="470">
                  <c:v>4.6676350833295146</c:v>
                </c:pt>
                <c:pt idx="471">
                  <c:v>4.6775660833227448</c:v>
                </c:pt>
                <c:pt idx="472">
                  <c:v>4.6874970833305269</c:v>
                </c:pt>
                <c:pt idx="473">
                  <c:v>4.6974280833237572</c:v>
                </c:pt>
                <c:pt idx="474">
                  <c:v>4.7073590833315393</c:v>
                </c:pt>
                <c:pt idx="475">
                  <c:v>4.717291083332384</c:v>
                </c:pt>
                <c:pt idx="476">
                  <c:v>4.7272220833256142</c:v>
                </c:pt>
                <c:pt idx="477">
                  <c:v>4.7371530833333964</c:v>
                </c:pt>
                <c:pt idx="478">
                  <c:v>4.7470840833266266</c:v>
                </c:pt>
                <c:pt idx="479">
                  <c:v>4.7570150833344087</c:v>
                </c:pt>
                <c:pt idx="480">
                  <c:v>4.7669460833276389</c:v>
                </c:pt>
                <c:pt idx="481">
                  <c:v>4.7768780833284836</c:v>
                </c:pt>
                <c:pt idx="482">
                  <c:v>4.7868090833217138</c:v>
                </c:pt>
                <c:pt idx="483">
                  <c:v>4.796740083329496</c:v>
                </c:pt>
                <c:pt idx="484">
                  <c:v>4.8066710833227262</c:v>
                </c:pt>
                <c:pt idx="485">
                  <c:v>4.8166020833305083</c:v>
                </c:pt>
                <c:pt idx="486">
                  <c:v>4.8265344583342085</c:v>
                </c:pt>
                <c:pt idx="487">
                  <c:v>4.8364664583205013</c:v>
                </c:pt>
                <c:pt idx="488">
                  <c:v>4.8463974583282834</c:v>
                </c:pt>
                <c:pt idx="489">
                  <c:v>4.8563284583215136</c:v>
                </c:pt>
                <c:pt idx="490">
                  <c:v>4.8662594583292957</c:v>
                </c:pt>
                <c:pt idx="491">
                  <c:v>4.876190458322526</c:v>
                </c:pt>
                <c:pt idx="492">
                  <c:v>4.8861224583233707</c:v>
                </c:pt>
                <c:pt idx="493">
                  <c:v>4.8960534583311528</c:v>
                </c:pt>
                <c:pt idx="494">
                  <c:v>4.905984458324383</c:v>
                </c:pt>
                <c:pt idx="495">
                  <c:v>4.9159154583321651</c:v>
                </c:pt>
                <c:pt idx="496">
                  <c:v>4.9258464583253954</c:v>
                </c:pt>
                <c:pt idx="497">
                  <c:v>4.9357774583331775</c:v>
                </c:pt>
                <c:pt idx="498">
                  <c:v>4.9457094583340222</c:v>
                </c:pt>
                <c:pt idx="499">
                  <c:v>4.9556404583272524</c:v>
                </c:pt>
                <c:pt idx="500">
                  <c:v>4.9655714583204826</c:v>
                </c:pt>
                <c:pt idx="501">
                  <c:v>4.9755024583282648</c:v>
                </c:pt>
                <c:pt idx="502">
                  <c:v>4.985433458321495</c:v>
                </c:pt>
                <c:pt idx="503">
                  <c:v>4.9953644583292771</c:v>
                </c:pt>
                <c:pt idx="504">
                  <c:v>5.0052964583301218</c:v>
                </c:pt>
                <c:pt idx="505">
                  <c:v>5.015227458323352</c:v>
                </c:pt>
                <c:pt idx="506">
                  <c:v>5.0251584583311342</c:v>
                </c:pt>
                <c:pt idx="507">
                  <c:v>5.0350894583243644</c:v>
                </c:pt>
                <c:pt idx="508">
                  <c:v>5.0450204583321465</c:v>
                </c:pt>
                <c:pt idx="509">
                  <c:v>5.0549524583329912</c:v>
                </c:pt>
                <c:pt idx="510">
                  <c:v>5.0648834583262214</c:v>
                </c:pt>
                <c:pt idx="511">
                  <c:v>5.0748144583340036</c:v>
                </c:pt>
                <c:pt idx="512">
                  <c:v>5.0847454583272338</c:v>
                </c:pt>
                <c:pt idx="513">
                  <c:v>5.094676458320464</c:v>
                </c:pt>
                <c:pt idx="514">
                  <c:v>5.1046074583282461</c:v>
                </c:pt>
                <c:pt idx="515">
                  <c:v>5.1145394583290908</c:v>
                </c:pt>
                <c:pt idx="516">
                  <c:v>5.1244704583223211</c:v>
                </c:pt>
                <c:pt idx="517">
                  <c:v>5.1344014583301032</c:v>
                </c:pt>
                <c:pt idx="518">
                  <c:v>5.1443324583233334</c:v>
                </c:pt>
                <c:pt idx="519">
                  <c:v>5.1542634583311155</c:v>
                </c:pt>
                <c:pt idx="520">
                  <c:v>5.1641954583319603</c:v>
                </c:pt>
                <c:pt idx="521">
                  <c:v>5.1741264583251905</c:v>
                </c:pt>
                <c:pt idx="522">
                  <c:v>5.1840574583329726</c:v>
                </c:pt>
                <c:pt idx="523">
                  <c:v>5.1939884583262028</c:v>
                </c:pt>
                <c:pt idx="524">
                  <c:v>5.2039194583339849</c:v>
                </c:pt>
                <c:pt idx="525">
                  <c:v>5.2138504583272152</c:v>
                </c:pt>
                <c:pt idx="526">
                  <c:v>5.2237824583280599</c:v>
                </c:pt>
                <c:pt idx="527">
                  <c:v>5.2337134583212901</c:v>
                </c:pt>
                <c:pt idx="528">
                  <c:v>5.2436444583290722</c:v>
                </c:pt>
                <c:pt idx="529">
                  <c:v>5.2535754583223024</c:v>
                </c:pt>
                <c:pt idx="530">
                  <c:v>5.2635064583300846</c:v>
                </c:pt>
                <c:pt idx="531">
                  <c:v>5.2734384583309293</c:v>
                </c:pt>
                <c:pt idx="532">
                  <c:v>5.2833694583241595</c:v>
                </c:pt>
                <c:pt idx="533">
                  <c:v>5.2933004583319416</c:v>
                </c:pt>
                <c:pt idx="534">
                  <c:v>5.3032314583251718</c:v>
                </c:pt>
                <c:pt idx="535">
                  <c:v>5.313162458332954</c:v>
                </c:pt>
                <c:pt idx="536">
                  <c:v>5.3230934583261842</c:v>
                </c:pt>
                <c:pt idx="537">
                  <c:v>5.3330254583270289</c:v>
                </c:pt>
                <c:pt idx="538">
                  <c:v>5.3429564583202591</c:v>
                </c:pt>
                <c:pt idx="539">
                  <c:v>5.3528874583280412</c:v>
                </c:pt>
                <c:pt idx="540">
                  <c:v>5.3628184583212715</c:v>
                </c:pt>
                <c:pt idx="541">
                  <c:v>5.3727494583290536</c:v>
                </c:pt>
                <c:pt idx="542">
                  <c:v>5.3826814583298983</c:v>
                </c:pt>
                <c:pt idx="543">
                  <c:v>5.3926124583231285</c:v>
                </c:pt>
                <c:pt idx="544">
                  <c:v>5.4025434583309107</c:v>
                </c:pt>
                <c:pt idx="545">
                  <c:v>5.4124744583241409</c:v>
                </c:pt>
                <c:pt idx="546">
                  <c:v>5.422405458331923</c:v>
                </c:pt>
                <c:pt idx="547">
                  <c:v>5.4323364583251532</c:v>
                </c:pt>
                <c:pt idx="548">
                  <c:v>5.4422684583259979</c:v>
                </c:pt>
                <c:pt idx="549">
                  <c:v>5.4521994583337801</c:v>
                </c:pt>
                <c:pt idx="550">
                  <c:v>5.4621304583270103</c:v>
                </c:pt>
                <c:pt idx="551">
                  <c:v>5.4720614583202405</c:v>
                </c:pt>
                <c:pt idx="552">
                  <c:v>5.4819924583280226</c:v>
                </c:pt>
                <c:pt idx="553">
                  <c:v>5.4919244583288673</c:v>
                </c:pt>
                <c:pt idx="554">
                  <c:v>5.5018554583220975</c:v>
                </c:pt>
                <c:pt idx="555">
                  <c:v>5.5117864583298797</c:v>
                </c:pt>
                <c:pt idx="556">
                  <c:v>5.5217174583231099</c:v>
                </c:pt>
                <c:pt idx="557">
                  <c:v>5.531648458330892</c:v>
                </c:pt>
                <c:pt idx="558">
                  <c:v>5.5415804583317367</c:v>
                </c:pt>
                <c:pt idx="559">
                  <c:v>5.551511458324967</c:v>
                </c:pt>
                <c:pt idx="560">
                  <c:v>5.5614424583327491</c:v>
                </c:pt>
                <c:pt idx="561">
                  <c:v>5.5713734583259793</c:v>
                </c:pt>
                <c:pt idx="562">
                  <c:v>5.5813044583337614</c:v>
                </c:pt>
                <c:pt idx="563">
                  <c:v>5.5912354583269916</c:v>
                </c:pt>
                <c:pt idx="564">
                  <c:v>5.6011674583278364</c:v>
                </c:pt>
                <c:pt idx="565">
                  <c:v>5.6110984583210666</c:v>
                </c:pt>
                <c:pt idx="566">
                  <c:v>5.6210294583288487</c:v>
                </c:pt>
                <c:pt idx="567">
                  <c:v>5.6309604583220789</c:v>
                </c:pt>
                <c:pt idx="568">
                  <c:v>5.6408914583298611</c:v>
                </c:pt>
                <c:pt idx="569">
                  <c:v>5.6508234583307058</c:v>
                </c:pt>
                <c:pt idx="570">
                  <c:v>5.660754458323936</c:v>
                </c:pt>
                <c:pt idx="571">
                  <c:v>5.6706854583317181</c:v>
                </c:pt>
                <c:pt idx="572">
                  <c:v>5.6806164583249483</c:v>
                </c:pt>
                <c:pt idx="573">
                  <c:v>5.6905474583327305</c:v>
                </c:pt>
                <c:pt idx="574">
                  <c:v>5.7004794583335752</c:v>
                </c:pt>
                <c:pt idx="575">
                  <c:v>5.7104104583268054</c:v>
                </c:pt>
                <c:pt idx="576">
                  <c:v>5.7203414583200356</c:v>
                </c:pt>
                <c:pt idx="577">
                  <c:v>5.7302724583278177</c:v>
                </c:pt>
                <c:pt idx="578">
                  <c:v>5.7402034583210479</c:v>
                </c:pt>
                <c:pt idx="579">
                  <c:v>5.7501354583218927</c:v>
                </c:pt>
                <c:pt idx="580">
                  <c:v>5.7600664583296748</c:v>
                </c:pt>
                <c:pt idx="581">
                  <c:v>5.769997458322905</c:v>
                </c:pt>
                <c:pt idx="582">
                  <c:v>5.7799284583306871</c:v>
                </c:pt>
                <c:pt idx="583">
                  <c:v>5.7898594583239174</c:v>
                </c:pt>
                <c:pt idx="584">
                  <c:v>5.7997904583316995</c:v>
                </c:pt>
                <c:pt idx="585">
                  <c:v>5.8097224583325442</c:v>
                </c:pt>
                <c:pt idx="586">
                  <c:v>5.8196534583257744</c:v>
                </c:pt>
                <c:pt idx="587">
                  <c:v>5.8295844583335565</c:v>
                </c:pt>
                <c:pt idx="588">
                  <c:v>5.8395154583267868</c:v>
                </c:pt>
                <c:pt idx="589">
                  <c:v>5.849446458320017</c:v>
                </c:pt>
                <c:pt idx="590">
                  <c:v>5.8593784583208617</c:v>
                </c:pt>
                <c:pt idx="591">
                  <c:v>5.8693094583286438</c:v>
                </c:pt>
                <c:pt idx="592">
                  <c:v>5.879240458321874</c:v>
                </c:pt>
                <c:pt idx="593">
                  <c:v>5.8891714583296562</c:v>
                </c:pt>
                <c:pt idx="594">
                  <c:v>5.8991024583228864</c:v>
                </c:pt>
                <c:pt idx="595">
                  <c:v>5.9090344583237311</c:v>
                </c:pt>
                <c:pt idx="596">
                  <c:v>5.9189654583315132</c:v>
                </c:pt>
                <c:pt idx="597">
                  <c:v>5.9288964583247434</c:v>
                </c:pt>
                <c:pt idx="598">
                  <c:v>5.9388274583325256</c:v>
                </c:pt>
                <c:pt idx="599">
                  <c:v>5.9487584583257558</c:v>
                </c:pt>
                <c:pt idx="600">
                  <c:v>5.9586904583266005</c:v>
                </c:pt>
                <c:pt idx="601">
                  <c:v>5.9686214583343826</c:v>
                </c:pt>
                <c:pt idx="602">
                  <c:v>5.9785524583276128</c:v>
                </c:pt>
                <c:pt idx="603">
                  <c:v>5.9884834583208431</c:v>
                </c:pt>
                <c:pt idx="604">
                  <c:v>5.9984144583286252</c:v>
                </c:pt>
                <c:pt idx="605">
                  <c:v>6.0083464583294699</c:v>
                </c:pt>
                <c:pt idx="606">
                  <c:v>6.0182774583227001</c:v>
                </c:pt>
                <c:pt idx="607">
                  <c:v>6.0282084583304822</c:v>
                </c:pt>
                <c:pt idx="608">
                  <c:v>6.0381394583237125</c:v>
                </c:pt>
                <c:pt idx="609">
                  <c:v>6.0480704583314946</c:v>
                </c:pt>
                <c:pt idx="610">
                  <c:v>6.0580024583323393</c:v>
                </c:pt>
                <c:pt idx="611">
                  <c:v>6.0679334583255695</c:v>
                </c:pt>
                <c:pt idx="612">
                  <c:v>6.0778644583333516</c:v>
                </c:pt>
                <c:pt idx="613">
                  <c:v>6.0877954583265819</c:v>
                </c:pt>
                <c:pt idx="614">
                  <c:v>6.097726458334364</c:v>
                </c:pt>
                <c:pt idx="615">
                  <c:v>6.1076584583206568</c:v>
                </c:pt>
                <c:pt idx="616">
                  <c:v>6.1175894583284389</c:v>
                </c:pt>
                <c:pt idx="617">
                  <c:v>6.1275204583216691</c:v>
                </c:pt>
                <c:pt idx="618">
                  <c:v>6.1374514583294513</c:v>
                </c:pt>
                <c:pt idx="619">
                  <c:v>6.1473824583226815</c:v>
                </c:pt>
                <c:pt idx="620">
                  <c:v>6.1573144583235262</c:v>
                </c:pt>
                <c:pt idx="621">
                  <c:v>6.1672454583313083</c:v>
                </c:pt>
                <c:pt idx="622">
                  <c:v>6.1771764583245385</c:v>
                </c:pt>
                <c:pt idx="623">
                  <c:v>6.1871074583323207</c:v>
                </c:pt>
                <c:pt idx="624">
                  <c:v>6.1970384583255509</c:v>
                </c:pt>
                <c:pt idx="625">
                  <c:v>6.2069704583263956</c:v>
                </c:pt>
                <c:pt idx="626">
                  <c:v>6.2169014583341777</c:v>
                </c:pt>
                <c:pt idx="627">
                  <c:v>6.2268324583274079</c:v>
                </c:pt>
                <c:pt idx="628">
                  <c:v>6.2367634583206382</c:v>
                </c:pt>
                <c:pt idx="629">
                  <c:v>6.2466944583284203</c:v>
                </c:pt>
                <c:pt idx="630">
                  <c:v>6.2566254583216505</c:v>
                </c:pt>
                <c:pt idx="631">
                  <c:v>6.2665574583224952</c:v>
                </c:pt>
                <c:pt idx="632">
                  <c:v>6.2764884583302774</c:v>
                </c:pt>
                <c:pt idx="633">
                  <c:v>6.2864194583235076</c:v>
                </c:pt>
                <c:pt idx="634">
                  <c:v>6.2963504583312897</c:v>
                </c:pt>
                <c:pt idx="635">
                  <c:v>6.3062814583245199</c:v>
                </c:pt>
                <c:pt idx="636">
                  <c:v>6.3162134583253646</c:v>
                </c:pt>
                <c:pt idx="637">
                  <c:v>6.3261444583331468</c:v>
                </c:pt>
                <c:pt idx="638">
                  <c:v>6.336075458326377</c:v>
                </c:pt>
                <c:pt idx="639">
                  <c:v>6.3460064583341591</c:v>
                </c:pt>
                <c:pt idx="640">
                  <c:v>6.3559374583273893</c:v>
                </c:pt>
                <c:pt idx="641">
                  <c:v>6.365869458328234</c:v>
                </c:pt>
                <c:pt idx="642">
                  <c:v>6.3758004583214642</c:v>
                </c:pt>
                <c:pt idx="643">
                  <c:v>6.3857314583292464</c:v>
                </c:pt>
                <c:pt idx="644">
                  <c:v>6.3956624583224766</c:v>
                </c:pt>
                <c:pt idx="645">
                  <c:v>6.4055944583233213</c:v>
                </c:pt>
                <c:pt idx="646">
                  <c:v>6.4155254583311034</c:v>
                </c:pt>
                <c:pt idx="647">
                  <c:v>6.4254564583243337</c:v>
                </c:pt>
                <c:pt idx="648">
                  <c:v>6.4353874583321158</c:v>
                </c:pt>
                <c:pt idx="649">
                  <c:v>6.445318458325346</c:v>
                </c:pt>
                <c:pt idx="650">
                  <c:v>6.4552504583261907</c:v>
                </c:pt>
                <c:pt idx="651">
                  <c:v>6.4651814583339728</c:v>
                </c:pt>
                <c:pt idx="652">
                  <c:v>6.4751124583272031</c:v>
                </c:pt>
                <c:pt idx="653">
                  <c:v>6.4850434583204333</c:v>
                </c:pt>
                <c:pt idx="654">
                  <c:v>6.4949744583282154</c:v>
                </c:pt>
                <c:pt idx="655">
                  <c:v>6.5049064583290601</c:v>
                </c:pt>
                <c:pt idx="656">
                  <c:v>6.5148374583222903</c:v>
                </c:pt>
                <c:pt idx="657">
                  <c:v>6.5247684583300725</c:v>
                </c:pt>
                <c:pt idx="658">
                  <c:v>6.5346994583233027</c:v>
                </c:pt>
                <c:pt idx="659">
                  <c:v>6.5446304583310848</c:v>
                </c:pt>
                <c:pt idx="660">
                  <c:v>6.5545624583319295</c:v>
                </c:pt>
                <c:pt idx="661">
                  <c:v>6.5644934583251597</c:v>
                </c:pt>
                <c:pt idx="662">
                  <c:v>6.5744244583329419</c:v>
                </c:pt>
                <c:pt idx="663">
                  <c:v>6.5843554583261721</c:v>
                </c:pt>
                <c:pt idx="664">
                  <c:v>6.5942864583339542</c:v>
                </c:pt>
                <c:pt idx="665">
                  <c:v>6.604218458320247</c:v>
                </c:pt>
                <c:pt idx="666">
                  <c:v>6.6141494583280291</c:v>
                </c:pt>
                <c:pt idx="667">
                  <c:v>6.6240804583212594</c:v>
                </c:pt>
                <c:pt idx="668">
                  <c:v>6.6340114583290415</c:v>
                </c:pt>
                <c:pt idx="669">
                  <c:v>6.6439424583222717</c:v>
                </c:pt>
                <c:pt idx="670">
                  <c:v>6.6538744583231164</c:v>
                </c:pt>
                <c:pt idx="671">
                  <c:v>6.6638054583308985</c:v>
                </c:pt>
                <c:pt idx="672">
                  <c:v>6.6737364583241288</c:v>
                </c:pt>
                <c:pt idx="673">
                  <c:v>6.6836674583319109</c:v>
                </c:pt>
                <c:pt idx="674">
                  <c:v>6.6935984583251411</c:v>
                </c:pt>
                <c:pt idx="675">
                  <c:v>6.7035304583259858</c:v>
                </c:pt>
                <c:pt idx="676">
                  <c:v>6.713461458333768</c:v>
                </c:pt>
                <c:pt idx="677">
                  <c:v>6.7233924583269982</c:v>
                </c:pt>
                <c:pt idx="678">
                  <c:v>6.7333234583202284</c:v>
                </c:pt>
                <c:pt idx="679">
                  <c:v>6.7432544583280105</c:v>
                </c:pt>
                <c:pt idx="680">
                  <c:v>6.7531864583288552</c:v>
                </c:pt>
                <c:pt idx="681">
                  <c:v>6.7631174583220854</c:v>
                </c:pt>
                <c:pt idx="682">
                  <c:v>6.7730484583298676</c:v>
                </c:pt>
                <c:pt idx="683">
                  <c:v>6.7829794583230978</c:v>
                </c:pt>
                <c:pt idx="684">
                  <c:v>6.7929114583239425</c:v>
                </c:pt>
                <c:pt idx="685">
                  <c:v>6.8028424583317246</c:v>
                </c:pt>
                <c:pt idx="686">
                  <c:v>6.8127734583249548</c:v>
                </c:pt>
                <c:pt idx="687">
                  <c:v>6.822704458332737</c:v>
                </c:pt>
              </c:numCache>
            </c:numRef>
          </c:xVal>
          <c:yVal>
            <c:numRef>
              <c:f>Sheet1!$E$2:$E$768</c:f>
              <c:numCache>
                <c:formatCode>General</c:formatCode>
                <c:ptCount val="767"/>
                <c:pt idx="0">
                  <c:v>-5.1792297363281253E-2</c:v>
                </c:pt>
                <c:pt idx="1">
                  <c:v>-5.9276733398437503E-2</c:v>
                </c:pt>
                <c:pt idx="2">
                  <c:v>-4.5954437255859376E-2</c:v>
                </c:pt>
                <c:pt idx="3">
                  <c:v>-4.894821166992188E-2</c:v>
                </c:pt>
                <c:pt idx="4">
                  <c:v>-4.4307861328125003E-2</c:v>
                </c:pt>
                <c:pt idx="5">
                  <c:v>-4.4158172607421879E-2</c:v>
                </c:pt>
                <c:pt idx="6">
                  <c:v>-3.9517822265625002E-2</c:v>
                </c:pt>
                <c:pt idx="7">
                  <c:v>-4.146377563476563E-2</c:v>
                </c:pt>
                <c:pt idx="8">
                  <c:v>-4.1613464355468754E-2</c:v>
                </c:pt>
                <c:pt idx="9">
                  <c:v>-4.3409729003906251E-2</c:v>
                </c:pt>
                <c:pt idx="10">
                  <c:v>-4.4457550048828127E-2</c:v>
                </c:pt>
                <c:pt idx="11">
                  <c:v>-4.61041259765625E-2</c:v>
                </c:pt>
                <c:pt idx="12">
                  <c:v>-4.7002258300781252E-2</c:v>
                </c:pt>
                <c:pt idx="13">
                  <c:v>-4.7301635742187501E-2</c:v>
                </c:pt>
                <c:pt idx="14">
                  <c:v>-5.2690429687500005E-2</c:v>
                </c:pt>
                <c:pt idx="15">
                  <c:v>-5.9725799560546876E-2</c:v>
                </c:pt>
                <c:pt idx="16">
                  <c:v>-4.7451324462890625E-2</c:v>
                </c:pt>
                <c:pt idx="17">
                  <c:v>-5.3438873291015626E-2</c:v>
                </c:pt>
                <c:pt idx="18">
                  <c:v>-4.49066162109375E-2</c:v>
                </c:pt>
                <c:pt idx="19">
                  <c:v>-4.5355682373046879E-2</c:v>
                </c:pt>
                <c:pt idx="20">
                  <c:v>-4.3559417724609376E-2</c:v>
                </c:pt>
                <c:pt idx="21">
                  <c:v>-4.5056304931640624E-2</c:v>
                </c:pt>
                <c:pt idx="22">
                  <c:v>-4.49066162109375E-2</c:v>
                </c:pt>
                <c:pt idx="23">
                  <c:v>-4.4457550048828127E-2</c:v>
                </c:pt>
                <c:pt idx="24">
                  <c:v>-3.8170623779296878E-2</c:v>
                </c:pt>
                <c:pt idx="25">
                  <c:v>-3.9817199707031251E-2</c:v>
                </c:pt>
                <c:pt idx="26">
                  <c:v>-3.8170623779296878E-2</c:v>
                </c:pt>
                <c:pt idx="27">
                  <c:v>-4.2511596679687499E-2</c:v>
                </c:pt>
                <c:pt idx="28">
                  <c:v>-4.6403503417968756E-2</c:v>
                </c:pt>
                <c:pt idx="29">
                  <c:v>-4.7900390625000004E-2</c:v>
                </c:pt>
                <c:pt idx="30">
                  <c:v>-4.4756927490234376E-2</c:v>
                </c:pt>
                <c:pt idx="31">
                  <c:v>-5.0894165039062501E-2</c:v>
                </c:pt>
                <c:pt idx="32">
                  <c:v>-4.5804748535156252E-2</c:v>
                </c:pt>
                <c:pt idx="33">
                  <c:v>-5.3887939453125006E-2</c:v>
                </c:pt>
                <c:pt idx="34">
                  <c:v>-4.3260040283203127E-2</c:v>
                </c:pt>
                <c:pt idx="35">
                  <c:v>-4.655319213867188E-2</c:v>
                </c:pt>
                <c:pt idx="36">
                  <c:v>-4.4307861328125003E-2</c:v>
                </c:pt>
                <c:pt idx="37">
                  <c:v>-4.6702880859375004E-2</c:v>
                </c:pt>
                <c:pt idx="38">
                  <c:v>-4.4158172607421879E-2</c:v>
                </c:pt>
                <c:pt idx="39">
                  <c:v>-4.8499145507812501E-2</c:v>
                </c:pt>
                <c:pt idx="40">
                  <c:v>-4.1014709472656251E-2</c:v>
                </c:pt>
                <c:pt idx="41">
                  <c:v>-4.1164398193359375E-2</c:v>
                </c:pt>
                <c:pt idx="42">
                  <c:v>-4.7002258300781252E-2</c:v>
                </c:pt>
                <c:pt idx="43">
                  <c:v>-5.9426422119140627E-2</c:v>
                </c:pt>
                <c:pt idx="44">
                  <c:v>-6.0324554443359379E-2</c:v>
                </c:pt>
                <c:pt idx="45">
                  <c:v>-4.8798522949218749E-2</c:v>
                </c:pt>
                <c:pt idx="46">
                  <c:v>-4.655319213867188E-2</c:v>
                </c:pt>
                <c:pt idx="47">
                  <c:v>-4.4158172607421879E-2</c:v>
                </c:pt>
                <c:pt idx="48">
                  <c:v>-4.9546966552734377E-2</c:v>
                </c:pt>
                <c:pt idx="49">
                  <c:v>-4.9247589111328129E-2</c:v>
                </c:pt>
                <c:pt idx="50">
                  <c:v>-4.0415954589843754E-2</c:v>
                </c:pt>
                <c:pt idx="51">
                  <c:v>-5.8228912353515627E-2</c:v>
                </c:pt>
                <c:pt idx="52">
                  <c:v>-5.0445098876953129E-2</c:v>
                </c:pt>
                <c:pt idx="53">
                  <c:v>-4.6253814697265624E-2</c:v>
                </c:pt>
                <c:pt idx="54">
                  <c:v>-4.146377563476563E-2</c:v>
                </c:pt>
                <c:pt idx="55">
                  <c:v>-4.2661285400390631E-2</c:v>
                </c:pt>
                <c:pt idx="56">
                  <c:v>-4.3260040283203127E-2</c:v>
                </c:pt>
                <c:pt idx="57">
                  <c:v>-5.1492919921875005E-2</c:v>
                </c:pt>
                <c:pt idx="58">
                  <c:v>-4.6403503417968756E-2</c:v>
                </c:pt>
                <c:pt idx="59">
                  <c:v>-5.5085449218750006E-2</c:v>
                </c:pt>
                <c:pt idx="60">
                  <c:v>-4.8798522949218749E-2</c:v>
                </c:pt>
                <c:pt idx="61">
                  <c:v>-5.1043853759765626E-2</c:v>
                </c:pt>
                <c:pt idx="62">
                  <c:v>-5.2091674804687502E-2</c:v>
                </c:pt>
                <c:pt idx="63">
                  <c:v>-5.8378601074218751E-2</c:v>
                </c:pt>
                <c:pt idx="64">
                  <c:v>-4.2810974121093755E-2</c:v>
                </c:pt>
                <c:pt idx="65">
                  <c:v>-5.4187316894531254E-2</c:v>
                </c:pt>
                <c:pt idx="66">
                  <c:v>-5.0295410156250005E-2</c:v>
                </c:pt>
                <c:pt idx="67">
                  <c:v>-5.2241363525390626E-2</c:v>
                </c:pt>
                <c:pt idx="68">
                  <c:v>-4.8648834228515625E-2</c:v>
                </c:pt>
                <c:pt idx="69">
                  <c:v>-5.2540740966796881E-2</c:v>
                </c:pt>
                <c:pt idx="70">
                  <c:v>-4.5804748535156252E-2</c:v>
                </c:pt>
                <c:pt idx="71">
                  <c:v>-4.9247589111328129E-2</c:v>
                </c:pt>
                <c:pt idx="72">
                  <c:v>-3.9218444824218754E-2</c:v>
                </c:pt>
                <c:pt idx="73">
                  <c:v>-4.6253814697265624E-2</c:v>
                </c:pt>
                <c:pt idx="74">
                  <c:v>-5.1941986083984377E-2</c:v>
                </c:pt>
                <c:pt idx="75">
                  <c:v>-4.3858795166015624E-2</c:v>
                </c:pt>
                <c:pt idx="76">
                  <c:v>-4.3409729003906251E-2</c:v>
                </c:pt>
                <c:pt idx="77">
                  <c:v>-4.0116577148437499E-2</c:v>
                </c:pt>
                <c:pt idx="78">
                  <c:v>-5.4187316894531254E-2</c:v>
                </c:pt>
                <c:pt idx="79">
                  <c:v>-4.894821166992188E-2</c:v>
                </c:pt>
                <c:pt idx="80">
                  <c:v>-5.0594787597656253E-2</c:v>
                </c:pt>
                <c:pt idx="81">
                  <c:v>-4.4158172607421879E-2</c:v>
                </c:pt>
                <c:pt idx="82">
                  <c:v>-4.9696655273437501E-2</c:v>
                </c:pt>
                <c:pt idx="83">
                  <c:v>-4.3858795166015624E-2</c:v>
                </c:pt>
                <c:pt idx="84">
                  <c:v>-3.8320312500000002E-2</c:v>
                </c:pt>
                <c:pt idx="85">
                  <c:v>-4.6852569580078128E-2</c:v>
                </c:pt>
                <c:pt idx="86">
                  <c:v>-4.4158172607421879E-2</c:v>
                </c:pt>
                <c:pt idx="87">
                  <c:v>-4.775070190429688E-2</c:v>
                </c:pt>
                <c:pt idx="88">
                  <c:v>-4.9696655273437501E-2</c:v>
                </c:pt>
                <c:pt idx="89">
                  <c:v>-4.9996032714843749E-2</c:v>
                </c:pt>
                <c:pt idx="90">
                  <c:v>-4.7900390625000004E-2</c:v>
                </c:pt>
                <c:pt idx="91">
                  <c:v>-4.5655059814453128E-2</c:v>
                </c:pt>
                <c:pt idx="92">
                  <c:v>-4.2511596679687499E-2</c:v>
                </c:pt>
                <c:pt idx="93">
                  <c:v>-4.5655059814453128E-2</c:v>
                </c:pt>
                <c:pt idx="94">
                  <c:v>-5.1492919921875005E-2</c:v>
                </c:pt>
                <c:pt idx="95">
                  <c:v>-4.7900390625000004E-2</c:v>
                </c:pt>
                <c:pt idx="96">
                  <c:v>-4.4756927490234376E-2</c:v>
                </c:pt>
                <c:pt idx="97">
                  <c:v>-4.2661285400390631E-2</c:v>
                </c:pt>
                <c:pt idx="98">
                  <c:v>-3.8470001220703126E-2</c:v>
                </c:pt>
                <c:pt idx="99">
                  <c:v>-4.8648834228515625E-2</c:v>
                </c:pt>
                <c:pt idx="100">
                  <c:v>-5.4337005615234378E-2</c:v>
                </c:pt>
                <c:pt idx="101">
                  <c:v>-4.775070190429688E-2</c:v>
                </c:pt>
                <c:pt idx="102">
                  <c:v>-3.8020935058593754E-2</c:v>
                </c:pt>
                <c:pt idx="103">
                  <c:v>-4.6253814697265624E-2</c:v>
                </c:pt>
                <c:pt idx="104">
                  <c:v>-4.6403503417968756E-2</c:v>
                </c:pt>
                <c:pt idx="105">
                  <c:v>-4.775070190429688E-2</c:v>
                </c:pt>
                <c:pt idx="106">
                  <c:v>-5.119354248046875E-2</c:v>
                </c:pt>
                <c:pt idx="107">
                  <c:v>-5.4935760498046875E-2</c:v>
                </c:pt>
                <c:pt idx="108">
                  <c:v>-4.146377563476563E-2</c:v>
                </c:pt>
                <c:pt idx="109">
                  <c:v>-4.0865020751953127E-2</c:v>
                </c:pt>
                <c:pt idx="110">
                  <c:v>-4.6852569580078128E-2</c:v>
                </c:pt>
                <c:pt idx="111">
                  <c:v>-4.7301635742187501E-2</c:v>
                </c:pt>
                <c:pt idx="112">
                  <c:v>-3.9966888427734375E-2</c:v>
                </c:pt>
                <c:pt idx="113">
                  <c:v>-4.4756927490234376E-2</c:v>
                </c:pt>
                <c:pt idx="114">
                  <c:v>-4.4457550048828127E-2</c:v>
                </c:pt>
                <c:pt idx="115">
                  <c:v>-4.3858795166015624E-2</c:v>
                </c:pt>
                <c:pt idx="116">
                  <c:v>-5.2840118408203129E-2</c:v>
                </c:pt>
                <c:pt idx="117">
                  <c:v>-4.6702880859375004E-2</c:v>
                </c:pt>
                <c:pt idx="118">
                  <c:v>-4.49066162109375E-2</c:v>
                </c:pt>
                <c:pt idx="119">
                  <c:v>-4.7601013183593756E-2</c:v>
                </c:pt>
                <c:pt idx="120">
                  <c:v>-4.9696655273437501E-2</c:v>
                </c:pt>
                <c:pt idx="121">
                  <c:v>-5.2989807128906254E-2</c:v>
                </c:pt>
                <c:pt idx="122">
                  <c:v>-3.4727783203125001E-2</c:v>
                </c:pt>
                <c:pt idx="123">
                  <c:v>-4.49066162109375E-2</c:v>
                </c:pt>
                <c:pt idx="124">
                  <c:v>-4.49066162109375E-2</c:v>
                </c:pt>
                <c:pt idx="125">
                  <c:v>-3.6973114013671877E-2</c:v>
                </c:pt>
                <c:pt idx="126">
                  <c:v>-4.9397277832031253E-2</c:v>
                </c:pt>
                <c:pt idx="127">
                  <c:v>-5.358856201171875E-2</c:v>
                </c:pt>
                <c:pt idx="128">
                  <c:v>-4.7601013183593756E-2</c:v>
                </c:pt>
                <c:pt idx="129">
                  <c:v>-4.4307861328125003E-2</c:v>
                </c:pt>
                <c:pt idx="130">
                  <c:v>-4.9846343994140625E-2</c:v>
                </c:pt>
                <c:pt idx="131">
                  <c:v>-4.026626586914063E-2</c:v>
                </c:pt>
                <c:pt idx="132">
                  <c:v>-5.2840118408203129E-2</c:v>
                </c:pt>
                <c:pt idx="133">
                  <c:v>-4.9696655273437501E-2</c:v>
                </c:pt>
                <c:pt idx="134">
                  <c:v>-4.9696655273437501E-2</c:v>
                </c:pt>
                <c:pt idx="135">
                  <c:v>-5.0594787597656253E-2</c:v>
                </c:pt>
                <c:pt idx="136">
                  <c:v>-4.5954437255859376E-2</c:v>
                </c:pt>
                <c:pt idx="137">
                  <c:v>-4.775070190429688E-2</c:v>
                </c:pt>
                <c:pt idx="138">
                  <c:v>-4.8798522949218749E-2</c:v>
                </c:pt>
                <c:pt idx="139">
                  <c:v>-4.2661285400390631E-2</c:v>
                </c:pt>
                <c:pt idx="140">
                  <c:v>-4.4008483886718755E-2</c:v>
                </c:pt>
                <c:pt idx="141">
                  <c:v>-4.7151947021484376E-2</c:v>
                </c:pt>
                <c:pt idx="142">
                  <c:v>-4.6253814697265624E-2</c:v>
                </c:pt>
                <c:pt idx="143">
                  <c:v>-4.4457550048828127E-2</c:v>
                </c:pt>
                <c:pt idx="144">
                  <c:v>-4.8499145507812501E-2</c:v>
                </c:pt>
                <c:pt idx="145">
                  <c:v>-4.8499145507812501E-2</c:v>
                </c:pt>
                <c:pt idx="146">
                  <c:v>-4.8199768066406252E-2</c:v>
                </c:pt>
                <c:pt idx="147">
                  <c:v>-4.0715332031250002E-2</c:v>
                </c:pt>
                <c:pt idx="148">
                  <c:v>-5.0894165039062501E-2</c:v>
                </c:pt>
                <c:pt idx="149">
                  <c:v>-5.8228912353515627E-2</c:v>
                </c:pt>
                <c:pt idx="150">
                  <c:v>-4.5954437255859376E-2</c:v>
                </c:pt>
                <c:pt idx="151">
                  <c:v>-3.742218017578125E-2</c:v>
                </c:pt>
                <c:pt idx="152">
                  <c:v>-5.5085449218750006E-2</c:v>
                </c:pt>
                <c:pt idx="153">
                  <c:v>-4.4756927490234376E-2</c:v>
                </c:pt>
                <c:pt idx="154">
                  <c:v>-5.0295410156250005E-2</c:v>
                </c:pt>
                <c:pt idx="155">
                  <c:v>-5.239105224609375E-2</c:v>
                </c:pt>
                <c:pt idx="156">
                  <c:v>-4.8798522949218749E-2</c:v>
                </c:pt>
                <c:pt idx="157">
                  <c:v>-3.4578094482421877E-2</c:v>
                </c:pt>
                <c:pt idx="158">
                  <c:v>-4.2511596679687499E-2</c:v>
                </c:pt>
                <c:pt idx="159">
                  <c:v>-5.0894165039062501E-2</c:v>
                </c:pt>
                <c:pt idx="160">
                  <c:v>-4.6852569580078128E-2</c:v>
                </c:pt>
                <c:pt idx="161">
                  <c:v>-5.6582336425781254E-2</c:v>
                </c:pt>
                <c:pt idx="162">
                  <c:v>-5.8079223632812503E-2</c:v>
                </c:pt>
                <c:pt idx="163">
                  <c:v>-4.0715332031250002E-2</c:v>
                </c:pt>
                <c:pt idx="164">
                  <c:v>-3.9817199707031251E-2</c:v>
                </c:pt>
                <c:pt idx="165">
                  <c:v>-4.2361907958984375E-2</c:v>
                </c:pt>
                <c:pt idx="166">
                  <c:v>-4.9696655273437501E-2</c:v>
                </c:pt>
                <c:pt idx="167">
                  <c:v>-4.5355682373046879E-2</c:v>
                </c:pt>
                <c:pt idx="168">
                  <c:v>-5.0594787597656253E-2</c:v>
                </c:pt>
                <c:pt idx="169">
                  <c:v>-4.7451324462890625E-2</c:v>
                </c:pt>
                <c:pt idx="170">
                  <c:v>-4.9097900390625004E-2</c:v>
                </c:pt>
                <c:pt idx="171">
                  <c:v>-4.4457550048828127E-2</c:v>
                </c:pt>
                <c:pt idx="172">
                  <c:v>-4.5655059814453128E-2</c:v>
                </c:pt>
                <c:pt idx="173">
                  <c:v>-4.6702880859375004E-2</c:v>
                </c:pt>
                <c:pt idx="174">
                  <c:v>-4.6253814697265624E-2</c:v>
                </c:pt>
                <c:pt idx="175">
                  <c:v>-3.8320312500000002E-2</c:v>
                </c:pt>
                <c:pt idx="176">
                  <c:v>-4.49066162109375E-2</c:v>
                </c:pt>
                <c:pt idx="177">
                  <c:v>-5.1792297363281253E-2</c:v>
                </c:pt>
                <c:pt idx="178">
                  <c:v>-5.3738250732421874E-2</c:v>
                </c:pt>
                <c:pt idx="179">
                  <c:v>-5.1343231201171881E-2</c:v>
                </c:pt>
                <c:pt idx="180">
                  <c:v>-5.2091674804687502E-2</c:v>
                </c:pt>
                <c:pt idx="181">
                  <c:v>-5.2091674804687502E-2</c:v>
                </c:pt>
                <c:pt idx="182">
                  <c:v>-4.8798522949218749E-2</c:v>
                </c:pt>
                <c:pt idx="183">
                  <c:v>-4.8648834228515625E-2</c:v>
                </c:pt>
                <c:pt idx="184">
                  <c:v>-5.1792297363281253E-2</c:v>
                </c:pt>
                <c:pt idx="185">
                  <c:v>-4.4756927490234376E-2</c:v>
                </c:pt>
                <c:pt idx="186">
                  <c:v>-4.655319213867188E-2</c:v>
                </c:pt>
                <c:pt idx="187">
                  <c:v>-5.3289184570312502E-2</c:v>
                </c:pt>
                <c:pt idx="188">
                  <c:v>-5.0295410156250005E-2</c:v>
                </c:pt>
                <c:pt idx="189">
                  <c:v>-4.9696655273437501E-2</c:v>
                </c:pt>
                <c:pt idx="190">
                  <c:v>-4.8499145507812501E-2</c:v>
                </c:pt>
                <c:pt idx="191">
                  <c:v>-3.9368133544921878E-2</c:v>
                </c:pt>
                <c:pt idx="192">
                  <c:v>-4.5205993652343755E-2</c:v>
                </c:pt>
                <c:pt idx="193">
                  <c:v>-4.3409729003906251E-2</c:v>
                </c:pt>
                <c:pt idx="194">
                  <c:v>-4.8199768066406252E-2</c:v>
                </c:pt>
                <c:pt idx="195">
                  <c:v>-5.7031402587890627E-2</c:v>
                </c:pt>
                <c:pt idx="196">
                  <c:v>-4.9397277832031253E-2</c:v>
                </c:pt>
                <c:pt idx="197">
                  <c:v>-4.2960662841796879E-2</c:v>
                </c:pt>
                <c:pt idx="198">
                  <c:v>-4.2810974121093755E-2</c:v>
                </c:pt>
                <c:pt idx="199">
                  <c:v>-5.0145721435546881E-2</c:v>
                </c:pt>
                <c:pt idx="200">
                  <c:v>-4.9397277832031253E-2</c:v>
                </c:pt>
                <c:pt idx="201">
                  <c:v>-4.4756927490234376E-2</c:v>
                </c:pt>
                <c:pt idx="202">
                  <c:v>-3.9667510986328126E-2</c:v>
                </c:pt>
                <c:pt idx="203">
                  <c:v>-4.1014709472656251E-2</c:v>
                </c:pt>
                <c:pt idx="204">
                  <c:v>-4.7002258300781252E-2</c:v>
                </c:pt>
                <c:pt idx="205">
                  <c:v>-4.2511596679687499E-2</c:v>
                </c:pt>
                <c:pt idx="206">
                  <c:v>-4.5954437255859376E-2</c:v>
                </c:pt>
                <c:pt idx="207">
                  <c:v>-5.3887939453125006E-2</c:v>
                </c:pt>
                <c:pt idx="208">
                  <c:v>-4.9996032714843749E-2</c:v>
                </c:pt>
                <c:pt idx="209">
                  <c:v>-5.8378601074218751E-2</c:v>
                </c:pt>
                <c:pt idx="210">
                  <c:v>-4.775070190429688E-2</c:v>
                </c:pt>
                <c:pt idx="211">
                  <c:v>-3.8919067382812499E-2</c:v>
                </c:pt>
                <c:pt idx="212">
                  <c:v>-4.3409729003906251E-2</c:v>
                </c:pt>
                <c:pt idx="213">
                  <c:v>-5.9725799560546876E-2</c:v>
                </c:pt>
                <c:pt idx="214">
                  <c:v>-4.7900390625000004E-2</c:v>
                </c:pt>
                <c:pt idx="215">
                  <c:v>-5.5085449218750006E-2</c:v>
                </c:pt>
                <c:pt idx="216">
                  <c:v>-5.7330780029296875E-2</c:v>
                </c:pt>
                <c:pt idx="217">
                  <c:v>-4.8798522949218749E-2</c:v>
                </c:pt>
                <c:pt idx="218">
                  <c:v>-4.9247589111328129E-2</c:v>
                </c:pt>
                <c:pt idx="219">
                  <c:v>-4.5954437255859376E-2</c:v>
                </c:pt>
                <c:pt idx="220">
                  <c:v>-4.1613464355468754E-2</c:v>
                </c:pt>
                <c:pt idx="221">
                  <c:v>-4.026626586914063E-2</c:v>
                </c:pt>
                <c:pt idx="222">
                  <c:v>-4.5056304931640624E-2</c:v>
                </c:pt>
                <c:pt idx="223">
                  <c:v>-3.6823425292968753E-2</c:v>
                </c:pt>
                <c:pt idx="224">
                  <c:v>-5.1043853759765626E-2</c:v>
                </c:pt>
                <c:pt idx="225">
                  <c:v>-5.2989807128906254E-2</c:v>
                </c:pt>
                <c:pt idx="226">
                  <c:v>-5.8079223632812503E-2</c:v>
                </c:pt>
                <c:pt idx="227">
                  <c:v>-0.28261230468750004</c:v>
                </c:pt>
                <c:pt idx="228">
                  <c:v>-3.088078308105469</c:v>
                </c:pt>
                <c:pt idx="229">
                  <c:v>-4.0760238647460936</c:v>
                </c:pt>
                <c:pt idx="230">
                  <c:v>-3.7974531555175783</c:v>
                </c:pt>
                <c:pt idx="231">
                  <c:v>-3.7738023376464844</c:v>
                </c:pt>
                <c:pt idx="232">
                  <c:v>-3.6577935791015626</c:v>
                </c:pt>
                <c:pt idx="233">
                  <c:v>-3.5286122131347657</c:v>
                </c:pt>
                <c:pt idx="234">
                  <c:v>-3.4663417053222658</c:v>
                </c:pt>
                <c:pt idx="235">
                  <c:v>-3.3296759033203127</c:v>
                </c:pt>
                <c:pt idx="236">
                  <c:v>-3.1478041076660159</c:v>
                </c:pt>
                <c:pt idx="237">
                  <c:v>-2.9785061645507813</c:v>
                </c:pt>
                <c:pt idx="238">
                  <c:v>-2.7614575195312501</c:v>
                </c:pt>
                <c:pt idx="239">
                  <c:v>-2.4842340087890626</c:v>
                </c:pt>
                <c:pt idx="240">
                  <c:v>-2.2628443908691409</c:v>
                </c:pt>
                <c:pt idx="241">
                  <c:v>-2.2409898376464845</c:v>
                </c:pt>
                <c:pt idx="242">
                  <c:v>-2.0643571472167972</c:v>
                </c:pt>
                <c:pt idx="243">
                  <c:v>-1.8480569458007814</c:v>
                </c:pt>
                <c:pt idx="244">
                  <c:v>-1.6054115295410156</c:v>
                </c:pt>
                <c:pt idx="245">
                  <c:v>-1.3870156860351563</c:v>
                </c:pt>
                <c:pt idx="246">
                  <c:v>-1.1201206970214845</c:v>
                </c:pt>
                <c:pt idx="247">
                  <c:v>-0.72554122924804687</c:v>
                </c:pt>
                <c:pt idx="248">
                  <c:v>-0.47391448974609379</c:v>
                </c:pt>
                <c:pt idx="249">
                  <c:v>-0.36539016723632817</c:v>
                </c:pt>
                <c:pt idx="250">
                  <c:v>-0.15208374023437501</c:v>
                </c:pt>
                <c:pt idx="251">
                  <c:v>5.0894165039062501E-2</c:v>
                </c:pt>
                <c:pt idx="252">
                  <c:v>0.3207829284667969</c:v>
                </c:pt>
                <c:pt idx="253">
                  <c:v>0.57540344238281249</c:v>
                </c:pt>
                <c:pt idx="254">
                  <c:v>0.76580749511718749</c:v>
                </c:pt>
                <c:pt idx="255">
                  <c:v>0.90636520385742192</c:v>
                </c:pt>
                <c:pt idx="256">
                  <c:v>1.1808943176269533</c:v>
                </c:pt>
                <c:pt idx="257">
                  <c:v>1.3584251403808594</c:v>
                </c:pt>
                <c:pt idx="258">
                  <c:v>1.4587165832519533</c:v>
                </c:pt>
                <c:pt idx="259">
                  <c:v>1.542242889404297</c:v>
                </c:pt>
                <c:pt idx="260">
                  <c:v>1.7202227783203126</c:v>
                </c:pt>
                <c:pt idx="261">
                  <c:v>1.7296531677246094</c:v>
                </c:pt>
                <c:pt idx="262">
                  <c:v>1.4892530822753907</c:v>
                </c:pt>
                <c:pt idx="263">
                  <c:v>1.5462844848632813</c:v>
                </c:pt>
                <c:pt idx="264">
                  <c:v>1.5881973266601563</c:v>
                </c:pt>
                <c:pt idx="265">
                  <c:v>1.4928456115722657</c:v>
                </c:pt>
                <c:pt idx="266">
                  <c:v>1.5112573242187501</c:v>
                </c:pt>
                <c:pt idx="267">
                  <c:v>1.8366806030273439</c:v>
                </c:pt>
                <c:pt idx="268">
                  <c:v>1.7872833251953126</c:v>
                </c:pt>
                <c:pt idx="269">
                  <c:v>1.6774118041992188</c:v>
                </c:pt>
                <c:pt idx="270">
                  <c:v>1.4868580627441408</c:v>
                </c:pt>
                <c:pt idx="271">
                  <c:v>1.4492861938476562</c:v>
                </c:pt>
                <c:pt idx="272">
                  <c:v>1.5584092712402344</c:v>
                </c:pt>
                <c:pt idx="273">
                  <c:v>1.6845968627929688</c:v>
                </c:pt>
                <c:pt idx="274">
                  <c:v>1.5844551086425782</c:v>
                </c:pt>
                <c:pt idx="275">
                  <c:v>1.4772779846191406</c:v>
                </c:pt>
                <c:pt idx="276">
                  <c:v>1.4597644042968752</c:v>
                </c:pt>
                <c:pt idx="277">
                  <c:v>1.5446379089355469</c:v>
                </c:pt>
                <c:pt idx="278">
                  <c:v>1.6121475219726564</c:v>
                </c:pt>
                <c:pt idx="279">
                  <c:v>1.5416441345214844</c:v>
                </c:pt>
                <c:pt idx="280">
                  <c:v>1.5343093872070313</c:v>
                </c:pt>
                <c:pt idx="281">
                  <c:v>1.4865586853027344</c:v>
                </c:pt>
                <c:pt idx="282">
                  <c:v>1.4217434692382813</c:v>
                </c:pt>
                <c:pt idx="283">
                  <c:v>1.4724879455566406</c:v>
                </c:pt>
                <c:pt idx="284">
                  <c:v>1.4931449890136719</c:v>
                </c:pt>
                <c:pt idx="285">
                  <c:v>1.4678475952148438</c:v>
                </c:pt>
                <c:pt idx="286">
                  <c:v>1.4450949096679688</c:v>
                </c:pt>
                <c:pt idx="287">
                  <c:v>1.4868580627441408</c:v>
                </c:pt>
                <c:pt idx="288">
                  <c:v>0.89888076782226567</c:v>
                </c:pt>
                <c:pt idx="289">
                  <c:v>-0.16301101684570313</c:v>
                </c:pt>
                <c:pt idx="290">
                  <c:v>-1.6914825439453125E-2</c:v>
                </c:pt>
                <c:pt idx="291">
                  <c:v>-2.9788055419921876E-2</c:v>
                </c:pt>
                <c:pt idx="292">
                  <c:v>-2.93389892578125E-2</c:v>
                </c:pt>
                <c:pt idx="293">
                  <c:v>-3.6973114013671877E-2</c:v>
                </c:pt>
                <c:pt idx="294">
                  <c:v>-3.2183074951171876E-2</c:v>
                </c:pt>
                <c:pt idx="295">
                  <c:v>-3.9368133544921878E-2</c:v>
                </c:pt>
                <c:pt idx="296">
                  <c:v>-3.8020935058593754E-2</c:v>
                </c:pt>
                <c:pt idx="297">
                  <c:v>-2.9788055419921876E-2</c:v>
                </c:pt>
                <c:pt idx="298">
                  <c:v>-2.6494903564453127E-2</c:v>
                </c:pt>
                <c:pt idx="299">
                  <c:v>-2.8889923095703127E-2</c:v>
                </c:pt>
                <c:pt idx="300">
                  <c:v>-4.1164398193359375E-2</c:v>
                </c:pt>
                <c:pt idx="301">
                  <c:v>-4.37091064453125E-2</c:v>
                </c:pt>
                <c:pt idx="302">
                  <c:v>-4.1912841796875003E-2</c:v>
                </c:pt>
                <c:pt idx="303">
                  <c:v>-3.0985565185546876E-2</c:v>
                </c:pt>
                <c:pt idx="304">
                  <c:v>-2.305206298828125E-2</c:v>
                </c:pt>
                <c:pt idx="305">
                  <c:v>-2.4399261474609375E-2</c:v>
                </c:pt>
                <c:pt idx="306">
                  <c:v>-2.4848327636718751E-2</c:v>
                </c:pt>
                <c:pt idx="307">
                  <c:v>-2.0058288574218749E-2</c:v>
                </c:pt>
                <c:pt idx="308">
                  <c:v>-3.113525390625E-2</c:v>
                </c:pt>
                <c:pt idx="309">
                  <c:v>-3.158432006835938E-2</c:v>
                </c:pt>
                <c:pt idx="310">
                  <c:v>-3.8320312500000002E-2</c:v>
                </c:pt>
                <c:pt idx="311">
                  <c:v>-4.5355682373046879E-2</c:v>
                </c:pt>
                <c:pt idx="312">
                  <c:v>-3.9667510986328126E-2</c:v>
                </c:pt>
                <c:pt idx="313">
                  <c:v>-3.5625915527343753E-2</c:v>
                </c:pt>
                <c:pt idx="314">
                  <c:v>-3.1883697509765628E-2</c:v>
                </c:pt>
                <c:pt idx="315">
                  <c:v>-3.1734008789062504E-2</c:v>
                </c:pt>
                <c:pt idx="316">
                  <c:v>-3.158432006835938E-2</c:v>
                </c:pt>
                <c:pt idx="317">
                  <c:v>-3.2332763671875001E-2</c:v>
                </c:pt>
                <c:pt idx="318">
                  <c:v>-2.9488677978515627E-2</c:v>
                </c:pt>
                <c:pt idx="319">
                  <c:v>-3.8769378662109374E-2</c:v>
                </c:pt>
                <c:pt idx="320">
                  <c:v>-2.9039611816406252E-2</c:v>
                </c:pt>
                <c:pt idx="321">
                  <c:v>-2.9937744140625E-2</c:v>
                </c:pt>
                <c:pt idx="322">
                  <c:v>-3.3530273437500001E-2</c:v>
                </c:pt>
                <c:pt idx="323">
                  <c:v>-2.8740234375E-2</c:v>
                </c:pt>
                <c:pt idx="324">
                  <c:v>-2.5447082519531251E-2</c:v>
                </c:pt>
                <c:pt idx="325">
                  <c:v>-2.6195526123046875E-2</c:v>
                </c:pt>
                <c:pt idx="326">
                  <c:v>-3.8769378662109374E-2</c:v>
                </c:pt>
                <c:pt idx="327">
                  <c:v>-3.3979339599609373E-2</c:v>
                </c:pt>
                <c:pt idx="328">
                  <c:v>-3.4129028320312504E-2</c:v>
                </c:pt>
                <c:pt idx="329">
                  <c:v>-3.1434631347656249E-2</c:v>
                </c:pt>
                <c:pt idx="330">
                  <c:v>-3.0686187744140628E-2</c:v>
                </c:pt>
                <c:pt idx="331">
                  <c:v>-2.93389892578125E-2</c:v>
                </c:pt>
                <c:pt idx="332">
                  <c:v>-3.2482452392578125E-2</c:v>
                </c:pt>
                <c:pt idx="333">
                  <c:v>-2.7842102050781251E-2</c:v>
                </c:pt>
                <c:pt idx="334">
                  <c:v>-3.6374359130859374E-2</c:v>
                </c:pt>
                <c:pt idx="335">
                  <c:v>-3.622467041015625E-2</c:v>
                </c:pt>
                <c:pt idx="336">
                  <c:v>-3.7871246337890629E-2</c:v>
                </c:pt>
                <c:pt idx="337">
                  <c:v>-3.2033386230468752E-2</c:v>
                </c:pt>
                <c:pt idx="338">
                  <c:v>-3.1734008789062504E-2</c:v>
                </c:pt>
                <c:pt idx="339">
                  <c:v>-3.3679962158203125E-2</c:v>
                </c:pt>
                <c:pt idx="340">
                  <c:v>-4.2661285400390631E-2</c:v>
                </c:pt>
                <c:pt idx="341">
                  <c:v>-3.3829650878906249E-2</c:v>
                </c:pt>
                <c:pt idx="342">
                  <c:v>-3.7871246337890629E-2</c:v>
                </c:pt>
                <c:pt idx="343">
                  <c:v>-3.0985565185546876E-2</c:v>
                </c:pt>
                <c:pt idx="344">
                  <c:v>-3.4578094482421877E-2</c:v>
                </c:pt>
                <c:pt idx="345">
                  <c:v>-2.8740234375E-2</c:v>
                </c:pt>
                <c:pt idx="346">
                  <c:v>-4.1164398193359375E-2</c:v>
                </c:pt>
                <c:pt idx="347">
                  <c:v>-4.2511596679687499E-2</c:v>
                </c:pt>
                <c:pt idx="348">
                  <c:v>-3.0985565185546876E-2</c:v>
                </c:pt>
                <c:pt idx="349">
                  <c:v>-3.2482452392578125E-2</c:v>
                </c:pt>
                <c:pt idx="350">
                  <c:v>-2.9788055419921876E-2</c:v>
                </c:pt>
                <c:pt idx="351">
                  <c:v>-4.0715332031250002E-2</c:v>
                </c:pt>
                <c:pt idx="352">
                  <c:v>-3.3380584716796877E-2</c:v>
                </c:pt>
                <c:pt idx="353">
                  <c:v>-2.2752685546875002E-2</c:v>
                </c:pt>
                <c:pt idx="354">
                  <c:v>-2.8590545654296876E-2</c:v>
                </c:pt>
                <c:pt idx="355">
                  <c:v>-3.9517822265625002E-2</c:v>
                </c:pt>
                <c:pt idx="356">
                  <c:v>-2.9788055419921876E-2</c:v>
                </c:pt>
                <c:pt idx="357">
                  <c:v>-3.278182983398438E-2</c:v>
                </c:pt>
                <c:pt idx="358">
                  <c:v>-4.2062530517578127E-2</c:v>
                </c:pt>
                <c:pt idx="359">
                  <c:v>-3.622467041015625E-2</c:v>
                </c:pt>
                <c:pt idx="360">
                  <c:v>-3.1883697509765628E-2</c:v>
                </c:pt>
                <c:pt idx="361">
                  <c:v>-3.0237121582031252E-2</c:v>
                </c:pt>
                <c:pt idx="362">
                  <c:v>-3.5326538085937505E-2</c:v>
                </c:pt>
                <c:pt idx="363">
                  <c:v>-2.8740234375E-2</c:v>
                </c:pt>
                <c:pt idx="364">
                  <c:v>-2.6794281005859375E-2</c:v>
                </c:pt>
                <c:pt idx="365">
                  <c:v>-2.8740234375E-2</c:v>
                </c:pt>
                <c:pt idx="366">
                  <c:v>-2.5447082519531251E-2</c:v>
                </c:pt>
                <c:pt idx="367">
                  <c:v>-2.365081787109375E-2</c:v>
                </c:pt>
                <c:pt idx="368">
                  <c:v>-2.3501129150390626E-2</c:v>
                </c:pt>
                <c:pt idx="369">
                  <c:v>-3.2033386230468752E-2</c:v>
                </c:pt>
                <c:pt idx="370">
                  <c:v>-2.4548950195312502E-2</c:v>
                </c:pt>
                <c:pt idx="371">
                  <c:v>-3.2482452392578125E-2</c:v>
                </c:pt>
                <c:pt idx="372">
                  <c:v>-3.3679962158203125E-2</c:v>
                </c:pt>
                <c:pt idx="373">
                  <c:v>-2.424957275390625E-2</c:v>
                </c:pt>
                <c:pt idx="374">
                  <c:v>-2.8141479492187503E-2</c:v>
                </c:pt>
                <c:pt idx="375">
                  <c:v>-3.0237121582031252E-2</c:v>
                </c:pt>
                <c:pt idx="376">
                  <c:v>-3.05364990234375E-2</c:v>
                </c:pt>
                <c:pt idx="377">
                  <c:v>-2.6045837402343751E-2</c:v>
                </c:pt>
                <c:pt idx="378">
                  <c:v>-2.3351440429687502E-2</c:v>
                </c:pt>
                <c:pt idx="379">
                  <c:v>-3.2931518554687504E-2</c:v>
                </c:pt>
                <c:pt idx="380">
                  <c:v>-3.4278717041015629E-2</c:v>
                </c:pt>
                <c:pt idx="381">
                  <c:v>-2.1405487060546877E-2</c:v>
                </c:pt>
                <c:pt idx="382">
                  <c:v>-3.0835876464843752E-2</c:v>
                </c:pt>
                <c:pt idx="383">
                  <c:v>-2.9039611816406252E-2</c:v>
                </c:pt>
                <c:pt idx="384">
                  <c:v>-2.4998016357421875E-2</c:v>
                </c:pt>
                <c:pt idx="385">
                  <c:v>-2.7093658447265627E-2</c:v>
                </c:pt>
                <c:pt idx="386">
                  <c:v>-2.424957275390625E-2</c:v>
                </c:pt>
                <c:pt idx="387">
                  <c:v>-3.5176849365234374E-2</c:v>
                </c:pt>
                <c:pt idx="388">
                  <c:v>-3.9218444824218754E-2</c:v>
                </c:pt>
                <c:pt idx="389">
                  <c:v>-2.5297393798828127E-2</c:v>
                </c:pt>
                <c:pt idx="390">
                  <c:v>-2.5596771240234375E-2</c:v>
                </c:pt>
                <c:pt idx="391">
                  <c:v>-3.0237121582031252E-2</c:v>
                </c:pt>
                <c:pt idx="392">
                  <c:v>-1.9758911132812501E-2</c:v>
                </c:pt>
                <c:pt idx="393">
                  <c:v>-2.2004241943359377E-2</c:v>
                </c:pt>
                <c:pt idx="394">
                  <c:v>-1.6465759277343752E-2</c:v>
                </c:pt>
                <c:pt idx="395">
                  <c:v>-1.1226654052734375E-2</c:v>
                </c:pt>
                <c:pt idx="396">
                  <c:v>-2.9788055419921876E-2</c:v>
                </c:pt>
                <c:pt idx="397">
                  <c:v>-3.0237121582031252E-2</c:v>
                </c:pt>
                <c:pt idx="398">
                  <c:v>-4.7301635742187501E-2</c:v>
                </c:pt>
                <c:pt idx="399">
                  <c:v>-4.0865020751953127E-2</c:v>
                </c:pt>
                <c:pt idx="400">
                  <c:v>-4.1613464355468754E-2</c:v>
                </c:pt>
                <c:pt idx="401">
                  <c:v>-4.1314086914062499E-2</c:v>
                </c:pt>
                <c:pt idx="402">
                  <c:v>-3.622467041015625E-2</c:v>
                </c:pt>
                <c:pt idx="403">
                  <c:v>-3.3380584716796877E-2</c:v>
                </c:pt>
                <c:pt idx="404">
                  <c:v>-3.4877471923828125E-2</c:v>
                </c:pt>
                <c:pt idx="405">
                  <c:v>-1.676513671875E-2</c:v>
                </c:pt>
                <c:pt idx="406">
                  <c:v>-2.4998016357421875E-2</c:v>
                </c:pt>
                <c:pt idx="407">
                  <c:v>-2.1555175781250002E-2</c:v>
                </c:pt>
                <c:pt idx="408">
                  <c:v>-1.5867004394531252E-2</c:v>
                </c:pt>
                <c:pt idx="409">
                  <c:v>-1.3471984863281251E-2</c:v>
                </c:pt>
                <c:pt idx="410">
                  <c:v>-1.8411712646484377E-2</c:v>
                </c:pt>
                <c:pt idx="411">
                  <c:v>-2.93389892578125E-2</c:v>
                </c:pt>
                <c:pt idx="412">
                  <c:v>-3.3829650878906249E-2</c:v>
                </c:pt>
                <c:pt idx="413">
                  <c:v>-3.6823425292968753E-2</c:v>
                </c:pt>
                <c:pt idx="414">
                  <c:v>-4.4607238769531252E-2</c:v>
                </c:pt>
                <c:pt idx="415">
                  <c:v>-3.8470001220703126E-2</c:v>
                </c:pt>
                <c:pt idx="416">
                  <c:v>-3.861968994140625E-2</c:v>
                </c:pt>
                <c:pt idx="417">
                  <c:v>-2.7692413330078127E-2</c:v>
                </c:pt>
                <c:pt idx="418">
                  <c:v>-3.0835876464843752E-2</c:v>
                </c:pt>
                <c:pt idx="419">
                  <c:v>-2.6045837402343751E-2</c:v>
                </c:pt>
                <c:pt idx="420">
                  <c:v>-2.0058288574218749E-2</c:v>
                </c:pt>
                <c:pt idx="421">
                  <c:v>-1.5567626953125E-2</c:v>
                </c:pt>
                <c:pt idx="422">
                  <c:v>-1.5717315673828124E-2</c:v>
                </c:pt>
                <c:pt idx="423">
                  <c:v>-1.2873229980468751E-2</c:v>
                </c:pt>
                <c:pt idx="424">
                  <c:v>-2.5447082519531251E-2</c:v>
                </c:pt>
                <c:pt idx="425">
                  <c:v>-3.622467041015625E-2</c:v>
                </c:pt>
                <c:pt idx="426">
                  <c:v>-4.7900390625000004E-2</c:v>
                </c:pt>
                <c:pt idx="427">
                  <c:v>-4.2361907958984375E-2</c:v>
                </c:pt>
                <c:pt idx="428">
                  <c:v>-4.2212219238281251E-2</c:v>
                </c:pt>
                <c:pt idx="429">
                  <c:v>-3.6823425292968753E-2</c:v>
                </c:pt>
                <c:pt idx="430">
                  <c:v>-4.7451324462890625E-2</c:v>
                </c:pt>
                <c:pt idx="431">
                  <c:v>-4.3110351562500003E-2</c:v>
                </c:pt>
                <c:pt idx="432">
                  <c:v>-3.0386810302734376E-2</c:v>
                </c:pt>
                <c:pt idx="433">
                  <c:v>-2.6644592285156251E-2</c:v>
                </c:pt>
                <c:pt idx="434">
                  <c:v>-3.113525390625E-2</c:v>
                </c:pt>
                <c:pt idx="435">
                  <c:v>-2.6195526123046875E-2</c:v>
                </c:pt>
                <c:pt idx="436">
                  <c:v>-1.3022918701171875E-2</c:v>
                </c:pt>
                <c:pt idx="437">
                  <c:v>-1.3471984863281251E-2</c:v>
                </c:pt>
                <c:pt idx="438">
                  <c:v>-2.0357666015625001E-2</c:v>
                </c:pt>
                <c:pt idx="439">
                  <c:v>-2.8590545654296876E-2</c:v>
                </c:pt>
                <c:pt idx="440">
                  <c:v>-3.0237121582031252E-2</c:v>
                </c:pt>
                <c:pt idx="441">
                  <c:v>-3.3380584716796877E-2</c:v>
                </c:pt>
                <c:pt idx="442">
                  <c:v>-4.6403503417968756E-2</c:v>
                </c:pt>
                <c:pt idx="443">
                  <c:v>-3.9368133544921878E-2</c:v>
                </c:pt>
                <c:pt idx="444">
                  <c:v>-4.3409729003906251E-2</c:v>
                </c:pt>
                <c:pt idx="445">
                  <c:v>-3.906875610351563E-2</c:v>
                </c:pt>
                <c:pt idx="446">
                  <c:v>-3.7272491455078126E-2</c:v>
                </c:pt>
                <c:pt idx="447">
                  <c:v>-3.7871246337890629E-2</c:v>
                </c:pt>
                <c:pt idx="448">
                  <c:v>-3.6524047851562505E-2</c:v>
                </c:pt>
                <c:pt idx="449">
                  <c:v>-2.8740234375E-2</c:v>
                </c:pt>
                <c:pt idx="450">
                  <c:v>-2.8291168212890627E-2</c:v>
                </c:pt>
                <c:pt idx="451">
                  <c:v>-1.8711090087890625E-2</c:v>
                </c:pt>
                <c:pt idx="452">
                  <c:v>-1.3322296142578125E-2</c:v>
                </c:pt>
                <c:pt idx="453">
                  <c:v>-1.9609222412109377E-2</c:v>
                </c:pt>
                <c:pt idx="454">
                  <c:v>-1.2573852539062501E-2</c:v>
                </c:pt>
                <c:pt idx="455">
                  <c:v>-1.49688720703125E-2</c:v>
                </c:pt>
                <c:pt idx="456">
                  <c:v>-2.9488677978515627E-2</c:v>
                </c:pt>
                <c:pt idx="457">
                  <c:v>-3.9817199707031251E-2</c:v>
                </c:pt>
                <c:pt idx="458">
                  <c:v>-3.622467041015625E-2</c:v>
                </c:pt>
                <c:pt idx="459">
                  <c:v>-3.5775604248046877E-2</c:v>
                </c:pt>
                <c:pt idx="460">
                  <c:v>-3.5775604248046877E-2</c:v>
                </c:pt>
                <c:pt idx="461">
                  <c:v>-3.158432006835938E-2</c:v>
                </c:pt>
                <c:pt idx="462">
                  <c:v>-2.9788055419921876E-2</c:v>
                </c:pt>
                <c:pt idx="463">
                  <c:v>-3.2033386230468752E-2</c:v>
                </c:pt>
                <c:pt idx="464">
                  <c:v>-2.6045837402343751E-2</c:v>
                </c:pt>
                <c:pt idx="465">
                  <c:v>-1.6914825439453125E-2</c:v>
                </c:pt>
                <c:pt idx="466">
                  <c:v>-2.1555175781250002E-2</c:v>
                </c:pt>
                <c:pt idx="467">
                  <c:v>-3.05364990234375E-2</c:v>
                </c:pt>
                <c:pt idx="468">
                  <c:v>-3.5326538085937505E-2</c:v>
                </c:pt>
                <c:pt idx="469">
                  <c:v>-4.146377563476563E-2</c:v>
                </c:pt>
                <c:pt idx="470">
                  <c:v>-4.6852569580078128E-2</c:v>
                </c:pt>
                <c:pt idx="471">
                  <c:v>-3.7721557617187505E-2</c:v>
                </c:pt>
                <c:pt idx="472">
                  <c:v>-2.1555175781250002E-2</c:v>
                </c:pt>
                <c:pt idx="473">
                  <c:v>-1.7064514160156252E-2</c:v>
                </c:pt>
                <c:pt idx="474">
                  <c:v>-1.3471984863281251E-3</c:v>
                </c:pt>
                <c:pt idx="475">
                  <c:v>-8.8316345214843762E-3</c:v>
                </c:pt>
                <c:pt idx="476">
                  <c:v>-2.0357666015625001E-2</c:v>
                </c:pt>
                <c:pt idx="477">
                  <c:v>-1.526824951171875E-2</c:v>
                </c:pt>
                <c:pt idx="478">
                  <c:v>-2.6045837402343751E-2</c:v>
                </c:pt>
                <c:pt idx="479">
                  <c:v>-3.5925292968750001E-2</c:v>
                </c:pt>
                <c:pt idx="480">
                  <c:v>-3.5326538085937505E-2</c:v>
                </c:pt>
                <c:pt idx="481">
                  <c:v>-5.4786071777343751E-2</c:v>
                </c:pt>
                <c:pt idx="482">
                  <c:v>-4.7451324462890625E-2</c:v>
                </c:pt>
                <c:pt idx="483">
                  <c:v>-4.3858795166015624E-2</c:v>
                </c:pt>
                <c:pt idx="484">
                  <c:v>-2.8740234375E-2</c:v>
                </c:pt>
                <c:pt idx="485">
                  <c:v>-2.9488677978515627E-2</c:v>
                </c:pt>
                <c:pt idx="486">
                  <c:v>-3.5625915527343753E-2</c:v>
                </c:pt>
                <c:pt idx="487">
                  <c:v>-2.8440856933593751E-2</c:v>
                </c:pt>
                <c:pt idx="488">
                  <c:v>-3.2183074951171876E-2</c:v>
                </c:pt>
                <c:pt idx="489">
                  <c:v>-2.9638366699218752E-2</c:v>
                </c:pt>
                <c:pt idx="490">
                  <c:v>-1.8411712646484377E-2</c:v>
                </c:pt>
                <c:pt idx="491">
                  <c:v>-2.0956420898437501E-2</c:v>
                </c:pt>
                <c:pt idx="492">
                  <c:v>-1.8711090087890625E-2</c:v>
                </c:pt>
                <c:pt idx="493">
                  <c:v>-2.6045837402343751E-2</c:v>
                </c:pt>
                <c:pt idx="494">
                  <c:v>-3.6524047851562505E-2</c:v>
                </c:pt>
                <c:pt idx="495">
                  <c:v>-2.7093658447265627E-2</c:v>
                </c:pt>
                <c:pt idx="496">
                  <c:v>-3.7122802734375002E-2</c:v>
                </c:pt>
                <c:pt idx="497">
                  <c:v>-3.1734008789062504E-2</c:v>
                </c:pt>
                <c:pt idx="498">
                  <c:v>-1.9758911132812501E-2</c:v>
                </c:pt>
                <c:pt idx="499">
                  <c:v>-3.2332763671875001E-2</c:v>
                </c:pt>
                <c:pt idx="500">
                  <c:v>-3.2332763671875001E-2</c:v>
                </c:pt>
                <c:pt idx="501">
                  <c:v>-3.3829650878906249E-2</c:v>
                </c:pt>
                <c:pt idx="502">
                  <c:v>-3.4278717041015629E-2</c:v>
                </c:pt>
                <c:pt idx="503">
                  <c:v>-2.5447082519531251E-2</c:v>
                </c:pt>
                <c:pt idx="504">
                  <c:v>-2.9937744140625E-2</c:v>
                </c:pt>
                <c:pt idx="505">
                  <c:v>-2.7842102050781251E-2</c:v>
                </c:pt>
                <c:pt idx="506">
                  <c:v>-3.2931518554687504E-2</c:v>
                </c:pt>
                <c:pt idx="507">
                  <c:v>-2.9937744140625E-2</c:v>
                </c:pt>
                <c:pt idx="508">
                  <c:v>-3.05364990234375E-2</c:v>
                </c:pt>
                <c:pt idx="509">
                  <c:v>-3.5176849365234374E-2</c:v>
                </c:pt>
                <c:pt idx="510">
                  <c:v>-2.8291168212890627E-2</c:v>
                </c:pt>
                <c:pt idx="511">
                  <c:v>-2.8590545654296876E-2</c:v>
                </c:pt>
                <c:pt idx="512">
                  <c:v>-3.2033386230468752E-2</c:v>
                </c:pt>
                <c:pt idx="513">
                  <c:v>-3.1434631347656249E-2</c:v>
                </c:pt>
                <c:pt idx="514">
                  <c:v>-3.6823425292968753E-2</c:v>
                </c:pt>
                <c:pt idx="515">
                  <c:v>-2.8141479492187503E-2</c:v>
                </c:pt>
                <c:pt idx="516">
                  <c:v>-2.7542724609375003E-2</c:v>
                </c:pt>
                <c:pt idx="517">
                  <c:v>-2.1555175781250002E-2</c:v>
                </c:pt>
                <c:pt idx="518">
                  <c:v>-2.8291168212890627E-2</c:v>
                </c:pt>
                <c:pt idx="519">
                  <c:v>-3.1883697509765628E-2</c:v>
                </c:pt>
                <c:pt idx="520">
                  <c:v>-3.3979339599609373E-2</c:v>
                </c:pt>
                <c:pt idx="521">
                  <c:v>-3.9817199707031251E-2</c:v>
                </c:pt>
                <c:pt idx="522">
                  <c:v>-3.2632141113281249E-2</c:v>
                </c:pt>
                <c:pt idx="523">
                  <c:v>-3.5027160644531249E-2</c:v>
                </c:pt>
                <c:pt idx="524">
                  <c:v>-3.5027160644531249E-2</c:v>
                </c:pt>
                <c:pt idx="525">
                  <c:v>-2.8590545654296876E-2</c:v>
                </c:pt>
                <c:pt idx="526">
                  <c:v>-2.8740234375E-2</c:v>
                </c:pt>
                <c:pt idx="527">
                  <c:v>-3.3829650878906249E-2</c:v>
                </c:pt>
                <c:pt idx="528">
                  <c:v>-3.3230895996093752E-2</c:v>
                </c:pt>
                <c:pt idx="529">
                  <c:v>-3.05364990234375E-2</c:v>
                </c:pt>
                <c:pt idx="530">
                  <c:v>-3.05364990234375E-2</c:v>
                </c:pt>
                <c:pt idx="531">
                  <c:v>-2.93389892578125E-2</c:v>
                </c:pt>
                <c:pt idx="532">
                  <c:v>-2.0507354736328125E-2</c:v>
                </c:pt>
                <c:pt idx="533">
                  <c:v>-2.1704864501953126E-2</c:v>
                </c:pt>
                <c:pt idx="534">
                  <c:v>-1.7363891601562501E-2</c:v>
                </c:pt>
                <c:pt idx="535">
                  <c:v>-2.305206298828125E-2</c:v>
                </c:pt>
                <c:pt idx="536">
                  <c:v>-3.1434631347656249E-2</c:v>
                </c:pt>
                <c:pt idx="537">
                  <c:v>-2.9039611816406252E-2</c:v>
                </c:pt>
                <c:pt idx="538">
                  <c:v>-3.0835876464843752E-2</c:v>
                </c:pt>
                <c:pt idx="539">
                  <c:v>-3.8170623779296878E-2</c:v>
                </c:pt>
                <c:pt idx="540">
                  <c:v>-3.9218444824218754E-2</c:v>
                </c:pt>
                <c:pt idx="541">
                  <c:v>-4.5056304931640624E-2</c:v>
                </c:pt>
                <c:pt idx="542">
                  <c:v>-3.3979339599609373E-2</c:v>
                </c:pt>
                <c:pt idx="543">
                  <c:v>-3.742218017578125E-2</c:v>
                </c:pt>
                <c:pt idx="544">
                  <c:v>-3.9817199707031251E-2</c:v>
                </c:pt>
                <c:pt idx="545">
                  <c:v>-3.2033386230468752E-2</c:v>
                </c:pt>
                <c:pt idx="546">
                  <c:v>-2.3201751708984378E-2</c:v>
                </c:pt>
                <c:pt idx="547">
                  <c:v>-2.6794281005859375E-2</c:v>
                </c:pt>
                <c:pt idx="548">
                  <c:v>-2.7842102050781251E-2</c:v>
                </c:pt>
                <c:pt idx="549">
                  <c:v>-2.0956420898437501E-2</c:v>
                </c:pt>
                <c:pt idx="550">
                  <c:v>-2.7991790771484375E-2</c:v>
                </c:pt>
                <c:pt idx="551">
                  <c:v>-2.8440856933593751E-2</c:v>
                </c:pt>
                <c:pt idx="552">
                  <c:v>-2.9638366699218752E-2</c:v>
                </c:pt>
                <c:pt idx="553">
                  <c:v>-2.7842102050781251E-2</c:v>
                </c:pt>
                <c:pt idx="554">
                  <c:v>-3.1734008789062504E-2</c:v>
                </c:pt>
                <c:pt idx="555">
                  <c:v>-3.113525390625E-2</c:v>
                </c:pt>
                <c:pt idx="556">
                  <c:v>-3.0985565185546876E-2</c:v>
                </c:pt>
                <c:pt idx="557">
                  <c:v>-3.9667510986328126E-2</c:v>
                </c:pt>
                <c:pt idx="558">
                  <c:v>-3.9667510986328126E-2</c:v>
                </c:pt>
                <c:pt idx="559">
                  <c:v>-3.5775604248046877E-2</c:v>
                </c:pt>
                <c:pt idx="560">
                  <c:v>-3.3979339599609373E-2</c:v>
                </c:pt>
                <c:pt idx="561">
                  <c:v>-2.2902374267578126E-2</c:v>
                </c:pt>
                <c:pt idx="562">
                  <c:v>-2.7393035888671875E-2</c:v>
                </c:pt>
                <c:pt idx="563">
                  <c:v>-3.8320312500000002E-2</c:v>
                </c:pt>
                <c:pt idx="564">
                  <c:v>-2.9937744140625E-2</c:v>
                </c:pt>
                <c:pt idx="565">
                  <c:v>-1.1376342773437501E-2</c:v>
                </c:pt>
                <c:pt idx="566">
                  <c:v>2.3950195312500002E-2</c:v>
                </c:pt>
                <c:pt idx="567">
                  <c:v>-8.9064788818359386E-2</c:v>
                </c:pt>
                <c:pt idx="568">
                  <c:v>-9.2208251953125001E-2</c:v>
                </c:pt>
                <c:pt idx="569">
                  <c:v>-5.1492919921875005E-2</c:v>
                </c:pt>
                <c:pt idx="570">
                  <c:v>2.5147705078125002E-2</c:v>
                </c:pt>
              </c:numCache>
            </c:numRef>
          </c:yVal>
          <c:smooth val="0"/>
          <c:extLst>
            <c:ext xmlns:c16="http://schemas.microsoft.com/office/drawing/2014/chart" uri="{C3380CC4-5D6E-409C-BE32-E72D297353CC}">
              <c16:uniqueId val="{00000003-0CB8-4669-B351-620D5AF08B7F}"/>
            </c:ext>
          </c:extLst>
        </c:ser>
        <c:ser>
          <c:idx val="4"/>
          <c:order val="4"/>
          <c:tx>
            <c:strRef>
              <c:f>Sheet1!$F$1</c:f>
              <c:strCache>
                <c:ptCount val="1"/>
                <c:pt idx="0">
                  <c:v>Cardboard on Wood Table</c:v>
                </c:pt>
              </c:strCache>
            </c:strRef>
          </c:tx>
          <c:spPr>
            <a:ln w="19050" cap="rnd">
              <a:noFill/>
              <a:round/>
            </a:ln>
            <a:effectLst/>
          </c:spPr>
          <c:marker>
            <c:symbol val="circle"/>
            <c:size val="5"/>
            <c:spPr>
              <a:solidFill>
                <a:schemeClr val="accent5"/>
              </a:solidFill>
              <a:ln w="9525">
                <a:solidFill>
                  <a:schemeClr val="accent5"/>
                </a:solidFill>
              </a:ln>
              <a:effectLst/>
            </c:spPr>
          </c:marker>
          <c:xVal>
            <c:numRef>
              <c:f>Sheet1!$A$2:$A$794</c:f>
              <c:numCache>
                <c:formatCode>General</c:formatCode>
                <c:ptCount val="793"/>
                <c:pt idx="0">
                  <c:v>0</c:v>
                </c:pt>
                <c:pt idx="1">
                  <c:v>9.9320000008447096E-3</c:v>
                </c:pt>
                <c:pt idx="2">
                  <c:v>1.9862999994074926E-2</c:v>
                </c:pt>
                <c:pt idx="3">
                  <c:v>2.9793999987305142E-2</c:v>
                </c:pt>
                <c:pt idx="4">
                  <c:v>3.9724999995087273E-2</c:v>
                </c:pt>
                <c:pt idx="5">
                  <c:v>4.965599998831749E-2</c:v>
                </c:pt>
                <c:pt idx="6">
                  <c:v>5.9586999996099621E-2</c:v>
                </c:pt>
                <c:pt idx="7">
                  <c:v>6.9517999989329837E-2</c:v>
                </c:pt>
                <c:pt idx="8">
                  <c:v>7.9449999990174547E-2</c:v>
                </c:pt>
                <c:pt idx="9">
                  <c:v>8.9380999997956678E-2</c:v>
                </c:pt>
                <c:pt idx="10">
                  <c:v>9.9311999991186894E-2</c:v>
                </c:pt>
                <c:pt idx="11">
                  <c:v>0.10924299999896903</c:v>
                </c:pt>
                <c:pt idx="12">
                  <c:v>0.11917399999219924</c:v>
                </c:pt>
                <c:pt idx="13">
                  <c:v>0.12910499999998137</c:v>
                </c:pt>
                <c:pt idx="14">
                  <c:v>0.13903599999321159</c:v>
                </c:pt>
                <c:pt idx="15">
                  <c:v>0.14896700000099372</c:v>
                </c:pt>
                <c:pt idx="16">
                  <c:v>0.15889799999422394</c:v>
                </c:pt>
                <c:pt idx="17">
                  <c:v>0.16882999999506865</c:v>
                </c:pt>
                <c:pt idx="18">
                  <c:v>0.17876099998829886</c:v>
                </c:pt>
                <c:pt idx="19">
                  <c:v>0.18869199999608099</c:v>
                </c:pt>
                <c:pt idx="20">
                  <c:v>0.19862299998931121</c:v>
                </c:pt>
                <c:pt idx="21">
                  <c:v>0.20855399999709334</c:v>
                </c:pt>
                <c:pt idx="22">
                  <c:v>0.21848499999032356</c:v>
                </c:pt>
                <c:pt idx="23">
                  <c:v>0.22841599999810569</c:v>
                </c:pt>
                <c:pt idx="24">
                  <c:v>0.23834699999133591</c:v>
                </c:pt>
                <c:pt idx="25">
                  <c:v>0.24827899999218062</c:v>
                </c:pt>
                <c:pt idx="26">
                  <c:v>0.25820999999996275</c:v>
                </c:pt>
                <c:pt idx="27">
                  <c:v>0.26814099999319296</c:v>
                </c:pt>
                <c:pt idx="28">
                  <c:v>0.27807200000097509</c:v>
                </c:pt>
                <c:pt idx="29">
                  <c:v>0.28800299999420531</c:v>
                </c:pt>
                <c:pt idx="30">
                  <c:v>0.29793399998743553</c:v>
                </c:pt>
                <c:pt idx="31">
                  <c:v>0.30786499999521766</c:v>
                </c:pt>
                <c:pt idx="32">
                  <c:v>0.31779599998844787</c:v>
                </c:pt>
                <c:pt idx="33">
                  <c:v>0.32772799998929258</c:v>
                </c:pt>
                <c:pt idx="34">
                  <c:v>0.33765899999707472</c:v>
                </c:pt>
                <c:pt idx="35">
                  <c:v>0.34758999999030493</c:v>
                </c:pt>
                <c:pt idx="36">
                  <c:v>0.35752099999808706</c:v>
                </c:pt>
                <c:pt idx="37">
                  <c:v>0.36745199999131728</c:v>
                </c:pt>
                <c:pt idx="38">
                  <c:v>0.37738299999909941</c:v>
                </c:pt>
                <c:pt idx="39">
                  <c:v>0.38731399999232963</c:v>
                </c:pt>
                <c:pt idx="40">
                  <c:v>0.39724500000011176</c:v>
                </c:pt>
                <c:pt idx="41">
                  <c:v>0.40717700000095647</c:v>
                </c:pt>
                <c:pt idx="42">
                  <c:v>0.41710799999418668</c:v>
                </c:pt>
                <c:pt idx="43">
                  <c:v>0.4270389999874169</c:v>
                </c:pt>
                <c:pt idx="44">
                  <c:v>0.43696999999519903</c:v>
                </c:pt>
                <c:pt idx="45">
                  <c:v>0.44690099998842925</c:v>
                </c:pt>
                <c:pt idx="46">
                  <c:v>0.45683199999621138</c:v>
                </c:pt>
                <c:pt idx="47">
                  <c:v>0.4667629999894416</c:v>
                </c:pt>
                <c:pt idx="48">
                  <c:v>0.47669399999722373</c:v>
                </c:pt>
                <c:pt idx="49">
                  <c:v>0.48662599999806844</c:v>
                </c:pt>
                <c:pt idx="50">
                  <c:v>0.49655699999129865</c:v>
                </c:pt>
                <c:pt idx="51">
                  <c:v>0.50648799999908078</c:v>
                </c:pt>
                <c:pt idx="52">
                  <c:v>0.516418999992311</c:v>
                </c:pt>
                <c:pt idx="53">
                  <c:v>0.52635000000009313</c:v>
                </c:pt>
                <c:pt idx="54">
                  <c:v>0.53628099999332335</c:v>
                </c:pt>
                <c:pt idx="55">
                  <c:v>0.54621199998655356</c:v>
                </c:pt>
                <c:pt idx="56">
                  <c:v>0.5561429999943357</c:v>
                </c:pt>
                <c:pt idx="57">
                  <c:v>0.56607499999518041</c:v>
                </c:pt>
                <c:pt idx="58">
                  <c:v>0.57600599998841062</c:v>
                </c:pt>
                <c:pt idx="59">
                  <c:v>0.58593699999619275</c:v>
                </c:pt>
                <c:pt idx="60">
                  <c:v>0.59586799998942297</c:v>
                </c:pt>
                <c:pt idx="61">
                  <c:v>0.6057989999972051</c:v>
                </c:pt>
                <c:pt idx="62">
                  <c:v>0.61572999999043532</c:v>
                </c:pt>
                <c:pt idx="63">
                  <c:v>0.62566099999821745</c:v>
                </c:pt>
                <c:pt idx="64">
                  <c:v>0.63559199999144766</c:v>
                </c:pt>
                <c:pt idx="65">
                  <c:v>0.64552399999229237</c:v>
                </c:pt>
                <c:pt idx="66">
                  <c:v>0.65545500000007451</c:v>
                </c:pt>
                <c:pt idx="67">
                  <c:v>0.66538599999330472</c:v>
                </c:pt>
                <c:pt idx="68">
                  <c:v>0.67531700000108685</c:v>
                </c:pt>
                <c:pt idx="69">
                  <c:v>0.68524799999431707</c:v>
                </c:pt>
                <c:pt idx="70">
                  <c:v>0.69517899998754729</c:v>
                </c:pt>
                <c:pt idx="71">
                  <c:v>0.70510999999532942</c:v>
                </c:pt>
                <c:pt idx="72">
                  <c:v>0.71504099998855963</c:v>
                </c:pt>
                <c:pt idx="73">
                  <c:v>0.72497199999634176</c:v>
                </c:pt>
                <c:pt idx="74">
                  <c:v>0.73490399999718647</c:v>
                </c:pt>
                <c:pt idx="75">
                  <c:v>0.74483499999041669</c:v>
                </c:pt>
                <c:pt idx="76">
                  <c:v>0.75476599999819882</c:v>
                </c:pt>
                <c:pt idx="77">
                  <c:v>0.76469699999142904</c:v>
                </c:pt>
                <c:pt idx="78">
                  <c:v>0.77462799999921117</c:v>
                </c:pt>
                <c:pt idx="79">
                  <c:v>0.78455899999244139</c:v>
                </c:pt>
                <c:pt idx="80">
                  <c:v>0.79449000000022352</c:v>
                </c:pt>
                <c:pt idx="81">
                  <c:v>0.80442200000106823</c:v>
                </c:pt>
                <c:pt idx="82">
                  <c:v>0.81435299999429844</c:v>
                </c:pt>
                <c:pt idx="83">
                  <c:v>0.82428358332253993</c:v>
                </c:pt>
                <c:pt idx="84">
                  <c:v>0.83421458333032206</c:v>
                </c:pt>
                <c:pt idx="85">
                  <c:v>0.84414558332355227</c:v>
                </c:pt>
                <c:pt idx="86">
                  <c:v>0.8540765833313344</c:v>
                </c:pt>
                <c:pt idx="87">
                  <c:v>0.86400758332456462</c:v>
                </c:pt>
                <c:pt idx="88">
                  <c:v>0.87393858333234675</c:v>
                </c:pt>
                <c:pt idx="89">
                  <c:v>0.88386958332557697</c:v>
                </c:pt>
                <c:pt idx="90">
                  <c:v>0.89380158332642168</c:v>
                </c:pt>
                <c:pt idx="91">
                  <c:v>0.90373258333420381</c:v>
                </c:pt>
                <c:pt idx="92">
                  <c:v>0.91366358332743403</c:v>
                </c:pt>
                <c:pt idx="93">
                  <c:v>0.92359458332066424</c:v>
                </c:pt>
                <c:pt idx="94">
                  <c:v>0.93352558332844637</c:v>
                </c:pt>
                <c:pt idx="95">
                  <c:v>0.94345658332167659</c:v>
                </c:pt>
                <c:pt idx="96">
                  <c:v>0.95338758332945872</c:v>
                </c:pt>
                <c:pt idx="97">
                  <c:v>0.96331858332268894</c:v>
                </c:pt>
                <c:pt idx="98">
                  <c:v>0.97325058332353365</c:v>
                </c:pt>
                <c:pt idx="99">
                  <c:v>0.98318158333131578</c:v>
                </c:pt>
                <c:pt idx="100">
                  <c:v>0.99311258332454599</c:v>
                </c:pt>
                <c:pt idx="101">
                  <c:v>1.0030435833323281</c:v>
                </c:pt>
                <c:pt idx="102">
                  <c:v>1.0129745833255583</c:v>
                </c:pt>
                <c:pt idx="103">
                  <c:v>1.0229055833333405</c:v>
                </c:pt>
                <c:pt idx="104">
                  <c:v>1.0328365833265707</c:v>
                </c:pt>
                <c:pt idx="105">
                  <c:v>1.0427675833343528</c:v>
                </c:pt>
                <c:pt idx="106">
                  <c:v>1.0526995833206456</c:v>
                </c:pt>
                <c:pt idx="107">
                  <c:v>1.0626305833284277</c:v>
                </c:pt>
                <c:pt idx="108">
                  <c:v>1.072561583321658</c:v>
                </c:pt>
                <c:pt idx="109">
                  <c:v>1.0824925833294401</c:v>
                </c:pt>
                <c:pt idx="110">
                  <c:v>1.0924235833226703</c:v>
                </c:pt>
                <c:pt idx="111">
                  <c:v>1.1023545833304524</c:v>
                </c:pt>
                <c:pt idx="112">
                  <c:v>1.1122855833236827</c:v>
                </c:pt>
                <c:pt idx="113">
                  <c:v>1.1222165833314648</c:v>
                </c:pt>
                <c:pt idx="114">
                  <c:v>1.1321485833323095</c:v>
                </c:pt>
                <c:pt idx="115">
                  <c:v>1.1420795833255397</c:v>
                </c:pt>
                <c:pt idx="116">
                  <c:v>1.1520105833333218</c:v>
                </c:pt>
                <c:pt idx="117">
                  <c:v>1.1619415833265521</c:v>
                </c:pt>
                <c:pt idx="118">
                  <c:v>1.1718725833343342</c:v>
                </c:pt>
                <c:pt idx="119">
                  <c:v>1.1818035833275644</c:v>
                </c:pt>
                <c:pt idx="120">
                  <c:v>1.1917345833207946</c:v>
                </c:pt>
                <c:pt idx="121">
                  <c:v>1.2016655833285768</c:v>
                </c:pt>
                <c:pt idx="122">
                  <c:v>1.2115975833294215</c:v>
                </c:pt>
                <c:pt idx="123">
                  <c:v>1.2215285833226517</c:v>
                </c:pt>
                <c:pt idx="124">
                  <c:v>1.2314595833304338</c:v>
                </c:pt>
                <c:pt idx="125">
                  <c:v>1.241390583323664</c:v>
                </c:pt>
                <c:pt idx="126">
                  <c:v>1.2513215833314462</c:v>
                </c:pt>
                <c:pt idx="127">
                  <c:v>1.2612525833246764</c:v>
                </c:pt>
                <c:pt idx="128">
                  <c:v>1.2711835833324585</c:v>
                </c:pt>
                <c:pt idx="129">
                  <c:v>1.2811145833256887</c:v>
                </c:pt>
                <c:pt idx="130">
                  <c:v>1.2910465833265334</c:v>
                </c:pt>
                <c:pt idx="131">
                  <c:v>1.3009775833343156</c:v>
                </c:pt>
                <c:pt idx="132">
                  <c:v>1.3109085833275458</c:v>
                </c:pt>
                <c:pt idx="133">
                  <c:v>1.320839583320776</c:v>
                </c:pt>
                <c:pt idx="134">
                  <c:v>1.3307705833285581</c:v>
                </c:pt>
                <c:pt idx="135">
                  <c:v>1.3407015833217883</c:v>
                </c:pt>
                <c:pt idx="136">
                  <c:v>1.3506325833295705</c:v>
                </c:pt>
                <c:pt idx="137">
                  <c:v>1.3605635833228007</c:v>
                </c:pt>
                <c:pt idx="138">
                  <c:v>1.3704955833236454</c:v>
                </c:pt>
                <c:pt idx="139">
                  <c:v>1.3804265833314275</c:v>
                </c:pt>
                <c:pt idx="140">
                  <c:v>1.3903575833246578</c:v>
                </c:pt>
                <c:pt idx="141">
                  <c:v>1.4002885833324399</c:v>
                </c:pt>
                <c:pt idx="142">
                  <c:v>1.4102195833256701</c:v>
                </c:pt>
                <c:pt idx="143">
                  <c:v>1.4201505833334522</c:v>
                </c:pt>
                <c:pt idx="144">
                  <c:v>1.4300815833266824</c:v>
                </c:pt>
                <c:pt idx="145">
                  <c:v>1.4400125833199127</c:v>
                </c:pt>
                <c:pt idx="146">
                  <c:v>1.4499445833207574</c:v>
                </c:pt>
                <c:pt idx="147">
                  <c:v>1.4598755833285395</c:v>
                </c:pt>
                <c:pt idx="148">
                  <c:v>1.4698065833217697</c:v>
                </c:pt>
                <c:pt idx="149">
                  <c:v>1.4797375833295519</c:v>
                </c:pt>
                <c:pt idx="150">
                  <c:v>1.4896685833227821</c:v>
                </c:pt>
                <c:pt idx="151">
                  <c:v>1.4995995833305642</c:v>
                </c:pt>
                <c:pt idx="152">
                  <c:v>1.5095305833237944</c:v>
                </c:pt>
                <c:pt idx="153">
                  <c:v>1.5194615833315765</c:v>
                </c:pt>
                <c:pt idx="154">
                  <c:v>1.5293935833324213</c:v>
                </c:pt>
                <c:pt idx="155">
                  <c:v>1.5393245833256515</c:v>
                </c:pt>
                <c:pt idx="156">
                  <c:v>1.5492555833334336</c:v>
                </c:pt>
                <c:pt idx="157">
                  <c:v>1.5591865833266638</c:v>
                </c:pt>
                <c:pt idx="158">
                  <c:v>1.569117583319894</c:v>
                </c:pt>
                <c:pt idx="159">
                  <c:v>1.5790485833276762</c:v>
                </c:pt>
                <c:pt idx="160">
                  <c:v>1.5889795833209064</c:v>
                </c:pt>
                <c:pt idx="161">
                  <c:v>1.5989105833286885</c:v>
                </c:pt>
                <c:pt idx="162">
                  <c:v>1.6088425833295332</c:v>
                </c:pt>
                <c:pt idx="163">
                  <c:v>1.6187735833227634</c:v>
                </c:pt>
                <c:pt idx="164">
                  <c:v>1.6287045833305456</c:v>
                </c:pt>
                <c:pt idx="165">
                  <c:v>1.6386355833237758</c:v>
                </c:pt>
                <c:pt idx="166">
                  <c:v>1.6485665833315579</c:v>
                </c:pt>
                <c:pt idx="167">
                  <c:v>1.6584975833247881</c:v>
                </c:pt>
                <c:pt idx="168">
                  <c:v>1.6684285833325703</c:v>
                </c:pt>
                <c:pt idx="169">
                  <c:v>1.6783595833258005</c:v>
                </c:pt>
                <c:pt idx="170">
                  <c:v>1.6882915833266452</c:v>
                </c:pt>
                <c:pt idx="171">
                  <c:v>1.6982225833198754</c:v>
                </c:pt>
                <c:pt idx="172">
                  <c:v>1.7081535833276575</c:v>
                </c:pt>
                <c:pt idx="173">
                  <c:v>1.7180845833208878</c:v>
                </c:pt>
                <c:pt idx="174">
                  <c:v>1.7280155833286699</c:v>
                </c:pt>
                <c:pt idx="175">
                  <c:v>1.7379465833219001</c:v>
                </c:pt>
                <c:pt idx="176">
                  <c:v>1.7478775833296822</c:v>
                </c:pt>
                <c:pt idx="177">
                  <c:v>1.7578085833229125</c:v>
                </c:pt>
                <c:pt idx="178">
                  <c:v>1.7677405833237572</c:v>
                </c:pt>
                <c:pt idx="179">
                  <c:v>1.7776715833315393</c:v>
                </c:pt>
                <c:pt idx="180">
                  <c:v>1.7876025833247695</c:v>
                </c:pt>
                <c:pt idx="181">
                  <c:v>1.7975335833325516</c:v>
                </c:pt>
                <c:pt idx="182">
                  <c:v>1.8074645833257819</c:v>
                </c:pt>
                <c:pt idx="183">
                  <c:v>1.817395583333564</c:v>
                </c:pt>
                <c:pt idx="184">
                  <c:v>1.8273268333286978</c:v>
                </c:pt>
                <c:pt idx="185">
                  <c:v>1.8372588333295425</c:v>
                </c:pt>
                <c:pt idx="186">
                  <c:v>1.8471898333227728</c:v>
                </c:pt>
                <c:pt idx="187">
                  <c:v>1.8571208333305549</c:v>
                </c:pt>
                <c:pt idx="188">
                  <c:v>1.8670518333237851</c:v>
                </c:pt>
                <c:pt idx="189">
                  <c:v>1.8769828333315672</c:v>
                </c:pt>
                <c:pt idx="190">
                  <c:v>1.8869138333247975</c:v>
                </c:pt>
                <c:pt idx="191">
                  <c:v>1.8968448333325796</c:v>
                </c:pt>
                <c:pt idx="192">
                  <c:v>1.9067758333258098</c:v>
                </c:pt>
                <c:pt idx="193">
                  <c:v>1.9167078333266545</c:v>
                </c:pt>
                <c:pt idx="194">
                  <c:v>1.9266388333198847</c:v>
                </c:pt>
                <c:pt idx="195">
                  <c:v>1.9365698333276669</c:v>
                </c:pt>
                <c:pt idx="196">
                  <c:v>1.9465008333208971</c:v>
                </c:pt>
                <c:pt idx="197">
                  <c:v>1.9564318333286792</c:v>
                </c:pt>
                <c:pt idx="198">
                  <c:v>1.9663628333219094</c:v>
                </c:pt>
                <c:pt idx="199">
                  <c:v>1.9762938333296916</c:v>
                </c:pt>
                <c:pt idx="200">
                  <c:v>1.9862248333229218</c:v>
                </c:pt>
                <c:pt idx="201">
                  <c:v>1.9961568333237665</c:v>
                </c:pt>
                <c:pt idx="202">
                  <c:v>2.0060878333315486</c:v>
                </c:pt>
                <c:pt idx="203">
                  <c:v>2.0160188333247788</c:v>
                </c:pt>
                <c:pt idx="204">
                  <c:v>2.025949833332561</c:v>
                </c:pt>
                <c:pt idx="205">
                  <c:v>2.0358808333257912</c:v>
                </c:pt>
                <c:pt idx="206">
                  <c:v>2.0458118333335733</c:v>
                </c:pt>
                <c:pt idx="207">
                  <c:v>2.0557428333268035</c:v>
                </c:pt>
                <c:pt idx="208">
                  <c:v>2.0656738333200337</c:v>
                </c:pt>
                <c:pt idx="209">
                  <c:v>2.0756058333208784</c:v>
                </c:pt>
                <c:pt idx="210">
                  <c:v>2.0855368333286606</c:v>
                </c:pt>
                <c:pt idx="211">
                  <c:v>2.0954678333218908</c:v>
                </c:pt>
                <c:pt idx="212">
                  <c:v>2.1053988333296729</c:v>
                </c:pt>
                <c:pt idx="213">
                  <c:v>2.1153298333229031</c:v>
                </c:pt>
                <c:pt idx="214">
                  <c:v>2.1252608333306853</c:v>
                </c:pt>
                <c:pt idx="215">
                  <c:v>2.1351918333239155</c:v>
                </c:pt>
                <c:pt idx="216">
                  <c:v>2.1451238333247602</c:v>
                </c:pt>
                <c:pt idx="217">
                  <c:v>2.1550548333325423</c:v>
                </c:pt>
                <c:pt idx="218">
                  <c:v>2.1649858333257725</c:v>
                </c:pt>
                <c:pt idx="219">
                  <c:v>2.1749168333335547</c:v>
                </c:pt>
                <c:pt idx="220">
                  <c:v>2.1848478333267849</c:v>
                </c:pt>
                <c:pt idx="221">
                  <c:v>2.1947788333200151</c:v>
                </c:pt>
                <c:pt idx="222">
                  <c:v>2.2047098333277972</c:v>
                </c:pt>
                <c:pt idx="223">
                  <c:v>2.2146408333210275</c:v>
                </c:pt>
                <c:pt idx="224">
                  <c:v>2.2245728333218722</c:v>
                </c:pt>
                <c:pt idx="225">
                  <c:v>2.2345038333296543</c:v>
                </c:pt>
                <c:pt idx="226">
                  <c:v>2.2444348333228845</c:v>
                </c:pt>
                <c:pt idx="227">
                  <c:v>2.2543658333306666</c:v>
                </c:pt>
                <c:pt idx="228">
                  <c:v>2.2642968333238969</c:v>
                </c:pt>
                <c:pt idx="229">
                  <c:v>2.274227833331679</c:v>
                </c:pt>
                <c:pt idx="230">
                  <c:v>2.2841588333249092</c:v>
                </c:pt>
                <c:pt idx="231">
                  <c:v>2.2940908333257539</c:v>
                </c:pt>
                <c:pt idx="232">
                  <c:v>2.3040218333335361</c:v>
                </c:pt>
                <c:pt idx="233">
                  <c:v>2.3139528333267663</c:v>
                </c:pt>
                <c:pt idx="234">
                  <c:v>2.3238838333199965</c:v>
                </c:pt>
                <c:pt idx="235">
                  <c:v>2.3338148333277786</c:v>
                </c:pt>
                <c:pt idx="236">
                  <c:v>2.3437458333210088</c:v>
                </c:pt>
                <c:pt idx="237">
                  <c:v>2.353676833328791</c:v>
                </c:pt>
                <c:pt idx="238">
                  <c:v>2.3636078333220212</c:v>
                </c:pt>
                <c:pt idx="239">
                  <c:v>2.3735398333228659</c:v>
                </c:pt>
                <c:pt idx="240">
                  <c:v>2.383470833330648</c:v>
                </c:pt>
                <c:pt idx="241">
                  <c:v>2.3934018333238782</c:v>
                </c:pt>
                <c:pt idx="242">
                  <c:v>2.4033328333316604</c:v>
                </c:pt>
                <c:pt idx="243">
                  <c:v>2.4132638333248906</c:v>
                </c:pt>
                <c:pt idx="244">
                  <c:v>2.4231948333326727</c:v>
                </c:pt>
                <c:pt idx="245">
                  <c:v>2.4331258333259029</c:v>
                </c:pt>
                <c:pt idx="246">
                  <c:v>2.4430578333267476</c:v>
                </c:pt>
                <c:pt idx="247">
                  <c:v>2.4529888333199779</c:v>
                </c:pt>
                <c:pt idx="248">
                  <c:v>2.46291983332776</c:v>
                </c:pt>
                <c:pt idx="249">
                  <c:v>2.4728508333209902</c:v>
                </c:pt>
                <c:pt idx="250">
                  <c:v>2.4827818333287723</c:v>
                </c:pt>
                <c:pt idx="251">
                  <c:v>2.4927128333220026</c:v>
                </c:pt>
                <c:pt idx="252">
                  <c:v>2.5026438333297847</c:v>
                </c:pt>
                <c:pt idx="253">
                  <c:v>2.5125748333230149</c:v>
                </c:pt>
                <c:pt idx="254">
                  <c:v>2.5225068333238596</c:v>
                </c:pt>
                <c:pt idx="255">
                  <c:v>2.5324378333316417</c:v>
                </c:pt>
                <c:pt idx="256">
                  <c:v>2.542368833324872</c:v>
                </c:pt>
                <c:pt idx="257">
                  <c:v>2.5522998333326541</c:v>
                </c:pt>
                <c:pt idx="258">
                  <c:v>2.5622308333258843</c:v>
                </c:pt>
                <c:pt idx="259">
                  <c:v>2.5721618333336664</c:v>
                </c:pt>
                <c:pt idx="260">
                  <c:v>2.5820928333268967</c:v>
                </c:pt>
                <c:pt idx="261">
                  <c:v>2.5920248333277414</c:v>
                </c:pt>
                <c:pt idx="262">
                  <c:v>2.6019558333209716</c:v>
                </c:pt>
                <c:pt idx="263">
                  <c:v>2.6118868333287537</c:v>
                </c:pt>
                <c:pt idx="264">
                  <c:v>2.6218178333219839</c:v>
                </c:pt>
                <c:pt idx="265">
                  <c:v>2.6317488333297661</c:v>
                </c:pt>
                <c:pt idx="266">
                  <c:v>2.6416798333229963</c:v>
                </c:pt>
                <c:pt idx="267">
                  <c:v>2.6516108333307784</c:v>
                </c:pt>
                <c:pt idx="268">
                  <c:v>2.6615428333316231</c:v>
                </c:pt>
                <c:pt idx="269">
                  <c:v>2.6714738333248533</c:v>
                </c:pt>
                <c:pt idx="270">
                  <c:v>2.6814048333326355</c:v>
                </c:pt>
                <c:pt idx="271">
                  <c:v>2.6913358333258657</c:v>
                </c:pt>
                <c:pt idx="272">
                  <c:v>2.7012668333336478</c:v>
                </c:pt>
                <c:pt idx="273">
                  <c:v>2.711197833326878</c:v>
                </c:pt>
                <c:pt idx="274">
                  <c:v>2.7211288333201082</c:v>
                </c:pt>
                <c:pt idx="275">
                  <c:v>2.731060833320953</c:v>
                </c:pt>
                <c:pt idx="276">
                  <c:v>2.7409918333287351</c:v>
                </c:pt>
                <c:pt idx="277">
                  <c:v>2.7509228333219653</c:v>
                </c:pt>
                <c:pt idx="278">
                  <c:v>2.7608538333297474</c:v>
                </c:pt>
                <c:pt idx="279">
                  <c:v>2.7707848333229776</c:v>
                </c:pt>
                <c:pt idx="280">
                  <c:v>2.7807158333307598</c:v>
                </c:pt>
                <c:pt idx="281">
                  <c:v>2.79064683332399</c:v>
                </c:pt>
                <c:pt idx="282">
                  <c:v>2.8005788333248347</c:v>
                </c:pt>
                <c:pt idx="283">
                  <c:v>2.8105098333326168</c:v>
                </c:pt>
                <c:pt idx="284">
                  <c:v>2.8204402499977732</c:v>
                </c:pt>
                <c:pt idx="285">
                  <c:v>2.8303712499910034</c:v>
                </c:pt>
                <c:pt idx="286">
                  <c:v>2.8403022499987856</c:v>
                </c:pt>
                <c:pt idx="287">
                  <c:v>2.8502332499920158</c:v>
                </c:pt>
                <c:pt idx="288">
                  <c:v>2.8601642499997979</c:v>
                </c:pt>
                <c:pt idx="289">
                  <c:v>2.8700962500006426</c:v>
                </c:pt>
                <c:pt idx="290">
                  <c:v>2.8800272499938728</c:v>
                </c:pt>
                <c:pt idx="291">
                  <c:v>2.889958249987103</c:v>
                </c:pt>
                <c:pt idx="292">
                  <c:v>2.8998892499948852</c:v>
                </c:pt>
                <c:pt idx="293">
                  <c:v>2.9098202499881154</c:v>
                </c:pt>
                <c:pt idx="294">
                  <c:v>2.9197512499958975</c:v>
                </c:pt>
                <c:pt idx="295">
                  <c:v>2.9296822499891277</c:v>
                </c:pt>
                <c:pt idx="296">
                  <c:v>2.9396132499969099</c:v>
                </c:pt>
                <c:pt idx="297">
                  <c:v>2.9495452499977546</c:v>
                </c:pt>
                <c:pt idx="298">
                  <c:v>2.9594762499909848</c:v>
                </c:pt>
                <c:pt idx="299">
                  <c:v>2.9694072499987669</c:v>
                </c:pt>
                <c:pt idx="300">
                  <c:v>2.9793382499919971</c:v>
                </c:pt>
                <c:pt idx="301">
                  <c:v>2.9892692499997793</c:v>
                </c:pt>
                <c:pt idx="302">
                  <c:v>2.9992002499930095</c:v>
                </c:pt>
                <c:pt idx="303">
                  <c:v>3.0091312500007916</c:v>
                </c:pt>
                <c:pt idx="304">
                  <c:v>3.0190632499870844</c:v>
                </c:pt>
                <c:pt idx="305">
                  <c:v>3.0289942499948665</c:v>
                </c:pt>
                <c:pt idx="306">
                  <c:v>3.0389252499880968</c:v>
                </c:pt>
                <c:pt idx="307">
                  <c:v>3.0488562499958789</c:v>
                </c:pt>
                <c:pt idx="308">
                  <c:v>3.0587872499891091</c:v>
                </c:pt>
                <c:pt idx="309">
                  <c:v>3.0687182499968912</c:v>
                </c:pt>
                <c:pt idx="310">
                  <c:v>3.078650249997736</c:v>
                </c:pt>
                <c:pt idx="311">
                  <c:v>3.0885812499909662</c:v>
                </c:pt>
                <c:pt idx="312">
                  <c:v>3.0985122499987483</c:v>
                </c:pt>
                <c:pt idx="313">
                  <c:v>3.1084432499919785</c:v>
                </c:pt>
                <c:pt idx="314">
                  <c:v>3.1183742499997607</c:v>
                </c:pt>
                <c:pt idx="315">
                  <c:v>3.1283052499929909</c:v>
                </c:pt>
                <c:pt idx="316">
                  <c:v>3.138236250000773</c:v>
                </c:pt>
                <c:pt idx="317">
                  <c:v>3.1481682499870658</c:v>
                </c:pt>
                <c:pt idx="318">
                  <c:v>3.1580992499948479</c:v>
                </c:pt>
                <c:pt idx="319">
                  <c:v>3.1680302499880781</c:v>
                </c:pt>
                <c:pt idx="320">
                  <c:v>3.1779612499958603</c:v>
                </c:pt>
                <c:pt idx="321">
                  <c:v>3.1878922499890905</c:v>
                </c:pt>
                <c:pt idx="322">
                  <c:v>3.1978232499968726</c:v>
                </c:pt>
                <c:pt idx="323">
                  <c:v>3.2077542499901028</c:v>
                </c:pt>
                <c:pt idx="324">
                  <c:v>3.2176862499909475</c:v>
                </c:pt>
                <c:pt idx="325">
                  <c:v>3.2276172499987297</c:v>
                </c:pt>
                <c:pt idx="326">
                  <c:v>3.2375482499919599</c:v>
                </c:pt>
                <c:pt idx="327">
                  <c:v>3.247479249999742</c:v>
                </c:pt>
                <c:pt idx="328">
                  <c:v>3.2574102499929722</c:v>
                </c:pt>
                <c:pt idx="329">
                  <c:v>3.2673412500007544</c:v>
                </c:pt>
                <c:pt idx="330">
                  <c:v>3.2772722499939846</c:v>
                </c:pt>
                <c:pt idx="331">
                  <c:v>3.2872042499948293</c:v>
                </c:pt>
                <c:pt idx="332">
                  <c:v>3.2971352499880595</c:v>
                </c:pt>
                <c:pt idx="333">
                  <c:v>3.3070662499958416</c:v>
                </c:pt>
                <c:pt idx="334">
                  <c:v>3.3169972499890719</c:v>
                </c:pt>
                <c:pt idx="335">
                  <c:v>3.326928249996854</c:v>
                </c:pt>
                <c:pt idx="336">
                  <c:v>3.3368592499900842</c:v>
                </c:pt>
                <c:pt idx="337">
                  <c:v>3.3467902499978663</c:v>
                </c:pt>
                <c:pt idx="338">
                  <c:v>3.356722249998711</c:v>
                </c:pt>
                <c:pt idx="339">
                  <c:v>3.3666532499919413</c:v>
                </c:pt>
                <c:pt idx="340">
                  <c:v>3.3765842499997234</c:v>
                </c:pt>
                <c:pt idx="341">
                  <c:v>3.3865152499929536</c:v>
                </c:pt>
                <c:pt idx="342">
                  <c:v>3.3964462500007357</c:v>
                </c:pt>
                <c:pt idx="343">
                  <c:v>3.406377249993966</c:v>
                </c:pt>
                <c:pt idx="344">
                  <c:v>3.4163092499948107</c:v>
                </c:pt>
                <c:pt idx="345">
                  <c:v>3.4262402499880409</c:v>
                </c:pt>
                <c:pt idx="346">
                  <c:v>3.436171249995823</c:v>
                </c:pt>
                <c:pt idx="347">
                  <c:v>3.4461022499890532</c:v>
                </c:pt>
                <c:pt idx="348">
                  <c:v>3.4560332499968354</c:v>
                </c:pt>
                <c:pt idx="349">
                  <c:v>3.4659642499900656</c:v>
                </c:pt>
                <c:pt idx="350">
                  <c:v>3.4758952499978477</c:v>
                </c:pt>
                <c:pt idx="351">
                  <c:v>3.4858272499986924</c:v>
                </c:pt>
                <c:pt idx="352">
                  <c:v>3.4957582499919226</c:v>
                </c:pt>
                <c:pt idx="353">
                  <c:v>3.5056892499997048</c:v>
                </c:pt>
                <c:pt idx="354">
                  <c:v>3.515620249992935</c:v>
                </c:pt>
                <c:pt idx="355">
                  <c:v>3.5255512500007171</c:v>
                </c:pt>
                <c:pt idx="356">
                  <c:v>3.5354822499939473</c:v>
                </c:pt>
                <c:pt idx="357">
                  <c:v>3.5454132499871776</c:v>
                </c:pt>
                <c:pt idx="358">
                  <c:v>3.5553452499880223</c:v>
                </c:pt>
                <c:pt idx="359">
                  <c:v>3.5652762499958044</c:v>
                </c:pt>
                <c:pt idx="360">
                  <c:v>3.5752072499890346</c:v>
                </c:pt>
                <c:pt idx="361">
                  <c:v>3.5851382499968167</c:v>
                </c:pt>
                <c:pt idx="362">
                  <c:v>3.595069249990047</c:v>
                </c:pt>
                <c:pt idx="363">
                  <c:v>3.6050002499978291</c:v>
                </c:pt>
                <c:pt idx="364">
                  <c:v>3.6149322499986738</c:v>
                </c:pt>
                <c:pt idx="365">
                  <c:v>3.624863249991904</c:v>
                </c:pt>
                <c:pt idx="366">
                  <c:v>3.6347942499996861</c:v>
                </c:pt>
                <c:pt idx="367">
                  <c:v>3.6447252499929164</c:v>
                </c:pt>
                <c:pt idx="368">
                  <c:v>3.6546562500006985</c:v>
                </c:pt>
                <c:pt idx="369">
                  <c:v>3.6645872499939287</c:v>
                </c:pt>
                <c:pt idx="370">
                  <c:v>3.6745182499871589</c:v>
                </c:pt>
                <c:pt idx="371">
                  <c:v>3.6844502499880036</c:v>
                </c:pt>
                <c:pt idx="372">
                  <c:v>3.6943812499957858</c:v>
                </c:pt>
                <c:pt idx="373">
                  <c:v>3.704312249989016</c:v>
                </c:pt>
                <c:pt idx="374">
                  <c:v>3.7142432499967981</c:v>
                </c:pt>
                <c:pt idx="375">
                  <c:v>3.7241742499900283</c:v>
                </c:pt>
                <c:pt idx="376">
                  <c:v>3.7341052499978105</c:v>
                </c:pt>
                <c:pt idx="377">
                  <c:v>3.7440372499986552</c:v>
                </c:pt>
                <c:pt idx="378">
                  <c:v>3.7539682499918854</c:v>
                </c:pt>
                <c:pt idx="379">
                  <c:v>3.7638992499996675</c:v>
                </c:pt>
                <c:pt idx="380">
                  <c:v>3.7738302499928977</c:v>
                </c:pt>
                <c:pt idx="381">
                  <c:v>3.7837612500006799</c:v>
                </c:pt>
                <c:pt idx="382">
                  <c:v>3.7936922499939101</c:v>
                </c:pt>
                <c:pt idx="383">
                  <c:v>3.8036232499871403</c:v>
                </c:pt>
                <c:pt idx="384">
                  <c:v>3.813555249987985</c:v>
                </c:pt>
                <c:pt idx="385">
                  <c:v>3.823486083332682</c:v>
                </c:pt>
                <c:pt idx="386">
                  <c:v>3.8334170833259122</c:v>
                </c:pt>
                <c:pt idx="387">
                  <c:v>3.8433480833336944</c:v>
                </c:pt>
                <c:pt idx="388">
                  <c:v>3.8532790833269246</c:v>
                </c:pt>
                <c:pt idx="389">
                  <c:v>3.8632100833201548</c:v>
                </c:pt>
                <c:pt idx="390">
                  <c:v>3.8731420833209995</c:v>
                </c:pt>
                <c:pt idx="391">
                  <c:v>3.8830730833287816</c:v>
                </c:pt>
                <c:pt idx="392">
                  <c:v>3.8930040833220119</c:v>
                </c:pt>
                <c:pt idx="393">
                  <c:v>3.902935083329794</c:v>
                </c:pt>
                <c:pt idx="394">
                  <c:v>3.9128660833230242</c:v>
                </c:pt>
                <c:pt idx="395">
                  <c:v>3.9227970833308063</c:v>
                </c:pt>
                <c:pt idx="396">
                  <c:v>3.9327290833316511</c:v>
                </c:pt>
                <c:pt idx="397">
                  <c:v>3.9426600833248813</c:v>
                </c:pt>
                <c:pt idx="398">
                  <c:v>3.9525910833326634</c:v>
                </c:pt>
                <c:pt idx="399">
                  <c:v>3.9625220833258936</c:v>
                </c:pt>
                <c:pt idx="400">
                  <c:v>3.9724530833336757</c:v>
                </c:pt>
                <c:pt idx="401">
                  <c:v>3.982384083326906</c:v>
                </c:pt>
                <c:pt idx="402">
                  <c:v>3.9923150833201362</c:v>
                </c:pt>
                <c:pt idx="403">
                  <c:v>4.0022470833209809</c:v>
                </c:pt>
                <c:pt idx="404">
                  <c:v>4.012178083328763</c:v>
                </c:pt>
                <c:pt idx="405">
                  <c:v>4.0221090833219932</c:v>
                </c:pt>
                <c:pt idx="406">
                  <c:v>4.0320400833297754</c:v>
                </c:pt>
                <c:pt idx="407">
                  <c:v>4.0419710833230056</c:v>
                </c:pt>
                <c:pt idx="408">
                  <c:v>4.0519020833307877</c:v>
                </c:pt>
                <c:pt idx="409">
                  <c:v>4.0618340833316324</c:v>
                </c:pt>
                <c:pt idx="410">
                  <c:v>4.0717650833248626</c:v>
                </c:pt>
                <c:pt idx="411">
                  <c:v>4.0816960833326448</c:v>
                </c:pt>
                <c:pt idx="412">
                  <c:v>4.091627083325875</c:v>
                </c:pt>
                <c:pt idx="413">
                  <c:v>4.1015580833336571</c:v>
                </c:pt>
                <c:pt idx="414">
                  <c:v>4.1114890833268873</c:v>
                </c:pt>
                <c:pt idx="415">
                  <c:v>4.121421083327732</c:v>
                </c:pt>
                <c:pt idx="416">
                  <c:v>4.1313520833209623</c:v>
                </c:pt>
                <c:pt idx="417">
                  <c:v>4.1412830833287444</c:v>
                </c:pt>
                <c:pt idx="418">
                  <c:v>4.1512140833219746</c:v>
                </c:pt>
                <c:pt idx="419">
                  <c:v>4.1611450833297567</c:v>
                </c:pt>
                <c:pt idx="420">
                  <c:v>4.171076083322987</c:v>
                </c:pt>
                <c:pt idx="421">
                  <c:v>4.1810080833238317</c:v>
                </c:pt>
                <c:pt idx="422">
                  <c:v>4.1909390833316138</c:v>
                </c:pt>
                <c:pt idx="423">
                  <c:v>4.200870083324844</c:v>
                </c:pt>
                <c:pt idx="424">
                  <c:v>4.2108010833326261</c:v>
                </c:pt>
                <c:pt idx="425">
                  <c:v>4.2207320833258564</c:v>
                </c:pt>
                <c:pt idx="426">
                  <c:v>4.2306630833336385</c:v>
                </c:pt>
                <c:pt idx="427">
                  <c:v>4.2405940833268687</c:v>
                </c:pt>
                <c:pt idx="428">
                  <c:v>4.2505260833277134</c:v>
                </c:pt>
                <c:pt idx="429">
                  <c:v>4.2604570833209436</c:v>
                </c:pt>
                <c:pt idx="430">
                  <c:v>4.2703880833287258</c:v>
                </c:pt>
                <c:pt idx="431">
                  <c:v>4.280319083321956</c:v>
                </c:pt>
                <c:pt idx="432">
                  <c:v>4.2902500833297381</c:v>
                </c:pt>
                <c:pt idx="433">
                  <c:v>4.3001810833229683</c:v>
                </c:pt>
                <c:pt idx="434">
                  <c:v>4.310113083323813</c:v>
                </c:pt>
                <c:pt idx="435">
                  <c:v>4.3200440833315952</c:v>
                </c:pt>
                <c:pt idx="436">
                  <c:v>4.3299750833248254</c:v>
                </c:pt>
                <c:pt idx="437">
                  <c:v>4.3399060833326075</c:v>
                </c:pt>
                <c:pt idx="438">
                  <c:v>4.3498370833258377</c:v>
                </c:pt>
                <c:pt idx="439">
                  <c:v>4.3597680833336199</c:v>
                </c:pt>
                <c:pt idx="440">
                  <c:v>4.3697000833199127</c:v>
                </c:pt>
                <c:pt idx="441">
                  <c:v>4.3796310833276948</c:v>
                </c:pt>
                <c:pt idx="442">
                  <c:v>4.389562083320925</c:v>
                </c:pt>
                <c:pt idx="443">
                  <c:v>4.3994930833287071</c:v>
                </c:pt>
                <c:pt idx="444">
                  <c:v>4.4094240833219374</c:v>
                </c:pt>
                <c:pt idx="445">
                  <c:v>4.4193550833297195</c:v>
                </c:pt>
                <c:pt idx="446">
                  <c:v>4.4292870833305642</c:v>
                </c:pt>
                <c:pt idx="447">
                  <c:v>4.4392180833237944</c:v>
                </c:pt>
                <c:pt idx="448">
                  <c:v>4.4491490833315765</c:v>
                </c:pt>
                <c:pt idx="449">
                  <c:v>4.4590800833248068</c:v>
                </c:pt>
                <c:pt idx="450">
                  <c:v>4.4690110833325889</c:v>
                </c:pt>
                <c:pt idx="451">
                  <c:v>4.4789420833258191</c:v>
                </c:pt>
                <c:pt idx="452">
                  <c:v>4.4888740833266638</c:v>
                </c:pt>
                <c:pt idx="453">
                  <c:v>4.498805083319894</c:v>
                </c:pt>
                <c:pt idx="454">
                  <c:v>4.5087360833276762</c:v>
                </c:pt>
                <c:pt idx="455">
                  <c:v>4.5186670833209064</c:v>
                </c:pt>
                <c:pt idx="456">
                  <c:v>4.5285980833286885</c:v>
                </c:pt>
                <c:pt idx="457">
                  <c:v>4.5385290833219187</c:v>
                </c:pt>
                <c:pt idx="458">
                  <c:v>4.5484610833227634</c:v>
                </c:pt>
                <c:pt idx="459">
                  <c:v>4.5583920833305456</c:v>
                </c:pt>
                <c:pt idx="460">
                  <c:v>4.5683230833237758</c:v>
                </c:pt>
                <c:pt idx="461">
                  <c:v>4.5782540833315579</c:v>
                </c:pt>
                <c:pt idx="462">
                  <c:v>4.5881850833247881</c:v>
                </c:pt>
                <c:pt idx="463">
                  <c:v>4.5981170833256328</c:v>
                </c:pt>
                <c:pt idx="464">
                  <c:v>4.608048083333415</c:v>
                </c:pt>
                <c:pt idx="465">
                  <c:v>4.6179790833266452</c:v>
                </c:pt>
                <c:pt idx="466">
                  <c:v>4.6279100833198754</c:v>
                </c:pt>
                <c:pt idx="467">
                  <c:v>4.6378410833276575</c:v>
                </c:pt>
                <c:pt idx="468">
                  <c:v>4.6477720833208878</c:v>
                </c:pt>
                <c:pt idx="469">
                  <c:v>4.6577040833217325</c:v>
                </c:pt>
                <c:pt idx="470">
                  <c:v>4.6676350833295146</c:v>
                </c:pt>
                <c:pt idx="471">
                  <c:v>4.6775660833227448</c:v>
                </c:pt>
                <c:pt idx="472">
                  <c:v>4.6874970833305269</c:v>
                </c:pt>
                <c:pt idx="473">
                  <c:v>4.6974280833237572</c:v>
                </c:pt>
                <c:pt idx="474">
                  <c:v>4.7073590833315393</c:v>
                </c:pt>
                <c:pt idx="475">
                  <c:v>4.717291083332384</c:v>
                </c:pt>
                <c:pt idx="476">
                  <c:v>4.7272220833256142</c:v>
                </c:pt>
                <c:pt idx="477">
                  <c:v>4.7371530833333964</c:v>
                </c:pt>
                <c:pt idx="478">
                  <c:v>4.7470840833266266</c:v>
                </c:pt>
                <c:pt idx="479">
                  <c:v>4.7570150833344087</c:v>
                </c:pt>
                <c:pt idx="480">
                  <c:v>4.7669460833276389</c:v>
                </c:pt>
                <c:pt idx="481">
                  <c:v>4.7768780833284836</c:v>
                </c:pt>
                <c:pt idx="482">
                  <c:v>4.7868090833217138</c:v>
                </c:pt>
                <c:pt idx="483">
                  <c:v>4.796740083329496</c:v>
                </c:pt>
                <c:pt idx="484">
                  <c:v>4.8066710833227262</c:v>
                </c:pt>
                <c:pt idx="485">
                  <c:v>4.8166020833305083</c:v>
                </c:pt>
                <c:pt idx="486">
                  <c:v>4.8265344583342085</c:v>
                </c:pt>
                <c:pt idx="487">
                  <c:v>4.8364664583205013</c:v>
                </c:pt>
                <c:pt idx="488">
                  <c:v>4.8463974583282834</c:v>
                </c:pt>
                <c:pt idx="489">
                  <c:v>4.8563284583215136</c:v>
                </c:pt>
                <c:pt idx="490">
                  <c:v>4.8662594583292957</c:v>
                </c:pt>
                <c:pt idx="491">
                  <c:v>4.876190458322526</c:v>
                </c:pt>
                <c:pt idx="492">
                  <c:v>4.8861224583233707</c:v>
                </c:pt>
                <c:pt idx="493">
                  <c:v>4.8960534583311528</c:v>
                </c:pt>
                <c:pt idx="494">
                  <c:v>4.905984458324383</c:v>
                </c:pt>
                <c:pt idx="495">
                  <c:v>4.9159154583321651</c:v>
                </c:pt>
                <c:pt idx="496">
                  <c:v>4.9258464583253954</c:v>
                </c:pt>
                <c:pt idx="497">
                  <c:v>4.9357774583331775</c:v>
                </c:pt>
                <c:pt idx="498">
                  <c:v>4.9457094583340222</c:v>
                </c:pt>
                <c:pt idx="499">
                  <c:v>4.9556404583272524</c:v>
                </c:pt>
                <c:pt idx="500">
                  <c:v>4.9655714583204826</c:v>
                </c:pt>
                <c:pt idx="501">
                  <c:v>4.9755024583282648</c:v>
                </c:pt>
                <c:pt idx="502">
                  <c:v>4.985433458321495</c:v>
                </c:pt>
                <c:pt idx="503">
                  <c:v>4.9953644583292771</c:v>
                </c:pt>
                <c:pt idx="504">
                  <c:v>5.0052964583301218</c:v>
                </c:pt>
                <c:pt idx="505">
                  <c:v>5.015227458323352</c:v>
                </c:pt>
                <c:pt idx="506">
                  <c:v>5.0251584583311342</c:v>
                </c:pt>
                <c:pt idx="507">
                  <c:v>5.0350894583243644</c:v>
                </c:pt>
                <c:pt idx="508">
                  <c:v>5.0450204583321465</c:v>
                </c:pt>
                <c:pt idx="509">
                  <c:v>5.0549524583329912</c:v>
                </c:pt>
                <c:pt idx="510">
                  <c:v>5.0648834583262214</c:v>
                </c:pt>
                <c:pt idx="511">
                  <c:v>5.0748144583340036</c:v>
                </c:pt>
                <c:pt idx="512">
                  <c:v>5.0847454583272338</c:v>
                </c:pt>
                <c:pt idx="513">
                  <c:v>5.094676458320464</c:v>
                </c:pt>
                <c:pt idx="514">
                  <c:v>5.1046074583282461</c:v>
                </c:pt>
                <c:pt idx="515">
                  <c:v>5.1145394583290908</c:v>
                </c:pt>
                <c:pt idx="516">
                  <c:v>5.1244704583223211</c:v>
                </c:pt>
                <c:pt idx="517">
                  <c:v>5.1344014583301032</c:v>
                </c:pt>
                <c:pt idx="518">
                  <c:v>5.1443324583233334</c:v>
                </c:pt>
                <c:pt idx="519">
                  <c:v>5.1542634583311155</c:v>
                </c:pt>
                <c:pt idx="520">
                  <c:v>5.1641954583319603</c:v>
                </c:pt>
                <c:pt idx="521">
                  <c:v>5.1741264583251905</c:v>
                </c:pt>
                <c:pt idx="522">
                  <c:v>5.1840574583329726</c:v>
                </c:pt>
                <c:pt idx="523">
                  <c:v>5.1939884583262028</c:v>
                </c:pt>
                <c:pt idx="524">
                  <c:v>5.2039194583339849</c:v>
                </c:pt>
                <c:pt idx="525">
                  <c:v>5.2138504583272152</c:v>
                </c:pt>
                <c:pt idx="526">
                  <c:v>5.2237824583280599</c:v>
                </c:pt>
                <c:pt idx="527">
                  <c:v>5.2337134583212901</c:v>
                </c:pt>
                <c:pt idx="528">
                  <c:v>5.2436444583290722</c:v>
                </c:pt>
                <c:pt idx="529">
                  <c:v>5.2535754583223024</c:v>
                </c:pt>
                <c:pt idx="530">
                  <c:v>5.2635064583300846</c:v>
                </c:pt>
                <c:pt idx="531">
                  <c:v>5.2734384583309293</c:v>
                </c:pt>
                <c:pt idx="532">
                  <c:v>5.2833694583241595</c:v>
                </c:pt>
                <c:pt idx="533">
                  <c:v>5.2933004583319416</c:v>
                </c:pt>
                <c:pt idx="534">
                  <c:v>5.3032314583251718</c:v>
                </c:pt>
                <c:pt idx="535">
                  <c:v>5.313162458332954</c:v>
                </c:pt>
                <c:pt idx="536">
                  <c:v>5.3230934583261842</c:v>
                </c:pt>
                <c:pt idx="537">
                  <c:v>5.3330254583270289</c:v>
                </c:pt>
                <c:pt idx="538">
                  <c:v>5.3429564583202591</c:v>
                </c:pt>
                <c:pt idx="539">
                  <c:v>5.3528874583280412</c:v>
                </c:pt>
                <c:pt idx="540">
                  <c:v>5.3628184583212715</c:v>
                </c:pt>
                <c:pt idx="541">
                  <c:v>5.3727494583290536</c:v>
                </c:pt>
                <c:pt idx="542">
                  <c:v>5.3826814583298983</c:v>
                </c:pt>
                <c:pt idx="543">
                  <c:v>5.3926124583231285</c:v>
                </c:pt>
                <c:pt idx="544">
                  <c:v>5.4025434583309107</c:v>
                </c:pt>
                <c:pt idx="545">
                  <c:v>5.4124744583241409</c:v>
                </c:pt>
                <c:pt idx="546">
                  <c:v>5.422405458331923</c:v>
                </c:pt>
                <c:pt idx="547">
                  <c:v>5.4323364583251532</c:v>
                </c:pt>
                <c:pt idx="548">
                  <c:v>5.4422684583259979</c:v>
                </c:pt>
                <c:pt idx="549">
                  <c:v>5.4521994583337801</c:v>
                </c:pt>
                <c:pt idx="550">
                  <c:v>5.4621304583270103</c:v>
                </c:pt>
                <c:pt idx="551">
                  <c:v>5.4720614583202405</c:v>
                </c:pt>
                <c:pt idx="552">
                  <c:v>5.4819924583280226</c:v>
                </c:pt>
                <c:pt idx="553">
                  <c:v>5.4919244583288673</c:v>
                </c:pt>
                <c:pt idx="554">
                  <c:v>5.5018554583220975</c:v>
                </c:pt>
                <c:pt idx="555">
                  <c:v>5.5117864583298797</c:v>
                </c:pt>
                <c:pt idx="556">
                  <c:v>5.5217174583231099</c:v>
                </c:pt>
                <c:pt idx="557">
                  <c:v>5.531648458330892</c:v>
                </c:pt>
                <c:pt idx="558">
                  <c:v>5.5415804583317367</c:v>
                </c:pt>
                <c:pt idx="559">
                  <c:v>5.551511458324967</c:v>
                </c:pt>
                <c:pt idx="560">
                  <c:v>5.5614424583327491</c:v>
                </c:pt>
                <c:pt idx="561">
                  <c:v>5.5713734583259793</c:v>
                </c:pt>
                <c:pt idx="562">
                  <c:v>5.5813044583337614</c:v>
                </c:pt>
                <c:pt idx="563">
                  <c:v>5.5912354583269916</c:v>
                </c:pt>
                <c:pt idx="564">
                  <c:v>5.6011674583278364</c:v>
                </c:pt>
                <c:pt idx="565">
                  <c:v>5.6110984583210666</c:v>
                </c:pt>
                <c:pt idx="566">
                  <c:v>5.6210294583288487</c:v>
                </c:pt>
                <c:pt idx="567">
                  <c:v>5.6309604583220789</c:v>
                </c:pt>
                <c:pt idx="568">
                  <c:v>5.6408914583298611</c:v>
                </c:pt>
                <c:pt idx="569">
                  <c:v>5.6508234583307058</c:v>
                </c:pt>
                <c:pt idx="570">
                  <c:v>5.660754458323936</c:v>
                </c:pt>
                <c:pt idx="571">
                  <c:v>5.6706854583317181</c:v>
                </c:pt>
                <c:pt idx="572">
                  <c:v>5.6806164583249483</c:v>
                </c:pt>
                <c:pt idx="573">
                  <c:v>5.6905474583327305</c:v>
                </c:pt>
                <c:pt idx="574">
                  <c:v>5.7004794583335752</c:v>
                </c:pt>
                <c:pt idx="575">
                  <c:v>5.7104104583268054</c:v>
                </c:pt>
                <c:pt idx="576">
                  <c:v>5.7203414583200356</c:v>
                </c:pt>
                <c:pt idx="577">
                  <c:v>5.7302724583278177</c:v>
                </c:pt>
                <c:pt idx="578">
                  <c:v>5.7402034583210479</c:v>
                </c:pt>
                <c:pt idx="579">
                  <c:v>5.7501354583218927</c:v>
                </c:pt>
                <c:pt idx="580">
                  <c:v>5.7600664583296748</c:v>
                </c:pt>
                <c:pt idx="581">
                  <c:v>5.769997458322905</c:v>
                </c:pt>
                <c:pt idx="582">
                  <c:v>5.7799284583306871</c:v>
                </c:pt>
                <c:pt idx="583">
                  <c:v>5.7898594583239174</c:v>
                </c:pt>
                <c:pt idx="584">
                  <c:v>5.7997904583316995</c:v>
                </c:pt>
                <c:pt idx="585">
                  <c:v>5.8097224583325442</c:v>
                </c:pt>
                <c:pt idx="586">
                  <c:v>5.8196534583257744</c:v>
                </c:pt>
                <c:pt idx="587">
                  <c:v>5.8295844583335565</c:v>
                </c:pt>
                <c:pt idx="588">
                  <c:v>5.8395154583267868</c:v>
                </c:pt>
                <c:pt idx="589">
                  <c:v>5.849446458320017</c:v>
                </c:pt>
                <c:pt idx="590">
                  <c:v>5.8593784583208617</c:v>
                </c:pt>
                <c:pt idx="591">
                  <c:v>5.8693094583286438</c:v>
                </c:pt>
                <c:pt idx="592">
                  <c:v>5.879240458321874</c:v>
                </c:pt>
                <c:pt idx="593">
                  <c:v>5.8891714583296562</c:v>
                </c:pt>
                <c:pt idx="594">
                  <c:v>5.8991024583228864</c:v>
                </c:pt>
                <c:pt idx="595">
                  <c:v>5.9090344583237311</c:v>
                </c:pt>
                <c:pt idx="596">
                  <c:v>5.9189654583315132</c:v>
                </c:pt>
                <c:pt idx="597">
                  <c:v>5.9288964583247434</c:v>
                </c:pt>
                <c:pt idx="598">
                  <c:v>5.9388274583325256</c:v>
                </c:pt>
                <c:pt idx="599">
                  <c:v>5.9487584583257558</c:v>
                </c:pt>
                <c:pt idx="600">
                  <c:v>5.9586904583266005</c:v>
                </c:pt>
                <c:pt idx="601">
                  <c:v>5.9686214583343826</c:v>
                </c:pt>
                <c:pt idx="602">
                  <c:v>5.9785524583276128</c:v>
                </c:pt>
                <c:pt idx="603">
                  <c:v>5.9884834583208431</c:v>
                </c:pt>
                <c:pt idx="604">
                  <c:v>5.9984144583286252</c:v>
                </c:pt>
                <c:pt idx="605">
                  <c:v>6.0083464583294699</c:v>
                </c:pt>
                <c:pt idx="606">
                  <c:v>6.0182774583227001</c:v>
                </c:pt>
                <c:pt idx="607">
                  <c:v>6.0282084583304822</c:v>
                </c:pt>
                <c:pt idx="608">
                  <c:v>6.0381394583237125</c:v>
                </c:pt>
                <c:pt idx="609">
                  <c:v>6.0480704583314946</c:v>
                </c:pt>
                <c:pt idx="610">
                  <c:v>6.0580024583323393</c:v>
                </c:pt>
                <c:pt idx="611">
                  <c:v>6.0679334583255695</c:v>
                </c:pt>
                <c:pt idx="612">
                  <c:v>6.0778644583333516</c:v>
                </c:pt>
                <c:pt idx="613">
                  <c:v>6.0877954583265819</c:v>
                </c:pt>
                <c:pt idx="614">
                  <c:v>6.097726458334364</c:v>
                </c:pt>
                <c:pt idx="615">
                  <c:v>6.1076584583206568</c:v>
                </c:pt>
                <c:pt idx="616">
                  <c:v>6.1175894583284389</c:v>
                </c:pt>
                <c:pt idx="617">
                  <c:v>6.1275204583216691</c:v>
                </c:pt>
                <c:pt idx="618">
                  <c:v>6.1374514583294513</c:v>
                </c:pt>
                <c:pt idx="619">
                  <c:v>6.1473824583226815</c:v>
                </c:pt>
                <c:pt idx="620">
                  <c:v>6.1573144583235262</c:v>
                </c:pt>
                <c:pt idx="621">
                  <c:v>6.1672454583313083</c:v>
                </c:pt>
                <c:pt idx="622">
                  <c:v>6.1771764583245385</c:v>
                </c:pt>
                <c:pt idx="623">
                  <c:v>6.1871074583323207</c:v>
                </c:pt>
                <c:pt idx="624">
                  <c:v>6.1970384583255509</c:v>
                </c:pt>
                <c:pt idx="625">
                  <c:v>6.2069704583263956</c:v>
                </c:pt>
                <c:pt idx="626">
                  <c:v>6.2169014583341777</c:v>
                </c:pt>
                <c:pt idx="627">
                  <c:v>6.2268324583274079</c:v>
                </c:pt>
                <c:pt idx="628">
                  <c:v>6.2367634583206382</c:v>
                </c:pt>
                <c:pt idx="629">
                  <c:v>6.2466944583284203</c:v>
                </c:pt>
                <c:pt idx="630">
                  <c:v>6.2566254583216505</c:v>
                </c:pt>
                <c:pt idx="631">
                  <c:v>6.2665574583224952</c:v>
                </c:pt>
                <c:pt idx="632">
                  <c:v>6.2764884583302774</c:v>
                </c:pt>
                <c:pt idx="633">
                  <c:v>6.2864194583235076</c:v>
                </c:pt>
                <c:pt idx="634">
                  <c:v>6.2963504583312897</c:v>
                </c:pt>
                <c:pt idx="635">
                  <c:v>6.3062814583245199</c:v>
                </c:pt>
                <c:pt idx="636">
                  <c:v>6.3162134583253646</c:v>
                </c:pt>
                <c:pt idx="637">
                  <c:v>6.3261444583331468</c:v>
                </c:pt>
                <c:pt idx="638">
                  <c:v>6.336075458326377</c:v>
                </c:pt>
                <c:pt idx="639">
                  <c:v>6.3460064583341591</c:v>
                </c:pt>
                <c:pt idx="640">
                  <c:v>6.3559374583273893</c:v>
                </c:pt>
                <c:pt idx="641">
                  <c:v>6.365869458328234</c:v>
                </c:pt>
                <c:pt idx="642">
                  <c:v>6.3758004583214642</c:v>
                </c:pt>
                <c:pt idx="643">
                  <c:v>6.3857314583292464</c:v>
                </c:pt>
                <c:pt idx="644">
                  <c:v>6.3956624583224766</c:v>
                </c:pt>
                <c:pt idx="645">
                  <c:v>6.4055944583233213</c:v>
                </c:pt>
                <c:pt idx="646">
                  <c:v>6.4155254583311034</c:v>
                </c:pt>
                <c:pt idx="647">
                  <c:v>6.4254564583243337</c:v>
                </c:pt>
                <c:pt idx="648">
                  <c:v>6.4353874583321158</c:v>
                </c:pt>
                <c:pt idx="649">
                  <c:v>6.445318458325346</c:v>
                </c:pt>
                <c:pt idx="650">
                  <c:v>6.4552504583261907</c:v>
                </c:pt>
                <c:pt idx="651">
                  <c:v>6.4651814583339728</c:v>
                </c:pt>
                <c:pt idx="652">
                  <c:v>6.4751124583272031</c:v>
                </c:pt>
                <c:pt idx="653">
                  <c:v>6.4850434583204333</c:v>
                </c:pt>
                <c:pt idx="654">
                  <c:v>6.4949744583282154</c:v>
                </c:pt>
                <c:pt idx="655">
                  <c:v>6.5049064583290601</c:v>
                </c:pt>
                <c:pt idx="656">
                  <c:v>6.5148374583222903</c:v>
                </c:pt>
                <c:pt idx="657">
                  <c:v>6.5247684583300725</c:v>
                </c:pt>
                <c:pt idx="658">
                  <c:v>6.5346994583233027</c:v>
                </c:pt>
                <c:pt idx="659">
                  <c:v>6.5446304583310848</c:v>
                </c:pt>
                <c:pt idx="660">
                  <c:v>6.5545624583319295</c:v>
                </c:pt>
                <c:pt idx="661">
                  <c:v>6.5644934583251597</c:v>
                </c:pt>
                <c:pt idx="662">
                  <c:v>6.5744244583329419</c:v>
                </c:pt>
                <c:pt idx="663">
                  <c:v>6.5843554583261721</c:v>
                </c:pt>
                <c:pt idx="664">
                  <c:v>6.5942864583339542</c:v>
                </c:pt>
                <c:pt idx="665">
                  <c:v>6.604218458320247</c:v>
                </c:pt>
                <c:pt idx="666">
                  <c:v>6.6141494583280291</c:v>
                </c:pt>
                <c:pt idx="667">
                  <c:v>6.6240804583212594</c:v>
                </c:pt>
                <c:pt idx="668">
                  <c:v>6.6340114583290415</c:v>
                </c:pt>
                <c:pt idx="669">
                  <c:v>6.6439424583222717</c:v>
                </c:pt>
                <c:pt idx="670">
                  <c:v>6.6538744583231164</c:v>
                </c:pt>
                <c:pt idx="671">
                  <c:v>6.6638054583308985</c:v>
                </c:pt>
                <c:pt idx="672">
                  <c:v>6.6737364583241288</c:v>
                </c:pt>
                <c:pt idx="673">
                  <c:v>6.6836674583319109</c:v>
                </c:pt>
                <c:pt idx="674">
                  <c:v>6.6935984583251411</c:v>
                </c:pt>
                <c:pt idx="675">
                  <c:v>6.7035304583259858</c:v>
                </c:pt>
                <c:pt idx="676">
                  <c:v>6.713461458333768</c:v>
                </c:pt>
                <c:pt idx="677">
                  <c:v>6.7233924583269982</c:v>
                </c:pt>
                <c:pt idx="678">
                  <c:v>6.7333234583202284</c:v>
                </c:pt>
                <c:pt idx="679">
                  <c:v>6.7432544583280105</c:v>
                </c:pt>
                <c:pt idx="680">
                  <c:v>6.7531864583288552</c:v>
                </c:pt>
                <c:pt idx="681">
                  <c:v>6.7631174583220854</c:v>
                </c:pt>
                <c:pt idx="682">
                  <c:v>6.7730484583298676</c:v>
                </c:pt>
                <c:pt idx="683">
                  <c:v>6.7829794583230978</c:v>
                </c:pt>
                <c:pt idx="684">
                  <c:v>6.7929114583239425</c:v>
                </c:pt>
                <c:pt idx="685">
                  <c:v>6.8028424583317246</c:v>
                </c:pt>
                <c:pt idx="686">
                  <c:v>6.8127734583249548</c:v>
                </c:pt>
                <c:pt idx="687">
                  <c:v>6.822704458332737</c:v>
                </c:pt>
              </c:numCache>
            </c:numRef>
          </c:xVal>
          <c:yVal>
            <c:numRef>
              <c:f>Sheet1!$F$2:$F$742</c:f>
              <c:numCache>
                <c:formatCode>General</c:formatCode>
                <c:ptCount val="741"/>
                <c:pt idx="0">
                  <c:v>-3.3979339599609373E-2</c:v>
                </c:pt>
                <c:pt idx="1">
                  <c:v>-3.3081207275390628E-2</c:v>
                </c:pt>
                <c:pt idx="2">
                  <c:v>-3.742218017578125E-2</c:v>
                </c:pt>
                <c:pt idx="3">
                  <c:v>-2.6943969726562503E-2</c:v>
                </c:pt>
                <c:pt idx="4">
                  <c:v>-2.8440856933593751E-2</c:v>
                </c:pt>
                <c:pt idx="5">
                  <c:v>-1.7214202880859376E-2</c:v>
                </c:pt>
                <c:pt idx="6">
                  <c:v>-2.4698638916015626E-2</c:v>
                </c:pt>
                <c:pt idx="7">
                  <c:v>-2.0058288574218749E-2</c:v>
                </c:pt>
                <c:pt idx="8">
                  <c:v>-1.0777587890625001E-2</c:v>
                </c:pt>
                <c:pt idx="9">
                  <c:v>-1.3322296142578125E-2</c:v>
                </c:pt>
                <c:pt idx="10">
                  <c:v>-2.4548950195312502E-2</c:v>
                </c:pt>
                <c:pt idx="11">
                  <c:v>-3.2033386230468752E-2</c:v>
                </c:pt>
                <c:pt idx="12">
                  <c:v>-2.6045837402343751E-2</c:v>
                </c:pt>
                <c:pt idx="13">
                  <c:v>-2.93389892578125E-2</c:v>
                </c:pt>
                <c:pt idx="14">
                  <c:v>-2.2303619384765626E-2</c:v>
                </c:pt>
                <c:pt idx="15">
                  <c:v>-2.2602996826171878E-2</c:v>
                </c:pt>
                <c:pt idx="16">
                  <c:v>-3.0386810302734376E-2</c:v>
                </c:pt>
                <c:pt idx="17">
                  <c:v>-2.9039611816406252E-2</c:v>
                </c:pt>
                <c:pt idx="18">
                  <c:v>-2.7842102050781251E-2</c:v>
                </c:pt>
                <c:pt idx="19">
                  <c:v>-2.4099884033203126E-2</c:v>
                </c:pt>
                <c:pt idx="20">
                  <c:v>-2.6644592285156251E-2</c:v>
                </c:pt>
                <c:pt idx="21">
                  <c:v>-2.8889923095703127E-2</c:v>
                </c:pt>
                <c:pt idx="22">
                  <c:v>-2.6045837402343751E-2</c:v>
                </c:pt>
                <c:pt idx="23">
                  <c:v>-2.2902374267578126E-2</c:v>
                </c:pt>
                <c:pt idx="24">
                  <c:v>-2.065704345703125E-2</c:v>
                </c:pt>
                <c:pt idx="25">
                  <c:v>-2.1106109619140626E-2</c:v>
                </c:pt>
                <c:pt idx="26">
                  <c:v>-2.5896148681640627E-2</c:v>
                </c:pt>
                <c:pt idx="27">
                  <c:v>-2.9638366699218752E-2</c:v>
                </c:pt>
                <c:pt idx="28">
                  <c:v>-3.6074981689453126E-2</c:v>
                </c:pt>
                <c:pt idx="29">
                  <c:v>-3.2931518554687504E-2</c:v>
                </c:pt>
                <c:pt idx="30">
                  <c:v>-3.7721557617187505E-2</c:v>
                </c:pt>
                <c:pt idx="31">
                  <c:v>-2.3351440429687502E-2</c:v>
                </c:pt>
                <c:pt idx="32">
                  <c:v>-2.4099884033203126E-2</c:v>
                </c:pt>
                <c:pt idx="33">
                  <c:v>-3.05364990234375E-2</c:v>
                </c:pt>
                <c:pt idx="34">
                  <c:v>-2.6644592285156251E-2</c:v>
                </c:pt>
                <c:pt idx="35">
                  <c:v>-1.8860778808593753E-2</c:v>
                </c:pt>
                <c:pt idx="36">
                  <c:v>-1.2274475097656251E-2</c:v>
                </c:pt>
                <c:pt idx="37">
                  <c:v>-2.2153930664062502E-2</c:v>
                </c:pt>
                <c:pt idx="38">
                  <c:v>-2.8141479492187503E-2</c:v>
                </c:pt>
                <c:pt idx="39">
                  <c:v>-3.4727783203125001E-2</c:v>
                </c:pt>
                <c:pt idx="40">
                  <c:v>-4.1613464355468754E-2</c:v>
                </c:pt>
                <c:pt idx="41">
                  <c:v>-2.8141479492187503E-2</c:v>
                </c:pt>
                <c:pt idx="42">
                  <c:v>-2.6494903564453127E-2</c:v>
                </c:pt>
                <c:pt idx="43">
                  <c:v>-3.5476226806640629E-2</c:v>
                </c:pt>
                <c:pt idx="44">
                  <c:v>-3.5476226806640629E-2</c:v>
                </c:pt>
                <c:pt idx="45">
                  <c:v>-3.2482452392578125E-2</c:v>
                </c:pt>
                <c:pt idx="46">
                  <c:v>-3.3230895996093752E-2</c:v>
                </c:pt>
                <c:pt idx="47">
                  <c:v>-3.3829650878906249E-2</c:v>
                </c:pt>
                <c:pt idx="48">
                  <c:v>-3.3530273437500001E-2</c:v>
                </c:pt>
                <c:pt idx="49">
                  <c:v>-2.4399261474609375E-2</c:v>
                </c:pt>
                <c:pt idx="50">
                  <c:v>-2.245330810546875E-2</c:v>
                </c:pt>
                <c:pt idx="51">
                  <c:v>-1.9459533691406249E-2</c:v>
                </c:pt>
                <c:pt idx="52">
                  <c:v>-2.365081787109375E-2</c:v>
                </c:pt>
                <c:pt idx="53">
                  <c:v>-2.5896148681640627E-2</c:v>
                </c:pt>
                <c:pt idx="54">
                  <c:v>-2.6195526123046875E-2</c:v>
                </c:pt>
                <c:pt idx="55">
                  <c:v>-2.3501129150390626E-2</c:v>
                </c:pt>
                <c:pt idx="56">
                  <c:v>-2.424957275390625E-2</c:v>
                </c:pt>
                <c:pt idx="57">
                  <c:v>-2.305206298828125E-2</c:v>
                </c:pt>
                <c:pt idx="58">
                  <c:v>-2.5447082519531251E-2</c:v>
                </c:pt>
                <c:pt idx="59">
                  <c:v>-2.9788055419921876E-2</c:v>
                </c:pt>
                <c:pt idx="60">
                  <c:v>-2.2902374267578126E-2</c:v>
                </c:pt>
                <c:pt idx="61">
                  <c:v>-1.2573852539062501E-2</c:v>
                </c:pt>
                <c:pt idx="62">
                  <c:v>-2.1405487060546877E-2</c:v>
                </c:pt>
                <c:pt idx="63">
                  <c:v>-3.0087432861328128E-2</c:v>
                </c:pt>
                <c:pt idx="64">
                  <c:v>-2.9488677978515627E-2</c:v>
                </c:pt>
                <c:pt idx="65">
                  <c:v>-2.8740234375E-2</c:v>
                </c:pt>
                <c:pt idx="66">
                  <c:v>-3.2183074951171876E-2</c:v>
                </c:pt>
                <c:pt idx="67">
                  <c:v>-3.1734008789062504E-2</c:v>
                </c:pt>
                <c:pt idx="68">
                  <c:v>-2.5447082519531251E-2</c:v>
                </c:pt>
                <c:pt idx="69">
                  <c:v>-2.8291168212890627E-2</c:v>
                </c:pt>
                <c:pt idx="70">
                  <c:v>-2.7093658447265627E-2</c:v>
                </c:pt>
                <c:pt idx="71">
                  <c:v>-1.3172607421875001E-2</c:v>
                </c:pt>
                <c:pt idx="72">
                  <c:v>-2.0507354736328125E-2</c:v>
                </c:pt>
                <c:pt idx="73">
                  <c:v>-2.6345214843750003E-2</c:v>
                </c:pt>
                <c:pt idx="74">
                  <c:v>-2.3351440429687502E-2</c:v>
                </c:pt>
                <c:pt idx="75">
                  <c:v>-2.2902374267578126E-2</c:v>
                </c:pt>
                <c:pt idx="76">
                  <c:v>-2.7243347167968751E-2</c:v>
                </c:pt>
                <c:pt idx="77">
                  <c:v>-2.0357666015625001E-2</c:v>
                </c:pt>
                <c:pt idx="78">
                  <c:v>-1.5118560791015626E-2</c:v>
                </c:pt>
                <c:pt idx="79">
                  <c:v>-2.125579833984375E-2</c:v>
                </c:pt>
                <c:pt idx="80">
                  <c:v>-2.3800506591796878E-2</c:v>
                </c:pt>
                <c:pt idx="81">
                  <c:v>-3.7272491455078126E-2</c:v>
                </c:pt>
                <c:pt idx="82">
                  <c:v>-2.8889923095703127E-2</c:v>
                </c:pt>
                <c:pt idx="83">
                  <c:v>-3.5176849365234374E-2</c:v>
                </c:pt>
                <c:pt idx="84">
                  <c:v>-2.9937744140625E-2</c:v>
                </c:pt>
                <c:pt idx="85">
                  <c:v>-2.5447082519531251E-2</c:v>
                </c:pt>
                <c:pt idx="86">
                  <c:v>-3.3081207275390628E-2</c:v>
                </c:pt>
                <c:pt idx="87">
                  <c:v>-2.5147705078125002E-2</c:v>
                </c:pt>
                <c:pt idx="88">
                  <c:v>-2.4399261474609375E-2</c:v>
                </c:pt>
                <c:pt idx="89">
                  <c:v>-2.365081787109375E-2</c:v>
                </c:pt>
                <c:pt idx="90">
                  <c:v>-1.9609222412109377E-2</c:v>
                </c:pt>
                <c:pt idx="91">
                  <c:v>-2.2153930664062502E-2</c:v>
                </c:pt>
                <c:pt idx="92">
                  <c:v>-3.4877471923828125E-2</c:v>
                </c:pt>
                <c:pt idx="93">
                  <c:v>-2.8141479492187503E-2</c:v>
                </c:pt>
                <c:pt idx="94">
                  <c:v>-2.5147705078125002E-2</c:v>
                </c:pt>
                <c:pt idx="95">
                  <c:v>-2.9039611816406252E-2</c:v>
                </c:pt>
                <c:pt idx="96">
                  <c:v>-2.7093658447265627E-2</c:v>
                </c:pt>
                <c:pt idx="97">
                  <c:v>-2.9488677978515627E-2</c:v>
                </c:pt>
                <c:pt idx="98">
                  <c:v>-2.9788055419921876E-2</c:v>
                </c:pt>
                <c:pt idx="99">
                  <c:v>-2.6943969726562503E-2</c:v>
                </c:pt>
                <c:pt idx="100">
                  <c:v>-2.5447082519531251E-2</c:v>
                </c:pt>
                <c:pt idx="101">
                  <c:v>-2.2153930664062502E-2</c:v>
                </c:pt>
                <c:pt idx="102">
                  <c:v>-1.43701171875E-2</c:v>
                </c:pt>
                <c:pt idx="103">
                  <c:v>-2.4399261474609375E-2</c:v>
                </c:pt>
                <c:pt idx="104">
                  <c:v>-2.8590545654296876E-2</c:v>
                </c:pt>
                <c:pt idx="105">
                  <c:v>-2.8590545654296876E-2</c:v>
                </c:pt>
                <c:pt idx="106">
                  <c:v>-2.6794281005859375E-2</c:v>
                </c:pt>
                <c:pt idx="107">
                  <c:v>-3.0237121582031252E-2</c:v>
                </c:pt>
                <c:pt idx="108">
                  <c:v>-1.0777587890625001E-2</c:v>
                </c:pt>
                <c:pt idx="109">
                  <c:v>-2.2752685546875002E-2</c:v>
                </c:pt>
                <c:pt idx="110">
                  <c:v>-2.8590545654296876E-2</c:v>
                </c:pt>
                <c:pt idx="111">
                  <c:v>-2.5746459960937502E-2</c:v>
                </c:pt>
                <c:pt idx="112">
                  <c:v>-2.4848327636718751E-2</c:v>
                </c:pt>
                <c:pt idx="113">
                  <c:v>-2.3501129150390626E-2</c:v>
                </c:pt>
                <c:pt idx="114">
                  <c:v>-3.2033386230468752E-2</c:v>
                </c:pt>
                <c:pt idx="115">
                  <c:v>-2.7093658447265627E-2</c:v>
                </c:pt>
                <c:pt idx="116">
                  <c:v>-1.9309844970703125E-2</c:v>
                </c:pt>
                <c:pt idx="117">
                  <c:v>-2.065704345703125E-2</c:v>
                </c:pt>
                <c:pt idx="118">
                  <c:v>-2.4399261474609375E-2</c:v>
                </c:pt>
                <c:pt idx="119">
                  <c:v>-2.6045837402343751E-2</c:v>
                </c:pt>
                <c:pt idx="120">
                  <c:v>-2.4848327636718751E-2</c:v>
                </c:pt>
                <c:pt idx="121">
                  <c:v>-1.676513671875E-2</c:v>
                </c:pt>
                <c:pt idx="122">
                  <c:v>-2.7692413330078127E-2</c:v>
                </c:pt>
                <c:pt idx="123">
                  <c:v>-3.4578094482421877E-2</c:v>
                </c:pt>
                <c:pt idx="124">
                  <c:v>-2.0507354736328125E-2</c:v>
                </c:pt>
                <c:pt idx="125">
                  <c:v>-2.2004241943359377E-2</c:v>
                </c:pt>
                <c:pt idx="126">
                  <c:v>-2.7542724609375003E-2</c:v>
                </c:pt>
                <c:pt idx="127">
                  <c:v>-3.0985565185546876E-2</c:v>
                </c:pt>
                <c:pt idx="128">
                  <c:v>-2.6345214843750003E-2</c:v>
                </c:pt>
                <c:pt idx="129">
                  <c:v>-1.1975097656250001E-2</c:v>
                </c:pt>
                <c:pt idx="130">
                  <c:v>-1.8112335205078125E-2</c:v>
                </c:pt>
                <c:pt idx="131">
                  <c:v>-2.6195526123046875E-2</c:v>
                </c:pt>
                <c:pt idx="132">
                  <c:v>-2.3501129150390626E-2</c:v>
                </c:pt>
                <c:pt idx="133">
                  <c:v>-3.2332763671875001E-2</c:v>
                </c:pt>
                <c:pt idx="134">
                  <c:v>-2.4698638916015626E-2</c:v>
                </c:pt>
                <c:pt idx="135">
                  <c:v>-3.1434631347656249E-2</c:v>
                </c:pt>
                <c:pt idx="136">
                  <c:v>-2.1405487060546877E-2</c:v>
                </c:pt>
                <c:pt idx="137">
                  <c:v>-2.8889923095703127E-2</c:v>
                </c:pt>
                <c:pt idx="138">
                  <c:v>-2.8590545654296876E-2</c:v>
                </c:pt>
                <c:pt idx="139">
                  <c:v>-2.6494903564453127E-2</c:v>
                </c:pt>
                <c:pt idx="140">
                  <c:v>-3.3979339599609373E-2</c:v>
                </c:pt>
                <c:pt idx="141">
                  <c:v>-2.6794281005859375E-2</c:v>
                </c:pt>
                <c:pt idx="142">
                  <c:v>-2.8291168212890627E-2</c:v>
                </c:pt>
                <c:pt idx="143">
                  <c:v>-2.5297393798828127E-2</c:v>
                </c:pt>
                <c:pt idx="144">
                  <c:v>-1.7812957763671877E-2</c:v>
                </c:pt>
                <c:pt idx="145">
                  <c:v>-1.7214202880859376E-2</c:v>
                </c:pt>
                <c:pt idx="146">
                  <c:v>-2.4998016357421875E-2</c:v>
                </c:pt>
                <c:pt idx="147">
                  <c:v>-2.0806732177734377E-2</c:v>
                </c:pt>
                <c:pt idx="148">
                  <c:v>-1.5867004394531252E-2</c:v>
                </c:pt>
                <c:pt idx="149">
                  <c:v>-2.8590545654296876E-2</c:v>
                </c:pt>
                <c:pt idx="150">
                  <c:v>-3.0386810302734376E-2</c:v>
                </c:pt>
                <c:pt idx="151">
                  <c:v>-3.0386810302734376E-2</c:v>
                </c:pt>
                <c:pt idx="152">
                  <c:v>-3.05364990234375E-2</c:v>
                </c:pt>
                <c:pt idx="153">
                  <c:v>-3.5176849365234374E-2</c:v>
                </c:pt>
                <c:pt idx="154">
                  <c:v>-2.8590545654296876E-2</c:v>
                </c:pt>
                <c:pt idx="155">
                  <c:v>-2.8291168212890627E-2</c:v>
                </c:pt>
                <c:pt idx="156">
                  <c:v>-2.6195526123046875E-2</c:v>
                </c:pt>
                <c:pt idx="157">
                  <c:v>-4.0415954589843754E-2</c:v>
                </c:pt>
                <c:pt idx="158">
                  <c:v>-2.8440856933593751E-2</c:v>
                </c:pt>
                <c:pt idx="159">
                  <c:v>-2.4848327636718751E-2</c:v>
                </c:pt>
                <c:pt idx="160">
                  <c:v>-2.0507354736328125E-2</c:v>
                </c:pt>
                <c:pt idx="161">
                  <c:v>-1.7812957763671877E-2</c:v>
                </c:pt>
                <c:pt idx="162">
                  <c:v>-1.9309844970703125E-2</c:v>
                </c:pt>
                <c:pt idx="163">
                  <c:v>-2.1555175781250002E-2</c:v>
                </c:pt>
                <c:pt idx="164">
                  <c:v>-1.7363891601562501E-2</c:v>
                </c:pt>
                <c:pt idx="165">
                  <c:v>-2.6943969726562503E-2</c:v>
                </c:pt>
                <c:pt idx="166">
                  <c:v>-3.0835876464843752E-2</c:v>
                </c:pt>
                <c:pt idx="167">
                  <c:v>-2.125579833984375E-2</c:v>
                </c:pt>
                <c:pt idx="168">
                  <c:v>-3.0985565185546876E-2</c:v>
                </c:pt>
                <c:pt idx="169">
                  <c:v>-2.5596771240234375E-2</c:v>
                </c:pt>
                <c:pt idx="170">
                  <c:v>-2.1106109619140626E-2</c:v>
                </c:pt>
                <c:pt idx="171">
                  <c:v>-2.5447082519531251E-2</c:v>
                </c:pt>
                <c:pt idx="172">
                  <c:v>-2.424957275390625E-2</c:v>
                </c:pt>
                <c:pt idx="173">
                  <c:v>-2.365081787109375E-2</c:v>
                </c:pt>
                <c:pt idx="174">
                  <c:v>-3.1284942626953124E-2</c:v>
                </c:pt>
                <c:pt idx="175">
                  <c:v>-1.2723541259765625E-2</c:v>
                </c:pt>
                <c:pt idx="176">
                  <c:v>-2.0956420898437501E-2</c:v>
                </c:pt>
                <c:pt idx="177">
                  <c:v>-2.0357666015625001E-2</c:v>
                </c:pt>
                <c:pt idx="178">
                  <c:v>-2.8440856933593751E-2</c:v>
                </c:pt>
                <c:pt idx="179">
                  <c:v>-3.9817199707031251E-2</c:v>
                </c:pt>
                <c:pt idx="180">
                  <c:v>-4.5505371093750004E-2</c:v>
                </c:pt>
                <c:pt idx="181">
                  <c:v>-2.0956420898437501E-3</c:v>
                </c:pt>
                <c:pt idx="182">
                  <c:v>-3.0386810302734376E-2</c:v>
                </c:pt>
                <c:pt idx="183">
                  <c:v>-3.3230895996093752E-2</c:v>
                </c:pt>
                <c:pt idx="184">
                  <c:v>-0.11660751342773439</c:v>
                </c:pt>
                <c:pt idx="185">
                  <c:v>-1.4653028869628908</c:v>
                </c:pt>
                <c:pt idx="186">
                  <c:v>-2.8659402465820314</c:v>
                </c:pt>
                <c:pt idx="187">
                  <c:v>-3.1078372192382813</c:v>
                </c:pt>
                <c:pt idx="188">
                  <c:v>-3.1847772216796875</c:v>
                </c:pt>
                <c:pt idx="189">
                  <c:v>-3.4154475402832034</c:v>
                </c:pt>
                <c:pt idx="190">
                  <c:v>-3.4432896423339847</c:v>
                </c:pt>
                <c:pt idx="191">
                  <c:v>-3.3244367980957032</c:v>
                </c:pt>
                <c:pt idx="192">
                  <c:v>-3.2344738769531252</c:v>
                </c:pt>
                <c:pt idx="193">
                  <c:v>-3.164718933105469</c:v>
                </c:pt>
                <c:pt idx="194">
                  <c:v>-2.9906309509277347</c:v>
                </c:pt>
                <c:pt idx="195">
                  <c:v>-2.8470794677734377</c:v>
                </c:pt>
                <c:pt idx="196">
                  <c:v>-2.7300228881835937</c:v>
                </c:pt>
                <c:pt idx="197">
                  <c:v>-2.5908123779296877</c:v>
                </c:pt>
                <c:pt idx="198">
                  <c:v>-2.4334895324707033</c:v>
                </c:pt>
                <c:pt idx="199">
                  <c:v>-2.2579046630859376</c:v>
                </c:pt>
                <c:pt idx="200">
                  <c:v>-2.0685484313964846</c:v>
                </c:pt>
                <c:pt idx="201">
                  <c:v>-1.9131715393066406</c:v>
                </c:pt>
                <c:pt idx="202">
                  <c:v>-1.688339080810547</c:v>
                </c:pt>
                <c:pt idx="203">
                  <c:v>-1.4747332763671877</c:v>
                </c:pt>
                <c:pt idx="204">
                  <c:v>-1.2903167724609375</c:v>
                </c:pt>
                <c:pt idx="205">
                  <c:v>-1.0626402282714844</c:v>
                </c:pt>
                <c:pt idx="206">
                  <c:v>-0.87029022216796881</c:v>
                </c:pt>
                <c:pt idx="207">
                  <c:v>-0.60534118652343749</c:v>
                </c:pt>
                <c:pt idx="208">
                  <c:v>-0.41808059692382815</c:v>
                </c:pt>
                <c:pt idx="209">
                  <c:v>-0.21839584350585939</c:v>
                </c:pt>
                <c:pt idx="210">
                  <c:v>2.2453308105468751E-3</c:v>
                </c:pt>
                <c:pt idx="211">
                  <c:v>0.21884490966796877</c:v>
                </c:pt>
                <c:pt idx="212">
                  <c:v>0.41897872924804691</c:v>
                </c:pt>
                <c:pt idx="213">
                  <c:v>0.65623535156250001</c:v>
                </c:pt>
                <c:pt idx="214">
                  <c:v>0.95666061401367197</c:v>
                </c:pt>
                <c:pt idx="215">
                  <c:v>1.2594808959960939</c:v>
                </c:pt>
                <c:pt idx="216">
                  <c:v>1.2304412841796875</c:v>
                </c:pt>
                <c:pt idx="217">
                  <c:v>1.3070819091796875</c:v>
                </c:pt>
                <c:pt idx="218">
                  <c:v>1.4835649108886719</c:v>
                </c:pt>
                <c:pt idx="219">
                  <c:v>1.6516653442382814</c:v>
                </c:pt>
                <c:pt idx="220">
                  <c:v>1.688339080810547</c:v>
                </c:pt>
                <c:pt idx="221">
                  <c:v>1.6923806762695313</c:v>
                </c:pt>
                <c:pt idx="222">
                  <c:v>1.7703684997558595</c:v>
                </c:pt>
                <c:pt idx="223">
                  <c:v>1.8190173339843752</c:v>
                </c:pt>
                <c:pt idx="224">
                  <c:v>1.7642312622070313</c:v>
                </c:pt>
                <c:pt idx="225">
                  <c:v>1.7372872924804688</c:v>
                </c:pt>
                <c:pt idx="226">
                  <c:v>1.7610877990722658</c:v>
                </c:pt>
                <c:pt idx="227">
                  <c:v>1.778152313232422</c:v>
                </c:pt>
                <c:pt idx="228">
                  <c:v>1.823657684326172</c:v>
                </c:pt>
                <c:pt idx="229">
                  <c:v>1.7786013793945314</c:v>
                </c:pt>
                <c:pt idx="230">
                  <c:v>1.8143769836425783</c:v>
                </c:pt>
                <c:pt idx="231">
                  <c:v>1.8253042602539062</c:v>
                </c:pt>
                <c:pt idx="232">
                  <c:v>1.8401234436035157</c:v>
                </c:pt>
                <c:pt idx="233">
                  <c:v>1.8348843383789064</c:v>
                </c:pt>
                <c:pt idx="234">
                  <c:v>1.8438656616210938</c:v>
                </c:pt>
                <c:pt idx="235">
                  <c:v>1.8509010314941408</c:v>
                </c:pt>
                <c:pt idx="236">
                  <c:v>1.8815872192382814</c:v>
                </c:pt>
                <c:pt idx="237">
                  <c:v>1.8227595520019533</c:v>
                </c:pt>
                <c:pt idx="238">
                  <c:v>1.7820442199707032</c:v>
                </c:pt>
                <c:pt idx="239">
                  <c:v>1.7678237915039063</c:v>
                </c:pt>
                <c:pt idx="240">
                  <c:v>1.747017059326172</c:v>
                </c:pt>
                <c:pt idx="241">
                  <c:v>1.7500108337402345</c:v>
                </c:pt>
                <c:pt idx="242">
                  <c:v>1.7806970214843751</c:v>
                </c:pt>
                <c:pt idx="243">
                  <c:v>1.7818945312500001</c:v>
                </c:pt>
                <c:pt idx="244">
                  <c:v>1.6845968627929688</c:v>
                </c:pt>
                <c:pt idx="245">
                  <c:v>8.517288208007813E-2</c:v>
                </c:pt>
                <c:pt idx="246">
                  <c:v>-7.9484710693359384E-2</c:v>
                </c:pt>
                <c:pt idx="247">
                  <c:v>1.3471984863281251E-2</c:v>
                </c:pt>
                <c:pt idx="248">
                  <c:v>-2.305206298828125E-2</c:v>
                </c:pt>
                <c:pt idx="249">
                  <c:v>-2.185455322265625E-2</c:v>
                </c:pt>
                <c:pt idx="250">
                  <c:v>-2.305206298828125E-2</c:v>
                </c:pt>
                <c:pt idx="251">
                  <c:v>-2.0357666015625001E-2</c:v>
                </c:pt>
                <c:pt idx="252">
                  <c:v>-1.526824951171875E-2</c:v>
                </c:pt>
                <c:pt idx="253">
                  <c:v>-2.4548950195312502E-2</c:v>
                </c:pt>
                <c:pt idx="254">
                  <c:v>-1.4519805908203126E-2</c:v>
                </c:pt>
                <c:pt idx="255">
                  <c:v>-9.7297668457031247E-3</c:v>
                </c:pt>
                <c:pt idx="256">
                  <c:v>-1.4519805908203126E-2</c:v>
                </c:pt>
                <c:pt idx="257">
                  <c:v>-3.89190673828125E-3</c:v>
                </c:pt>
                <c:pt idx="258">
                  <c:v>-3.1434631347656253E-3</c:v>
                </c:pt>
                <c:pt idx="259">
                  <c:v>-2.3950195312500001E-3</c:v>
                </c:pt>
                <c:pt idx="260">
                  <c:v>-4.1912841796875001E-3</c:v>
                </c:pt>
                <c:pt idx="261">
                  <c:v>-1.1226654052734375E-2</c:v>
                </c:pt>
                <c:pt idx="262">
                  <c:v>-1.9459533691406249E-2</c:v>
                </c:pt>
                <c:pt idx="263">
                  <c:v>-9.4303894042968763E-3</c:v>
                </c:pt>
                <c:pt idx="264">
                  <c:v>-2.1704864501953126E-2</c:v>
                </c:pt>
                <c:pt idx="265">
                  <c:v>-2.8740234375E-2</c:v>
                </c:pt>
                <c:pt idx="266">
                  <c:v>-7.634124755859375E-3</c:v>
                </c:pt>
                <c:pt idx="267">
                  <c:v>-1.3621673583984376E-2</c:v>
                </c:pt>
                <c:pt idx="268">
                  <c:v>-1.7663269042968752E-2</c:v>
                </c:pt>
                <c:pt idx="269">
                  <c:v>-7.0353698730468758E-3</c:v>
                </c:pt>
                <c:pt idx="270">
                  <c:v>-4.4906616210937502E-3</c:v>
                </c:pt>
                <c:pt idx="271">
                  <c:v>-8.3825683593750002E-3</c:v>
                </c:pt>
                <c:pt idx="272">
                  <c:v>-1.1825408935546875E-2</c:v>
                </c:pt>
                <c:pt idx="273">
                  <c:v>1.4968872070312501E-4</c:v>
                </c:pt>
                <c:pt idx="274">
                  <c:v>-1.676513671875E-2</c:v>
                </c:pt>
                <c:pt idx="275">
                  <c:v>-1.7812957763671877E-2</c:v>
                </c:pt>
                <c:pt idx="276">
                  <c:v>-6.4366149902343756E-3</c:v>
                </c:pt>
                <c:pt idx="277">
                  <c:v>-1.0777587890625001E-2</c:v>
                </c:pt>
                <c:pt idx="278">
                  <c:v>-1.7064514160156252E-2</c:v>
                </c:pt>
                <c:pt idx="279">
                  <c:v>-1.5118560791015626E-2</c:v>
                </c:pt>
                <c:pt idx="280">
                  <c:v>-9.4303894042968763E-3</c:v>
                </c:pt>
                <c:pt idx="281">
                  <c:v>-1.2573852539062501E-2</c:v>
                </c:pt>
                <c:pt idx="282">
                  <c:v>-1.2274475097656251E-2</c:v>
                </c:pt>
                <c:pt idx="283">
                  <c:v>-8.6819458007812503E-3</c:v>
                </c:pt>
                <c:pt idx="284">
                  <c:v>-1.3322296142578125E-2</c:v>
                </c:pt>
                <c:pt idx="285">
                  <c:v>-5.3887939453125004E-3</c:v>
                </c:pt>
                <c:pt idx="286">
                  <c:v>-1.4968872070312501E-3</c:v>
                </c:pt>
                <c:pt idx="287">
                  <c:v>-8.232879638671876E-3</c:v>
                </c:pt>
                <c:pt idx="288">
                  <c:v>-9.4303894042968763E-3</c:v>
                </c:pt>
                <c:pt idx="289">
                  <c:v>-1.1526031494140625E-2</c:v>
                </c:pt>
                <c:pt idx="290">
                  <c:v>-8.3825683593750002E-3</c:v>
                </c:pt>
                <c:pt idx="291">
                  <c:v>-2.0806732177734377E-2</c:v>
                </c:pt>
                <c:pt idx="292">
                  <c:v>-1.6016693115234376E-2</c:v>
                </c:pt>
                <c:pt idx="293">
                  <c:v>-1.526824951171875E-2</c:v>
                </c:pt>
                <c:pt idx="294">
                  <c:v>-1.0328521728515625E-2</c:v>
                </c:pt>
                <c:pt idx="295">
                  <c:v>-9.1310119628906262E-3</c:v>
                </c:pt>
                <c:pt idx="296">
                  <c:v>-2.0357666015625001E-2</c:v>
                </c:pt>
                <c:pt idx="297">
                  <c:v>-1.6914825439453125E-2</c:v>
                </c:pt>
                <c:pt idx="298">
                  <c:v>-3.742218017578125E-3</c:v>
                </c:pt>
                <c:pt idx="299">
                  <c:v>-1.4519805908203126E-2</c:v>
                </c:pt>
                <c:pt idx="300">
                  <c:v>-8.232879638671876E-3</c:v>
                </c:pt>
                <c:pt idx="301">
                  <c:v>-6.4366149902343756E-3</c:v>
                </c:pt>
                <c:pt idx="302">
                  <c:v>-1.1226654052734375E-2</c:v>
                </c:pt>
                <c:pt idx="303">
                  <c:v>2.9937744140625002E-4</c:v>
                </c:pt>
                <c:pt idx="304">
                  <c:v>-6.7359924316406257E-3</c:v>
                </c:pt>
                <c:pt idx="305">
                  <c:v>-1.5567626953125E-2</c:v>
                </c:pt>
                <c:pt idx="306">
                  <c:v>-1.7513580322265625E-2</c:v>
                </c:pt>
                <c:pt idx="307">
                  <c:v>-1.8411712646484377E-2</c:v>
                </c:pt>
                <c:pt idx="308">
                  <c:v>-1.8112335205078125E-2</c:v>
                </c:pt>
                <c:pt idx="309">
                  <c:v>-1.3621673583984376E-2</c:v>
                </c:pt>
                <c:pt idx="310">
                  <c:v>-1.0178833007812501E-2</c:v>
                </c:pt>
                <c:pt idx="311">
                  <c:v>-8.6819458007812503E-3</c:v>
                </c:pt>
                <c:pt idx="312">
                  <c:v>-2.9937744140625003E-3</c:v>
                </c:pt>
                <c:pt idx="313">
                  <c:v>2.9937744140625003E-3</c:v>
                </c:pt>
                <c:pt idx="314">
                  <c:v>-1.0777587890625001E-2</c:v>
                </c:pt>
                <c:pt idx="315">
                  <c:v>-7.1850585937499999E-3</c:v>
                </c:pt>
                <c:pt idx="316">
                  <c:v>-9.5800781250000005E-3</c:v>
                </c:pt>
                <c:pt idx="317">
                  <c:v>-5.6881713867187505E-3</c:v>
                </c:pt>
                <c:pt idx="318">
                  <c:v>-1.0777587890625001E-2</c:v>
                </c:pt>
                <c:pt idx="319">
                  <c:v>-1.4070739746093752E-2</c:v>
                </c:pt>
                <c:pt idx="320">
                  <c:v>-1.4220428466796876E-2</c:v>
                </c:pt>
                <c:pt idx="321">
                  <c:v>-2.2303619384765626E-2</c:v>
                </c:pt>
                <c:pt idx="322">
                  <c:v>-2.0956420898437501E-2</c:v>
                </c:pt>
                <c:pt idx="323">
                  <c:v>-1.6316070556640624E-2</c:v>
                </c:pt>
                <c:pt idx="324">
                  <c:v>-9.2807006835937504E-3</c:v>
                </c:pt>
                <c:pt idx="325">
                  <c:v>-5.9875488281250005E-3</c:v>
                </c:pt>
                <c:pt idx="326">
                  <c:v>7.1850585937499999E-3</c:v>
                </c:pt>
                <c:pt idx="327">
                  <c:v>9.4303894042968763E-3</c:v>
                </c:pt>
                <c:pt idx="328">
                  <c:v>1.676513671875E-2</c:v>
                </c:pt>
                <c:pt idx="329">
                  <c:v>1.5717315673828124E-2</c:v>
                </c:pt>
                <c:pt idx="330">
                  <c:v>2.8141479492187503E-2</c:v>
                </c:pt>
                <c:pt idx="331">
                  <c:v>2.065704345703125E-2</c:v>
                </c:pt>
                <c:pt idx="332">
                  <c:v>-1.7962646484375E-3</c:v>
                </c:pt>
                <c:pt idx="333">
                  <c:v>-1.8262023925781252E-2</c:v>
                </c:pt>
                <c:pt idx="334">
                  <c:v>-3.2482452392578125E-2</c:v>
                </c:pt>
                <c:pt idx="335">
                  <c:v>-4.3858795166015624E-2</c:v>
                </c:pt>
                <c:pt idx="336">
                  <c:v>-4.4457550048828127E-2</c:v>
                </c:pt>
                <c:pt idx="337">
                  <c:v>-3.7122802734375002E-2</c:v>
                </c:pt>
                <c:pt idx="338">
                  <c:v>-2.3351440429687502E-2</c:v>
                </c:pt>
                <c:pt idx="339">
                  <c:v>-1.6316070556640624E-2</c:v>
                </c:pt>
                <c:pt idx="340">
                  <c:v>1.1226654052734375E-2</c:v>
                </c:pt>
                <c:pt idx="341">
                  <c:v>1.5567626953125E-2</c:v>
                </c:pt>
                <c:pt idx="342">
                  <c:v>2.6045837402343751E-2</c:v>
                </c:pt>
                <c:pt idx="343">
                  <c:v>2.2153930664062502E-2</c:v>
                </c:pt>
                <c:pt idx="344">
                  <c:v>1.2424163818359375E-2</c:v>
                </c:pt>
                <c:pt idx="345">
                  <c:v>4.1912841796875001E-3</c:v>
                </c:pt>
                <c:pt idx="346">
                  <c:v>1.0328521728515625E-2</c:v>
                </c:pt>
                <c:pt idx="347">
                  <c:v>-3.742218017578125E-3</c:v>
                </c:pt>
                <c:pt idx="348">
                  <c:v>-3.5625915527343753E-2</c:v>
                </c:pt>
                <c:pt idx="349">
                  <c:v>-2.9937744140625E-2</c:v>
                </c:pt>
                <c:pt idx="350">
                  <c:v>-3.2183074951171876E-2</c:v>
                </c:pt>
                <c:pt idx="351">
                  <c:v>-3.4129028320312504E-2</c:v>
                </c:pt>
                <c:pt idx="352">
                  <c:v>-3.05364990234375E-2</c:v>
                </c:pt>
                <c:pt idx="353">
                  <c:v>-1.9609222412109377E-2</c:v>
                </c:pt>
                <c:pt idx="354">
                  <c:v>-1.6465759277343752E-2</c:v>
                </c:pt>
                <c:pt idx="355">
                  <c:v>6.2869262695312506E-3</c:v>
                </c:pt>
                <c:pt idx="356">
                  <c:v>5.3887939453125004E-3</c:v>
                </c:pt>
                <c:pt idx="357">
                  <c:v>1.0777587890625001E-2</c:v>
                </c:pt>
                <c:pt idx="358">
                  <c:v>2.7243347167968751E-2</c:v>
                </c:pt>
                <c:pt idx="359">
                  <c:v>1.1975097656250001E-2</c:v>
                </c:pt>
                <c:pt idx="360">
                  <c:v>-7.4844360351562507E-4</c:v>
                </c:pt>
                <c:pt idx="361">
                  <c:v>-1.7962646484375E-3</c:v>
                </c:pt>
                <c:pt idx="362">
                  <c:v>-1.5717315673828124E-2</c:v>
                </c:pt>
                <c:pt idx="363">
                  <c:v>-2.7842102050781251E-2</c:v>
                </c:pt>
                <c:pt idx="364">
                  <c:v>-3.0237121582031252E-2</c:v>
                </c:pt>
                <c:pt idx="365">
                  <c:v>-2.9189300537109376E-2</c:v>
                </c:pt>
                <c:pt idx="366">
                  <c:v>-2.93389892578125E-2</c:v>
                </c:pt>
                <c:pt idx="367">
                  <c:v>-2.065704345703125E-2</c:v>
                </c:pt>
                <c:pt idx="368">
                  <c:v>-2.2004241943359377E-2</c:v>
                </c:pt>
                <c:pt idx="369">
                  <c:v>-1.8561401367187501E-2</c:v>
                </c:pt>
                <c:pt idx="370">
                  <c:v>-2.8440856933593752E-3</c:v>
                </c:pt>
                <c:pt idx="371">
                  <c:v>-2.9937744140625003E-3</c:v>
                </c:pt>
                <c:pt idx="372">
                  <c:v>9.1310119628906262E-3</c:v>
                </c:pt>
                <c:pt idx="373">
                  <c:v>4.3409729003906251E-3</c:v>
                </c:pt>
                <c:pt idx="374">
                  <c:v>-5.9875488281250003E-4</c:v>
                </c:pt>
                <c:pt idx="375">
                  <c:v>5.8378601074218755E-3</c:v>
                </c:pt>
                <c:pt idx="376">
                  <c:v>-5.9875488281250003E-4</c:v>
                </c:pt>
                <c:pt idx="377">
                  <c:v>-1.2573852539062501E-2</c:v>
                </c:pt>
                <c:pt idx="378">
                  <c:v>-2.9039611816406252E-2</c:v>
                </c:pt>
                <c:pt idx="379">
                  <c:v>-2.8141479492187503E-2</c:v>
                </c:pt>
                <c:pt idx="380">
                  <c:v>-4.0116577148437499E-2</c:v>
                </c:pt>
                <c:pt idx="381">
                  <c:v>-2.245330810546875E-2</c:v>
                </c:pt>
                <c:pt idx="382">
                  <c:v>-1.2873229980468751E-2</c:v>
                </c:pt>
                <c:pt idx="383">
                  <c:v>4.9397277832031253E-3</c:v>
                </c:pt>
                <c:pt idx="384">
                  <c:v>1.0927276611328125E-2</c:v>
                </c:pt>
                <c:pt idx="385">
                  <c:v>8.6819458007812503E-3</c:v>
                </c:pt>
                <c:pt idx="386">
                  <c:v>1.9609222412109377E-2</c:v>
                </c:pt>
                <c:pt idx="387">
                  <c:v>1.2723541259765625E-2</c:v>
                </c:pt>
                <c:pt idx="388">
                  <c:v>3.2931518554687503E-3</c:v>
                </c:pt>
                <c:pt idx="389">
                  <c:v>-1.6016693115234376E-2</c:v>
                </c:pt>
                <c:pt idx="390">
                  <c:v>-1.7214202880859376E-2</c:v>
                </c:pt>
                <c:pt idx="391">
                  <c:v>-1.5118560791015626E-2</c:v>
                </c:pt>
                <c:pt idx="392">
                  <c:v>-1.7962646484375001E-2</c:v>
                </c:pt>
                <c:pt idx="393">
                  <c:v>-1.8860778808593753E-2</c:v>
                </c:pt>
                <c:pt idx="394">
                  <c:v>-1.1975097656250001E-2</c:v>
                </c:pt>
                <c:pt idx="395">
                  <c:v>-1.49688720703125E-2</c:v>
                </c:pt>
                <c:pt idx="396">
                  <c:v>-2.5447082519531252E-3</c:v>
                </c:pt>
                <c:pt idx="397">
                  <c:v>4.4906616210937502E-3</c:v>
                </c:pt>
                <c:pt idx="398">
                  <c:v>7.48443603515625E-3</c:v>
                </c:pt>
                <c:pt idx="399">
                  <c:v>7.4844360351562507E-4</c:v>
                </c:pt>
                <c:pt idx="400">
                  <c:v>6.7359924316406257E-3</c:v>
                </c:pt>
                <c:pt idx="401">
                  <c:v>2.2453308105468751E-3</c:v>
                </c:pt>
                <c:pt idx="402">
                  <c:v>-8.3825683593750002E-3</c:v>
                </c:pt>
                <c:pt idx="403">
                  <c:v>-5.9875488281250005E-3</c:v>
                </c:pt>
                <c:pt idx="404">
                  <c:v>-1.2573852539062501E-2</c:v>
                </c:pt>
                <c:pt idx="405">
                  <c:v>-7.4844360351562507E-4</c:v>
                </c:pt>
                <c:pt idx="406">
                  <c:v>2.2453308105468751E-3</c:v>
                </c:pt>
                <c:pt idx="407">
                  <c:v>2.9937744140625003E-3</c:v>
                </c:pt>
                <c:pt idx="408">
                  <c:v>-1.945953369140625E-3</c:v>
                </c:pt>
                <c:pt idx="409">
                  <c:v>-4.6403503417968752E-3</c:v>
                </c:pt>
                <c:pt idx="410">
                  <c:v>-1.1526031494140625E-2</c:v>
                </c:pt>
                <c:pt idx="411">
                  <c:v>-1.2573852539062501E-2</c:v>
                </c:pt>
                <c:pt idx="412">
                  <c:v>-1.4968872070312501E-4</c:v>
                </c:pt>
                <c:pt idx="413">
                  <c:v>-5.8378601074218755E-3</c:v>
                </c:pt>
                <c:pt idx="414">
                  <c:v>1.0927276611328125E-2</c:v>
                </c:pt>
                <c:pt idx="415">
                  <c:v>1.1376342773437501E-2</c:v>
                </c:pt>
                <c:pt idx="416">
                  <c:v>1.1975097656250001E-2</c:v>
                </c:pt>
                <c:pt idx="417">
                  <c:v>-2.6345214843750003E-2</c:v>
                </c:pt>
                <c:pt idx="418">
                  <c:v>-7.0353698730468758E-3</c:v>
                </c:pt>
                <c:pt idx="419">
                  <c:v>-1.0178833007812501E-2</c:v>
                </c:pt>
                <c:pt idx="420">
                  <c:v>-2.4099884033203126E-2</c:v>
                </c:pt>
                <c:pt idx="421">
                  <c:v>-1.5867004394531252E-2</c:v>
                </c:pt>
                <c:pt idx="422">
                  <c:v>-1.526824951171875E-2</c:v>
                </c:pt>
                <c:pt idx="423">
                  <c:v>-2.4998016357421875E-2</c:v>
                </c:pt>
              </c:numCache>
            </c:numRef>
          </c:yVal>
          <c:smooth val="0"/>
          <c:extLst>
            <c:ext xmlns:c16="http://schemas.microsoft.com/office/drawing/2014/chart" uri="{C3380CC4-5D6E-409C-BE32-E72D297353CC}">
              <c16:uniqueId val="{00000004-0CB8-4669-B351-620D5AF08B7F}"/>
            </c:ext>
          </c:extLst>
        </c:ser>
        <c:ser>
          <c:idx val="5"/>
          <c:order val="5"/>
          <c:tx>
            <c:strRef>
              <c:f>Sheet1!$G$1</c:f>
              <c:strCache>
                <c:ptCount val="1"/>
                <c:pt idx="0">
                  <c:v>Aluminum Foil on Wood Table</c:v>
                </c:pt>
              </c:strCache>
            </c:strRef>
          </c:tx>
          <c:spPr>
            <a:ln w="19050" cap="rnd">
              <a:noFill/>
              <a:round/>
            </a:ln>
            <a:effectLst/>
          </c:spPr>
          <c:marker>
            <c:symbol val="circle"/>
            <c:size val="5"/>
            <c:spPr>
              <a:solidFill>
                <a:schemeClr val="accent6"/>
              </a:solidFill>
              <a:ln w="9525">
                <a:solidFill>
                  <a:schemeClr val="accent6"/>
                </a:solidFill>
              </a:ln>
              <a:effectLst/>
            </c:spPr>
          </c:marker>
          <c:xVal>
            <c:numRef>
              <c:f>Sheet1!$A$2:$A$794</c:f>
              <c:numCache>
                <c:formatCode>General</c:formatCode>
                <c:ptCount val="793"/>
                <c:pt idx="0">
                  <c:v>0</c:v>
                </c:pt>
                <c:pt idx="1">
                  <c:v>9.9320000008447096E-3</c:v>
                </c:pt>
                <c:pt idx="2">
                  <c:v>1.9862999994074926E-2</c:v>
                </c:pt>
                <c:pt idx="3">
                  <c:v>2.9793999987305142E-2</c:v>
                </c:pt>
                <c:pt idx="4">
                  <c:v>3.9724999995087273E-2</c:v>
                </c:pt>
                <c:pt idx="5">
                  <c:v>4.965599998831749E-2</c:v>
                </c:pt>
                <c:pt idx="6">
                  <c:v>5.9586999996099621E-2</c:v>
                </c:pt>
                <c:pt idx="7">
                  <c:v>6.9517999989329837E-2</c:v>
                </c:pt>
                <c:pt idx="8">
                  <c:v>7.9449999990174547E-2</c:v>
                </c:pt>
                <c:pt idx="9">
                  <c:v>8.9380999997956678E-2</c:v>
                </c:pt>
                <c:pt idx="10">
                  <c:v>9.9311999991186894E-2</c:v>
                </c:pt>
                <c:pt idx="11">
                  <c:v>0.10924299999896903</c:v>
                </c:pt>
                <c:pt idx="12">
                  <c:v>0.11917399999219924</c:v>
                </c:pt>
                <c:pt idx="13">
                  <c:v>0.12910499999998137</c:v>
                </c:pt>
                <c:pt idx="14">
                  <c:v>0.13903599999321159</c:v>
                </c:pt>
                <c:pt idx="15">
                  <c:v>0.14896700000099372</c:v>
                </c:pt>
                <c:pt idx="16">
                  <c:v>0.15889799999422394</c:v>
                </c:pt>
                <c:pt idx="17">
                  <c:v>0.16882999999506865</c:v>
                </c:pt>
                <c:pt idx="18">
                  <c:v>0.17876099998829886</c:v>
                </c:pt>
                <c:pt idx="19">
                  <c:v>0.18869199999608099</c:v>
                </c:pt>
                <c:pt idx="20">
                  <c:v>0.19862299998931121</c:v>
                </c:pt>
                <c:pt idx="21">
                  <c:v>0.20855399999709334</c:v>
                </c:pt>
                <c:pt idx="22">
                  <c:v>0.21848499999032356</c:v>
                </c:pt>
                <c:pt idx="23">
                  <c:v>0.22841599999810569</c:v>
                </c:pt>
                <c:pt idx="24">
                  <c:v>0.23834699999133591</c:v>
                </c:pt>
                <c:pt idx="25">
                  <c:v>0.24827899999218062</c:v>
                </c:pt>
                <c:pt idx="26">
                  <c:v>0.25820999999996275</c:v>
                </c:pt>
                <c:pt idx="27">
                  <c:v>0.26814099999319296</c:v>
                </c:pt>
                <c:pt idx="28">
                  <c:v>0.27807200000097509</c:v>
                </c:pt>
                <c:pt idx="29">
                  <c:v>0.28800299999420531</c:v>
                </c:pt>
                <c:pt idx="30">
                  <c:v>0.29793399998743553</c:v>
                </c:pt>
                <c:pt idx="31">
                  <c:v>0.30786499999521766</c:v>
                </c:pt>
                <c:pt idx="32">
                  <c:v>0.31779599998844787</c:v>
                </c:pt>
                <c:pt idx="33">
                  <c:v>0.32772799998929258</c:v>
                </c:pt>
                <c:pt idx="34">
                  <c:v>0.33765899999707472</c:v>
                </c:pt>
                <c:pt idx="35">
                  <c:v>0.34758999999030493</c:v>
                </c:pt>
                <c:pt idx="36">
                  <c:v>0.35752099999808706</c:v>
                </c:pt>
                <c:pt idx="37">
                  <c:v>0.36745199999131728</c:v>
                </c:pt>
                <c:pt idx="38">
                  <c:v>0.37738299999909941</c:v>
                </c:pt>
                <c:pt idx="39">
                  <c:v>0.38731399999232963</c:v>
                </c:pt>
                <c:pt idx="40">
                  <c:v>0.39724500000011176</c:v>
                </c:pt>
                <c:pt idx="41">
                  <c:v>0.40717700000095647</c:v>
                </c:pt>
                <c:pt idx="42">
                  <c:v>0.41710799999418668</c:v>
                </c:pt>
                <c:pt idx="43">
                  <c:v>0.4270389999874169</c:v>
                </c:pt>
                <c:pt idx="44">
                  <c:v>0.43696999999519903</c:v>
                </c:pt>
                <c:pt idx="45">
                  <c:v>0.44690099998842925</c:v>
                </c:pt>
                <c:pt idx="46">
                  <c:v>0.45683199999621138</c:v>
                </c:pt>
                <c:pt idx="47">
                  <c:v>0.4667629999894416</c:v>
                </c:pt>
                <c:pt idx="48">
                  <c:v>0.47669399999722373</c:v>
                </c:pt>
                <c:pt idx="49">
                  <c:v>0.48662599999806844</c:v>
                </c:pt>
                <c:pt idx="50">
                  <c:v>0.49655699999129865</c:v>
                </c:pt>
                <c:pt idx="51">
                  <c:v>0.50648799999908078</c:v>
                </c:pt>
                <c:pt idx="52">
                  <c:v>0.516418999992311</c:v>
                </c:pt>
                <c:pt idx="53">
                  <c:v>0.52635000000009313</c:v>
                </c:pt>
                <c:pt idx="54">
                  <c:v>0.53628099999332335</c:v>
                </c:pt>
                <c:pt idx="55">
                  <c:v>0.54621199998655356</c:v>
                </c:pt>
                <c:pt idx="56">
                  <c:v>0.5561429999943357</c:v>
                </c:pt>
                <c:pt idx="57">
                  <c:v>0.56607499999518041</c:v>
                </c:pt>
                <c:pt idx="58">
                  <c:v>0.57600599998841062</c:v>
                </c:pt>
                <c:pt idx="59">
                  <c:v>0.58593699999619275</c:v>
                </c:pt>
                <c:pt idx="60">
                  <c:v>0.59586799998942297</c:v>
                </c:pt>
                <c:pt idx="61">
                  <c:v>0.6057989999972051</c:v>
                </c:pt>
                <c:pt idx="62">
                  <c:v>0.61572999999043532</c:v>
                </c:pt>
                <c:pt idx="63">
                  <c:v>0.62566099999821745</c:v>
                </c:pt>
                <c:pt idx="64">
                  <c:v>0.63559199999144766</c:v>
                </c:pt>
                <c:pt idx="65">
                  <c:v>0.64552399999229237</c:v>
                </c:pt>
                <c:pt idx="66">
                  <c:v>0.65545500000007451</c:v>
                </c:pt>
                <c:pt idx="67">
                  <c:v>0.66538599999330472</c:v>
                </c:pt>
                <c:pt idx="68">
                  <c:v>0.67531700000108685</c:v>
                </c:pt>
                <c:pt idx="69">
                  <c:v>0.68524799999431707</c:v>
                </c:pt>
                <c:pt idx="70">
                  <c:v>0.69517899998754729</c:v>
                </c:pt>
                <c:pt idx="71">
                  <c:v>0.70510999999532942</c:v>
                </c:pt>
                <c:pt idx="72">
                  <c:v>0.71504099998855963</c:v>
                </c:pt>
                <c:pt idx="73">
                  <c:v>0.72497199999634176</c:v>
                </c:pt>
                <c:pt idx="74">
                  <c:v>0.73490399999718647</c:v>
                </c:pt>
                <c:pt idx="75">
                  <c:v>0.74483499999041669</c:v>
                </c:pt>
                <c:pt idx="76">
                  <c:v>0.75476599999819882</c:v>
                </c:pt>
                <c:pt idx="77">
                  <c:v>0.76469699999142904</c:v>
                </c:pt>
                <c:pt idx="78">
                  <c:v>0.77462799999921117</c:v>
                </c:pt>
                <c:pt idx="79">
                  <c:v>0.78455899999244139</c:v>
                </c:pt>
                <c:pt idx="80">
                  <c:v>0.79449000000022352</c:v>
                </c:pt>
                <c:pt idx="81">
                  <c:v>0.80442200000106823</c:v>
                </c:pt>
                <c:pt idx="82">
                  <c:v>0.81435299999429844</c:v>
                </c:pt>
                <c:pt idx="83">
                  <c:v>0.82428358332253993</c:v>
                </c:pt>
                <c:pt idx="84">
                  <c:v>0.83421458333032206</c:v>
                </c:pt>
                <c:pt idx="85">
                  <c:v>0.84414558332355227</c:v>
                </c:pt>
                <c:pt idx="86">
                  <c:v>0.8540765833313344</c:v>
                </c:pt>
                <c:pt idx="87">
                  <c:v>0.86400758332456462</c:v>
                </c:pt>
                <c:pt idx="88">
                  <c:v>0.87393858333234675</c:v>
                </c:pt>
                <c:pt idx="89">
                  <c:v>0.88386958332557697</c:v>
                </c:pt>
                <c:pt idx="90">
                  <c:v>0.89380158332642168</c:v>
                </c:pt>
                <c:pt idx="91">
                  <c:v>0.90373258333420381</c:v>
                </c:pt>
                <c:pt idx="92">
                  <c:v>0.91366358332743403</c:v>
                </c:pt>
                <c:pt idx="93">
                  <c:v>0.92359458332066424</c:v>
                </c:pt>
                <c:pt idx="94">
                  <c:v>0.93352558332844637</c:v>
                </c:pt>
                <c:pt idx="95">
                  <c:v>0.94345658332167659</c:v>
                </c:pt>
                <c:pt idx="96">
                  <c:v>0.95338758332945872</c:v>
                </c:pt>
                <c:pt idx="97">
                  <c:v>0.96331858332268894</c:v>
                </c:pt>
                <c:pt idx="98">
                  <c:v>0.97325058332353365</c:v>
                </c:pt>
                <c:pt idx="99">
                  <c:v>0.98318158333131578</c:v>
                </c:pt>
                <c:pt idx="100">
                  <c:v>0.99311258332454599</c:v>
                </c:pt>
                <c:pt idx="101">
                  <c:v>1.0030435833323281</c:v>
                </c:pt>
                <c:pt idx="102">
                  <c:v>1.0129745833255583</c:v>
                </c:pt>
                <c:pt idx="103">
                  <c:v>1.0229055833333405</c:v>
                </c:pt>
                <c:pt idx="104">
                  <c:v>1.0328365833265707</c:v>
                </c:pt>
                <c:pt idx="105">
                  <c:v>1.0427675833343528</c:v>
                </c:pt>
                <c:pt idx="106">
                  <c:v>1.0526995833206456</c:v>
                </c:pt>
                <c:pt idx="107">
                  <c:v>1.0626305833284277</c:v>
                </c:pt>
                <c:pt idx="108">
                  <c:v>1.072561583321658</c:v>
                </c:pt>
                <c:pt idx="109">
                  <c:v>1.0824925833294401</c:v>
                </c:pt>
                <c:pt idx="110">
                  <c:v>1.0924235833226703</c:v>
                </c:pt>
                <c:pt idx="111">
                  <c:v>1.1023545833304524</c:v>
                </c:pt>
                <c:pt idx="112">
                  <c:v>1.1122855833236827</c:v>
                </c:pt>
                <c:pt idx="113">
                  <c:v>1.1222165833314648</c:v>
                </c:pt>
                <c:pt idx="114">
                  <c:v>1.1321485833323095</c:v>
                </c:pt>
                <c:pt idx="115">
                  <c:v>1.1420795833255397</c:v>
                </c:pt>
                <c:pt idx="116">
                  <c:v>1.1520105833333218</c:v>
                </c:pt>
                <c:pt idx="117">
                  <c:v>1.1619415833265521</c:v>
                </c:pt>
                <c:pt idx="118">
                  <c:v>1.1718725833343342</c:v>
                </c:pt>
                <c:pt idx="119">
                  <c:v>1.1818035833275644</c:v>
                </c:pt>
                <c:pt idx="120">
                  <c:v>1.1917345833207946</c:v>
                </c:pt>
                <c:pt idx="121">
                  <c:v>1.2016655833285768</c:v>
                </c:pt>
                <c:pt idx="122">
                  <c:v>1.2115975833294215</c:v>
                </c:pt>
                <c:pt idx="123">
                  <c:v>1.2215285833226517</c:v>
                </c:pt>
                <c:pt idx="124">
                  <c:v>1.2314595833304338</c:v>
                </c:pt>
                <c:pt idx="125">
                  <c:v>1.241390583323664</c:v>
                </c:pt>
                <c:pt idx="126">
                  <c:v>1.2513215833314462</c:v>
                </c:pt>
                <c:pt idx="127">
                  <c:v>1.2612525833246764</c:v>
                </c:pt>
                <c:pt idx="128">
                  <c:v>1.2711835833324585</c:v>
                </c:pt>
                <c:pt idx="129">
                  <c:v>1.2811145833256887</c:v>
                </c:pt>
                <c:pt idx="130">
                  <c:v>1.2910465833265334</c:v>
                </c:pt>
                <c:pt idx="131">
                  <c:v>1.3009775833343156</c:v>
                </c:pt>
                <c:pt idx="132">
                  <c:v>1.3109085833275458</c:v>
                </c:pt>
                <c:pt idx="133">
                  <c:v>1.320839583320776</c:v>
                </c:pt>
                <c:pt idx="134">
                  <c:v>1.3307705833285581</c:v>
                </c:pt>
                <c:pt idx="135">
                  <c:v>1.3407015833217883</c:v>
                </c:pt>
                <c:pt idx="136">
                  <c:v>1.3506325833295705</c:v>
                </c:pt>
                <c:pt idx="137">
                  <c:v>1.3605635833228007</c:v>
                </c:pt>
                <c:pt idx="138">
                  <c:v>1.3704955833236454</c:v>
                </c:pt>
                <c:pt idx="139">
                  <c:v>1.3804265833314275</c:v>
                </c:pt>
                <c:pt idx="140">
                  <c:v>1.3903575833246578</c:v>
                </c:pt>
                <c:pt idx="141">
                  <c:v>1.4002885833324399</c:v>
                </c:pt>
                <c:pt idx="142">
                  <c:v>1.4102195833256701</c:v>
                </c:pt>
                <c:pt idx="143">
                  <c:v>1.4201505833334522</c:v>
                </c:pt>
                <c:pt idx="144">
                  <c:v>1.4300815833266824</c:v>
                </c:pt>
                <c:pt idx="145">
                  <c:v>1.4400125833199127</c:v>
                </c:pt>
                <c:pt idx="146">
                  <c:v>1.4499445833207574</c:v>
                </c:pt>
                <c:pt idx="147">
                  <c:v>1.4598755833285395</c:v>
                </c:pt>
                <c:pt idx="148">
                  <c:v>1.4698065833217697</c:v>
                </c:pt>
                <c:pt idx="149">
                  <c:v>1.4797375833295519</c:v>
                </c:pt>
                <c:pt idx="150">
                  <c:v>1.4896685833227821</c:v>
                </c:pt>
                <c:pt idx="151">
                  <c:v>1.4995995833305642</c:v>
                </c:pt>
                <c:pt idx="152">
                  <c:v>1.5095305833237944</c:v>
                </c:pt>
                <c:pt idx="153">
                  <c:v>1.5194615833315765</c:v>
                </c:pt>
                <c:pt idx="154">
                  <c:v>1.5293935833324213</c:v>
                </c:pt>
                <c:pt idx="155">
                  <c:v>1.5393245833256515</c:v>
                </c:pt>
                <c:pt idx="156">
                  <c:v>1.5492555833334336</c:v>
                </c:pt>
                <c:pt idx="157">
                  <c:v>1.5591865833266638</c:v>
                </c:pt>
                <c:pt idx="158">
                  <c:v>1.569117583319894</c:v>
                </c:pt>
                <c:pt idx="159">
                  <c:v>1.5790485833276762</c:v>
                </c:pt>
                <c:pt idx="160">
                  <c:v>1.5889795833209064</c:v>
                </c:pt>
                <c:pt idx="161">
                  <c:v>1.5989105833286885</c:v>
                </c:pt>
                <c:pt idx="162">
                  <c:v>1.6088425833295332</c:v>
                </c:pt>
                <c:pt idx="163">
                  <c:v>1.6187735833227634</c:v>
                </c:pt>
                <c:pt idx="164">
                  <c:v>1.6287045833305456</c:v>
                </c:pt>
                <c:pt idx="165">
                  <c:v>1.6386355833237758</c:v>
                </c:pt>
                <c:pt idx="166">
                  <c:v>1.6485665833315579</c:v>
                </c:pt>
                <c:pt idx="167">
                  <c:v>1.6584975833247881</c:v>
                </c:pt>
                <c:pt idx="168">
                  <c:v>1.6684285833325703</c:v>
                </c:pt>
                <c:pt idx="169">
                  <c:v>1.6783595833258005</c:v>
                </c:pt>
                <c:pt idx="170">
                  <c:v>1.6882915833266452</c:v>
                </c:pt>
                <c:pt idx="171">
                  <c:v>1.6982225833198754</c:v>
                </c:pt>
                <c:pt idx="172">
                  <c:v>1.7081535833276575</c:v>
                </c:pt>
                <c:pt idx="173">
                  <c:v>1.7180845833208878</c:v>
                </c:pt>
                <c:pt idx="174">
                  <c:v>1.7280155833286699</c:v>
                </c:pt>
                <c:pt idx="175">
                  <c:v>1.7379465833219001</c:v>
                </c:pt>
                <c:pt idx="176">
                  <c:v>1.7478775833296822</c:v>
                </c:pt>
                <c:pt idx="177">
                  <c:v>1.7578085833229125</c:v>
                </c:pt>
                <c:pt idx="178">
                  <c:v>1.7677405833237572</c:v>
                </c:pt>
                <c:pt idx="179">
                  <c:v>1.7776715833315393</c:v>
                </c:pt>
                <c:pt idx="180">
                  <c:v>1.7876025833247695</c:v>
                </c:pt>
                <c:pt idx="181">
                  <c:v>1.7975335833325516</c:v>
                </c:pt>
                <c:pt idx="182">
                  <c:v>1.8074645833257819</c:v>
                </c:pt>
                <c:pt idx="183">
                  <c:v>1.817395583333564</c:v>
                </c:pt>
                <c:pt idx="184">
                  <c:v>1.8273268333286978</c:v>
                </c:pt>
                <c:pt idx="185">
                  <c:v>1.8372588333295425</c:v>
                </c:pt>
                <c:pt idx="186">
                  <c:v>1.8471898333227728</c:v>
                </c:pt>
                <c:pt idx="187">
                  <c:v>1.8571208333305549</c:v>
                </c:pt>
                <c:pt idx="188">
                  <c:v>1.8670518333237851</c:v>
                </c:pt>
                <c:pt idx="189">
                  <c:v>1.8769828333315672</c:v>
                </c:pt>
                <c:pt idx="190">
                  <c:v>1.8869138333247975</c:v>
                </c:pt>
                <c:pt idx="191">
                  <c:v>1.8968448333325796</c:v>
                </c:pt>
                <c:pt idx="192">
                  <c:v>1.9067758333258098</c:v>
                </c:pt>
                <c:pt idx="193">
                  <c:v>1.9167078333266545</c:v>
                </c:pt>
                <c:pt idx="194">
                  <c:v>1.9266388333198847</c:v>
                </c:pt>
                <c:pt idx="195">
                  <c:v>1.9365698333276669</c:v>
                </c:pt>
                <c:pt idx="196">
                  <c:v>1.9465008333208971</c:v>
                </c:pt>
                <c:pt idx="197">
                  <c:v>1.9564318333286792</c:v>
                </c:pt>
                <c:pt idx="198">
                  <c:v>1.9663628333219094</c:v>
                </c:pt>
                <c:pt idx="199">
                  <c:v>1.9762938333296916</c:v>
                </c:pt>
                <c:pt idx="200">
                  <c:v>1.9862248333229218</c:v>
                </c:pt>
                <c:pt idx="201">
                  <c:v>1.9961568333237665</c:v>
                </c:pt>
                <c:pt idx="202">
                  <c:v>2.0060878333315486</c:v>
                </c:pt>
                <c:pt idx="203">
                  <c:v>2.0160188333247788</c:v>
                </c:pt>
                <c:pt idx="204">
                  <c:v>2.025949833332561</c:v>
                </c:pt>
                <c:pt idx="205">
                  <c:v>2.0358808333257912</c:v>
                </c:pt>
                <c:pt idx="206">
                  <c:v>2.0458118333335733</c:v>
                </c:pt>
                <c:pt idx="207">
                  <c:v>2.0557428333268035</c:v>
                </c:pt>
                <c:pt idx="208">
                  <c:v>2.0656738333200337</c:v>
                </c:pt>
                <c:pt idx="209">
                  <c:v>2.0756058333208784</c:v>
                </c:pt>
                <c:pt idx="210">
                  <c:v>2.0855368333286606</c:v>
                </c:pt>
                <c:pt idx="211">
                  <c:v>2.0954678333218908</c:v>
                </c:pt>
                <c:pt idx="212">
                  <c:v>2.1053988333296729</c:v>
                </c:pt>
                <c:pt idx="213">
                  <c:v>2.1153298333229031</c:v>
                </c:pt>
                <c:pt idx="214">
                  <c:v>2.1252608333306853</c:v>
                </c:pt>
                <c:pt idx="215">
                  <c:v>2.1351918333239155</c:v>
                </c:pt>
                <c:pt idx="216">
                  <c:v>2.1451238333247602</c:v>
                </c:pt>
                <c:pt idx="217">
                  <c:v>2.1550548333325423</c:v>
                </c:pt>
                <c:pt idx="218">
                  <c:v>2.1649858333257725</c:v>
                </c:pt>
                <c:pt idx="219">
                  <c:v>2.1749168333335547</c:v>
                </c:pt>
                <c:pt idx="220">
                  <c:v>2.1848478333267849</c:v>
                </c:pt>
                <c:pt idx="221">
                  <c:v>2.1947788333200151</c:v>
                </c:pt>
                <c:pt idx="222">
                  <c:v>2.2047098333277972</c:v>
                </c:pt>
                <c:pt idx="223">
                  <c:v>2.2146408333210275</c:v>
                </c:pt>
                <c:pt idx="224">
                  <c:v>2.2245728333218722</c:v>
                </c:pt>
                <c:pt idx="225">
                  <c:v>2.2345038333296543</c:v>
                </c:pt>
                <c:pt idx="226">
                  <c:v>2.2444348333228845</c:v>
                </c:pt>
                <c:pt idx="227">
                  <c:v>2.2543658333306666</c:v>
                </c:pt>
                <c:pt idx="228">
                  <c:v>2.2642968333238969</c:v>
                </c:pt>
                <c:pt idx="229">
                  <c:v>2.274227833331679</c:v>
                </c:pt>
                <c:pt idx="230">
                  <c:v>2.2841588333249092</c:v>
                </c:pt>
                <c:pt idx="231">
                  <c:v>2.2940908333257539</c:v>
                </c:pt>
                <c:pt idx="232">
                  <c:v>2.3040218333335361</c:v>
                </c:pt>
                <c:pt idx="233">
                  <c:v>2.3139528333267663</c:v>
                </c:pt>
                <c:pt idx="234">
                  <c:v>2.3238838333199965</c:v>
                </c:pt>
                <c:pt idx="235">
                  <c:v>2.3338148333277786</c:v>
                </c:pt>
                <c:pt idx="236">
                  <c:v>2.3437458333210088</c:v>
                </c:pt>
                <c:pt idx="237">
                  <c:v>2.353676833328791</c:v>
                </c:pt>
                <c:pt idx="238">
                  <c:v>2.3636078333220212</c:v>
                </c:pt>
                <c:pt idx="239">
                  <c:v>2.3735398333228659</c:v>
                </c:pt>
                <c:pt idx="240">
                  <c:v>2.383470833330648</c:v>
                </c:pt>
                <c:pt idx="241">
                  <c:v>2.3934018333238782</c:v>
                </c:pt>
                <c:pt idx="242">
                  <c:v>2.4033328333316604</c:v>
                </c:pt>
                <c:pt idx="243">
                  <c:v>2.4132638333248906</c:v>
                </c:pt>
                <c:pt idx="244">
                  <c:v>2.4231948333326727</c:v>
                </c:pt>
                <c:pt idx="245">
                  <c:v>2.4331258333259029</c:v>
                </c:pt>
                <c:pt idx="246">
                  <c:v>2.4430578333267476</c:v>
                </c:pt>
                <c:pt idx="247">
                  <c:v>2.4529888333199779</c:v>
                </c:pt>
                <c:pt idx="248">
                  <c:v>2.46291983332776</c:v>
                </c:pt>
                <c:pt idx="249">
                  <c:v>2.4728508333209902</c:v>
                </c:pt>
                <c:pt idx="250">
                  <c:v>2.4827818333287723</c:v>
                </c:pt>
                <c:pt idx="251">
                  <c:v>2.4927128333220026</c:v>
                </c:pt>
                <c:pt idx="252">
                  <c:v>2.5026438333297847</c:v>
                </c:pt>
                <c:pt idx="253">
                  <c:v>2.5125748333230149</c:v>
                </c:pt>
                <c:pt idx="254">
                  <c:v>2.5225068333238596</c:v>
                </c:pt>
                <c:pt idx="255">
                  <c:v>2.5324378333316417</c:v>
                </c:pt>
                <c:pt idx="256">
                  <c:v>2.542368833324872</c:v>
                </c:pt>
                <c:pt idx="257">
                  <c:v>2.5522998333326541</c:v>
                </c:pt>
                <c:pt idx="258">
                  <c:v>2.5622308333258843</c:v>
                </c:pt>
                <c:pt idx="259">
                  <c:v>2.5721618333336664</c:v>
                </c:pt>
                <c:pt idx="260">
                  <c:v>2.5820928333268967</c:v>
                </c:pt>
                <c:pt idx="261">
                  <c:v>2.5920248333277414</c:v>
                </c:pt>
                <c:pt idx="262">
                  <c:v>2.6019558333209716</c:v>
                </c:pt>
                <c:pt idx="263">
                  <c:v>2.6118868333287537</c:v>
                </c:pt>
                <c:pt idx="264">
                  <c:v>2.6218178333219839</c:v>
                </c:pt>
                <c:pt idx="265">
                  <c:v>2.6317488333297661</c:v>
                </c:pt>
                <c:pt idx="266">
                  <c:v>2.6416798333229963</c:v>
                </c:pt>
                <c:pt idx="267">
                  <c:v>2.6516108333307784</c:v>
                </c:pt>
                <c:pt idx="268">
                  <c:v>2.6615428333316231</c:v>
                </c:pt>
                <c:pt idx="269">
                  <c:v>2.6714738333248533</c:v>
                </c:pt>
                <c:pt idx="270">
                  <c:v>2.6814048333326355</c:v>
                </c:pt>
                <c:pt idx="271">
                  <c:v>2.6913358333258657</c:v>
                </c:pt>
                <c:pt idx="272">
                  <c:v>2.7012668333336478</c:v>
                </c:pt>
                <c:pt idx="273">
                  <c:v>2.711197833326878</c:v>
                </c:pt>
                <c:pt idx="274">
                  <c:v>2.7211288333201082</c:v>
                </c:pt>
                <c:pt idx="275">
                  <c:v>2.731060833320953</c:v>
                </c:pt>
                <c:pt idx="276">
                  <c:v>2.7409918333287351</c:v>
                </c:pt>
                <c:pt idx="277">
                  <c:v>2.7509228333219653</c:v>
                </c:pt>
                <c:pt idx="278">
                  <c:v>2.7608538333297474</c:v>
                </c:pt>
                <c:pt idx="279">
                  <c:v>2.7707848333229776</c:v>
                </c:pt>
                <c:pt idx="280">
                  <c:v>2.7807158333307598</c:v>
                </c:pt>
                <c:pt idx="281">
                  <c:v>2.79064683332399</c:v>
                </c:pt>
                <c:pt idx="282">
                  <c:v>2.8005788333248347</c:v>
                </c:pt>
                <c:pt idx="283">
                  <c:v>2.8105098333326168</c:v>
                </c:pt>
                <c:pt idx="284">
                  <c:v>2.8204402499977732</c:v>
                </c:pt>
                <c:pt idx="285">
                  <c:v>2.8303712499910034</c:v>
                </c:pt>
                <c:pt idx="286">
                  <c:v>2.8403022499987856</c:v>
                </c:pt>
                <c:pt idx="287">
                  <c:v>2.8502332499920158</c:v>
                </c:pt>
                <c:pt idx="288">
                  <c:v>2.8601642499997979</c:v>
                </c:pt>
                <c:pt idx="289">
                  <c:v>2.8700962500006426</c:v>
                </c:pt>
                <c:pt idx="290">
                  <c:v>2.8800272499938728</c:v>
                </c:pt>
                <c:pt idx="291">
                  <c:v>2.889958249987103</c:v>
                </c:pt>
                <c:pt idx="292">
                  <c:v>2.8998892499948852</c:v>
                </c:pt>
                <c:pt idx="293">
                  <c:v>2.9098202499881154</c:v>
                </c:pt>
                <c:pt idx="294">
                  <c:v>2.9197512499958975</c:v>
                </c:pt>
                <c:pt idx="295">
                  <c:v>2.9296822499891277</c:v>
                </c:pt>
                <c:pt idx="296">
                  <c:v>2.9396132499969099</c:v>
                </c:pt>
                <c:pt idx="297">
                  <c:v>2.9495452499977546</c:v>
                </c:pt>
                <c:pt idx="298">
                  <c:v>2.9594762499909848</c:v>
                </c:pt>
                <c:pt idx="299">
                  <c:v>2.9694072499987669</c:v>
                </c:pt>
                <c:pt idx="300">
                  <c:v>2.9793382499919971</c:v>
                </c:pt>
                <c:pt idx="301">
                  <c:v>2.9892692499997793</c:v>
                </c:pt>
                <c:pt idx="302">
                  <c:v>2.9992002499930095</c:v>
                </c:pt>
                <c:pt idx="303">
                  <c:v>3.0091312500007916</c:v>
                </c:pt>
                <c:pt idx="304">
                  <c:v>3.0190632499870844</c:v>
                </c:pt>
                <c:pt idx="305">
                  <c:v>3.0289942499948665</c:v>
                </c:pt>
                <c:pt idx="306">
                  <c:v>3.0389252499880968</c:v>
                </c:pt>
                <c:pt idx="307">
                  <c:v>3.0488562499958789</c:v>
                </c:pt>
                <c:pt idx="308">
                  <c:v>3.0587872499891091</c:v>
                </c:pt>
                <c:pt idx="309">
                  <c:v>3.0687182499968912</c:v>
                </c:pt>
                <c:pt idx="310">
                  <c:v>3.078650249997736</c:v>
                </c:pt>
                <c:pt idx="311">
                  <c:v>3.0885812499909662</c:v>
                </c:pt>
                <c:pt idx="312">
                  <c:v>3.0985122499987483</c:v>
                </c:pt>
                <c:pt idx="313">
                  <c:v>3.1084432499919785</c:v>
                </c:pt>
                <c:pt idx="314">
                  <c:v>3.1183742499997607</c:v>
                </c:pt>
                <c:pt idx="315">
                  <c:v>3.1283052499929909</c:v>
                </c:pt>
                <c:pt idx="316">
                  <c:v>3.138236250000773</c:v>
                </c:pt>
                <c:pt idx="317">
                  <c:v>3.1481682499870658</c:v>
                </c:pt>
                <c:pt idx="318">
                  <c:v>3.1580992499948479</c:v>
                </c:pt>
                <c:pt idx="319">
                  <c:v>3.1680302499880781</c:v>
                </c:pt>
                <c:pt idx="320">
                  <c:v>3.1779612499958603</c:v>
                </c:pt>
                <c:pt idx="321">
                  <c:v>3.1878922499890905</c:v>
                </c:pt>
                <c:pt idx="322">
                  <c:v>3.1978232499968726</c:v>
                </c:pt>
                <c:pt idx="323">
                  <c:v>3.2077542499901028</c:v>
                </c:pt>
                <c:pt idx="324">
                  <c:v>3.2176862499909475</c:v>
                </c:pt>
                <c:pt idx="325">
                  <c:v>3.2276172499987297</c:v>
                </c:pt>
                <c:pt idx="326">
                  <c:v>3.2375482499919599</c:v>
                </c:pt>
                <c:pt idx="327">
                  <c:v>3.247479249999742</c:v>
                </c:pt>
                <c:pt idx="328">
                  <c:v>3.2574102499929722</c:v>
                </c:pt>
                <c:pt idx="329">
                  <c:v>3.2673412500007544</c:v>
                </c:pt>
                <c:pt idx="330">
                  <c:v>3.2772722499939846</c:v>
                </c:pt>
                <c:pt idx="331">
                  <c:v>3.2872042499948293</c:v>
                </c:pt>
                <c:pt idx="332">
                  <c:v>3.2971352499880595</c:v>
                </c:pt>
                <c:pt idx="333">
                  <c:v>3.3070662499958416</c:v>
                </c:pt>
                <c:pt idx="334">
                  <c:v>3.3169972499890719</c:v>
                </c:pt>
                <c:pt idx="335">
                  <c:v>3.326928249996854</c:v>
                </c:pt>
                <c:pt idx="336">
                  <c:v>3.3368592499900842</c:v>
                </c:pt>
                <c:pt idx="337">
                  <c:v>3.3467902499978663</c:v>
                </c:pt>
                <c:pt idx="338">
                  <c:v>3.356722249998711</c:v>
                </c:pt>
                <c:pt idx="339">
                  <c:v>3.3666532499919413</c:v>
                </c:pt>
                <c:pt idx="340">
                  <c:v>3.3765842499997234</c:v>
                </c:pt>
                <c:pt idx="341">
                  <c:v>3.3865152499929536</c:v>
                </c:pt>
                <c:pt idx="342">
                  <c:v>3.3964462500007357</c:v>
                </c:pt>
                <c:pt idx="343">
                  <c:v>3.406377249993966</c:v>
                </c:pt>
                <c:pt idx="344">
                  <c:v>3.4163092499948107</c:v>
                </c:pt>
                <c:pt idx="345">
                  <c:v>3.4262402499880409</c:v>
                </c:pt>
                <c:pt idx="346">
                  <c:v>3.436171249995823</c:v>
                </c:pt>
                <c:pt idx="347">
                  <c:v>3.4461022499890532</c:v>
                </c:pt>
                <c:pt idx="348">
                  <c:v>3.4560332499968354</c:v>
                </c:pt>
                <c:pt idx="349">
                  <c:v>3.4659642499900656</c:v>
                </c:pt>
                <c:pt idx="350">
                  <c:v>3.4758952499978477</c:v>
                </c:pt>
                <c:pt idx="351">
                  <c:v>3.4858272499986924</c:v>
                </c:pt>
                <c:pt idx="352">
                  <c:v>3.4957582499919226</c:v>
                </c:pt>
                <c:pt idx="353">
                  <c:v>3.5056892499997048</c:v>
                </c:pt>
                <c:pt idx="354">
                  <c:v>3.515620249992935</c:v>
                </c:pt>
                <c:pt idx="355">
                  <c:v>3.5255512500007171</c:v>
                </c:pt>
                <c:pt idx="356">
                  <c:v>3.5354822499939473</c:v>
                </c:pt>
                <c:pt idx="357">
                  <c:v>3.5454132499871776</c:v>
                </c:pt>
                <c:pt idx="358">
                  <c:v>3.5553452499880223</c:v>
                </c:pt>
                <c:pt idx="359">
                  <c:v>3.5652762499958044</c:v>
                </c:pt>
                <c:pt idx="360">
                  <c:v>3.5752072499890346</c:v>
                </c:pt>
                <c:pt idx="361">
                  <c:v>3.5851382499968167</c:v>
                </c:pt>
                <c:pt idx="362">
                  <c:v>3.595069249990047</c:v>
                </c:pt>
                <c:pt idx="363">
                  <c:v>3.6050002499978291</c:v>
                </c:pt>
                <c:pt idx="364">
                  <c:v>3.6149322499986738</c:v>
                </c:pt>
                <c:pt idx="365">
                  <c:v>3.624863249991904</c:v>
                </c:pt>
                <c:pt idx="366">
                  <c:v>3.6347942499996861</c:v>
                </c:pt>
                <c:pt idx="367">
                  <c:v>3.6447252499929164</c:v>
                </c:pt>
                <c:pt idx="368">
                  <c:v>3.6546562500006985</c:v>
                </c:pt>
                <c:pt idx="369">
                  <c:v>3.6645872499939287</c:v>
                </c:pt>
                <c:pt idx="370">
                  <c:v>3.6745182499871589</c:v>
                </c:pt>
                <c:pt idx="371">
                  <c:v>3.6844502499880036</c:v>
                </c:pt>
                <c:pt idx="372">
                  <c:v>3.6943812499957858</c:v>
                </c:pt>
                <c:pt idx="373">
                  <c:v>3.704312249989016</c:v>
                </c:pt>
                <c:pt idx="374">
                  <c:v>3.7142432499967981</c:v>
                </c:pt>
                <c:pt idx="375">
                  <c:v>3.7241742499900283</c:v>
                </c:pt>
                <c:pt idx="376">
                  <c:v>3.7341052499978105</c:v>
                </c:pt>
                <c:pt idx="377">
                  <c:v>3.7440372499986552</c:v>
                </c:pt>
                <c:pt idx="378">
                  <c:v>3.7539682499918854</c:v>
                </c:pt>
                <c:pt idx="379">
                  <c:v>3.7638992499996675</c:v>
                </c:pt>
                <c:pt idx="380">
                  <c:v>3.7738302499928977</c:v>
                </c:pt>
                <c:pt idx="381">
                  <c:v>3.7837612500006799</c:v>
                </c:pt>
                <c:pt idx="382">
                  <c:v>3.7936922499939101</c:v>
                </c:pt>
                <c:pt idx="383">
                  <c:v>3.8036232499871403</c:v>
                </c:pt>
                <c:pt idx="384">
                  <c:v>3.813555249987985</c:v>
                </c:pt>
                <c:pt idx="385">
                  <c:v>3.823486083332682</c:v>
                </c:pt>
                <c:pt idx="386">
                  <c:v>3.8334170833259122</c:v>
                </c:pt>
                <c:pt idx="387">
                  <c:v>3.8433480833336944</c:v>
                </c:pt>
                <c:pt idx="388">
                  <c:v>3.8532790833269246</c:v>
                </c:pt>
                <c:pt idx="389">
                  <c:v>3.8632100833201548</c:v>
                </c:pt>
                <c:pt idx="390">
                  <c:v>3.8731420833209995</c:v>
                </c:pt>
                <c:pt idx="391">
                  <c:v>3.8830730833287816</c:v>
                </c:pt>
                <c:pt idx="392">
                  <c:v>3.8930040833220119</c:v>
                </c:pt>
                <c:pt idx="393">
                  <c:v>3.902935083329794</c:v>
                </c:pt>
                <c:pt idx="394">
                  <c:v>3.9128660833230242</c:v>
                </c:pt>
                <c:pt idx="395">
                  <c:v>3.9227970833308063</c:v>
                </c:pt>
                <c:pt idx="396">
                  <c:v>3.9327290833316511</c:v>
                </c:pt>
                <c:pt idx="397">
                  <c:v>3.9426600833248813</c:v>
                </c:pt>
                <c:pt idx="398">
                  <c:v>3.9525910833326634</c:v>
                </c:pt>
                <c:pt idx="399">
                  <c:v>3.9625220833258936</c:v>
                </c:pt>
                <c:pt idx="400">
                  <c:v>3.9724530833336757</c:v>
                </c:pt>
                <c:pt idx="401">
                  <c:v>3.982384083326906</c:v>
                </c:pt>
                <c:pt idx="402">
                  <c:v>3.9923150833201362</c:v>
                </c:pt>
                <c:pt idx="403">
                  <c:v>4.0022470833209809</c:v>
                </c:pt>
                <c:pt idx="404">
                  <c:v>4.012178083328763</c:v>
                </c:pt>
                <c:pt idx="405">
                  <c:v>4.0221090833219932</c:v>
                </c:pt>
                <c:pt idx="406">
                  <c:v>4.0320400833297754</c:v>
                </c:pt>
                <c:pt idx="407">
                  <c:v>4.0419710833230056</c:v>
                </c:pt>
                <c:pt idx="408">
                  <c:v>4.0519020833307877</c:v>
                </c:pt>
                <c:pt idx="409">
                  <c:v>4.0618340833316324</c:v>
                </c:pt>
                <c:pt idx="410">
                  <c:v>4.0717650833248626</c:v>
                </c:pt>
                <c:pt idx="411">
                  <c:v>4.0816960833326448</c:v>
                </c:pt>
                <c:pt idx="412">
                  <c:v>4.091627083325875</c:v>
                </c:pt>
                <c:pt idx="413">
                  <c:v>4.1015580833336571</c:v>
                </c:pt>
                <c:pt idx="414">
                  <c:v>4.1114890833268873</c:v>
                </c:pt>
                <c:pt idx="415">
                  <c:v>4.121421083327732</c:v>
                </c:pt>
                <c:pt idx="416">
                  <c:v>4.1313520833209623</c:v>
                </c:pt>
                <c:pt idx="417">
                  <c:v>4.1412830833287444</c:v>
                </c:pt>
                <c:pt idx="418">
                  <c:v>4.1512140833219746</c:v>
                </c:pt>
                <c:pt idx="419">
                  <c:v>4.1611450833297567</c:v>
                </c:pt>
                <c:pt idx="420">
                  <c:v>4.171076083322987</c:v>
                </c:pt>
                <c:pt idx="421">
                  <c:v>4.1810080833238317</c:v>
                </c:pt>
                <c:pt idx="422">
                  <c:v>4.1909390833316138</c:v>
                </c:pt>
                <c:pt idx="423">
                  <c:v>4.200870083324844</c:v>
                </c:pt>
                <c:pt idx="424">
                  <c:v>4.2108010833326261</c:v>
                </c:pt>
                <c:pt idx="425">
                  <c:v>4.2207320833258564</c:v>
                </c:pt>
                <c:pt idx="426">
                  <c:v>4.2306630833336385</c:v>
                </c:pt>
                <c:pt idx="427">
                  <c:v>4.2405940833268687</c:v>
                </c:pt>
                <c:pt idx="428">
                  <c:v>4.2505260833277134</c:v>
                </c:pt>
                <c:pt idx="429">
                  <c:v>4.2604570833209436</c:v>
                </c:pt>
                <c:pt idx="430">
                  <c:v>4.2703880833287258</c:v>
                </c:pt>
                <c:pt idx="431">
                  <c:v>4.280319083321956</c:v>
                </c:pt>
                <c:pt idx="432">
                  <c:v>4.2902500833297381</c:v>
                </c:pt>
                <c:pt idx="433">
                  <c:v>4.3001810833229683</c:v>
                </c:pt>
                <c:pt idx="434">
                  <c:v>4.310113083323813</c:v>
                </c:pt>
                <c:pt idx="435">
                  <c:v>4.3200440833315952</c:v>
                </c:pt>
                <c:pt idx="436">
                  <c:v>4.3299750833248254</c:v>
                </c:pt>
                <c:pt idx="437">
                  <c:v>4.3399060833326075</c:v>
                </c:pt>
                <c:pt idx="438">
                  <c:v>4.3498370833258377</c:v>
                </c:pt>
                <c:pt idx="439">
                  <c:v>4.3597680833336199</c:v>
                </c:pt>
                <c:pt idx="440">
                  <c:v>4.3697000833199127</c:v>
                </c:pt>
                <c:pt idx="441">
                  <c:v>4.3796310833276948</c:v>
                </c:pt>
                <c:pt idx="442">
                  <c:v>4.389562083320925</c:v>
                </c:pt>
                <c:pt idx="443">
                  <c:v>4.3994930833287071</c:v>
                </c:pt>
                <c:pt idx="444">
                  <c:v>4.4094240833219374</c:v>
                </c:pt>
                <c:pt idx="445">
                  <c:v>4.4193550833297195</c:v>
                </c:pt>
                <c:pt idx="446">
                  <c:v>4.4292870833305642</c:v>
                </c:pt>
                <c:pt idx="447">
                  <c:v>4.4392180833237944</c:v>
                </c:pt>
                <c:pt idx="448">
                  <c:v>4.4491490833315765</c:v>
                </c:pt>
                <c:pt idx="449">
                  <c:v>4.4590800833248068</c:v>
                </c:pt>
                <c:pt idx="450">
                  <c:v>4.4690110833325889</c:v>
                </c:pt>
                <c:pt idx="451">
                  <c:v>4.4789420833258191</c:v>
                </c:pt>
                <c:pt idx="452">
                  <c:v>4.4888740833266638</c:v>
                </c:pt>
                <c:pt idx="453">
                  <c:v>4.498805083319894</c:v>
                </c:pt>
                <c:pt idx="454">
                  <c:v>4.5087360833276762</c:v>
                </c:pt>
                <c:pt idx="455">
                  <c:v>4.5186670833209064</c:v>
                </c:pt>
                <c:pt idx="456">
                  <c:v>4.5285980833286885</c:v>
                </c:pt>
                <c:pt idx="457">
                  <c:v>4.5385290833219187</c:v>
                </c:pt>
                <c:pt idx="458">
                  <c:v>4.5484610833227634</c:v>
                </c:pt>
                <c:pt idx="459">
                  <c:v>4.5583920833305456</c:v>
                </c:pt>
                <c:pt idx="460">
                  <c:v>4.5683230833237758</c:v>
                </c:pt>
                <c:pt idx="461">
                  <c:v>4.5782540833315579</c:v>
                </c:pt>
                <c:pt idx="462">
                  <c:v>4.5881850833247881</c:v>
                </c:pt>
                <c:pt idx="463">
                  <c:v>4.5981170833256328</c:v>
                </c:pt>
                <c:pt idx="464">
                  <c:v>4.608048083333415</c:v>
                </c:pt>
                <c:pt idx="465">
                  <c:v>4.6179790833266452</c:v>
                </c:pt>
                <c:pt idx="466">
                  <c:v>4.6279100833198754</c:v>
                </c:pt>
                <c:pt idx="467">
                  <c:v>4.6378410833276575</c:v>
                </c:pt>
                <c:pt idx="468">
                  <c:v>4.6477720833208878</c:v>
                </c:pt>
                <c:pt idx="469">
                  <c:v>4.6577040833217325</c:v>
                </c:pt>
                <c:pt idx="470">
                  <c:v>4.6676350833295146</c:v>
                </c:pt>
                <c:pt idx="471">
                  <c:v>4.6775660833227448</c:v>
                </c:pt>
                <c:pt idx="472">
                  <c:v>4.6874970833305269</c:v>
                </c:pt>
                <c:pt idx="473">
                  <c:v>4.6974280833237572</c:v>
                </c:pt>
                <c:pt idx="474">
                  <c:v>4.7073590833315393</c:v>
                </c:pt>
                <c:pt idx="475">
                  <c:v>4.717291083332384</c:v>
                </c:pt>
                <c:pt idx="476">
                  <c:v>4.7272220833256142</c:v>
                </c:pt>
                <c:pt idx="477">
                  <c:v>4.7371530833333964</c:v>
                </c:pt>
                <c:pt idx="478">
                  <c:v>4.7470840833266266</c:v>
                </c:pt>
                <c:pt idx="479">
                  <c:v>4.7570150833344087</c:v>
                </c:pt>
                <c:pt idx="480">
                  <c:v>4.7669460833276389</c:v>
                </c:pt>
                <c:pt idx="481">
                  <c:v>4.7768780833284836</c:v>
                </c:pt>
                <c:pt idx="482">
                  <c:v>4.7868090833217138</c:v>
                </c:pt>
                <c:pt idx="483">
                  <c:v>4.796740083329496</c:v>
                </c:pt>
                <c:pt idx="484">
                  <c:v>4.8066710833227262</c:v>
                </c:pt>
                <c:pt idx="485">
                  <c:v>4.8166020833305083</c:v>
                </c:pt>
                <c:pt idx="486">
                  <c:v>4.8265344583342085</c:v>
                </c:pt>
                <c:pt idx="487">
                  <c:v>4.8364664583205013</c:v>
                </c:pt>
                <c:pt idx="488">
                  <c:v>4.8463974583282834</c:v>
                </c:pt>
                <c:pt idx="489">
                  <c:v>4.8563284583215136</c:v>
                </c:pt>
                <c:pt idx="490">
                  <c:v>4.8662594583292957</c:v>
                </c:pt>
                <c:pt idx="491">
                  <c:v>4.876190458322526</c:v>
                </c:pt>
                <c:pt idx="492">
                  <c:v>4.8861224583233707</c:v>
                </c:pt>
                <c:pt idx="493">
                  <c:v>4.8960534583311528</c:v>
                </c:pt>
                <c:pt idx="494">
                  <c:v>4.905984458324383</c:v>
                </c:pt>
                <c:pt idx="495">
                  <c:v>4.9159154583321651</c:v>
                </c:pt>
                <c:pt idx="496">
                  <c:v>4.9258464583253954</c:v>
                </c:pt>
                <c:pt idx="497">
                  <c:v>4.9357774583331775</c:v>
                </c:pt>
                <c:pt idx="498">
                  <c:v>4.9457094583340222</c:v>
                </c:pt>
                <c:pt idx="499">
                  <c:v>4.9556404583272524</c:v>
                </c:pt>
                <c:pt idx="500">
                  <c:v>4.9655714583204826</c:v>
                </c:pt>
                <c:pt idx="501">
                  <c:v>4.9755024583282648</c:v>
                </c:pt>
                <c:pt idx="502">
                  <c:v>4.985433458321495</c:v>
                </c:pt>
                <c:pt idx="503">
                  <c:v>4.9953644583292771</c:v>
                </c:pt>
                <c:pt idx="504">
                  <c:v>5.0052964583301218</c:v>
                </c:pt>
                <c:pt idx="505">
                  <c:v>5.015227458323352</c:v>
                </c:pt>
                <c:pt idx="506">
                  <c:v>5.0251584583311342</c:v>
                </c:pt>
                <c:pt idx="507">
                  <c:v>5.0350894583243644</c:v>
                </c:pt>
                <c:pt idx="508">
                  <c:v>5.0450204583321465</c:v>
                </c:pt>
                <c:pt idx="509">
                  <c:v>5.0549524583329912</c:v>
                </c:pt>
                <c:pt idx="510">
                  <c:v>5.0648834583262214</c:v>
                </c:pt>
                <c:pt idx="511">
                  <c:v>5.0748144583340036</c:v>
                </c:pt>
                <c:pt idx="512">
                  <c:v>5.0847454583272338</c:v>
                </c:pt>
                <c:pt idx="513">
                  <c:v>5.094676458320464</c:v>
                </c:pt>
                <c:pt idx="514">
                  <c:v>5.1046074583282461</c:v>
                </c:pt>
                <c:pt idx="515">
                  <c:v>5.1145394583290908</c:v>
                </c:pt>
                <c:pt idx="516">
                  <c:v>5.1244704583223211</c:v>
                </c:pt>
                <c:pt idx="517">
                  <c:v>5.1344014583301032</c:v>
                </c:pt>
                <c:pt idx="518">
                  <c:v>5.1443324583233334</c:v>
                </c:pt>
                <c:pt idx="519">
                  <c:v>5.1542634583311155</c:v>
                </c:pt>
                <c:pt idx="520">
                  <c:v>5.1641954583319603</c:v>
                </c:pt>
                <c:pt idx="521">
                  <c:v>5.1741264583251905</c:v>
                </c:pt>
                <c:pt idx="522">
                  <c:v>5.1840574583329726</c:v>
                </c:pt>
                <c:pt idx="523">
                  <c:v>5.1939884583262028</c:v>
                </c:pt>
                <c:pt idx="524">
                  <c:v>5.2039194583339849</c:v>
                </c:pt>
                <c:pt idx="525">
                  <c:v>5.2138504583272152</c:v>
                </c:pt>
                <c:pt idx="526">
                  <c:v>5.2237824583280599</c:v>
                </c:pt>
                <c:pt idx="527">
                  <c:v>5.2337134583212901</c:v>
                </c:pt>
                <c:pt idx="528">
                  <c:v>5.2436444583290722</c:v>
                </c:pt>
                <c:pt idx="529">
                  <c:v>5.2535754583223024</c:v>
                </c:pt>
                <c:pt idx="530">
                  <c:v>5.2635064583300846</c:v>
                </c:pt>
                <c:pt idx="531">
                  <c:v>5.2734384583309293</c:v>
                </c:pt>
                <c:pt idx="532">
                  <c:v>5.2833694583241595</c:v>
                </c:pt>
                <c:pt idx="533">
                  <c:v>5.2933004583319416</c:v>
                </c:pt>
                <c:pt idx="534">
                  <c:v>5.3032314583251718</c:v>
                </c:pt>
                <c:pt idx="535">
                  <c:v>5.313162458332954</c:v>
                </c:pt>
                <c:pt idx="536">
                  <c:v>5.3230934583261842</c:v>
                </c:pt>
                <c:pt idx="537">
                  <c:v>5.3330254583270289</c:v>
                </c:pt>
                <c:pt idx="538">
                  <c:v>5.3429564583202591</c:v>
                </c:pt>
                <c:pt idx="539">
                  <c:v>5.3528874583280412</c:v>
                </c:pt>
                <c:pt idx="540">
                  <c:v>5.3628184583212715</c:v>
                </c:pt>
                <c:pt idx="541">
                  <c:v>5.3727494583290536</c:v>
                </c:pt>
                <c:pt idx="542">
                  <c:v>5.3826814583298983</c:v>
                </c:pt>
                <c:pt idx="543">
                  <c:v>5.3926124583231285</c:v>
                </c:pt>
                <c:pt idx="544">
                  <c:v>5.4025434583309107</c:v>
                </c:pt>
                <c:pt idx="545">
                  <c:v>5.4124744583241409</c:v>
                </c:pt>
                <c:pt idx="546">
                  <c:v>5.422405458331923</c:v>
                </c:pt>
                <c:pt idx="547">
                  <c:v>5.4323364583251532</c:v>
                </c:pt>
                <c:pt idx="548">
                  <c:v>5.4422684583259979</c:v>
                </c:pt>
                <c:pt idx="549">
                  <c:v>5.4521994583337801</c:v>
                </c:pt>
                <c:pt idx="550">
                  <c:v>5.4621304583270103</c:v>
                </c:pt>
                <c:pt idx="551">
                  <c:v>5.4720614583202405</c:v>
                </c:pt>
                <c:pt idx="552">
                  <c:v>5.4819924583280226</c:v>
                </c:pt>
                <c:pt idx="553">
                  <c:v>5.4919244583288673</c:v>
                </c:pt>
                <c:pt idx="554">
                  <c:v>5.5018554583220975</c:v>
                </c:pt>
                <c:pt idx="555">
                  <c:v>5.5117864583298797</c:v>
                </c:pt>
                <c:pt idx="556">
                  <c:v>5.5217174583231099</c:v>
                </c:pt>
                <c:pt idx="557">
                  <c:v>5.531648458330892</c:v>
                </c:pt>
                <c:pt idx="558">
                  <c:v>5.5415804583317367</c:v>
                </c:pt>
                <c:pt idx="559">
                  <c:v>5.551511458324967</c:v>
                </c:pt>
                <c:pt idx="560">
                  <c:v>5.5614424583327491</c:v>
                </c:pt>
                <c:pt idx="561">
                  <c:v>5.5713734583259793</c:v>
                </c:pt>
                <c:pt idx="562">
                  <c:v>5.5813044583337614</c:v>
                </c:pt>
                <c:pt idx="563">
                  <c:v>5.5912354583269916</c:v>
                </c:pt>
                <c:pt idx="564">
                  <c:v>5.6011674583278364</c:v>
                </c:pt>
                <c:pt idx="565">
                  <c:v>5.6110984583210666</c:v>
                </c:pt>
                <c:pt idx="566">
                  <c:v>5.6210294583288487</c:v>
                </c:pt>
                <c:pt idx="567">
                  <c:v>5.6309604583220789</c:v>
                </c:pt>
                <c:pt idx="568">
                  <c:v>5.6408914583298611</c:v>
                </c:pt>
                <c:pt idx="569">
                  <c:v>5.6508234583307058</c:v>
                </c:pt>
                <c:pt idx="570">
                  <c:v>5.660754458323936</c:v>
                </c:pt>
                <c:pt idx="571">
                  <c:v>5.6706854583317181</c:v>
                </c:pt>
                <c:pt idx="572">
                  <c:v>5.6806164583249483</c:v>
                </c:pt>
                <c:pt idx="573">
                  <c:v>5.6905474583327305</c:v>
                </c:pt>
                <c:pt idx="574">
                  <c:v>5.7004794583335752</c:v>
                </c:pt>
                <c:pt idx="575">
                  <c:v>5.7104104583268054</c:v>
                </c:pt>
                <c:pt idx="576">
                  <c:v>5.7203414583200356</c:v>
                </c:pt>
                <c:pt idx="577">
                  <c:v>5.7302724583278177</c:v>
                </c:pt>
                <c:pt idx="578">
                  <c:v>5.7402034583210479</c:v>
                </c:pt>
                <c:pt idx="579">
                  <c:v>5.7501354583218927</c:v>
                </c:pt>
                <c:pt idx="580">
                  <c:v>5.7600664583296748</c:v>
                </c:pt>
                <c:pt idx="581">
                  <c:v>5.769997458322905</c:v>
                </c:pt>
                <c:pt idx="582">
                  <c:v>5.7799284583306871</c:v>
                </c:pt>
                <c:pt idx="583">
                  <c:v>5.7898594583239174</c:v>
                </c:pt>
                <c:pt idx="584">
                  <c:v>5.7997904583316995</c:v>
                </c:pt>
                <c:pt idx="585">
                  <c:v>5.8097224583325442</c:v>
                </c:pt>
                <c:pt idx="586">
                  <c:v>5.8196534583257744</c:v>
                </c:pt>
                <c:pt idx="587">
                  <c:v>5.8295844583335565</c:v>
                </c:pt>
                <c:pt idx="588">
                  <c:v>5.8395154583267868</c:v>
                </c:pt>
                <c:pt idx="589">
                  <c:v>5.849446458320017</c:v>
                </c:pt>
                <c:pt idx="590">
                  <c:v>5.8593784583208617</c:v>
                </c:pt>
                <c:pt idx="591">
                  <c:v>5.8693094583286438</c:v>
                </c:pt>
                <c:pt idx="592">
                  <c:v>5.879240458321874</c:v>
                </c:pt>
                <c:pt idx="593">
                  <c:v>5.8891714583296562</c:v>
                </c:pt>
                <c:pt idx="594">
                  <c:v>5.8991024583228864</c:v>
                </c:pt>
                <c:pt idx="595">
                  <c:v>5.9090344583237311</c:v>
                </c:pt>
                <c:pt idx="596">
                  <c:v>5.9189654583315132</c:v>
                </c:pt>
                <c:pt idx="597">
                  <c:v>5.9288964583247434</c:v>
                </c:pt>
                <c:pt idx="598">
                  <c:v>5.9388274583325256</c:v>
                </c:pt>
                <c:pt idx="599">
                  <c:v>5.9487584583257558</c:v>
                </c:pt>
                <c:pt idx="600">
                  <c:v>5.9586904583266005</c:v>
                </c:pt>
                <c:pt idx="601">
                  <c:v>5.9686214583343826</c:v>
                </c:pt>
                <c:pt idx="602">
                  <c:v>5.9785524583276128</c:v>
                </c:pt>
                <c:pt idx="603">
                  <c:v>5.9884834583208431</c:v>
                </c:pt>
                <c:pt idx="604">
                  <c:v>5.9984144583286252</c:v>
                </c:pt>
                <c:pt idx="605">
                  <c:v>6.0083464583294699</c:v>
                </c:pt>
                <c:pt idx="606">
                  <c:v>6.0182774583227001</c:v>
                </c:pt>
                <c:pt idx="607">
                  <c:v>6.0282084583304822</c:v>
                </c:pt>
                <c:pt idx="608">
                  <c:v>6.0381394583237125</c:v>
                </c:pt>
                <c:pt idx="609">
                  <c:v>6.0480704583314946</c:v>
                </c:pt>
                <c:pt idx="610">
                  <c:v>6.0580024583323393</c:v>
                </c:pt>
                <c:pt idx="611">
                  <c:v>6.0679334583255695</c:v>
                </c:pt>
                <c:pt idx="612">
                  <c:v>6.0778644583333516</c:v>
                </c:pt>
                <c:pt idx="613">
                  <c:v>6.0877954583265819</c:v>
                </c:pt>
                <c:pt idx="614">
                  <c:v>6.097726458334364</c:v>
                </c:pt>
                <c:pt idx="615">
                  <c:v>6.1076584583206568</c:v>
                </c:pt>
                <c:pt idx="616">
                  <c:v>6.1175894583284389</c:v>
                </c:pt>
                <c:pt idx="617">
                  <c:v>6.1275204583216691</c:v>
                </c:pt>
                <c:pt idx="618">
                  <c:v>6.1374514583294513</c:v>
                </c:pt>
                <c:pt idx="619">
                  <c:v>6.1473824583226815</c:v>
                </c:pt>
                <c:pt idx="620">
                  <c:v>6.1573144583235262</c:v>
                </c:pt>
                <c:pt idx="621">
                  <c:v>6.1672454583313083</c:v>
                </c:pt>
                <c:pt idx="622">
                  <c:v>6.1771764583245385</c:v>
                </c:pt>
                <c:pt idx="623">
                  <c:v>6.1871074583323207</c:v>
                </c:pt>
                <c:pt idx="624">
                  <c:v>6.1970384583255509</c:v>
                </c:pt>
                <c:pt idx="625">
                  <c:v>6.2069704583263956</c:v>
                </c:pt>
                <c:pt idx="626">
                  <c:v>6.2169014583341777</c:v>
                </c:pt>
                <c:pt idx="627">
                  <c:v>6.2268324583274079</c:v>
                </c:pt>
                <c:pt idx="628">
                  <c:v>6.2367634583206382</c:v>
                </c:pt>
                <c:pt idx="629">
                  <c:v>6.2466944583284203</c:v>
                </c:pt>
                <c:pt idx="630">
                  <c:v>6.2566254583216505</c:v>
                </c:pt>
                <c:pt idx="631">
                  <c:v>6.2665574583224952</c:v>
                </c:pt>
                <c:pt idx="632">
                  <c:v>6.2764884583302774</c:v>
                </c:pt>
                <c:pt idx="633">
                  <c:v>6.2864194583235076</c:v>
                </c:pt>
                <c:pt idx="634">
                  <c:v>6.2963504583312897</c:v>
                </c:pt>
                <c:pt idx="635">
                  <c:v>6.3062814583245199</c:v>
                </c:pt>
                <c:pt idx="636">
                  <c:v>6.3162134583253646</c:v>
                </c:pt>
                <c:pt idx="637">
                  <c:v>6.3261444583331468</c:v>
                </c:pt>
                <c:pt idx="638">
                  <c:v>6.336075458326377</c:v>
                </c:pt>
                <c:pt idx="639">
                  <c:v>6.3460064583341591</c:v>
                </c:pt>
                <c:pt idx="640">
                  <c:v>6.3559374583273893</c:v>
                </c:pt>
                <c:pt idx="641">
                  <c:v>6.365869458328234</c:v>
                </c:pt>
                <c:pt idx="642">
                  <c:v>6.3758004583214642</c:v>
                </c:pt>
                <c:pt idx="643">
                  <c:v>6.3857314583292464</c:v>
                </c:pt>
                <c:pt idx="644">
                  <c:v>6.3956624583224766</c:v>
                </c:pt>
                <c:pt idx="645">
                  <c:v>6.4055944583233213</c:v>
                </c:pt>
                <c:pt idx="646">
                  <c:v>6.4155254583311034</c:v>
                </c:pt>
                <c:pt idx="647">
                  <c:v>6.4254564583243337</c:v>
                </c:pt>
                <c:pt idx="648">
                  <c:v>6.4353874583321158</c:v>
                </c:pt>
                <c:pt idx="649">
                  <c:v>6.445318458325346</c:v>
                </c:pt>
                <c:pt idx="650">
                  <c:v>6.4552504583261907</c:v>
                </c:pt>
                <c:pt idx="651">
                  <c:v>6.4651814583339728</c:v>
                </c:pt>
                <c:pt idx="652">
                  <c:v>6.4751124583272031</c:v>
                </c:pt>
                <c:pt idx="653">
                  <c:v>6.4850434583204333</c:v>
                </c:pt>
                <c:pt idx="654">
                  <c:v>6.4949744583282154</c:v>
                </c:pt>
                <c:pt idx="655">
                  <c:v>6.5049064583290601</c:v>
                </c:pt>
                <c:pt idx="656">
                  <c:v>6.5148374583222903</c:v>
                </c:pt>
                <c:pt idx="657">
                  <c:v>6.5247684583300725</c:v>
                </c:pt>
                <c:pt idx="658">
                  <c:v>6.5346994583233027</c:v>
                </c:pt>
                <c:pt idx="659">
                  <c:v>6.5446304583310848</c:v>
                </c:pt>
                <c:pt idx="660">
                  <c:v>6.5545624583319295</c:v>
                </c:pt>
                <c:pt idx="661">
                  <c:v>6.5644934583251597</c:v>
                </c:pt>
                <c:pt idx="662">
                  <c:v>6.5744244583329419</c:v>
                </c:pt>
                <c:pt idx="663">
                  <c:v>6.5843554583261721</c:v>
                </c:pt>
                <c:pt idx="664">
                  <c:v>6.5942864583339542</c:v>
                </c:pt>
                <c:pt idx="665">
                  <c:v>6.604218458320247</c:v>
                </c:pt>
                <c:pt idx="666">
                  <c:v>6.6141494583280291</c:v>
                </c:pt>
                <c:pt idx="667">
                  <c:v>6.6240804583212594</c:v>
                </c:pt>
                <c:pt idx="668">
                  <c:v>6.6340114583290415</c:v>
                </c:pt>
                <c:pt idx="669">
                  <c:v>6.6439424583222717</c:v>
                </c:pt>
                <c:pt idx="670">
                  <c:v>6.6538744583231164</c:v>
                </c:pt>
                <c:pt idx="671">
                  <c:v>6.6638054583308985</c:v>
                </c:pt>
                <c:pt idx="672">
                  <c:v>6.6737364583241288</c:v>
                </c:pt>
                <c:pt idx="673">
                  <c:v>6.6836674583319109</c:v>
                </c:pt>
                <c:pt idx="674">
                  <c:v>6.6935984583251411</c:v>
                </c:pt>
                <c:pt idx="675">
                  <c:v>6.7035304583259858</c:v>
                </c:pt>
                <c:pt idx="676">
                  <c:v>6.713461458333768</c:v>
                </c:pt>
                <c:pt idx="677">
                  <c:v>6.7233924583269982</c:v>
                </c:pt>
                <c:pt idx="678">
                  <c:v>6.7333234583202284</c:v>
                </c:pt>
                <c:pt idx="679">
                  <c:v>6.7432544583280105</c:v>
                </c:pt>
                <c:pt idx="680">
                  <c:v>6.7531864583288552</c:v>
                </c:pt>
                <c:pt idx="681">
                  <c:v>6.7631174583220854</c:v>
                </c:pt>
                <c:pt idx="682">
                  <c:v>6.7730484583298676</c:v>
                </c:pt>
                <c:pt idx="683">
                  <c:v>6.7829794583230978</c:v>
                </c:pt>
                <c:pt idx="684">
                  <c:v>6.7929114583239425</c:v>
                </c:pt>
                <c:pt idx="685">
                  <c:v>6.8028424583317246</c:v>
                </c:pt>
                <c:pt idx="686">
                  <c:v>6.8127734583249548</c:v>
                </c:pt>
                <c:pt idx="687">
                  <c:v>6.822704458332737</c:v>
                </c:pt>
              </c:numCache>
            </c:numRef>
          </c:xVal>
          <c:yVal>
            <c:numRef>
              <c:f>Sheet1!$G$2:$G$671</c:f>
              <c:numCache>
                <c:formatCode>General</c:formatCode>
                <c:ptCount val="670"/>
                <c:pt idx="0">
                  <c:v>-5.7480468749999999E-2</c:v>
                </c:pt>
                <c:pt idx="1">
                  <c:v>-6.3018951416015628E-2</c:v>
                </c:pt>
                <c:pt idx="2">
                  <c:v>-5.3438873291015626E-2</c:v>
                </c:pt>
                <c:pt idx="3">
                  <c:v>-6.3018951416015628E-2</c:v>
                </c:pt>
                <c:pt idx="4">
                  <c:v>-6.0174865722656255E-2</c:v>
                </c:pt>
                <c:pt idx="5">
                  <c:v>-6.4964904785156249E-2</c:v>
                </c:pt>
                <c:pt idx="6">
                  <c:v>-7.2599029541015631E-2</c:v>
                </c:pt>
                <c:pt idx="7">
                  <c:v>-6.6761169433593753E-2</c:v>
                </c:pt>
                <c:pt idx="8">
                  <c:v>-6.5413970947265629E-2</c:v>
                </c:pt>
                <c:pt idx="9">
                  <c:v>-5.6133270263671875E-2</c:v>
                </c:pt>
                <c:pt idx="10">
                  <c:v>-6.7808990478515629E-2</c:v>
                </c:pt>
                <c:pt idx="11">
                  <c:v>-5.9276733398437503E-2</c:v>
                </c:pt>
                <c:pt idx="12">
                  <c:v>-6.4515838623046884E-2</c:v>
                </c:pt>
                <c:pt idx="13">
                  <c:v>-6.556365966796876E-2</c:v>
                </c:pt>
                <c:pt idx="14">
                  <c:v>-5.9127044677734379E-2</c:v>
                </c:pt>
                <c:pt idx="15">
                  <c:v>-5.8677978515625E-2</c:v>
                </c:pt>
                <c:pt idx="16">
                  <c:v>-6.3468017578125008E-2</c:v>
                </c:pt>
                <c:pt idx="17">
                  <c:v>-5.9576110839843752E-2</c:v>
                </c:pt>
                <c:pt idx="18">
                  <c:v>-6.4366149902343753E-2</c:v>
                </c:pt>
                <c:pt idx="19">
                  <c:v>-6.7060546875000002E-2</c:v>
                </c:pt>
                <c:pt idx="20">
                  <c:v>-7.5143737792968748E-2</c:v>
                </c:pt>
                <c:pt idx="21">
                  <c:v>-6.7060546875000002E-2</c:v>
                </c:pt>
                <c:pt idx="22">
                  <c:v>-6.3468017578125008E-2</c:v>
                </c:pt>
                <c:pt idx="23">
                  <c:v>-6.3917083740234373E-2</c:v>
                </c:pt>
                <c:pt idx="24">
                  <c:v>-6.5863037109375008E-2</c:v>
                </c:pt>
                <c:pt idx="25">
                  <c:v>-6.7060546875000002E-2</c:v>
                </c:pt>
                <c:pt idx="26">
                  <c:v>-6.735992431640625E-2</c:v>
                </c:pt>
                <c:pt idx="27">
                  <c:v>-6.6761169433593753E-2</c:v>
                </c:pt>
                <c:pt idx="28">
                  <c:v>-5.9127044677734379E-2</c:v>
                </c:pt>
                <c:pt idx="29">
                  <c:v>-6.5713348388671877E-2</c:v>
                </c:pt>
                <c:pt idx="30">
                  <c:v>-6.9156188964843754E-2</c:v>
                </c:pt>
                <c:pt idx="31">
                  <c:v>-6.3767395019531256E-2</c:v>
                </c:pt>
                <c:pt idx="32">
                  <c:v>-6.5114593505859381E-2</c:v>
                </c:pt>
                <c:pt idx="33">
                  <c:v>-6.6012725830078126E-2</c:v>
                </c:pt>
                <c:pt idx="34">
                  <c:v>-6.2420196533203125E-2</c:v>
                </c:pt>
                <c:pt idx="35">
                  <c:v>-6.3917083740234373E-2</c:v>
                </c:pt>
                <c:pt idx="36">
                  <c:v>-6.8856811523437506E-2</c:v>
                </c:pt>
                <c:pt idx="37">
                  <c:v>-6.0174865722656255E-2</c:v>
                </c:pt>
                <c:pt idx="38">
                  <c:v>-7.1401519775390623E-2</c:v>
                </c:pt>
                <c:pt idx="39">
                  <c:v>-6.4366149902343753E-2</c:v>
                </c:pt>
                <c:pt idx="40">
                  <c:v>-6.0025177001953131E-2</c:v>
                </c:pt>
                <c:pt idx="41">
                  <c:v>-5.8677978515625E-2</c:v>
                </c:pt>
                <c:pt idx="42">
                  <c:v>-6.1072998046875E-2</c:v>
                </c:pt>
                <c:pt idx="43">
                  <c:v>-6.1821441650390628E-2</c:v>
                </c:pt>
                <c:pt idx="44">
                  <c:v>-6.1072998046875E-2</c:v>
                </c:pt>
                <c:pt idx="45">
                  <c:v>-6.6461791992187505E-2</c:v>
                </c:pt>
                <c:pt idx="46">
                  <c:v>-5.9725799560546876E-2</c:v>
                </c:pt>
                <c:pt idx="47">
                  <c:v>-6.735992431640625E-2</c:v>
                </c:pt>
                <c:pt idx="48">
                  <c:v>-7.2149963378906251E-2</c:v>
                </c:pt>
                <c:pt idx="49">
                  <c:v>-7.3646850585937507E-2</c:v>
                </c:pt>
                <c:pt idx="50">
                  <c:v>-6.4216461181640622E-2</c:v>
                </c:pt>
                <c:pt idx="51">
                  <c:v>-6.8258056640625009E-2</c:v>
                </c:pt>
                <c:pt idx="52">
                  <c:v>-7.1850585937500003E-2</c:v>
                </c:pt>
                <c:pt idx="53">
                  <c:v>-6.8557434082031257E-2</c:v>
                </c:pt>
                <c:pt idx="54">
                  <c:v>-6.3917083740234373E-2</c:v>
                </c:pt>
                <c:pt idx="55">
                  <c:v>-6.8557434082031257E-2</c:v>
                </c:pt>
                <c:pt idx="56">
                  <c:v>-6.3168640136718759E-2</c:v>
                </c:pt>
                <c:pt idx="57">
                  <c:v>-5.8378601074218751E-2</c:v>
                </c:pt>
                <c:pt idx="58">
                  <c:v>-6.3018951416015628E-2</c:v>
                </c:pt>
                <c:pt idx="59">
                  <c:v>-5.9127044677734379E-2</c:v>
                </c:pt>
                <c:pt idx="60">
                  <c:v>-6.2120819091796876E-2</c:v>
                </c:pt>
                <c:pt idx="61">
                  <c:v>-6.4366149902343753E-2</c:v>
                </c:pt>
                <c:pt idx="62">
                  <c:v>-6.735992431640625E-2</c:v>
                </c:pt>
                <c:pt idx="63">
                  <c:v>-6.556365966796876E-2</c:v>
                </c:pt>
                <c:pt idx="64">
                  <c:v>-7.9185333251953136E-2</c:v>
                </c:pt>
                <c:pt idx="65">
                  <c:v>-6.2420196533203125E-2</c:v>
                </c:pt>
                <c:pt idx="66">
                  <c:v>-6.6461791992187505E-2</c:v>
                </c:pt>
                <c:pt idx="67">
                  <c:v>-6.3018951416015628E-2</c:v>
                </c:pt>
                <c:pt idx="68">
                  <c:v>-4.8050079345703128E-2</c:v>
                </c:pt>
                <c:pt idx="69">
                  <c:v>-6.6162414550781257E-2</c:v>
                </c:pt>
                <c:pt idx="70">
                  <c:v>-5.9725799560546876E-2</c:v>
                </c:pt>
                <c:pt idx="71">
                  <c:v>-5.8378601074218751E-2</c:v>
                </c:pt>
                <c:pt idx="72">
                  <c:v>-5.7031402587890627E-2</c:v>
                </c:pt>
                <c:pt idx="73">
                  <c:v>-5.8228912353515627E-2</c:v>
                </c:pt>
                <c:pt idx="74">
                  <c:v>-6.1821441650390628E-2</c:v>
                </c:pt>
                <c:pt idx="75">
                  <c:v>-6.9904632568359382E-2</c:v>
                </c:pt>
                <c:pt idx="76">
                  <c:v>-6.9006500244140623E-2</c:v>
                </c:pt>
                <c:pt idx="77">
                  <c:v>-7.0952453613281258E-2</c:v>
                </c:pt>
                <c:pt idx="78">
                  <c:v>-6.9754943847656251E-2</c:v>
                </c:pt>
                <c:pt idx="79">
                  <c:v>-6.3318328857421877E-2</c:v>
                </c:pt>
                <c:pt idx="80">
                  <c:v>-6.5264282226562498E-2</c:v>
                </c:pt>
                <c:pt idx="81">
                  <c:v>-6.2869262695312497E-2</c:v>
                </c:pt>
                <c:pt idx="82">
                  <c:v>-6.0923309326171876E-2</c:v>
                </c:pt>
                <c:pt idx="83">
                  <c:v>-6.9754943847656251E-2</c:v>
                </c:pt>
                <c:pt idx="84">
                  <c:v>-5.8079223632812503E-2</c:v>
                </c:pt>
                <c:pt idx="85">
                  <c:v>-6.2569885253906249E-2</c:v>
                </c:pt>
                <c:pt idx="86">
                  <c:v>-6.0923309326171876E-2</c:v>
                </c:pt>
                <c:pt idx="87">
                  <c:v>-6.0474243164062504E-2</c:v>
                </c:pt>
                <c:pt idx="88">
                  <c:v>-6.0923309326171876E-2</c:v>
                </c:pt>
                <c:pt idx="89">
                  <c:v>-6.4066772460937504E-2</c:v>
                </c:pt>
                <c:pt idx="90">
                  <c:v>-6.4815216064453132E-2</c:v>
                </c:pt>
                <c:pt idx="91">
                  <c:v>-6.3468017578125008E-2</c:v>
                </c:pt>
                <c:pt idx="92">
                  <c:v>-6.1671752929687504E-2</c:v>
                </c:pt>
                <c:pt idx="93">
                  <c:v>-6.8407745361328126E-2</c:v>
                </c:pt>
                <c:pt idx="94">
                  <c:v>-6.7210235595703133E-2</c:v>
                </c:pt>
                <c:pt idx="95">
                  <c:v>-6.4066772460937504E-2</c:v>
                </c:pt>
                <c:pt idx="96">
                  <c:v>-7.9185333251953136E-2</c:v>
                </c:pt>
                <c:pt idx="97">
                  <c:v>-6.2420196533203125E-2</c:v>
                </c:pt>
                <c:pt idx="98">
                  <c:v>-5.3738250732421874E-2</c:v>
                </c:pt>
                <c:pt idx="99">
                  <c:v>-5.7480468749999999E-2</c:v>
                </c:pt>
                <c:pt idx="100">
                  <c:v>-6.6611480712890622E-2</c:v>
                </c:pt>
                <c:pt idx="101">
                  <c:v>-6.3168640136718759E-2</c:v>
                </c:pt>
                <c:pt idx="102">
                  <c:v>-7.4395294189453134E-2</c:v>
                </c:pt>
                <c:pt idx="103">
                  <c:v>-7.1251831054687506E-2</c:v>
                </c:pt>
                <c:pt idx="104">
                  <c:v>-0.12094848632812501</c:v>
                </c:pt>
                <c:pt idx="105">
                  <c:v>-0.83436492919921879</c:v>
                </c:pt>
                <c:pt idx="106">
                  <c:v>-1.3272898864746094</c:v>
                </c:pt>
                <c:pt idx="107">
                  <c:v>-1.0315049743652345</c:v>
                </c:pt>
                <c:pt idx="108">
                  <c:v>-0.61656784057617187</c:v>
                </c:pt>
                <c:pt idx="109">
                  <c:v>-8.3975372314453123E-2</c:v>
                </c:pt>
                <c:pt idx="110">
                  <c:v>-0.56537429809570316</c:v>
                </c:pt>
                <c:pt idx="111">
                  <c:v>-4.0589593505859378</c:v>
                </c:pt>
                <c:pt idx="112">
                  <c:v>-4.8457232666015626</c:v>
                </c:pt>
                <c:pt idx="113">
                  <c:v>-4.4782374572753909</c:v>
                </c:pt>
                <c:pt idx="114">
                  <c:v>-4.4843746948242194</c:v>
                </c:pt>
                <c:pt idx="115">
                  <c:v>-4.3038500976562499</c:v>
                </c:pt>
                <c:pt idx="116">
                  <c:v>-4.1619451904296874</c:v>
                </c:pt>
                <c:pt idx="117">
                  <c:v>-4.066294097900391</c:v>
                </c:pt>
                <c:pt idx="118">
                  <c:v>-3.9713914489746096</c:v>
                </c:pt>
                <c:pt idx="119">
                  <c:v>-3.8740937805175784</c:v>
                </c:pt>
                <c:pt idx="120">
                  <c:v>-3.6645295715332034</c:v>
                </c:pt>
                <c:pt idx="121">
                  <c:v>-3.5368450927734378</c:v>
                </c:pt>
                <c:pt idx="122">
                  <c:v>-3.3672477722167971</c:v>
                </c:pt>
                <c:pt idx="123">
                  <c:v>-3.1894175720214846</c:v>
                </c:pt>
                <c:pt idx="124">
                  <c:v>-2.9542565917968751</c:v>
                </c:pt>
                <c:pt idx="125">
                  <c:v>-2.7713369750976562</c:v>
                </c:pt>
                <c:pt idx="126">
                  <c:v>-2.5474026489257815</c:v>
                </c:pt>
                <c:pt idx="127">
                  <c:v>-2.3243664550781253</c:v>
                </c:pt>
                <c:pt idx="128">
                  <c:v>-2.0951930236816407</c:v>
                </c:pt>
                <c:pt idx="129">
                  <c:v>-1.8688636779785157</c:v>
                </c:pt>
                <c:pt idx="130">
                  <c:v>-1.5875985717773438</c:v>
                </c:pt>
                <c:pt idx="131">
                  <c:v>-1.3202545166015627</c:v>
                </c:pt>
                <c:pt idx="132">
                  <c:v>-1.0798544311523437</c:v>
                </c:pt>
                <c:pt idx="133">
                  <c:v>-0.79155395507812509</c:v>
                </c:pt>
                <c:pt idx="134">
                  <c:v>-0.5216651916503906</c:v>
                </c:pt>
                <c:pt idx="135">
                  <c:v>-0.1993853759765625</c:v>
                </c:pt>
                <c:pt idx="136">
                  <c:v>1.1975097656250001E-3</c:v>
                </c:pt>
                <c:pt idx="137">
                  <c:v>0.30790969848632815</c:v>
                </c:pt>
                <c:pt idx="138">
                  <c:v>0.60773620605468748</c:v>
                </c:pt>
                <c:pt idx="139">
                  <c:v>0.8746311950683594</c:v>
                </c:pt>
                <c:pt idx="140">
                  <c:v>1.178199920654297</c:v>
                </c:pt>
                <c:pt idx="141">
                  <c:v>1.4302757263183594</c:v>
                </c:pt>
                <c:pt idx="142">
                  <c:v>1.7522561645507813</c:v>
                </c:pt>
                <c:pt idx="143">
                  <c:v>1.9158659362792969</c:v>
                </c:pt>
                <c:pt idx="144">
                  <c:v>2.0121157836914065</c:v>
                </c:pt>
                <c:pt idx="145">
                  <c:v>2.18186279296875</c:v>
                </c:pt>
                <c:pt idx="146">
                  <c:v>2.3322999572753909</c:v>
                </c:pt>
                <c:pt idx="147">
                  <c:v>2.3558010864257812</c:v>
                </c:pt>
                <c:pt idx="148">
                  <c:v>2.3135888671875002</c:v>
                </c:pt>
                <c:pt idx="149">
                  <c:v>2.3207739257812503</c:v>
                </c:pt>
                <c:pt idx="150">
                  <c:v>2.3221211242675781</c:v>
                </c:pt>
                <c:pt idx="151">
                  <c:v>2.3023622131347659</c:v>
                </c:pt>
                <c:pt idx="152">
                  <c:v>2.3004162597656252</c:v>
                </c:pt>
                <c:pt idx="153">
                  <c:v>2.2956262207031251</c:v>
                </c:pt>
                <c:pt idx="154">
                  <c:v>2.365081787109375</c:v>
                </c:pt>
                <c:pt idx="155">
                  <c:v>2.3182292175292969</c:v>
                </c:pt>
                <c:pt idx="156">
                  <c:v>2.2969734191894533</c:v>
                </c:pt>
                <c:pt idx="157">
                  <c:v>2.3062541198730471</c:v>
                </c:pt>
                <c:pt idx="158">
                  <c:v>2.3195764160156251</c:v>
                </c:pt>
                <c:pt idx="159">
                  <c:v>2.3640339660644534</c:v>
                </c:pt>
                <c:pt idx="160">
                  <c:v>2.3011647033691407</c:v>
                </c:pt>
                <c:pt idx="161">
                  <c:v>2.2757176208496093</c:v>
                </c:pt>
                <c:pt idx="162">
                  <c:v>2.2412892150878907</c:v>
                </c:pt>
                <c:pt idx="163">
                  <c:v>2.2049148559570315</c:v>
                </c:pt>
                <c:pt idx="164">
                  <c:v>2.1445903015136718</c:v>
                </c:pt>
                <c:pt idx="165">
                  <c:v>2.1549188232421876</c:v>
                </c:pt>
                <c:pt idx="166">
                  <c:v>2.1414468383789065</c:v>
                </c:pt>
                <c:pt idx="167">
                  <c:v>2.1537213134765625</c:v>
                </c:pt>
                <c:pt idx="168">
                  <c:v>2.1576132202148437</c:v>
                </c:pt>
                <c:pt idx="169">
                  <c:v>2.0817210388183596</c:v>
                </c:pt>
                <c:pt idx="170">
                  <c:v>2.0871098327636721</c:v>
                </c:pt>
                <c:pt idx="171">
                  <c:v>2.016456756591797</c:v>
                </c:pt>
                <c:pt idx="172">
                  <c:v>1.5726296997070313</c:v>
                </c:pt>
                <c:pt idx="173">
                  <c:v>0.50310379028320318</c:v>
                </c:pt>
                <c:pt idx="174">
                  <c:v>-8.9214477539062503E-2</c:v>
                </c:pt>
                <c:pt idx="175">
                  <c:v>-0.4704716491699219</c:v>
                </c:pt>
                <c:pt idx="176">
                  <c:v>-0.51088760375976561</c:v>
                </c:pt>
                <c:pt idx="177">
                  <c:v>-0.10463241577148438</c:v>
                </c:pt>
                <c:pt idx="178">
                  <c:v>-5.0145721435546881E-2</c:v>
                </c:pt>
                <c:pt idx="179">
                  <c:v>-7.3796539306640624E-2</c:v>
                </c:pt>
                <c:pt idx="180">
                  <c:v>-6.7210235595703133E-2</c:v>
                </c:pt>
                <c:pt idx="181">
                  <c:v>-6.1372375488281256E-2</c:v>
                </c:pt>
                <c:pt idx="182">
                  <c:v>-7.4095916748046872E-2</c:v>
                </c:pt>
                <c:pt idx="183">
                  <c:v>-6.8258056640625009E-2</c:v>
                </c:pt>
                <c:pt idx="184">
                  <c:v>-7.0802764892578127E-2</c:v>
                </c:pt>
                <c:pt idx="185">
                  <c:v>-6.5413970947265629E-2</c:v>
                </c:pt>
                <c:pt idx="186">
                  <c:v>-6.0324554443359379E-2</c:v>
                </c:pt>
                <c:pt idx="187">
                  <c:v>-6.5413970947265629E-2</c:v>
                </c:pt>
                <c:pt idx="188">
                  <c:v>-6.271957397460938E-2</c:v>
                </c:pt>
                <c:pt idx="189">
                  <c:v>-5.6282958984375006E-2</c:v>
                </c:pt>
                <c:pt idx="190">
                  <c:v>-6.4216461181640622E-2</c:v>
                </c:pt>
                <c:pt idx="191">
                  <c:v>-7.2599029541015631E-2</c:v>
                </c:pt>
                <c:pt idx="192">
                  <c:v>-8.0233154296874998E-2</c:v>
                </c:pt>
                <c:pt idx="193">
                  <c:v>-7.5742492675781259E-2</c:v>
                </c:pt>
                <c:pt idx="194">
                  <c:v>-6.9904632568359382E-2</c:v>
                </c:pt>
                <c:pt idx="195">
                  <c:v>-6.7210235595703133E-2</c:v>
                </c:pt>
                <c:pt idx="196">
                  <c:v>-6.9305877685546885E-2</c:v>
                </c:pt>
                <c:pt idx="197">
                  <c:v>-7.4544982910156252E-2</c:v>
                </c:pt>
                <c:pt idx="198">
                  <c:v>-6.9305877685546885E-2</c:v>
                </c:pt>
                <c:pt idx="199">
                  <c:v>-5.4636383056640626E-2</c:v>
                </c:pt>
                <c:pt idx="200">
                  <c:v>-6.4366149902343753E-2</c:v>
                </c:pt>
                <c:pt idx="201">
                  <c:v>-7.0054321289062499E-2</c:v>
                </c:pt>
                <c:pt idx="202">
                  <c:v>-6.2869262695312497E-2</c:v>
                </c:pt>
                <c:pt idx="203">
                  <c:v>-6.152206420898438E-2</c:v>
                </c:pt>
                <c:pt idx="204">
                  <c:v>-6.1671752929687504E-2</c:v>
                </c:pt>
                <c:pt idx="205">
                  <c:v>-6.1671752929687504E-2</c:v>
                </c:pt>
                <c:pt idx="206">
                  <c:v>-6.8557434082031257E-2</c:v>
                </c:pt>
                <c:pt idx="207">
                  <c:v>-7.1251831054687506E-2</c:v>
                </c:pt>
                <c:pt idx="208">
                  <c:v>-6.5863037109375008E-2</c:v>
                </c:pt>
                <c:pt idx="209">
                  <c:v>-7.1850585937500003E-2</c:v>
                </c:pt>
                <c:pt idx="210">
                  <c:v>-6.9455566406250002E-2</c:v>
                </c:pt>
                <c:pt idx="211">
                  <c:v>-7.6191558837890624E-2</c:v>
                </c:pt>
                <c:pt idx="212">
                  <c:v>-7.2000274658203134E-2</c:v>
                </c:pt>
                <c:pt idx="213">
                  <c:v>-6.9904632568359382E-2</c:v>
                </c:pt>
                <c:pt idx="214">
                  <c:v>-7.1700897216796886E-2</c:v>
                </c:pt>
                <c:pt idx="215">
                  <c:v>-5.5534515380859378E-2</c:v>
                </c:pt>
                <c:pt idx="216">
                  <c:v>-6.2420196533203125E-2</c:v>
                </c:pt>
                <c:pt idx="217">
                  <c:v>-6.3018951416015628E-2</c:v>
                </c:pt>
                <c:pt idx="218">
                  <c:v>-7.1551208496093754E-2</c:v>
                </c:pt>
                <c:pt idx="219">
                  <c:v>-6.5413970947265629E-2</c:v>
                </c:pt>
                <c:pt idx="220">
                  <c:v>-7.2898406982421879E-2</c:v>
                </c:pt>
                <c:pt idx="221">
                  <c:v>-7.1700897216796886E-2</c:v>
                </c:pt>
                <c:pt idx="222">
                  <c:v>-6.0923309326171876E-2</c:v>
                </c:pt>
                <c:pt idx="223">
                  <c:v>-5.9426422119140627E-2</c:v>
                </c:pt>
                <c:pt idx="224">
                  <c:v>-6.271957397460938E-2</c:v>
                </c:pt>
                <c:pt idx="225">
                  <c:v>-6.1372375488281256E-2</c:v>
                </c:pt>
                <c:pt idx="226">
                  <c:v>-6.7060546875000002E-2</c:v>
                </c:pt>
                <c:pt idx="227">
                  <c:v>-6.4066772460937504E-2</c:v>
                </c:pt>
                <c:pt idx="228">
                  <c:v>-6.9605255126953133E-2</c:v>
                </c:pt>
                <c:pt idx="229">
                  <c:v>-7.3946228027343755E-2</c:v>
                </c:pt>
                <c:pt idx="230">
                  <c:v>-7.1401519775390623E-2</c:v>
                </c:pt>
                <c:pt idx="231">
                  <c:v>-6.4515838623046884E-2</c:v>
                </c:pt>
                <c:pt idx="232">
                  <c:v>-7.5293426513671879E-2</c:v>
                </c:pt>
                <c:pt idx="233">
                  <c:v>-7.2599029541015631E-2</c:v>
                </c:pt>
                <c:pt idx="234">
                  <c:v>-6.7060546875000002E-2</c:v>
                </c:pt>
                <c:pt idx="235">
                  <c:v>-6.5863037109375008E-2</c:v>
                </c:pt>
                <c:pt idx="236">
                  <c:v>-6.6910858154296884E-2</c:v>
                </c:pt>
                <c:pt idx="237">
                  <c:v>-6.9455566406250002E-2</c:v>
                </c:pt>
                <c:pt idx="238">
                  <c:v>-6.4815216064453132E-2</c:v>
                </c:pt>
                <c:pt idx="239">
                  <c:v>-7.020401000976563E-2</c:v>
                </c:pt>
                <c:pt idx="240">
                  <c:v>-6.6012725830078126E-2</c:v>
                </c:pt>
                <c:pt idx="241">
                  <c:v>-5.987548828125E-2</c:v>
                </c:pt>
                <c:pt idx="242">
                  <c:v>-6.3318328857421877E-2</c:v>
                </c:pt>
                <c:pt idx="243">
                  <c:v>-7.3197784423828127E-2</c:v>
                </c:pt>
                <c:pt idx="244">
                  <c:v>-7.1551208496093754E-2</c:v>
                </c:pt>
                <c:pt idx="245">
                  <c:v>-6.9754943847656251E-2</c:v>
                </c:pt>
                <c:pt idx="246">
                  <c:v>-7.2299652099609382E-2</c:v>
                </c:pt>
                <c:pt idx="247">
                  <c:v>-6.7060546875000002E-2</c:v>
                </c:pt>
                <c:pt idx="248">
                  <c:v>-7.2000274658203134E-2</c:v>
                </c:pt>
                <c:pt idx="249">
                  <c:v>-6.7060546875000002E-2</c:v>
                </c:pt>
                <c:pt idx="250">
                  <c:v>-5.5833892822265627E-2</c:v>
                </c:pt>
                <c:pt idx="251">
                  <c:v>-5.2540740966796881E-2</c:v>
                </c:pt>
                <c:pt idx="252">
                  <c:v>-5.7480468749999999E-2</c:v>
                </c:pt>
                <c:pt idx="253">
                  <c:v>-6.0025177001953131E-2</c:v>
                </c:pt>
                <c:pt idx="254">
                  <c:v>-6.9455566406250002E-2</c:v>
                </c:pt>
                <c:pt idx="255">
                  <c:v>-7.48443603515625E-2</c:v>
                </c:pt>
                <c:pt idx="256">
                  <c:v>-7.3646850585937507E-2</c:v>
                </c:pt>
                <c:pt idx="257">
                  <c:v>-8.0382843017578129E-2</c:v>
                </c:pt>
                <c:pt idx="258">
                  <c:v>-6.8707122802734374E-2</c:v>
                </c:pt>
                <c:pt idx="259">
                  <c:v>-7.7089691162109383E-2</c:v>
                </c:pt>
                <c:pt idx="260">
                  <c:v>-6.271957397460938E-2</c:v>
                </c:pt>
                <c:pt idx="261">
                  <c:v>-7.3497161865234376E-2</c:v>
                </c:pt>
                <c:pt idx="262">
                  <c:v>-6.4216461181640622E-2</c:v>
                </c:pt>
                <c:pt idx="263">
                  <c:v>-6.2120819091796876E-2</c:v>
                </c:pt>
                <c:pt idx="264">
                  <c:v>-6.0773620605468752E-2</c:v>
                </c:pt>
                <c:pt idx="265">
                  <c:v>-6.4216461181640622E-2</c:v>
                </c:pt>
                <c:pt idx="266">
                  <c:v>-5.6881713867187503E-2</c:v>
                </c:pt>
                <c:pt idx="267">
                  <c:v>-6.5713348388671877E-2</c:v>
                </c:pt>
                <c:pt idx="268">
                  <c:v>-7.1102142333984375E-2</c:v>
                </c:pt>
                <c:pt idx="269">
                  <c:v>-7.5742492675781259E-2</c:v>
                </c:pt>
                <c:pt idx="270">
                  <c:v>-7.2149963378906251E-2</c:v>
                </c:pt>
                <c:pt idx="271">
                  <c:v>-7.4994049072265631E-2</c:v>
                </c:pt>
                <c:pt idx="272">
                  <c:v>-7.0653076171875009E-2</c:v>
                </c:pt>
                <c:pt idx="273">
                  <c:v>-7.0353698730468747E-2</c:v>
                </c:pt>
                <c:pt idx="274">
                  <c:v>-7.0353698730468747E-2</c:v>
                </c:pt>
                <c:pt idx="275">
                  <c:v>-7.2599029541015631E-2</c:v>
                </c:pt>
                <c:pt idx="276">
                  <c:v>-6.4515838623046884E-2</c:v>
                </c:pt>
                <c:pt idx="277">
                  <c:v>-5.5534515380859378E-2</c:v>
                </c:pt>
                <c:pt idx="278">
                  <c:v>-4.8648834228515625E-2</c:v>
                </c:pt>
                <c:pt idx="279">
                  <c:v>-5.1492919921875005E-2</c:v>
                </c:pt>
                <c:pt idx="280">
                  <c:v>-6.0623931884765628E-2</c:v>
                </c:pt>
                <c:pt idx="281">
                  <c:v>-6.2120819091796876E-2</c:v>
                </c:pt>
                <c:pt idx="282">
                  <c:v>-6.3468017578125008E-2</c:v>
                </c:pt>
                <c:pt idx="283">
                  <c:v>-6.9904632568359382E-2</c:v>
                </c:pt>
                <c:pt idx="284">
                  <c:v>-7.8137512207031259E-2</c:v>
                </c:pt>
                <c:pt idx="285">
                  <c:v>-6.6910858154296884E-2</c:v>
                </c:pt>
                <c:pt idx="286">
                  <c:v>-7.4395294189453134E-2</c:v>
                </c:pt>
                <c:pt idx="287">
                  <c:v>-7.7239379882812501E-2</c:v>
                </c:pt>
                <c:pt idx="288">
                  <c:v>-6.7958679199218747E-2</c:v>
                </c:pt>
                <c:pt idx="289">
                  <c:v>-6.8258056640625009E-2</c:v>
                </c:pt>
                <c:pt idx="290">
                  <c:v>-7.3347473144531258E-2</c:v>
                </c:pt>
                <c:pt idx="291">
                  <c:v>-6.2569885253906249E-2</c:v>
                </c:pt>
                <c:pt idx="292">
                  <c:v>-6.6162414550781257E-2</c:v>
                </c:pt>
                <c:pt idx="293">
                  <c:v>-6.3917083740234373E-2</c:v>
                </c:pt>
                <c:pt idx="294">
                  <c:v>-6.3018951416015628E-2</c:v>
                </c:pt>
                <c:pt idx="295">
                  <c:v>-5.9426422119140627E-2</c:v>
                </c:pt>
                <c:pt idx="296">
                  <c:v>-6.9305877685546885E-2</c:v>
                </c:pt>
                <c:pt idx="297">
                  <c:v>-6.6461791992187505E-2</c:v>
                </c:pt>
                <c:pt idx="298">
                  <c:v>-5.5384826660156254E-2</c:v>
                </c:pt>
                <c:pt idx="299">
                  <c:v>-6.5713348388671877E-2</c:v>
                </c:pt>
                <c:pt idx="300">
                  <c:v>-8.2628173828124998E-2</c:v>
                </c:pt>
                <c:pt idx="301">
                  <c:v>-5.9276733398437503E-2</c:v>
                </c:pt>
                <c:pt idx="302">
                  <c:v>-7.3347473144531258E-2</c:v>
                </c:pt>
                <c:pt idx="303">
                  <c:v>-7.2599029541015631E-2</c:v>
                </c:pt>
                <c:pt idx="304">
                  <c:v>-6.8856811523437506E-2</c:v>
                </c:pt>
                <c:pt idx="305">
                  <c:v>-6.6761169433593753E-2</c:v>
                </c:pt>
                <c:pt idx="306">
                  <c:v>-6.5713348388671877E-2</c:v>
                </c:pt>
                <c:pt idx="307">
                  <c:v>-6.152206420898438E-2</c:v>
                </c:pt>
                <c:pt idx="308">
                  <c:v>-6.7509613037109381E-2</c:v>
                </c:pt>
                <c:pt idx="309">
                  <c:v>-6.6461791992187505E-2</c:v>
                </c:pt>
                <c:pt idx="310">
                  <c:v>-5.7630157470703131E-2</c:v>
                </c:pt>
                <c:pt idx="311">
                  <c:v>-6.0773620605468752E-2</c:v>
                </c:pt>
                <c:pt idx="312">
                  <c:v>-6.0025177001953131E-2</c:v>
                </c:pt>
                <c:pt idx="313">
                  <c:v>-6.7509613037109381E-2</c:v>
                </c:pt>
                <c:pt idx="314">
                  <c:v>-6.6162414550781257E-2</c:v>
                </c:pt>
                <c:pt idx="315">
                  <c:v>-7.3497161865234376E-2</c:v>
                </c:pt>
                <c:pt idx="316">
                  <c:v>-7.304809570312501E-2</c:v>
                </c:pt>
                <c:pt idx="317">
                  <c:v>-6.6461791992187505E-2</c:v>
                </c:pt>
                <c:pt idx="318">
                  <c:v>-6.2569885253906249E-2</c:v>
                </c:pt>
                <c:pt idx="319">
                  <c:v>-7.4095916748046872E-2</c:v>
                </c:pt>
                <c:pt idx="320">
                  <c:v>-6.2270507812500001E-2</c:v>
                </c:pt>
                <c:pt idx="321">
                  <c:v>-7.3497161865234376E-2</c:v>
                </c:pt>
                <c:pt idx="322">
                  <c:v>-7.6341247558593756E-2</c:v>
                </c:pt>
                <c:pt idx="323">
                  <c:v>-6.9305877685546885E-2</c:v>
                </c:pt>
                <c:pt idx="324">
                  <c:v>-6.9305877685546885E-2</c:v>
                </c:pt>
                <c:pt idx="325">
                  <c:v>-6.1372375488281256E-2</c:v>
                </c:pt>
                <c:pt idx="326">
                  <c:v>-7.768844604492188E-2</c:v>
                </c:pt>
                <c:pt idx="327">
                  <c:v>-6.7509613037109381E-2</c:v>
                </c:pt>
                <c:pt idx="328">
                  <c:v>-5.3438873291015626E-2</c:v>
                </c:pt>
                <c:pt idx="329">
                  <c:v>-6.6611480712890622E-2</c:v>
                </c:pt>
                <c:pt idx="330">
                  <c:v>-7.2149963378906251E-2</c:v>
                </c:pt>
                <c:pt idx="331">
                  <c:v>-7.4395294189453134E-2</c:v>
                </c:pt>
                <c:pt idx="332">
                  <c:v>-7.1251831054687506E-2</c:v>
                </c:pt>
                <c:pt idx="333">
                  <c:v>-7.4245605468750003E-2</c:v>
                </c:pt>
                <c:pt idx="334">
                  <c:v>-7.3796539306640624E-2</c:v>
                </c:pt>
                <c:pt idx="335">
                  <c:v>-7.8137512207031259E-2</c:v>
                </c:pt>
                <c:pt idx="336">
                  <c:v>-7.3497161865234376E-2</c:v>
                </c:pt>
                <c:pt idx="337">
                  <c:v>-7.1251831054687506E-2</c:v>
                </c:pt>
                <c:pt idx="338">
                  <c:v>-7.6341247558593756E-2</c:v>
                </c:pt>
                <c:pt idx="339">
                  <c:v>-7.7538757324218749E-2</c:v>
                </c:pt>
                <c:pt idx="340">
                  <c:v>-7.1251831054687506E-2</c:v>
                </c:pt>
                <c:pt idx="341">
                  <c:v>-7.2000274658203134E-2</c:v>
                </c:pt>
                <c:pt idx="342">
                  <c:v>-6.6761169433593753E-2</c:v>
                </c:pt>
                <c:pt idx="343">
                  <c:v>-7.1700897216796886E-2</c:v>
                </c:pt>
                <c:pt idx="344">
                  <c:v>-7.0054321289062499E-2</c:v>
                </c:pt>
                <c:pt idx="345">
                  <c:v>-6.8407745361328126E-2</c:v>
                </c:pt>
                <c:pt idx="346">
                  <c:v>-6.9605255126953133E-2</c:v>
                </c:pt>
                <c:pt idx="347">
                  <c:v>-6.6312103271484374E-2</c:v>
                </c:pt>
                <c:pt idx="348">
                  <c:v>-6.9006500244140623E-2</c:v>
                </c:pt>
                <c:pt idx="349">
                  <c:v>-6.7808990478515629E-2</c:v>
                </c:pt>
                <c:pt idx="350">
                  <c:v>-7.1401519775390623E-2</c:v>
                </c:pt>
                <c:pt idx="351">
                  <c:v>-7.0653076171875009E-2</c:v>
                </c:pt>
                <c:pt idx="352">
                  <c:v>-7.020401000976563E-2</c:v>
                </c:pt>
                <c:pt idx="353">
                  <c:v>-7.5742492675781259E-2</c:v>
                </c:pt>
                <c:pt idx="354">
                  <c:v>-7.2748718261718748E-2</c:v>
                </c:pt>
                <c:pt idx="355">
                  <c:v>-5.6133270263671875E-2</c:v>
                </c:pt>
                <c:pt idx="356">
                  <c:v>-6.1372375488281256E-2</c:v>
                </c:pt>
                <c:pt idx="357">
                  <c:v>-7.0952453613281258E-2</c:v>
                </c:pt>
                <c:pt idx="358">
                  <c:v>-7.3946228027343755E-2</c:v>
                </c:pt>
                <c:pt idx="359">
                  <c:v>-6.8258056640625009E-2</c:v>
                </c:pt>
                <c:pt idx="360">
                  <c:v>-7.0054321289062499E-2</c:v>
                </c:pt>
                <c:pt idx="361">
                  <c:v>-7.2449340820312499E-2</c:v>
                </c:pt>
                <c:pt idx="362">
                  <c:v>-7.2748718261718748E-2</c:v>
                </c:pt>
                <c:pt idx="363">
                  <c:v>-6.6611480712890622E-2</c:v>
                </c:pt>
                <c:pt idx="364">
                  <c:v>-6.9605255126953133E-2</c:v>
                </c:pt>
                <c:pt idx="365">
                  <c:v>-7.4245605468750003E-2</c:v>
                </c:pt>
                <c:pt idx="366">
                  <c:v>-6.4216461181640622E-2</c:v>
                </c:pt>
                <c:pt idx="367">
                  <c:v>-6.8707122802734374E-2</c:v>
                </c:pt>
                <c:pt idx="368">
                  <c:v>-6.5863037109375008E-2</c:v>
                </c:pt>
                <c:pt idx="369">
                  <c:v>-7.304809570312501E-2</c:v>
                </c:pt>
                <c:pt idx="370">
                  <c:v>-6.7808990478515629E-2</c:v>
                </c:pt>
                <c:pt idx="371">
                  <c:v>-6.6461791992187505E-2</c:v>
                </c:pt>
                <c:pt idx="372">
                  <c:v>-7.2449340820312499E-2</c:v>
                </c:pt>
                <c:pt idx="373">
                  <c:v>-6.8856811523437506E-2</c:v>
                </c:pt>
                <c:pt idx="374">
                  <c:v>-6.152206420898438E-2</c:v>
                </c:pt>
                <c:pt idx="375">
                  <c:v>-7.0503387451171878E-2</c:v>
                </c:pt>
                <c:pt idx="376">
                  <c:v>-7.6191558837890624E-2</c:v>
                </c:pt>
                <c:pt idx="377">
                  <c:v>-6.7509613037109381E-2</c:v>
                </c:pt>
                <c:pt idx="378">
                  <c:v>-6.3318328857421877E-2</c:v>
                </c:pt>
                <c:pt idx="379">
                  <c:v>-7.0802764892578127E-2</c:v>
                </c:pt>
                <c:pt idx="380">
                  <c:v>-6.4665527343750001E-2</c:v>
                </c:pt>
                <c:pt idx="381">
                  <c:v>-6.8856811523437506E-2</c:v>
                </c:pt>
                <c:pt idx="382">
                  <c:v>-7.2000274658203134E-2</c:v>
                </c:pt>
                <c:pt idx="383">
                  <c:v>-6.7210235595703133E-2</c:v>
                </c:pt>
                <c:pt idx="384">
                  <c:v>-7.2898406982421879E-2</c:v>
                </c:pt>
                <c:pt idx="385">
                  <c:v>-7.1251831054687506E-2</c:v>
                </c:pt>
                <c:pt idx="386">
                  <c:v>-7.3646850585937507E-2</c:v>
                </c:pt>
                <c:pt idx="387">
                  <c:v>-7.0802764892578127E-2</c:v>
                </c:pt>
                <c:pt idx="388">
                  <c:v>-5.8827667236328131E-2</c:v>
                </c:pt>
                <c:pt idx="389">
                  <c:v>-6.9605255126953133E-2</c:v>
                </c:pt>
                <c:pt idx="390">
                  <c:v>-6.5114593505859381E-2</c:v>
                </c:pt>
                <c:pt idx="391">
                  <c:v>-6.3767395019531256E-2</c:v>
                </c:pt>
                <c:pt idx="392">
                  <c:v>-6.5264282226562498E-2</c:v>
                </c:pt>
                <c:pt idx="393">
                  <c:v>-7.0802764892578127E-2</c:v>
                </c:pt>
                <c:pt idx="394">
                  <c:v>-7.5592803955078128E-2</c:v>
                </c:pt>
                <c:pt idx="395">
                  <c:v>-8.0831909179687508E-2</c:v>
                </c:pt>
                <c:pt idx="396">
                  <c:v>-7.5143737792968748E-2</c:v>
                </c:pt>
                <c:pt idx="397">
                  <c:v>-6.6312103271484374E-2</c:v>
                </c:pt>
                <c:pt idx="398">
                  <c:v>-6.7808990478515629E-2</c:v>
                </c:pt>
                <c:pt idx="399">
                  <c:v>-6.2420196533203125E-2</c:v>
                </c:pt>
                <c:pt idx="400">
                  <c:v>-6.6312103271484374E-2</c:v>
                </c:pt>
                <c:pt idx="401">
                  <c:v>-7.48443603515625E-2</c:v>
                </c:pt>
                <c:pt idx="402">
                  <c:v>-7.304809570312501E-2</c:v>
                </c:pt>
                <c:pt idx="403">
                  <c:v>-6.9904632568359382E-2</c:v>
                </c:pt>
                <c:pt idx="404">
                  <c:v>-6.9006500244140623E-2</c:v>
                </c:pt>
                <c:pt idx="405">
                  <c:v>-6.8557434082031257E-2</c:v>
                </c:pt>
                <c:pt idx="406">
                  <c:v>-6.4216461181640622E-2</c:v>
                </c:pt>
                <c:pt idx="407">
                  <c:v>-6.6012725830078126E-2</c:v>
                </c:pt>
                <c:pt idx="408">
                  <c:v>-5.7330780029296875E-2</c:v>
                </c:pt>
                <c:pt idx="409">
                  <c:v>-7.5592803955078128E-2</c:v>
                </c:pt>
                <c:pt idx="410">
                  <c:v>-6.9754943847656251E-2</c:v>
                </c:pt>
                <c:pt idx="411">
                  <c:v>-7.3347473144531258E-2</c:v>
                </c:pt>
                <c:pt idx="412">
                  <c:v>-6.8707122802734374E-2</c:v>
                </c:pt>
                <c:pt idx="413">
                  <c:v>-7.304809570312501E-2</c:v>
                </c:pt>
                <c:pt idx="414">
                  <c:v>-6.8108367919921878E-2</c:v>
                </c:pt>
                <c:pt idx="415">
                  <c:v>-6.8557434082031257E-2</c:v>
                </c:pt>
                <c:pt idx="416">
                  <c:v>-5.9426422119140627E-2</c:v>
                </c:pt>
                <c:pt idx="417">
                  <c:v>-5.9725799560546876E-2</c:v>
                </c:pt>
                <c:pt idx="418">
                  <c:v>-6.4515838623046884E-2</c:v>
                </c:pt>
                <c:pt idx="419">
                  <c:v>-6.5863037109375008E-2</c:v>
                </c:pt>
                <c:pt idx="420">
                  <c:v>-7.0653076171875009E-2</c:v>
                </c:pt>
                <c:pt idx="421">
                  <c:v>-7.9484710693359384E-2</c:v>
                </c:pt>
                <c:pt idx="422">
                  <c:v>-6.7958679199218747E-2</c:v>
                </c:pt>
                <c:pt idx="423">
                  <c:v>-6.9455566406250002E-2</c:v>
                </c:pt>
                <c:pt idx="424">
                  <c:v>-6.9754943847656251E-2</c:v>
                </c:pt>
                <c:pt idx="425">
                  <c:v>-6.7210235595703133E-2</c:v>
                </c:pt>
                <c:pt idx="426">
                  <c:v>-7.3197784423828127E-2</c:v>
                </c:pt>
                <c:pt idx="427">
                  <c:v>-7.1251831054687506E-2</c:v>
                </c:pt>
                <c:pt idx="428">
                  <c:v>-6.735992431640625E-2</c:v>
                </c:pt>
                <c:pt idx="429">
                  <c:v>-6.8707122802734374E-2</c:v>
                </c:pt>
                <c:pt idx="430">
                  <c:v>-7.1102142333984375E-2</c:v>
                </c:pt>
                <c:pt idx="431">
                  <c:v>-6.9305877685546885E-2</c:v>
                </c:pt>
                <c:pt idx="432">
                  <c:v>-7.4694671630859383E-2</c:v>
                </c:pt>
                <c:pt idx="433">
                  <c:v>-6.271957397460938E-2</c:v>
                </c:pt>
                <c:pt idx="434">
                  <c:v>-7.1850585937500003E-2</c:v>
                </c:pt>
                <c:pt idx="435">
                  <c:v>-6.7210235595703133E-2</c:v>
                </c:pt>
                <c:pt idx="436">
                  <c:v>-6.8407745361328126E-2</c:v>
                </c:pt>
                <c:pt idx="437">
                  <c:v>-7.3497161865234376E-2</c:v>
                </c:pt>
                <c:pt idx="438">
                  <c:v>-7.0353698730468747E-2</c:v>
                </c:pt>
                <c:pt idx="439">
                  <c:v>-6.9605255126953133E-2</c:v>
                </c:pt>
                <c:pt idx="440">
                  <c:v>-7.0353698730468747E-2</c:v>
                </c:pt>
                <c:pt idx="441">
                  <c:v>-8.1280975341796874E-2</c:v>
                </c:pt>
                <c:pt idx="442">
                  <c:v>-6.3767395019531256E-2</c:v>
                </c:pt>
                <c:pt idx="443">
                  <c:v>-6.3917083740234373E-2</c:v>
                </c:pt>
                <c:pt idx="444">
                  <c:v>-6.7659301757812498E-2</c:v>
                </c:pt>
                <c:pt idx="445">
                  <c:v>-7.2299652099609382E-2</c:v>
                </c:pt>
                <c:pt idx="446">
                  <c:v>-7.1251831054687506E-2</c:v>
                </c:pt>
                <c:pt idx="447">
                  <c:v>-7.0353698730468747E-2</c:v>
                </c:pt>
                <c:pt idx="448">
                  <c:v>-6.9156188964843754E-2</c:v>
                </c:pt>
                <c:pt idx="449">
                  <c:v>-5.9276733398437503E-2</c:v>
                </c:pt>
                <c:pt idx="450">
                  <c:v>-7.7239379882812501E-2</c:v>
                </c:pt>
                <c:pt idx="451">
                  <c:v>-7.8287200927734377E-2</c:v>
                </c:pt>
                <c:pt idx="452">
                  <c:v>-7.6490936279296873E-2</c:v>
                </c:pt>
                <c:pt idx="453">
                  <c:v>-7.1700897216796886E-2</c:v>
                </c:pt>
                <c:pt idx="454">
                  <c:v>-7.48443603515625E-2</c:v>
                </c:pt>
                <c:pt idx="455">
                  <c:v>-6.5713348388671877E-2</c:v>
                </c:pt>
                <c:pt idx="456">
                  <c:v>-6.8856811523437506E-2</c:v>
                </c:pt>
                <c:pt idx="457">
                  <c:v>-6.5114593505859381E-2</c:v>
                </c:pt>
                <c:pt idx="458">
                  <c:v>-7.1700897216796886E-2</c:v>
                </c:pt>
                <c:pt idx="459">
                  <c:v>-5.5684204101562502E-2</c:v>
                </c:pt>
                <c:pt idx="460">
                  <c:v>-5.5085449218750006E-2</c:v>
                </c:pt>
                <c:pt idx="461">
                  <c:v>-5.8228912353515627E-2</c:v>
                </c:pt>
                <c:pt idx="462">
                  <c:v>-6.5264282226562498E-2</c:v>
                </c:pt>
                <c:pt idx="463">
                  <c:v>-6.6162414550781257E-2</c:v>
                </c:pt>
                <c:pt idx="464">
                  <c:v>-6.6461791992187505E-2</c:v>
                </c:pt>
                <c:pt idx="465">
                  <c:v>-7.6790313720703135E-2</c:v>
                </c:pt>
                <c:pt idx="466">
                  <c:v>-6.6162414550781257E-2</c:v>
                </c:pt>
                <c:pt idx="467">
                  <c:v>-6.5713348388671877E-2</c:v>
                </c:pt>
                <c:pt idx="468">
                  <c:v>-6.6312103271484374E-2</c:v>
                </c:pt>
                <c:pt idx="469">
                  <c:v>-6.7509613037109381E-2</c:v>
                </c:pt>
                <c:pt idx="470">
                  <c:v>-7.2299652099609382E-2</c:v>
                </c:pt>
                <c:pt idx="471">
                  <c:v>-7.0353698730468747E-2</c:v>
                </c:pt>
                <c:pt idx="472">
                  <c:v>-6.5863037109375008E-2</c:v>
                </c:pt>
                <c:pt idx="473">
                  <c:v>-6.5863037109375008E-2</c:v>
                </c:pt>
                <c:pt idx="474">
                  <c:v>-6.5713348388671877E-2</c:v>
                </c:pt>
                <c:pt idx="475">
                  <c:v>-6.9605255126953133E-2</c:v>
                </c:pt>
                <c:pt idx="476">
                  <c:v>-7.0952453613281258E-2</c:v>
                </c:pt>
                <c:pt idx="477">
                  <c:v>-6.9156188964843754E-2</c:v>
                </c:pt>
                <c:pt idx="478">
                  <c:v>-6.7210235595703133E-2</c:v>
                </c:pt>
                <c:pt idx="479">
                  <c:v>-6.7210235595703133E-2</c:v>
                </c:pt>
                <c:pt idx="480">
                  <c:v>-7.1401519775390623E-2</c:v>
                </c:pt>
                <c:pt idx="481">
                  <c:v>-7.5892181396484376E-2</c:v>
                </c:pt>
                <c:pt idx="482">
                  <c:v>-7.1401519775390623E-2</c:v>
                </c:pt>
                <c:pt idx="483">
                  <c:v>-6.2420196533203125E-2</c:v>
                </c:pt>
                <c:pt idx="484">
                  <c:v>-7.0653076171875009E-2</c:v>
                </c:pt>
                <c:pt idx="485">
                  <c:v>-6.7210235595703133E-2</c:v>
                </c:pt>
                <c:pt idx="486">
                  <c:v>-6.2569885253906249E-2</c:v>
                </c:pt>
                <c:pt idx="487">
                  <c:v>-6.0474243164062504E-2</c:v>
                </c:pt>
                <c:pt idx="488">
                  <c:v>-7.3646850585937507E-2</c:v>
                </c:pt>
                <c:pt idx="489">
                  <c:v>-7.4994049072265631E-2</c:v>
                </c:pt>
                <c:pt idx="490">
                  <c:v>-6.8407745361328126E-2</c:v>
                </c:pt>
                <c:pt idx="491">
                  <c:v>-7.304809570312501E-2</c:v>
                </c:pt>
                <c:pt idx="492">
                  <c:v>-8.0831909179687508E-2</c:v>
                </c:pt>
                <c:pt idx="493">
                  <c:v>-7.9484710693359384E-2</c:v>
                </c:pt>
                <c:pt idx="494">
                  <c:v>-6.7659301757812498E-2</c:v>
                </c:pt>
                <c:pt idx="495">
                  <c:v>-6.3767395019531256E-2</c:v>
                </c:pt>
                <c:pt idx="496">
                  <c:v>-6.735992431640625E-2</c:v>
                </c:pt>
                <c:pt idx="497">
                  <c:v>-6.3767395019531256E-2</c:v>
                </c:pt>
                <c:pt idx="498">
                  <c:v>-5.8378601074218751E-2</c:v>
                </c:pt>
                <c:pt idx="499">
                  <c:v>-6.5264282226562498E-2</c:v>
                </c:pt>
                <c:pt idx="500">
                  <c:v>-6.1072998046875E-2</c:v>
                </c:pt>
                <c:pt idx="501">
                  <c:v>-6.0773620605468752E-2</c:v>
                </c:pt>
                <c:pt idx="502">
                  <c:v>-7.0653076171875009E-2</c:v>
                </c:pt>
                <c:pt idx="503">
                  <c:v>-7.4095916748046872E-2</c:v>
                </c:pt>
                <c:pt idx="504">
                  <c:v>-6.0773620605468752E-2</c:v>
                </c:pt>
                <c:pt idx="505">
                  <c:v>-6.4066772460937504E-2</c:v>
                </c:pt>
                <c:pt idx="506">
                  <c:v>-6.4964904785156249E-2</c:v>
                </c:pt>
                <c:pt idx="507">
                  <c:v>-6.9305877685546885E-2</c:v>
                </c:pt>
                <c:pt idx="508">
                  <c:v>-7.5892181396484376E-2</c:v>
                </c:pt>
                <c:pt idx="509">
                  <c:v>-6.8258056640625009E-2</c:v>
                </c:pt>
                <c:pt idx="510">
                  <c:v>-6.7808990478515629E-2</c:v>
                </c:pt>
                <c:pt idx="511">
                  <c:v>-6.7060546875000002E-2</c:v>
                </c:pt>
                <c:pt idx="512">
                  <c:v>-5.5384826660156254E-2</c:v>
                </c:pt>
                <c:pt idx="513">
                  <c:v>-7.3197784423828127E-2</c:v>
                </c:pt>
                <c:pt idx="514">
                  <c:v>-6.6162414550781257E-2</c:v>
                </c:pt>
                <c:pt idx="515">
                  <c:v>-5.987548828125E-2</c:v>
                </c:pt>
                <c:pt idx="516">
                  <c:v>-6.7060546875000002E-2</c:v>
                </c:pt>
                <c:pt idx="517">
                  <c:v>-6.6910858154296884E-2</c:v>
                </c:pt>
                <c:pt idx="518">
                  <c:v>-7.1850585937500003E-2</c:v>
                </c:pt>
                <c:pt idx="519">
                  <c:v>-7.3796539306640624E-2</c:v>
                </c:pt>
                <c:pt idx="520">
                  <c:v>-7.1850585937500003E-2</c:v>
                </c:pt>
                <c:pt idx="521">
                  <c:v>-7.6640625000000004E-2</c:v>
                </c:pt>
                <c:pt idx="522">
                  <c:v>-6.9904632568359382E-2</c:v>
                </c:pt>
                <c:pt idx="523">
                  <c:v>-7.5742492675781259E-2</c:v>
                </c:pt>
                <c:pt idx="524">
                  <c:v>-6.0025177001953131E-2</c:v>
                </c:pt>
                <c:pt idx="525">
                  <c:v>-6.3617706298828125E-2</c:v>
                </c:pt>
                <c:pt idx="526">
                  <c:v>-6.5413970947265629E-2</c:v>
                </c:pt>
                <c:pt idx="527">
                  <c:v>-7.1251831054687506E-2</c:v>
                </c:pt>
                <c:pt idx="528">
                  <c:v>-6.735992431640625E-2</c:v>
                </c:pt>
                <c:pt idx="529">
                  <c:v>-6.2420196533203125E-2</c:v>
                </c:pt>
                <c:pt idx="530">
                  <c:v>-5.6133270263671875E-2</c:v>
                </c:pt>
                <c:pt idx="531">
                  <c:v>-7.0054321289062499E-2</c:v>
                </c:pt>
                <c:pt idx="532">
                  <c:v>-6.7808990478515629E-2</c:v>
                </c:pt>
                <c:pt idx="533">
                  <c:v>-7.3796539306640624E-2</c:v>
                </c:pt>
                <c:pt idx="534">
                  <c:v>-7.5742492675781259E-2</c:v>
                </c:pt>
                <c:pt idx="535">
                  <c:v>-6.7958679199218747E-2</c:v>
                </c:pt>
                <c:pt idx="536">
                  <c:v>-6.8407745361328126E-2</c:v>
                </c:pt>
                <c:pt idx="537">
                  <c:v>-6.7210235595703133E-2</c:v>
                </c:pt>
                <c:pt idx="538">
                  <c:v>-7.4245605468750003E-2</c:v>
                </c:pt>
                <c:pt idx="539">
                  <c:v>-6.6012725830078126E-2</c:v>
                </c:pt>
                <c:pt idx="540">
                  <c:v>-6.5413970947265629E-2</c:v>
                </c:pt>
                <c:pt idx="541">
                  <c:v>-6.1821441650390628E-2</c:v>
                </c:pt>
                <c:pt idx="542">
                  <c:v>-6.5264282226562498E-2</c:v>
                </c:pt>
                <c:pt idx="543">
                  <c:v>-7.1551208496093754E-2</c:v>
                </c:pt>
                <c:pt idx="544">
                  <c:v>-7.2299652099609382E-2</c:v>
                </c:pt>
                <c:pt idx="545">
                  <c:v>-6.8258056640625009E-2</c:v>
                </c:pt>
                <c:pt idx="546">
                  <c:v>-6.6312103271484374E-2</c:v>
                </c:pt>
                <c:pt idx="547">
                  <c:v>-6.5713348388671877E-2</c:v>
                </c:pt>
                <c:pt idx="548">
                  <c:v>-6.4815216064453132E-2</c:v>
                </c:pt>
                <c:pt idx="549">
                  <c:v>-7.3497161865234376E-2</c:v>
                </c:pt>
                <c:pt idx="550">
                  <c:v>-7.0353698730468747E-2</c:v>
                </c:pt>
                <c:pt idx="551">
                  <c:v>-7.5742492675781259E-2</c:v>
                </c:pt>
                <c:pt idx="552">
                  <c:v>-6.7659301757812498E-2</c:v>
                </c:pt>
                <c:pt idx="553">
                  <c:v>-7.6490936279296873E-2</c:v>
                </c:pt>
                <c:pt idx="554">
                  <c:v>-7.1251831054687506E-2</c:v>
                </c:pt>
                <c:pt idx="555">
                  <c:v>-6.556365966796876E-2</c:v>
                </c:pt>
                <c:pt idx="556">
                  <c:v>-6.0174865722656255E-2</c:v>
                </c:pt>
                <c:pt idx="557">
                  <c:v>-6.5863037109375008E-2</c:v>
                </c:pt>
                <c:pt idx="558">
                  <c:v>-7.1251831054687506E-2</c:v>
                </c:pt>
                <c:pt idx="559">
                  <c:v>-6.3018951416015628E-2</c:v>
                </c:pt>
                <c:pt idx="560">
                  <c:v>-7.0503387451171878E-2</c:v>
                </c:pt>
                <c:pt idx="561">
                  <c:v>-7.1850585937500003E-2</c:v>
                </c:pt>
                <c:pt idx="562">
                  <c:v>-6.7509613037109381E-2</c:v>
                </c:pt>
                <c:pt idx="563">
                  <c:v>-7.4245605468750003E-2</c:v>
                </c:pt>
                <c:pt idx="564">
                  <c:v>-7.6940002441406252E-2</c:v>
                </c:pt>
                <c:pt idx="565">
                  <c:v>-7.7538757324218749E-2</c:v>
                </c:pt>
                <c:pt idx="566">
                  <c:v>-7.6940002441406252E-2</c:v>
                </c:pt>
                <c:pt idx="567">
                  <c:v>-8.0382843017578129E-2</c:v>
                </c:pt>
                <c:pt idx="568">
                  <c:v>-7.5742492675781259E-2</c:v>
                </c:pt>
                <c:pt idx="569">
                  <c:v>-6.0174865722656255E-2</c:v>
                </c:pt>
                <c:pt idx="570">
                  <c:v>-6.1372375488281256E-2</c:v>
                </c:pt>
                <c:pt idx="571">
                  <c:v>-5.9426422119140627E-2</c:v>
                </c:pt>
                <c:pt idx="572">
                  <c:v>-7.5293426513671879E-2</c:v>
                </c:pt>
                <c:pt idx="573">
                  <c:v>-6.6012725830078126E-2</c:v>
                </c:pt>
                <c:pt idx="574">
                  <c:v>-5.7181091308593751E-2</c:v>
                </c:pt>
                <c:pt idx="575">
                  <c:v>-6.9305877685546885E-2</c:v>
                </c:pt>
                <c:pt idx="576">
                  <c:v>-6.4066772460937504E-2</c:v>
                </c:pt>
                <c:pt idx="577">
                  <c:v>-6.9305877685546885E-2</c:v>
                </c:pt>
                <c:pt idx="578">
                  <c:v>-6.7509613037109381E-2</c:v>
                </c:pt>
                <c:pt idx="579">
                  <c:v>-7.020401000976563E-2</c:v>
                </c:pt>
                <c:pt idx="580">
                  <c:v>-6.6012725830078126E-2</c:v>
                </c:pt>
                <c:pt idx="581">
                  <c:v>-6.5264282226562498E-2</c:v>
                </c:pt>
                <c:pt idx="582">
                  <c:v>-6.8856811523437506E-2</c:v>
                </c:pt>
                <c:pt idx="583">
                  <c:v>-6.9305877685546885E-2</c:v>
                </c:pt>
                <c:pt idx="584">
                  <c:v>-7.3796539306640624E-2</c:v>
                </c:pt>
                <c:pt idx="585">
                  <c:v>-5.8378601074218751E-2</c:v>
                </c:pt>
                <c:pt idx="586">
                  <c:v>-6.2120819091796876E-2</c:v>
                </c:pt>
                <c:pt idx="587">
                  <c:v>-6.8856811523437506E-2</c:v>
                </c:pt>
                <c:pt idx="588">
                  <c:v>-6.5713348388671877E-2</c:v>
                </c:pt>
                <c:pt idx="589">
                  <c:v>-7.7538757324218749E-2</c:v>
                </c:pt>
                <c:pt idx="590">
                  <c:v>-6.9605255126953133E-2</c:v>
                </c:pt>
                <c:pt idx="591">
                  <c:v>-7.3946228027343755E-2</c:v>
                </c:pt>
                <c:pt idx="592">
                  <c:v>-7.3946228027343755E-2</c:v>
                </c:pt>
                <c:pt idx="593">
                  <c:v>-6.0324554443359379E-2</c:v>
                </c:pt>
                <c:pt idx="594">
                  <c:v>-6.8707122802734374E-2</c:v>
                </c:pt>
                <c:pt idx="595">
                  <c:v>-7.5892181396484376E-2</c:v>
                </c:pt>
                <c:pt idx="596">
                  <c:v>-6.7210235595703133E-2</c:v>
                </c:pt>
                <c:pt idx="597">
                  <c:v>-6.8108367919921878E-2</c:v>
                </c:pt>
                <c:pt idx="598">
                  <c:v>-6.6611480712890622E-2</c:v>
                </c:pt>
                <c:pt idx="599">
                  <c:v>-6.8108367919921878E-2</c:v>
                </c:pt>
                <c:pt idx="600">
                  <c:v>-7.5592803955078128E-2</c:v>
                </c:pt>
                <c:pt idx="601">
                  <c:v>-5.7779846191406255E-2</c:v>
                </c:pt>
                <c:pt idx="602">
                  <c:v>-6.8557434082031257E-2</c:v>
                </c:pt>
                <c:pt idx="603">
                  <c:v>-6.8108367919921878E-2</c:v>
                </c:pt>
                <c:pt idx="604">
                  <c:v>-6.3917083740234373E-2</c:v>
                </c:pt>
                <c:pt idx="605">
                  <c:v>-6.9305877685546885E-2</c:v>
                </c:pt>
                <c:pt idx="606">
                  <c:v>-6.6012725830078126E-2</c:v>
                </c:pt>
                <c:pt idx="607">
                  <c:v>-5.5833892822265627E-2</c:v>
                </c:pt>
                <c:pt idx="608">
                  <c:v>-6.4066772460937504E-2</c:v>
                </c:pt>
                <c:pt idx="609">
                  <c:v>-6.1072998046875E-2</c:v>
                </c:pt>
                <c:pt idx="610">
                  <c:v>-6.7060546875000002E-2</c:v>
                </c:pt>
                <c:pt idx="611">
                  <c:v>-7.3946228027343755E-2</c:v>
                </c:pt>
                <c:pt idx="612">
                  <c:v>-6.1671752929687504E-2</c:v>
                </c:pt>
                <c:pt idx="613">
                  <c:v>-7.0952453613281258E-2</c:v>
                </c:pt>
                <c:pt idx="614">
                  <c:v>-6.9006500244140623E-2</c:v>
                </c:pt>
                <c:pt idx="615">
                  <c:v>-6.5863037109375008E-2</c:v>
                </c:pt>
                <c:pt idx="616">
                  <c:v>-7.4694671630859383E-2</c:v>
                </c:pt>
                <c:pt idx="617">
                  <c:v>-6.9455566406250002E-2</c:v>
                </c:pt>
                <c:pt idx="618">
                  <c:v>-6.7808990478515629E-2</c:v>
                </c:pt>
                <c:pt idx="619">
                  <c:v>-7.48443603515625E-2</c:v>
                </c:pt>
                <c:pt idx="620">
                  <c:v>-5.8228912353515627E-2</c:v>
                </c:pt>
                <c:pt idx="621">
                  <c:v>-6.1971130371093752E-2</c:v>
                </c:pt>
                <c:pt idx="622">
                  <c:v>-6.3767395019531256E-2</c:v>
                </c:pt>
                <c:pt idx="623">
                  <c:v>-5.8528289794921876E-2</c:v>
                </c:pt>
                <c:pt idx="624">
                  <c:v>-6.8407745361328126E-2</c:v>
                </c:pt>
                <c:pt idx="625">
                  <c:v>-5.7929534912109379E-2</c:v>
                </c:pt>
                <c:pt idx="626">
                  <c:v>-6.4066772460937504E-2</c:v>
                </c:pt>
                <c:pt idx="627">
                  <c:v>-7.5143737792968748E-2</c:v>
                </c:pt>
                <c:pt idx="628">
                  <c:v>-7.2000274658203134E-2</c:v>
                </c:pt>
                <c:pt idx="629">
                  <c:v>-7.3796539306640624E-2</c:v>
                </c:pt>
                <c:pt idx="630">
                  <c:v>-6.4964904785156249E-2</c:v>
                </c:pt>
                <c:pt idx="631">
                  <c:v>-6.4066772460937504E-2</c:v>
                </c:pt>
                <c:pt idx="632">
                  <c:v>-5.3738250732421874E-2</c:v>
                </c:pt>
                <c:pt idx="633">
                  <c:v>-6.6012725830078126E-2</c:v>
                </c:pt>
                <c:pt idx="634">
                  <c:v>-6.3617706298828125E-2</c:v>
                </c:pt>
                <c:pt idx="635">
                  <c:v>-4.9696655273437501E-2</c:v>
                </c:pt>
                <c:pt idx="636">
                  <c:v>-5.5085449218750006E-2</c:v>
                </c:pt>
                <c:pt idx="637">
                  <c:v>-6.8707122802734374E-2</c:v>
                </c:pt>
                <c:pt idx="638">
                  <c:v>-6.0025177001953131E-2</c:v>
                </c:pt>
                <c:pt idx="639">
                  <c:v>-5.8827667236328131E-2</c:v>
                </c:pt>
                <c:pt idx="640">
                  <c:v>-5.8228912353515627E-2</c:v>
                </c:pt>
                <c:pt idx="641">
                  <c:v>-6.3617706298828125E-2</c:v>
                </c:pt>
                <c:pt idx="642">
                  <c:v>-6.4216461181640622E-2</c:v>
                </c:pt>
                <c:pt idx="643">
                  <c:v>-6.9305877685546885E-2</c:v>
                </c:pt>
                <c:pt idx="644">
                  <c:v>-6.1671752929687504E-2</c:v>
                </c:pt>
                <c:pt idx="645">
                  <c:v>-6.9754943847656251E-2</c:v>
                </c:pt>
                <c:pt idx="646">
                  <c:v>-7.4694671630859383E-2</c:v>
                </c:pt>
                <c:pt idx="647">
                  <c:v>-7.2599029541015631E-2</c:v>
                </c:pt>
                <c:pt idx="648">
                  <c:v>-6.1821441650390628E-2</c:v>
                </c:pt>
                <c:pt idx="649">
                  <c:v>-6.6910858154296884E-2</c:v>
                </c:pt>
                <c:pt idx="650">
                  <c:v>-5.8378601074218751E-2</c:v>
                </c:pt>
                <c:pt idx="651">
                  <c:v>-6.271957397460938E-2</c:v>
                </c:pt>
                <c:pt idx="652">
                  <c:v>-6.7210235595703133E-2</c:v>
                </c:pt>
                <c:pt idx="653">
                  <c:v>-6.9156188964843754E-2</c:v>
                </c:pt>
                <c:pt idx="654">
                  <c:v>-6.7210235595703133E-2</c:v>
                </c:pt>
                <c:pt idx="655">
                  <c:v>-6.1971130371093752E-2</c:v>
                </c:pt>
                <c:pt idx="656">
                  <c:v>-7.0952453613281258E-2</c:v>
                </c:pt>
                <c:pt idx="657">
                  <c:v>-7.5742492675781259E-2</c:v>
                </c:pt>
                <c:pt idx="658">
                  <c:v>-6.6910858154296884E-2</c:v>
                </c:pt>
                <c:pt idx="659">
                  <c:v>-6.8707122802734374E-2</c:v>
                </c:pt>
                <c:pt idx="660">
                  <c:v>-7.2449340820312499E-2</c:v>
                </c:pt>
                <c:pt idx="661">
                  <c:v>-6.7659301757812498E-2</c:v>
                </c:pt>
                <c:pt idx="662">
                  <c:v>-7.2748718261718748E-2</c:v>
                </c:pt>
                <c:pt idx="663">
                  <c:v>-6.9754943847656251E-2</c:v>
                </c:pt>
                <c:pt idx="664">
                  <c:v>-4.5954437255859376E-2</c:v>
                </c:pt>
                <c:pt idx="665">
                  <c:v>-4.7900390625000004E-2</c:v>
                </c:pt>
                <c:pt idx="666">
                  <c:v>2.245330810546875E-2</c:v>
                </c:pt>
                <c:pt idx="667">
                  <c:v>-9.0711364746093759E-2</c:v>
                </c:pt>
                <c:pt idx="668">
                  <c:v>-0.12064910888671876</c:v>
                </c:pt>
                <c:pt idx="669">
                  <c:v>-6.3018951416015628E-2</c:v>
                </c:pt>
              </c:numCache>
            </c:numRef>
          </c:yVal>
          <c:smooth val="0"/>
          <c:extLst>
            <c:ext xmlns:c16="http://schemas.microsoft.com/office/drawing/2014/chart" uri="{C3380CC4-5D6E-409C-BE32-E72D297353CC}">
              <c16:uniqueId val="{00000005-0CB8-4669-B351-620D5AF08B7F}"/>
            </c:ext>
          </c:extLst>
        </c:ser>
        <c:ser>
          <c:idx val="6"/>
          <c:order val="6"/>
          <c:tx>
            <c:strRef>
              <c:f>Sheet1!$H$1</c:f>
              <c:strCache>
                <c:ptCount val="1"/>
                <c:pt idx="0">
                  <c:v>Aluminum Foil on Aluminum Pan</c:v>
                </c:pt>
              </c:strCache>
            </c:strRef>
          </c:tx>
          <c:spPr>
            <a:ln w="19050" cap="rnd">
              <a:noFill/>
              <a:round/>
            </a:ln>
            <a:effectLst/>
          </c:spPr>
          <c:marker>
            <c:symbol val="circle"/>
            <c:size val="5"/>
            <c:spPr>
              <a:solidFill>
                <a:schemeClr val="accent1">
                  <a:lumMod val="60000"/>
                </a:schemeClr>
              </a:solidFill>
              <a:ln w="9525">
                <a:solidFill>
                  <a:schemeClr val="accent1">
                    <a:lumMod val="60000"/>
                  </a:schemeClr>
                </a:solidFill>
              </a:ln>
              <a:effectLst/>
            </c:spPr>
          </c:marker>
          <c:xVal>
            <c:numRef>
              <c:f>Sheet1!$A$2:$A$794</c:f>
              <c:numCache>
                <c:formatCode>General</c:formatCode>
                <c:ptCount val="793"/>
                <c:pt idx="0">
                  <c:v>0</c:v>
                </c:pt>
                <c:pt idx="1">
                  <c:v>9.9320000008447096E-3</c:v>
                </c:pt>
                <c:pt idx="2">
                  <c:v>1.9862999994074926E-2</c:v>
                </c:pt>
                <c:pt idx="3">
                  <c:v>2.9793999987305142E-2</c:v>
                </c:pt>
                <c:pt idx="4">
                  <c:v>3.9724999995087273E-2</c:v>
                </c:pt>
                <c:pt idx="5">
                  <c:v>4.965599998831749E-2</c:v>
                </c:pt>
                <c:pt idx="6">
                  <c:v>5.9586999996099621E-2</c:v>
                </c:pt>
                <c:pt idx="7">
                  <c:v>6.9517999989329837E-2</c:v>
                </c:pt>
                <c:pt idx="8">
                  <c:v>7.9449999990174547E-2</c:v>
                </c:pt>
                <c:pt idx="9">
                  <c:v>8.9380999997956678E-2</c:v>
                </c:pt>
                <c:pt idx="10">
                  <c:v>9.9311999991186894E-2</c:v>
                </c:pt>
                <c:pt idx="11">
                  <c:v>0.10924299999896903</c:v>
                </c:pt>
                <c:pt idx="12">
                  <c:v>0.11917399999219924</c:v>
                </c:pt>
                <c:pt idx="13">
                  <c:v>0.12910499999998137</c:v>
                </c:pt>
                <c:pt idx="14">
                  <c:v>0.13903599999321159</c:v>
                </c:pt>
                <c:pt idx="15">
                  <c:v>0.14896700000099372</c:v>
                </c:pt>
                <c:pt idx="16">
                  <c:v>0.15889799999422394</c:v>
                </c:pt>
                <c:pt idx="17">
                  <c:v>0.16882999999506865</c:v>
                </c:pt>
                <c:pt idx="18">
                  <c:v>0.17876099998829886</c:v>
                </c:pt>
                <c:pt idx="19">
                  <c:v>0.18869199999608099</c:v>
                </c:pt>
                <c:pt idx="20">
                  <c:v>0.19862299998931121</c:v>
                </c:pt>
                <c:pt idx="21">
                  <c:v>0.20855399999709334</c:v>
                </c:pt>
                <c:pt idx="22">
                  <c:v>0.21848499999032356</c:v>
                </c:pt>
                <c:pt idx="23">
                  <c:v>0.22841599999810569</c:v>
                </c:pt>
                <c:pt idx="24">
                  <c:v>0.23834699999133591</c:v>
                </c:pt>
                <c:pt idx="25">
                  <c:v>0.24827899999218062</c:v>
                </c:pt>
                <c:pt idx="26">
                  <c:v>0.25820999999996275</c:v>
                </c:pt>
                <c:pt idx="27">
                  <c:v>0.26814099999319296</c:v>
                </c:pt>
                <c:pt idx="28">
                  <c:v>0.27807200000097509</c:v>
                </c:pt>
                <c:pt idx="29">
                  <c:v>0.28800299999420531</c:v>
                </c:pt>
                <c:pt idx="30">
                  <c:v>0.29793399998743553</c:v>
                </c:pt>
                <c:pt idx="31">
                  <c:v>0.30786499999521766</c:v>
                </c:pt>
                <c:pt idx="32">
                  <c:v>0.31779599998844787</c:v>
                </c:pt>
                <c:pt idx="33">
                  <c:v>0.32772799998929258</c:v>
                </c:pt>
                <c:pt idx="34">
                  <c:v>0.33765899999707472</c:v>
                </c:pt>
                <c:pt idx="35">
                  <c:v>0.34758999999030493</c:v>
                </c:pt>
                <c:pt idx="36">
                  <c:v>0.35752099999808706</c:v>
                </c:pt>
                <c:pt idx="37">
                  <c:v>0.36745199999131728</c:v>
                </c:pt>
                <c:pt idx="38">
                  <c:v>0.37738299999909941</c:v>
                </c:pt>
                <c:pt idx="39">
                  <c:v>0.38731399999232963</c:v>
                </c:pt>
                <c:pt idx="40">
                  <c:v>0.39724500000011176</c:v>
                </c:pt>
                <c:pt idx="41">
                  <c:v>0.40717700000095647</c:v>
                </c:pt>
                <c:pt idx="42">
                  <c:v>0.41710799999418668</c:v>
                </c:pt>
                <c:pt idx="43">
                  <c:v>0.4270389999874169</c:v>
                </c:pt>
                <c:pt idx="44">
                  <c:v>0.43696999999519903</c:v>
                </c:pt>
                <c:pt idx="45">
                  <c:v>0.44690099998842925</c:v>
                </c:pt>
                <c:pt idx="46">
                  <c:v>0.45683199999621138</c:v>
                </c:pt>
                <c:pt idx="47">
                  <c:v>0.4667629999894416</c:v>
                </c:pt>
                <c:pt idx="48">
                  <c:v>0.47669399999722373</c:v>
                </c:pt>
                <c:pt idx="49">
                  <c:v>0.48662599999806844</c:v>
                </c:pt>
                <c:pt idx="50">
                  <c:v>0.49655699999129865</c:v>
                </c:pt>
                <c:pt idx="51">
                  <c:v>0.50648799999908078</c:v>
                </c:pt>
                <c:pt idx="52">
                  <c:v>0.516418999992311</c:v>
                </c:pt>
                <c:pt idx="53">
                  <c:v>0.52635000000009313</c:v>
                </c:pt>
                <c:pt idx="54">
                  <c:v>0.53628099999332335</c:v>
                </c:pt>
                <c:pt idx="55">
                  <c:v>0.54621199998655356</c:v>
                </c:pt>
                <c:pt idx="56">
                  <c:v>0.5561429999943357</c:v>
                </c:pt>
                <c:pt idx="57">
                  <c:v>0.56607499999518041</c:v>
                </c:pt>
                <c:pt idx="58">
                  <c:v>0.57600599998841062</c:v>
                </c:pt>
                <c:pt idx="59">
                  <c:v>0.58593699999619275</c:v>
                </c:pt>
                <c:pt idx="60">
                  <c:v>0.59586799998942297</c:v>
                </c:pt>
                <c:pt idx="61">
                  <c:v>0.6057989999972051</c:v>
                </c:pt>
                <c:pt idx="62">
                  <c:v>0.61572999999043532</c:v>
                </c:pt>
                <c:pt idx="63">
                  <c:v>0.62566099999821745</c:v>
                </c:pt>
                <c:pt idx="64">
                  <c:v>0.63559199999144766</c:v>
                </c:pt>
                <c:pt idx="65">
                  <c:v>0.64552399999229237</c:v>
                </c:pt>
                <c:pt idx="66">
                  <c:v>0.65545500000007451</c:v>
                </c:pt>
                <c:pt idx="67">
                  <c:v>0.66538599999330472</c:v>
                </c:pt>
                <c:pt idx="68">
                  <c:v>0.67531700000108685</c:v>
                </c:pt>
                <c:pt idx="69">
                  <c:v>0.68524799999431707</c:v>
                </c:pt>
                <c:pt idx="70">
                  <c:v>0.69517899998754729</c:v>
                </c:pt>
                <c:pt idx="71">
                  <c:v>0.70510999999532942</c:v>
                </c:pt>
                <c:pt idx="72">
                  <c:v>0.71504099998855963</c:v>
                </c:pt>
                <c:pt idx="73">
                  <c:v>0.72497199999634176</c:v>
                </c:pt>
                <c:pt idx="74">
                  <c:v>0.73490399999718647</c:v>
                </c:pt>
                <c:pt idx="75">
                  <c:v>0.74483499999041669</c:v>
                </c:pt>
                <c:pt idx="76">
                  <c:v>0.75476599999819882</c:v>
                </c:pt>
                <c:pt idx="77">
                  <c:v>0.76469699999142904</c:v>
                </c:pt>
                <c:pt idx="78">
                  <c:v>0.77462799999921117</c:v>
                </c:pt>
                <c:pt idx="79">
                  <c:v>0.78455899999244139</c:v>
                </c:pt>
                <c:pt idx="80">
                  <c:v>0.79449000000022352</c:v>
                </c:pt>
                <c:pt idx="81">
                  <c:v>0.80442200000106823</c:v>
                </c:pt>
                <c:pt idx="82">
                  <c:v>0.81435299999429844</c:v>
                </c:pt>
                <c:pt idx="83">
                  <c:v>0.82428358332253993</c:v>
                </c:pt>
                <c:pt idx="84">
                  <c:v>0.83421458333032206</c:v>
                </c:pt>
                <c:pt idx="85">
                  <c:v>0.84414558332355227</c:v>
                </c:pt>
                <c:pt idx="86">
                  <c:v>0.8540765833313344</c:v>
                </c:pt>
                <c:pt idx="87">
                  <c:v>0.86400758332456462</c:v>
                </c:pt>
                <c:pt idx="88">
                  <c:v>0.87393858333234675</c:v>
                </c:pt>
                <c:pt idx="89">
                  <c:v>0.88386958332557697</c:v>
                </c:pt>
                <c:pt idx="90">
                  <c:v>0.89380158332642168</c:v>
                </c:pt>
                <c:pt idx="91">
                  <c:v>0.90373258333420381</c:v>
                </c:pt>
                <c:pt idx="92">
                  <c:v>0.91366358332743403</c:v>
                </c:pt>
                <c:pt idx="93">
                  <c:v>0.92359458332066424</c:v>
                </c:pt>
                <c:pt idx="94">
                  <c:v>0.93352558332844637</c:v>
                </c:pt>
                <c:pt idx="95">
                  <c:v>0.94345658332167659</c:v>
                </c:pt>
                <c:pt idx="96">
                  <c:v>0.95338758332945872</c:v>
                </c:pt>
                <c:pt idx="97">
                  <c:v>0.96331858332268894</c:v>
                </c:pt>
                <c:pt idx="98">
                  <c:v>0.97325058332353365</c:v>
                </c:pt>
                <c:pt idx="99">
                  <c:v>0.98318158333131578</c:v>
                </c:pt>
                <c:pt idx="100">
                  <c:v>0.99311258332454599</c:v>
                </c:pt>
                <c:pt idx="101">
                  <c:v>1.0030435833323281</c:v>
                </c:pt>
                <c:pt idx="102">
                  <c:v>1.0129745833255583</c:v>
                </c:pt>
                <c:pt idx="103">
                  <c:v>1.0229055833333405</c:v>
                </c:pt>
                <c:pt idx="104">
                  <c:v>1.0328365833265707</c:v>
                </c:pt>
                <c:pt idx="105">
                  <c:v>1.0427675833343528</c:v>
                </c:pt>
                <c:pt idx="106">
                  <c:v>1.0526995833206456</c:v>
                </c:pt>
                <c:pt idx="107">
                  <c:v>1.0626305833284277</c:v>
                </c:pt>
                <c:pt idx="108">
                  <c:v>1.072561583321658</c:v>
                </c:pt>
                <c:pt idx="109">
                  <c:v>1.0824925833294401</c:v>
                </c:pt>
                <c:pt idx="110">
                  <c:v>1.0924235833226703</c:v>
                </c:pt>
                <c:pt idx="111">
                  <c:v>1.1023545833304524</c:v>
                </c:pt>
                <c:pt idx="112">
                  <c:v>1.1122855833236827</c:v>
                </c:pt>
                <c:pt idx="113">
                  <c:v>1.1222165833314648</c:v>
                </c:pt>
                <c:pt idx="114">
                  <c:v>1.1321485833323095</c:v>
                </c:pt>
                <c:pt idx="115">
                  <c:v>1.1420795833255397</c:v>
                </c:pt>
                <c:pt idx="116">
                  <c:v>1.1520105833333218</c:v>
                </c:pt>
                <c:pt idx="117">
                  <c:v>1.1619415833265521</c:v>
                </c:pt>
                <c:pt idx="118">
                  <c:v>1.1718725833343342</c:v>
                </c:pt>
                <c:pt idx="119">
                  <c:v>1.1818035833275644</c:v>
                </c:pt>
                <c:pt idx="120">
                  <c:v>1.1917345833207946</c:v>
                </c:pt>
                <c:pt idx="121">
                  <c:v>1.2016655833285768</c:v>
                </c:pt>
                <c:pt idx="122">
                  <c:v>1.2115975833294215</c:v>
                </c:pt>
                <c:pt idx="123">
                  <c:v>1.2215285833226517</c:v>
                </c:pt>
                <c:pt idx="124">
                  <c:v>1.2314595833304338</c:v>
                </c:pt>
                <c:pt idx="125">
                  <c:v>1.241390583323664</c:v>
                </c:pt>
                <c:pt idx="126">
                  <c:v>1.2513215833314462</c:v>
                </c:pt>
                <c:pt idx="127">
                  <c:v>1.2612525833246764</c:v>
                </c:pt>
                <c:pt idx="128">
                  <c:v>1.2711835833324585</c:v>
                </c:pt>
                <c:pt idx="129">
                  <c:v>1.2811145833256887</c:v>
                </c:pt>
                <c:pt idx="130">
                  <c:v>1.2910465833265334</c:v>
                </c:pt>
                <c:pt idx="131">
                  <c:v>1.3009775833343156</c:v>
                </c:pt>
                <c:pt idx="132">
                  <c:v>1.3109085833275458</c:v>
                </c:pt>
                <c:pt idx="133">
                  <c:v>1.320839583320776</c:v>
                </c:pt>
                <c:pt idx="134">
                  <c:v>1.3307705833285581</c:v>
                </c:pt>
                <c:pt idx="135">
                  <c:v>1.3407015833217883</c:v>
                </c:pt>
                <c:pt idx="136">
                  <c:v>1.3506325833295705</c:v>
                </c:pt>
                <c:pt idx="137">
                  <c:v>1.3605635833228007</c:v>
                </c:pt>
                <c:pt idx="138">
                  <c:v>1.3704955833236454</c:v>
                </c:pt>
                <c:pt idx="139">
                  <c:v>1.3804265833314275</c:v>
                </c:pt>
                <c:pt idx="140">
                  <c:v>1.3903575833246578</c:v>
                </c:pt>
                <c:pt idx="141">
                  <c:v>1.4002885833324399</c:v>
                </c:pt>
                <c:pt idx="142">
                  <c:v>1.4102195833256701</c:v>
                </c:pt>
                <c:pt idx="143">
                  <c:v>1.4201505833334522</c:v>
                </c:pt>
                <c:pt idx="144">
                  <c:v>1.4300815833266824</c:v>
                </c:pt>
                <c:pt idx="145">
                  <c:v>1.4400125833199127</c:v>
                </c:pt>
                <c:pt idx="146">
                  <c:v>1.4499445833207574</c:v>
                </c:pt>
                <c:pt idx="147">
                  <c:v>1.4598755833285395</c:v>
                </c:pt>
                <c:pt idx="148">
                  <c:v>1.4698065833217697</c:v>
                </c:pt>
                <c:pt idx="149">
                  <c:v>1.4797375833295519</c:v>
                </c:pt>
                <c:pt idx="150">
                  <c:v>1.4896685833227821</c:v>
                </c:pt>
                <c:pt idx="151">
                  <c:v>1.4995995833305642</c:v>
                </c:pt>
                <c:pt idx="152">
                  <c:v>1.5095305833237944</c:v>
                </c:pt>
                <c:pt idx="153">
                  <c:v>1.5194615833315765</c:v>
                </c:pt>
                <c:pt idx="154">
                  <c:v>1.5293935833324213</c:v>
                </c:pt>
                <c:pt idx="155">
                  <c:v>1.5393245833256515</c:v>
                </c:pt>
                <c:pt idx="156">
                  <c:v>1.5492555833334336</c:v>
                </c:pt>
                <c:pt idx="157">
                  <c:v>1.5591865833266638</c:v>
                </c:pt>
                <c:pt idx="158">
                  <c:v>1.569117583319894</c:v>
                </c:pt>
                <c:pt idx="159">
                  <c:v>1.5790485833276762</c:v>
                </c:pt>
                <c:pt idx="160">
                  <c:v>1.5889795833209064</c:v>
                </c:pt>
                <c:pt idx="161">
                  <c:v>1.5989105833286885</c:v>
                </c:pt>
                <c:pt idx="162">
                  <c:v>1.6088425833295332</c:v>
                </c:pt>
                <c:pt idx="163">
                  <c:v>1.6187735833227634</c:v>
                </c:pt>
                <c:pt idx="164">
                  <c:v>1.6287045833305456</c:v>
                </c:pt>
                <c:pt idx="165">
                  <c:v>1.6386355833237758</c:v>
                </c:pt>
                <c:pt idx="166">
                  <c:v>1.6485665833315579</c:v>
                </c:pt>
                <c:pt idx="167">
                  <c:v>1.6584975833247881</c:v>
                </c:pt>
                <c:pt idx="168">
                  <c:v>1.6684285833325703</c:v>
                </c:pt>
                <c:pt idx="169">
                  <c:v>1.6783595833258005</c:v>
                </c:pt>
                <c:pt idx="170">
                  <c:v>1.6882915833266452</c:v>
                </c:pt>
                <c:pt idx="171">
                  <c:v>1.6982225833198754</c:v>
                </c:pt>
                <c:pt idx="172">
                  <c:v>1.7081535833276575</c:v>
                </c:pt>
                <c:pt idx="173">
                  <c:v>1.7180845833208878</c:v>
                </c:pt>
                <c:pt idx="174">
                  <c:v>1.7280155833286699</c:v>
                </c:pt>
                <c:pt idx="175">
                  <c:v>1.7379465833219001</c:v>
                </c:pt>
                <c:pt idx="176">
                  <c:v>1.7478775833296822</c:v>
                </c:pt>
                <c:pt idx="177">
                  <c:v>1.7578085833229125</c:v>
                </c:pt>
                <c:pt idx="178">
                  <c:v>1.7677405833237572</c:v>
                </c:pt>
                <c:pt idx="179">
                  <c:v>1.7776715833315393</c:v>
                </c:pt>
                <c:pt idx="180">
                  <c:v>1.7876025833247695</c:v>
                </c:pt>
                <c:pt idx="181">
                  <c:v>1.7975335833325516</c:v>
                </c:pt>
                <c:pt idx="182">
                  <c:v>1.8074645833257819</c:v>
                </c:pt>
                <c:pt idx="183">
                  <c:v>1.817395583333564</c:v>
                </c:pt>
                <c:pt idx="184">
                  <c:v>1.8273268333286978</c:v>
                </c:pt>
                <c:pt idx="185">
                  <c:v>1.8372588333295425</c:v>
                </c:pt>
                <c:pt idx="186">
                  <c:v>1.8471898333227728</c:v>
                </c:pt>
                <c:pt idx="187">
                  <c:v>1.8571208333305549</c:v>
                </c:pt>
                <c:pt idx="188">
                  <c:v>1.8670518333237851</c:v>
                </c:pt>
                <c:pt idx="189">
                  <c:v>1.8769828333315672</c:v>
                </c:pt>
                <c:pt idx="190">
                  <c:v>1.8869138333247975</c:v>
                </c:pt>
                <c:pt idx="191">
                  <c:v>1.8968448333325796</c:v>
                </c:pt>
                <c:pt idx="192">
                  <c:v>1.9067758333258098</c:v>
                </c:pt>
                <c:pt idx="193">
                  <c:v>1.9167078333266545</c:v>
                </c:pt>
                <c:pt idx="194">
                  <c:v>1.9266388333198847</c:v>
                </c:pt>
                <c:pt idx="195">
                  <c:v>1.9365698333276669</c:v>
                </c:pt>
                <c:pt idx="196">
                  <c:v>1.9465008333208971</c:v>
                </c:pt>
                <c:pt idx="197">
                  <c:v>1.9564318333286792</c:v>
                </c:pt>
                <c:pt idx="198">
                  <c:v>1.9663628333219094</c:v>
                </c:pt>
                <c:pt idx="199">
                  <c:v>1.9762938333296916</c:v>
                </c:pt>
                <c:pt idx="200">
                  <c:v>1.9862248333229218</c:v>
                </c:pt>
                <c:pt idx="201">
                  <c:v>1.9961568333237665</c:v>
                </c:pt>
                <c:pt idx="202">
                  <c:v>2.0060878333315486</c:v>
                </c:pt>
                <c:pt idx="203">
                  <c:v>2.0160188333247788</c:v>
                </c:pt>
                <c:pt idx="204">
                  <c:v>2.025949833332561</c:v>
                </c:pt>
                <c:pt idx="205">
                  <c:v>2.0358808333257912</c:v>
                </c:pt>
                <c:pt idx="206">
                  <c:v>2.0458118333335733</c:v>
                </c:pt>
                <c:pt idx="207">
                  <c:v>2.0557428333268035</c:v>
                </c:pt>
                <c:pt idx="208">
                  <c:v>2.0656738333200337</c:v>
                </c:pt>
                <c:pt idx="209">
                  <c:v>2.0756058333208784</c:v>
                </c:pt>
                <c:pt idx="210">
                  <c:v>2.0855368333286606</c:v>
                </c:pt>
                <c:pt idx="211">
                  <c:v>2.0954678333218908</c:v>
                </c:pt>
                <c:pt idx="212">
                  <c:v>2.1053988333296729</c:v>
                </c:pt>
                <c:pt idx="213">
                  <c:v>2.1153298333229031</c:v>
                </c:pt>
                <c:pt idx="214">
                  <c:v>2.1252608333306853</c:v>
                </c:pt>
                <c:pt idx="215">
                  <c:v>2.1351918333239155</c:v>
                </c:pt>
                <c:pt idx="216">
                  <c:v>2.1451238333247602</c:v>
                </c:pt>
                <c:pt idx="217">
                  <c:v>2.1550548333325423</c:v>
                </c:pt>
                <c:pt idx="218">
                  <c:v>2.1649858333257725</c:v>
                </c:pt>
                <c:pt idx="219">
                  <c:v>2.1749168333335547</c:v>
                </c:pt>
                <c:pt idx="220">
                  <c:v>2.1848478333267849</c:v>
                </c:pt>
                <c:pt idx="221">
                  <c:v>2.1947788333200151</c:v>
                </c:pt>
                <c:pt idx="222">
                  <c:v>2.2047098333277972</c:v>
                </c:pt>
                <c:pt idx="223">
                  <c:v>2.2146408333210275</c:v>
                </c:pt>
                <c:pt idx="224">
                  <c:v>2.2245728333218722</c:v>
                </c:pt>
                <c:pt idx="225">
                  <c:v>2.2345038333296543</c:v>
                </c:pt>
                <c:pt idx="226">
                  <c:v>2.2444348333228845</c:v>
                </c:pt>
                <c:pt idx="227">
                  <c:v>2.2543658333306666</c:v>
                </c:pt>
                <c:pt idx="228">
                  <c:v>2.2642968333238969</c:v>
                </c:pt>
                <c:pt idx="229">
                  <c:v>2.274227833331679</c:v>
                </c:pt>
                <c:pt idx="230">
                  <c:v>2.2841588333249092</c:v>
                </c:pt>
                <c:pt idx="231">
                  <c:v>2.2940908333257539</c:v>
                </c:pt>
                <c:pt idx="232">
                  <c:v>2.3040218333335361</c:v>
                </c:pt>
                <c:pt idx="233">
                  <c:v>2.3139528333267663</c:v>
                </c:pt>
                <c:pt idx="234">
                  <c:v>2.3238838333199965</c:v>
                </c:pt>
                <c:pt idx="235">
                  <c:v>2.3338148333277786</c:v>
                </c:pt>
                <c:pt idx="236">
                  <c:v>2.3437458333210088</c:v>
                </c:pt>
                <c:pt idx="237">
                  <c:v>2.353676833328791</c:v>
                </c:pt>
                <c:pt idx="238">
                  <c:v>2.3636078333220212</c:v>
                </c:pt>
                <c:pt idx="239">
                  <c:v>2.3735398333228659</c:v>
                </c:pt>
                <c:pt idx="240">
                  <c:v>2.383470833330648</c:v>
                </c:pt>
                <c:pt idx="241">
                  <c:v>2.3934018333238782</c:v>
                </c:pt>
                <c:pt idx="242">
                  <c:v>2.4033328333316604</c:v>
                </c:pt>
                <c:pt idx="243">
                  <c:v>2.4132638333248906</c:v>
                </c:pt>
                <c:pt idx="244">
                  <c:v>2.4231948333326727</c:v>
                </c:pt>
                <c:pt idx="245">
                  <c:v>2.4331258333259029</c:v>
                </c:pt>
                <c:pt idx="246">
                  <c:v>2.4430578333267476</c:v>
                </c:pt>
                <c:pt idx="247">
                  <c:v>2.4529888333199779</c:v>
                </c:pt>
                <c:pt idx="248">
                  <c:v>2.46291983332776</c:v>
                </c:pt>
                <c:pt idx="249">
                  <c:v>2.4728508333209902</c:v>
                </c:pt>
                <c:pt idx="250">
                  <c:v>2.4827818333287723</c:v>
                </c:pt>
                <c:pt idx="251">
                  <c:v>2.4927128333220026</c:v>
                </c:pt>
                <c:pt idx="252">
                  <c:v>2.5026438333297847</c:v>
                </c:pt>
                <c:pt idx="253">
                  <c:v>2.5125748333230149</c:v>
                </c:pt>
                <c:pt idx="254">
                  <c:v>2.5225068333238596</c:v>
                </c:pt>
                <c:pt idx="255">
                  <c:v>2.5324378333316417</c:v>
                </c:pt>
                <c:pt idx="256">
                  <c:v>2.542368833324872</c:v>
                </c:pt>
                <c:pt idx="257">
                  <c:v>2.5522998333326541</c:v>
                </c:pt>
                <c:pt idx="258">
                  <c:v>2.5622308333258843</c:v>
                </c:pt>
                <c:pt idx="259">
                  <c:v>2.5721618333336664</c:v>
                </c:pt>
                <c:pt idx="260">
                  <c:v>2.5820928333268967</c:v>
                </c:pt>
                <c:pt idx="261">
                  <c:v>2.5920248333277414</c:v>
                </c:pt>
                <c:pt idx="262">
                  <c:v>2.6019558333209716</c:v>
                </c:pt>
                <c:pt idx="263">
                  <c:v>2.6118868333287537</c:v>
                </c:pt>
                <c:pt idx="264">
                  <c:v>2.6218178333219839</c:v>
                </c:pt>
                <c:pt idx="265">
                  <c:v>2.6317488333297661</c:v>
                </c:pt>
                <c:pt idx="266">
                  <c:v>2.6416798333229963</c:v>
                </c:pt>
                <c:pt idx="267">
                  <c:v>2.6516108333307784</c:v>
                </c:pt>
                <c:pt idx="268">
                  <c:v>2.6615428333316231</c:v>
                </c:pt>
                <c:pt idx="269">
                  <c:v>2.6714738333248533</c:v>
                </c:pt>
                <c:pt idx="270">
                  <c:v>2.6814048333326355</c:v>
                </c:pt>
                <c:pt idx="271">
                  <c:v>2.6913358333258657</c:v>
                </c:pt>
                <c:pt idx="272">
                  <c:v>2.7012668333336478</c:v>
                </c:pt>
                <c:pt idx="273">
                  <c:v>2.711197833326878</c:v>
                </c:pt>
                <c:pt idx="274">
                  <c:v>2.7211288333201082</c:v>
                </c:pt>
                <c:pt idx="275">
                  <c:v>2.731060833320953</c:v>
                </c:pt>
                <c:pt idx="276">
                  <c:v>2.7409918333287351</c:v>
                </c:pt>
                <c:pt idx="277">
                  <c:v>2.7509228333219653</c:v>
                </c:pt>
                <c:pt idx="278">
                  <c:v>2.7608538333297474</c:v>
                </c:pt>
                <c:pt idx="279">
                  <c:v>2.7707848333229776</c:v>
                </c:pt>
                <c:pt idx="280">
                  <c:v>2.7807158333307598</c:v>
                </c:pt>
                <c:pt idx="281">
                  <c:v>2.79064683332399</c:v>
                </c:pt>
                <c:pt idx="282">
                  <c:v>2.8005788333248347</c:v>
                </c:pt>
                <c:pt idx="283">
                  <c:v>2.8105098333326168</c:v>
                </c:pt>
                <c:pt idx="284">
                  <c:v>2.8204402499977732</c:v>
                </c:pt>
                <c:pt idx="285">
                  <c:v>2.8303712499910034</c:v>
                </c:pt>
                <c:pt idx="286">
                  <c:v>2.8403022499987856</c:v>
                </c:pt>
                <c:pt idx="287">
                  <c:v>2.8502332499920158</c:v>
                </c:pt>
                <c:pt idx="288">
                  <c:v>2.8601642499997979</c:v>
                </c:pt>
                <c:pt idx="289">
                  <c:v>2.8700962500006426</c:v>
                </c:pt>
                <c:pt idx="290">
                  <c:v>2.8800272499938728</c:v>
                </c:pt>
                <c:pt idx="291">
                  <c:v>2.889958249987103</c:v>
                </c:pt>
                <c:pt idx="292">
                  <c:v>2.8998892499948852</c:v>
                </c:pt>
                <c:pt idx="293">
                  <c:v>2.9098202499881154</c:v>
                </c:pt>
                <c:pt idx="294">
                  <c:v>2.9197512499958975</c:v>
                </c:pt>
                <c:pt idx="295">
                  <c:v>2.9296822499891277</c:v>
                </c:pt>
                <c:pt idx="296">
                  <c:v>2.9396132499969099</c:v>
                </c:pt>
                <c:pt idx="297">
                  <c:v>2.9495452499977546</c:v>
                </c:pt>
                <c:pt idx="298">
                  <c:v>2.9594762499909848</c:v>
                </c:pt>
                <c:pt idx="299">
                  <c:v>2.9694072499987669</c:v>
                </c:pt>
                <c:pt idx="300">
                  <c:v>2.9793382499919971</c:v>
                </c:pt>
                <c:pt idx="301">
                  <c:v>2.9892692499997793</c:v>
                </c:pt>
                <c:pt idx="302">
                  <c:v>2.9992002499930095</c:v>
                </c:pt>
                <c:pt idx="303">
                  <c:v>3.0091312500007916</c:v>
                </c:pt>
                <c:pt idx="304">
                  <c:v>3.0190632499870844</c:v>
                </c:pt>
                <c:pt idx="305">
                  <c:v>3.0289942499948665</c:v>
                </c:pt>
                <c:pt idx="306">
                  <c:v>3.0389252499880968</c:v>
                </c:pt>
                <c:pt idx="307">
                  <c:v>3.0488562499958789</c:v>
                </c:pt>
                <c:pt idx="308">
                  <c:v>3.0587872499891091</c:v>
                </c:pt>
                <c:pt idx="309">
                  <c:v>3.0687182499968912</c:v>
                </c:pt>
                <c:pt idx="310">
                  <c:v>3.078650249997736</c:v>
                </c:pt>
                <c:pt idx="311">
                  <c:v>3.0885812499909662</c:v>
                </c:pt>
                <c:pt idx="312">
                  <c:v>3.0985122499987483</c:v>
                </c:pt>
                <c:pt idx="313">
                  <c:v>3.1084432499919785</c:v>
                </c:pt>
                <c:pt idx="314">
                  <c:v>3.1183742499997607</c:v>
                </c:pt>
                <c:pt idx="315">
                  <c:v>3.1283052499929909</c:v>
                </c:pt>
                <c:pt idx="316">
                  <c:v>3.138236250000773</c:v>
                </c:pt>
                <c:pt idx="317">
                  <c:v>3.1481682499870658</c:v>
                </c:pt>
                <c:pt idx="318">
                  <c:v>3.1580992499948479</c:v>
                </c:pt>
                <c:pt idx="319">
                  <c:v>3.1680302499880781</c:v>
                </c:pt>
                <c:pt idx="320">
                  <c:v>3.1779612499958603</c:v>
                </c:pt>
                <c:pt idx="321">
                  <c:v>3.1878922499890905</c:v>
                </c:pt>
                <c:pt idx="322">
                  <c:v>3.1978232499968726</c:v>
                </c:pt>
                <c:pt idx="323">
                  <c:v>3.2077542499901028</c:v>
                </c:pt>
                <c:pt idx="324">
                  <c:v>3.2176862499909475</c:v>
                </c:pt>
                <c:pt idx="325">
                  <c:v>3.2276172499987297</c:v>
                </c:pt>
                <c:pt idx="326">
                  <c:v>3.2375482499919599</c:v>
                </c:pt>
                <c:pt idx="327">
                  <c:v>3.247479249999742</c:v>
                </c:pt>
                <c:pt idx="328">
                  <c:v>3.2574102499929722</c:v>
                </c:pt>
                <c:pt idx="329">
                  <c:v>3.2673412500007544</c:v>
                </c:pt>
                <c:pt idx="330">
                  <c:v>3.2772722499939846</c:v>
                </c:pt>
                <c:pt idx="331">
                  <c:v>3.2872042499948293</c:v>
                </c:pt>
                <c:pt idx="332">
                  <c:v>3.2971352499880595</c:v>
                </c:pt>
                <c:pt idx="333">
                  <c:v>3.3070662499958416</c:v>
                </c:pt>
                <c:pt idx="334">
                  <c:v>3.3169972499890719</c:v>
                </c:pt>
                <c:pt idx="335">
                  <c:v>3.326928249996854</c:v>
                </c:pt>
                <c:pt idx="336">
                  <c:v>3.3368592499900842</c:v>
                </c:pt>
                <c:pt idx="337">
                  <c:v>3.3467902499978663</c:v>
                </c:pt>
                <c:pt idx="338">
                  <c:v>3.356722249998711</c:v>
                </c:pt>
                <c:pt idx="339">
                  <c:v>3.3666532499919413</c:v>
                </c:pt>
                <c:pt idx="340">
                  <c:v>3.3765842499997234</c:v>
                </c:pt>
                <c:pt idx="341">
                  <c:v>3.3865152499929536</c:v>
                </c:pt>
                <c:pt idx="342">
                  <c:v>3.3964462500007357</c:v>
                </c:pt>
                <c:pt idx="343">
                  <c:v>3.406377249993966</c:v>
                </c:pt>
                <c:pt idx="344">
                  <c:v>3.4163092499948107</c:v>
                </c:pt>
                <c:pt idx="345">
                  <c:v>3.4262402499880409</c:v>
                </c:pt>
                <c:pt idx="346">
                  <c:v>3.436171249995823</c:v>
                </c:pt>
                <c:pt idx="347">
                  <c:v>3.4461022499890532</c:v>
                </c:pt>
                <c:pt idx="348">
                  <c:v>3.4560332499968354</c:v>
                </c:pt>
                <c:pt idx="349">
                  <c:v>3.4659642499900656</c:v>
                </c:pt>
                <c:pt idx="350">
                  <c:v>3.4758952499978477</c:v>
                </c:pt>
                <c:pt idx="351">
                  <c:v>3.4858272499986924</c:v>
                </c:pt>
                <c:pt idx="352">
                  <c:v>3.4957582499919226</c:v>
                </c:pt>
                <c:pt idx="353">
                  <c:v>3.5056892499997048</c:v>
                </c:pt>
                <c:pt idx="354">
                  <c:v>3.515620249992935</c:v>
                </c:pt>
                <c:pt idx="355">
                  <c:v>3.5255512500007171</c:v>
                </c:pt>
                <c:pt idx="356">
                  <c:v>3.5354822499939473</c:v>
                </c:pt>
                <c:pt idx="357">
                  <c:v>3.5454132499871776</c:v>
                </c:pt>
                <c:pt idx="358">
                  <c:v>3.5553452499880223</c:v>
                </c:pt>
                <c:pt idx="359">
                  <c:v>3.5652762499958044</c:v>
                </c:pt>
                <c:pt idx="360">
                  <c:v>3.5752072499890346</c:v>
                </c:pt>
                <c:pt idx="361">
                  <c:v>3.5851382499968167</c:v>
                </c:pt>
                <c:pt idx="362">
                  <c:v>3.595069249990047</c:v>
                </c:pt>
                <c:pt idx="363">
                  <c:v>3.6050002499978291</c:v>
                </c:pt>
                <c:pt idx="364">
                  <c:v>3.6149322499986738</c:v>
                </c:pt>
                <c:pt idx="365">
                  <c:v>3.624863249991904</c:v>
                </c:pt>
                <c:pt idx="366">
                  <c:v>3.6347942499996861</c:v>
                </c:pt>
                <c:pt idx="367">
                  <c:v>3.6447252499929164</c:v>
                </c:pt>
                <c:pt idx="368">
                  <c:v>3.6546562500006985</c:v>
                </c:pt>
                <c:pt idx="369">
                  <c:v>3.6645872499939287</c:v>
                </c:pt>
                <c:pt idx="370">
                  <c:v>3.6745182499871589</c:v>
                </c:pt>
                <c:pt idx="371">
                  <c:v>3.6844502499880036</c:v>
                </c:pt>
                <c:pt idx="372">
                  <c:v>3.6943812499957858</c:v>
                </c:pt>
                <c:pt idx="373">
                  <c:v>3.704312249989016</c:v>
                </c:pt>
                <c:pt idx="374">
                  <c:v>3.7142432499967981</c:v>
                </c:pt>
                <c:pt idx="375">
                  <c:v>3.7241742499900283</c:v>
                </c:pt>
                <c:pt idx="376">
                  <c:v>3.7341052499978105</c:v>
                </c:pt>
                <c:pt idx="377">
                  <c:v>3.7440372499986552</c:v>
                </c:pt>
                <c:pt idx="378">
                  <c:v>3.7539682499918854</c:v>
                </c:pt>
                <c:pt idx="379">
                  <c:v>3.7638992499996675</c:v>
                </c:pt>
                <c:pt idx="380">
                  <c:v>3.7738302499928977</c:v>
                </c:pt>
                <c:pt idx="381">
                  <c:v>3.7837612500006799</c:v>
                </c:pt>
                <c:pt idx="382">
                  <c:v>3.7936922499939101</c:v>
                </c:pt>
                <c:pt idx="383">
                  <c:v>3.8036232499871403</c:v>
                </c:pt>
                <c:pt idx="384">
                  <c:v>3.813555249987985</c:v>
                </c:pt>
                <c:pt idx="385">
                  <c:v>3.823486083332682</c:v>
                </c:pt>
                <c:pt idx="386">
                  <c:v>3.8334170833259122</c:v>
                </c:pt>
                <c:pt idx="387">
                  <c:v>3.8433480833336944</c:v>
                </c:pt>
                <c:pt idx="388">
                  <c:v>3.8532790833269246</c:v>
                </c:pt>
                <c:pt idx="389">
                  <c:v>3.8632100833201548</c:v>
                </c:pt>
                <c:pt idx="390">
                  <c:v>3.8731420833209995</c:v>
                </c:pt>
                <c:pt idx="391">
                  <c:v>3.8830730833287816</c:v>
                </c:pt>
                <c:pt idx="392">
                  <c:v>3.8930040833220119</c:v>
                </c:pt>
                <c:pt idx="393">
                  <c:v>3.902935083329794</c:v>
                </c:pt>
                <c:pt idx="394">
                  <c:v>3.9128660833230242</c:v>
                </c:pt>
                <c:pt idx="395">
                  <c:v>3.9227970833308063</c:v>
                </c:pt>
                <c:pt idx="396">
                  <c:v>3.9327290833316511</c:v>
                </c:pt>
                <c:pt idx="397">
                  <c:v>3.9426600833248813</c:v>
                </c:pt>
                <c:pt idx="398">
                  <c:v>3.9525910833326634</c:v>
                </c:pt>
                <c:pt idx="399">
                  <c:v>3.9625220833258936</c:v>
                </c:pt>
                <c:pt idx="400">
                  <c:v>3.9724530833336757</c:v>
                </c:pt>
                <c:pt idx="401">
                  <c:v>3.982384083326906</c:v>
                </c:pt>
                <c:pt idx="402">
                  <c:v>3.9923150833201362</c:v>
                </c:pt>
                <c:pt idx="403">
                  <c:v>4.0022470833209809</c:v>
                </c:pt>
                <c:pt idx="404">
                  <c:v>4.012178083328763</c:v>
                </c:pt>
                <c:pt idx="405">
                  <c:v>4.0221090833219932</c:v>
                </c:pt>
                <c:pt idx="406">
                  <c:v>4.0320400833297754</c:v>
                </c:pt>
                <c:pt idx="407">
                  <c:v>4.0419710833230056</c:v>
                </c:pt>
                <c:pt idx="408">
                  <c:v>4.0519020833307877</c:v>
                </c:pt>
                <c:pt idx="409">
                  <c:v>4.0618340833316324</c:v>
                </c:pt>
                <c:pt idx="410">
                  <c:v>4.0717650833248626</c:v>
                </c:pt>
                <c:pt idx="411">
                  <c:v>4.0816960833326448</c:v>
                </c:pt>
                <c:pt idx="412">
                  <c:v>4.091627083325875</c:v>
                </c:pt>
                <c:pt idx="413">
                  <c:v>4.1015580833336571</c:v>
                </c:pt>
                <c:pt idx="414">
                  <c:v>4.1114890833268873</c:v>
                </c:pt>
                <c:pt idx="415">
                  <c:v>4.121421083327732</c:v>
                </c:pt>
                <c:pt idx="416">
                  <c:v>4.1313520833209623</c:v>
                </c:pt>
                <c:pt idx="417">
                  <c:v>4.1412830833287444</c:v>
                </c:pt>
                <c:pt idx="418">
                  <c:v>4.1512140833219746</c:v>
                </c:pt>
                <c:pt idx="419">
                  <c:v>4.1611450833297567</c:v>
                </c:pt>
                <c:pt idx="420">
                  <c:v>4.171076083322987</c:v>
                </c:pt>
                <c:pt idx="421">
                  <c:v>4.1810080833238317</c:v>
                </c:pt>
                <c:pt idx="422">
                  <c:v>4.1909390833316138</c:v>
                </c:pt>
                <c:pt idx="423">
                  <c:v>4.200870083324844</c:v>
                </c:pt>
                <c:pt idx="424">
                  <c:v>4.2108010833326261</c:v>
                </c:pt>
                <c:pt idx="425">
                  <c:v>4.2207320833258564</c:v>
                </c:pt>
                <c:pt idx="426">
                  <c:v>4.2306630833336385</c:v>
                </c:pt>
                <c:pt idx="427">
                  <c:v>4.2405940833268687</c:v>
                </c:pt>
                <c:pt idx="428">
                  <c:v>4.2505260833277134</c:v>
                </c:pt>
                <c:pt idx="429">
                  <c:v>4.2604570833209436</c:v>
                </c:pt>
                <c:pt idx="430">
                  <c:v>4.2703880833287258</c:v>
                </c:pt>
                <c:pt idx="431">
                  <c:v>4.280319083321956</c:v>
                </c:pt>
                <c:pt idx="432">
                  <c:v>4.2902500833297381</c:v>
                </c:pt>
                <c:pt idx="433">
                  <c:v>4.3001810833229683</c:v>
                </c:pt>
                <c:pt idx="434">
                  <c:v>4.310113083323813</c:v>
                </c:pt>
                <c:pt idx="435">
                  <c:v>4.3200440833315952</c:v>
                </c:pt>
                <c:pt idx="436">
                  <c:v>4.3299750833248254</c:v>
                </c:pt>
                <c:pt idx="437">
                  <c:v>4.3399060833326075</c:v>
                </c:pt>
                <c:pt idx="438">
                  <c:v>4.3498370833258377</c:v>
                </c:pt>
                <c:pt idx="439">
                  <c:v>4.3597680833336199</c:v>
                </c:pt>
                <c:pt idx="440">
                  <c:v>4.3697000833199127</c:v>
                </c:pt>
                <c:pt idx="441">
                  <c:v>4.3796310833276948</c:v>
                </c:pt>
                <c:pt idx="442">
                  <c:v>4.389562083320925</c:v>
                </c:pt>
                <c:pt idx="443">
                  <c:v>4.3994930833287071</c:v>
                </c:pt>
                <c:pt idx="444">
                  <c:v>4.4094240833219374</c:v>
                </c:pt>
                <c:pt idx="445">
                  <c:v>4.4193550833297195</c:v>
                </c:pt>
                <c:pt idx="446">
                  <c:v>4.4292870833305642</c:v>
                </c:pt>
                <c:pt idx="447">
                  <c:v>4.4392180833237944</c:v>
                </c:pt>
                <c:pt idx="448">
                  <c:v>4.4491490833315765</c:v>
                </c:pt>
                <c:pt idx="449">
                  <c:v>4.4590800833248068</c:v>
                </c:pt>
                <c:pt idx="450">
                  <c:v>4.4690110833325889</c:v>
                </c:pt>
                <c:pt idx="451">
                  <c:v>4.4789420833258191</c:v>
                </c:pt>
                <c:pt idx="452">
                  <c:v>4.4888740833266638</c:v>
                </c:pt>
                <c:pt idx="453">
                  <c:v>4.498805083319894</c:v>
                </c:pt>
                <c:pt idx="454">
                  <c:v>4.5087360833276762</c:v>
                </c:pt>
                <c:pt idx="455">
                  <c:v>4.5186670833209064</c:v>
                </c:pt>
                <c:pt idx="456">
                  <c:v>4.5285980833286885</c:v>
                </c:pt>
                <c:pt idx="457">
                  <c:v>4.5385290833219187</c:v>
                </c:pt>
                <c:pt idx="458">
                  <c:v>4.5484610833227634</c:v>
                </c:pt>
                <c:pt idx="459">
                  <c:v>4.5583920833305456</c:v>
                </c:pt>
                <c:pt idx="460">
                  <c:v>4.5683230833237758</c:v>
                </c:pt>
                <c:pt idx="461">
                  <c:v>4.5782540833315579</c:v>
                </c:pt>
                <c:pt idx="462">
                  <c:v>4.5881850833247881</c:v>
                </c:pt>
                <c:pt idx="463">
                  <c:v>4.5981170833256328</c:v>
                </c:pt>
                <c:pt idx="464">
                  <c:v>4.608048083333415</c:v>
                </c:pt>
                <c:pt idx="465">
                  <c:v>4.6179790833266452</c:v>
                </c:pt>
                <c:pt idx="466">
                  <c:v>4.6279100833198754</c:v>
                </c:pt>
                <c:pt idx="467">
                  <c:v>4.6378410833276575</c:v>
                </c:pt>
                <c:pt idx="468">
                  <c:v>4.6477720833208878</c:v>
                </c:pt>
                <c:pt idx="469">
                  <c:v>4.6577040833217325</c:v>
                </c:pt>
                <c:pt idx="470">
                  <c:v>4.6676350833295146</c:v>
                </c:pt>
                <c:pt idx="471">
                  <c:v>4.6775660833227448</c:v>
                </c:pt>
                <c:pt idx="472">
                  <c:v>4.6874970833305269</c:v>
                </c:pt>
                <c:pt idx="473">
                  <c:v>4.6974280833237572</c:v>
                </c:pt>
                <c:pt idx="474">
                  <c:v>4.7073590833315393</c:v>
                </c:pt>
                <c:pt idx="475">
                  <c:v>4.717291083332384</c:v>
                </c:pt>
                <c:pt idx="476">
                  <c:v>4.7272220833256142</c:v>
                </c:pt>
                <c:pt idx="477">
                  <c:v>4.7371530833333964</c:v>
                </c:pt>
                <c:pt idx="478">
                  <c:v>4.7470840833266266</c:v>
                </c:pt>
                <c:pt idx="479">
                  <c:v>4.7570150833344087</c:v>
                </c:pt>
                <c:pt idx="480">
                  <c:v>4.7669460833276389</c:v>
                </c:pt>
                <c:pt idx="481">
                  <c:v>4.7768780833284836</c:v>
                </c:pt>
                <c:pt idx="482">
                  <c:v>4.7868090833217138</c:v>
                </c:pt>
                <c:pt idx="483">
                  <c:v>4.796740083329496</c:v>
                </c:pt>
                <c:pt idx="484">
                  <c:v>4.8066710833227262</c:v>
                </c:pt>
                <c:pt idx="485">
                  <c:v>4.8166020833305083</c:v>
                </c:pt>
                <c:pt idx="486">
                  <c:v>4.8265344583342085</c:v>
                </c:pt>
                <c:pt idx="487">
                  <c:v>4.8364664583205013</c:v>
                </c:pt>
                <c:pt idx="488">
                  <c:v>4.8463974583282834</c:v>
                </c:pt>
                <c:pt idx="489">
                  <c:v>4.8563284583215136</c:v>
                </c:pt>
                <c:pt idx="490">
                  <c:v>4.8662594583292957</c:v>
                </c:pt>
                <c:pt idx="491">
                  <c:v>4.876190458322526</c:v>
                </c:pt>
                <c:pt idx="492">
                  <c:v>4.8861224583233707</c:v>
                </c:pt>
                <c:pt idx="493">
                  <c:v>4.8960534583311528</c:v>
                </c:pt>
                <c:pt idx="494">
                  <c:v>4.905984458324383</c:v>
                </c:pt>
                <c:pt idx="495">
                  <c:v>4.9159154583321651</c:v>
                </c:pt>
                <c:pt idx="496">
                  <c:v>4.9258464583253954</c:v>
                </c:pt>
                <c:pt idx="497">
                  <c:v>4.9357774583331775</c:v>
                </c:pt>
                <c:pt idx="498">
                  <c:v>4.9457094583340222</c:v>
                </c:pt>
                <c:pt idx="499">
                  <c:v>4.9556404583272524</c:v>
                </c:pt>
                <c:pt idx="500">
                  <c:v>4.9655714583204826</c:v>
                </c:pt>
                <c:pt idx="501">
                  <c:v>4.9755024583282648</c:v>
                </c:pt>
                <c:pt idx="502">
                  <c:v>4.985433458321495</c:v>
                </c:pt>
                <c:pt idx="503">
                  <c:v>4.9953644583292771</c:v>
                </c:pt>
                <c:pt idx="504">
                  <c:v>5.0052964583301218</c:v>
                </c:pt>
                <c:pt idx="505">
                  <c:v>5.015227458323352</c:v>
                </c:pt>
                <c:pt idx="506">
                  <c:v>5.0251584583311342</c:v>
                </c:pt>
                <c:pt idx="507">
                  <c:v>5.0350894583243644</c:v>
                </c:pt>
                <c:pt idx="508">
                  <c:v>5.0450204583321465</c:v>
                </c:pt>
                <c:pt idx="509">
                  <c:v>5.0549524583329912</c:v>
                </c:pt>
                <c:pt idx="510">
                  <c:v>5.0648834583262214</c:v>
                </c:pt>
                <c:pt idx="511">
                  <c:v>5.0748144583340036</c:v>
                </c:pt>
                <c:pt idx="512">
                  <c:v>5.0847454583272338</c:v>
                </c:pt>
                <c:pt idx="513">
                  <c:v>5.094676458320464</c:v>
                </c:pt>
                <c:pt idx="514">
                  <c:v>5.1046074583282461</c:v>
                </c:pt>
                <c:pt idx="515">
                  <c:v>5.1145394583290908</c:v>
                </c:pt>
                <c:pt idx="516">
                  <c:v>5.1244704583223211</c:v>
                </c:pt>
                <c:pt idx="517">
                  <c:v>5.1344014583301032</c:v>
                </c:pt>
                <c:pt idx="518">
                  <c:v>5.1443324583233334</c:v>
                </c:pt>
                <c:pt idx="519">
                  <c:v>5.1542634583311155</c:v>
                </c:pt>
                <c:pt idx="520">
                  <c:v>5.1641954583319603</c:v>
                </c:pt>
                <c:pt idx="521">
                  <c:v>5.1741264583251905</c:v>
                </c:pt>
                <c:pt idx="522">
                  <c:v>5.1840574583329726</c:v>
                </c:pt>
                <c:pt idx="523">
                  <c:v>5.1939884583262028</c:v>
                </c:pt>
                <c:pt idx="524">
                  <c:v>5.2039194583339849</c:v>
                </c:pt>
                <c:pt idx="525">
                  <c:v>5.2138504583272152</c:v>
                </c:pt>
                <c:pt idx="526">
                  <c:v>5.2237824583280599</c:v>
                </c:pt>
                <c:pt idx="527">
                  <c:v>5.2337134583212901</c:v>
                </c:pt>
                <c:pt idx="528">
                  <c:v>5.2436444583290722</c:v>
                </c:pt>
                <c:pt idx="529">
                  <c:v>5.2535754583223024</c:v>
                </c:pt>
                <c:pt idx="530">
                  <c:v>5.2635064583300846</c:v>
                </c:pt>
                <c:pt idx="531">
                  <c:v>5.2734384583309293</c:v>
                </c:pt>
                <c:pt idx="532">
                  <c:v>5.2833694583241595</c:v>
                </c:pt>
                <c:pt idx="533">
                  <c:v>5.2933004583319416</c:v>
                </c:pt>
                <c:pt idx="534">
                  <c:v>5.3032314583251718</c:v>
                </c:pt>
                <c:pt idx="535">
                  <c:v>5.313162458332954</c:v>
                </c:pt>
                <c:pt idx="536">
                  <c:v>5.3230934583261842</c:v>
                </c:pt>
                <c:pt idx="537">
                  <c:v>5.3330254583270289</c:v>
                </c:pt>
                <c:pt idx="538">
                  <c:v>5.3429564583202591</c:v>
                </c:pt>
                <c:pt idx="539">
                  <c:v>5.3528874583280412</c:v>
                </c:pt>
                <c:pt idx="540">
                  <c:v>5.3628184583212715</c:v>
                </c:pt>
                <c:pt idx="541">
                  <c:v>5.3727494583290536</c:v>
                </c:pt>
                <c:pt idx="542">
                  <c:v>5.3826814583298983</c:v>
                </c:pt>
                <c:pt idx="543">
                  <c:v>5.3926124583231285</c:v>
                </c:pt>
                <c:pt idx="544">
                  <c:v>5.4025434583309107</c:v>
                </c:pt>
                <c:pt idx="545">
                  <c:v>5.4124744583241409</c:v>
                </c:pt>
                <c:pt idx="546">
                  <c:v>5.422405458331923</c:v>
                </c:pt>
                <c:pt idx="547">
                  <c:v>5.4323364583251532</c:v>
                </c:pt>
                <c:pt idx="548">
                  <c:v>5.4422684583259979</c:v>
                </c:pt>
                <c:pt idx="549">
                  <c:v>5.4521994583337801</c:v>
                </c:pt>
                <c:pt idx="550">
                  <c:v>5.4621304583270103</c:v>
                </c:pt>
                <c:pt idx="551">
                  <c:v>5.4720614583202405</c:v>
                </c:pt>
                <c:pt idx="552">
                  <c:v>5.4819924583280226</c:v>
                </c:pt>
                <c:pt idx="553">
                  <c:v>5.4919244583288673</c:v>
                </c:pt>
                <c:pt idx="554">
                  <c:v>5.5018554583220975</c:v>
                </c:pt>
                <c:pt idx="555">
                  <c:v>5.5117864583298797</c:v>
                </c:pt>
                <c:pt idx="556">
                  <c:v>5.5217174583231099</c:v>
                </c:pt>
                <c:pt idx="557">
                  <c:v>5.531648458330892</c:v>
                </c:pt>
                <c:pt idx="558">
                  <c:v>5.5415804583317367</c:v>
                </c:pt>
                <c:pt idx="559">
                  <c:v>5.551511458324967</c:v>
                </c:pt>
                <c:pt idx="560">
                  <c:v>5.5614424583327491</c:v>
                </c:pt>
                <c:pt idx="561">
                  <c:v>5.5713734583259793</c:v>
                </c:pt>
                <c:pt idx="562">
                  <c:v>5.5813044583337614</c:v>
                </c:pt>
                <c:pt idx="563">
                  <c:v>5.5912354583269916</c:v>
                </c:pt>
                <c:pt idx="564">
                  <c:v>5.6011674583278364</c:v>
                </c:pt>
                <c:pt idx="565">
                  <c:v>5.6110984583210666</c:v>
                </c:pt>
                <c:pt idx="566">
                  <c:v>5.6210294583288487</c:v>
                </c:pt>
                <c:pt idx="567">
                  <c:v>5.6309604583220789</c:v>
                </c:pt>
                <c:pt idx="568">
                  <c:v>5.6408914583298611</c:v>
                </c:pt>
                <c:pt idx="569">
                  <c:v>5.6508234583307058</c:v>
                </c:pt>
                <c:pt idx="570">
                  <c:v>5.660754458323936</c:v>
                </c:pt>
                <c:pt idx="571">
                  <c:v>5.6706854583317181</c:v>
                </c:pt>
                <c:pt idx="572">
                  <c:v>5.6806164583249483</c:v>
                </c:pt>
                <c:pt idx="573">
                  <c:v>5.6905474583327305</c:v>
                </c:pt>
                <c:pt idx="574">
                  <c:v>5.7004794583335752</c:v>
                </c:pt>
                <c:pt idx="575">
                  <c:v>5.7104104583268054</c:v>
                </c:pt>
                <c:pt idx="576">
                  <c:v>5.7203414583200356</c:v>
                </c:pt>
                <c:pt idx="577">
                  <c:v>5.7302724583278177</c:v>
                </c:pt>
                <c:pt idx="578">
                  <c:v>5.7402034583210479</c:v>
                </c:pt>
                <c:pt idx="579">
                  <c:v>5.7501354583218927</c:v>
                </c:pt>
                <c:pt idx="580">
                  <c:v>5.7600664583296748</c:v>
                </c:pt>
                <c:pt idx="581">
                  <c:v>5.769997458322905</c:v>
                </c:pt>
                <c:pt idx="582">
                  <c:v>5.7799284583306871</c:v>
                </c:pt>
                <c:pt idx="583">
                  <c:v>5.7898594583239174</c:v>
                </c:pt>
                <c:pt idx="584">
                  <c:v>5.7997904583316995</c:v>
                </c:pt>
                <c:pt idx="585">
                  <c:v>5.8097224583325442</c:v>
                </c:pt>
                <c:pt idx="586">
                  <c:v>5.8196534583257744</c:v>
                </c:pt>
                <c:pt idx="587">
                  <c:v>5.8295844583335565</c:v>
                </c:pt>
                <c:pt idx="588">
                  <c:v>5.8395154583267868</c:v>
                </c:pt>
                <c:pt idx="589">
                  <c:v>5.849446458320017</c:v>
                </c:pt>
                <c:pt idx="590">
                  <c:v>5.8593784583208617</c:v>
                </c:pt>
                <c:pt idx="591">
                  <c:v>5.8693094583286438</c:v>
                </c:pt>
                <c:pt idx="592">
                  <c:v>5.879240458321874</c:v>
                </c:pt>
                <c:pt idx="593">
                  <c:v>5.8891714583296562</c:v>
                </c:pt>
                <c:pt idx="594">
                  <c:v>5.8991024583228864</c:v>
                </c:pt>
                <c:pt idx="595">
                  <c:v>5.9090344583237311</c:v>
                </c:pt>
                <c:pt idx="596">
                  <c:v>5.9189654583315132</c:v>
                </c:pt>
                <c:pt idx="597">
                  <c:v>5.9288964583247434</c:v>
                </c:pt>
                <c:pt idx="598">
                  <c:v>5.9388274583325256</c:v>
                </c:pt>
                <c:pt idx="599">
                  <c:v>5.9487584583257558</c:v>
                </c:pt>
                <c:pt idx="600">
                  <c:v>5.9586904583266005</c:v>
                </c:pt>
                <c:pt idx="601">
                  <c:v>5.9686214583343826</c:v>
                </c:pt>
                <c:pt idx="602">
                  <c:v>5.9785524583276128</c:v>
                </c:pt>
                <c:pt idx="603">
                  <c:v>5.9884834583208431</c:v>
                </c:pt>
                <c:pt idx="604">
                  <c:v>5.9984144583286252</c:v>
                </c:pt>
                <c:pt idx="605">
                  <c:v>6.0083464583294699</c:v>
                </c:pt>
                <c:pt idx="606">
                  <c:v>6.0182774583227001</c:v>
                </c:pt>
                <c:pt idx="607">
                  <c:v>6.0282084583304822</c:v>
                </c:pt>
                <c:pt idx="608">
                  <c:v>6.0381394583237125</c:v>
                </c:pt>
                <c:pt idx="609">
                  <c:v>6.0480704583314946</c:v>
                </c:pt>
                <c:pt idx="610">
                  <c:v>6.0580024583323393</c:v>
                </c:pt>
                <c:pt idx="611">
                  <c:v>6.0679334583255695</c:v>
                </c:pt>
                <c:pt idx="612">
                  <c:v>6.0778644583333516</c:v>
                </c:pt>
                <c:pt idx="613">
                  <c:v>6.0877954583265819</c:v>
                </c:pt>
                <c:pt idx="614">
                  <c:v>6.097726458334364</c:v>
                </c:pt>
                <c:pt idx="615">
                  <c:v>6.1076584583206568</c:v>
                </c:pt>
                <c:pt idx="616">
                  <c:v>6.1175894583284389</c:v>
                </c:pt>
                <c:pt idx="617">
                  <c:v>6.1275204583216691</c:v>
                </c:pt>
                <c:pt idx="618">
                  <c:v>6.1374514583294513</c:v>
                </c:pt>
                <c:pt idx="619">
                  <c:v>6.1473824583226815</c:v>
                </c:pt>
                <c:pt idx="620">
                  <c:v>6.1573144583235262</c:v>
                </c:pt>
                <c:pt idx="621">
                  <c:v>6.1672454583313083</c:v>
                </c:pt>
                <c:pt idx="622">
                  <c:v>6.1771764583245385</c:v>
                </c:pt>
                <c:pt idx="623">
                  <c:v>6.1871074583323207</c:v>
                </c:pt>
                <c:pt idx="624">
                  <c:v>6.1970384583255509</c:v>
                </c:pt>
                <c:pt idx="625">
                  <c:v>6.2069704583263956</c:v>
                </c:pt>
                <c:pt idx="626">
                  <c:v>6.2169014583341777</c:v>
                </c:pt>
                <c:pt idx="627">
                  <c:v>6.2268324583274079</c:v>
                </c:pt>
                <c:pt idx="628">
                  <c:v>6.2367634583206382</c:v>
                </c:pt>
                <c:pt idx="629">
                  <c:v>6.2466944583284203</c:v>
                </c:pt>
                <c:pt idx="630">
                  <c:v>6.2566254583216505</c:v>
                </c:pt>
                <c:pt idx="631">
                  <c:v>6.2665574583224952</c:v>
                </c:pt>
                <c:pt idx="632">
                  <c:v>6.2764884583302774</c:v>
                </c:pt>
                <c:pt idx="633">
                  <c:v>6.2864194583235076</c:v>
                </c:pt>
                <c:pt idx="634">
                  <c:v>6.2963504583312897</c:v>
                </c:pt>
                <c:pt idx="635">
                  <c:v>6.3062814583245199</c:v>
                </c:pt>
                <c:pt idx="636">
                  <c:v>6.3162134583253646</c:v>
                </c:pt>
                <c:pt idx="637">
                  <c:v>6.3261444583331468</c:v>
                </c:pt>
                <c:pt idx="638">
                  <c:v>6.336075458326377</c:v>
                </c:pt>
                <c:pt idx="639">
                  <c:v>6.3460064583341591</c:v>
                </c:pt>
                <c:pt idx="640">
                  <c:v>6.3559374583273893</c:v>
                </c:pt>
                <c:pt idx="641">
                  <c:v>6.365869458328234</c:v>
                </c:pt>
                <c:pt idx="642">
                  <c:v>6.3758004583214642</c:v>
                </c:pt>
                <c:pt idx="643">
                  <c:v>6.3857314583292464</c:v>
                </c:pt>
                <c:pt idx="644">
                  <c:v>6.3956624583224766</c:v>
                </c:pt>
                <c:pt idx="645">
                  <c:v>6.4055944583233213</c:v>
                </c:pt>
                <c:pt idx="646">
                  <c:v>6.4155254583311034</c:v>
                </c:pt>
                <c:pt idx="647">
                  <c:v>6.4254564583243337</c:v>
                </c:pt>
                <c:pt idx="648">
                  <c:v>6.4353874583321158</c:v>
                </c:pt>
                <c:pt idx="649">
                  <c:v>6.445318458325346</c:v>
                </c:pt>
                <c:pt idx="650">
                  <c:v>6.4552504583261907</c:v>
                </c:pt>
                <c:pt idx="651">
                  <c:v>6.4651814583339728</c:v>
                </c:pt>
                <c:pt idx="652">
                  <c:v>6.4751124583272031</c:v>
                </c:pt>
                <c:pt idx="653">
                  <c:v>6.4850434583204333</c:v>
                </c:pt>
                <c:pt idx="654">
                  <c:v>6.4949744583282154</c:v>
                </c:pt>
                <c:pt idx="655">
                  <c:v>6.5049064583290601</c:v>
                </c:pt>
                <c:pt idx="656">
                  <c:v>6.5148374583222903</c:v>
                </c:pt>
                <c:pt idx="657">
                  <c:v>6.5247684583300725</c:v>
                </c:pt>
                <c:pt idx="658">
                  <c:v>6.5346994583233027</c:v>
                </c:pt>
                <c:pt idx="659">
                  <c:v>6.5446304583310848</c:v>
                </c:pt>
                <c:pt idx="660">
                  <c:v>6.5545624583319295</c:v>
                </c:pt>
                <c:pt idx="661">
                  <c:v>6.5644934583251597</c:v>
                </c:pt>
                <c:pt idx="662">
                  <c:v>6.5744244583329419</c:v>
                </c:pt>
                <c:pt idx="663">
                  <c:v>6.5843554583261721</c:v>
                </c:pt>
                <c:pt idx="664">
                  <c:v>6.5942864583339542</c:v>
                </c:pt>
                <c:pt idx="665">
                  <c:v>6.604218458320247</c:v>
                </c:pt>
                <c:pt idx="666">
                  <c:v>6.6141494583280291</c:v>
                </c:pt>
                <c:pt idx="667">
                  <c:v>6.6240804583212594</c:v>
                </c:pt>
                <c:pt idx="668">
                  <c:v>6.6340114583290415</c:v>
                </c:pt>
                <c:pt idx="669">
                  <c:v>6.6439424583222717</c:v>
                </c:pt>
                <c:pt idx="670">
                  <c:v>6.6538744583231164</c:v>
                </c:pt>
                <c:pt idx="671">
                  <c:v>6.6638054583308985</c:v>
                </c:pt>
                <c:pt idx="672">
                  <c:v>6.6737364583241288</c:v>
                </c:pt>
                <c:pt idx="673">
                  <c:v>6.6836674583319109</c:v>
                </c:pt>
                <c:pt idx="674">
                  <c:v>6.6935984583251411</c:v>
                </c:pt>
                <c:pt idx="675">
                  <c:v>6.7035304583259858</c:v>
                </c:pt>
                <c:pt idx="676">
                  <c:v>6.713461458333768</c:v>
                </c:pt>
                <c:pt idx="677">
                  <c:v>6.7233924583269982</c:v>
                </c:pt>
                <c:pt idx="678">
                  <c:v>6.7333234583202284</c:v>
                </c:pt>
                <c:pt idx="679">
                  <c:v>6.7432544583280105</c:v>
                </c:pt>
                <c:pt idx="680">
                  <c:v>6.7531864583288552</c:v>
                </c:pt>
                <c:pt idx="681">
                  <c:v>6.7631174583220854</c:v>
                </c:pt>
                <c:pt idx="682">
                  <c:v>6.7730484583298676</c:v>
                </c:pt>
                <c:pt idx="683">
                  <c:v>6.7829794583230978</c:v>
                </c:pt>
                <c:pt idx="684">
                  <c:v>6.7929114583239425</c:v>
                </c:pt>
                <c:pt idx="685">
                  <c:v>6.8028424583317246</c:v>
                </c:pt>
                <c:pt idx="686">
                  <c:v>6.8127734583249548</c:v>
                </c:pt>
                <c:pt idx="687">
                  <c:v>6.822704458332737</c:v>
                </c:pt>
              </c:numCache>
            </c:numRef>
          </c:xVal>
          <c:yVal>
            <c:numRef>
              <c:f>Sheet1!$H$2:$H$693</c:f>
              <c:numCache>
                <c:formatCode>General</c:formatCode>
                <c:ptCount val="692"/>
                <c:pt idx="0">
                  <c:v>-0.18052459716796876</c:v>
                </c:pt>
                <c:pt idx="1">
                  <c:v>-0.17289047241210939</c:v>
                </c:pt>
                <c:pt idx="2">
                  <c:v>-0.18127304077148437</c:v>
                </c:pt>
                <c:pt idx="3">
                  <c:v>-0.18366806030273439</c:v>
                </c:pt>
                <c:pt idx="4">
                  <c:v>-0.17019607543945314</c:v>
                </c:pt>
                <c:pt idx="5">
                  <c:v>-0.16959732055664065</c:v>
                </c:pt>
                <c:pt idx="6">
                  <c:v>-0.17558486938476564</c:v>
                </c:pt>
                <c:pt idx="7">
                  <c:v>-0.16735198974609375</c:v>
                </c:pt>
                <c:pt idx="8">
                  <c:v>-0.17513580322265626</c:v>
                </c:pt>
                <c:pt idx="9">
                  <c:v>-0.17663269042968752</c:v>
                </c:pt>
                <c:pt idx="10">
                  <c:v>-0.17214202880859375</c:v>
                </c:pt>
                <c:pt idx="11">
                  <c:v>-0.17169296264648437</c:v>
                </c:pt>
                <c:pt idx="12">
                  <c:v>-0.1866618347167969</c:v>
                </c:pt>
                <c:pt idx="13">
                  <c:v>-0.17648300170898437</c:v>
                </c:pt>
                <c:pt idx="14">
                  <c:v>-0.17393829345703127</c:v>
                </c:pt>
                <c:pt idx="15">
                  <c:v>-0.17588424682617188</c:v>
                </c:pt>
                <c:pt idx="16">
                  <c:v>-0.1742376708984375</c:v>
                </c:pt>
                <c:pt idx="17">
                  <c:v>-0.17513580322265626</c:v>
                </c:pt>
                <c:pt idx="18">
                  <c:v>-0.16675323486328125</c:v>
                </c:pt>
                <c:pt idx="19">
                  <c:v>-0.168848876953125</c:v>
                </c:pt>
                <c:pt idx="20">
                  <c:v>-0.17259109497070313</c:v>
                </c:pt>
                <c:pt idx="21">
                  <c:v>-0.17004638671875</c:v>
                </c:pt>
                <c:pt idx="22">
                  <c:v>-0.17483642578125</c:v>
                </c:pt>
                <c:pt idx="23">
                  <c:v>-0.18262023925781251</c:v>
                </c:pt>
                <c:pt idx="24">
                  <c:v>-0.18546432495117188</c:v>
                </c:pt>
                <c:pt idx="25">
                  <c:v>-0.17453704833984376</c:v>
                </c:pt>
                <c:pt idx="26">
                  <c:v>-0.16854949951171877</c:v>
                </c:pt>
                <c:pt idx="27">
                  <c:v>-0.17289047241210939</c:v>
                </c:pt>
                <c:pt idx="28">
                  <c:v>-0.17693206787109375</c:v>
                </c:pt>
                <c:pt idx="29">
                  <c:v>-0.17842895507812501</c:v>
                </c:pt>
                <c:pt idx="30">
                  <c:v>-0.1770817565917969</c:v>
                </c:pt>
                <c:pt idx="31">
                  <c:v>-0.17558486938476564</c:v>
                </c:pt>
                <c:pt idx="32">
                  <c:v>-0.18396743774414062</c:v>
                </c:pt>
                <c:pt idx="33">
                  <c:v>-0.18067428588867188</c:v>
                </c:pt>
                <c:pt idx="34">
                  <c:v>-0.17573455810546876</c:v>
                </c:pt>
                <c:pt idx="35">
                  <c:v>-0.17004638671875</c:v>
                </c:pt>
                <c:pt idx="36">
                  <c:v>-0.1694476318359375</c:v>
                </c:pt>
                <c:pt idx="37">
                  <c:v>-0.17932708740234377</c:v>
                </c:pt>
                <c:pt idx="38">
                  <c:v>-0.17648300170898437</c:v>
                </c:pt>
                <c:pt idx="39">
                  <c:v>-0.16914825439453127</c:v>
                </c:pt>
                <c:pt idx="40">
                  <c:v>-0.13636642456054687</c:v>
                </c:pt>
                <c:pt idx="41">
                  <c:v>-0.12094848632812501</c:v>
                </c:pt>
                <c:pt idx="42">
                  <c:v>-0.18396743774414062</c:v>
                </c:pt>
                <c:pt idx="43">
                  <c:v>-0.21884490966796877</c:v>
                </c:pt>
                <c:pt idx="44">
                  <c:v>-0.19220031738281251</c:v>
                </c:pt>
                <c:pt idx="45">
                  <c:v>-0.16854949951171877</c:v>
                </c:pt>
                <c:pt idx="46">
                  <c:v>-0.17738113403320313</c:v>
                </c:pt>
                <c:pt idx="47">
                  <c:v>-0.17738113403320313</c:v>
                </c:pt>
                <c:pt idx="48">
                  <c:v>-0.18306930541992189</c:v>
                </c:pt>
                <c:pt idx="49">
                  <c:v>-0.17318984985351563</c:v>
                </c:pt>
                <c:pt idx="50">
                  <c:v>-0.17453704833984376</c:v>
                </c:pt>
                <c:pt idx="51">
                  <c:v>-0.17783020019531251</c:v>
                </c:pt>
                <c:pt idx="52">
                  <c:v>-0.1742376708984375</c:v>
                </c:pt>
                <c:pt idx="53">
                  <c:v>-0.17304016113281251</c:v>
                </c:pt>
                <c:pt idx="54">
                  <c:v>-0.17094451904296876</c:v>
                </c:pt>
                <c:pt idx="55">
                  <c:v>-0.17603393554687502</c:v>
                </c:pt>
                <c:pt idx="56">
                  <c:v>-0.16869918823242189</c:v>
                </c:pt>
                <c:pt idx="57">
                  <c:v>-0.1818717956542969</c:v>
                </c:pt>
                <c:pt idx="58">
                  <c:v>-0.17333953857421877</c:v>
                </c:pt>
                <c:pt idx="59">
                  <c:v>-0.17827926635742189</c:v>
                </c:pt>
                <c:pt idx="60">
                  <c:v>-0.18052459716796876</c:v>
                </c:pt>
                <c:pt idx="61">
                  <c:v>-0.17827926635742189</c:v>
                </c:pt>
                <c:pt idx="62">
                  <c:v>-0.17408798217773438</c:v>
                </c:pt>
                <c:pt idx="63">
                  <c:v>-0.17378860473632812</c:v>
                </c:pt>
                <c:pt idx="64">
                  <c:v>-0.18306930541992189</c:v>
                </c:pt>
                <c:pt idx="65">
                  <c:v>-0.17064514160156252</c:v>
                </c:pt>
                <c:pt idx="66">
                  <c:v>-0.17378860473632812</c:v>
                </c:pt>
                <c:pt idx="67">
                  <c:v>-0.17468673706054688</c:v>
                </c:pt>
                <c:pt idx="68">
                  <c:v>-0.17318984985351563</c:v>
                </c:pt>
                <c:pt idx="69">
                  <c:v>-0.17797988891601563</c:v>
                </c:pt>
                <c:pt idx="70">
                  <c:v>-0.17318984985351563</c:v>
                </c:pt>
                <c:pt idx="71">
                  <c:v>-0.17723144531250001</c:v>
                </c:pt>
                <c:pt idx="72">
                  <c:v>-0.17558486938476564</c:v>
                </c:pt>
                <c:pt idx="73">
                  <c:v>-0.17663269042968752</c:v>
                </c:pt>
                <c:pt idx="74">
                  <c:v>-0.18441650390625</c:v>
                </c:pt>
                <c:pt idx="75">
                  <c:v>-0.1694476318359375</c:v>
                </c:pt>
                <c:pt idx="76">
                  <c:v>-0.17857864379882812</c:v>
                </c:pt>
                <c:pt idx="77">
                  <c:v>-0.17318984985351563</c:v>
                </c:pt>
                <c:pt idx="78">
                  <c:v>-0.17438735961914065</c:v>
                </c:pt>
                <c:pt idx="79">
                  <c:v>-0.17333953857421877</c:v>
                </c:pt>
                <c:pt idx="80">
                  <c:v>-0.17812957763671877</c:v>
                </c:pt>
                <c:pt idx="81">
                  <c:v>-0.17393829345703127</c:v>
                </c:pt>
                <c:pt idx="82">
                  <c:v>-0.17124389648437502</c:v>
                </c:pt>
                <c:pt idx="83">
                  <c:v>-0.1790277099609375</c:v>
                </c:pt>
                <c:pt idx="84">
                  <c:v>-0.18711090087890625</c:v>
                </c:pt>
                <c:pt idx="85">
                  <c:v>-0.17648300170898437</c:v>
                </c:pt>
                <c:pt idx="86">
                  <c:v>-0.1694476318359375</c:v>
                </c:pt>
                <c:pt idx="87">
                  <c:v>-0.17348922729492189</c:v>
                </c:pt>
                <c:pt idx="88">
                  <c:v>-0.18097366333007814</c:v>
                </c:pt>
                <c:pt idx="89">
                  <c:v>-0.18142272949218752</c:v>
                </c:pt>
                <c:pt idx="90">
                  <c:v>-0.17513580322265626</c:v>
                </c:pt>
                <c:pt idx="91">
                  <c:v>-0.17333953857421877</c:v>
                </c:pt>
                <c:pt idx="92">
                  <c:v>-0.17468673706054688</c:v>
                </c:pt>
                <c:pt idx="93">
                  <c:v>-0.17318984985351563</c:v>
                </c:pt>
                <c:pt idx="94">
                  <c:v>-0.17109420776367187</c:v>
                </c:pt>
                <c:pt idx="95">
                  <c:v>-0.17663269042968752</c:v>
                </c:pt>
                <c:pt idx="96">
                  <c:v>-0.16600479125976564</c:v>
                </c:pt>
                <c:pt idx="97">
                  <c:v>-0.18591339111328126</c:v>
                </c:pt>
                <c:pt idx="98">
                  <c:v>-0.17932708740234377</c:v>
                </c:pt>
                <c:pt idx="99">
                  <c:v>-0.17887802124023439</c:v>
                </c:pt>
                <c:pt idx="100">
                  <c:v>-0.18336868286132813</c:v>
                </c:pt>
                <c:pt idx="101">
                  <c:v>-0.17094451904296876</c:v>
                </c:pt>
                <c:pt idx="102">
                  <c:v>-0.1742376708984375</c:v>
                </c:pt>
                <c:pt idx="103">
                  <c:v>-0.1669029235839844</c:v>
                </c:pt>
                <c:pt idx="104">
                  <c:v>-0.17019607543945314</c:v>
                </c:pt>
                <c:pt idx="105">
                  <c:v>-0.16795074462890625</c:v>
                </c:pt>
                <c:pt idx="106">
                  <c:v>-0.15777191162109375</c:v>
                </c:pt>
                <c:pt idx="107">
                  <c:v>-0.14325210571289063</c:v>
                </c:pt>
                <c:pt idx="108">
                  <c:v>-0.17663269042968752</c:v>
                </c:pt>
                <c:pt idx="109">
                  <c:v>-0.19399658203125</c:v>
                </c:pt>
                <c:pt idx="110">
                  <c:v>-0.17573455810546876</c:v>
                </c:pt>
                <c:pt idx="111">
                  <c:v>-0.18875747680664062</c:v>
                </c:pt>
                <c:pt idx="112">
                  <c:v>-0.18845809936523439</c:v>
                </c:pt>
                <c:pt idx="113">
                  <c:v>-0.16555572509765626</c:v>
                </c:pt>
                <c:pt idx="114">
                  <c:v>-0.17274078369140625</c:v>
                </c:pt>
                <c:pt idx="115">
                  <c:v>-0.17124389648437502</c:v>
                </c:pt>
                <c:pt idx="116">
                  <c:v>-0.17768051147460939</c:v>
                </c:pt>
                <c:pt idx="117">
                  <c:v>-0.17693206787109375</c:v>
                </c:pt>
                <c:pt idx="118">
                  <c:v>-0.18486557006835938</c:v>
                </c:pt>
                <c:pt idx="119">
                  <c:v>-0.17678237915039063</c:v>
                </c:pt>
                <c:pt idx="120">
                  <c:v>-0.17812957763671877</c:v>
                </c:pt>
                <c:pt idx="121">
                  <c:v>-0.16795074462890625</c:v>
                </c:pt>
                <c:pt idx="122">
                  <c:v>-0.17738113403320313</c:v>
                </c:pt>
                <c:pt idx="123">
                  <c:v>-0.17827926635742189</c:v>
                </c:pt>
                <c:pt idx="124">
                  <c:v>-0.17229171752929689</c:v>
                </c:pt>
                <c:pt idx="125">
                  <c:v>-0.17498611450195314</c:v>
                </c:pt>
                <c:pt idx="126">
                  <c:v>-0.17498611450195314</c:v>
                </c:pt>
                <c:pt idx="127">
                  <c:v>-0.16450790405273438</c:v>
                </c:pt>
                <c:pt idx="128">
                  <c:v>-0.17034576416015626</c:v>
                </c:pt>
                <c:pt idx="129">
                  <c:v>-0.17588424682617188</c:v>
                </c:pt>
                <c:pt idx="130">
                  <c:v>-0.17079483032226564</c:v>
                </c:pt>
                <c:pt idx="131">
                  <c:v>-0.17124389648437502</c:v>
                </c:pt>
                <c:pt idx="132">
                  <c:v>-0.18037490844726564</c:v>
                </c:pt>
                <c:pt idx="133">
                  <c:v>-0.18112335205078126</c:v>
                </c:pt>
                <c:pt idx="134">
                  <c:v>-0.1754351806640625</c:v>
                </c:pt>
                <c:pt idx="135">
                  <c:v>-0.17184265136718752</c:v>
                </c:pt>
                <c:pt idx="136">
                  <c:v>-0.1850152587890625</c:v>
                </c:pt>
                <c:pt idx="137">
                  <c:v>-0.17453704833984376</c:v>
                </c:pt>
                <c:pt idx="138">
                  <c:v>-0.17723144531250001</c:v>
                </c:pt>
                <c:pt idx="139">
                  <c:v>-0.17139358520507814</c:v>
                </c:pt>
                <c:pt idx="140">
                  <c:v>-0.17333953857421877</c:v>
                </c:pt>
                <c:pt idx="141">
                  <c:v>-0.17363891601562501</c:v>
                </c:pt>
                <c:pt idx="142">
                  <c:v>-0.17872833251953127</c:v>
                </c:pt>
                <c:pt idx="143">
                  <c:v>-0.17513580322265626</c:v>
                </c:pt>
                <c:pt idx="144">
                  <c:v>-0.17079483032226564</c:v>
                </c:pt>
                <c:pt idx="145">
                  <c:v>-0.1754351806640625</c:v>
                </c:pt>
                <c:pt idx="146">
                  <c:v>-0.18486557006835938</c:v>
                </c:pt>
                <c:pt idx="147">
                  <c:v>-0.17588424682617188</c:v>
                </c:pt>
                <c:pt idx="148">
                  <c:v>-0.17214202880859375</c:v>
                </c:pt>
                <c:pt idx="149">
                  <c:v>-0.47615982055664063</c:v>
                </c:pt>
                <c:pt idx="150">
                  <c:v>-1.1805949401855469</c:v>
                </c:pt>
                <c:pt idx="151">
                  <c:v>-1.4832655334472657</c:v>
                </c:pt>
                <c:pt idx="152">
                  <c:v>-1.7480648803710939</c:v>
                </c:pt>
                <c:pt idx="153">
                  <c:v>-2.1143531799316406</c:v>
                </c:pt>
                <c:pt idx="154">
                  <c:v>-2.4504043579101564</c:v>
                </c:pt>
                <c:pt idx="155">
                  <c:v>-2.647694091796875</c:v>
                </c:pt>
                <c:pt idx="156">
                  <c:v>-2.9193791198730472</c:v>
                </c:pt>
                <c:pt idx="157">
                  <c:v>-3.3388069152832034</c:v>
                </c:pt>
                <c:pt idx="158">
                  <c:v>-3.3073722839355471</c:v>
                </c:pt>
                <c:pt idx="159">
                  <c:v>-3.2262409973144535</c:v>
                </c:pt>
                <c:pt idx="160">
                  <c:v>-3.3383578491210941</c:v>
                </c:pt>
                <c:pt idx="161">
                  <c:v>-3.2807276916503909</c:v>
                </c:pt>
                <c:pt idx="162">
                  <c:v>-3.1208601379394532</c:v>
                </c:pt>
                <c:pt idx="163">
                  <c:v>-2.9599447631835938</c:v>
                </c:pt>
                <c:pt idx="164">
                  <c:v>-2.8066635131835938</c:v>
                </c:pt>
                <c:pt idx="165">
                  <c:v>-2.7035279846191407</c:v>
                </c:pt>
                <c:pt idx="166">
                  <c:v>-2.5488995361328128</c:v>
                </c:pt>
                <c:pt idx="167">
                  <c:v>-2.3279589843749999</c:v>
                </c:pt>
                <c:pt idx="168">
                  <c:v>-2.0703446960449221</c:v>
                </c:pt>
                <c:pt idx="169">
                  <c:v>-1.7046551513671875</c:v>
                </c:pt>
                <c:pt idx="170">
                  <c:v>-1.2949571228027343</c:v>
                </c:pt>
                <c:pt idx="171">
                  <c:v>-1.0063572692871094</c:v>
                </c:pt>
                <c:pt idx="172">
                  <c:v>-0.71266799926757818</c:v>
                </c:pt>
                <c:pt idx="173">
                  <c:v>-0.42810974121093753</c:v>
                </c:pt>
                <c:pt idx="174">
                  <c:v>-0.12543914794921876</c:v>
                </c:pt>
                <c:pt idx="175">
                  <c:v>0.14160552978515625</c:v>
                </c:pt>
                <c:pt idx="176">
                  <c:v>0.39892044067382815</c:v>
                </c:pt>
                <c:pt idx="177">
                  <c:v>0.68467620849609379</c:v>
                </c:pt>
                <c:pt idx="178">
                  <c:v>0.89903045654296876</c:v>
                </c:pt>
                <c:pt idx="179">
                  <c:v>1.0404862976074218</c:v>
                </c:pt>
                <c:pt idx="180">
                  <c:v>1.2052935791015627</c:v>
                </c:pt>
                <c:pt idx="181">
                  <c:v>1.3909075927734376</c:v>
                </c:pt>
                <c:pt idx="182">
                  <c:v>1.5319143676757814</c:v>
                </c:pt>
                <c:pt idx="183">
                  <c:v>1.6563056945800783</c:v>
                </c:pt>
                <c:pt idx="184">
                  <c:v>1.7130377197265625</c:v>
                </c:pt>
                <c:pt idx="185">
                  <c:v>1.8172210693359376</c:v>
                </c:pt>
                <c:pt idx="186">
                  <c:v>1.9199075317382814</c:v>
                </c:pt>
                <c:pt idx="187">
                  <c:v>1.8594332885742189</c:v>
                </c:pt>
                <c:pt idx="188">
                  <c:v>1.8333874511718751</c:v>
                </c:pt>
                <c:pt idx="189">
                  <c:v>1.8324893188476563</c:v>
                </c:pt>
                <c:pt idx="190">
                  <c:v>1.8119819641113282</c:v>
                </c:pt>
                <c:pt idx="191">
                  <c:v>1.7796492004394533</c:v>
                </c:pt>
                <c:pt idx="192">
                  <c:v>1.8041981506347657</c:v>
                </c:pt>
                <c:pt idx="193">
                  <c:v>1.8458116149902344</c:v>
                </c:pt>
                <c:pt idx="194">
                  <c:v>1.9369720458984376</c:v>
                </c:pt>
                <c:pt idx="195">
                  <c:v>1.9803817749023438</c:v>
                </c:pt>
                <c:pt idx="196">
                  <c:v>1.986519012451172</c:v>
                </c:pt>
                <c:pt idx="197">
                  <c:v>1.9582278442382814</c:v>
                </c:pt>
                <c:pt idx="198">
                  <c:v>1.951641540527344</c:v>
                </c:pt>
                <c:pt idx="199">
                  <c:v>1.9658619689941408</c:v>
                </c:pt>
                <c:pt idx="200">
                  <c:v>1.9751426696777346</c:v>
                </c:pt>
                <c:pt idx="201">
                  <c:v>1.9044895935058594</c:v>
                </c:pt>
                <c:pt idx="202">
                  <c:v>1.9136206054687501</c:v>
                </c:pt>
                <c:pt idx="203">
                  <c:v>1.9392173767089844</c:v>
                </c:pt>
                <c:pt idx="204">
                  <c:v>1.9425105285644533</c:v>
                </c:pt>
                <c:pt idx="205">
                  <c:v>1.8615289306640626</c:v>
                </c:pt>
                <c:pt idx="206">
                  <c:v>1.8170713806152345</c:v>
                </c:pt>
                <c:pt idx="207">
                  <c:v>1.182989959716797</c:v>
                </c:pt>
                <c:pt idx="208">
                  <c:v>-2.1555175781250002E-2</c:v>
                </c:pt>
                <c:pt idx="209">
                  <c:v>0.11855346679687501</c:v>
                </c:pt>
                <c:pt idx="210">
                  <c:v>0.10912307739257814</c:v>
                </c:pt>
                <c:pt idx="211">
                  <c:v>0.10852432250976563</c:v>
                </c:pt>
                <c:pt idx="212">
                  <c:v>0.10792556762695313</c:v>
                </c:pt>
                <c:pt idx="213">
                  <c:v>0.10268646240234376</c:v>
                </c:pt>
                <c:pt idx="214">
                  <c:v>9.5950469970703126E-2</c:v>
                </c:pt>
                <c:pt idx="215">
                  <c:v>0.10837463378906251</c:v>
                </c:pt>
                <c:pt idx="216">
                  <c:v>0.10103988647460938</c:v>
                </c:pt>
                <c:pt idx="217">
                  <c:v>0.10433303833007813</c:v>
                </c:pt>
                <c:pt idx="218">
                  <c:v>0.11331436157226563</c:v>
                </c:pt>
                <c:pt idx="219">
                  <c:v>0.10972183227539063</c:v>
                </c:pt>
                <c:pt idx="220">
                  <c:v>0.11121871948242187</c:v>
                </c:pt>
                <c:pt idx="221">
                  <c:v>0.11526031494140626</c:v>
                </c:pt>
                <c:pt idx="222">
                  <c:v>0.11241622924804688</c:v>
                </c:pt>
                <c:pt idx="223">
                  <c:v>0.11061996459960938</c:v>
                </c:pt>
                <c:pt idx="224">
                  <c:v>0.10582992553710938</c:v>
                </c:pt>
                <c:pt idx="225">
                  <c:v>0.10313552856445313</c:v>
                </c:pt>
                <c:pt idx="226">
                  <c:v>9.5351715087890629E-2</c:v>
                </c:pt>
                <c:pt idx="227">
                  <c:v>0.10253677368164063</c:v>
                </c:pt>
                <c:pt idx="228">
                  <c:v>9.2807006835937511E-2</c:v>
                </c:pt>
                <c:pt idx="229">
                  <c:v>0.10912307739257814</c:v>
                </c:pt>
                <c:pt idx="230">
                  <c:v>0.11151809692382814</c:v>
                </c:pt>
                <c:pt idx="231">
                  <c:v>0.10493179321289063</c:v>
                </c:pt>
                <c:pt idx="232">
                  <c:v>0.10972183227539063</c:v>
                </c:pt>
                <c:pt idx="233">
                  <c:v>0.11570938110351563</c:v>
                </c:pt>
                <c:pt idx="234">
                  <c:v>0.10553054809570313</c:v>
                </c:pt>
                <c:pt idx="235">
                  <c:v>0.11181747436523438</c:v>
                </c:pt>
                <c:pt idx="236">
                  <c:v>9.6698913574218753E-2</c:v>
                </c:pt>
                <c:pt idx="237">
                  <c:v>0.11241622924804688</c:v>
                </c:pt>
                <c:pt idx="238">
                  <c:v>0.11166778564453125</c:v>
                </c:pt>
                <c:pt idx="239">
                  <c:v>0.10448272705078125</c:v>
                </c:pt>
                <c:pt idx="240">
                  <c:v>0.10343490600585938</c:v>
                </c:pt>
                <c:pt idx="241">
                  <c:v>0.10987152099609375</c:v>
                </c:pt>
                <c:pt idx="242">
                  <c:v>0.11181747436523438</c:v>
                </c:pt>
                <c:pt idx="243">
                  <c:v>0.10972183227539063</c:v>
                </c:pt>
                <c:pt idx="244">
                  <c:v>0.1095721435546875</c:v>
                </c:pt>
                <c:pt idx="245">
                  <c:v>0.10672805786132813</c:v>
                </c:pt>
                <c:pt idx="246">
                  <c:v>0.10777587890625001</c:v>
                </c:pt>
                <c:pt idx="247">
                  <c:v>0.10103988647460938</c:v>
                </c:pt>
                <c:pt idx="248">
                  <c:v>0.11002120971679688</c:v>
                </c:pt>
                <c:pt idx="249">
                  <c:v>0.10777587890625001</c:v>
                </c:pt>
                <c:pt idx="250">
                  <c:v>9.9842376708984382E-2</c:v>
                </c:pt>
                <c:pt idx="251">
                  <c:v>0.10732681274414063</c:v>
                </c:pt>
                <c:pt idx="252">
                  <c:v>0.10193801879882813</c:v>
                </c:pt>
                <c:pt idx="253">
                  <c:v>0.10582992553710938</c:v>
                </c:pt>
                <c:pt idx="254">
                  <c:v>0.11256591796875001</c:v>
                </c:pt>
                <c:pt idx="255">
                  <c:v>0.10912307739257814</c:v>
                </c:pt>
                <c:pt idx="256">
                  <c:v>0.11032058715820313</c:v>
                </c:pt>
                <c:pt idx="257">
                  <c:v>0.10463241577148438</c:v>
                </c:pt>
                <c:pt idx="258">
                  <c:v>0.11032058715820313</c:v>
                </c:pt>
                <c:pt idx="259">
                  <c:v>0.11047027587890626</c:v>
                </c:pt>
                <c:pt idx="260">
                  <c:v>0.10193801879882813</c:v>
                </c:pt>
                <c:pt idx="261">
                  <c:v>0.10388397216796875</c:v>
                </c:pt>
                <c:pt idx="262">
                  <c:v>0.10148895263671875</c:v>
                </c:pt>
                <c:pt idx="263">
                  <c:v>0.10358459472656251</c:v>
                </c:pt>
                <c:pt idx="264">
                  <c:v>0.10433303833007813</c:v>
                </c:pt>
                <c:pt idx="265">
                  <c:v>9.8195800781250009E-2</c:v>
                </c:pt>
                <c:pt idx="266">
                  <c:v>9.8794555664062506E-2</c:v>
                </c:pt>
                <c:pt idx="267">
                  <c:v>0.10882369995117189</c:v>
                </c:pt>
                <c:pt idx="268">
                  <c:v>0.11166778564453125</c:v>
                </c:pt>
                <c:pt idx="269">
                  <c:v>0.11391311645507814</c:v>
                </c:pt>
                <c:pt idx="270">
                  <c:v>0.10448272705078125</c:v>
                </c:pt>
                <c:pt idx="271">
                  <c:v>0.10837463378906251</c:v>
                </c:pt>
                <c:pt idx="272">
                  <c:v>0.11406280517578125</c:v>
                </c:pt>
                <c:pt idx="273">
                  <c:v>0.11211685180664063</c:v>
                </c:pt>
                <c:pt idx="274">
                  <c:v>0.11091934204101563</c:v>
                </c:pt>
                <c:pt idx="275">
                  <c:v>0.10388397216796875</c:v>
                </c:pt>
                <c:pt idx="276">
                  <c:v>0.10672805786132813</c:v>
                </c:pt>
                <c:pt idx="277">
                  <c:v>0.10283615112304688</c:v>
                </c:pt>
                <c:pt idx="278">
                  <c:v>0.106578369140625</c:v>
                </c:pt>
                <c:pt idx="279">
                  <c:v>9.8046112060546878E-2</c:v>
                </c:pt>
                <c:pt idx="280">
                  <c:v>9.9992065429687499E-2</c:v>
                </c:pt>
                <c:pt idx="281">
                  <c:v>0.10268646240234376</c:v>
                </c:pt>
                <c:pt idx="282">
                  <c:v>0.11047027587890626</c:v>
                </c:pt>
                <c:pt idx="283">
                  <c:v>0.11226654052734375</c:v>
                </c:pt>
                <c:pt idx="284">
                  <c:v>0.11256591796875001</c:v>
                </c:pt>
                <c:pt idx="285">
                  <c:v>0.11406280517578125</c:v>
                </c:pt>
                <c:pt idx="286">
                  <c:v>0.11645782470703125</c:v>
                </c:pt>
                <c:pt idx="287">
                  <c:v>0.11047027587890626</c:v>
                </c:pt>
                <c:pt idx="288">
                  <c:v>0.11660751342773439</c:v>
                </c:pt>
                <c:pt idx="289">
                  <c:v>9.8495178222656257E-2</c:v>
                </c:pt>
                <c:pt idx="290">
                  <c:v>9.6549224853515636E-2</c:v>
                </c:pt>
                <c:pt idx="291">
                  <c:v>9.7447357177734381E-2</c:v>
                </c:pt>
                <c:pt idx="292">
                  <c:v>0.10972183227539063</c:v>
                </c:pt>
                <c:pt idx="293">
                  <c:v>0.10493179321289063</c:v>
                </c:pt>
                <c:pt idx="294">
                  <c:v>0.10882369995117189</c:v>
                </c:pt>
                <c:pt idx="295">
                  <c:v>0.10358459472656251</c:v>
                </c:pt>
                <c:pt idx="296">
                  <c:v>0.10553054809570313</c:v>
                </c:pt>
                <c:pt idx="297">
                  <c:v>9.8644866943359374E-2</c:v>
                </c:pt>
                <c:pt idx="298">
                  <c:v>9.0711364746093759E-2</c:v>
                </c:pt>
                <c:pt idx="299">
                  <c:v>0.10448272705078125</c:v>
                </c:pt>
                <c:pt idx="300">
                  <c:v>0.11840377807617188</c:v>
                </c:pt>
                <c:pt idx="301">
                  <c:v>0.11301498413085938</c:v>
                </c:pt>
                <c:pt idx="302">
                  <c:v>0.10463241577148438</c:v>
                </c:pt>
                <c:pt idx="303">
                  <c:v>0.11361373901367187</c:v>
                </c:pt>
                <c:pt idx="304">
                  <c:v>0.11301498413085938</c:v>
                </c:pt>
                <c:pt idx="305">
                  <c:v>9.9992065429687499E-2</c:v>
                </c:pt>
                <c:pt idx="306">
                  <c:v>0.10223739624023438</c:v>
                </c:pt>
                <c:pt idx="307">
                  <c:v>0.10373428344726562</c:v>
                </c:pt>
                <c:pt idx="308">
                  <c:v>0.10283615112304688</c:v>
                </c:pt>
                <c:pt idx="309">
                  <c:v>0.10148895263671875</c:v>
                </c:pt>
                <c:pt idx="310">
                  <c:v>0.11002120971679688</c:v>
                </c:pt>
                <c:pt idx="311">
                  <c:v>0.11720626831054688</c:v>
                </c:pt>
                <c:pt idx="312">
                  <c:v>0.11032058715820313</c:v>
                </c:pt>
                <c:pt idx="313">
                  <c:v>0.11047027587890626</c:v>
                </c:pt>
                <c:pt idx="314">
                  <c:v>0.12109817504882812</c:v>
                </c:pt>
                <c:pt idx="315">
                  <c:v>0.1143621826171875</c:v>
                </c:pt>
                <c:pt idx="316">
                  <c:v>0.10807525634765626</c:v>
                </c:pt>
                <c:pt idx="317">
                  <c:v>0.1047821044921875</c:v>
                </c:pt>
                <c:pt idx="318">
                  <c:v>9.6848602294921884E-2</c:v>
                </c:pt>
                <c:pt idx="319">
                  <c:v>0.11166778564453125</c:v>
                </c:pt>
                <c:pt idx="320">
                  <c:v>0.11301498413085938</c:v>
                </c:pt>
                <c:pt idx="321">
                  <c:v>0.10298583984375001</c:v>
                </c:pt>
                <c:pt idx="322">
                  <c:v>9.550140380859376E-2</c:v>
                </c:pt>
                <c:pt idx="323">
                  <c:v>0.10044113159179688</c:v>
                </c:pt>
                <c:pt idx="324">
                  <c:v>0.10059082031250001</c:v>
                </c:pt>
                <c:pt idx="325">
                  <c:v>0.10792556762695313</c:v>
                </c:pt>
                <c:pt idx="326">
                  <c:v>0.11106903076171876</c:v>
                </c:pt>
                <c:pt idx="327">
                  <c:v>0.10508148193359376</c:v>
                </c:pt>
                <c:pt idx="328">
                  <c:v>0.11076965332031251</c:v>
                </c:pt>
                <c:pt idx="329">
                  <c:v>0.1149609375</c:v>
                </c:pt>
                <c:pt idx="330">
                  <c:v>0.11346405029296876</c:v>
                </c:pt>
                <c:pt idx="331">
                  <c:v>0.10193801879882813</c:v>
                </c:pt>
                <c:pt idx="332">
                  <c:v>0.10358459472656251</c:v>
                </c:pt>
                <c:pt idx="333">
                  <c:v>9.9243621826171885E-2</c:v>
                </c:pt>
                <c:pt idx="334">
                  <c:v>0.10268646240234376</c:v>
                </c:pt>
                <c:pt idx="335">
                  <c:v>9.3405761718750008E-2</c:v>
                </c:pt>
                <c:pt idx="336">
                  <c:v>0.10059082031250001</c:v>
                </c:pt>
                <c:pt idx="337">
                  <c:v>0.10612930297851562</c:v>
                </c:pt>
                <c:pt idx="338">
                  <c:v>0.10642868041992189</c:v>
                </c:pt>
                <c:pt idx="339">
                  <c:v>0.10388397216796875</c:v>
                </c:pt>
                <c:pt idx="340">
                  <c:v>0.1149609375</c:v>
                </c:pt>
                <c:pt idx="341">
                  <c:v>0.10403366088867189</c:v>
                </c:pt>
                <c:pt idx="342">
                  <c:v>9.9093933105468754E-2</c:v>
                </c:pt>
                <c:pt idx="343">
                  <c:v>0.1119671630859375</c:v>
                </c:pt>
                <c:pt idx="344">
                  <c:v>0.11660751342773439</c:v>
                </c:pt>
                <c:pt idx="345">
                  <c:v>0.11855346679687501</c:v>
                </c:pt>
                <c:pt idx="346">
                  <c:v>0.12469070434570313</c:v>
                </c:pt>
                <c:pt idx="347">
                  <c:v>0.13157638549804687</c:v>
                </c:pt>
                <c:pt idx="348">
                  <c:v>0.12214599609375</c:v>
                </c:pt>
                <c:pt idx="349">
                  <c:v>0.11645782470703125</c:v>
                </c:pt>
                <c:pt idx="350">
                  <c:v>0.11241622924804688</c:v>
                </c:pt>
                <c:pt idx="351">
                  <c:v>0.10074050903320313</c:v>
                </c:pt>
                <c:pt idx="352">
                  <c:v>8.4873504638671882E-2</c:v>
                </c:pt>
                <c:pt idx="353">
                  <c:v>8.7118835449218751E-2</c:v>
                </c:pt>
                <c:pt idx="354">
                  <c:v>0.10508148193359376</c:v>
                </c:pt>
                <c:pt idx="355">
                  <c:v>0.11945159912109375</c:v>
                </c:pt>
                <c:pt idx="356">
                  <c:v>0.10493179321289063</c:v>
                </c:pt>
                <c:pt idx="357">
                  <c:v>9.7597045898437498E-2</c:v>
                </c:pt>
                <c:pt idx="358">
                  <c:v>0.11391311645507814</c:v>
                </c:pt>
                <c:pt idx="359">
                  <c:v>0.10508148193359376</c:v>
                </c:pt>
                <c:pt idx="360">
                  <c:v>0.10148895263671875</c:v>
                </c:pt>
                <c:pt idx="361">
                  <c:v>0.10642868041992189</c:v>
                </c:pt>
                <c:pt idx="362">
                  <c:v>0.11226654052734375</c:v>
                </c:pt>
                <c:pt idx="363">
                  <c:v>0.11990066528320313</c:v>
                </c:pt>
                <c:pt idx="364">
                  <c:v>0.12109817504882812</c:v>
                </c:pt>
                <c:pt idx="365">
                  <c:v>0.12678634643554687</c:v>
                </c:pt>
                <c:pt idx="366">
                  <c:v>0.12274475097656251</c:v>
                </c:pt>
                <c:pt idx="367">
                  <c:v>0.10927276611328125</c:v>
                </c:pt>
                <c:pt idx="368">
                  <c:v>0.10328521728515626</c:v>
                </c:pt>
                <c:pt idx="369">
                  <c:v>9.9542999267578133E-2</c:v>
                </c:pt>
                <c:pt idx="370">
                  <c:v>0.10642868041992189</c:v>
                </c:pt>
                <c:pt idx="371">
                  <c:v>0.10133926391601562</c:v>
                </c:pt>
                <c:pt idx="372">
                  <c:v>0.10687774658203125</c:v>
                </c:pt>
                <c:pt idx="373">
                  <c:v>0.11570938110351563</c:v>
                </c:pt>
                <c:pt idx="374">
                  <c:v>0.10627899169921876</c:v>
                </c:pt>
                <c:pt idx="375">
                  <c:v>0.12079879760742188</c:v>
                </c:pt>
                <c:pt idx="376">
                  <c:v>0.12079879760742188</c:v>
                </c:pt>
                <c:pt idx="377">
                  <c:v>0.1197509765625</c:v>
                </c:pt>
                <c:pt idx="378">
                  <c:v>0.1119671630859375</c:v>
                </c:pt>
                <c:pt idx="379">
                  <c:v>0.11211685180664063</c:v>
                </c:pt>
                <c:pt idx="380">
                  <c:v>0.1143621826171875</c:v>
                </c:pt>
                <c:pt idx="381">
                  <c:v>0.106578369140625</c:v>
                </c:pt>
                <c:pt idx="382">
                  <c:v>0.10133926391601562</c:v>
                </c:pt>
                <c:pt idx="383">
                  <c:v>0.11720626831054688</c:v>
                </c:pt>
                <c:pt idx="384">
                  <c:v>0.11301498413085938</c:v>
                </c:pt>
                <c:pt idx="385">
                  <c:v>0.10942245483398438</c:v>
                </c:pt>
                <c:pt idx="386">
                  <c:v>0.10972183227539063</c:v>
                </c:pt>
                <c:pt idx="387">
                  <c:v>0.12064910888671876</c:v>
                </c:pt>
                <c:pt idx="388">
                  <c:v>0.1167572021484375</c:v>
                </c:pt>
                <c:pt idx="389">
                  <c:v>0.11615844726562501</c:v>
                </c:pt>
                <c:pt idx="390">
                  <c:v>0.12169692993164063</c:v>
                </c:pt>
                <c:pt idx="391">
                  <c:v>0.1095721435546875</c:v>
                </c:pt>
                <c:pt idx="392">
                  <c:v>0.10852432250976563</c:v>
                </c:pt>
                <c:pt idx="393">
                  <c:v>0.11391311645507814</c:v>
                </c:pt>
                <c:pt idx="394">
                  <c:v>0.11106903076171876</c:v>
                </c:pt>
                <c:pt idx="395">
                  <c:v>0.101788330078125</c:v>
                </c:pt>
                <c:pt idx="396">
                  <c:v>0.10193801879882813</c:v>
                </c:pt>
                <c:pt idx="397">
                  <c:v>0.10343490600585938</c:v>
                </c:pt>
                <c:pt idx="398">
                  <c:v>9.9093933105468754E-2</c:v>
                </c:pt>
                <c:pt idx="399">
                  <c:v>0.10343490600585938</c:v>
                </c:pt>
                <c:pt idx="400">
                  <c:v>0.11166778564453125</c:v>
                </c:pt>
                <c:pt idx="401">
                  <c:v>0.10792556762695313</c:v>
                </c:pt>
                <c:pt idx="402">
                  <c:v>0.12109817504882812</c:v>
                </c:pt>
                <c:pt idx="403">
                  <c:v>0.12783416748046875</c:v>
                </c:pt>
                <c:pt idx="404">
                  <c:v>0.11930191040039063</c:v>
                </c:pt>
                <c:pt idx="405">
                  <c:v>0.12214599609375</c:v>
                </c:pt>
                <c:pt idx="406">
                  <c:v>0.10987152099609375</c:v>
                </c:pt>
                <c:pt idx="407">
                  <c:v>0.11331436157226563</c:v>
                </c:pt>
                <c:pt idx="408">
                  <c:v>0.10867401123046876</c:v>
                </c:pt>
                <c:pt idx="409">
                  <c:v>0.10523117065429688</c:v>
                </c:pt>
                <c:pt idx="410">
                  <c:v>9.6848602294921884E-2</c:v>
                </c:pt>
                <c:pt idx="411">
                  <c:v>9.8195800781250009E-2</c:v>
                </c:pt>
                <c:pt idx="412">
                  <c:v>0.10044113159179688</c:v>
                </c:pt>
                <c:pt idx="413">
                  <c:v>0.10029144287109376</c:v>
                </c:pt>
                <c:pt idx="414">
                  <c:v>0.10358459472656251</c:v>
                </c:pt>
                <c:pt idx="415">
                  <c:v>9.9992065429687499E-2</c:v>
                </c:pt>
                <c:pt idx="416">
                  <c:v>0.11271560668945313</c:v>
                </c:pt>
                <c:pt idx="417">
                  <c:v>0.11900253295898439</c:v>
                </c:pt>
                <c:pt idx="418">
                  <c:v>0.11720626831054688</c:v>
                </c:pt>
                <c:pt idx="419">
                  <c:v>0.1251397705078125</c:v>
                </c:pt>
                <c:pt idx="420">
                  <c:v>0.12274475097656251</c:v>
                </c:pt>
                <c:pt idx="421">
                  <c:v>0.11825408935546876</c:v>
                </c:pt>
                <c:pt idx="422">
                  <c:v>0.10882369995117189</c:v>
                </c:pt>
                <c:pt idx="423">
                  <c:v>9.4752960205078132E-2</c:v>
                </c:pt>
                <c:pt idx="424">
                  <c:v>9.9542999267578133E-2</c:v>
                </c:pt>
                <c:pt idx="425">
                  <c:v>0.101788330078125</c:v>
                </c:pt>
                <c:pt idx="426">
                  <c:v>8.9962921142578131E-2</c:v>
                </c:pt>
                <c:pt idx="427">
                  <c:v>9.3106384277343759E-2</c:v>
                </c:pt>
                <c:pt idx="428">
                  <c:v>0.11286529541015626</c:v>
                </c:pt>
                <c:pt idx="429">
                  <c:v>0.11615844726562501</c:v>
                </c:pt>
                <c:pt idx="430">
                  <c:v>0.12094848632812501</c:v>
                </c:pt>
                <c:pt idx="431">
                  <c:v>0.11900253295898439</c:v>
                </c:pt>
                <c:pt idx="432">
                  <c:v>0.10927276611328125</c:v>
                </c:pt>
                <c:pt idx="433">
                  <c:v>0.11555969238281251</c:v>
                </c:pt>
                <c:pt idx="434">
                  <c:v>0.11466156005859375</c:v>
                </c:pt>
                <c:pt idx="435">
                  <c:v>0.10538085937500001</c:v>
                </c:pt>
                <c:pt idx="436">
                  <c:v>0.11750564575195313</c:v>
                </c:pt>
                <c:pt idx="437">
                  <c:v>0.11286529541015626</c:v>
                </c:pt>
                <c:pt idx="438">
                  <c:v>0.11376342773437501</c:v>
                </c:pt>
                <c:pt idx="439">
                  <c:v>9.9393310546875002E-2</c:v>
                </c:pt>
                <c:pt idx="440">
                  <c:v>0.10702743530273438</c:v>
                </c:pt>
                <c:pt idx="441">
                  <c:v>0.10313552856445313</c:v>
                </c:pt>
                <c:pt idx="442">
                  <c:v>0.1071771240234375</c:v>
                </c:pt>
                <c:pt idx="443">
                  <c:v>0.11451187133789063</c:v>
                </c:pt>
                <c:pt idx="444">
                  <c:v>0.10597961425781251</c:v>
                </c:pt>
                <c:pt idx="445">
                  <c:v>0.10837463378906251</c:v>
                </c:pt>
                <c:pt idx="446">
                  <c:v>0.11690689086914063</c:v>
                </c:pt>
                <c:pt idx="447">
                  <c:v>0.12648696899414064</c:v>
                </c:pt>
                <c:pt idx="448">
                  <c:v>0.11121871948242187</c:v>
                </c:pt>
                <c:pt idx="449">
                  <c:v>0.1071771240234375</c:v>
                </c:pt>
                <c:pt idx="450">
                  <c:v>0.11106903076171876</c:v>
                </c:pt>
                <c:pt idx="451">
                  <c:v>0.10388397216796875</c:v>
                </c:pt>
                <c:pt idx="452">
                  <c:v>0.10732681274414063</c:v>
                </c:pt>
                <c:pt idx="453">
                  <c:v>0.10912307739257814</c:v>
                </c:pt>
                <c:pt idx="454">
                  <c:v>0.10328521728515626</c:v>
                </c:pt>
                <c:pt idx="455">
                  <c:v>0.11346405029296876</c:v>
                </c:pt>
                <c:pt idx="456">
                  <c:v>0.11600875854492188</c:v>
                </c:pt>
                <c:pt idx="457">
                  <c:v>0.11900253295898439</c:v>
                </c:pt>
                <c:pt idx="458">
                  <c:v>0.11106903076171876</c:v>
                </c:pt>
                <c:pt idx="459">
                  <c:v>0.111368408203125</c:v>
                </c:pt>
                <c:pt idx="460">
                  <c:v>0.1071771240234375</c:v>
                </c:pt>
                <c:pt idx="461">
                  <c:v>0.10927276611328125</c:v>
                </c:pt>
                <c:pt idx="462">
                  <c:v>0.1143621826171875</c:v>
                </c:pt>
                <c:pt idx="463">
                  <c:v>0.11271560668945313</c:v>
                </c:pt>
                <c:pt idx="464">
                  <c:v>0.10133926391601562</c:v>
                </c:pt>
                <c:pt idx="465">
                  <c:v>9.8345489501953126E-2</c:v>
                </c:pt>
                <c:pt idx="466">
                  <c:v>0.10568023681640626</c:v>
                </c:pt>
                <c:pt idx="467">
                  <c:v>0.10328521728515626</c:v>
                </c:pt>
                <c:pt idx="468">
                  <c:v>0.10912307739257814</c:v>
                </c:pt>
                <c:pt idx="469">
                  <c:v>0.10163864135742189</c:v>
                </c:pt>
                <c:pt idx="470">
                  <c:v>0.10029144287109376</c:v>
                </c:pt>
                <c:pt idx="471">
                  <c:v>0.10388397216796875</c:v>
                </c:pt>
                <c:pt idx="472">
                  <c:v>0.11017089843750001</c:v>
                </c:pt>
                <c:pt idx="473">
                  <c:v>0.10852432250976563</c:v>
                </c:pt>
              </c:numCache>
            </c:numRef>
          </c:yVal>
          <c:smooth val="0"/>
          <c:extLst>
            <c:ext xmlns:c16="http://schemas.microsoft.com/office/drawing/2014/chart" uri="{C3380CC4-5D6E-409C-BE32-E72D297353CC}">
              <c16:uniqueId val="{00000006-0CB8-4669-B351-620D5AF08B7F}"/>
            </c:ext>
          </c:extLst>
        </c:ser>
        <c:ser>
          <c:idx val="7"/>
          <c:order val="7"/>
          <c:tx>
            <c:strRef>
              <c:f>Sheet1!$I$1</c:f>
              <c:strCache>
                <c:ptCount val="1"/>
                <c:pt idx="0">
                  <c:v>Ice on Wood Table</c:v>
                </c:pt>
              </c:strCache>
            </c:strRef>
          </c:tx>
          <c:spPr>
            <a:ln w="19050" cap="rnd">
              <a:noFill/>
              <a:round/>
            </a:ln>
            <a:effectLst/>
          </c:spPr>
          <c:marker>
            <c:symbol val="circle"/>
            <c:size val="5"/>
            <c:spPr>
              <a:solidFill>
                <a:schemeClr val="accent2">
                  <a:lumMod val="60000"/>
                </a:schemeClr>
              </a:solidFill>
              <a:ln w="9525">
                <a:solidFill>
                  <a:schemeClr val="accent2">
                    <a:lumMod val="60000"/>
                  </a:schemeClr>
                </a:solidFill>
              </a:ln>
              <a:effectLst/>
            </c:spPr>
          </c:marker>
          <c:xVal>
            <c:numRef>
              <c:f>Sheet1!$A$2:$A$794</c:f>
              <c:numCache>
                <c:formatCode>General</c:formatCode>
                <c:ptCount val="793"/>
                <c:pt idx="0">
                  <c:v>0</c:v>
                </c:pt>
                <c:pt idx="1">
                  <c:v>9.9320000008447096E-3</c:v>
                </c:pt>
                <c:pt idx="2">
                  <c:v>1.9862999994074926E-2</c:v>
                </c:pt>
                <c:pt idx="3">
                  <c:v>2.9793999987305142E-2</c:v>
                </c:pt>
                <c:pt idx="4">
                  <c:v>3.9724999995087273E-2</c:v>
                </c:pt>
                <c:pt idx="5">
                  <c:v>4.965599998831749E-2</c:v>
                </c:pt>
                <c:pt idx="6">
                  <c:v>5.9586999996099621E-2</c:v>
                </c:pt>
                <c:pt idx="7">
                  <c:v>6.9517999989329837E-2</c:v>
                </c:pt>
                <c:pt idx="8">
                  <c:v>7.9449999990174547E-2</c:v>
                </c:pt>
                <c:pt idx="9">
                  <c:v>8.9380999997956678E-2</c:v>
                </c:pt>
                <c:pt idx="10">
                  <c:v>9.9311999991186894E-2</c:v>
                </c:pt>
                <c:pt idx="11">
                  <c:v>0.10924299999896903</c:v>
                </c:pt>
                <c:pt idx="12">
                  <c:v>0.11917399999219924</c:v>
                </c:pt>
                <c:pt idx="13">
                  <c:v>0.12910499999998137</c:v>
                </c:pt>
                <c:pt idx="14">
                  <c:v>0.13903599999321159</c:v>
                </c:pt>
                <c:pt idx="15">
                  <c:v>0.14896700000099372</c:v>
                </c:pt>
                <c:pt idx="16">
                  <c:v>0.15889799999422394</c:v>
                </c:pt>
                <c:pt idx="17">
                  <c:v>0.16882999999506865</c:v>
                </c:pt>
                <c:pt idx="18">
                  <c:v>0.17876099998829886</c:v>
                </c:pt>
                <c:pt idx="19">
                  <c:v>0.18869199999608099</c:v>
                </c:pt>
                <c:pt idx="20">
                  <c:v>0.19862299998931121</c:v>
                </c:pt>
                <c:pt idx="21">
                  <c:v>0.20855399999709334</c:v>
                </c:pt>
                <c:pt idx="22">
                  <c:v>0.21848499999032356</c:v>
                </c:pt>
                <c:pt idx="23">
                  <c:v>0.22841599999810569</c:v>
                </c:pt>
                <c:pt idx="24">
                  <c:v>0.23834699999133591</c:v>
                </c:pt>
                <c:pt idx="25">
                  <c:v>0.24827899999218062</c:v>
                </c:pt>
                <c:pt idx="26">
                  <c:v>0.25820999999996275</c:v>
                </c:pt>
                <c:pt idx="27">
                  <c:v>0.26814099999319296</c:v>
                </c:pt>
                <c:pt idx="28">
                  <c:v>0.27807200000097509</c:v>
                </c:pt>
                <c:pt idx="29">
                  <c:v>0.28800299999420531</c:v>
                </c:pt>
                <c:pt idx="30">
                  <c:v>0.29793399998743553</c:v>
                </c:pt>
                <c:pt idx="31">
                  <c:v>0.30786499999521766</c:v>
                </c:pt>
                <c:pt idx="32">
                  <c:v>0.31779599998844787</c:v>
                </c:pt>
                <c:pt idx="33">
                  <c:v>0.32772799998929258</c:v>
                </c:pt>
                <c:pt idx="34">
                  <c:v>0.33765899999707472</c:v>
                </c:pt>
                <c:pt idx="35">
                  <c:v>0.34758999999030493</c:v>
                </c:pt>
                <c:pt idx="36">
                  <c:v>0.35752099999808706</c:v>
                </c:pt>
                <c:pt idx="37">
                  <c:v>0.36745199999131728</c:v>
                </c:pt>
                <c:pt idx="38">
                  <c:v>0.37738299999909941</c:v>
                </c:pt>
                <c:pt idx="39">
                  <c:v>0.38731399999232963</c:v>
                </c:pt>
                <c:pt idx="40">
                  <c:v>0.39724500000011176</c:v>
                </c:pt>
                <c:pt idx="41">
                  <c:v>0.40717700000095647</c:v>
                </c:pt>
                <c:pt idx="42">
                  <c:v>0.41710799999418668</c:v>
                </c:pt>
                <c:pt idx="43">
                  <c:v>0.4270389999874169</c:v>
                </c:pt>
                <c:pt idx="44">
                  <c:v>0.43696999999519903</c:v>
                </c:pt>
                <c:pt idx="45">
                  <c:v>0.44690099998842925</c:v>
                </c:pt>
                <c:pt idx="46">
                  <c:v>0.45683199999621138</c:v>
                </c:pt>
                <c:pt idx="47">
                  <c:v>0.4667629999894416</c:v>
                </c:pt>
                <c:pt idx="48">
                  <c:v>0.47669399999722373</c:v>
                </c:pt>
                <c:pt idx="49">
                  <c:v>0.48662599999806844</c:v>
                </c:pt>
                <c:pt idx="50">
                  <c:v>0.49655699999129865</c:v>
                </c:pt>
                <c:pt idx="51">
                  <c:v>0.50648799999908078</c:v>
                </c:pt>
                <c:pt idx="52">
                  <c:v>0.516418999992311</c:v>
                </c:pt>
                <c:pt idx="53">
                  <c:v>0.52635000000009313</c:v>
                </c:pt>
                <c:pt idx="54">
                  <c:v>0.53628099999332335</c:v>
                </c:pt>
                <c:pt idx="55">
                  <c:v>0.54621199998655356</c:v>
                </c:pt>
                <c:pt idx="56">
                  <c:v>0.5561429999943357</c:v>
                </c:pt>
                <c:pt idx="57">
                  <c:v>0.56607499999518041</c:v>
                </c:pt>
                <c:pt idx="58">
                  <c:v>0.57600599998841062</c:v>
                </c:pt>
                <c:pt idx="59">
                  <c:v>0.58593699999619275</c:v>
                </c:pt>
                <c:pt idx="60">
                  <c:v>0.59586799998942297</c:v>
                </c:pt>
                <c:pt idx="61">
                  <c:v>0.6057989999972051</c:v>
                </c:pt>
                <c:pt idx="62">
                  <c:v>0.61572999999043532</c:v>
                </c:pt>
                <c:pt idx="63">
                  <c:v>0.62566099999821745</c:v>
                </c:pt>
                <c:pt idx="64">
                  <c:v>0.63559199999144766</c:v>
                </c:pt>
                <c:pt idx="65">
                  <c:v>0.64552399999229237</c:v>
                </c:pt>
                <c:pt idx="66">
                  <c:v>0.65545500000007451</c:v>
                </c:pt>
                <c:pt idx="67">
                  <c:v>0.66538599999330472</c:v>
                </c:pt>
                <c:pt idx="68">
                  <c:v>0.67531700000108685</c:v>
                </c:pt>
                <c:pt idx="69">
                  <c:v>0.68524799999431707</c:v>
                </c:pt>
                <c:pt idx="70">
                  <c:v>0.69517899998754729</c:v>
                </c:pt>
                <c:pt idx="71">
                  <c:v>0.70510999999532942</c:v>
                </c:pt>
                <c:pt idx="72">
                  <c:v>0.71504099998855963</c:v>
                </c:pt>
                <c:pt idx="73">
                  <c:v>0.72497199999634176</c:v>
                </c:pt>
                <c:pt idx="74">
                  <c:v>0.73490399999718647</c:v>
                </c:pt>
                <c:pt idx="75">
                  <c:v>0.74483499999041669</c:v>
                </c:pt>
                <c:pt idx="76">
                  <c:v>0.75476599999819882</c:v>
                </c:pt>
                <c:pt idx="77">
                  <c:v>0.76469699999142904</c:v>
                </c:pt>
                <c:pt idx="78">
                  <c:v>0.77462799999921117</c:v>
                </c:pt>
                <c:pt idx="79">
                  <c:v>0.78455899999244139</c:v>
                </c:pt>
                <c:pt idx="80">
                  <c:v>0.79449000000022352</c:v>
                </c:pt>
                <c:pt idx="81">
                  <c:v>0.80442200000106823</c:v>
                </c:pt>
                <c:pt idx="82">
                  <c:v>0.81435299999429844</c:v>
                </c:pt>
                <c:pt idx="83">
                  <c:v>0.82428358332253993</c:v>
                </c:pt>
                <c:pt idx="84">
                  <c:v>0.83421458333032206</c:v>
                </c:pt>
                <c:pt idx="85">
                  <c:v>0.84414558332355227</c:v>
                </c:pt>
                <c:pt idx="86">
                  <c:v>0.8540765833313344</c:v>
                </c:pt>
                <c:pt idx="87">
                  <c:v>0.86400758332456462</c:v>
                </c:pt>
                <c:pt idx="88">
                  <c:v>0.87393858333234675</c:v>
                </c:pt>
                <c:pt idx="89">
                  <c:v>0.88386958332557697</c:v>
                </c:pt>
                <c:pt idx="90">
                  <c:v>0.89380158332642168</c:v>
                </c:pt>
                <c:pt idx="91">
                  <c:v>0.90373258333420381</c:v>
                </c:pt>
                <c:pt idx="92">
                  <c:v>0.91366358332743403</c:v>
                </c:pt>
                <c:pt idx="93">
                  <c:v>0.92359458332066424</c:v>
                </c:pt>
                <c:pt idx="94">
                  <c:v>0.93352558332844637</c:v>
                </c:pt>
                <c:pt idx="95">
                  <c:v>0.94345658332167659</c:v>
                </c:pt>
                <c:pt idx="96">
                  <c:v>0.95338758332945872</c:v>
                </c:pt>
                <c:pt idx="97">
                  <c:v>0.96331858332268894</c:v>
                </c:pt>
                <c:pt idx="98">
                  <c:v>0.97325058332353365</c:v>
                </c:pt>
                <c:pt idx="99">
                  <c:v>0.98318158333131578</c:v>
                </c:pt>
                <c:pt idx="100">
                  <c:v>0.99311258332454599</c:v>
                </c:pt>
                <c:pt idx="101">
                  <c:v>1.0030435833323281</c:v>
                </c:pt>
                <c:pt idx="102">
                  <c:v>1.0129745833255583</c:v>
                </c:pt>
                <c:pt idx="103">
                  <c:v>1.0229055833333405</c:v>
                </c:pt>
                <c:pt idx="104">
                  <c:v>1.0328365833265707</c:v>
                </c:pt>
                <c:pt idx="105">
                  <c:v>1.0427675833343528</c:v>
                </c:pt>
                <c:pt idx="106">
                  <c:v>1.0526995833206456</c:v>
                </c:pt>
                <c:pt idx="107">
                  <c:v>1.0626305833284277</c:v>
                </c:pt>
                <c:pt idx="108">
                  <c:v>1.072561583321658</c:v>
                </c:pt>
                <c:pt idx="109">
                  <c:v>1.0824925833294401</c:v>
                </c:pt>
                <c:pt idx="110">
                  <c:v>1.0924235833226703</c:v>
                </c:pt>
                <c:pt idx="111">
                  <c:v>1.1023545833304524</c:v>
                </c:pt>
                <c:pt idx="112">
                  <c:v>1.1122855833236827</c:v>
                </c:pt>
                <c:pt idx="113">
                  <c:v>1.1222165833314648</c:v>
                </c:pt>
                <c:pt idx="114">
                  <c:v>1.1321485833323095</c:v>
                </c:pt>
                <c:pt idx="115">
                  <c:v>1.1420795833255397</c:v>
                </c:pt>
                <c:pt idx="116">
                  <c:v>1.1520105833333218</c:v>
                </c:pt>
                <c:pt idx="117">
                  <c:v>1.1619415833265521</c:v>
                </c:pt>
                <c:pt idx="118">
                  <c:v>1.1718725833343342</c:v>
                </c:pt>
                <c:pt idx="119">
                  <c:v>1.1818035833275644</c:v>
                </c:pt>
                <c:pt idx="120">
                  <c:v>1.1917345833207946</c:v>
                </c:pt>
                <c:pt idx="121">
                  <c:v>1.2016655833285768</c:v>
                </c:pt>
                <c:pt idx="122">
                  <c:v>1.2115975833294215</c:v>
                </c:pt>
                <c:pt idx="123">
                  <c:v>1.2215285833226517</c:v>
                </c:pt>
                <c:pt idx="124">
                  <c:v>1.2314595833304338</c:v>
                </c:pt>
                <c:pt idx="125">
                  <c:v>1.241390583323664</c:v>
                </c:pt>
                <c:pt idx="126">
                  <c:v>1.2513215833314462</c:v>
                </c:pt>
                <c:pt idx="127">
                  <c:v>1.2612525833246764</c:v>
                </c:pt>
                <c:pt idx="128">
                  <c:v>1.2711835833324585</c:v>
                </c:pt>
                <c:pt idx="129">
                  <c:v>1.2811145833256887</c:v>
                </c:pt>
                <c:pt idx="130">
                  <c:v>1.2910465833265334</c:v>
                </c:pt>
                <c:pt idx="131">
                  <c:v>1.3009775833343156</c:v>
                </c:pt>
                <c:pt idx="132">
                  <c:v>1.3109085833275458</c:v>
                </c:pt>
                <c:pt idx="133">
                  <c:v>1.320839583320776</c:v>
                </c:pt>
                <c:pt idx="134">
                  <c:v>1.3307705833285581</c:v>
                </c:pt>
                <c:pt idx="135">
                  <c:v>1.3407015833217883</c:v>
                </c:pt>
                <c:pt idx="136">
                  <c:v>1.3506325833295705</c:v>
                </c:pt>
                <c:pt idx="137">
                  <c:v>1.3605635833228007</c:v>
                </c:pt>
                <c:pt idx="138">
                  <c:v>1.3704955833236454</c:v>
                </c:pt>
                <c:pt idx="139">
                  <c:v>1.3804265833314275</c:v>
                </c:pt>
                <c:pt idx="140">
                  <c:v>1.3903575833246578</c:v>
                </c:pt>
                <c:pt idx="141">
                  <c:v>1.4002885833324399</c:v>
                </c:pt>
                <c:pt idx="142">
                  <c:v>1.4102195833256701</c:v>
                </c:pt>
                <c:pt idx="143">
                  <c:v>1.4201505833334522</c:v>
                </c:pt>
                <c:pt idx="144">
                  <c:v>1.4300815833266824</c:v>
                </c:pt>
                <c:pt idx="145">
                  <c:v>1.4400125833199127</c:v>
                </c:pt>
                <c:pt idx="146">
                  <c:v>1.4499445833207574</c:v>
                </c:pt>
                <c:pt idx="147">
                  <c:v>1.4598755833285395</c:v>
                </c:pt>
                <c:pt idx="148">
                  <c:v>1.4698065833217697</c:v>
                </c:pt>
                <c:pt idx="149">
                  <c:v>1.4797375833295519</c:v>
                </c:pt>
                <c:pt idx="150">
                  <c:v>1.4896685833227821</c:v>
                </c:pt>
                <c:pt idx="151">
                  <c:v>1.4995995833305642</c:v>
                </c:pt>
                <c:pt idx="152">
                  <c:v>1.5095305833237944</c:v>
                </c:pt>
                <c:pt idx="153">
                  <c:v>1.5194615833315765</c:v>
                </c:pt>
                <c:pt idx="154">
                  <c:v>1.5293935833324213</c:v>
                </c:pt>
                <c:pt idx="155">
                  <c:v>1.5393245833256515</c:v>
                </c:pt>
                <c:pt idx="156">
                  <c:v>1.5492555833334336</c:v>
                </c:pt>
                <c:pt idx="157">
                  <c:v>1.5591865833266638</c:v>
                </c:pt>
                <c:pt idx="158">
                  <c:v>1.569117583319894</c:v>
                </c:pt>
                <c:pt idx="159">
                  <c:v>1.5790485833276762</c:v>
                </c:pt>
                <c:pt idx="160">
                  <c:v>1.5889795833209064</c:v>
                </c:pt>
                <c:pt idx="161">
                  <c:v>1.5989105833286885</c:v>
                </c:pt>
                <c:pt idx="162">
                  <c:v>1.6088425833295332</c:v>
                </c:pt>
                <c:pt idx="163">
                  <c:v>1.6187735833227634</c:v>
                </c:pt>
                <c:pt idx="164">
                  <c:v>1.6287045833305456</c:v>
                </c:pt>
                <c:pt idx="165">
                  <c:v>1.6386355833237758</c:v>
                </c:pt>
                <c:pt idx="166">
                  <c:v>1.6485665833315579</c:v>
                </c:pt>
                <c:pt idx="167">
                  <c:v>1.6584975833247881</c:v>
                </c:pt>
                <c:pt idx="168">
                  <c:v>1.6684285833325703</c:v>
                </c:pt>
                <c:pt idx="169">
                  <c:v>1.6783595833258005</c:v>
                </c:pt>
                <c:pt idx="170">
                  <c:v>1.6882915833266452</c:v>
                </c:pt>
                <c:pt idx="171">
                  <c:v>1.6982225833198754</c:v>
                </c:pt>
                <c:pt idx="172">
                  <c:v>1.7081535833276575</c:v>
                </c:pt>
                <c:pt idx="173">
                  <c:v>1.7180845833208878</c:v>
                </c:pt>
                <c:pt idx="174">
                  <c:v>1.7280155833286699</c:v>
                </c:pt>
                <c:pt idx="175">
                  <c:v>1.7379465833219001</c:v>
                </c:pt>
                <c:pt idx="176">
                  <c:v>1.7478775833296822</c:v>
                </c:pt>
                <c:pt idx="177">
                  <c:v>1.7578085833229125</c:v>
                </c:pt>
                <c:pt idx="178">
                  <c:v>1.7677405833237572</c:v>
                </c:pt>
                <c:pt idx="179">
                  <c:v>1.7776715833315393</c:v>
                </c:pt>
                <c:pt idx="180">
                  <c:v>1.7876025833247695</c:v>
                </c:pt>
                <c:pt idx="181">
                  <c:v>1.7975335833325516</c:v>
                </c:pt>
                <c:pt idx="182">
                  <c:v>1.8074645833257819</c:v>
                </c:pt>
                <c:pt idx="183">
                  <c:v>1.817395583333564</c:v>
                </c:pt>
                <c:pt idx="184">
                  <c:v>1.8273268333286978</c:v>
                </c:pt>
                <c:pt idx="185">
                  <c:v>1.8372588333295425</c:v>
                </c:pt>
                <c:pt idx="186">
                  <c:v>1.8471898333227728</c:v>
                </c:pt>
                <c:pt idx="187">
                  <c:v>1.8571208333305549</c:v>
                </c:pt>
                <c:pt idx="188">
                  <c:v>1.8670518333237851</c:v>
                </c:pt>
                <c:pt idx="189">
                  <c:v>1.8769828333315672</c:v>
                </c:pt>
                <c:pt idx="190">
                  <c:v>1.8869138333247975</c:v>
                </c:pt>
                <c:pt idx="191">
                  <c:v>1.8968448333325796</c:v>
                </c:pt>
                <c:pt idx="192">
                  <c:v>1.9067758333258098</c:v>
                </c:pt>
                <c:pt idx="193">
                  <c:v>1.9167078333266545</c:v>
                </c:pt>
                <c:pt idx="194">
                  <c:v>1.9266388333198847</c:v>
                </c:pt>
                <c:pt idx="195">
                  <c:v>1.9365698333276669</c:v>
                </c:pt>
                <c:pt idx="196">
                  <c:v>1.9465008333208971</c:v>
                </c:pt>
                <c:pt idx="197">
                  <c:v>1.9564318333286792</c:v>
                </c:pt>
                <c:pt idx="198">
                  <c:v>1.9663628333219094</c:v>
                </c:pt>
                <c:pt idx="199">
                  <c:v>1.9762938333296916</c:v>
                </c:pt>
                <c:pt idx="200">
                  <c:v>1.9862248333229218</c:v>
                </c:pt>
                <c:pt idx="201">
                  <c:v>1.9961568333237665</c:v>
                </c:pt>
                <c:pt idx="202">
                  <c:v>2.0060878333315486</c:v>
                </c:pt>
                <c:pt idx="203">
                  <c:v>2.0160188333247788</c:v>
                </c:pt>
                <c:pt idx="204">
                  <c:v>2.025949833332561</c:v>
                </c:pt>
                <c:pt idx="205">
                  <c:v>2.0358808333257912</c:v>
                </c:pt>
                <c:pt idx="206">
                  <c:v>2.0458118333335733</c:v>
                </c:pt>
                <c:pt idx="207">
                  <c:v>2.0557428333268035</c:v>
                </c:pt>
                <c:pt idx="208">
                  <c:v>2.0656738333200337</c:v>
                </c:pt>
                <c:pt idx="209">
                  <c:v>2.0756058333208784</c:v>
                </c:pt>
                <c:pt idx="210">
                  <c:v>2.0855368333286606</c:v>
                </c:pt>
                <c:pt idx="211">
                  <c:v>2.0954678333218908</c:v>
                </c:pt>
                <c:pt idx="212">
                  <c:v>2.1053988333296729</c:v>
                </c:pt>
                <c:pt idx="213">
                  <c:v>2.1153298333229031</c:v>
                </c:pt>
                <c:pt idx="214">
                  <c:v>2.1252608333306853</c:v>
                </c:pt>
                <c:pt idx="215">
                  <c:v>2.1351918333239155</c:v>
                </c:pt>
                <c:pt idx="216">
                  <c:v>2.1451238333247602</c:v>
                </c:pt>
                <c:pt idx="217">
                  <c:v>2.1550548333325423</c:v>
                </c:pt>
                <c:pt idx="218">
                  <c:v>2.1649858333257725</c:v>
                </c:pt>
                <c:pt idx="219">
                  <c:v>2.1749168333335547</c:v>
                </c:pt>
                <c:pt idx="220">
                  <c:v>2.1848478333267849</c:v>
                </c:pt>
                <c:pt idx="221">
                  <c:v>2.1947788333200151</c:v>
                </c:pt>
                <c:pt idx="222">
                  <c:v>2.2047098333277972</c:v>
                </c:pt>
                <c:pt idx="223">
                  <c:v>2.2146408333210275</c:v>
                </c:pt>
                <c:pt idx="224">
                  <c:v>2.2245728333218722</c:v>
                </c:pt>
                <c:pt idx="225">
                  <c:v>2.2345038333296543</c:v>
                </c:pt>
                <c:pt idx="226">
                  <c:v>2.2444348333228845</c:v>
                </c:pt>
                <c:pt idx="227">
                  <c:v>2.2543658333306666</c:v>
                </c:pt>
                <c:pt idx="228">
                  <c:v>2.2642968333238969</c:v>
                </c:pt>
                <c:pt idx="229">
                  <c:v>2.274227833331679</c:v>
                </c:pt>
                <c:pt idx="230">
                  <c:v>2.2841588333249092</c:v>
                </c:pt>
                <c:pt idx="231">
                  <c:v>2.2940908333257539</c:v>
                </c:pt>
                <c:pt idx="232">
                  <c:v>2.3040218333335361</c:v>
                </c:pt>
                <c:pt idx="233">
                  <c:v>2.3139528333267663</c:v>
                </c:pt>
                <c:pt idx="234">
                  <c:v>2.3238838333199965</c:v>
                </c:pt>
                <c:pt idx="235">
                  <c:v>2.3338148333277786</c:v>
                </c:pt>
                <c:pt idx="236">
                  <c:v>2.3437458333210088</c:v>
                </c:pt>
                <c:pt idx="237">
                  <c:v>2.353676833328791</c:v>
                </c:pt>
                <c:pt idx="238">
                  <c:v>2.3636078333220212</c:v>
                </c:pt>
                <c:pt idx="239">
                  <c:v>2.3735398333228659</c:v>
                </c:pt>
                <c:pt idx="240">
                  <c:v>2.383470833330648</c:v>
                </c:pt>
                <c:pt idx="241">
                  <c:v>2.3934018333238782</c:v>
                </c:pt>
                <c:pt idx="242">
                  <c:v>2.4033328333316604</c:v>
                </c:pt>
                <c:pt idx="243">
                  <c:v>2.4132638333248906</c:v>
                </c:pt>
                <c:pt idx="244">
                  <c:v>2.4231948333326727</c:v>
                </c:pt>
                <c:pt idx="245">
                  <c:v>2.4331258333259029</c:v>
                </c:pt>
                <c:pt idx="246">
                  <c:v>2.4430578333267476</c:v>
                </c:pt>
                <c:pt idx="247">
                  <c:v>2.4529888333199779</c:v>
                </c:pt>
                <c:pt idx="248">
                  <c:v>2.46291983332776</c:v>
                </c:pt>
                <c:pt idx="249">
                  <c:v>2.4728508333209902</c:v>
                </c:pt>
                <c:pt idx="250">
                  <c:v>2.4827818333287723</c:v>
                </c:pt>
                <c:pt idx="251">
                  <c:v>2.4927128333220026</c:v>
                </c:pt>
                <c:pt idx="252">
                  <c:v>2.5026438333297847</c:v>
                </c:pt>
                <c:pt idx="253">
                  <c:v>2.5125748333230149</c:v>
                </c:pt>
                <c:pt idx="254">
                  <c:v>2.5225068333238596</c:v>
                </c:pt>
                <c:pt idx="255">
                  <c:v>2.5324378333316417</c:v>
                </c:pt>
                <c:pt idx="256">
                  <c:v>2.542368833324872</c:v>
                </c:pt>
                <c:pt idx="257">
                  <c:v>2.5522998333326541</c:v>
                </c:pt>
                <c:pt idx="258">
                  <c:v>2.5622308333258843</c:v>
                </c:pt>
                <c:pt idx="259">
                  <c:v>2.5721618333336664</c:v>
                </c:pt>
                <c:pt idx="260">
                  <c:v>2.5820928333268967</c:v>
                </c:pt>
                <c:pt idx="261">
                  <c:v>2.5920248333277414</c:v>
                </c:pt>
                <c:pt idx="262">
                  <c:v>2.6019558333209716</c:v>
                </c:pt>
                <c:pt idx="263">
                  <c:v>2.6118868333287537</c:v>
                </c:pt>
                <c:pt idx="264">
                  <c:v>2.6218178333219839</c:v>
                </c:pt>
                <c:pt idx="265">
                  <c:v>2.6317488333297661</c:v>
                </c:pt>
                <c:pt idx="266">
                  <c:v>2.6416798333229963</c:v>
                </c:pt>
                <c:pt idx="267">
                  <c:v>2.6516108333307784</c:v>
                </c:pt>
                <c:pt idx="268">
                  <c:v>2.6615428333316231</c:v>
                </c:pt>
                <c:pt idx="269">
                  <c:v>2.6714738333248533</c:v>
                </c:pt>
                <c:pt idx="270">
                  <c:v>2.6814048333326355</c:v>
                </c:pt>
                <c:pt idx="271">
                  <c:v>2.6913358333258657</c:v>
                </c:pt>
                <c:pt idx="272">
                  <c:v>2.7012668333336478</c:v>
                </c:pt>
                <c:pt idx="273">
                  <c:v>2.711197833326878</c:v>
                </c:pt>
                <c:pt idx="274">
                  <c:v>2.7211288333201082</c:v>
                </c:pt>
                <c:pt idx="275">
                  <c:v>2.731060833320953</c:v>
                </c:pt>
                <c:pt idx="276">
                  <c:v>2.7409918333287351</c:v>
                </c:pt>
                <c:pt idx="277">
                  <c:v>2.7509228333219653</c:v>
                </c:pt>
                <c:pt idx="278">
                  <c:v>2.7608538333297474</c:v>
                </c:pt>
                <c:pt idx="279">
                  <c:v>2.7707848333229776</c:v>
                </c:pt>
                <c:pt idx="280">
                  <c:v>2.7807158333307598</c:v>
                </c:pt>
                <c:pt idx="281">
                  <c:v>2.79064683332399</c:v>
                </c:pt>
                <c:pt idx="282">
                  <c:v>2.8005788333248347</c:v>
                </c:pt>
                <c:pt idx="283">
                  <c:v>2.8105098333326168</c:v>
                </c:pt>
                <c:pt idx="284">
                  <c:v>2.8204402499977732</c:v>
                </c:pt>
                <c:pt idx="285">
                  <c:v>2.8303712499910034</c:v>
                </c:pt>
                <c:pt idx="286">
                  <c:v>2.8403022499987856</c:v>
                </c:pt>
                <c:pt idx="287">
                  <c:v>2.8502332499920158</c:v>
                </c:pt>
                <c:pt idx="288">
                  <c:v>2.8601642499997979</c:v>
                </c:pt>
                <c:pt idx="289">
                  <c:v>2.8700962500006426</c:v>
                </c:pt>
                <c:pt idx="290">
                  <c:v>2.8800272499938728</c:v>
                </c:pt>
                <c:pt idx="291">
                  <c:v>2.889958249987103</c:v>
                </c:pt>
                <c:pt idx="292">
                  <c:v>2.8998892499948852</c:v>
                </c:pt>
                <c:pt idx="293">
                  <c:v>2.9098202499881154</c:v>
                </c:pt>
                <c:pt idx="294">
                  <c:v>2.9197512499958975</c:v>
                </c:pt>
                <c:pt idx="295">
                  <c:v>2.9296822499891277</c:v>
                </c:pt>
                <c:pt idx="296">
                  <c:v>2.9396132499969099</c:v>
                </c:pt>
                <c:pt idx="297">
                  <c:v>2.9495452499977546</c:v>
                </c:pt>
                <c:pt idx="298">
                  <c:v>2.9594762499909848</c:v>
                </c:pt>
                <c:pt idx="299">
                  <c:v>2.9694072499987669</c:v>
                </c:pt>
                <c:pt idx="300">
                  <c:v>2.9793382499919971</c:v>
                </c:pt>
                <c:pt idx="301">
                  <c:v>2.9892692499997793</c:v>
                </c:pt>
                <c:pt idx="302">
                  <c:v>2.9992002499930095</c:v>
                </c:pt>
                <c:pt idx="303">
                  <c:v>3.0091312500007916</c:v>
                </c:pt>
                <c:pt idx="304">
                  <c:v>3.0190632499870844</c:v>
                </c:pt>
                <c:pt idx="305">
                  <c:v>3.0289942499948665</c:v>
                </c:pt>
                <c:pt idx="306">
                  <c:v>3.0389252499880968</c:v>
                </c:pt>
                <c:pt idx="307">
                  <c:v>3.0488562499958789</c:v>
                </c:pt>
                <c:pt idx="308">
                  <c:v>3.0587872499891091</c:v>
                </c:pt>
                <c:pt idx="309">
                  <c:v>3.0687182499968912</c:v>
                </c:pt>
                <c:pt idx="310">
                  <c:v>3.078650249997736</c:v>
                </c:pt>
                <c:pt idx="311">
                  <c:v>3.0885812499909662</c:v>
                </c:pt>
                <c:pt idx="312">
                  <c:v>3.0985122499987483</c:v>
                </c:pt>
                <c:pt idx="313">
                  <c:v>3.1084432499919785</c:v>
                </c:pt>
                <c:pt idx="314">
                  <c:v>3.1183742499997607</c:v>
                </c:pt>
                <c:pt idx="315">
                  <c:v>3.1283052499929909</c:v>
                </c:pt>
                <c:pt idx="316">
                  <c:v>3.138236250000773</c:v>
                </c:pt>
                <c:pt idx="317">
                  <c:v>3.1481682499870658</c:v>
                </c:pt>
                <c:pt idx="318">
                  <c:v>3.1580992499948479</c:v>
                </c:pt>
                <c:pt idx="319">
                  <c:v>3.1680302499880781</c:v>
                </c:pt>
                <c:pt idx="320">
                  <c:v>3.1779612499958603</c:v>
                </c:pt>
                <c:pt idx="321">
                  <c:v>3.1878922499890905</c:v>
                </c:pt>
                <c:pt idx="322">
                  <c:v>3.1978232499968726</c:v>
                </c:pt>
                <c:pt idx="323">
                  <c:v>3.2077542499901028</c:v>
                </c:pt>
                <c:pt idx="324">
                  <c:v>3.2176862499909475</c:v>
                </c:pt>
                <c:pt idx="325">
                  <c:v>3.2276172499987297</c:v>
                </c:pt>
                <c:pt idx="326">
                  <c:v>3.2375482499919599</c:v>
                </c:pt>
                <c:pt idx="327">
                  <c:v>3.247479249999742</c:v>
                </c:pt>
                <c:pt idx="328">
                  <c:v>3.2574102499929722</c:v>
                </c:pt>
                <c:pt idx="329">
                  <c:v>3.2673412500007544</c:v>
                </c:pt>
                <c:pt idx="330">
                  <c:v>3.2772722499939846</c:v>
                </c:pt>
                <c:pt idx="331">
                  <c:v>3.2872042499948293</c:v>
                </c:pt>
                <c:pt idx="332">
                  <c:v>3.2971352499880595</c:v>
                </c:pt>
                <c:pt idx="333">
                  <c:v>3.3070662499958416</c:v>
                </c:pt>
                <c:pt idx="334">
                  <c:v>3.3169972499890719</c:v>
                </c:pt>
                <c:pt idx="335">
                  <c:v>3.326928249996854</c:v>
                </c:pt>
                <c:pt idx="336">
                  <c:v>3.3368592499900842</c:v>
                </c:pt>
                <c:pt idx="337">
                  <c:v>3.3467902499978663</c:v>
                </c:pt>
                <c:pt idx="338">
                  <c:v>3.356722249998711</c:v>
                </c:pt>
                <c:pt idx="339">
                  <c:v>3.3666532499919413</c:v>
                </c:pt>
                <c:pt idx="340">
                  <c:v>3.3765842499997234</c:v>
                </c:pt>
                <c:pt idx="341">
                  <c:v>3.3865152499929536</c:v>
                </c:pt>
                <c:pt idx="342">
                  <c:v>3.3964462500007357</c:v>
                </c:pt>
                <c:pt idx="343">
                  <c:v>3.406377249993966</c:v>
                </c:pt>
                <c:pt idx="344">
                  <c:v>3.4163092499948107</c:v>
                </c:pt>
                <c:pt idx="345">
                  <c:v>3.4262402499880409</c:v>
                </c:pt>
                <c:pt idx="346">
                  <c:v>3.436171249995823</c:v>
                </c:pt>
                <c:pt idx="347">
                  <c:v>3.4461022499890532</c:v>
                </c:pt>
                <c:pt idx="348">
                  <c:v>3.4560332499968354</c:v>
                </c:pt>
                <c:pt idx="349">
                  <c:v>3.4659642499900656</c:v>
                </c:pt>
                <c:pt idx="350">
                  <c:v>3.4758952499978477</c:v>
                </c:pt>
                <c:pt idx="351">
                  <c:v>3.4858272499986924</c:v>
                </c:pt>
                <c:pt idx="352">
                  <c:v>3.4957582499919226</c:v>
                </c:pt>
                <c:pt idx="353">
                  <c:v>3.5056892499997048</c:v>
                </c:pt>
                <c:pt idx="354">
                  <c:v>3.515620249992935</c:v>
                </c:pt>
                <c:pt idx="355">
                  <c:v>3.5255512500007171</c:v>
                </c:pt>
                <c:pt idx="356">
                  <c:v>3.5354822499939473</c:v>
                </c:pt>
                <c:pt idx="357">
                  <c:v>3.5454132499871776</c:v>
                </c:pt>
                <c:pt idx="358">
                  <c:v>3.5553452499880223</c:v>
                </c:pt>
                <c:pt idx="359">
                  <c:v>3.5652762499958044</c:v>
                </c:pt>
                <c:pt idx="360">
                  <c:v>3.5752072499890346</c:v>
                </c:pt>
                <c:pt idx="361">
                  <c:v>3.5851382499968167</c:v>
                </c:pt>
                <c:pt idx="362">
                  <c:v>3.595069249990047</c:v>
                </c:pt>
                <c:pt idx="363">
                  <c:v>3.6050002499978291</c:v>
                </c:pt>
                <c:pt idx="364">
                  <c:v>3.6149322499986738</c:v>
                </c:pt>
                <c:pt idx="365">
                  <c:v>3.624863249991904</c:v>
                </c:pt>
                <c:pt idx="366">
                  <c:v>3.6347942499996861</c:v>
                </c:pt>
                <c:pt idx="367">
                  <c:v>3.6447252499929164</c:v>
                </c:pt>
                <c:pt idx="368">
                  <c:v>3.6546562500006985</c:v>
                </c:pt>
                <c:pt idx="369">
                  <c:v>3.6645872499939287</c:v>
                </c:pt>
                <c:pt idx="370">
                  <c:v>3.6745182499871589</c:v>
                </c:pt>
                <c:pt idx="371">
                  <c:v>3.6844502499880036</c:v>
                </c:pt>
                <c:pt idx="372">
                  <c:v>3.6943812499957858</c:v>
                </c:pt>
                <c:pt idx="373">
                  <c:v>3.704312249989016</c:v>
                </c:pt>
                <c:pt idx="374">
                  <c:v>3.7142432499967981</c:v>
                </c:pt>
                <c:pt idx="375">
                  <c:v>3.7241742499900283</c:v>
                </c:pt>
                <c:pt idx="376">
                  <c:v>3.7341052499978105</c:v>
                </c:pt>
                <c:pt idx="377">
                  <c:v>3.7440372499986552</c:v>
                </c:pt>
                <c:pt idx="378">
                  <c:v>3.7539682499918854</c:v>
                </c:pt>
                <c:pt idx="379">
                  <c:v>3.7638992499996675</c:v>
                </c:pt>
                <c:pt idx="380">
                  <c:v>3.7738302499928977</c:v>
                </c:pt>
                <c:pt idx="381">
                  <c:v>3.7837612500006799</c:v>
                </c:pt>
                <c:pt idx="382">
                  <c:v>3.7936922499939101</c:v>
                </c:pt>
                <c:pt idx="383">
                  <c:v>3.8036232499871403</c:v>
                </c:pt>
                <c:pt idx="384">
                  <c:v>3.813555249987985</c:v>
                </c:pt>
                <c:pt idx="385">
                  <c:v>3.823486083332682</c:v>
                </c:pt>
                <c:pt idx="386">
                  <c:v>3.8334170833259122</c:v>
                </c:pt>
                <c:pt idx="387">
                  <c:v>3.8433480833336944</c:v>
                </c:pt>
                <c:pt idx="388">
                  <c:v>3.8532790833269246</c:v>
                </c:pt>
                <c:pt idx="389">
                  <c:v>3.8632100833201548</c:v>
                </c:pt>
                <c:pt idx="390">
                  <c:v>3.8731420833209995</c:v>
                </c:pt>
                <c:pt idx="391">
                  <c:v>3.8830730833287816</c:v>
                </c:pt>
                <c:pt idx="392">
                  <c:v>3.8930040833220119</c:v>
                </c:pt>
                <c:pt idx="393">
                  <c:v>3.902935083329794</c:v>
                </c:pt>
                <c:pt idx="394">
                  <c:v>3.9128660833230242</c:v>
                </c:pt>
                <c:pt idx="395">
                  <c:v>3.9227970833308063</c:v>
                </c:pt>
                <c:pt idx="396">
                  <c:v>3.9327290833316511</c:v>
                </c:pt>
                <c:pt idx="397">
                  <c:v>3.9426600833248813</c:v>
                </c:pt>
                <c:pt idx="398">
                  <c:v>3.9525910833326634</c:v>
                </c:pt>
                <c:pt idx="399">
                  <c:v>3.9625220833258936</c:v>
                </c:pt>
                <c:pt idx="400">
                  <c:v>3.9724530833336757</c:v>
                </c:pt>
                <c:pt idx="401">
                  <c:v>3.982384083326906</c:v>
                </c:pt>
                <c:pt idx="402">
                  <c:v>3.9923150833201362</c:v>
                </c:pt>
                <c:pt idx="403">
                  <c:v>4.0022470833209809</c:v>
                </c:pt>
                <c:pt idx="404">
                  <c:v>4.012178083328763</c:v>
                </c:pt>
                <c:pt idx="405">
                  <c:v>4.0221090833219932</c:v>
                </c:pt>
                <c:pt idx="406">
                  <c:v>4.0320400833297754</c:v>
                </c:pt>
                <c:pt idx="407">
                  <c:v>4.0419710833230056</c:v>
                </c:pt>
                <c:pt idx="408">
                  <c:v>4.0519020833307877</c:v>
                </c:pt>
                <c:pt idx="409">
                  <c:v>4.0618340833316324</c:v>
                </c:pt>
                <c:pt idx="410">
                  <c:v>4.0717650833248626</c:v>
                </c:pt>
                <c:pt idx="411">
                  <c:v>4.0816960833326448</c:v>
                </c:pt>
                <c:pt idx="412">
                  <c:v>4.091627083325875</c:v>
                </c:pt>
                <c:pt idx="413">
                  <c:v>4.1015580833336571</c:v>
                </c:pt>
                <c:pt idx="414">
                  <c:v>4.1114890833268873</c:v>
                </c:pt>
                <c:pt idx="415">
                  <c:v>4.121421083327732</c:v>
                </c:pt>
                <c:pt idx="416">
                  <c:v>4.1313520833209623</c:v>
                </c:pt>
                <c:pt idx="417">
                  <c:v>4.1412830833287444</c:v>
                </c:pt>
                <c:pt idx="418">
                  <c:v>4.1512140833219746</c:v>
                </c:pt>
                <c:pt idx="419">
                  <c:v>4.1611450833297567</c:v>
                </c:pt>
                <c:pt idx="420">
                  <c:v>4.171076083322987</c:v>
                </c:pt>
                <c:pt idx="421">
                  <c:v>4.1810080833238317</c:v>
                </c:pt>
                <c:pt idx="422">
                  <c:v>4.1909390833316138</c:v>
                </c:pt>
                <c:pt idx="423">
                  <c:v>4.200870083324844</c:v>
                </c:pt>
                <c:pt idx="424">
                  <c:v>4.2108010833326261</c:v>
                </c:pt>
                <c:pt idx="425">
                  <c:v>4.2207320833258564</c:v>
                </c:pt>
                <c:pt idx="426">
                  <c:v>4.2306630833336385</c:v>
                </c:pt>
                <c:pt idx="427">
                  <c:v>4.2405940833268687</c:v>
                </c:pt>
                <c:pt idx="428">
                  <c:v>4.2505260833277134</c:v>
                </c:pt>
                <c:pt idx="429">
                  <c:v>4.2604570833209436</c:v>
                </c:pt>
                <c:pt idx="430">
                  <c:v>4.2703880833287258</c:v>
                </c:pt>
                <c:pt idx="431">
                  <c:v>4.280319083321956</c:v>
                </c:pt>
                <c:pt idx="432">
                  <c:v>4.2902500833297381</c:v>
                </c:pt>
                <c:pt idx="433">
                  <c:v>4.3001810833229683</c:v>
                </c:pt>
                <c:pt idx="434">
                  <c:v>4.310113083323813</c:v>
                </c:pt>
                <c:pt idx="435">
                  <c:v>4.3200440833315952</c:v>
                </c:pt>
                <c:pt idx="436">
                  <c:v>4.3299750833248254</c:v>
                </c:pt>
                <c:pt idx="437">
                  <c:v>4.3399060833326075</c:v>
                </c:pt>
                <c:pt idx="438">
                  <c:v>4.3498370833258377</c:v>
                </c:pt>
                <c:pt idx="439">
                  <c:v>4.3597680833336199</c:v>
                </c:pt>
                <c:pt idx="440">
                  <c:v>4.3697000833199127</c:v>
                </c:pt>
                <c:pt idx="441">
                  <c:v>4.3796310833276948</c:v>
                </c:pt>
                <c:pt idx="442">
                  <c:v>4.389562083320925</c:v>
                </c:pt>
                <c:pt idx="443">
                  <c:v>4.3994930833287071</c:v>
                </c:pt>
                <c:pt idx="444">
                  <c:v>4.4094240833219374</c:v>
                </c:pt>
                <c:pt idx="445">
                  <c:v>4.4193550833297195</c:v>
                </c:pt>
                <c:pt idx="446">
                  <c:v>4.4292870833305642</c:v>
                </c:pt>
                <c:pt idx="447">
                  <c:v>4.4392180833237944</c:v>
                </c:pt>
                <c:pt idx="448">
                  <c:v>4.4491490833315765</c:v>
                </c:pt>
                <c:pt idx="449">
                  <c:v>4.4590800833248068</c:v>
                </c:pt>
                <c:pt idx="450">
                  <c:v>4.4690110833325889</c:v>
                </c:pt>
                <c:pt idx="451">
                  <c:v>4.4789420833258191</c:v>
                </c:pt>
                <c:pt idx="452">
                  <c:v>4.4888740833266638</c:v>
                </c:pt>
                <c:pt idx="453">
                  <c:v>4.498805083319894</c:v>
                </c:pt>
                <c:pt idx="454">
                  <c:v>4.5087360833276762</c:v>
                </c:pt>
                <c:pt idx="455">
                  <c:v>4.5186670833209064</c:v>
                </c:pt>
                <c:pt idx="456">
                  <c:v>4.5285980833286885</c:v>
                </c:pt>
                <c:pt idx="457">
                  <c:v>4.5385290833219187</c:v>
                </c:pt>
                <c:pt idx="458">
                  <c:v>4.5484610833227634</c:v>
                </c:pt>
                <c:pt idx="459">
                  <c:v>4.5583920833305456</c:v>
                </c:pt>
                <c:pt idx="460">
                  <c:v>4.5683230833237758</c:v>
                </c:pt>
                <c:pt idx="461">
                  <c:v>4.5782540833315579</c:v>
                </c:pt>
                <c:pt idx="462">
                  <c:v>4.5881850833247881</c:v>
                </c:pt>
                <c:pt idx="463">
                  <c:v>4.5981170833256328</c:v>
                </c:pt>
                <c:pt idx="464">
                  <c:v>4.608048083333415</c:v>
                </c:pt>
                <c:pt idx="465">
                  <c:v>4.6179790833266452</c:v>
                </c:pt>
                <c:pt idx="466">
                  <c:v>4.6279100833198754</c:v>
                </c:pt>
                <c:pt idx="467">
                  <c:v>4.6378410833276575</c:v>
                </c:pt>
                <c:pt idx="468">
                  <c:v>4.6477720833208878</c:v>
                </c:pt>
                <c:pt idx="469">
                  <c:v>4.6577040833217325</c:v>
                </c:pt>
                <c:pt idx="470">
                  <c:v>4.6676350833295146</c:v>
                </c:pt>
                <c:pt idx="471">
                  <c:v>4.6775660833227448</c:v>
                </c:pt>
                <c:pt idx="472">
                  <c:v>4.6874970833305269</c:v>
                </c:pt>
                <c:pt idx="473">
                  <c:v>4.6974280833237572</c:v>
                </c:pt>
                <c:pt idx="474">
                  <c:v>4.7073590833315393</c:v>
                </c:pt>
                <c:pt idx="475">
                  <c:v>4.717291083332384</c:v>
                </c:pt>
                <c:pt idx="476">
                  <c:v>4.7272220833256142</c:v>
                </c:pt>
                <c:pt idx="477">
                  <c:v>4.7371530833333964</c:v>
                </c:pt>
                <c:pt idx="478">
                  <c:v>4.7470840833266266</c:v>
                </c:pt>
                <c:pt idx="479">
                  <c:v>4.7570150833344087</c:v>
                </c:pt>
                <c:pt idx="480">
                  <c:v>4.7669460833276389</c:v>
                </c:pt>
                <c:pt idx="481">
                  <c:v>4.7768780833284836</c:v>
                </c:pt>
                <c:pt idx="482">
                  <c:v>4.7868090833217138</c:v>
                </c:pt>
                <c:pt idx="483">
                  <c:v>4.796740083329496</c:v>
                </c:pt>
                <c:pt idx="484">
                  <c:v>4.8066710833227262</c:v>
                </c:pt>
                <c:pt idx="485">
                  <c:v>4.8166020833305083</c:v>
                </c:pt>
                <c:pt idx="486">
                  <c:v>4.8265344583342085</c:v>
                </c:pt>
                <c:pt idx="487">
                  <c:v>4.8364664583205013</c:v>
                </c:pt>
                <c:pt idx="488">
                  <c:v>4.8463974583282834</c:v>
                </c:pt>
                <c:pt idx="489">
                  <c:v>4.8563284583215136</c:v>
                </c:pt>
                <c:pt idx="490">
                  <c:v>4.8662594583292957</c:v>
                </c:pt>
                <c:pt idx="491">
                  <c:v>4.876190458322526</c:v>
                </c:pt>
                <c:pt idx="492">
                  <c:v>4.8861224583233707</c:v>
                </c:pt>
                <c:pt idx="493">
                  <c:v>4.8960534583311528</c:v>
                </c:pt>
                <c:pt idx="494">
                  <c:v>4.905984458324383</c:v>
                </c:pt>
                <c:pt idx="495">
                  <c:v>4.9159154583321651</c:v>
                </c:pt>
                <c:pt idx="496">
                  <c:v>4.9258464583253954</c:v>
                </c:pt>
                <c:pt idx="497">
                  <c:v>4.9357774583331775</c:v>
                </c:pt>
                <c:pt idx="498">
                  <c:v>4.9457094583340222</c:v>
                </c:pt>
                <c:pt idx="499">
                  <c:v>4.9556404583272524</c:v>
                </c:pt>
                <c:pt idx="500">
                  <c:v>4.9655714583204826</c:v>
                </c:pt>
                <c:pt idx="501">
                  <c:v>4.9755024583282648</c:v>
                </c:pt>
                <c:pt idx="502">
                  <c:v>4.985433458321495</c:v>
                </c:pt>
                <c:pt idx="503">
                  <c:v>4.9953644583292771</c:v>
                </c:pt>
                <c:pt idx="504">
                  <c:v>5.0052964583301218</c:v>
                </c:pt>
                <c:pt idx="505">
                  <c:v>5.015227458323352</c:v>
                </c:pt>
                <c:pt idx="506">
                  <c:v>5.0251584583311342</c:v>
                </c:pt>
                <c:pt idx="507">
                  <c:v>5.0350894583243644</c:v>
                </c:pt>
                <c:pt idx="508">
                  <c:v>5.0450204583321465</c:v>
                </c:pt>
                <c:pt idx="509">
                  <c:v>5.0549524583329912</c:v>
                </c:pt>
                <c:pt idx="510">
                  <c:v>5.0648834583262214</c:v>
                </c:pt>
                <c:pt idx="511">
                  <c:v>5.0748144583340036</c:v>
                </c:pt>
                <c:pt idx="512">
                  <c:v>5.0847454583272338</c:v>
                </c:pt>
                <c:pt idx="513">
                  <c:v>5.094676458320464</c:v>
                </c:pt>
                <c:pt idx="514">
                  <c:v>5.1046074583282461</c:v>
                </c:pt>
                <c:pt idx="515">
                  <c:v>5.1145394583290908</c:v>
                </c:pt>
                <c:pt idx="516">
                  <c:v>5.1244704583223211</c:v>
                </c:pt>
                <c:pt idx="517">
                  <c:v>5.1344014583301032</c:v>
                </c:pt>
                <c:pt idx="518">
                  <c:v>5.1443324583233334</c:v>
                </c:pt>
                <c:pt idx="519">
                  <c:v>5.1542634583311155</c:v>
                </c:pt>
                <c:pt idx="520">
                  <c:v>5.1641954583319603</c:v>
                </c:pt>
                <c:pt idx="521">
                  <c:v>5.1741264583251905</c:v>
                </c:pt>
                <c:pt idx="522">
                  <c:v>5.1840574583329726</c:v>
                </c:pt>
                <c:pt idx="523">
                  <c:v>5.1939884583262028</c:v>
                </c:pt>
                <c:pt idx="524">
                  <c:v>5.2039194583339849</c:v>
                </c:pt>
                <c:pt idx="525">
                  <c:v>5.2138504583272152</c:v>
                </c:pt>
                <c:pt idx="526">
                  <c:v>5.2237824583280599</c:v>
                </c:pt>
                <c:pt idx="527">
                  <c:v>5.2337134583212901</c:v>
                </c:pt>
                <c:pt idx="528">
                  <c:v>5.2436444583290722</c:v>
                </c:pt>
                <c:pt idx="529">
                  <c:v>5.2535754583223024</c:v>
                </c:pt>
                <c:pt idx="530">
                  <c:v>5.2635064583300846</c:v>
                </c:pt>
                <c:pt idx="531">
                  <c:v>5.2734384583309293</c:v>
                </c:pt>
                <c:pt idx="532">
                  <c:v>5.2833694583241595</c:v>
                </c:pt>
                <c:pt idx="533">
                  <c:v>5.2933004583319416</c:v>
                </c:pt>
                <c:pt idx="534">
                  <c:v>5.3032314583251718</c:v>
                </c:pt>
                <c:pt idx="535">
                  <c:v>5.313162458332954</c:v>
                </c:pt>
                <c:pt idx="536">
                  <c:v>5.3230934583261842</c:v>
                </c:pt>
                <c:pt idx="537">
                  <c:v>5.3330254583270289</c:v>
                </c:pt>
                <c:pt idx="538">
                  <c:v>5.3429564583202591</c:v>
                </c:pt>
                <c:pt idx="539">
                  <c:v>5.3528874583280412</c:v>
                </c:pt>
                <c:pt idx="540">
                  <c:v>5.3628184583212715</c:v>
                </c:pt>
                <c:pt idx="541">
                  <c:v>5.3727494583290536</c:v>
                </c:pt>
                <c:pt idx="542">
                  <c:v>5.3826814583298983</c:v>
                </c:pt>
                <c:pt idx="543">
                  <c:v>5.3926124583231285</c:v>
                </c:pt>
                <c:pt idx="544">
                  <c:v>5.4025434583309107</c:v>
                </c:pt>
                <c:pt idx="545">
                  <c:v>5.4124744583241409</c:v>
                </c:pt>
                <c:pt idx="546">
                  <c:v>5.422405458331923</c:v>
                </c:pt>
                <c:pt idx="547">
                  <c:v>5.4323364583251532</c:v>
                </c:pt>
                <c:pt idx="548">
                  <c:v>5.4422684583259979</c:v>
                </c:pt>
                <c:pt idx="549">
                  <c:v>5.4521994583337801</c:v>
                </c:pt>
                <c:pt idx="550">
                  <c:v>5.4621304583270103</c:v>
                </c:pt>
                <c:pt idx="551">
                  <c:v>5.4720614583202405</c:v>
                </c:pt>
                <c:pt idx="552">
                  <c:v>5.4819924583280226</c:v>
                </c:pt>
                <c:pt idx="553">
                  <c:v>5.4919244583288673</c:v>
                </c:pt>
                <c:pt idx="554">
                  <c:v>5.5018554583220975</c:v>
                </c:pt>
                <c:pt idx="555">
                  <c:v>5.5117864583298797</c:v>
                </c:pt>
                <c:pt idx="556">
                  <c:v>5.5217174583231099</c:v>
                </c:pt>
                <c:pt idx="557">
                  <c:v>5.531648458330892</c:v>
                </c:pt>
                <c:pt idx="558">
                  <c:v>5.5415804583317367</c:v>
                </c:pt>
                <c:pt idx="559">
                  <c:v>5.551511458324967</c:v>
                </c:pt>
                <c:pt idx="560">
                  <c:v>5.5614424583327491</c:v>
                </c:pt>
                <c:pt idx="561">
                  <c:v>5.5713734583259793</c:v>
                </c:pt>
                <c:pt idx="562">
                  <c:v>5.5813044583337614</c:v>
                </c:pt>
                <c:pt idx="563">
                  <c:v>5.5912354583269916</c:v>
                </c:pt>
                <c:pt idx="564">
                  <c:v>5.6011674583278364</c:v>
                </c:pt>
                <c:pt idx="565">
                  <c:v>5.6110984583210666</c:v>
                </c:pt>
                <c:pt idx="566">
                  <c:v>5.6210294583288487</c:v>
                </c:pt>
                <c:pt idx="567">
                  <c:v>5.6309604583220789</c:v>
                </c:pt>
                <c:pt idx="568">
                  <c:v>5.6408914583298611</c:v>
                </c:pt>
                <c:pt idx="569">
                  <c:v>5.6508234583307058</c:v>
                </c:pt>
                <c:pt idx="570">
                  <c:v>5.660754458323936</c:v>
                </c:pt>
                <c:pt idx="571">
                  <c:v>5.6706854583317181</c:v>
                </c:pt>
                <c:pt idx="572">
                  <c:v>5.6806164583249483</c:v>
                </c:pt>
                <c:pt idx="573">
                  <c:v>5.6905474583327305</c:v>
                </c:pt>
                <c:pt idx="574">
                  <c:v>5.7004794583335752</c:v>
                </c:pt>
                <c:pt idx="575">
                  <c:v>5.7104104583268054</c:v>
                </c:pt>
                <c:pt idx="576">
                  <c:v>5.7203414583200356</c:v>
                </c:pt>
                <c:pt idx="577">
                  <c:v>5.7302724583278177</c:v>
                </c:pt>
                <c:pt idx="578">
                  <c:v>5.7402034583210479</c:v>
                </c:pt>
                <c:pt idx="579">
                  <c:v>5.7501354583218927</c:v>
                </c:pt>
                <c:pt idx="580">
                  <c:v>5.7600664583296748</c:v>
                </c:pt>
                <c:pt idx="581">
                  <c:v>5.769997458322905</c:v>
                </c:pt>
                <c:pt idx="582">
                  <c:v>5.7799284583306871</c:v>
                </c:pt>
                <c:pt idx="583">
                  <c:v>5.7898594583239174</c:v>
                </c:pt>
                <c:pt idx="584">
                  <c:v>5.7997904583316995</c:v>
                </c:pt>
                <c:pt idx="585">
                  <c:v>5.8097224583325442</c:v>
                </c:pt>
                <c:pt idx="586">
                  <c:v>5.8196534583257744</c:v>
                </c:pt>
                <c:pt idx="587">
                  <c:v>5.8295844583335565</c:v>
                </c:pt>
                <c:pt idx="588">
                  <c:v>5.8395154583267868</c:v>
                </c:pt>
                <c:pt idx="589">
                  <c:v>5.849446458320017</c:v>
                </c:pt>
                <c:pt idx="590">
                  <c:v>5.8593784583208617</c:v>
                </c:pt>
                <c:pt idx="591">
                  <c:v>5.8693094583286438</c:v>
                </c:pt>
                <c:pt idx="592">
                  <c:v>5.879240458321874</c:v>
                </c:pt>
                <c:pt idx="593">
                  <c:v>5.8891714583296562</c:v>
                </c:pt>
                <c:pt idx="594">
                  <c:v>5.8991024583228864</c:v>
                </c:pt>
                <c:pt idx="595">
                  <c:v>5.9090344583237311</c:v>
                </c:pt>
                <c:pt idx="596">
                  <c:v>5.9189654583315132</c:v>
                </c:pt>
                <c:pt idx="597">
                  <c:v>5.9288964583247434</c:v>
                </c:pt>
                <c:pt idx="598">
                  <c:v>5.9388274583325256</c:v>
                </c:pt>
                <c:pt idx="599">
                  <c:v>5.9487584583257558</c:v>
                </c:pt>
                <c:pt idx="600">
                  <c:v>5.9586904583266005</c:v>
                </c:pt>
                <c:pt idx="601">
                  <c:v>5.9686214583343826</c:v>
                </c:pt>
                <c:pt idx="602">
                  <c:v>5.9785524583276128</c:v>
                </c:pt>
                <c:pt idx="603">
                  <c:v>5.9884834583208431</c:v>
                </c:pt>
                <c:pt idx="604">
                  <c:v>5.9984144583286252</c:v>
                </c:pt>
                <c:pt idx="605">
                  <c:v>6.0083464583294699</c:v>
                </c:pt>
                <c:pt idx="606">
                  <c:v>6.0182774583227001</c:v>
                </c:pt>
                <c:pt idx="607">
                  <c:v>6.0282084583304822</c:v>
                </c:pt>
                <c:pt idx="608">
                  <c:v>6.0381394583237125</c:v>
                </c:pt>
                <c:pt idx="609">
                  <c:v>6.0480704583314946</c:v>
                </c:pt>
                <c:pt idx="610">
                  <c:v>6.0580024583323393</c:v>
                </c:pt>
                <c:pt idx="611">
                  <c:v>6.0679334583255695</c:v>
                </c:pt>
                <c:pt idx="612">
                  <c:v>6.0778644583333516</c:v>
                </c:pt>
                <c:pt idx="613">
                  <c:v>6.0877954583265819</c:v>
                </c:pt>
                <c:pt idx="614">
                  <c:v>6.097726458334364</c:v>
                </c:pt>
                <c:pt idx="615">
                  <c:v>6.1076584583206568</c:v>
                </c:pt>
                <c:pt idx="616">
                  <c:v>6.1175894583284389</c:v>
                </c:pt>
                <c:pt idx="617">
                  <c:v>6.1275204583216691</c:v>
                </c:pt>
                <c:pt idx="618">
                  <c:v>6.1374514583294513</c:v>
                </c:pt>
                <c:pt idx="619">
                  <c:v>6.1473824583226815</c:v>
                </c:pt>
                <c:pt idx="620">
                  <c:v>6.1573144583235262</c:v>
                </c:pt>
                <c:pt idx="621">
                  <c:v>6.1672454583313083</c:v>
                </c:pt>
                <c:pt idx="622">
                  <c:v>6.1771764583245385</c:v>
                </c:pt>
                <c:pt idx="623">
                  <c:v>6.1871074583323207</c:v>
                </c:pt>
                <c:pt idx="624">
                  <c:v>6.1970384583255509</c:v>
                </c:pt>
                <c:pt idx="625">
                  <c:v>6.2069704583263956</c:v>
                </c:pt>
                <c:pt idx="626">
                  <c:v>6.2169014583341777</c:v>
                </c:pt>
                <c:pt idx="627">
                  <c:v>6.2268324583274079</c:v>
                </c:pt>
                <c:pt idx="628">
                  <c:v>6.2367634583206382</c:v>
                </c:pt>
                <c:pt idx="629">
                  <c:v>6.2466944583284203</c:v>
                </c:pt>
                <c:pt idx="630">
                  <c:v>6.2566254583216505</c:v>
                </c:pt>
                <c:pt idx="631">
                  <c:v>6.2665574583224952</c:v>
                </c:pt>
                <c:pt idx="632">
                  <c:v>6.2764884583302774</c:v>
                </c:pt>
                <c:pt idx="633">
                  <c:v>6.2864194583235076</c:v>
                </c:pt>
                <c:pt idx="634">
                  <c:v>6.2963504583312897</c:v>
                </c:pt>
                <c:pt idx="635">
                  <c:v>6.3062814583245199</c:v>
                </c:pt>
                <c:pt idx="636">
                  <c:v>6.3162134583253646</c:v>
                </c:pt>
                <c:pt idx="637">
                  <c:v>6.3261444583331468</c:v>
                </c:pt>
                <c:pt idx="638">
                  <c:v>6.336075458326377</c:v>
                </c:pt>
                <c:pt idx="639">
                  <c:v>6.3460064583341591</c:v>
                </c:pt>
                <c:pt idx="640">
                  <c:v>6.3559374583273893</c:v>
                </c:pt>
                <c:pt idx="641">
                  <c:v>6.365869458328234</c:v>
                </c:pt>
                <c:pt idx="642">
                  <c:v>6.3758004583214642</c:v>
                </c:pt>
                <c:pt idx="643">
                  <c:v>6.3857314583292464</c:v>
                </c:pt>
                <c:pt idx="644">
                  <c:v>6.3956624583224766</c:v>
                </c:pt>
                <c:pt idx="645">
                  <c:v>6.4055944583233213</c:v>
                </c:pt>
                <c:pt idx="646">
                  <c:v>6.4155254583311034</c:v>
                </c:pt>
                <c:pt idx="647">
                  <c:v>6.4254564583243337</c:v>
                </c:pt>
                <c:pt idx="648">
                  <c:v>6.4353874583321158</c:v>
                </c:pt>
                <c:pt idx="649">
                  <c:v>6.445318458325346</c:v>
                </c:pt>
                <c:pt idx="650">
                  <c:v>6.4552504583261907</c:v>
                </c:pt>
                <c:pt idx="651">
                  <c:v>6.4651814583339728</c:v>
                </c:pt>
                <c:pt idx="652">
                  <c:v>6.4751124583272031</c:v>
                </c:pt>
                <c:pt idx="653">
                  <c:v>6.4850434583204333</c:v>
                </c:pt>
                <c:pt idx="654">
                  <c:v>6.4949744583282154</c:v>
                </c:pt>
                <c:pt idx="655">
                  <c:v>6.5049064583290601</c:v>
                </c:pt>
                <c:pt idx="656">
                  <c:v>6.5148374583222903</c:v>
                </c:pt>
                <c:pt idx="657">
                  <c:v>6.5247684583300725</c:v>
                </c:pt>
                <c:pt idx="658">
                  <c:v>6.5346994583233027</c:v>
                </c:pt>
                <c:pt idx="659">
                  <c:v>6.5446304583310848</c:v>
                </c:pt>
                <c:pt idx="660">
                  <c:v>6.5545624583319295</c:v>
                </c:pt>
                <c:pt idx="661">
                  <c:v>6.5644934583251597</c:v>
                </c:pt>
                <c:pt idx="662">
                  <c:v>6.5744244583329419</c:v>
                </c:pt>
                <c:pt idx="663">
                  <c:v>6.5843554583261721</c:v>
                </c:pt>
                <c:pt idx="664">
                  <c:v>6.5942864583339542</c:v>
                </c:pt>
                <c:pt idx="665">
                  <c:v>6.604218458320247</c:v>
                </c:pt>
                <c:pt idx="666">
                  <c:v>6.6141494583280291</c:v>
                </c:pt>
                <c:pt idx="667">
                  <c:v>6.6240804583212594</c:v>
                </c:pt>
                <c:pt idx="668">
                  <c:v>6.6340114583290415</c:v>
                </c:pt>
                <c:pt idx="669">
                  <c:v>6.6439424583222717</c:v>
                </c:pt>
                <c:pt idx="670">
                  <c:v>6.6538744583231164</c:v>
                </c:pt>
                <c:pt idx="671">
                  <c:v>6.6638054583308985</c:v>
                </c:pt>
                <c:pt idx="672">
                  <c:v>6.6737364583241288</c:v>
                </c:pt>
                <c:pt idx="673">
                  <c:v>6.6836674583319109</c:v>
                </c:pt>
                <c:pt idx="674">
                  <c:v>6.6935984583251411</c:v>
                </c:pt>
                <c:pt idx="675">
                  <c:v>6.7035304583259858</c:v>
                </c:pt>
                <c:pt idx="676">
                  <c:v>6.713461458333768</c:v>
                </c:pt>
                <c:pt idx="677">
                  <c:v>6.7233924583269982</c:v>
                </c:pt>
                <c:pt idx="678">
                  <c:v>6.7333234583202284</c:v>
                </c:pt>
                <c:pt idx="679">
                  <c:v>6.7432544583280105</c:v>
                </c:pt>
                <c:pt idx="680">
                  <c:v>6.7531864583288552</c:v>
                </c:pt>
                <c:pt idx="681">
                  <c:v>6.7631174583220854</c:v>
                </c:pt>
                <c:pt idx="682">
                  <c:v>6.7730484583298676</c:v>
                </c:pt>
                <c:pt idx="683">
                  <c:v>6.7829794583230978</c:v>
                </c:pt>
                <c:pt idx="684">
                  <c:v>6.7929114583239425</c:v>
                </c:pt>
                <c:pt idx="685">
                  <c:v>6.8028424583317246</c:v>
                </c:pt>
                <c:pt idx="686">
                  <c:v>6.8127734583249548</c:v>
                </c:pt>
                <c:pt idx="687">
                  <c:v>6.822704458332737</c:v>
                </c:pt>
              </c:numCache>
            </c:numRef>
          </c:xVal>
          <c:yVal>
            <c:numRef>
              <c:f>Sheet1!$I$2:$I$779</c:f>
              <c:numCache>
                <c:formatCode>General</c:formatCode>
                <c:ptCount val="778"/>
                <c:pt idx="85">
                  <c:v>0.15118560791015626</c:v>
                </c:pt>
                <c:pt idx="86">
                  <c:v>0.13202545166015625</c:v>
                </c:pt>
                <c:pt idx="87">
                  <c:v>0.16705261230468751</c:v>
                </c:pt>
                <c:pt idx="88">
                  <c:v>0.20686981201171875</c:v>
                </c:pt>
                <c:pt idx="89">
                  <c:v>0.17842895507812501</c:v>
                </c:pt>
                <c:pt idx="90">
                  <c:v>0.14609619140625002</c:v>
                </c:pt>
                <c:pt idx="91">
                  <c:v>0.15133529663085937</c:v>
                </c:pt>
                <c:pt idx="92">
                  <c:v>0.13307327270507813</c:v>
                </c:pt>
                <c:pt idx="93">
                  <c:v>0.16959732055664065</c:v>
                </c:pt>
                <c:pt idx="94">
                  <c:v>0.28515701293945311</c:v>
                </c:pt>
                <c:pt idx="95">
                  <c:v>0.36179763793945313</c:v>
                </c:pt>
                <c:pt idx="96">
                  <c:v>0.38440063476562503</c:v>
                </c:pt>
                <c:pt idx="97">
                  <c:v>0.36269577026367189</c:v>
                </c:pt>
                <c:pt idx="98">
                  <c:v>0.29488677978515626</c:v>
                </c:pt>
                <c:pt idx="99">
                  <c:v>0.20103195190429687</c:v>
                </c:pt>
                <c:pt idx="100">
                  <c:v>0.1669029235839844</c:v>
                </c:pt>
                <c:pt idx="101">
                  <c:v>0.14938934326171877</c:v>
                </c:pt>
                <c:pt idx="102">
                  <c:v>0.18142272949218752</c:v>
                </c:pt>
                <c:pt idx="103">
                  <c:v>0.22602996826171876</c:v>
                </c:pt>
                <c:pt idx="104">
                  <c:v>0.26719436645507816</c:v>
                </c:pt>
                <c:pt idx="105">
                  <c:v>0.28470794677734379</c:v>
                </c:pt>
                <c:pt idx="106">
                  <c:v>0.29982650756835938</c:v>
                </c:pt>
                <c:pt idx="107">
                  <c:v>0.31404693603515627</c:v>
                </c:pt>
                <c:pt idx="108">
                  <c:v>0.30850845336914062</c:v>
                </c:pt>
                <c:pt idx="109">
                  <c:v>0.2962339782714844</c:v>
                </c:pt>
                <c:pt idx="110">
                  <c:v>0.24878265380859377</c:v>
                </c:pt>
                <c:pt idx="111">
                  <c:v>0.18920654296875</c:v>
                </c:pt>
                <c:pt idx="112">
                  <c:v>0.14759307861328125</c:v>
                </c:pt>
                <c:pt idx="113">
                  <c:v>0.11166778564453125</c:v>
                </c:pt>
                <c:pt idx="114">
                  <c:v>0.12499008178710938</c:v>
                </c:pt>
                <c:pt idx="115">
                  <c:v>0.13681549072265625</c:v>
                </c:pt>
                <c:pt idx="116">
                  <c:v>0.18456619262695315</c:v>
                </c:pt>
                <c:pt idx="117">
                  <c:v>0.20567230224609376</c:v>
                </c:pt>
                <c:pt idx="118">
                  <c:v>0.22378463745117189</c:v>
                </c:pt>
                <c:pt idx="119">
                  <c:v>0.22273681640625001</c:v>
                </c:pt>
                <c:pt idx="120">
                  <c:v>0.21360580444335939</c:v>
                </c:pt>
                <c:pt idx="121">
                  <c:v>0.223934326171875</c:v>
                </c:pt>
                <c:pt idx="122">
                  <c:v>0.21630020141601564</c:v>
                </c:pt>
                <c:pt idx="123">
                  <c:v>0.21136047363281252</c:v>
                </c:pt>
                <c:pt idx="124">
                  <c:v>0.22004241943359376</c:v>
                </c:pt>
                <c:pt idx="125">
                  <c:v>0.21300704956054689</c:v>
                </c:pt>
                <c:pt idx="126">
                  <c:v>0.20731887817382813</c:v>
                </c:pt>
                <c:pt idx="127">
                  <c:v>0.19309844970703127</c:v>
                </c:pt>
                <c:pt idx="128">
                  <c:v>0.19324813842773439</c:v>
                </c:pt>
                <c:pt idx="129">
                  <c:v>0.19115249633789064</c:v>
                </c:pt>
                <c:pt idx="130">
                  <c:v>0.20237915039062501</c:v>
                </c:pt>
                <c:pt idx="131">
                  <c:v>0.20881576538085939</c:v>
                </c:pt>
                <c:pt idx="132">
                  <c:v>0.20118164062500002</c:v>
                </c:pt>
                <c:pt idx="133">
                  <c:v>0.2118095397949219</c:v>
                </c:pt>
                <c:pt idx="134">
                  <c:v>0.22318588256835939</c:v>
                </c:pt>
                <c:pt idx="135">
                  <c:v>0.21615051269531252</c:v>
                </c:pt>
                <c:pt idx="136">
                  <c:v>0.23141876220703125</c:v>
                </c:pt>
                <c:pt idx="137">
                  <c:v>0.24773483276367189</c:v>
                </c:pt>
                <c:pt idx="138">
                  <c:v>0.25881179809570315</c:v>
                </c:pt>
                <c:pt idx="139">
                  <c:v>0.25417144775390627</c:v>
                </c:pt>
                <c:pt idx="140">
                  <c:v>0.23216720581054689</c:v>
                </c:pt>
                <c:pt idx="141">
                  <c:v>0.21195922851562501</c:v>
                </c:pt>
                <c:pt idx="142">
                  <c:v>0.18531463623046876</c:v>
                </c:pt>
                <c:pt idx="143">
                  <c:v>0.18157241821289063</c:v>
                </c:pt>
                <c:pt idx="144">
                  <c:v>0.19549346923828126</c:v>
                </c:pt>
                <c:pt idx="145">
                  <c:v>0.18052459716796876</c:v>
                </c:pt>
                <c:pt idx="146">
                  <c:v>0.18441650390625</c:v>
                </c:pt>
                <c:pt idx="147">
                  <c:v>0.19923568725585938</c:v>
                </c:pt>
                <c:pt idx="148">
                  <c:v>0.21136047363281252</c:v>
                </c:pt>
                <c:pt idx="149">
                  <c:v>0.2219883728027344</c:v>
                </c:pt>
                <c:pt idx="150">
                  <c:v>0.22887405395507815</c:v>
                </c:pt>
                <c:pt idx="151">
                  <c:v>0.22977218627929688</c:v>
                </c:pt>
                <c:pt idx="152">
                  <c:v>0.22662872314453125</c:v>
                </c:pt>
                <c:pt idx="153">
                  <c:v>0.21091140747070314</c:v>
                </c:pt>
                <c:pt idx="154">
                  <c:v>0.20941452026367188</c:v>
                </c:pt>
                <c:pt idx="155">
                  <c:v>0.21480331420898438</c:v>
                </c:pt>
                <c:pt idx="156">
                  <c:v>0.22049148559570314</c:v>
                </c:pt>
                <c:pt idx="157">
                  <c:v>0.21106109619140626</c:v>
                </c:pt>
                <c:pt idx="158">
                  <c:v>0.18800903320312501</c:v>
                </c:pt>
                <c:pt idx="159">
                  <c:v>0.16914825439453127</c:v>
                </c:pt>
                <c:pt idx="160">
                  <c:v>0.18696121215820313</c:v>
                </c:pt>
                <c:pt idx="161">
                  <c:v>0.20507354736328126</c:v>
                </c:pt>
                <c:pt idx="162">
                  <c:v>0.21944366455078126</c:v>
                </c:pt>
                <c:pt idx="163">
                  <c:v>0.22812561035156251</c:v>
                </c:pt>
                <c:pt idx="164">
                  <c:v>0.22977218627929688</c:v>
                </c:pt>
                <c:pt idx="165">
                  <c:v>0.21839584350585939</c:v>
                </c:pt>
                <c:pt idx="166">
                  <c:v>0.22707778930664063</c:v>
                </c:pt>
                <c:pt idx="167">
                  <c:v>0.22588027954101564</c:v>
                </c:pt>
                <c:pt idx="168">
                  <c:v>0.22348526000976562</c:v>
                </c:pt>
                <c:pt idx="169">
                  <c:v>0.22483245849609376</c:v>
                </c:pt>
                <c:pt idx="170">
                  <c:v>0.22243743896484375</c:v>
                </c:pt>
                <c:pt idx="171">
                  <c:v>0.21480331420898438</c:v>
                </c:pt>
                <c:pt idx="172">
                  <c:v>0.19070343017578126</c:v>
                </c:pt>
                <c:pt idx="173">
                  <c:v>0.17139358520507814</c:v>
                </c:pt>
                <c:pt idx="174">
                  <c:v>0.17498611450195314</c:v>
                </c:pt>
                <c:pt idx="175">
                  <c:v>0.20028350830078126</c:v>
                </c:pt>
                <c:pt idx="176">
                  <c:v>0.21420455932617188</c:v>
                </c:pt>
                <c:pt idx="177">
                  <c:v>0.21480331420898438</c:v>
                </c:pt>
                <c:pt idx="178">
                  <c:v>0.21046234130859376</c:v>
                </c:pt>
                <c:pt idx="179">
                  <c:v>0.19309844970703127</c:v>
                </c:pt>
                <c:pt idx="180">
                  <c:v>0.20447479248046876</c:v>
                </c:pt>
                <c:pt idx="181">
                  <c:v>0.22094055175781252</c:v>
                </c:pt>
                <c:pt idx="182">
                  <c:v>0.23620880126953125</c:v>
                </c:pt>
                <c:pt idx="183">
                  <c:v>0.22588027954101564</c:v>
                </c:pt>
                <c:pt idx="184">
                  <c:v>0.19863693237304689</c:v>
                </c:pt>
                <c:pt idx="185">
                  <c:v>0.19220031738281251</c:v>
                </c:pt>
                <c:pt idx="186">
                  <c:v>0.19743942260742189</c:v>
                </c:pt>
                <c:pt idx="187">
                  <c:v>0.20447479248046876</c:v>
                </c:pt>
                <c:pt idx="188">
                  <c:v>0.21405487060546877</c:v>
                </c:pt>
                <c:pt idx="189">
                  <c:v>0.2118095397949219</c:v>
                </c:pt>
                <c:pt idx="190">
                  <c:v>0.20791763305664063</c:v>
                </c:pt>
                <c:pt idx="191">
                  <c:v>0.2213896179199219</c:v>
                </c:pt>
                <c:pt idx="192">
                  <c:v>0.21839584350585939</c:v>
                </c:pt>
                <c:pt idx="193">
                  <c:v>0.1920506286621094</c:v>
                </c:pt>
                <c:pt idx="194">
                  <c:v>0.19249969482421875</c:v>
                </c:pt>
                <c:pt idx="195">
                  <c:v>0.21016296386718752</c:v>
                </c:pt>
                <c:pt idx="196">
                  <c:v>0.22064117431640626</c:v>
                </c:pt>
                <c:pt idx="197">
                  <c:v>0.21540206909179688</c:v>
                </c:pt>
                <c:pt idx="198">
                  <c:v>0.21195922851562501</c:v>
                </c:pt>
                <c:pt idx="199">
                  <c:v>0.20447479248046876</c:v>
                </c:pt>
                <c:pt idx="200">
                  <c:v>0.21764739990234377</c:v>
                </c:pt>
                <c:pt idx="201">
                  <c:v>0.21345611572265627</c:v>
                </c:pt>
                <c:pt idx="202">
                  <c:v>0.1898052978515625</c:v>
                </c:pt>
                <c:pt idx="203">
                  <c:v>0.19399658203125</c:v>
                </c:pt>
                <c:pt idx="204">
                  <c:v>0.21136047363281252</c:v>
                </c:pt>
                <c:pt idx="205">
                  <c:v>0.22722747802734375</c:v>
                </c:pt>
                <c:pt idx="206">
                  <c:v>0.2089654541015625</c:v>
                </c:pt>
                <c:pt idx="207">
                  <c:v>0.18471588134765626</c:v>
                </c:pt>
                <c:pt idx="208">
                  <c:v>0.20537292480468752</c:v>
                </c:pt>
                <c:pt idx="209">
                  <c:v>0.21315673828125001</c:v>
                </c:pt>
                <c:pt idx="210">
                  <c:v>0.21630020141601564</c:v>
                </c:pt>
                <c:pt idx="211">
                  <c:v>0.23171813964843752</c:v>
                </c:pt>
                <c:pt idx="212">
                  <c:v>0.23665786743164063</c:v>
                </c:pt>
                <c:pt idx="213">
                  <c:v>0.23186782836914063</c:v>
                </c:pt>
                <c:pt idx="214">
                  <c:v>0.22737716674804689</c:v>
                </c:pt>
                <c:pt idx="215">
                  <c:v>0.21884490966796877</c:v>
                </c:pt>
                <c:pt idx="216">
                  <c:v>0.20627105712890625</c:v>
                </c:pt>
                <c:pt idx="217">
                  <c:v>0.19773880004882813</c:v>
                </c:pt>
                <c:pt idx="218">
                  <c:v>0.19399658203125</c:v>
                </c:pt>
                <c:pt idx="219">
                  <c:v>0.21615051269531252</c:v>
                </c:pt>
                <c:pt idx="220">
                  <c:v>0.21630020141601564</c:v>
                </c:pt>
                <c:pt idx="221">
                  <c:v>0.22498214721679688</c:v>
                </c:pt>
                <c:pt idx="222">
                  <c:v>0.20986358642578126</c:v>
                </c:pt>
                <c:pt idx="223">
                  <c:v>0.22573059082031252</c:v>
                </c:pt>
                <c:pt idx="224">
                  <c:v>0.22273681640625001</c:v>
                </c:pt>
                <c:pt idx="225">
                  <c:v>0.20941452026367188</c:v>
                </c:pt>
                <c:pt idx="226">
                  <c:v>0.20043319702148438</c:v>
                </c:pt>
                <c:pt idx="227">
                  <c:v>0.19294876098632813</c:v>
                </c:pt>
                <c:pt idx="228">
                  <c:v>0.18890716552734377</c:v>
                </c:pt>
                <c:pt idx="229">
                  <c:v>0.195194091796875</c:v>
                </c:pt>
                <c:pt idx="230">
                  <c:v>0.19654129028320313</c:v>
                </c:pt>
                <c:pt idx="231">
                  <c:v>0.18860778808593751</c:v>
                </c:pt>
                <c:pt idx="232">
                  <c:v>0.18935623168945315</c:v>
                </c:pt>
                <c:pt idx="233">
                  <c:v>0.21360580444335939</c:v>
                </c:pt>
                <c:pt idx="234">
                  <c:v>0.23126907348632814</c:v>
                </c:pt>
                <c:pt idx="235">
                  <c:v>0.21989273071289064</c:v>
                </c:pt>
                <c:pt idx="236">
                  <c:v>0.20926483154296877</c:v>
                </c:pt>
                <c:pt idx="237">
                  <c:v>0.21450393676757815</c:v>
                </c:pt>
                <c:pt idx="238">
                  <c:v>0.20073257446289064</c:v>
                </c:pt>
                <c:pt idx="239">
                  <c:v>0.2118095397949219</c:v>
                </c:pt>
                <c:pt idx="240">
                  <c:v>0.18336868286132813</c:v>
                </c:pt>
                <c:pt idx="241">
                  <c:v>0.17498611450195314</c:v>
                </c:pt>
                <c:pt idx="242">
                  <c:v>0.17274078369140625</c:v>
                </c:pt>
                <c:pt idx="243">
                  <c:v>0.17992584228515626</c:v>
                </c:pt>
                <c:pt idx="244">
                  <c:v>0.19818786621093751</c:v>
                </c:pt>
                <c:pt idx="245">
                  <c:v>0.2267784118652344</c:v>
                </c:pt>
                <c:pt idx="246">
                  <c:v>0.23620880126953125</c:v>
                </c:pt>
                <c:pt idx="247">
                  <c:v>0.22962249755859376</c:v>
                </c:pt>
                <c:pt idx="248">
                  <c:v>0.2315684509277344</c:v>
                </c:pt>
                <c:pt idx="249">
                  <c:v>0.21540206909179688</c:v>
                </c:pt>
                <c:pt idx="250">
                  <c:v>0.20941452026367188</c:v>
                </c:pt>
                <c:pt idx="251">
                  <c:v>0.20806732177734377</c:v>
                </c:pt>
                <c:pt idx="252">
                  <c:v>0.21480331420898438</c:v>
                </c:pt>
                <c:pt idx="253">
                  <c:v>0.20088226318359376</c:v>
                </c:pt>
                <c:pt idx="254">
                  <c:v>0.20267852783203125</c:v>
                </c:pt>
                <c:pt idx="255">
                  <c:v>0.19115249633789064</c:v>
                </c:pt>
                <c:pt idx="256">
                  <c:v>0.20447479248046876</c:v>
                </c:pt>
                <c:pt idx="257">
                  <c:v>0.22498214721679688</c:v>
                </c:pt>
                <c:pt idx="258">
                  <c:v>0.23396347045898438</c:v>
                </c:pt>
                <c:pt idx="259">
                  <c:v>0.22573059082031252</c:v>
                </c:pt>
                <c:pt idx="260">
                  <c:v>0.22228775024414063</c:v>
                </c:pt>
                <c:pt idx="261">
                  <c:v>0.21285736083984377</c:v>
                </c:pt>
                <c:pt idx="262">
                  <c:v>0.23456222534179688</c:v>
                </c:pt>
                <c:pt idx="263">
                  <c:v>0.23126907348632814</c:v>
                </c:pt>
                <c:pt idx="264">
                  <c:v>0.23995101928710938</c:v>
                </c:pt>
                <c:pt idx="265">
                  <c:v>0.24069946289062502</c:v>
                </c:pt>
                <c:pt idx="266">
                  <c:v>0.2089654541015625</c:v>
                </c:pt>
                <c:pt idx="267">
                  <c:v>0.20088226318359376</c:v>
                </c:pt>
                <c:pt idx="268">
                  <c:v>0.16854949951171877</c:v>
                </c:pt>
                <c:pt idx="269">
                  <c:v>0.12633728027343752</c:v>
                </c:pt>
                <c:pt idx="270">
                  <c:v>2.8889923095703127E-2</c:v>
                </c:pt>
                <c:pt idx="271">
                  <c:v>-0.19968475341796876</c:v>
                </c:pt>
                <c:pt idx="272">
                  <c:v>-0.56103332519531257</c:v>
                </c:pt>
                <c:pt idx="273">
                  <c:v>-0.92851913452148438</c:v>
                </c:pt>
                <c:pt idx="274">
                  <c:v>-1.0286608886718751</c:v>
                </c:pt>
                <c:pt idx="275">
                  <c:v>-1.4817686462402344</c:v>
                </c:pt>
                <c:pt idx="276">
                  <c:v>-2.2601499938964844</c:v>
                </c:pt>
                <c:pt idx="277">
                  <c:v>-2.0378622436523437</c:v>
                </c:pt>
                <c:pt idx="278">
                  <c:v>-1.9633172607421876</c:v>
                </c:pt>
                <c:pt idx="279">
                  <c:v>-1.9229013061523439</c:v>
                </c:pt>
                <c:pt idx="280">
                  <c:v>-1.7756076049804688</c:v>
                </c:pt>
                <c:pt idx="281">
                  <c:v>-1.7357904052734376</c:v>
                </c:pt>
                <c:pt idx="282">
                  <c:v>-1.6010705566406251</c:v>
                </c:pt>
                <c:pt idx="283">
                  <c:v>-1.5367044067382813</c:v>
                </c:pt>
                <c:pt idx="284">
                  <c:v>-1.4965878295898438</c:v>
                </c:pt>
                <c:pt idx="285">
                  <c:v>-1.3105247497558594</c:v>
                </c:pt>
                <c:pt idx="286">
                  <c:v>-1.1523037719726563</c:v>
                </c:pt>
                <c:pt idx="287">
                  <c:v>-0.9731263732910157</c:v>
                </c:pt>
                <c:pt idx="288">
                  <c:v>-0.85487228393554693</c:v>
                </c:pt>
                <c:pt idx="289">
                  <c:v>-0.688568115234375</c:v>
                </c:pt>
                <c:pt idx="290">
                  <c:v>-0.46493316650390626</c:v>
                </c:pt>
                <c:pt idx="291">
                  <c:v>-0.39442977905273441</c:v>
                </c:pt>
                <c:pt idx="292">
                  <c:v>-0.26285339355468751</c:v>
                </c:pt>
                <c:pt idx="293">
                  <c:v>-9.6399536132812505E-2</c:v>
                </c:pt>
                <c:pt idx="294">
                  <c:v>7.7838134765624997E-2</c:v>
                </c:pt>
                <c:pt idx="295">
                  <c:v>0.11990066528320313</c:v>
                </c:pt>
                <c:pt idx="296">
                  <c:v>0.23486160278320314</c:v>
                </c:pt>
                <c:pt idx="297">
                  <c:v>0.27437942504882812</c:v>
                </c:pt>
                <c:pt idx="298">
                  <c:v>0.26045837402343752</c:v>
                </c:pt>
                <c:pt idx="299">
                  <c:v>0.41119491577148437</c:v>
                </c:pt>
                <c:pt idx="300">
                  <c:v>0.45385620117187503</c:v>
                </c:pt>
                <c:pt idx="301">
                  <c:v>0.47211822509765627</c:v>
                </c:pt>
                <c:pt idx="302">
                  <c:v>0.48813491821289062</c:v>
                </c:pt>
                <c:pt idx="303">
                  <c:v>0.56986495971679696</c:v>
                </c:pt>
                <c:pt idx="304">
                  <c:v>0.47002258300781252</c:v>
                </c:pt>
                <c:pt idx="305">
                  <c:v>0.52241363525390627</c:v>
                </c:pt>
                <c:pt idx="306">
                  <c:v>0.5025050354003906</c:v>
                </c:pt>
                <c:pt idx="307">
                  <c:v>0.52630554199218749</c:v>
                </c:pt>
                <c:pt idx="308">
                  <c:v>0.59546173095703125</c:v>
                </c:pt>
                <c:pt idx="309">
                  <c:v>0.60279647827148441</c:v>
                </c:pt>
                <c:pt idx="310">
                  <c:v>0.57510406494140631</c:v>
                </c:pt>
                <c:pt idx="311">
                  <c:v>0.52705398559570316</c:v>
                </c:pt>
                <c:pt idx="312">
                  <c:v>0.59306671142578127</c:v>
                </c:pt>
                <c:pt idx="313">
                  <c:v>0.58648040771484378</c:v>
                </c:pt>
                <c:pt idx="314">
                  <c:v>0.58947418212890623</c:v>
                </c:pt>
                <c:pt idx="315">
                  <c:v>0.58782760620117191</c:v>
                </c:pt>
                <c:pt idx="316">
                  <c:v>0.61357406616210941</c:v>
                </c:pt>
                <c:pt idx="317">
                  <c:v>0.58498352050781255</c:v>
                </c:pt>
                <c:pt idx="318">
                  <c:v>0.58228912353515627</c:v>
                </c:pt>
                <c:pt idx="319">
                  <c:v>0.6180647277832032</c:v>
                </c:pt>
                <c:pt idx="320">
                  <c:v>0.68108367919921875</c:v>
                </c:pt>
                <c:pt idx="321">
                  <c:v>0.65069686889648437</c:v>
                </c:pt>
                <c:pt idx="322">
                  <c:v>0.59935363769531258</c:v>
                </c:pt>
                <c:pt idx="323">
                  <c:v>0.65503784179687508</c:v>
                </c:pt>
                <c:pt idx="324">
                  <c:v>0.6179150390625</c:v>
                </c:pt>
                <c:pt idx="325">
                  <c:v>0.60608963012695316</c:v>
                </c:pt>
                <c:pt idx="326">
                  <c:v>0.6328839111328125</c:v>
                </c:pt>
                <c:pt idx="327">
                  <c:v>0.66566574096679687</c:v>
                </c:pt>
                <c:pt idx="328">
                  <c:v>0.63258453369140633</c:v>
                </c:pt>
                <c:pt idx="329">
                  <c:v>0.59860519409179691</c:v>
                </c:pt>
                <c:pt idx="330">
                  <c:v>0.57076309204101561</c:v>
                </c:pt>
                <c:pt idx="331">
                  <c:v>0.5816903686523438</c:v>
                </c:pt>
                <c:pt idx="332">
                  <c:v>0.59411453247070312</c:v>
                </c:pt>
                <c:pt idx="333">
                  <c:v>0.55878799438476567</c:v>
                </c:pt>
                <c:pt idx="334">
                  <c:v>0.68033523559570319</c:v>
                </c:pt>
                <c:pt idx="335">
                  <c:v>0.7526348876953125</c:v>
                </c:pt>
                <c:pt idx="336">
                  <c:v>0.61252624511718756</c:v>
                </c:pt>
                <c:pt idx="337">
                  <c:v>0.64890060424804685</c:v>
                </c:pt>
                <c:pt idx="338">
                  <c:v>0.69066375732421881</c:v>
                </c:pt>
                <c:pt idx="339">
                  <c:v>0.7313790893554688</c:v>
                </c:pt>
                <c:pt idx="340">
                  <c:v>0.65054718017578128</c:v>
                </c:pt>
                <c:pt idx="341">
                  <c:v>0.65982788085937505</c:v>
                </c:pt>
                <c:pt idx="342">
                  <c:v>0.67120422363281251</c:v>
                </c:pt>
                <c:pt idx="343">
                  <c:v>0.66117507934570319</c:v>
                </c:pt>
                <c:pt idx="344">
                  <c:v>0.66821044921875006</c:v>
                </c:pt>
                <c:pt idx="345">
                  <c:v>0.71326675415039065</c:v>
                </c:pt>
                <c:pt idx="346">
                  <c:v>0.73182815551757818</c:v>
                </c:pt>
                <c:pt idx="347">
                  <c:v>0.66701293945312501</c:v>
                </c:pt>
                <c:pt idx="348">
                  <c:v>0.63213546752929695</c:v>
                </c:pt>
                <c:pt idx="349">
                  <c:v>0.69320846557617188</c:v>
                </c:pt>
                <c:pt idx="350">
                  <c:v>0.69739974975585939</c:v>
                </c:pt>
                <c:pt idx="351">
                  <c:v>0.67898803710937505</c:v>
                </c:pt>
                <c:pt idx="352">
                  <c:v>0.67270111083984374</c:v>
                </c:pt>
                <c:pt idx="353">
                  <c:v>0.66177383422851566</c:v>
                </c:pt>
                <c:pt idx="354">
                  <c:v>0.62719573974609377</c:v>
                </c:pt>
                <c:pt idx="355">
                  <c:v>0.63213546752929695</c:v>
                </c:pt>
                <c:pt idx="356">
                  <c:v>0.66401916503906255</c:v>
                </c:pt>
                <c:pt idx="357">
                  <c:v>0.67808990478515629</c:v>
                </c:pt>
                <c:pt idx="358">
                  <c:v>0.65069686889648437</c:v>
                </c:pt>
                <c:pt idx="359">
                  <c:v>0.68467620849609379</c:v>
                </c:pt>
                <c:pt idx="360">
                  <c:v>0.72658905029296883</c:v>
                </c:pt>
                <c:pt idx="361">
                  <c:v>0.7313790893554688</c:v>
                </c:pt>
                <c:pt idx="362">
                  <c:v>0.70458480834960946</c:v>
                </c:pt>
                <c:pt idx="363">
                  <c:v>0.65892974853515629</c:v>
                </c:pt>
                <c:pt idx="364">
                  <c:v>0.6480024719238282</c:v>
                </c:pt>
                <c:pt idx="365">
                  <c:v>0.65578628540039063</c:v>
                </c:pt>
                <c:pt idx="366">
                  <c:v>0.63542861938476569</c:v>
                </c:pt>
                <c:pt idx="367">
                  <c:v>0.64351181030273441</c:v>
                </c:pt>
                <c:pt idx="368">
                  <c:v>0.64291305541992194</c:v>
                </c:pt>
                <c:pt idx="369">
                  <c:v>0.65354095458984374</c:v>
                </c:pt>
                <c:pt idx="370">
                  <c:v>0.64650558471679687</c:v>
                </c:pt>
                <c:pt idx="371">
                  <c:v>0.64470932006835946</c:v>
                </c:pt>
                <c:pt idx="372">
                  <c:v>0.64890060424804685</c:v>
                </c:pt>
                <c:pt idx="373">
                  <c:v>0.6544390869140625</c:v>
                </c:pt>
                <c:pt idx="374">
                  <c:v>0.67629364013671878</c:v>
                </c:pt>
                <c:pt idx="375">
                  <c:v>0.65997756958007814</c:v>
                </c:pt>
                <c:pt idx="376">
                  <c:v>0.59710830688476568</c:v>
                </c:pt>
                <c:pt idx="377">
                  <c:v>0.48154861450195313</c:v>
                </c:pt>
                <c:pt idx="378">
                  <c:v>0.30761032104492186</c:v>
                </c:pt>
                <c:pt idx="379">
                  <c:v>0.20537292480468752</c:v>
                </c:pt>
                <c:pt idx="380">
                  <c:v>0.19324813842773439</c:v>
                </c:pt>
                <c:pt idx="381">
                  <c:v>0.19893630981445312</c:v>
                </c:pt>
                <c:pt idx="382">
                  <c:v>0.20866607666015627</c:v>
                </c:pt>
                <c:pt idx="383">
                  <c:v>0.20881576538085939</c:v>
                </c:pt>
                <c:pt idx="384">
                  <c:v>0.21225860595703125</c:v>
                </c:pt>
                <c:pt idx="385">
                  <c:v>0.21824615478515627</c:v>
                </c:pt>
                <c:pt idx="386">
                  <c:v>0.2389031982421875</c:v>
                </c:pt>
                <c:pt idx="387">
                  <c:v>0.23770568847656251</c:v>
                </c:pt>
                <c:pt idx="388">
                  <c:v>0.22692810058593751</c:v>
                </c:pt>
                <c:pt idx="389">
                  <c:v>0.22423370361328127</c:v>
                </c:pt>
                <c:pt idx="390">
                  <c:v>0.22348526000976562</c:v>
                </c:pt>
                <c:pt idx="391">
                  <c:v>0.23276596069335939</c:v>
                </c:pt>
                <c:pt idx="392">
                  <c:v>0.23366409301757815</c:v>
                </c:pt>
                <c:pt idx="393">
                  <c:v>0.22258712768554689</c:v>
                </c:pt>
                <c:pt idx="394">
                  <c:v>0.22588027954101564</c:v>
                </c:pt>
                <c:pt idx="395">
                  <c:v>0.23096969604492187</c:v>
                </c:pt>
                <c:pt idx="396">
                  <c:v>0.21480331420898438</c:v>
                </c:pt>
                <c:pt idx="397">
                  <c:v>0.223934326171875</c:v>
                </c:pt>
                <c:pt idx="398">
                  <c:v>0.22483245849609376</c:v>
                </c:pt>
                <c:pt idx="399">
                  <c:v>0.22947280883789065</c:v>
                </c:pt>
                <c:pt idx="400">
                  <c:v>0.23426284790039065</c:v>
                </c:pt>
                <c:pt idx="401">
                  <c:v>0.23366409301757815</c:v>
                </c:pt>
                <c:pt idx="402">
                  <c:v>0.22767654418945313</c:v>
                </c:pt>
                <c:pt idx="403">
                  <c:v>0.22183868408203125</c:v>
                </c:pt>
                <c:pt idx="404">
                  <c:v>0.22423370361328127</c:v>
                </c:pt>
                <c:pt idx="405">
                  <c:v>0.22079086303710938</c:v>
                </c:pt>
                <c:pt idx="406">
                  <c:v>0.22109024047851564</c:v>
                </c:pt>
                <c:pt idx="407">
                  <c:v>0.22498214721679688</c:v>
                </c:pt>
                <c:pt idx="408">
                  <c:v>0.20971389770507814</c:v>
                </c:pt>
                <c:pt idx="409">
                  <c:v>0.21195922851562501</c:v>
                </c:pt>
                <c:pt idx="410">
                  <c:v>0.2149530029296875</c:v>
                </c:pt>
                <c:pt idx="411">
                  <c:v>0.22109024047851564</c:v>
                </c:pt>
                <c:pt idx="412">
                  <c:v>0.22168899536132813</c:v>
                </c:pt>
                <c:pt idx="413">
                  <c:v>0.22333557128906251</c:v>
                </c:pt>
                <c:pt idx="414">
                  <c:v>0.22438339233398438</c:v>
                </c:pt>
                <c:pt idx="415">
                  <c:v>0.22303619384765627</c:v>
                </c:pt>
                <c:pt idx="416">
                  <c:v>0.22797592163085939</c:v>
                </c:pt>
                <c:pt idx="417">
                  <c:v>0.22049148559570314</c:v>
                </c:pt>
                <c:pt idx="418">
                  <c:v>0.22258712768554689</c:v>
                </c:pt>
                <c:pt idx="419">
                  <c:v>0.2293231201171875</c:v>
                </c:pt>
                <c:pt idx="420">
                  <c:v>0.23246658325195313</c:v>
                </c:pt>
                <c:pt idx="421">
                  <c:v>0.2213896179199219</c:v>
                </c:pt>
                <c:pt idx="422">
                  <c:v>0.21854553222656251</c:v>
                </c:pt>
                <c:pt idx="423">
                  <c:v>0.22168899536132813</c:v>
                </c:pt>
                <c:pt idx="424">
                  <c:v>0.22049148559570314</c:v>
                </c:pt>
                <c:pt idx="425">
                  <c:v>0.21689895629882813</c:v>
                </c:pt>
                <c:pt idx="426">
                  <c:v>0.21839584350585939</c:v>
                </c:pt>
                <c:pt idx="427">
                  <c:v>0.22917343139648438</c:v>
                </c:pt>
                <c:pt idx="428">
                  <c:v>0.2347119140625</c:v>
                </c:pt>
                <c:pt idx="429">
                  <c:v>0.22977218627929688</c:v>
                </c:pt>
                <c:pt idx="430">
                  <c:v>0.23351440429687501</c:v>
                </c:pt>
                <c:pt idx="431">
                  <c:v>0.22737716674804689</c:v>
                </c:pt>
                <c:pt idx="432">
                  <c:v>0.22707778930664063</c:v>
                </c:pt>
                <c:pt idx="433">
                  <c:v>0.22662872314453125</c:v>
                </c:pt>
                <c:pt idx="434">
                  <c:v>0.22617965698242187</c:v>
                </c:pt>
                <c:pt idx="435">
                  <c:v>0.22348526000976562</c:v>
                </c:pt>
                <c:pt idx="436">
                  <c:v>0.21884490966796877</c:v>
                </c:pt>
                <c:pt idx="437">
                  <c:v>0.22318588256835939</c:v>
                </c:pt>
                <c:pt idx="438">
                  <c:v>0.22573059082031252</c:v>
                </c:pt>
                <c:pt idx="439">
                  <c:v>0.22123992919921875</c:v>
                </c:pt>
                <c:pt idx="440">
                  <c:v>0.22019210815429688</c:v>
                </c:pt>
                <c:pt idx="441">
                  <c:v>0.2213896179199219</c:v>
                </c:pt>
                <c:pt idx="442">
                  <c:v>0.22543121337890626</c:v>
                </c:pt>
                <c:pt idx="443">
                  <c:v>0.22917343139648438</c:v>
                </c:pt>
                <c:pt idx="444">
                  <c:v>0.22318588256835939</c:v>
                </c:pt>
                <c:pt idx="445">
                  <c:v>0.22797592163085939</c:v>
                </c:pt>
                <c:pt idx="446">
                  <c:v>0.22273681640625001</c:v>
                </c:pt>
                <c:pt idx="447">
                  <c:v>0.22228775024414063</c:v>
                </c:pt>
                <c:pt idx="448">
                  <c:v>0.22737716674804689</c:v>
                </c:pt>
                <c:pt idx="449">
                  <c:v>0.23216720581054689</c:v>
                </c:pt>
                <c:pt idx="450">
                  <c:v>0.21689895629882813</c:v>
                </c:pt>
                <c:pt idx="451">
                  <c:v>0.22004241943359376</c:v>
                </c:pt>
                <c:pt idx="452">
                  <c:v>0.23082000732421876</c:v>
                </c:pt>
                <c:pt idx="453">
                  <c:v>0.2315684509277344</c:v>
                </c:pt>
                <c:pt idx="454">
                  <c:v>0.22333557128906251</c:v>
                </c:pt>
                <c:pt idx="455">
                  <c:v>0.21749771118164063</c:v>
                </c:pt>
                <c:pt idx="456">
                  <c:v>0.22064117431640626</c:v>
                </c:pt>
                <c:pt idx="457">
                  <c:v>0.23231689453125001</c:v>
                </c:pt>
                <c:pt idx="458">
                  <c:v>0.21884490966796877</c:v>
                </c:pt>
                <c:pt idx="459">
                  <c:v>0.21734802246093751</c:v>
                </c:pt>
                <c:pt idx="460">
                  <c:v>0.22468276977539064</c:v>
                </c:pt>
                <c:pt idx="461">
                  <c:v>0.22348526000976562</c:v>
                </c:pt>
                <c:pt idx="462">
                  <c:v>0.22468276977539064</c:v>
                </c:pt>
                <c:pt idx="463">
                  <c:v>0.22064117431640626</c:v>
                </c:pt>
                <c:pt idx="464">
                  <c:v>0.23082000732421876</c:v>
                </c:pt>
                <c:pt idx="465">
                  <c:v>0.22543121337890626</c:v>
                </c:pt>
                <c:pt idx="466">
                  <c:v>0.22647903442382813</c:v>
                </c:pt>
                <c:pt idx="467">
                  <c:v>0.22797592163085939</c:v>
                </c:pt>
                <c:pt idx="468">
                  <c:v>0.23126907348632814</c:v>
                </c:pt>
                <c:pt idx="469">
                  <c:v>0.22303619384765627</c:v>
                </c:pt>
                <c:pt idx="470">
                  <c:v>0.22632934570312502</c:v>
                </c:pt>
                <c:pt idx="471">
                  <c:v>0.22962249755859376</c:v>
                </c:pt>
                <c:pt idx="472">
                  <c:v>0.23276596069335939</c:v>
                </c:pt>
                <c:pt idx="473">
                  <c:v>0.21944366455078126</c:v>
                </c:pt>
                <c:pt idx="474">
                  <c:v>0.21944366455078126</c:v>
                </c:pt>
                <c:pt idx="475">
                  <c:v>0.22887405395507815</c:v>
                </c:pt>
                <c:pt idx="476">
                  <c:v>0.22333557128906251</c:v>
                </c:pt>
                <c:pt idx="477">
                  <c:v>0.22348526000976562</c:v>
                </c:pt>
                <c:pt idx="478">
                  <c:v>0.23007156372070314</c:v>
                </c:pt>
                <c:pt idx="479">
                  <c:v>0.22034179687500002</c:v>
                </c:pt>
                <c:pt idx="480">
                  <c:v>0.22662872314453125</c:v>
                </c:pt>
                <c:pt idx="481">
                  <c:v>0.22588027954101564</c:v>
                </c:pt>
                <c:pt idx="482">
                  <c:v>0.22588027954101564</c:v>
                </c:pt>
                <c:pt idx="483">
                  <c:v>0.22573059082031252</c:v>
                </c:pt>
                <c:pt idx="484">
                  <c:v>0.23022125244140626</c:v>
                </c:pt>
                <c:pt idx="485">
                  <c:v>0.24384292602539065</c:v>
                </c:pt>
                <c:pt idx="486">
                  <c:v>0.23486160278320314</c:v>
                </c:pt>
                <c:pt idx="487">
                  <c:v>0.22318588256835939</c:v>
                </c:pt>
                <c:pt idx="488">
                  <c:v>0.22348526000976562</c:v>
                </c:pt>
                <c:pt idx="489">
                  <c:v>0.22363494873046877</c:v>
                </c:pt>
                <c:pt idx="490">
                  <c:v>0.21779708862304689</c:v>
                </c:pt>
                <c:pt idx="491">
                  <c:v>0.21929397583007815</c:v>
                </c:pt>
                <c:pt idx="492">
                  <c:v>0.22483245849609376</c:v>
                </c:pt>
                <c:pt idx="493">
                  <c:v>0.22438339233398438</c:v>
                </c:pt>
                <c:pt idx="494">
                  <c:v>0.23261627197265627</c:v>
                </c:pt>
                <c:pt idx="495">
                  <c:v>0.23276596069335939</c:v>
                </c:pt>
                <c:pt idx="496">
                  <c:v>0.22857467651367189</c:v>
                </c:pt>
                <c:pt idx="497">
                  <c:v>0.23096969604492187</c:v>
                </c:pt>
                <c:pt idx="498">
                  <c:v>0.2267784118652344</c:v>
                </c:pt>
                <c:pt idx="499">
                  <c:v>0.2219883728027344</c:v>
                </c:pt>
                <c:pt idx="500">
                  <c:v>0.22243743896484375</c:v>
                </c:pt>
                <c:pt idx="501">
                  <c:v>0.223934326171875</c:v>
                </c:pt>
                <c:pt idx="502">
                  <c:v>0.22827529907226563</c:v>
                </c:pt>
                <c:pt idx="503">
                  <c:v>0.22543121337890626</c:v>
                </c:pt>
                <c:pt idx="504">
                  <c:v>0.22602996826171876</c:v>
                </c:pt>
                <c:pt idx="505">
                  <c:v>0.2544708251953125</c:v>
                </c:pt>
                <c:pt idx="506">
                  <c:v>0.26674530029296878</c:v>
                </c:pt>
                <c:pt idx="507">
                  <c:v>0.28470794677734379</c:v>
                </c:pt>
                <c:pt idx="508">
                  <c:v>0.2544708251953125</c:v>
                </c:pt>
                <c:pt idx="509">
                  <c:v>0.23186782836914063</c:v>
                </c:pt>
                <c:pt idx="510">
                  <c:v>0.21270767211914063</c:v>
                </c:pt>
                <c:pt idx="511">
                  <c:v>0.19324813842773439</c:v>
                </c:pt>
                <c:pt idx="512">
                  <c:v>0.19639160156250002</c:v>
                </c:pt>
                <c:pt idx="513">
                  <c:v>0.19743942260742189</c:v>
                </c:pt>
                <c:pt idx="514">
                  <c:v>0.20133132934570314</c:v>
                </c:pt>
                <c:pt idx="515">
                  <c:v>0.20941452026367188</c:v>
                </c:pt>
                <c:pt idx="516">
                  <c:v>0.21869522094726562</c:v>
                </c:pt>
                <c:pt idx="517">
                  <c:v>0.23201751708984375</c:v>
                </c:pt>
                <c:pt idx="518">
                  <c:v>0.23815475463867189</c:v>
                </c:pt>
                <c:pt idx="519">
                  <c:v>0.24803421020507813</c:v>
                </c:pt>
                <c:pt idx="520">
                  <c:v>0.25491989135742188</c:v>
                </c:pt>
                <c:pt idx="521">
                  <c:v>0.26674530029296878</c:v>
                </c:pt>
                <c:pt idx="522">
                  <c:v>0.24414230346679688</c:v>
                </c:pt>
                <c:pt idx="523">
                  <c:v>0.23501129150390626</c:v>
                </c:pt>
                <c:pt idx="524">
                  <c:v>0.22064117431640626</c:v>
                </c:pt>
                <c:pt idx="525">
                  <c:v>0.21989273071289064</c:v>
                </c:pt>
                <c:pt idx="526">
                  <c:v>0.2070195007324219</c:v>
                </c:pt>
                <c:pt idx="527">
                  <c:v>0.20642074584960937</c:v>
                </c:pt>
                <c:pt idx="528">
                  <c:v>0.21240829467773439</c:v>
                </c:pt>
                <c:pt idx="529">
                  <c:v>0.21480331420898438</c:v>
                </c:pt>
                <c:pt idx="530">
                  <c:v>0.23291564941406251</c:v>
                </c:pt>
                <c:pt idx="531">
                  <c:v>0.23441253662109376</c:v>
                </c:pt>
                <c:pt idx="532">
                  <c:v>0.23246658325195313</c:v>
                </c:pt>
                <c:pt idx="533">
                  <c:v>0.23680755615234375</c:v>
                </c:pt>
                <c:pt idx="534">
                  <c:v>0.23785537719726563</c:v>
                </c:pt>
                <c:pt idx="535">
                  <c:v>0.24204666137695313</c:v>
                </c:pt>
                <c:pt idx="536">
                  <c:v>0.24309448242187501</c:v>
                </c:pt>
                <c:pt idx="537">
                  <c:v>0.2267784118652344</c:v>
                </c:pt>
                <c:pt idx="538">
                  <c:v>0.21989273071289064</c:v>
                </c:pt>
                <c:pt idx="539">
                  <c:v>0.23920257568359377</c:v>
                </c:pt>
                <c:pt idx="540">
                  <c:v>0.2341131591796875</c:v>
                </c:pt>
                <c:pt idx="541">
                  <c:v>0.2118095397949219</c:v>
                </c:pt>
                <c:pt idx="542">
                  <c:v>0.21061203002929688</c:v>
                </c:pt>
                <c:pt idx="543">
                  <c:v>0.21615051269531252</c:v>
                </c:pt>
                <c:pt idx="544">
                  <c:v>0.22617965698242187</c:v>
                </c:pt>
                <c:pt idx="545">
                  <c:v>0.21076171875000002</c:v>
                </c:pt>
                <c:pt idx="546">
                  <c:v>0.20911514282226565</c:v>
                </c:pt>
                <c:pt idx="547">
                  <c:v>0.23845413208007812</c:v>
                </c:pt>
                <c:pt idx="548">
                  <c:v>0.23905288696289065</c:v>
                </c:pt>
                <c:pt idx="549">
                  <c:v>0.22483245849609376</c:v>
                </c:pt>
                <c:pt idx="550">
                  <c:v>0.19354751586914062</c:v>
                </c:pt>
                <c:pt idx="551">
                  <c:v>0.17797988891601563</c:v>
                </c:pt>
                <c:pt idx="552">
                  <c:v>0.20222946166992189</c:v>
                </c:pt>
                <c:pt idx="553">
                  <c:v>0.2465373229980469</c:v>
                </c:pt>
                <c:pt idx="554">
                  <c:v>0.22213806152343751</c:v>
                </c:pt>
                <c:pt idx="555">
                  <c:v>0.25506958007812502</c:v>
                </c:pt>
                <c:pt idx="556">
                  <c:v>0.24069946289062502</c:v>
                </c:pt>
                <c:pt idx="557">
                  <c:v>0.22558090209960938</c:v>
                </c:pt>
                <c:pt idx="558">
                  <c:v>0.23680755615234375</c:v>
                </c:pt>
                <c:pt idx="559">
                  <c:v>0.23800506591796877</c:v>
                </c:pt>
                <c:pt idx="560">
                  <c:v>0.2347119140625</c:v>
                </c:pt>
                <c:pt idx="561">
                  <c:v>0.24040008544921876</c:v>
                </c:pt>
                <c:pt idx="562">
                  <c:v>0.27393035888671874</c:v>
                </c:pt>
                <c:pt idx="563">
                  <c:v>0.28964767456054691</c:v>
                </c:pt>
                <c:pt idx="564">
                  <c:v>0.26614654541015625</c:v>
                </c:pt>
                <c:pt idx="565">
                  <c:v>0.2417472839355469</c:v>
                </c:pt>
                <c:pt idx="566">
                  <c:v>0.229921875</c:v>
                </c:pt>
                <c:pt idx="567">
                  <c:v>0.20821701049804689</c:v>
                </c:pt>
                <c:pt idx="568">
                  <c:v>0.1790277099609375</c:v>
                </c:pt>
                <c:pt idx="569">
                  <c:v>0.16750167846679689</c:v>
                </c:pt>
                <c:pt idx="570">
                  <c:v>0.18142272949218752</c:v>
                </c:pt>
                <c:pt idx="571">
                  <c:v>0.18217117309570313</c:v>
                </c:pt>
                <c:pt idx="572">
                  <c:v>0.19564315795898438</c:v>
                </c:pt>
                <c:pt idx="573">
                  <c:v>0.219144287109375</c:v>
                </c:pt>
                <c:pt idx="574">
                  <c:v>0.22558090209960938</c:v>
                </c:pt>
                <c:pt idx="575">
                  <c:v>0.24249572753906251</c:v>
                </c:pt>
                <c:pt idx="576">
                  <c:v>0.25596771240234378</c:v>
                </c:pt>
                <c:pt idx="577">
                  <c:v>0.250279541015625</c:v>
                </c:pt>
                <c:pt idx="578">
                  <c:v>0.24908203125</c:v>
                </c:pt>
                <c:pt idx="579">
                  <c:v>0.24264541625976563</c:v>
                </c:pt>
                <c:pt idx="580">
                  <c:v>0.23710693359375001</c:v>
                </c:pt>
                <c:pt idx="581">
                  <c:v>0.22019210815429688</c:v>
                </c:pt>
                <c:pt idx="582">
                  <c:v>0.20716918945312501</c:v>
                </c:pt>
                <c:pt idx="583">
                  <c:v>0.19294876098632813</c:v>
                </c:pt>
                <c:pt idx="584">
                  <c:v>0.19220031738281251</c:v>
                </c:pt>
                <c:pt idx="585">
                  <c:v>0.18202148437500001</c:v>
                </c:pt>
                <c:pt idx="586">
                  <c:v>0.18995498657226564</c:v>
                </c:pt>
                <c:pt idx="587">
                  <c:v>0.20327728271484377</c:v>
                </c:pt>
                <c:pt idx="588">
                  <c:v>0.23486160278320314</c:v>
                </c:pt>
                <c:pt idx="589">
                  <c:v>0.25596771240234378</c:v>
                </c:pt>
                <c:pt idx="590">
                  <c:v>0.26884094238281253</c:v>
                </c:pt>
                <c:pt idx="591">
                  <c:v>0.26569747924804688</c:v>
                </c:pt>
                <c:pt idx="592">
                  <c:v>0.26958938598632814</c:v>
                </c:pt>
                <c:pt idx="593">
                  <c:v>0.25372238159179689</c:v>
                </c:pt>
                <c:pt idx="594">
                  <c:v>0.25042922973632814</c:v>
                </c:pt>
                <c:pt idx="595">
                  <c:v>0.22573059082031252</c:v>
                </c:pt>
                <c:pt idx="596">
                  <c:v>0.2137554931640625</c:v>
                </c:pt>
                <c:pt idx="597">
                  <c:v>0.21151016235351563</c:v>
                </c:pt>
                <c:pt idx="598">
                  <c:v>0.20597167968750002</c:v>
                </c:pt>
                <c:pt idx="599">
                  <c:v>0.21001327514648438</c:v>
                </c:pt>
                <c:pt idx="600">
                  <c:v>0.21255798339843751</c:v>
                </c:pt>
                <c:pt idx="601">
                  <c:v>0.21824615478515627</c:v>
                </c:pt>
                <c:pt idx="602">
                  <c:v>0.22498214721679688</c:v>
                </c:pt>
                <c:pt idx="603">
                  <c:v>0.23426284790039065</c:v>
                </c:pt>
                <c:pt idx="604">
                  <c:v>0.228724365234375</c:v>
                </c:pt>
                <c:pt idx="605">
                  <c:v>0.23441253662109376</c:v>
                </c:pt>
                <c:pt idx="606">
                  <c:v>0.24189697265625001</c:v>
                </c:pt>
                <c:pt idx="607">
                  <c:v>0.24234603881835939</c:v>
                </c:pt>
                <c:pt idx="608">
                  <c:v>0.23321502685546877</c:v>
                </c:pt>
                <c:pt idx="609">
                  <c:v>0.22034179687500002</c:v>
                </c:pt>
                <c:pt idx="610">
                  <c:v>0.20297790527343751</c:v>
                </c:pt>
                <c:pt idx="611">
                  <c:v>0.21510269165039064</c:v>
                </c:pt>
                <c:pt idx="612">
                  <c:v>0.21749771118164063</c:v>
                </c:pt>
                <c:pt idx="613">
                  <c:v>0.22123992919921875</c:v>
                </c:pt>
                <c:pt idx="614">
                  <c:v>0.22483245849609376</c:v>
                </c:pt>
                <c:pt idx="615">
                  <c:v>0.21824615478515627</c:v>
                </c:pt>
                <c:pt idx="616">
                  <c:v>0.21540206909179688</c:v>
                </c:pt>
                <c:pt idx="617">
                  <c:v>0.21854553222656251</c:v>
                </c:pt>
                <c:pt idx="618">
                  <c:v>0.22303619384765627</c:v>
                </c:pt>
                <c:pt idx="619">
                  <c:v>0.22977218627929688</c:v>
                </c:pt>
                <c:pt idx="620">
                  <c:v>0.239501953125</c:v>
                </c:pt>
                <c:pt idx="621">
                  <c:v>0.2315684509277344</c:v>
                </c:pt>
                <c:pt idx="622">
                  <c:v>0.23366409301757815</c:v>
                </c:pt>
                <c:pt idx="623">
                  <c:v>0.2137554931640625</c:v>
                </c:pt>
                <c:pt idx="624">
                  <c:v>0.1968406677246094</c:v>
                </c:pt>
                <c:pt idx="625">
                  <c:v>0.223934326171875</c:v>
                </c:pt>
                <c:pt idx="626">
                  <c:v>0.22438339233398438</c:v>
                </c:pt>
                <c:pt idx="627">
                  <c:v>0.23860382080078127</c:v>
                </c:pt>
                <c:pt idx="628">
                  <c:v>0.24099884033203126</c:v>
                </c:pt>
                <c:pt idx="629">
                  <c:v>0.21884490966796877</c:v>
                </c:pt>
                <c:pt idx="630">
                  <c:v>0.21540206909179688</c:v>
                </c:pt>
                <c:pt idx="631">
                  <c:v>0.22528152465820314</c:v>
                </c:pt>
                <c:pt idx="632">
                  <c:v>0.24084915161132814</c:v>
                </c:pt>
                <c:pt idx="633">
                  <c:v>0.23201751708984375</c:v>
                </c:pt>
                <c:pt idx="634">
                  <c:v>0.229921875</c:v>
                </c:pt>
                <c:pt idx="635">
                  <c:v>0.22692810058593751</c:v>
                </c:pt>
                <c:pt idx="636">
                  <c:v>0.21689895629882813</c:v>
                </c:pt>
                <c:pt idx="637">
                  <c:v>0.20507354736328126</c:v>
                </c:pt>
                <c:pt idx="638">
                  <c:v>0.20746856689453125</c:v>
                </c:pt>
                <c:pt idx="639">
                  <c:v>0.22348526000976562</c:v>
                </c:pt>
                <c:pt idx="640">
                  <c:v>0.22513183593750002</c:v>
                </c:pt>
                <c:pt idx="641">
                  <c:v>0.22827529907226563</c:v>
                </c:pt>
                <c:pt idx="642">
                  <c:v>0.23201751708984375</c:v>
                </c:pt>
                <c:pt idx="643">
                  <c:v>0.22977218627929688</c:v>
                </c:pt>
                <c:pt idx="644">
                  <c:v>0.21824615478515627</c:v>
                </c:pt>
                <c:pt idx="645">
                  <c:v>0.23336471557617189</c:v>
                </c:pt>
                <c:pt idx="646">
                  <c:v>0.229921875</c:v>
                </c:pt>
                <c:pt idx="647">
                  <c:v>0.24099884033203126</c:v>
                </c:pt>
                <c:pt idx="648">
                  <c:v>0.24189697265625001</c:v>
                </c:pt>
                <c:pt idx="649">
                  <c:v>0.21719833374023439</c:v>
                </c:pt>
                <c:pt idx="650">
                  <c:v>0.19294876098632813</c:v>
                </c:pt>
                <c:pt idx="651">
                  <c:v>0.19444564819335938</c:v>
                </c:pt>
                <c:pt idx="652">
                  <c:v>0.21315673828125001</c:v>
                </c:pt>
                <c:pt idx="653">
                  <c:v>0.20926483154296877</c:v>
                </c:pt>
                <c:pt idx="654">
                  <c:v>0.21630020141601564</c:v>
                </c:pt>
                <c:pt idx="655">
                  <c:v>0.21959335327148438</c:v>
                </c:pt>
                <c:pt idx="656">
                  <c:v>0.22034179687500002</c:v>
                </c:pt>
                <c:pt idx="657">
                  <c:v>0.2245330810546875</c:v>
                </c:pt>
                <c:pt idx="658">
                  <c:v>0.22004241943359376</c:v>
                </c:pt>
                <c:pt idx="659">
                  <c:v>0.25087829589843752</c:v>
                </c:pt>
                <c:pt idx="660">
                  <c:v>0.25746459960937501</c:v>
                </c:pt>
                <c:pt idx="661">
                  <c:v>0.2137554931640625</c:v>
                </c:pt>
                <c:pt idx="662">
                  <c:v>0.204774169921875</c:v>
                </c:pt>
                <c:pt idx="663">
                  <c:v>0.2041754150390625</c:v>
                </c:pt>
                <c:pt idx="664">
                  <c:v>0.22438339233398438</c:v>
                </c:pt>
                <c:pt idx="665">
                  <c:v>0.2347119140625</c:v>
                </c:pt>
                <c:pt idx="666">
                  <c:v>0.22543121337890626</c:v>
                </c:pt>
                <c:pt idx="667">
                  <c:v>0.21734802246093751</c:v>
                </c:pt>
                <c:pt idx="668">
                  <c:v>0.20372634887695312</c:v>
                </c:pt>
              </c:numCache>
            </c:numRef>
          </c:yVal>
          <c:smooth val="0"/>
          <c:extLst>
            <c:ext xmlns:c16="http://schemas.microsoft.com/office/drawing/2014/chart" uri="{C3380CC4-5D6E-409C-BE32-E72D297353CC}">
              <c16:uniqueId val="{00000007-0CB8-4669-B351-620D5AF08B7F}"/>
            </c:ext>
          </c:extLst>
        </c:ser>
        <c:dLbls>
          <c:showLegendKey val="0"/>
          <c:showVal val="0"/>
          <c:showCatName val="0"/>
          <c:showSerName val="0"/>
          <c:showPercent val="0"/>
          <c:showBubbleSize val="0"/>
        </c:dLbls>
        <c:axId val="707055552"/>
        <c:axId val="707051944"/>
      </c:scatterChart>
      <c:valAx>
        <c:axId val="707055552"/>
        <c:scaling>
          <c:orientation val="minMax"/>
          <c:max val="4"/>
          <c:min val="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400"/>
                  <a:t>Time (s)</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0" sourceLinked="0"/>
        <c:majorTickMark val="none"/>
        <c:minorTickMark val="none"/>
        <c:tickLblPos val="low"/>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707051944"/>
        <c:crosses val="autoZero"/>
        <c:crossBetween val="midCat"/>
      </c:valAx>
      <c:valAx>
        <c:axId val="707051944"/>
        <c:scaling>
          <c:orientation val="minMax"/>
          <c:max val="6"/>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400"/>
                  <a:t>Acceleration (m/s</a:t>
                </a:r>
                <a:r>
                  <a:rPr lang="en-US" sz="2400" baseline="30000"/>
                  <a:t>2</a:t>
                </a:r>
                <a:r>
                  <a:rPr lang="en-US" sz="2400"/>
                  <a:t>)</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707055552"/>
        <c:crosses val="autoZero"/>
        <c:crossBetween val="midCat"/>
      </c:valAx>
      <c:spPr>
        <a:noFill/>
        <a:ln>
          <a:noFill/>
        </a:ln>
        <a:effectLst/>
      </c:spPr>
    </c:plotArea>
    <c:legend>
      <c:legendPos val="b"/>
      <c:layout>
        <c:manualLayout>
          <c:xMode val="edge"/>
          <c:yMode val="edge"/>
          <c:x val="1.4555286637676672E-2"/>
          <c:y val="0.77227270660687364"/>
          <c:w val="0.96586991016712254"/>
          <c:h val="0.2131576690448867"/>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9.4634027100203633E-2"/>
          <c:y val="3.0751724989191553E-2"/>
          <c:w val="0.86752329991900179"/>
          <c:h val="0.80675031876029546"/>
        </c:manualLayout>
      </c:layout>
      <c:scatterChart>
        <c:scatterStyle val="lineMarker"/>
        <c:varyColors val="0"/>
        <c:ser>
          <c:idx val="1"/>
          <c:order val="0"/>
          <c:tx>
            <c:strRef>
              <c:f>'Raw Data'!$C$1</c:f>
              <c:strCache>
                <c:ptCount val="1"/>
                <c:pt idx="0">
                  <c:v>Acceleration y (m/s^2)</c:v>
                </c:pt>
              </c:strCache>
            </c:strRef>
          </c:tx>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'Raw Data'!$A$2:$A$3773</c:f>
              <c:numCache>
                <c:formatCode>General</c:formatCode>
                <c:ptCount val="3772"/>
                <c:pt idx="0">
                  <c:v>0</c:v>
                </c:pt>
                <c:pt idx="1">
                  <c:v>9.9320000008447096E-3</c:v>
                </c:pt>
                <c:pt idx="2">
                  <c:v>1.9862999994074926E-2</c:v>
                </c:pt>
                <c:pt idx="3">
                  <c:v>2.9794999994919635E-2</c:v>
                </c:pt>
                <c:pt idx="4">
                  <c:v>3.9726000002701767E-2</c:v>
                </c:pt>
                <c:pt idx="5">
                  <c:v>4.9658000003546476E-2</c:v>
                </c:pt>
                <c:pt idx="6">
                  <c:v>5.9588999996776693E-2</c:v>
                </c:pt>
                <c:pt idx="7">
                  <c:v>6.9520999997621402E-2</c:v>
                </c:pt>
                <c:pt idx="8">
                  <c:v>7.9452000005403534E-2</c:v>
                </c:pt>
                <c:pt idx="9">
                  <c:v>8.9384000006248243E-2</c:v>
                </c:pt>
                <c:pt idx="10">
                  <c:v>9.9314999999478459E-2</c:v>
                </c:pt>
                <c:pt idx="11">
                  <c:v>0.10924700000032317</c:v>
                </c:pt>
                <c:pt idx="12">
                  <c:v>0.11917799999355339</c:v>
                </c:pt>
                <c:pt idx="13">
                  <c:v>0.12910999999439809</c:v>
                </c:pt>
                <c:pt idx="14">
                  <c:v>0.13904100000218023</c:v>
                </c:pt>
                <c:pt idx="15">
                  <c:v>0.14897300000302494</c:v>
                </c:pt>
                <c:pt idx="16">
                  <c:v>0.15890399999625515</c:v>
                </c:pt>
                <c:pt idx="17">
                  <c:v>0.16883599999709986</c:v>
                </c:pt>
                <c:pt idx="18">
                  <c:v>0.17876700000488199</c:v>
                </c:pt>
                <c:pt idx="19">
                  <c:v>0.1886990000057267</c:v>
                </c:pt>
                <c:pt idx="20">
                  <c:v>0.19862999999895692</c:v>
                </c:pt>
                <c:pt idx="21">
                  <c:v>0.20856199999980163</c:v>
                </c:pt>
                <c:pt idx="22">
                  <c:v>0.21849299999303184</c:v>
                </c:pt>
                <c:pt idx="23">
                  <c:v>0.22842499999387655</c:v>
                </c:pt>
                <c:pt idx="24">
                  <c:v>0.23835600000165869</c:v>
                </c:pt>
                <c:pt idx="25">
                  <c:v>0.2482880000025034</c:v>
                </c:pt>
                <c:pt idx="26">
                  <c:v>0.25821899999573361</c:v>
                </c:pt>
                <c:pt idx="27">
                  <c:v>0.26815099999657832</c:v>
                </c:pt>
                <c:pt idx="28">
                  <c:v>0.27808200000436045</c:v>
                </c:pt>
                <c:pt idx="29">
                  <c:v>0.28801400000520516</c:v>
                </c:pt>
                <c:pt idx="30">
                  <c:v>0.29794499999843538</c:v>
                </c:pt>
                <c:pt idx="31">
                  <c:v>0.30787699999928009</c:v>
                </c:pt>
                <c:pt idx="32">
                  <c:v>0.31780800000706222</c:v>
                </c:pt>
                <c:pt idx="33">
                  <c:v>0.32773999999335501</c:v>
                </c:pt>
                <c:pt idx="34">
                  <c:v>0.33767100000113714</c:v>
                </c:pt>
                <c:pt idx="35">
                  <c:v>0.34760300000198185</c:v>
                </c:pt>
                <c:pt idx="36">
                  <c:v>0.35753399999521207</c:v>
                </c:pt>
                <c:pt idx="37">
                  <c:v>0.36746599999605678</c:v>
                </c:pt>
                <c:pt idx="38">
                  <c:v>0.37739700000383891</c:v>
                </c:pt>
                <c:pt idx="39">
                  <c:v>0.38732900000468362</c:v>
                </c:pt>
                <c:pt idx="40">
                  <c:v>0.39725999999791384</c:v>
                </c:pt>
                <c:pt idx="41">
                  <c:v>0.40719199999875855</c:v>
                </c:pt>
                <c:pt idx="42">
                  <c:v>0.41712300000654068</c:v>
                </c:pt>
                <c:pt idx="43">
                  <c:v>0.42705499999283347</c:v>
                </c:pt>
                <c:pt idx="44">
                  <c:v>0.4369860000006156</c:v>
                </c:pt>
                <c:pt idx="45">
                  <c:v>0.44691800000146031</c:v>
                </c:pt>
                <c:pt idx="46">
                  <c:v>0.45684899999469053</c:v>
                </c:pt>
                <c:pt idx="47">
                  <c:v>0.46678099999553524</c:v>
                </c:pt>
                <c:pt idx="48">
                  <c:v>0.47671200000331737</c:v>
                </c:pt>
                <c:pt idx="49">
                  <c:v>0.48664400000416208</c:v>
                </c:pt>
                <c:pt idx="50">
                  <c:v>0.4965749999973923</c:v>
                </c:pt>
                <c:pt idx="51">
                  <c:v>0.50650699999823701</c:v>
                </c:pt>
                <c:pt idx="52">
                  <c:v>0.51643800000601914</c:v>
                </c:pt>
                <c:pt idx="53">
                  <c:v>0.52637000000686385</c:v>
                </c:pt>
                <c:pt idx="54">
                  <c:v>0.53630100000009406</c:v>
                </c:pt>
                <c:pt idx="55">
                  <c:v>0.54623300000093877</c:v>
                </c:pt>
                <c:pt idx="56">
                  <c:v>0.55616399999416899</c:v>
                </c:pt>
                <c:pt idx="57">
                  <c:v>0.5660959999950137</c:v>
                </c:pt>
                <c:pt idx="58">
                  <c:v>0.57602700000279583</c:v>
                </c:pt>
                <c:pt idx="59">
                  <c:v>0.58595900000364054</c:v>
                </c:pt>
                <c:pt idx="60">
                  <c:v>0.59588999999687076</c:v>
                </c:pt>
                <c:pt idx="61">
                  <c:v>0.60582199999771547</c:v>
                </c:pt>
                <c:pt idx="62">
                  <c:v>0.6157530000054976</c:v>
                </c:pt>
                <c:pt idx="63">
                  <c:v>0.62568500000634231</c:v>
                </c:pt>
                <c:pt idx="64">
                  <c:v>0.63561599999957252</c:v>
                </c:pt>
                <c:pt idx="65">
                  <c:v>0.64554800000041723</c:v>
                </c:pt>
                <c:pt idx="66">
                  <c:v>0.65547899999364745</c:v>
                </c:pt>
                <c:pt idx="67">
                  <c:v>0.66541099999449216</c:v>
                </c:pt>
                <c:pt idx="68">
                  <c:v>0.67534087499370798</c:v>
                </c:pt>
                <c:pt idx="69">
                  <c:v>0.68527287499455269</c:v>
                </c:pt>
                <c:pt idx="70">
                  <c:v>0.69520387500233483</c:v>
                </c:pt>
                <c:pt idx="71">
                  <c:v>0.70513587500317954</c:v>
                </c:pt>
                <c:pt idx="72">
                  <c:v>0.71506687499640975</c:v>
                </c:pt>
                <c:pt idx="73">
                  <c:v>0.72499887499725446</c:v>
                </c:pt>
                <c:pt idx="74">
                  <c:v>0.73492987500503659</c:v>
                </c:pt>
                <c:pt idx="75">
                  <c:v>0.7448618750058813</c:v>
                </c:pt>
                <c:pt idx="76">
                  <c:v>0.75479287499911152</c:v>
                </c:pt>
                <c:pt idx="77">
                  <c:v>0.76472487499995623</c:v>
                </c:pt>
                <c:pt idx="78">
                  <c:v>0.77465587499318644</c:v>
                </c:pt>
                <c:pt idx="79">
                  <c:v>0.78458787499403115</c:v>
                </c:pt>
                <c:pt idx="80">
                  <c:v>0.79451887500181329</c:v>
                </c:pt>
                <c:pt idx="81">
                  <c:v>0.80445087500265799</c:v>
                </c:pt>
                <c:pt idx="82">
                  <c:v>0.81438187499588821</c:v>
                </c:pt>
                <c:pt idx="83">
                  <c:v>0.82431387499673292</c:v>
                </c:pt>
                <c:pt idx="84">
                  <c:v>0.83424487500451505</c:v>
                </c:pt>
                <c:pt idx="85">
                  <c:v>0.84417687500535976</c:v>
                </c:pt>
                <c:pt idx="86">
                  <c:v>0.85410787499858998</c:v>
                </c:pt>
                <c:pt idx="87">
                  <c:v>0.86403987499943469</c:v>
                </c:pt>
                <c:pt idx="88">
                  <c:v>0.87397087500721682</c:v>
                </c:pt>
                <c:pt idx="89">
                  <c:v>0.88390287499350961</c:v>
                </c:pt>
                <c:pt idx="90">
                  <c:v>0.89383387500129174</c:v>
                </c:pt>
                <c:pt idx="91">
                  <c:v>0.90376587500213645</c:v>
                </c:pt>
                <c:pt idx="92">
                  <c:v>0.91369687499536667</c:v>
                </c:pt>
                <c:pt idx="93">
                  <c:v>0.92362887499621138</c:v>
                </c:pt>
                <c:pt idx="94">
                  <c:v>0.93355987500399351</c:v>
                </c:pt>
                <c:pt idx="95">
                  <c:v>0.94349187500483822</c:v>
                </c:pt>
                <c:pt idx="96">
                  <c:v>0.95342287499806844</c:v>
                </c:pt>
                <c:pt idx="97">
                  <c:v>0.96335487499891315</c:v>
                </c:pt>
                <c:pt idx="98">
                  <c:v>0.97328587500669528</c:v>
                </c:pt>
                <c:pt idx="99">
                  <c:v>0.98321787499298807</c:v>
                </c:pt>
                <c:pt idx="100">
                  <c:v>0.9931488750007702</c:v>
                </c:pt>
                <c:pt idx="101">
                  <c:v>1.0030808750016149</c:v>
                </c:pt>
                <c:pt idx="102">
                  <c:v>1.0130118749948451</c:v>
                </c:pt>
                <c:pt idx="103">
                  <c:v>1.0229438749956898</c:v>
                </c:pt>
                <c:pt idx="104">
                  <c:v>1.032874875003472</c:v>
                </c:pt>
                <c:pt idx="105">
                  <c:v>1.0428068750043167</c:v>
                </c:pt>
                <c:pt idx="106">
                  <c:v>1.0527378749975469</c:v>
                </c:pt>
                <c:pt idx="107">
                  <c:v>1.0626698749983916</c:v>
                </c:pt>
                <c:pt idx="108">
                  <c:v>1.0726008750061737</c:v>
                </c:pt>
                <c:pt idx="109">
                  <c:v>1.0825328750070184</c:v>
                </c:pt>
                <c:pt idx="110">
                  <c:v>1.0924638750002487</c:v>
                </c:pt>
                <c:pt idx="111">
                  <c:v>1.1023958750010934</c:v>
                </c:pt>
                <c:pt idx="112">
                  <c:v>1.1123268749943236</c:v>
                </c:pt>
                <c:pt idx="113">
                  <c:v>1.1222588749951683</c:v>
                </c:pt>
                <c:pt idx="114">
                  <c:v>1.1321898750029504</c:v>
                </c:pt>
                <c:pt idx="115">
                  <c:v>1.1421218750037951</c:v>
                </c:pt>
                <c:pt idx="116">
                  <c:v>1.1520528749970254</c:v>
                </c:pt>
                <c:pt idx="117">
                  <c:v>1.1619848749978701</c:v>
                </c:pt>
                <c:pt idx="118">
                  <c:v>1.1719158750056522</c:v>
                </c:pt>
                <c:pt idx="119">
                  <c:v>1.1818478750064969</c:v>
                </c:pt>
                <c:pt idx="120">
                  <c:v>1.1917788749997271</c:v>
                </c:pt>
                <c:pt idx="121">
                  <c:v>1.2017108750005718</c:v>
                </c:pt>
                <c:pt idx="122">
                  <c:v>1.211641874993802</c:v>
                </c:pt>
                <c:pt idx="123">
                  <c:v>1.2215738749946468</c:v>
                </c:pt>
                <c:pt idx="124">
                  <c:v>1.2315048750024289</c:v>
                </c:pt>
                <c:pt idx="125">
                  <c:v>1.2414368750032736</c:v>
                </c:pt>
                <c:pt idx="126">
                  <c:v>1.2513678749965038</c:v>
                </c:pt>
                <c:pt idx="127">
                  <c:v>1.2612998749973485</c:v>
                </c:pt>
                <c:pt idx="128">
                  <c:v>1.2712308750051307</c:v>
                </c:pt>
                <c:pt idx="129">
                  <c:v>1.2811628750059754</c:v>
                </c:pt>
                <c:pt idx="130">
                  <c:v>1.2910938749992056</c:v>
                </c:pt>
                <c:pt idx="131">
                  <c:v>1.3010258750000503</c:v>
                </c:pt>
                <c:pt idx="132">
                  <c:v>1.3109568749932805</c:v>
                </c:pt>
                <c:pt idx="133">
                  <c:v>1.3208888749941252</c:v>
                </c:pt>
                <c:pt idx="134">
                  <c:v>1.3308198750019073</c:v>
                </c:pt>
                <c:pt idx="135">
                  <c:v>1.3407518750027521</c:v>
                </c:pt>
                <c:pt idx="136">
                  <c:v>1.3506828749959823</c:v>
                </c:pt>
                <c:pt idx="137">
                  <c:v>1.360614874996827</c:v>
                </c:pt>
                <c:pt idx="138">
                  <c:v>1.3705458750046091</c:v>
                </c:pt>
                <c:pt idx="139">
                  <c:v>1.3804778750054538</c:v>
                </c:pt>
                <c:pt idx="140">
                  <c:v>1.390408874998684</c:v>
                </c:pt>
                <c:pt idx="141">
                  <c:v>1.4003408749995288</c:v>
                </c:pt>
                <c:pt idx="142">
                  <c:v>1.4102718750073109</c:v>
                </c:pt>
                <c:pt idx="143">
                  <c:v>1.4202038749936037</c:v>
                </c:pt>
                <c:pt idx="144">
                  <c:v>1.4301348750013858</c:v>
                </c:pt>
                <c:pt idx="145">
                  <c:v>1.4400668750022305</c:v>
                </c:pt>
                <c:pt idx="146">
                  <c:v>1.4499978749954607</c:v>
                </c:pt>
                <c:pt idx="147">
                  <c:v>1.4599298749963054</c:v>
                </c:pt>
                <c:pt idx="148">
                  <c:v>1.4698608750040876</c:v>
                </c:pt>
                <c:pt idx="149">
                  <c:v>1.4797928750049323</c:v>
                </c:pt>
                <c:pt idx="150">
                  <c:v>1.4897238749981625</c:v>
                </c:pt>
                <c:pt idx="151">
                  <c:v>1.4996558749990072</c:v>
                </c:pt>
                <c:pt idx="152">
                  <c:v>1.5095868750067893</c:v>
                </c:pt>
                <c:pt idx="153">
                  <c:v>1.5195188749930821</c:v>
                </c:pt>
                <c:pt idx="154">
                  <c:v>1.5294498750008643</c:v>
                </c:pt>
                <c:pt idx="155">
                  <c:v>1.539381875001709</c:v>
                </c:pt>
                <c:pt idx="156">
                  <c:v>1.5493128749949392</c:v>
                </c:pt>
                <c:pt idx="157">
                  <c:v>1.5592448749957839</c:v>
                </c:pt>
                <c:pt idx="158">
                  <c:v>1.569175875003566</c:v>
                </c:pt>
                <c:pt idx="159">
                  <c:v>1.5791078750044107</c:v>
                </c:pt>
                <c:pt idx="160">
                  <c:v>1.589038874997641</c:v>
                </c:pt>
                <c:pt idx="161">
                  <c:v>1.5989708749984857</c:v>
                </c:pt>
                <c:pt idx="162">
                  <c:v>1.6089018750062678</c:v>
                </c:pt>
                <c:pt idx="163">
                  <c:v>1.6188338750071125</c:v>
                </c:pt>
                <c:pt idx="164">
                  <c:v>1.6287648750003427</c:v>
                </c:pt>
                <c:pt idx="165">
                  <c:v>1.6386968750011874</c:v>
                </c:pt>
                <c:pt idx="166">
                  <c:v>1.6486278749944177</c:v>
                </c:pt>
                <c:pt idx="167">
                  <c:v>1.6585598749952624</c:v>
                </c:pt>
                <c:pt idx="168">
                  <c:v>1.6684908750030445</c:v>
                </c:pt>
                <c:pt idx="169">
                  <c:v>1.6784229166660225</c:v>
                </c:pt>
                <c:pt idx="170">
                  <c:v>1.6883539166738046</c:v>
                </c:pt>
                <c:pt idx="171">
                  <c:v>1.6982859166600974</c:v>
                </c:pt>
                <c:pt idx="172">
                  <c:v>1.7082169166678796</c:v>
                </c:pt>
                <c:pt idx="173">
                  <c:v>1.7181489166687243</c:v>
                </c:pt>
                <c:pt idx="174">
                  <c:v>1.7280799166619545</c:v>
                </c:pt>
                <c:pt idx="175">
                  <c:v>1.7380119166627992</c:v>
                </c:pt>
                <c:pt idx="176">
                  <c:v>1.7479429166705813</c:v>
                </c:pt>
                <c:pt idx="177">
                  <c:v>1.757874916671426</c:v>
                </c:pt>
                <c:pt idx="178">
                  <c:v>1.7678059166646563</c:v>
                </c:pt>
                <c:pt idx="179">
                  <c:v>1.777737916665501</c:v>
                </c:pt>
                <c:pt idx="180">
                  <c:v>1.7876689166732831</c:v>
                </c:pt>
                <c:pt idx="181">
                  <c:v>1.7976009166595759</c:v>
                </c:pt>
                <c:pt idx="182">
                  <c:v>1.807531916667358</c:v>
                </c:pt>
                <c:pt idx="183">
                  <c:v>1.8174639166682027</c:v>
                </c:pt>
                <c:pt idx="184">
                  <c:v>1.8273949166614329</c:v>
                </c:pt>
                <c:pt idx="185">
                  <c:v>1.8373269166622777</c:v>
                </c:pt>
                <c:pt idx="186">
                  <c:v>1.8472579166700598</c:v>
                </c:pt>
                <c:pt idx="187">
                  <c:v>1.8571899166709045</c:v>
                </c:pt>
                <c:pt idx="188">
                  <c:v>1.8671209166641347</c:v>
                </c:pt>
                <c:pt idx="189">
                  <c:v>1.8770529166649794</c:v>
                </c:pt>
                <c:pt idx="190">
                  <c:v>1.8869839166727616</c:v>
                </c:pt>
                <c:pt idx="191">
                  <c:v>1.8969159166736063</c:v>
                </c:pt>
                <c:pt idx="192">
                  <c:v>1.9068469166668365</c:v>
                </c:pt>
                <c:pt idx="193">
                  <c:v>1.9167789166676812</c:v>
                </c:pt>
                <c:pt idx="194">
                  <c:v>1.9267099166609114</c:v>
                </c:pt>
                <c:pt idx="195">
                  <c:v>1.9366419166617561</c:v>
                </c:pt>
                <c:pt idx="196">
                  <c:v>1.9465729166695382</c:v>
                </c:pt>
                <c:pt idx="197">
                  <c:v>1.956504916670383</c:v>
                </c:pt>
                <c:pt idx="198">
                  <c:v>1.9664359166636132</c:v>
                </c:pt>
                <c:pt idx="199">
                  <c:v>1.9763679166644579</c:v>
                </c:pt>
                <c:pt idx="200">
                  <c:v>1.98629891667224</c:v>
                </c:pt>
                <c:pt idx="201">
                  <c:v>1.9962309166730847</c:v>
                </c:pt>
                <c:pt idx="202">
                  <c:v>2.0061619166663149</c:v>
                </c:pt>
                <c:pt idx="203">
                  <c:v>2.0160939166671596</c:v>
                </c:pt>
                <c:pt idx="204">
                  <c:v>2.0260249166603899</c:v>
                </c:pt>
                <c:pt idx="205">
                  <c:v>2.0359569166612346</c:v>
                </c:pt>
                <c:pt idx="206">
                  <c:v>2.0458879166690167</c:v>
                </c:pt>
                <c:pt idx="207">
                  <c:v>2.0558199166698614</c:v>
                </c:pt>
                <c:pt idx="208">
                  <c:v>2.0657509166630916</c:v>
                </c:pt>
                <c:pt idx="209">
                  <c:v>2.0756829166639363</c:v>
                </c:pt>
                <c:pt idx="210">
                  <c:v>2.0856139166717185</c:v>
                </c:pt>
                <c:pt idx="211">
                  <c:v>2.0955459166725632</c:v>
                </c:pt>
                <c:pt idx="212">
                  <c:v>2.1054769166657934</c:v>
                </c:pt>
                <c:pt idx="213">
                  <c:v>2.1154089166666381</c:v>
                </c:pt>
                <c:pt idx="214">
                  <c:v>2.1253399166598683</c:v>
                </c:pt>
                <c:pt idx="215">
                  <c:v>2.135271916660713</c:v>
                </c:pt>
                <c:pt idx="216">
                  <c:v>2.1452029166684952</c:v>
                </c:pt>
                <c:pt idx="217">
                  <c:v>2.1551349166693399</c:v>
                </c:pt>
                <c:pt idx="218">
                  <c:v>2.1650659166625701</c:v>
                </c:pt>
                <c:pt idx="219">
                  <c:v>2.1749979166634148</c:v>
                </c:pt>
                <c:pt idx="220">
                  <c:v>2.1849289166711969</c:v>
                </c:pt>
                <c:pt idx="221">
                  <c:v>2.1948609166720416</c:v>
                </c:pt>
                <c:pt idx="222">
                  <c:v>2.2047919166652719</c:v>
                </c:pt>
                <c:pt idx="223">
                  <c:v>2.2147239166661166</c:v>
                </c:pt>
                <c:pt idx="224">
                  <c:v>2.2246549166738987</c:v>
                </c:pt>
                <c:pt idx="225">
                  <c:v>2.2345869166601915</c:v>
                </c:pt>
                <c:pt idx="226">
                  <c:v>2.2445179166679736</c:v>
                </c:pt>
                <c:pt idx="227">
                  <c:v>2.2544499166688183</c:v>
                </c:pt>
                <c:pt idx="228">
                  <c:v>2.2643809166620485</c:v>
                </c:pt>
                <c:pt idx="229">
                  <c:v>2.2743129166628933</c:v>
                </c:pt>
                <c:pt idx="230">
                  <c:v>2.2842439166706754</c:v>
                </c:pt>
                <c:pt idx="231">
                  <c:v>2.2941759166715201</c:v>
                </c:pt>
                <c:pt idx="232">
                  <c:v>2.3041069166647503</c:v>
                </c:pt>
                <c:pt idx="233">
                  <c:v>2.314038916665595</c:v>
                </c:pt>
                <c:pt idx="234">
                  <c:v>2.3239699166733772</c:v>
                </c:pt>
                <c:pt idx="235">
                  <c:v>2.33390191665967</c:v>
                </c:pt>
                <c:pt idx="236">
                  <c:v>2.3438329166674521</c:v>
                </c:pt>
                <c:pt idx="237">
                  <c:v>2.3537649166682968</c:v>
                </c:pt>
                <c:pt idx="238">
                  <c:v>2.363695916661527</c:v>
                </c:pt>
                <c:pt idx="239">
                  <c:v>2.3736279166623717</c:v>
                </c:pt>
                <c:pt idx="240">
                  <c:v>2.3835589166701538</c:v>
                </c:pt>
                <c:pt idx="241">
                  <c:v>2.3934909166709986</c:v>
                </c:pt>
                <c:pt idx="242">
                  <c:v>2.4034219166642288</c:v>
                </c:pt>
                <c:pt idx="243">
                  <c:v>2.4133539166650735</c:v>
                </c:pt>
                <c:pt idx="244">
                  <c:v>2.4232849166728556</c:v>
                </c:pt>
                <c:pt idx="245">
                  <c:v>2.4332169166737003</c:v>
                </c:pt>
                <c:pt idx="246">
                  <c:v>2.4431479166669305</c:v>
                </c:pt>
                <c:pt idx="247">
                  <c:v>2.4530799166677753</c:v>
                </c:pt>
                <c:pt idx="248">
                  <c:v>2.4630109166610055</c:v>
                </c:pt>
                <c:pt idx="249">
                  <c:v>2.4729429166618502</c:v>
                </c:pt>
                <c:pt idx="250">
                  <c:v>2.4828739166696323</c:v>
                </c:pt>
                <c:pt idx="251">
                  <c:v>2.492805916670477</c:v>
                </c:pt>
                <c:pt idx="252">
                  <c:v>2.5027369166637072</c:v>
                </c:pt>
                <c:pt idx="253">
                  <c:v>2.5126689166645519</c:v>
                </c:pt>
                <c:pt idx="254">
                  <c:v>2.5225999166723341</c:v>
                </c:pt>
                <c:pt idx="255">
                  <c:v>2.5325319166731788</c:v>
                </c:pt>
                <c:pt idx="256">
                  <c:v>2.542462916666409</c:v>
                </c:pt>
                <c:pt idx="257">
                  <c:v>2.5523949166672537</c:v>
                </c:pt>
                <c:pt idx="258">
                  <c:v>2.5623259166604839</c:v>
                </c:pt>
                <c:pt idx="259">
                  <c:v>2.5722579166613286</c:v>
                </c:pt>
                <c:pt idx="260">
                  <c:v>2.5821889166691108</c:v>
                </c:pt>
                <c:pt idx="261">
                  <c:v>2.5921209166699555</c:v>
                </c:pt>
                <c:pt idx="262">
                  <c:v>2.6020519166631857</c:v>
                </c:pt>
                <c:pt idx="263">
                  <c:v>2.6119839166640304</c:v>
                </c:pt>
                <c:pt idx="264">
                  <c:v>2.6219149166718125</c:v>
                </c:pt>
                <c:pt idx="265">
                  <c:v>2.6318469166726572</c:v>
                </c:pt>
                <c:pt idx="266">
                  <c:v>2.6417779166658875</c:v>
                </c:pt>
                <c:pt idx="267">
                  <c:v>2.6517099166667322</c:v>
                </c:pt>
                <c:pt idx="268">
                  <c:v>2.6616409166599624</c:v>
                </c:pt>
                <c:pt idx="269">
                  <c:v>2.6715729166608071</c:v>
                </c:pt>
                <c:pt idx="270">
                  <c:v>2.6815046249976149</c:v>
                </c:pt>
                <c:pt idx="271">
                  <c:v>2.6914366249984596</c:v>
                </c:pt>
                <c:pt idx="272">
                  <c:v>2.7013686249993043</c:v>
                </c:pt>
                <c:pt idx="273">
                  <c:v>2.7112996250070864</c:v>
                </c:pt>
                <c:pt idx="274">
                  <c:v>2.7212306250003166</c:v>
                </c:pt>
                <c:pt idx="275">
                  <c:v>2.7311626250011614</c:v>
                </c:pt>
                <c:pt idx="276">
                  <c:v>2.7410946250020061</c:v>
                </c:pt>
                <c:pt idx="277">
                  <c:v>2.7510256249952363</c:v>
                </c:pt>
                <c:pt idx="278">
                  <c:v>2.760957624996081</c:v>
                </c:pt>
                <c:pt idx="279">
                  <c:v>2.7708886250038631</c:v>
                </c:pt>
                <c:pt idx="280">
                  <c:v>2.7808206250047078</c:v>
                </c:pt>
                <c:pt idx="281">
                  <c:v>2.7907516249979381</c:v>
                </c:pt>
                <c:pt idx="282">
                  <c:v>2.8006836249987828</c:v>
                </c:pt>
                <c:pt idx="283">
                  <c:v>2.8106146250065649</c:v>
                </c:pt>
                <c:pt idx="284">
                  <c:v>2.8205466249928577</c:v>
                </c:pt>
                <c:pt idx="285">
                  <c:v>2.8304776250006398</c:v>
                </c:pt>
                <c:pt idx="286">
                  <c:v>2.8404096250014845</c:v>
                </c:pt>
                <c:pt idx="287">
                  <c:v>2.8503406249947147</c:v>
                </c:pt>
                <c:pt idx="288">
                  <c:v>2.8602726249955595</c:v>
                </c:pt>
                <c:pt idx="289">
                  <c:v>2.8702036250033416</c:v>
                </c:pt>
                <c:pt idx="290">
                  <c:v>2.8801356250041863</c:v>
                </c:pt>
                <c:pt idx="291">
                  <c:v>2.8900666249974165</c:v>
                </c:pt>
                <c:pt idx="292">
                  <c:v>2.8999986249982612</c:v>
                </c:pt>
                <c:pt idx="293">
                  <c:v>2.9099296250060434</c:v>
                </c:pt>
                <c:pt idx="294">
                  <c:v>2.9198616250068881</c:v>
                </c:pt>
                <c:pt idx="295">
                  <c:v>2.9297926250001183</c:v>
                </c:pt>
                <c:pt idx="296">
                  <c:v>2.939724625000963</c:v>
                </c:pt>
                <c:pt idx="297">
                  <c:v>2.9496556249941932</c:v>
                </c:pt>
                <c:pt idx="298">
                  <c:v>2.9595876249950379</c:v>
                </c:pt>
                <c:pt idx="299">
                  <c:v>2.96951862500282</c:v>
                </c:pt>
                <c:pt idx="300">
                  <c:v>2.9794506250036648</c:v>
                </c:pt>
                <c:pt idx="301">
                  <c:v>2.989381624996895</c:v>
                </c:pt>
                <c:pt idx="302">
                  <c:v>2.9993136249977397</c:v>
                </c:pt>
                <c:pt idx="303">
                  <c:v>3.0092446250055218</c:v>
                </c:pt>
                <c:pt idx="304">
                  <c:v>3.0191766250063665</c:v>
                </c:pt>
                <c:pt idx="305">
                  <c:v>3.0291076249995967</c:v>
                </c:pt>
                <c:pt idx="306">
                  <c:v>3.0390396250004414</c:v>
                </c:pt>
                <c:pt idx="307">
                  <c:v>3.0489706249936717</c:v>
                </c:pt>
                <c:pt idx="308">
                  <c:v>3.0589026249945164</c:v>
                </c:pt>
                <c:pt idx="309">
                  <c:v>3.0688336250022985</c:v>
                </c:pt>
                <c:pt idx="310">
                  <c:v>3.0787656250031432</c:v>
                </c:pt>
                <c:pt idx="311">
                  <c:v>3.0886966249963734</c:v>
                </c:pt>
                <c:pt idx="312">
                  <c:v>3.0986286249972181</c:v>
                </c:pt>
                <c:pt idx="313">
                  <c:v>3.1085596250050003</c:v>
                </c:pt>
                <c:pt idx="314">
                  <c:v>3.118491625005845</c:v>
                </c:pt>
                <c:pt idx="315">
                  <c:v>3.1284226249990752</c:v>
                </c:pt>
                <c:pt idx="316">
                  <c:v>3.1383546249999199</c:v>
                </c:pt>
                <c:pt idx="317">
                  <c:v>3.1482856249931501</c:v>
                </c:pt>
                <c:pt idx="318">
                  <c:v>3.1582176249939948</c:v>
                </c:pt>
                <c:pt idx="319">
                  <c:v>3.168148625001777</c:v>
                </c:pt>
                <c:pt idx="320">
                  <c:v>3.1780806250026217</c:v>
                </c:pt>
                <c:pt idx="321">
                  <c:v>3.1880116249958519</c:v>
                </c:pt>
                <c:pt idx="322">
                  <c:v>3.1979436249966966</c:v>
                </c:pt>
                <c:pt idx="323">
                  <c:v>3.2078746250044787</c:v>
                </c:pt>
                <c:pt idx="324">
                  <c:v>3.2178066250053234</c:v>
                </c:pt>
                <c:pt idx="325">
                  <c:v>3.2277376249985537</c:v>
                </c:pt>
                <c:pt idx="326">
                  <c:v>3.2376696249993984</c:v>
                </c:pt>
                <c:pt idx="327">
                  <c:v>3.2476006250071805</c:v>
                </c:pt>
                <c:pt idx="328">
                  <c:v>3.2575326249934733</c:v>
                </c:pt>
                <c:pt idx="329">
                  <c:v>3.267464624994318</c:v>
                </c:pt>
                <c:pt idx="330">
                  <c:v>3.2773956250021001</c:v>
                </c:pt>
                <c:pt idx="331">
                  <c:v>3.2873266249953303</c:v>
                </c:pt>
                <c:pt idx="332">
                  <c:v>3.2972586249961751</c:v>
                </c:pt>
                <c:pt idx="333">
                  <c:v>3.3071906249970198</c:v>
                </c:pt>
                <c:pt idx="334">
                  <c:v>3.3171216250048019</c:v>
                </c:pt>
                <c:pt idx="335">
                  <c:v>3.3270536250056466</c:v>
                </c:pt>
                <c:pt idx="336">
                  <c:v>3.3369846249988768</c:v>
                </c:pt>
                <c:pt idx="337">
                  <c:v>3.3469166249997215</c:v>
                </c:pt>
                <c:pt idx="338">
                  <c:v>3.3568476249929518</c:v>
                </c:pt>
                <c:pt idx="339">
                  <c:v>3.3667796249937965</c:v>
                </c:pt>
                <c:pt idx="340">
                  <c:v>3.3767106250015786</c:v>
                </c:pt>
                <c:pt idx="341">
                  <c:v>3.3866426250024233</c:v>
                </c:pt>
                <c:pt idx="342">
                  <c:v>3.3965736249956535</c:v>
                </c:pt>
                <c:pt idx="343">
                  <c:v>3.4065056249964982</c:v>
                </c:pt>
                <c:pt idx="344">
                  <c:v>3.4164366250042804</c:v>
                </c:pt>
                <c:pt idx="345">
                  <c:v>3.4263686250051251</c:v>
                </c:pt>
                <c:pt idx="346">
                  <c:v>3.4362996249983553</c:v>
                </c:pt>
                <c:pt idx="347">
                  <c:v>3.4462316249992</c:v>
                </c:pt>
                <c:pt idx="348">
                  <c:v>3.4561626250069821</c:v>
                </c:pt>
                <c:pt idx="349">
                  <c:v>3.4660946249932749</c:v>
                </c:pt>
                <c:pt idx="350">
                  <c:v>3.4760256250010571</c:v>
                </c:pt>
                <c:pt idx="351">
                  <c:v>3.4859576250019018</c:v>
                </c:pt>
                <c:pt idx="352">
                  <c:v>3.495888624995132</c:v>
                </c:pt>
                <c:pt idx="353">
                  <c:v>3.5058206249959767</c:v>
                </c:pt>
                <c:pt idx="354">
                  <c:v>3.5157516250037588</c:v>
                </c:pt>
                <c:pt idx="355">
                  <c:v>3.5256836250046035</c:v>
                </c:pt>
                <c:pt idx="356">
                  <c:v>3.5356146249978337</c:v>
                </c:pt>
                <c:pt idx="357">
                  <c:v>3.5455466249986785</c:v>
                </c:pt>
                <c:pt idx="358">
                  <c:v>3.5554776250064606</c:v>
                </c:pt>
                <c:pt idx="359">
                  <c:v>3.5654096250073053</c:v>
                </c:pt>
                <c:pt idx="360">
                  <c:v>3.5753406250005355</c:v>
                </c:pt>
                <c:pt idx="361">
                  <c:v>3.5852726250013802</c:v>
                </c:pt>
                <c:pt idx="362">
                  <c:v>3.5952036249946104</c:v>
                </c:pt>
                <c:pt idx="363">
                  <c:v>3.6051356249954551</c:v>
                </c:pt>
                <c:pt idx="364">
                  <c:v>3.6150666250032373</c:v>
                </c:pt>
                <c:pt idx="365">
                  <c:v>3.624998625004082</c:v>
                </c:pt>
                <c:pt idx="366">
                  <c:v>3.6349296249973122</c:v>
                </c:pt>
                <c:pt idx="367">
                  <c:v>3.6448616249981569</c:v>
                </c:pt>
                <c:pt idx="368">
                  <c:v>3.6547936249990016</c:v>
                </c:pt>
                <c:pt idx="369">
                  <c:v>3.6647246250067838</c:v>
                </c:pt>
                <c:pt idx="370">
                  <c:v>3.6746566249930765</c:v>
                </c:pt>
                <c:pt idx="371">
                  <c:v>3.6845872499980032</c:v>
                </c:pt>
                <c:pt idx="372">
                  <c:v>3.694519249998848</c:v>
                </c:pt>
                <c:pt idx="373">
                  <c:v>3.7044502500066301</c:v>
                </c:pt>
                <c:pt idx="374">
                  <c:v>3.7143822499929229</c:v>
                </c:pt>
                <c:pt idx="375">
                  <c:v>3.724313250000705</c:v>
                </c:pt>
                <c:pt idx="376">
                  <c:v>3.7342452500015497</c:v>
                </c:pt>
                <c:pt idx="377">
                  <c:v>3.7441762499947799</c:v>
                </c:pt>
                <c:pt idx="378">
                  <c:v>3.7541082499956246</c:v>
                </c:pt>
                <c:pt idx="379">
                  <c:v>3.7640392500034068</c:v>
                </c:pt>
                <c:pt idx="380">
                  <c:v>3.7739712500042515</c:v>
                </c:pt>
                <c:pt idx="381">
                  <c:v>3.7839022499974817</c:v>
                </c:pt>
                <c:pt idx="382">
                  <c:v>3.7938342499983264</c:v>
                </c:pt>
                <c:pt idx="383">
                  <c:v>3.8037652500061085</c:v>
                </c:pt>
                <c:pt idx="384">
                  <c:v>3.8136972500069533</c:v>
                </c:pt>
                <c:pt idx="385">
                  <c:v>3.8236282500001835</c:v>
                </c:pt>
                <c:pt idx="386">
                  <c:v>3.8335602500010282</c:v>
                </c:pt>
                <c:pt idx="387">
                  <c:v>3.8434912499942584</c:v>
                </c:pt>
                <c:pt idx="388">
                  <c:v>3.8534232499951031</c:v>
                </c:pt>
                <c:pt idx="389">
                  <c:v>3.8633542500028852</c:v>
                </c:pt>
                <c:pt idx="390">
                  <c:v>3.8732862500037299</c:v>
                </c:pt>
                <c:pt idx="391">
                  <c:v>3.8832172499969602</c:v>
                </c:pt>
                <c:pt idx="392">
                  <c:v>3.8931492499978049</c:v>
                </c:pt>
                <c:pt idx="393">
                  <c:v>3.903080250005587</c:v>
                </c:pt>
                <c:pt idx="394">
                  <c:v>3.9130122500064317</c:v>
                </c:pt>
                <c:pt idx="395">
                  <c:v>3.9229432499996619</c:v>
                </c:pt>
                <c:pt idx="396">
                  <c:v>3.9328752500005066</c:v>
                </c:pt>
                <c:pt idx="397">
                  <c:v>3.9428062499937369</c:v>
                </c:pt>
                <c:pt idx="398">
                  <c:v>3.9527382499945816</c:v>
                </c:pt>
                <c:pt idx="399">
                  <c:v>3.9626692500023637</c:v>
                </c:pt>
                <c:pt idx="400">
                  <c:v>3.9726012500032084</c:v>
                </c:pt>
                <c:pt idx="401">
                  <c:v>3.9825332500040531</c:v>
                </c:pt>
                <c:pt idx="402">
                  <c:v>3.9924642499972833</c:v>
                </c:pt>
                <c:pt idx="403">
                  <c:v>4.002396249998128</c:v>
                </c:pt>
                <c:pt idx="404">
                  <c:v>4.0123272500059102</c:v>
                </c:pt>
                <c:pt idx="405">
                  <c:v>4.0222592500067549</c:v>
                </c:pt>
                <c:pt idx="406">
                  <c:v>4.0321902499999851</c:v>
                </c:pt>
                <c:pt idx="407">
                  <c:v>4.0421222500008298</c:v>
                </c:pt>
                <c:pt idx="408">
                  <c:v>4.05205324999406</c:v>
                </c:pt>
                <c:pt idx="409">
                  <c:v>4.0619852499949047</c:v>
                </c:pt>
                <c:pt idx="410">
                  <c:v>4.0719162500026869</c:v>
                </c:pt>
                <c:pt idx="411">
                  <c:v>4.0818482500035316</c:v>
                </c:pt>
                <c:pt idx="412">
                  <c:v>4.0917792499967618</c:v>
                </c:pt>
                <c:pt idx="413">
                  <c:v>4.1017112499976065</c:v>
                </c:pt>
                <c:pt idx="414">
                  <c:v>4.1116422500053886</c:v>
                </c:pt>
                <c:pt idx="415">
                  <c:v>4.1215742500062333</c:v>
                </c:pt>
                <c:pt idx="416">
                  <c:v>4.1315052499994636</c:v>
                </c:pt>
                <c:pt idx="417">
                  <c:v>4.1414372500003083</c:v>
                </c:pt>
                <c:pt idx="418">
                  <c:v>4.1513682499935385</c:v>
                </c:pt>
                <c:pt idx="419">
                  <c:v>4.1613002499943832</c:v>
                </c:pt>
                <c:pt idx="420">
                  <c:v>4.1712312500021653</c:v>
                </c:pt>
                <c:pt idx="421">
                  <c:v>4.18116325000301</c:v>
                </c:pt>
                <c:pt idx="422">
                  <c:v>4.1910942499962403</c:v>
                </c:pt>
                <c:pt idx="423">
                  <c:v>4.201026249997085</c:v>
                </c:pt>
                <c:pt idx="424">
                  <c:v>4.2109572500048671</c:v>
                </c:pt>
                <c:pt idx="425">
                  <c:v>4.2208892500057118</c:v>
                </c:pt>
                <c:pt idx="426">
                  <c:v>4.2308212500065565</c:v>
                </c:pt>
                <c:pt idx="427">
                  <c:v>4.2407522499997867</c:v>
                </c:pt>
                <c:pt idx="428">
                  <c:v>4.2506842500006314</c:v>
                </c:pt>
                <c:pt idx="429">
                  <c:v>4.2606152499938617</c:v>
                </c:pt>
                <c:pt idx="430">
                  <c:v>4.2705472499947064</c:v>
                </c:pt>
                <c:pt idx="431">
                  <c:v>4.2804782500024885</c:v>
                </c:pt>
                <c:pt idx="432">
                  <c:v>4.2904102500033332</c:v>
                </c:pt>
                <c:pt idx="433">
                  <c:v>4.3003412499965634</c:v>
                </c:pt>
                <c:pt idx="434">
                  <c:v>4.3102732499974081</c:v>
                </c:pt>
                <c:pt idx="435">
                  <c:v>4.3202042500051903</c:v>
                </c:pt>
                <c:pt idx="436">
                  <c:v>4.330136250006035</c:v>
                </c:pt>
                <c:pt idx="437">
                  <c:v>4.3400672499992652</c:v>
                </c:pt>
                <c:pt idx="438">
                  <c:v>4.3499992500001099</c:v>
                </c:pt>
                <c:pt idx="439">
                  <c:v>4.3599302499933401</c:v>
                </c:pt>
                <c:pt idx="440">
                  <c:v>4.3698622499941848</c:v>
                </c:pt>
                <c:pt idx="441">
                  <c:v>4.379793250001967</c:v>
                </c:pt>
                <c:pt idx="442">
                  <c:v>4.3897252500028117</c:v>
                </c:pt>
                <c:pt idx="443">
                  <c:v>4.3996562499960419</c:v>
                </c:pt>
                <c:pt idx="444">
                  <c:v>4.4095882499968866</c:v>
                </c:pt>
                <c:pt idx="445">
                  <c:v>4.4195192500046687</c:v>
                </c:pt>
                <c:pt idx="446">
                  <c:v>4.4294512500055134</c:v>
                </c:pt>
                <c:pt idx="447">
                  <c:v>4.4393822499987436</c:v>
                </c:pt>
                <c:pt idx="448">
                  <c:v>4.4493142499995884</c:v>
                </c:pt>
                <c:pt idx="449">
                  <c:v>4.4592462500004331</c:v>
                </c:pt>
                <c:pt idx="450">
                  <c:v>4.4691772499936633</c:v>
                </c:pt>
                <c:pt idx="451">
                  <c:v>4.479109249994508</c:v>
                </c:pt>
                <c:pt idx="452">
                  <c:v>4.4890402500022901</c:v>
                </c:pt>
                <c:pt idx="453">
                  <c:v>4.4989722500031348</c:v>
                </c:pt>
                <c:pt idx="454">
                  <c:v>4.508903249996365</c:v>
                </c:pt>
                <c:pt idx="455">
                  <c:v>4.5188352499972098</c:v>
                </c:pt>
                <c:pt idx="456">
                  <c:v>4.5287662500049919</c:v>
                </c:pt>
                <c:pt idx="457">
                  <c:v>4.5386982500058366</c:v>
                </c:pt>
                <c:pt idx="458">
                  <c:v>4.5486292499990668</c:v>
                </c:pt>
                <c:pt idx="459">
                  <c:v>4.5585612499999115</c:v>
                </c:pt>
                <c:pt idx="460">
                  <c:v>4.5684922499931417</c:v>
                </c:pt>
                <c:pt idx="461">
                  <c:v>4.5784242499939865</c:v>
                </c:pt>
                <c:pt idx="462">
                  <c:v>4.5883552500017686</c:v>
                </c:pt>
                <c:pt idx="463">
                  <c:v>4.5982872500026133</c:v>
                </c:pt>
                <c:pt idx="464">
                  <c:v>4.6082182499958435</c:v>
                </c:pt>
                <c:pt idx="465">
                  <c:v>4.6181502499966882</c:v>
                </c:pt>
                <c:pt idx="466">
                  <c:v>4.6280812500044703</c:v>
                </c:pt>
                <c:pt idx="467">
                  <c:v>4.6380132500053151</c:v>
                </c:pt>
                <c:pt idx="468">
                  <c:v>4.6479452500061598</c:v>
                </c:pt>
                <c:pt idx="469">
                  <c:v>4.65787624999939</c:v>
                </c:pt>
                <c:pt idx="470">
                  <c:v>4.6678082500002347</c:v>
                </c:pt>
                <c:pt idx="471">
                  <c:v>4.6777392499934649</c:v>
                </c:pt>
                <c:pt idx="472">
                  <c:v>4.6876713749952614</c:v>
                </c:pt>
                <c:pt idx="473">
                  <c:v>4.6976023750030436</c:v>
                </c:pt>
                <c:pt idx="474">
                  <c:v>4.7075343750038883</c:v>
                </c:pt>
                <c:pt idx="475">
                  <c:v>4.7174653749971185</c:v>
                </c:pt>
                <c:pt idx="476">
                  <c:v>4.7273973749979632</c:v>
                </c:pt>
                <c:pt idx="477">
                  <c:v>4.7373283750057453</c:v>
                </c:pt>
                <c:pt idx="478">
                  <c:v>4.74726037500659</c:v>
                </c:pt>
                <c:pt idx="479">
                  <c:v>4.7571913749998203</c:v>
                </c:pt>
                <c:pt idx="480">
                  <c:v>4.767123375000665</c:v>
                </c:pt>
                <c:pt idx="481">
                  <c:v>4.7770543749938952</c:v>
                </c:pt>
                <c:pt idx="482">
                  <c:v>4.7869863749947399</c:v>
                </c:pt>
                <c:pt idx="483">
                  <c:v>4.796917375002522</c:v>
                </c:pt>
                <c:pt idx="484">
                  <c:v>4.8068493750033667</c:v>
                </c:pt>
                <c:pt idx="485">
                  <c:v>4.8167803749965969</c:v>
                </c:pt>
                <c:pt idx="486">
                  <c:v>4.8267123749974417</c:v>
                </c:pt>
                <c:pt idx="487">
                  <c:v>4.8366443749982864</c:v>
                </c:pt>
                <c:pt idx="488">
                  <c:v>4.8465753750060685</c:v>
                </c:pt>
                <c:pt idx="489">
                  <c:v>4.8565073750069132</c:v>
                </c:pt>
                <c:pt idx="490">
                  <c:v>4.8664383750001434</c:v>
                </c:pt>
                <c:pt idx="491">
                  <c:v>4.8763703750009881</c:v>
                </c:pt>
                <c:pt idx="492">
                  <c:v>4.8863013749942183</c:v>
                </c:pt>
                <c:pt idx="493">
                  <c:v>4.8962333749950631</c:v>
                </c:pt>
                <c:pt idx="494">
                  <c:v>4.9061643750028452</c:v>
                </c:pt>
                <c:pt idx="495">
                  <c:v>4.9160963750036899</c:v>
                </c:pt>
                <c:pt idx="496">
                  <c:v>4.9260273749969201</c:v>
                </c:pt>
                <c:pt idx="497">
                  <c:v>4.9359593749977648</c:v>
                </c:pt>
                <c:pt idx="498">
                  <c:v>4.945890375005547</c:v>
                </c:pt>
                <c:pt idx="499">
                  <c:v>4.9558223750063917</c:v>
                </c:pt>
                <c:pt idx="500">
                  <c:v>4.9657533749996219</c:v>
                </c:pt>
                <c:pt idx="501">
                  <c:v>4.9756853750004666</c:v>
                </c:pt>
                <c:pt idx="502">
                  <c:v>4.9856163749936968</c:v>
                </c:pt>
                <c:pt idx="503">
                  <c:v>4.9955483749945415</c:v>
                </c:pt>
                <c:pt idx="504">
                  <c:v>5.0054803749953862</c:v>
                </c:pt>
                <c:pt idx="505">
                  <c:v>5.0154113750031684</c:v>
                </c:pt>
                <c:pt idx="506">
                  <c:v>5.0253433750040131</c:v>
                </c:pt>
                <c:pt idx="507">
                  <c:v>5.0352743749972433</c:v>
                </c:pt>
                <c:pt idx="508">
                  <c:v>5.045206374998088</c:v>
                </c:pt>
                <c:pt idx="509">
                  <c:v>5.0551373750058701</c:v>
                </c:pt>
                <c:pt idx="510">
                  <c:v>5.0650693750067148</c:v>
                </c:pt>
                <c:pt idx="511">
                  <c:v>5.0750003749999451</c:v>
                </c:pt>
                <c:pt idx="512">
                  <c:v>5.0849323750007898</c:v>
                </c:pt>
                <c:pt idx="513">
                  <c:v>5.09486337499402</c:v>
                </c:pt>
                <c:pt idx="514">
                  <c:v>5.1047953749948647</c:v>
                </c:pt>
                <c:pt idx="515">
                  <c:v>5.1147263750026468</c:v>
                </c:pt>
                <c:pt idx="516">
                  <c:v>5.1246583750034915</c:v>
                </c:pt>
                <c:pt idx="517">
                  <c:v>5.1345893749967217</c:v>
                </c:pt>
                <c:pt idx="518">
                  <c:v>5.1445213749975665</c:v>
                </c:pt>
                <c:pt idx="519">
                  <c:v>5.1544523750053486</c:v>
                </c:pt>
                <c:pt idx="520">
                  <c:v>5.1643843750061933</c:v>
                </c:pt>
                <c:pt idx="521">
                  <c:v>5.174316375007038</c:v>
                </c:pt>
                <c:pt idx="522">
                  <c:v>5.1842473750002682</c:v>
                </c:pt>
                <c:pt idx="523">
                  <c:v>5.1941793750011129</c:v>
                </c:pt>
                <c:pt idx="524">
                  <c:v>5.2041103749943431</c:v>
                </c:pt>
                <c:pt idx="525">
                  <c:v>5.2140423749951879</c:v>
                </c:pt>
                <c:pt idx="526">
                  <c:v>5.22397337500297</c:v>
                </c:pt>
                <c:pt idx="527">
                  <c:v>5.2339053750038147</c:v>
                </c:pt>
                <c:pt idx="528">
                  <c:v>5.2438363749970449</c:v>
                </c:pt>
                <c:pt idx="529">
                  <c:v>5.2537683749978896</c:v>
                </c:pt>
                <c:pt idx="530">
                  <c:v>5.2636993750056718</c:v>
                </c:pt>
                <c:pt idx="531">
                  <c:v>5.2736313750065165</c:v>
                </c:pt>
                <c:pt idx="532">
                  <c:v>5.2835623749997467</c:v>
                </c:pt>
                <c:pt idx="533">
                  <c:v>5.2934943750005914</c:v>
                </c:pt>
                <c:pt idx="534">
                  <c:v>5.3034253749938216</c:v>
                </c:pt>
                <c:pt idx="535">
                  <c:v>5.3133573749946663</c:v>
                </c:pt>
                <c:pt idx="536">
                  <c:v>5.323289374995511</c:v>
                </c:pt>
                <c:pt idx="537">
                  <c:v>5.3332203750032932</c:v>
                </c:pt>
                <c:pt idx="538">
                  <c:v>5.3431523750041379</c:v>
                </c:pt>
                <c:pt idx="539">
                  <c:v>5.3530833749973681</c:v>
                </c:pt>
                <c:pt idx="540">
                  <c:v>5.3630153749982128</c:v>
                </c:pt>
                <c:pt idx="541">
                  <c:v>5.3729463750059949</c:v>
                </c:pt>
                <c:pt idx="542">
                  <c:v>5.3828783750068396</c:v>
                </c:pt>
                <c:pt idx="543">
                  <c:v>5.3928093750000698</c:v>
                </c:pt>
                <c:pt idx="544">
                  <c:v>5.4027413750009146</c:v>
                </c:pt>
                <c:pt idx="545">
                  <c:v>5.4126723749941448</c:v>
                </c:pt>
                <c:pt idx="546">
                  <c:v>5.4226043749949895</c:v>
                </c:pt>
                <c:pt idx="547">
                  <c:v>5.4325353750027716</c:v>
                </c:pt>
                <c:pt idx="548">
                  <c:v>5.4424673750036163</c:v>
                </c:pt>
                <c:pt idx="549">
                  <c:v>5.4523983749968465</c:v>
                </c:pt>
                <c:pt idx="550">
                  <c:v>5.4623303749976913</c:v>
                </c:pt>
                <c:pt idx="551">
                  <c:v>5.472262374998536</c:v>
                </c:pt>
                <c:pt idx="552">
                  <c:v>5.4821933750063181</c:v>
                </c:pt>
                <c:pt idx="553">
                  <c:v>5.4921253750071628</c:v>
                </c:pt>
                <c:pt idx="554">
                  <c:v>5.502056375000393</c:v>
                </c:pt>
                <c:pt idx="555">
                  <c:v>5.5119883750012377</c:v>
                </c:pt>
                <c:pt idx="556">
                  <c:v>5.5219193749944679</c:v>
                </c:pt>
                <c:pt idx="557">
                  <c:v>5.5318513749953127</c:v>
                </c:pt>
                <c:pt idx="558">
                  <c:v>5.5417823750030948</c:v>
                </c:pt>
                <c:pt idx="559">
                  <c:v>5.5517143750039395</c:v>
                </c:pt>
                <c:pt idx="560">
                  <c:v>5.5616453749971697</c:v>
                </c:pt>
                <c:pt idx="561">
                  <c:v>5.5715773749980144</c:v>
                </c:pt>
                <c:pt idx="562">
                  <c:v>5.5815083750057966</c:v>
                </c:pt>
                <c:pt idx="563">
                  <c:v>5.5914403750066413</c:v>
                </c:pt>
                <c:pt idx="564">
                  <c:v>5.6013713749998715</c:v>
                </c:pt>
                <c:pt idx="565">
                  <c:v>5.6113033750007162</c:v>
                </c:pt>
                <c:pt idx="566">
                  <c:v>5.6212353750015609</c:v>
                </c:pt>
                <c:pt idx="567">
                  <c:v>5.6311663749947911</c:v>
                </c:pt>
                <c:pt idx="568">
                  <c:v>5.6410983749956358</c:v>
                </c:pt>
                <c:pt idx="569">
                  <c:v>5.651029375003418</c:v>
                </c:pt>
                <c:pt idx="570">
                  <c:v>5.6609613750042627</c:v>
                </c:pt>
                <c:pt idx="571">
                  <c:v>5.6708923749974929</c:v>
                </c:pt>
                <c:pt idx="572">
                  <c:v>5.6808239999954822</c:v>
                </c:pt>
                <c:pt idx="573">
                  <c:v>5.6907550000032643</c:v>
                </c:pt>
                <c:pt idx="574">
                  <c:v>5.700687000004109</c:v>
                </c:pt>
                <c:pt idx="575">
                  <c:v>5.7106179999973392</c:v>
                </c:pt>
                <c:pt idx="576">
                  <c:v>5.7205499999981839</c:v>
                </c:pt>
                <c:pt idx="577">
                  <c:v>5.7304810000059661</c:v>
                </c:pt>
                <c:pt idx="578">
                  <c:v>5.7404130000068108</c:v>
                </c:pt>
                <c:pt idx="579">
                  <c:v>5.7503449999931036</c:v>
                </c:pt>
                <c:pt idx="580">
                  <c:v>5.7602760000008857</c:v>
                </c:pt>
                <c:pt idx="581">
                  <c:v>5.7702080000017304</c:v>
                </c:pt>
                <c:pt idx="582">
                  <c:v>5.7801389999949606</c:v>
                </c:pt>
                <c:pt idx="583">
                  <c:v>5.7900709999958053</c:v>
                </c:pt>
                <c:pt idx="584">
                  <c:v>5.8000020000035875</c:v>
                </c:pt>
                <c:pt idx="585">
                  <c:v>5.8099340000044322</c:v>
                </c:pt>
                <c:pt idx="586">
                  <c:v>5.8198649999976624</c:v>
                </c:pt>
                <c:pt idx="587">
                  <c:v>5.8297969999985071</c:v>
                </c:pt>
                <c:pt idx="588">
                  <c:v>5.8397280000062892</c:v>
                </c:pt>
                <c:pt idx="589">
                  <c:v>5.8496600000071339</c:v>
                </c:pt>
                <c:pt idx="590">
                  <c:v>5.8595910000003641</c:v>
                </c:pt>
                <c:pt idx="591">
                  <c:v>5.8695230000012089</c:v>
                </c:pt>
                <c:pt idx="592">
                  <c:v>5.8794550000020536</c:v>
                </c:pt>
                <c:pt idx="593">
                  <c:v>5.8893859999952838</c:v>
                </c:pt>
                <c:pt idx="594">
                  <c:v>5.8993179999961285</c:v>
                </c:pt>
                <c:pt idx="595">
                  <c:v>5.9092490000039106</c:v>
                </c:pt>
                <c:pt idx="596">
                  <c:v>5.9191810000047553</c:v>
                </c:pt>
                <c:pt idx="597">
                  <c:v>5.9291119999979855</c:v>
                </c:pt>
                <c:pt idx="598">
                  <c:v>5.9390439999988303</c:v>
                </c:pt>
                <c:pt idx="599">
                  <c:v>5.9489750000066124</c:v>
                </c:pt>
                <c:pt idx="600">
                  <c:v>5.9589069999929052</c:v>
                </c:pt>
                <c:pt idx="601">
                  <c:v>5.9688380000006873</c:v>
                </c:pt>
                <c:pt idx="602">
                  <c:v>5.978770000001532</c:v>
                </c:pt>
                <c:pt idx="603">
                  <c:v>5.9887020000023767</c:v>
                </c:pt>
                <c:pt idx="604">
                  <c:v>5.998632999995607</c:v>
                </c:pt>
                <c:pt idx="605">
                  <c:v>6.0085649999964517</c:v>
                </c:pt>
                <c:pt idx="606">
                  <c:v>6.0184960000042338</c:v>
                </c:pt>
                <c:pt idx="607">
                  <c:v>6.0284280000050785</c:v>
                </c:pt>
                <c:pt idx="608">
                  <c:v>6.0383589999983087</c:v>
                </c:pt>
                <c:pt idx="609">
                  <c:v>6.0482909999991534</c:v>
                </c:pt>
                <c:pt idx="610">
                  <c:v>6.0582220000069356</c:v>
                </c:pt>
                <c:pt idx="611">
                  <c:v>6.0681539999932284</c:v>
                </c:pt>
                <c:pt idx="612">
                  <c:v>6.0780850000010105</c:v>
                </c:pt>
                <c:pt idx="613">
                  <c:v>6.0880170000018552</c:v>
                </c:pt>
                <c:pt idx="614">
                  <c:v>6.0979479999950854</c:v>
                </c:pt>
                <c:pt idx="615">
                  <c:v>6.1078799999959301</c:v>
                </c:pt>
                <c:pt idx="616">
                  <c:v>6.1178119999967748</c:v>
                </c:pt>
                <c:pt idx="617">
                  <c:v>6.127743000004557</c:v>
                </c:pt>
                <c:pt idx="618">
                  <c:v>6.1376750000054017</c:v>
                </c:pt>
                <c:pt idx="619">
                  <c:v>6.1476059999986319</c:v>
                </c:pt>
                <c:pt idx="620">
                  <c:v>6.1575379999994766</c:v>
                </c:pt>
                <c:pt idx="621">
                  <c:v>6.1674690000072587</c:v>
                </c:pt>
                <c:pt idx="622">
                  <c:v>6.1774009999935515</c:v>
                </c:pt>
                <c:pt idx="623">
                  <c:v>6.1873320000013337</c:v>
                </c:pt>
                <c:pt idx="624">
                  <c:v>6.1972640000021784</c:v>
                </c:pt>
                <c:pt idx="625">
                  <c:v>6.2071949999954086</c:v>
                </c:pt>
                <c:pt idx="626">
                  <c:v>6.2171269999962533</c:v>
                </c:pt>
                <c:pt idx="627">
                  <c:v>6.227058999997098</c:v>
                </c:pt>
                <c:pt idx="628">
                  <c:v>6.2369900000048801</c:v>
                </c:pt>
                <c:pt idx="629">
                  <c:v>6.2469220000057248</c:v>
                </c:pt>
                <c:pt idx="630">
                  <c:v>6.2568529999989551</c:v>
                </c:pt>
                <c:pt idx="631">
                  <c:v>6.2667849999997998</c:v>
                </c:pt>
                <c:pt idx="632">
                  <c:v>6.27671599999303</c:v>
                </c:pt>
                <c:pt idx="633">
                  <c:v>6.2866479999938747</c:v>
                </c:pt>
                <c:pt idx="634">
                  <c:v>6.2965790000016568</c:v>
                </c:pt>
                <c:pt idx="635">
                  <c:v>6.3065110000025015</c:v>
                </c:pt>
                <c:pt idx="636">
                  <c:v>6.3164419999957317</c:v>
                </c:pt>
                <c:pt idx="637">
                  <c:v>6.3263739999965765</c:v>
                </c:pt>
                <c:pt idx="638">
                  <c:v>6.3363059999974212</c:v>
                </c:pt>
                <c:pt idx="639">
                  <c:v>6.3462370000052033</c:v>
                </c:pt>
                <c:pt idx="640">
                  <c:v>6.356169000006048</c:v>
                </c:pt>
                <c:pt idx="641">
                  <c:v>6.3660999999992782</c:v>
                </c:pt>
                <c:pt idx="642">
                  <c:v>6.3760320000001229</c:v>
                </c:pt>
                <c:pt idx="643">
                  <c:v>6.3859629999933532</c:v>
                </c:pt>
                <c:pt idx="644">
                  <c:v>6.3958949999941979</c:v>
                </c:pt>
                <c:pt idx="645">
                  <c:v>6.40582600000198</c:v>
                </c:pt>
                <c:pt idx="646">
                  <c:v>6.4157580000028247</c:v>
                </c:pt>
                <c:pt idx="647">
                  <c:v>6.4256900000036694</c:v>
                </c:pt>
                <c:pt idx="648">
                  <c:v>6.4356209999968996</c:v>
                </c:pt>
                <c:pt idx="649">
                  <c:v>6.4455529999977443</c:v>
                </c:pt>
                <c:pt idx="650">
                  <c:v>6.4554840000055265</c:v>
                </c:pt>
                <c:pt idx="651">
                  <c:v>6.4654160000063712</c:v>
                </c:pt>
                <c:pt idx="652">
                  <c:v>6.4753469999996014</c:v>
                </c:pt>
                <c:pt idx="653">
                  <c:v>6.4852790000004461</c:v>
                </c:pt>
                <c:pt idx="654">
                  <c:v>6.4952099999936763</c:v>
                </c:pt>
                <c:pt idx="655">
                  <c:v>6.505141999994521</c:v>
                </c:pt>
                <c:pt idx="656">
                  <c:v>6.5150730000023032</c:v>
                </c:pt>
                <c:pt idx="657">
                  <c:v>6.5250050000031479</c:v>
                </c:pt>
                <c:pt idx="658">
                  <c:v>6.5349370000039926</c:v>
                </c:pt>
                <c:pt idx="659">
                  <c:v>6.5448679999972228</c:v>
                </c:pt>
                <c:pt idx="660">
                  <c:v>6.5547999999980675</c:v>
                </c:pt>
                <c:pt idx="661">
                  <c:v>6.5647310000058496</c:v>
                </c:pt>
                <c:pt idx="662">
                  <c:v>6.5746630000066943</c:v>
                </c:pt>
                <c:pt idx="663">
                  <c:v>6.5845939999999246</c:v>
                </c:pt>
                <c:pt idx="664">
                  <c:v>6.5945260000007693</c:v>
                </c:pt>
                <c:pt idx="665">
                  <c:v>6.6044569999939995</c:v>
                </c:pt>
                <c:pt idx="666">
                  <c:v>6.6143889999948442</c:v>
                </c:pt>
                <c:pt idx="667">
                  <c:v>6.6243200000026263</c:v>
                </c:pt>
                <c:pt idx="668">
                  <c:v>6.634252000003471</c:v>
                </c:pt>
                <c:pt idx="669">
                  <c:v>6.6441840000043157</c:v>
                </c:pt>
                <c:pt idx="670">
                  <c:v>6.654114999997546</c:v>
                </c:pt>
                <c:pt idx="671">
                  <c:v>6.6640469999983907</c:v>
                </c:pt>
                <c:pt idx="672">
                  <c:v>6.6739780000061728</c:v>
                </c:pt>
                <c:pt idx="673">
                  <c:v>6.6839096250041621</c:v>
                </c:pt>
                <c:pt idx="674">
                  <c:v>6.6938406249973923</c:v>
                </c:pt>
                <c:pt idx="675">
                  <c:v>6.703772624998237</c:v>
                </c:pt>
                <c:pt idx="676">
                  <c:v>6.7137036250060191</c:v>
                </c:pt>
                <c:pt idx="677">
                  <c:v>6.7236356250068638</c:v>
                </c:pt>
                <c:pt idx="678">
                  <c:v>6.7335666250000941</c:v>
                </c:pt>
                <c:pt idx="679">
                  <c:v>6.7434986250009388</c:v>
                </c:pt>
                <c:pt idx="680">
                  <c:v>6.7534306250017835</c:v>
                </c:pt>
                <c:pt idx="681">
                  <c:v>6.7633616249950137</c:v>
                </c:pt>
                <c:pt idx="682">
                  <c:v>6.7732936249958584</c:v>
                </c:pt>
                <c:pt idx="683">
                  <c:v>6.7832246250036405</c:v>
                </c:pt>
                <c:pt idx="684">
                  <c:v>6.7931566250044852</c:v>
                </c:pt>
                <c:pt idx="685">
                  <c:v>6.8030876249977155</c:v>
                </c:pt>
                <c:pt idx="686">
                  <c:v>6.8130196249985602</c:v>
                </c:pt>
                <c:pt idx="687">
                  <c:v>6.8229506250063423</c:v>
                </c:pt>
                <c:pt idx="688">
                  <c:v>6.832882625007187</c:v>
                </c:pt>
                <c:pt idx="689">
                  <c:v>6.8428136250004172</c:v>
                </c:pt>
                <c:pt idx="690">
                  <c:v>6.8527456250012619</c:v>
                </c:pt>
                <c:pt idx="691">
                  <c:v>6.8626776250021067</c:v>
                </c:pt>
                <c:pt idx="692">
                  <c:v>6.8726086249953369</c:v>
                </c:pt>
                <c:pt idx="693">
                  <c:v>6.8825406249961816</c:v>
                </c:pt>
                <c:pt idx="694">
                  <c:v>6.8924716250039637</c:v>
                </c:pt>
                <c:pt idx="695">
                  <c:v>6.9024036250048084</c:v>
                </c:pt>
                <c:pt idx="696">
                  <c:v>6.9123346249980386</c:v>
                </c:pt>
                <c:pt idx="697">
                  <c:v>6.9222666249988833</c:v>
                </c:pt>
                <c:pt idx="698">
                  <c:v>6.9321986249997281</c:v>
                </c:pt>
                <c:pt idx="699">
                  <c:v>6.9421296249929583</c:v>
                </c:pt>
                <c:pt idx="700">
                  <c:v>6.952061624993803</c:v>
                </c:pt>
                <c:pt idx="701">
                  <c:v>6.9619926250015851</c:v>
                </c:pt>
                <c:pt idx="702">
                  <c:v>6.9719246250024298</c:v>
                </c:pt>
                <c:pt idx="703">
                  <c:v>6.98185562499566</c:v>
                </c:pt>
                <c:pt idx="704">
                  <c:v>6.9917876249965047</c:v>
                </c:pt>
                <c:pt idx="705">
                  <c:v>7.0017186250042869</c:v>
                </c:pt>
                <c:pt idx="706">
                  <c:v>7.0116506250051316</c:v>
                </c:pt>
                <c:pt idx="707">
                  <c:v>7.0215816249983618</c:v>
                </c:pt>
                <c:pt idx="708">
                  <c:v>7.0315136249992065</c:v>
                </c:pt>
                <c:pt idx="709">
                  <c:v>7.0414456250000512</c:v>
                </c:pt>
                <c:pt idx="710">
                  <c:v>7.0513766249932814</c:v>
                </c:pt>
                <c:pt idx="711">
                  <c:v>7.0613086249941261</c:v>
                </c:pt>
                <c:pt idx="712">
                  <c:v>7.0712396250019083</c:v>
                </c:pt>
                <c:pt idx="713">
                  <c:v>7.081171625002753</c:v>
                </c:pt>
                <c:pt idx="714">
                  <c:v>7.0911026249959832</c:v>
                </c:pt>
                <c:pt idx="715">
                  <c:v>7.1010346249968279</c:v>
                </c:pt>
                <c:pt idx="716">
                  <c:v>7.11096562500461</c:v>
                </c:pt>
                <c:pt idx="717">
                  <c:v>7.1208976250054548</c:v>
                </c:pt>
                <c:pt idx="718">
                  <c:v>7.1308296250062995</c:v>
                </c:pt>
                <c:pt idx="719">
                  <c:v>7.1407606249995297</c:v>
                </c:pt>
                <c:pt idx="720">
                  <c:v>7.1506926250003744</c:v>
                </c:pt>
                <c:pt idx="721">
                  <c:v>7.1606236249936046</c:v>
                </c:pt>
                <c:pt idx="722">
                  <c:v>7.1705556249944493</c:v>
                </c:pt>
                <c:pt idx="723">
                  <c:v>7.1804866250022314</c:v>
                </c:pt>
                <c:pt idx="724">
                  <c:v>7.1904186250030762</c:v>
                </c:pt>
                <c:pt idx="725">
                  <c:v>7.2003496249963064</c:v>
                </c:pt>
                <c:pt idx="726">
                  <c:v>7.2102816249971511</c:v>
                </c:pt>
                <c:pt idx="727">
                  <c:v>7.2202136249979958</c:v>
                </c:pt>
                <c:pt idx="728">
                  <c:v>7.2301446250057779</c:v>
                </c:pt>
                <c:pt idx="729">
                  <c:v>7.2400766250066226</c:v>
                </c:pt>
                <c:pt idx="730">
                  <c:v>7.2500076249998529</c:v>
                </c:pt>
                <c:pt idx="731">
                  <c:v>7.2599396250006976</c:v>
                </c:pt>
                <c:pt idx="732">
                  <c:v>7.2698706249939278</c:v>
                </c:pt>
                <c:pt idx="733">
                  <c:v>7.2798026249947725</c:v>
                </c:pt>
                <c:pt idx="734">
                  <c:v>7.2897336250025546</c:v>
                </c:pt>
                <c:pt idx="735">
                  <c:v>7.2996656250033993</c:v>
                </c:pt>
                <c:pt idx="736">
                  <c:v>7.309597625004244</c:v>
                </c:pt>
                <c:pt idx="737">
                  <c:v>7.3195286249974743</c:v>
                </c:pt>
                <c:pt idx="738">
                  <c:v>7.329460624998319</c:v>
                </c:pt>
                <c:pt idx="739">
                  <c:v>7.3393916250061011</c:v>
                </c:pt>
                <c:pt idx="740">
                  <c:v>7.3493236250069458</c:v>
                </c:pt>
                <c:pt idx="741">
                  <c:v>7.359254625000176</c:v>
                </c:pt>
                <c:pt idx="742">
                  <c:v>7.3691866250010207</c:v>
                </c:pt>
                <c:pt idx="743">
                  <c:v>7.3791176249942509</c:v>
                </c:pt>
                <c:pt idx="744">
                  <c:v>7.3890496249950957</c:v>
                </c:pt>
                <c:pt idx="745">
                  <c:v>7.3989816249959404</c:v>
                </c:pt>
                <c:pt idx="746">
                  <c:v>7.4089126250037225</c:v>
                </c:pt>
                <c:pt idx="747">
                  <c:v>7.4188446250045672</c:v>
                </c:pt>
                <c:pt idx="748">
                  <c:v>7.4287756249977974</c:v>
                </c:pt>
                <c:pt idx="749">
                  <c:v>7.4387076249986421</c:v>
                </c:pt>
                <c:pt idx="750">
                  <c:v>7.4486386250064243</c:v>
                </c:pt>
                <c:pt idx="751">
                  <c:v>7.458570625007269</c:v>
                </c:pt>
                <c:pt idx="752">
                  <c:v>7.4685016250004992</c:v>
                </c:pt>
                <c:pt idx="753">
                  <c:v>7.4784336250013439</c:v>
                </c:pt>
                <c:pt idx="754">
                  <c:v>7.4883656250021886</c:v>
                </c:pt>
                <c:pt idx="755">
                  <c:v>7.4982966249954188</c:v>
                </c:pt>
                <c:pt idx="756">
                  <c:v>7.5082286249962635</c:v>
                </c:pt>
                <c:pt idx="757">
                  <c:v>7.5181596250040457</c:v>
                </c:pt>
                <c:pt idx="758">
                  <c:v>7.5280916250048904</c:v>
                </c:pt>
                <c:pt idx="759">
                  <c:v>7.5380226249981206</c:v>
                </c:pt>
                <c:pt idx="760">
                  <c:v>7.5479546249989653</c:v>
                </c:pt>
                <c:pt idx="761">
                  <c:v>7.5578856250067474</c:v>
                </c:pt>
                <c:pt idx="762">
                  <c:v>7.5678176249930402</c:v>
                </c:pt>
                <c:pt idx="763">
                  <c:v>7.5777496249938849</c:v>
                </c:pt>
                <c:pt idx="764">
                  <c:v>7.5876806250016671</c:v>
                </c:pt>
                <c:pt idx="765">
                  <c:v>7.5976126250025118</c:v>
                </c:pt>
                <c:pt idx="766">
                  <c:v>7.607543624995742</c:v>
                </c:pt>
                <c:pt idx="767">
                  <c:v>7.6174756249965867</c:v>
                </c:pt>
                <c:pt idx="768">
                  <c:v>7.6274066250043688</c:v>
                </c:pt>
                <c:pt idx="769">
                  <c:v>7.6373386250052135</c:v>
                </c:pt>
                <c:pt idx="770">
                  <c:v>7.6472706250060583</c:v>
                </c:pt>
                <c:pt idx="771">
                  <c:v>7.6572016249992885</c:v>
                </c:pt>
                <c:pt idx="772">
                  <c:v>7.6671336250001332</c:v>
                </c:pt>
                <c:pt idx="773">
                  <c:v>7.6770646249933634</c:v>
                </c:pt>
                <c:pt idx="774">
                  <c:v>7.6869976250018226</c:v>
                </c:pt>
                <c:pt idx="775">
                  <c:v>7.6969286249950528</c:v>
                </c:pt>
                <c:pt idx="776">
                  <c:v>7.7068606249958975</c:v>
                </c:pt>
                <c:pt idx="777">
                  <c:v>7.7167916250036797</c:v>
                </c:pt>
                <c:pt idx="778">
                  <c:v>7.7267236250045244</c:v>
                </c:pt>
                <c:pt idx="779">
                  <c:v>7.7366556250053691</c:v>
                </c:pt>
                <c:pt idx="780">
                  <c:v>7.7465866249985993</c:v>
                </c:pt>
                <c:pt idx="781">
                  <c:v>7.756518624999444</c:v>
                </c:pt>
                <c:pt idx="782">
                  <c:v>7.7664496250072261</c:v>
                </c:pt>
                <c:pt idx="783">
                  <c:v>7.7763816249935189</c:v>
                </c:pt>
                <c:pt idx="784">
                  <c:v>7.7863126250013011</c:v>
                </c:pt>
                <c:pt idx="785">
                  <c:v>7.7962446250021458</c:v>
                </c:pt>
                <c:pt idx="786">
                  <c:v>7.806175624995376</c:v>
                </c:pt>
                <c:pt idx="787">
                  <c:v>7.8161076249962207</c:v>
                </c:pt>
                <c:pt idx="788">
                  <c:v>7.8260396249970654</c:v>
                </c:pt>
                <c:pt idx="789">
                  <c:v>7.8359706250048475</c:v>
                </c:pt>
                <c:pt idx="790">
                  <c:v>7.8459026250056922</c:v>
                </c:pt>
                <c:pt idx="791">
                  <c:v>7.8558336249989225</c:v>
                </c:pt>
                <c:pt idx="792">
                  <c:v>7.8657656249997672</c:v>
                </c:pt>
                <c:pt idx="793">
                  <c:v>7.8756966249929974</c:v>
                </c:pt>
                <c:pt idx="794">
                  <c:v>7.8856286249938421</c:v>
                </c:pt>
                <c:pt idx="795">
                  <c:v>7.8955606249946868</c:v>
                </c:pt>
                <c:pt idx="796">
                  <c:v>7.9054916250024689</c:v>
                </c:pt>
                <c:pt idx="797">
                  <c:v>7.9154236250033136</c:v>
                </c:pt>
                <c:pt idx="798">
                  <c:v>7.9253546249965439</c:v>
                </c:pt>
                <c:pt idx="799">
                  <c:v>7.9352866249973886</c:v>
                </c:pt>
                <c:pt idx="800">
                  <c:v>7.9452176250051707</c:v>
                </c:pt>
                <c:pt idx="801">
                  <c:v>7.9551496250060154</c:v>
                </c:pt>
                <c:pt idx="802">
                  <c:v>7.9650806249992456</c:v>
                </c:pt>
                <c:pt idx="803">
                  <c:v>7.9750126250000903</c:v>
                </c:pt>
                <c:pt idx="804">
                  <c:v>7.984944625000935</c:v>
                </c:pt>
                <c:pt idx="805">
                  <c:v>7.9948756249941653</c:v>
                </c:pt>
                <c:pt idx="806">
                  <c:v>8.00480762499501</c:v>
                </c:pt>
                <c:pt idx="807">
                  <c:v>8.0147386250027921</c:v>
                </c:pt>
                <c:pt idx="808">
                  <c:v>8.0246706250036368</c:v>
                </c:pt>
                <c:pt idx="809">
                  <c:v>8.034601624996867</c:v>
                </c:pt>
                <c:pt idx="810">
                  <c:v>8.0445336249977117</c:v>
                </c:pt>
                <c:pt idx="811">
                  <c:v>8.0544656249985565</c:v>
                </c:pt>
                <c:pt idx="812">
                  <c:v>8.0643966250063386</c:v>
                </c:pt>
                <c:pt idx="813">
                  <c:v>8.0743286250071833</c:v>
                </c:pt>
                <c:pt idx="814">
                  <c:v>8.0842596250004135</c:v>
                </c:pt>
                <c:pt idx="815">
                  <c:v>8.0941916250012582</c:v>
                </c:pt>
                <c:pt idx="816">
                  <c:v>8.1041226249944884</c:v>
                </c:pt>
                <c:pt idx="817">
                  <c:v>8.1140546249953331</c:v>
                </c:pt>
                <c:pt idx="818">
                  <c:v>8.1239866249961779</c:v>
                </c:pt>
                <c:pt idx="819">
                  <c:v>8.13391762500396</c:v>
                </c:pt>
                <c:pt idx="820">
                  <c:v>8.1438496250048047</c:v>
                </c:pt>
                <c:pt idx="821">
                  <c:v>8.1537806249980349</c:v>
                </c:pt>
                <c:pt idx="822">
                  <c:v>8.1637126249988796</c:v>
                </c:pt>
                <c:pt idx="823">
                  <c:v>8.1736436250066618</c:v>
                </c:pt>
                <c:pt idx="824">
                  <c:v>8.1835756249929545</c:v>
                </c:pt>
                <c:pt idx="825">
                  <c:v>8.1935066250007367</c:v>
                </c:pt>
                <c:pt idx="826">
                  <c:v>8.2034386250015814</c:v>
                </c:pt>
                <c:pt idx="827">
                  <c:v>8.2133706250024261</c:v>
                </c:pt>
                <c:pt idx="828">
                  <c:v>8.2233016249956563</c:v>
                </c:pt>
                <c:pt idx="829">
                  <c:v>8.233233624996501</c:v>
                </c:pt>
                <c:pt idx="830">
                  <c:v>8.2431646250042832</c:v>
                </c:pt>
                <c:pt idx="831">
                  <c:v>8.2530966250051279</c:v>
                </c:pt>
                <c:pt idx="832">
                  <c:v>8.2630276249983581</c:v>
                </c:pt>
                <c:pt idx="833">
                  <c:v>8.2729596249992028</c:v>
                </c:pt>
                <c:pt idx="834">
                  <c:v>8.2828916250000475</c:v>
                </c:pt>
                <c:pt idx="835">
                  <c:v>8.2928226249932777</c:v>
                </c:pt>
                <c:pt idx="836">
                  <c:v>8.3027546249941224</c:v>
                </c:pt>
                <c:pt idx="837">
                  <c:v>8.3126856250019046</c:v>
                </c:pt>
                <c:pt idx="838">
                  <c:v>8.3226176250027493</c:v>
                </c:pt>
                <c:pt idx="839">
                  <c:v>8.3325486249959795</c:v>
                </c:pt>
                <c:pt idx="840">
                  <c:v>8.3424806249968242</c:v>
                </c:pt>
                <c:pt idx="841">
                  <c:v>8.3524126249976689</c:v>
                </c:pt>
                <c:pt idx="842">
                  <c:v>8.362343625005451</c:v>
                </c:pt>
                <c:pt idx="843">
                  <c:v>8.3722756250062957</c:v>
                </c:pt>
                <c:pt idx="844">
                  <c:v>8.382206624999526</c:v>
                </c:pt>
                <c:pt idx="845">
                  <c:v>8.3921386250003707</c:v>
                </c:pt>
                <c:pt idx="846">
                  <c:v>8.4020696249936009</c:v>
                </c:pt>
                <c:pt idx="847">
                  <c:v>8.4120016249944456</c:v>
                </c:pt>
                <c:pt idx="848">
                  <c:v>8.4219806250039255</c:v>
                </c:pt>
                <c:pt idx="849">
                  <c:v>8.4319636250002077</c:v>
                </c:pt>
                <c:pt idx="850">
                  <c:v>8.4419476250041043</c:v>
                </c:pt>
                <c:pt idx="851">
                  <c:v>8.4519326250010636</c:v>
                </c:pt>
                <c:pt idx="852">
                  <c:v>8.4619156249973457</c:v>
                </c:pt>
                <c:pt idx="853">
                  <c:v>8.4718996250012424</c:v>
                </c:pt>
                <c:pt idx="854">
                  <c:v>8.481883625005139</c:v>
                </c:pt>
                <c:pt idx="855">
                  <c:v>8.4918676249944838</c:v>
                </c:pt>
                <c:pt idx="856">
                  <c:v>8.5018516249983804</c:v>
                </c:pt>
                <c:pt idx="857">
                  <c:v>8.5118356250022771</c:v>
                </c:pt>
                <c:pt idx="858">
                  <c:v>8.5218206249992363</c:v>
                </c:pt>
                <c:pt idx="859">
                  <c:v>8.531804625003133</c:v>
                </c:pt>
                <c:pt idx="860">
                  <c:v>8.5417886250070296</c:v>
                </c:pt>
                <c:pt idx="861">
                  <c:v>8.5517726249963744</c:v>
                </c:pt>
                <c:pt idx="862">
                  <c:v>8.561756625000271</c:v>
                </c:pt>
                <c:pt idx="863">
                  <c:v>8.5717406250041677</c:v>
                </c:pt>
                <c:pt idx="864">
                  <c:v>8.5817256250011269</c:v>
                </c:pt>
                <c:pt idx="865">
                  <c:v>8.5917096250050236</c:v>
                </c:pt>
                <c:pt idx="866">
                  <c:v>8.6016936249943683</c:v>
                </c:pt>
                <c:pt idx="867">
                  <c:v>8.6116776249982649</c:v>
                </c:pt>
                <c:pt idx="868">
                  <c:v>8.6216616250021616</c:v>
                </c:pt>
                <c:pt idx="869">
                  <c:v>8.6316446249984438</c:v>
                </c:pt>
                <c:pt idx="870">
                  <c:v>8.6416286250023404</c:v>
                </c:pt>
                <c:pt idx="871">
                  <c:v>8.6516116249986226</c:v>
                </c:pt>
                <c:pt idx="872">
                  <c:v>8.6615946249949047</c:v>
                </c:pt>
                <c:pt idx="873">
                  <c:v>8.6715786249988014</c:v>
                </c:pt>
                <c:pt idx="874">
                  <c:v>8.6815616249950835</c:v>
                </c:pt>
                <c:pt idx="875">
                  <c:v>8.6915448749932693</c:v>
                </c:pt>
                <c:pt idx="876">
                  <c:v>8.701528874997166</c:v>
                </c:pt>
                <c:pt idx="877">
                  <c:v>8.7115118749934481</c:v>
                </c:pt>
                <c:pt idx="878">
                  <c:v>8.7214958749973448</c:v>
                </c:pt>
                <c:pt idx="879">
                  <c:v>8.7314778750005644</c:v>
                </c:pt>
                <c:pt idx="880">
                  <c:v>8.7414608749968465</c:v>
                </c:pt>
                <c:pt idx="881">
                  <c:v>8.7514438749931287</c:v>
                </c:pt>
                <c:pt idx="882">
                  <c:v>8.7614268750039628</c:v>
                </c:pt>
                <c:pt idx="883">
                  <c:v>8.7714098750002449</c:v>
                </c:pt>
                <c:pt idx="884">
                  <c:v>8.7813928749965271</c:v>
                </c:pt>
                <c:pt idx="885">
                  <c:v>8.7913758749928093</c:v>
                </c:pt>
                <c:pt idx="886">
                  <c:v>8.8013588750036433</c:v>
                </c:pt>
                <c:pt idx="887">
                  <c:v>8.8113418749999255</c:v>
                </c:pt>
                <c:pt idx="888">
                  <c:v>8.8213248749962077</c:v>
                </c:pt>
                <c:pt idx="889">
                  <c:v>8.8313088750001043</c:v>
                </c:pt>
                <c:pt idx="890">
                  <c:v>8.8412908750033239</c:v>
                </c:pt>
                <c:pt idx="891">
                  <c:v>8.8512748750072205</c:v>
                </c:pt>
                <c:pt idx="892">
                  <c:v>8.8612568749958882</c:v>
                </c:pt>
                <c:pt idx="893">
                  <c:v>8.8712398750067223</c:v>
                </c:pt>
                <c:pt idx="894">
                  <c:v>8.8812228750030044</c:v>
                </c:pt>
                <c:pt idx="895">
                  <c:v>8.8912058749992866</c:v>
                </c:pt>
                <c:pt idx="896">
                  <c:v>8.9011888749955688</c:v>
                </c:pt>
                <c:pt idx="897">
                  <c:v>8.9111708749987883</c:v>
                </c:pt>
                <c:pt idx="898">
                  <c:v>8.9211528750020079</c:v>
                </c:pt>
                <c:pt idx="899">
                  <c:v>8.9311358749982901</c:v>
                </c:pt>
                <c:pt idx="900">
                  <c:v>8.9411188749945723</c:v>
                </c:pt>
                <c:pt idx="901">
                  <c:v>8.9511018750054063</c:v>
                </c:pt>
                <c:pt idx="902">
                  <c:v>8.9610848750016885</c:v>
                </c:pt>
                <c:pt idx="903">
                  <c:v>8.9710678749979706</c:v>
                </c:pt>
                <c:pt idx="904">
                  <c:v>8.9810508749942528</c:v>
                </c:pt>
                <c:pt idx="905">
                  <c:v>8.9910328749974724</c:v>
                </c:pt>
                <c:pt idx="906">
                  <c:v>9.0010158749937546</c:v>
                </c:pt>
                <c:pt idx="907">
                  <c:v>9.0109978749969741</c:v>
                </c:pt>
                <c:pt idx="908">
                  <c:v>9.0209808749932563</c:v>
                </c:pt>
                <c:pt idx="909">
                  <c:v>9.0309648749971529</c:v>
                </c:pt>
                <c:pt idx="910">
                  <c:v>9.0409478749934351</c:v>
                </c:pt>
                <c:pt idx="911">
                  <c:v>9.0509308750042692</c:v>
                </c:pt>
                <c:pt idx="912">
                  <c:v>9.0609138750005513</c:v>
                </c:pt>
                <c:pt idx="913">
                  <c:v>9.0708968749968335</c:v>
                </c:pt>
                <c:pt idx="914">
                  <c:v>9.0808798749931157</c:v>
                </c:pt>
                <c:pt idx="915">
                  <c:v>9.0908628750039497</c:v>
                </c:pt>
                <c:pt idx="916">
                  <c:v>9.1008458750002319</c:v>
                </c:pt>
                <c:pt idx="917">
                  <c:v>9.1108288749965141</c:v>
                </c:pt>
                <c:pt idx="918">
                  <c:v>9.1208118749927962</c:v>
                </c:pt>
                <c:pt idx="919">
                  <c:v>9.1307938749960158</c:v>
                </c:pt>
                <c:pt idx="920">
                  <c:v>9.1407778749999125</c:v>
                </c:pt>
                <c:pt idx="921">
                  <c:v>9.1507608749961946</c:v>
                </c:pt>
                <c:pt idx="922">
                  <c:v>9.1607438750070287</c:v>
                </c:pt>
                <c:pt idx="923">
                  <c:v>9.1707268750033109</c:v>
                </c:pt>
                <c:pt idx="924">
                  <c:v>9.1807108750072075</c:v>
                </c:pt>
                <c:pt idx="925">
                  <c:v>9.1906938750034897</c:v>
                </c:pt>
                <c:pt idx="926">
                  <c:v>9.2006768749997718</c:v>
                </c:pt>
                <c:pt idx="927">
                  <c:v>9.210659874996054</c:v>
                </c:pt>
                <c:pt idx="928">
                  <c:v>9.2206428750068881</c:v>
                </c:pt>
                <c:pt idx="929">
                  <c:v>9.2306258750031702</c:v>
                </c:pt>
                <c:pt idx="930">
                  <c:v>9.2406088749994524</c:v>
                </c:pt>
                <c:pt idx="931">
                  <c:v>9.2505918749957345</c:v>
                </c:pt>
                <c:pt idx="932">
                  <c:v>9.2605758749996312</c:v>
                </c:pt>
                <c:pt idx="933">
                  <c:v>9.2705588749959134</c:v>
                </c:pt>
                <c:pt idx="934">
                  <c:v>9.28054287499981</c:v>
                </c:pt>
                <c:pt idx="935">
                  <c:v>9.2905258749960922</c:v>
                </c:pt>
                <c:pt idx="936">
                  <c:v>9.3005078749993118</c:v>
                </c:pt>
                <c:pt idx="937">
                  <c:v>9.3104908749955939</c:v>
                </c:pt>
                <c:pt idx="938">
                  <c:v>9.320473875006428</c:v>
                </c:pt>
                <c:pt idx="939">
                  <c:v>9.3304578749957727</c:v>
                </c:pt>
                <c:pt idx="940">
                  <c:v>9.3404398749989923</c:v>
                </c:pt>
                <c:pt idx="941">
                  <c:v>9.350423875002889</c:v>
                </c:pt>
                <c:pt idx="942">
                  <c:v>9.3604068749991711</c:v>
                </c:pt>
                <c:pt idx="943">
                  <c:v>9.3703908750030678</c:v>
                </c:pt>
                <c:pt idx="944">
                  <c:v>9.3803278749983292</c:v>
                </c:pt>
                <c:pt idx="945">
                  <c:v>9.3902608750067884</c:v>
                </c:pt>
                <c:pt idx="946">
                  <c:v>9.4001928749930812</c:v>
                </c:pt>
                <c:pt idx="947">
                  <c:v>9.4101238750008633</c:v>
                </c:pt>
                <c:pt idx="948">
                  <c:v>9.420055875001708</c:v>
                </c:pt>
                <c:pt idx="949">
                  <c:v>9.4299868749949383</c:v>
                </c:pt>
                <c:pt idx="950">
                  <c:v>9.439918874995783</c:v>
                </c:pt>
                <c:pt idx="951">
                  <c:v>9.4498508749966277</c:v>
                </c:pt>
                <c:pt idx="952">
                  <c:v>9.4597818750044098</c:v>
                </c:pt>
                <c:pt idx="953">
                  <c:v>9.4697138750052545</c:v>
                </c:pt>
                <c:pt idx="954">
                  <c:v>9.4796448749984847</c:v>
                </c:pt>
                <c:pt idx="955">
                  <c:v>9.4895768749993294</c:v>
                </c:pt>
                <c:pt idx="956">
                  <c:v>9.4995078750071116</c:v>
                </c:pt>
                <c:pt idx="957">
                  <c:v>9.5094398749934044</c:v>
                </c:pt>
                <c:pt idx="958">
                  <c:v>9.5193708750011865</c:v>
                </c:pt>
                <c:pt idx="959">
                  <c:v>9.5293028750020312</c:v>
                </c:pt>
                <c:pt idx="960">
                  <c:v>9.5392348750028759</c:v>
                </c:pt>
                <c:pt idx="961">
                  <c:v>9.5491658749961061</c:v>
                </c:pt>
                <c:pt idx="962">
                  <c:v>9.5590978749969508</c:v>
                </c:pt>
                <c:pt idx="963">
                  <c:v>9.569028875004733</c:v>
                </c:pt>
                <c:pt idx="964">
                  <c:v>9.5789608750055777</c:v>
                </c:pt>
                <c:pt idx="965">
                  <c:v>9.5888918749988079</c:v>
                </c:pt>
                <c:pt idx="966">
                  <c:v>9.5988238749996526</c:v>
                </c:pt>
                <c:pt idx="967">
                  <c:v>9.6087558750004973</c:v>
                </c:pt>
                <c:pt idx="968">
                  <c:v>9.6186868749937275</c:v>
                </c:pt>
                <c:pt idx="969">
                  <c:v>9.6286188749945723</c:v>
                </c:pt>
                <c:pt idx="970">
                  <c:v>9.6385498750023544</c:v>
                </c:pt>
                <c:pt idx="971">
                  <c:v>9.6484818750031991</c:v>
                </c:pt>
                <c:pt idx="972">
                  <c:v>9.6584128749964293</c:v>
                </c:pt>
                <c:pt idx="973">
                  <c:v>9.668344874997274</c:v>
                </c:pt>
                <c:pt idx="974">
                  <c:v>9.6782758750050562</c:v>
                </c:pt>
                <c:pt idx="975">
                  <c:v>9.6882068749982864</c:v>
                </c:pt>
                <c:pt idx="976">
                  <c:v>9.6981388749991311</c:v>
                </c:pt>
                <c:pt idx="977">
                  <c:v>9.7080698750069132</c:v>
                </c:pt>
                <c:pt idx="978">
                  <c:v>9.718001874993206</c:v>
                </c:pt>
                <c:pt idx="979">
                  <c:v>9.7279328750009881</c:v>
                </c:pt>
                <c:pt idx="980">
                  <c:v>9.7378648750018328</c:v>
                </c:pt>
                <c:pt idx="981">
                  <c:v>9.7477958749950631</c:v>
                </c:pt>
                <c:pt idx="982">
                  <c:v>9.7577278749959078</c:v>
                </c:pt>
                <c:pt idx="983">
                  <c:v>9.7676598749967525</c:v>
                </c:pt>
                <c:pt idx="984">
                  <c:v>9.7775908750045346</c:v>
                </c:pt>
                <c:pt idx="985">
                  <c:v>9.7875228750053793</c:v>
                </c:pt>
                <c:pt idx="986">
                  <c:v>9.7974538749986095</c:v>
                </c:pt>
                <c:pt idx="987">
                  <c:v>9.8073858749994542</c:v>
                </c:pt>
                <c:pt idx="988">
                  <c:v>9.8173168750072364</c:v>
                </c:pt>
                <c:pt idx="989">
                  <c:v>9.8272488749935292</c:v>
                </c:pt>
                <c:pt idx="990">
                  <c:v>9.8371808749943739</c:v>
                </c:pt>
                <c:pt idx="991">
                  <c:v>9.847111875002156</c:v>
                </c:pt>
                <c:pt idx="992">
                  <c:v>9.8570438750030007</c:v>
                </c:pt>
                <c:pt idx="993">
                  <c:v>9.8669748749962309</c:v>
                </c:pt>
                <c:pt idx="994">
                  <c:v>9.8769068749970756</c:v>
                </c:pt>
                <c:pt idx="995">
                  <c:v>9.8868388749979204</c:v>
                </c:pt>
                <c:pt idx="996">
                  <c:v>9.8967698750057025</c:v>
                </c:pt>
                <c:pt idx="997">
                  <c:v>9.9067018750065472</c:v>
                </c:pt>
                <c:pt idx="998">
                  <c:v>9.9166328749997774</c:v>
                </c:pt>
                <c:pt idx="999">
                  <c:v>9.9265648750006221</c:v>
                </c:pt>
                <c:pt idx="1000">
                  <c:v>9.9364958749938523</c:v>
                </c:pt>
                <c:pt idx="1001">
                  <c:v>9.946427874994697</c:v>
                </c:pt>
                <c:pt idx="1002">
                  <c:v>9.9563598749955418</c:v>
                </c:pt>
                <c:pt idx="1003">
                  <c:v>9.9662908750033239</c:v>
                </c:pt>
                <c:pt idx="1004">
                  <c:v>9.9762228750041686</c:v>
                </c:pt>
                <c:pt idx="1005">
                  <c:v>9.9861538749973988</c:v>
                </c:pt>
                <c:pt idx="1006">
                  <c:v>9.9960858749982435</c:v>
                </c:pt>
                <c:pt idx="1007">
                  <c:v>10.006016875006026</c:v>
                </c:pt>
                <c:pt idx="1008">
                  <c:v>10.01594887500687</c:v>
                </c:pt>
                <c:pt idx="1009">
                  <c:v>10.025880874993163</c:v>
                </c:pt>
                <c:pt idx="1010">
                  <c:v>10.035811875000945</c:v>
                </c:pt>
                <c:pt idx="1011">
                  <c:v>10.04574387500179</c:v>
                </c:pt>
                <c:pt idx="1012">
                  <c:v>10.05567487499502</c:v>
                </c:pt>
                <c:pt idx="1013">
                  <c:v>10.065606874995865</c:v>
                </c:pt>
                <c:pt idx="1014">
                  <c:v>10.07553887499671</c:v>
                </c:pt>
                <c:pt idx="1015">
                  <c:v>10.085469875004492</c:v>
                </c:pt>
                <c:pt idx="1016">
                  <c:v>10.095401875005336</c:v>
                </c:pt>
                <c:pt idx="1017">
                  <c:v>10.105332874998567</c:v>
                </c:pt>
                <c:pt idx="1018">
                  <c:v>10.115264874999411</c:v>
                </c:pt>
                <c:pt idx="1019">
                  <c:v>10.125195875007194</c:v>
                </c:pt>
                <c:pt idx="1020">
                  <c:v>10.135127874993486</c:v>
                </c:pt>
                <c:pt idx="1021">
                  <c:v>10.145059874994331</c:v>
                </c:pt>
                <c:pt idx="1022">
                  <c:v>10.154990875002113</c:v>
                </c:pt>
                <c:pt idx="1023">
                  <c:v>10.164922875002958</c:v>
                </c:pt>
                <c:pt idx="1024">
                  <c:v>10.174853874996188</c:v>
                </c:pt>
                <c:pt idx="1025">
                  <c:v>10.184785874997033</c:v>
                </c:pt>
                <c:pt idx="1026">
                  <c:v>10.194717874997878</c:v>
                </c:pt>
                <c:pt idx="1027">
                  <c:v>10.20464887500566</c:v>
                </c:pt>
                <c:pt idx="1028">
                  <c:v>10.214580875006504</c:v>
                </c:pt>
                <c:pt idx="1029">
                  <c:v>10.224511874999735</c:v>
                </c:pt>
                <c:pt idx="1030">
                  <c:v>10.234443875000579</c:v>
                </c:pt>
                <c:pt idx="1031">
                  <c:v>10.244374874993809</c:v>
                </c:pt>
                <c:pt idx="1032">
                  <c:v>10.254306874994654</c:v>
                </c:pt>
                <c:pt idx="1033">
                  <c:v>10.264238874995499</c:v>
                </c:pt>
                <c:pt idx="1034">
                  <c:v>10.274169875003281</c:v>
                </c:pt>
                <c:pt idx="1035">
                  <c:v>10.284101875004126</c:v>
                </c:pt>
                <c:pt idx="1036">
                  <c:v>10.294032874997356</c:v>
                </c:pt>
                <c:pt idx="1037">
                  <c:v>10.303964874998201</c:v>
                </c:pt>
                <c:pt idx="1038">
                  <c:v>10.313895875005983</c:v>
                </c:pt>
                <c:pt idx="1039">
                  <c:v>10.323827875006828</c:v>
                </c:pt>
                <c:pt idx="1040">
                  <c:v>10.33375987499312</c:v>
                </c:pt>
                <c:pt idx="1041">
                  <c:v>10.343690875000902</c:v>
                </c:pt>
                <c:pt idx="1042">
                  <c:v>10.353622875001747</c:v>
                </c:pt>
                <c:pt idx="1043">
                  <c:v>10.363553874994977</c:v>
                </c:pt>
                <c:pt idx="1044">
                  <c:v>10.373485874995822</c:v>
                </c:pt>
                <c:pt idx="1045">
                  <c:v>10.383417874996667</c:v>
                </c:pt>
                <c:pt idx="1046">
                  <c:v>10.393348875004449</c:v>
                </c:pt>
                <c:pt idx="1047">
                  <c:v>10.403280875005294</c:v>
                </c:pt>
                <c:pt idx="1048">
                  <c:v>10.413211874998524</c:v>
                </c:pt>
                <c:pt idx="1049">
                  <c:v>10.423143874999369</c:v>
                </c:pt>
                <c:pt idx="1050">
                  <c:v>10.433075875000213</c:v>
                </c:pt>
                <c:pt idx="1051">
                  <c:v>10.443006874993443</c:v>
                </c:pt>
                <c:pt idx="1052">
                  <c:v>10.452938874994288</c:v>
                </c:pt>
                <c:pt idx="1053">
                  <c:v>10.46286987500207</c:v>
                </c:pt>
                <c:pt idx="1054">
                  <c:v>10.472801875002915</c:v>
                </c:pt>
                <c:pt idx="1055">
                  <c:v>10.482732874996145</c:v>
                </c:pt>
                <c:pt idx="1056">
                  <c:v>10.49266487499699</c:v>
                </c:pt>
                <c:pt idx="1057">
                  <c:v>10.502596874997835</c:v>
                </c:pt>
                <c:pt idx="1058">
                  <c:v>10.512527875005617</c:v>
                </c:pt>
                <c:pt idx="1059">
                  <c:v>10.522459875006462</c:v>
                </c:pt>
                <c:pt idx="1060">
                  <c:v>10.532390874999692</c:v>
                </c:pt>
                <c:pt idx="1061">
                  <c:v>10.542322875000536</c:v>
                </c:pt>
                <c:pt idx="1062">
                  <c:v>10.552254875001381</c:v>
                </c:pt>
                <c:pt idx="1063">
                  <c:v>10.562185874994611</c:v>
                </c:pt>
                <c:pt idx="1064">
                  <c:v>10.572117874995456</c:v>
                </c:pt>
                <c:pt idx="1065">
                  <c:v>10.582048875003238</c:v>
                </c:pt>
                <c:pt idx="1066">
                  <c:v>10.591980875004083</c:v>
                </c:pt>
                <c:pt idx="1067">
                  <c:v>10.601912875004928</c:v>
                </c:pt>
                <c:pt idx="1068">
                  <c:v>10.611843874998158</c:v>
                </c:pt>
                <c:pt idx="1069">
                  <c:v>10.621775874999003</c:v>
                </c:pt>
                <c:pt idx="1070">
                  <c:v>10.631706875006785</c:v>
                </c:pt>
                <c:pt idx="1071">
                  <c:v>10.641638874993077</c:v>
                </c:pt>
                <c:pt idx="1072">
                  <c:v>10.65156987500086</c:v>
                </c:pt>
                <c:pt idx="1073">
                  <c:v>10.661501875001704</c:v>
                </c:pt>
                <c:pt idx="1074">
                  <c:v>10.671433875002549</c:v>
                </c:pt>
                <c:pt idx="1075">
                  <c:v>10.681364874995779</c:v>
                </c:pt>
                <c:pt idx="1076">
                  <c:v>10.69129629166855</c:v>
                </c:pt>
                <c:pt idx="1077">
                  <c:v>10.70122729166178</c:v>
                </c:pt>
                <c:pt idx="1078">
                  <c:v>10.711159291662625</c:v>
                </c:pt>
                <c:pt idx="1079">
                  <c:v>10.72109129166347</c:v>
                </c:pt>
                <c:pt idx="1080">
                  <c:v>10.731022291671252</c:v>
                </c:pt>
                <c:pt idx="1081">
                  <c:v>10.740954291672097</c:v>
                </c:pt>
                <c:pt idx="1082">
                  <c:v>10.750885291665327</c:v>
                </c:pt>
                <c:pt idx="1083">
                  <c:v>10.760817291666172</c:v>
                </c:pt>
                <c:pt idx="1084">
                  <c:v>10.770749291667016</c:v>
                </c:pt>
                <c:pt idx="1085">
                  <c:v>10.780680291660246</c:v>
                </c:pt>
                <c:pt idx="1086">
                  <c:v>10.790612291661091</c:v>
                </c:pt>
                <c:pt idx="1087">
                  <c:v>10.800543291668873</c:v>
                </c:pt>
                <c:pt idx="1088">
                  <c:v>10.810475291669718</c:v>
                </c:pt>
                <c:pt idx="1089">
                  <c:v>10.820406291662948</c:v>
                </c:pt>
                <c:pt idx="1090">
                  <c:v>10.830338291663793</c:v>
                </c:pt>
                <c:pt idx="1091">
                  <c:v>10.840270291664638</c:v>
                </c:pt>
                <c:pt idx="1092">
                  <c:v>10.85020129167242</c:v>
                </c:pt>
                <c:pt idx="1093">
                  <c:v>10.860133291673264</c:v>
                </c:pt>
                <c:pt idx="1094">
                  <c:v>10.870064291666495</c:v>
                </c:pt>
                <c:pt idx="1095">
                  <c:v>10.879996291667339</c:v>
                </c:pt>
                <c:pt idx="1096">
                  <c:v>10.889928291668184</c:v>
                </c:pt>
                <c:pt idx="1097">
                  <c:v>10.899859291661414</c:v>
                </c:pt>
                <c:pt idx="1098">
                  <c:v>10.909791291662259</c:v>
                </c:pt>
                <c:pt idx="1099">
                  <c:v>10.919722291670041</c:v>
                </c:pt>
                <c:pt idx="1100">
                  <c:v>10.929654291670886</c:v>
                </c:pt>
                <c:pt idx="1101">
                  <c:v>10.939586291671731</c:v>
                </c:pt>
                <c:pt idx="1102">
                  <c:v>10.949517291664961</c:v>
                </c:pt>
                <c:pt idx="1103">
                  <c:v>10.959449291665806</c:v>
                </c:pt>
                <c:pt idx="1104">
                  <c:v>10.969380291673588</c:v>
                </c:pt>
                <c:pt idx="1105">
                  <c:v>10.97931229165988</c:v>
                </c:pt>
                <c:pt idx="1106">
                  <c:v>10.989244291660725</c:v>
                </c:pt>
                <c:pt idx="1107">
                  <c:v>10.999175291668507</c:v>
                </c:pt>
                <c:pt idx="1108">
                  <c:v>11.009107291669352</c:v>
                </c:pt>
                <c:pt idx="1109">
                  <c:v>11.019038291662582</c:v>
                </c:pt>
                <c:pt idx="1110">
                  <c:v>11.028970291663427</c:v>
                </c:pt>
                <c:pt idx="1111">
                  <c:v>11.038902291664272</c:v>
                </c:pt>
                <c:pt idx="1112">
                  <c:v>11.048833291672054</c:v>
                </c:pt>
                <c:pt idx="1113">
                  <c:v>11.058765291672898</c:v>
                </c:pt>
                <c:pt idx="1114">
                  <c:v>11.068696291666129</c:v>
                </c:pt>
                <c:pt idx="1115">
                  <c:v>11.078628291666973</c:v>
                </c:pt>
                <c:pt idx="1116">
                  <c:v>11.088559291660204</c:v>
                </c:pt>
                <c:pt idx="1117">
                  <c:v>11.098491291661048</c:v>
                </c:pt>
                <c:pt idx="1118">
                  <c:v>11.108423291661893</c:v>
                </c:pt>
                <c:pt idx="1119">
                  <c:v>11.118354291669675</c:v>
                </c:pt>
                <c:pt idx="1120">
                  <c:v>11.12828629167052</c:v>
                </c:pt>
                <c:pt idx="1121">
                  <c:v>11.13821729166375</c:v>
                </c:pt>
                <c:pt idx="1122">
                  <c:v>11.148149291664595</c:v>
                </c:pt>
                <c:pt idx="1123">
                  <c:v>11.158081291665439</c:v>
                </c:pt>
                <c:pt idx="1124">
                  <c:v>11.168012291673222</c:v>
                </c:pt>
                <c:pt idx="1125">
                  <c:v>11.177944291659514</c:v>
                </c:pt>
                <c:pt idx="1126">
                  <c:v>11.187875291667297</c:v>
                </c:pt>
                <c:pt idx="1127">
                  <c:v>11.197807291668141</c:v>
                </c:pt>
                <c:pt idx="1128">
                  <c:v>11.207739291668986</c:v>
                </c:pt>
                <c:pt idx="1129">
                  <c:v>11.217670291662216</c:v>
                </c:pt>
                <c:pt idx="1130">
                  <c:v>11.227602291663061</c:v>
                </c:pt>
                <c:pt idx="1131">
                  <c:v>11.237533291670843</c:v>
                </c:pt>
                <c:pt idx="1132">
                  <c:v>11.247465291671688</c:v>
                </c:pt>
                <c:pt idx="1133">
                  <c:v>11.257397291672532</c:v>
                </c:pt>
                <c:pt idx="1134">
                  <c:v>11.267328291665763</c:v>
                </c:pt>
                <c:pt idx="1135">
                  <c:v>11.277260291666607</c:v>
                </c:pt>
                <c:pt idx="1136">
                  <c:v>11.287191291659838</c:v>
                </c:pt>
                <c:pt idx="1137">
                  <c:v>11.297123291660682</c:v>
                </c:pt>
                <c:pt idx="1138">
                  <c:v>11.307055291661527</c:v>
                </c:pt>
                <c:pt idx="1139">
                  <c:v>11.316986291669309</c:v>
                </c:pt>
                <c:pt idx="1140">
                  <c:v>11.326918291670154</c:v>
                </c:pt>
                <c:pt idx="1141">
                  <c:v>11.336849291663384</c:v>
                </c:pt>
                <c:pt idx="1142">
                  <c:v>11.346781291664229</c:v>
                </c:pt>
                <c:pt idx="1143">
                  <c:v>11.356713291665073</c:v>
                </c:pt>
                <c:pt idx="1144">
                  <c:v>11.366644291672856</c:v>
                </c:pt>
                <c:pt idx="1145">
                  <c:v>11.3765762916737</c:v>
                </c:pt>
                <c:pt idx="1146">
                  <c:v>11.386507291666931</c:v>
                </c:pt>
                <c:pt idx="1147">
                  <c:v>11.396439291667775</c:v>
                </c:pt>
                <c:pt idx="1148">
                  <c:v>11.40637129166862</c:v>
                </c:pt>
                <c:pt idx="1149">
                  <c:v>11.41630229166185</c:v>
                </c:pt>
                <c:pt idx="1150">
                  <c:v>11.426234291662695</c:v>
                </c:pt>
                <c:pt idx="1151">
                  <c:v>11.436165291670477</c:v>
                </c:pt>
                <c:pt idx="1152">
                  <c:v>11.446097291671322</c:v>
                </c:pt>
                <c:pt idx="1153">
                  <c:v>11.456029291672166</c:v>
                </c:pt>
                <c:pt idx="1154">
                  <c:v>11.465960291665397</c:v>
                </c:pt>
                <c:pt idx="1155">
                  <c:v>11.475892291666241</c:v>
                </c:pt>
                <c:pt idx="1156">
                  <c:v>11.485823291659472</c:v>
                </c:pt>
                <c:pt idx="1157">
                  <c:v>11.495755291660316</c:v>
                </c:pt>
                <c:pt idx="1158">
                  <c:v>11.505687291661161</c:v>
                </c:pt>
                <c:pt idx="1159">
                  <c:v>11.515618291668943</c:v>
                </c:pt>
                <c:pt idx="1160">
                  <c:v>11.525550291669788</c:v>
                </c:pt>
                <c:pt idx="1161">
                  <c:v>11.535481291663018</c:v>
                </c:pt>
                <c:pt idx="1162">
                  <c:v>11.545413291663863</c:v>
                </c:pt>
                <c:pt idx="1163">
                  <c:v>11.555345291664707</c:v>
                </c:pt>
                <c:pt idx="1164">
                  <c:v>11.56527629167249</c:v>
                </c:pt>
                <c:pt idx="1165">
                  <c:v>11.575208291673334</c:v>
                </c:pt>
                <c:pt idx="1166">
                  <c:v>11.585139291666565</c:v>
                </c:pt>
                <c:pt idx="1167">
                  <c:v>11.595071291667409</c:v>
                </c:pt>
                <c:pt idx="1168">
                  <c:v>11.605003291668254</c:v>
                </c:pt>
                <c:pt idx="1169">
                  <c:v>11.614934291661484</c:v>
                </c:pt>
                <c:pt idx="1170">
                  <c:v>11.624866291662329</c:v>
                </c:pt>
                <c:pt idx="1171">
                  <c:v>11.634797291670111</c:v>
                </c:pt>
                <c:pt idx="1172">
                  <c:v>11.644729291670956</c:v>
                </c:pt>
                <c:pt idx="1173">
                  <c:v>11.6546612916718</c:v>
                </c:pt>
                <c:pt idx="1174">
                  <c:v>11.664592291665031</c:v>
                </c:pt>
                <c:pt idx="1175">
                  <c:v>11.674524291665875</c:v>
                </c:pt>
                <c:pt idx="1176">
                  <c:v>11.684455291673657</c:v>
                </c:pt>
                <c:pt idx="1177">
                  <c:v>11.694388874995639</c:v>
                </c:pt>
                <c:pt idx="1178">
                  <c:v>11.704320874996483</c:v>
                </c:pt>
                <c:pt idx="1179">
                  <c:v>11.714251875004265</c:v>
                </c:pt>
                <c:pt idx="1180">
                  <c:v>11.72418387500511</c:v>
                </c:pt>
                <c:pt idx="1181">
                  <c:v>11.73411487499834</c:v>
                </c:pt>
                <c:pt idx="1182">
                  <c:v>11.744046874999185</c:v>
                </c:pt>
                <c:pt idx="1183">
                  <c:v>11.75397887500003</c:v>
                </c:pt>
                <c:pt idx="1184">
                  <c:v>11.76390987499326</c:v>
                </c:pt>
                <c:pt idx="1185">
                  <c:v>11.773841874994105</c:v>
                </c:pt>
                <c:pt idx="1186">
                  <c:v>11.783772875001887</c:v>
                </c:pt>
                <c:pt idx="1187">
                  <c:v>11.793704875002732</c:v>
                </c:pt>
                <c:pt idx="1188">
                  <c:v>11.803636875003576</c:v>
                </c:pt>
                <c:pt idx="1189">
                  <c:v>11.813567874996806</c:v>
                </c:pt>
                <c:pt idx="1190">
                  <c:v>11.823499874997651</c:v>
                </c:pt>
                <c:pt idx="1191">
                  <c:v>11.833430875005433</c:v>
                </c:pt>
                <c:pt idx="1192">
                  <c:v>11.843362875006278</c:v>
                </c:pt>
                <c:pt idx="1193">
                  <c:v>11.853294875007123</c:v>
                </c:pt>
                <c:pt idx="1194">
                  <c:v>11.863225875000353</c:v>
                </c:pt>
                <c:pt idx="1195">
                  <c:v>11.873157875001198</c:v>
                </c:pt>
                <c:pt idx="1196">
                  <c:v>11.883088874994428</c:v>
                </c:pt>
                <c:pt idx="1197">
                  <c:v>11.893020874995273</c:v>
                </c:pt>
                <c:pt idx="1198">
                  <c:v>11.902952874996117</c:v>
                </c:pt>
                <c:pt idx="1199">
                  <c:v>11.912883875003899</c:v>
                </c:pt>
                <c:pt idx="1200">
                  <c:v>11.922815875004744</c:v>
                </c:pt>
                <c:pt idx="1201">
                  <c:v>11.932746874997974</c:v>
                </c:pt>
                <c:pt idx="1202">
                  <c:v>11.942678874998819</c:v>
                </c:pt>
                <c:pt idx="1203">
                  <c:v>11.952610874999664</c:v>
                </c:pt>
                <c:pt idx="1204">
                  <c:v>11.962541874992894</c:v>
                </c:pt>
                <c:pt idx="1205">
                  <c:v>11.972473874993739</c:v>
                </c:pt>
                <c:pt idx="1206">
                  <c:v>11.982404875001521</c:v>
                </c:pt>
                <c:pt idx="1207">
                  <c:v>11.992336875002366</c:v>
                </c:pt>
                <c:pt idx="1208">
                  <c:v>12.00226887500321</c:v>
                </c:pt>
                <c:pt idx="1209">
                  <c:v>12.01219987499644</c:v>
                </c:pt>
                <c:pt idx="1210">
                  <c:v>12.022131874997285</c:v>
                </c:pt>
                <c:pt idx="1211">
                  <c:v>12.032062875005067</c:v>
                </c:pt>
                <c:pt idx="1212">
                  <c:v>12.041994875005912</c:v>
                </c:pt>
                <c:pt idx="1213">
                  <c:v>12.051926875006757</c:v>
                </c:pt>
                <c:pt idx="1214">
                  <c:v>12.061857874999987</c:v>
                </c:pt>
                <c:pt idx="1215">
                  <c:v>12.071789875000832</c:v>
                </c:pt>
                <c:pt idx="1216">
                  <c:v>12.081720874994062</c:v>
                </c:pt>
                <c:pt idx="1217">
                  <c:v>12.091652874994907</c:v>
                </c:pt>
                <c:pt idx="1218">
                  <c:v>12.101584874995751</c:v>
                </c:pt>
                <c:pt idx="1219">
                  <c:v>12.111515875003533</c:v>
                </c:pt>
                <c:pt idx="1220">
                  <c:v>12.121447875004378</c:v>
                </c:pt>
                <c:pt idx="1221">
                  <c:v>12.131378874997608</c:v>
                </c:pt>
                <c:pt idx="1222">
                  <c:v>12.141310874998453</c:v>
                </c:pt>
                <c:pt idx="1223">
                  <c:v>12.151242874999298</c:v>
                </c:pt>
                <c:pt idx="1224">
                  <c:v>12.16117387500708</c:v>
                </c:pt>
                <c:pt idx="1225">
                  <c:v>12.171105874993373</c:v>
                </c:pt>
                <c:pt idx="1226">
                  <c:v>12.181036875001155</c:v>
                </c:pt>
                <c:pt idx="1227">
                  <c:v>12.190968875002</c:v>
                </c:pt>
                <c:pt idx="1228">
                  <c:v>12.200900875002844</c:v>
                </c:pt>
                <c:pt idx="1229">
                  <c:v>12.210831874996074</c:v>
                </c:pt>
                <c:pt idx="1230">
                  <c:v>12.220763874996919</c:v>
                </c:pt>
                <c:pt idx="1231">
                  <c:v>12.230694875004701</c:v>
                </c:pt>
                <c:pt idx="1232">
                  <c:v>12.240626875005546</c:v>
                </c:pt>
                <c:pt idx="1233">
                  <c:v>12.250558875006391</c:v>
                </c:pt>
                <c:pt idx="1234">
                  <c:v>12.260489874999621</c:v>
                </c:pt>
                <c:pt idx="1235">
                  <c:v>12.270421875000466</c:v>
                </c:pt>
                <c:pt idx="1236">
                  <c:v>12.28035387500131</c:v>
                </c:pt>
                <c:pt idx="1237">
                  <c:v>12.290284874994541</c:v>
                </c:pt>
                <c:pt idx="1238">
                  <c:v>12.300216874995385</c:v>
                </c:pt>
                <c:pt idx="1239">
                  <c:v>12.310147875003167</c:v>
                </c:pt>
                <c:pt idx="1240">
                  <c:v>12.320079875004012</c:v>
                </c:pt>
                <c:pt idx="1241">
                  <c:v>12.330011875004857</c:v>
                </c:pt>
                <c:pt idx="1242">
                  <c:v>12.339942874998087</c:v>
                </c:pt>
                <c:pt idx="1243">
                  <c:v>12.349874874998932</c:v>
                </c:pt>
                <c:pt idx="1244">
                  <c:v>12.359805875006714</c:v>
                </c:pt>
                <c:pt idx="1245">
                  <c:v>12.369737874993007</c:v>
                </c:pt>
                <c:pt idx="1246">
                  <c:v>12.379669874993851</c:v>
                </c:pt>
                <c:pt idx="1247">
                  <c:v>12.389600875001634</c:v>
                </c:pt>
                <c:pt idx="1248">
                  <c:v>12.399532875002478</c:v>
                </c:pt>
                <c:pt idx="1249">
                  <c:v>12.409463874995708</c:v>
                </c:pt>
                <c:pt idx="1250">
                  <c:v>12.419395874996553</c:v>
                </c:pt>
                <c:pt idx="1251">
                  <c:v>12.429327874997398</c:v>
                </c:pt>
                <c:pt idx="1252">
                  <c:v>12.43925887500518</c:v>
                </c:pt>
                <c:pt idx="1253">
                  <c:v>12.449190875006025</c:v>
                </c:pt>
                <c:pt idx="1254">
                  <c:v>12.459121874999255</c:v>
                </c:pt>
                <c:pt idx="1255">
                  <c:v>12.4690538750001</c:v>
                </c:pt>
                <c:pt idx="1256">
                  <c:v>12.478985875000944</c:v>
                </c:pt>
                <c:pt idx="1257">
                  <c:v>12.488916874994175</c:v>
                </c:pt>
                <c:pt idx="1258">
                  <c:v>12.498848874995019</c:v>
                </c:pt>
                <c:pt idx="1259">
                  <c:v>12.508779875002801</c:v>
                </c:pt>
                <c:pt idx="1260">
                  <c:v>12.518711875003646</c:v>
                </c:pt>
                <c:pt idx="1261">
                  <c:v>12.528643875004491</c:v>
                </c:pt>
                <c:pt idx="1262">
                  <c:v>12.538574874997721</c:v>
                </c:pt>
                <c:pt idx="1263">
                  <c:v>12.548506874998566</c:v>
                </c:pt>
                <c:pt idx="1264">
                  <c:v>12.55843887499941</c:v>
                </c:pt>
                <c:pt idx="1265">
                  <c:v>12.568369875007193</c:v>
                </c:pt>
                <c:pt idx="1266">
                  <c:v>12.578301874993485</c:v>
                </c:pt>
                <c:pt idx="1267">
                  <c:v>12.588232875001268</c:v>
                </c:pt>
                <c:pt idx="1268">
                  <c:v>12.598164875002112</c:v>
                </c:pt>
                <c:pt idx="1269">
                  <c:v>12.608096875002957</c:v>
                </c:pt>
                <c:pt idx="1270">
                  <c:v>12.618027874996187</c:v>
                </c:pt>
                <c:pt idx="1271">
                  <c:v>12.627959874997032</c:v>
                </c:pt>
                <c:pt idx="1272">
                  <c:v>12.637890875004814</c:v>
                </c:pt>
                <c:pt idx="1273">
                  <c:v>12.647822875005659</c:v>
                </c:pt>
                <c:pt idx="1274">
                  <c:v>12.657754875006503</c:v>
                </c:pt>
                <c:pt idx="1275">
                  <c:v>12.667685874999734</c:v>
                </c:pt>
                <c:pt idx="1276">
                  <c:v>12.677617875000578</c:v>
                </c:pt>
                <c:pt idx="1277">
                  <c:v>12.687548541667638</c:v>
                </c:pt>
                <c:pt idx="1278">
                  <c:v>12.697480541668483</c:v>
                </c:pt>
                <c:pt idx="1279">
                  <c:v>12.707412541669328</c:v>
                </c:pt>
                <c:pt idx="1280">
                  <c:v>12.717343541662558</c:v>
                </c:pt>
                <c:pt idx="1281">
                  <c:v>12.727275541663403</c:v>
                </c:pt>
                <c:pt idx="1282">
                  <c:v>12.737206541671185</c:v>
                </c:pt>
                <c:pt idx="1283">
                  <c:v>12.74713854167203</c:v>
                </c:pt>
                <c:pt idx="1284">
                  <c:v>12.757070541672874</c:v>
                </c:pt>
                <c:pt idx="1285">
                  <c:v>12.767001541666104</c:v>
                </c:pt>
                <c:pt idx="1286">
                  <c:v>12.776933541666949</c:v>
                </c:pt>
                <c:pt idx="1287">
                  <c:v>12.786865541667794</c:v>
                </c:pt>
                <c:pt idx="1288">
                  <c:v>12.796796541661024</c:v>
                </c:pt>
                <c:pt idx="1289">
                  <c:v>12.806728541661869</c:v>
                </c:pt>
                <c:pt idx="1290">
                  <c:v>12.816659541669651</c:v>
                </c:pt>
                <c:pt idx="1291">
                  <c:v>12.826591541670496</c:v>
                </c:pt>
                <c:pt idx="1292">
                  <c:v>12.83652354167134</c:v>
                </c:pt>
                <c:pt idx="1293">
                  <c:v>12.846454541664571</c:v>
                </c:pt>
                <c:pt idx="1294">
                  <c:v>12.856386541665415</c:v>
                </c:pt>
                <c:pt idx="1295">
                  <c:v>12.866317541673197</c:v>
                </c:pt>
                <c:pt idx="1296">
                  <c:v>12.87624954165949</c:v>
                </c:pt>
                <c:pt idx="1297">
                  <c:v>12.886181541660335</c:v>
                </c:pt>
                <c:pt idx="1298">
                  <c:v>12.896112541668117</c:v>
                </c:pt>
                <c:pt idx="1299">
                  <c:v>12.906044541668962</c:v>
                </c:pt>
                <c:pt idx="1300">
                  <c:v>12.915975541662192</c:v>
                </c:pt>
                <c:pt idx="1301">
                  <c:v>12.925907541663037</c:v>
                </c:pt>
                <c:pt idx="1302">
                  <c:v>12.935839541663881</c:v>
                </c:pt>
                <c:pt idx="1303">
                  <c:v>12.945770541671664</c:v>
                </c:pt>
                <c:pt idx="1304">
                  <c:v>12.955702541672508</c:v>
                </c:pt>
                <c:pt idx="1305">
                  <c:v>12.965634541673353</c:v>
                </c:pt>
                <c:pt idx="1306">
                  <c:v>12.975565541666583</c:v>
                </c:pt>
                <c:pt idx="1307">
                  <c:v>12.985497541667428</c:v>
                </c:pt>
                <c:pt idx="1308">
                  <c:v>12.995428541660658</c:v>
                </c:pt>
                <c:pt idx="1309">
                  <c:v>13.005360541661503</c:v>
                </c:pt>
                <c:pt idx="1310">
                  <c:v>13.015292541662348</c:v>
                </c:pt>
                <c:pt idx="1311">
                  <c:v>13.02522354167013</c:v>
                </c:pt>
                <c:pt idx="1312">
                  <c:v>13.035155541670974</c:v>
                </c:pt>
                <c:pt idx="1313">
                  <c:v>13.045086541664205</c:v>
                </c:pt>
                <c:pt idx="1314">
                  <c:v>13.055018541665049</c:v>
                </c:pt>
                <c:pt idx="1315">
                  <c:v>13.064950541665894</c:v>
                </c:pt>
                <c:pt idx="1316">
                  <c:v>13.074881541673676</c:v>
                </c:pt>
                <c:pt idx="1317">
                  <c:v>13.084813541659969</c:v>
                </c:pt>
                <c:pt idx="1318">
                  <c:v>13.094745541660814</c:v>
                </c:pt>
                <c:pt idx="1319">
                  <c:v>13.104676541668596</c:v>
                </c:pt>
                <c:pt idx="1320">
                  <c:v>13.11460854166944</c:v>
                </c:pt>
                <c:pt idx="1321">
                  <c:v>13.124539541662671</c:v>
                </c:pt>
                <c:pt idx="1322">
                  <c:v>13.134471541663515</c:v>
                </c:pt>
                <c:pt idx="1323">
                  <c:v>13.14440354166436</c:v>
                </c:pt>
                <c:pt idx="1324">
                  <c:v>13.154334541672142</c:v>
                </c:pt>
                <c:pt idx="1325">
                  <c:v>13.164266541672987</c:v>
                </c:pt>
                <c:pt idx="1326">
                  <c:v>13.174197541666217</c:v>
                </c:pt>
                <c:pt idx="1327">
                  <c:v>13.184129541667062</c:v>
                </c:pt>
                <c:pt idx="1328">
                  <c:v>13.194061541667907</c:v>
                </c:pt>
                <c:pt idx="1329">
                  <c:v>13.203992541661137</c:v>
                </c:pt>
                <c:pt idx="1330">
                  <c:v>13.213924541661981</c:v>
                </c:pt>
                <c:pt idx="1331">
                  <c:v>13.223855541669764</c:v>
                </c:pt>
                <c:pt idx="1332">
                  <c:v>13.233787541670608</c:v>
                </c:pt>
                <c:pt idx="1333">
                  <c:v>13.243719541671453</c:v>
                </c:pt>
                <c:pt idx="1334">
                  <c:v>13.253650541664683</c:v>
                </c:pt>
                <c:pt idx="1335">
                  <c:v>13.263582541665528</c:v>
                </c:pt>
                <c:pt idx="1336">
                  <c:v>13.273514541666373</c:v>
                </c:pt>
                <c:pt idx="1337">
                  <c:v>13.283445541659603</c:v>
                </c:pt>
                <c:pt idx="1338">
                  <c:v>13.293377541660448</c:v>
                </c:pt>
                <c:pt idx="1339">
                  <c:v>13.30330854166823</c:v>
                </c:pt>
                <c:pt idx="1340">
                  <c:v>13.313240541669074</c:v>
                </c:pt>
                <c:pt idx="1341">
                  <c:v>13.323172541669919</c:v>
                </c:pt>
                <c:pt idx="1342">
                  <c:v>13.333103541663149</c:v>
                </c:pt>
                <c:pt idx="1343">
                  <c:v>13.343035541663994</c:v>
                </c:pt>
                <c:pt idx="1344">
                  <c:v>13.352966541671776</c:v>
                </c:pt>
                <c:pt idx="1345">
                  <c:v>13.362898541672621</c:v>
                </c:pt>
                <c:pt idx="1346">
                  <c:v>13.372830541673466</c:v>
                </c:pt>
                <c:pt idx="1347">
                  <c:v>13.382761541666696</c:v>
                </c:pt>
                <c:pt idx="1348">
                  <c:v>13.392693541667541</c:v>
                </c:pt>
                <c:pt idx="1349">
                  <c:v>13.402625541668385</c:v>
                </c:pt>
                <c:pt idx="1350">
                  <c:v>13.412556541661615</c:v>
                </c:pt>
                <c:pt idx="1351">
                  <c:v>13.42248854166246</c:v>
                </c:pt>
                <c:pt idx="1352">
                  <c:v>13.432419541670242</c:v>
                </c:pt>
                <c:pt idx="1353">
                  <c:v>13.442351541671087</c:v>
                </c:pt>
                <c:pt idx="1354">
                  <c:v>13.452283541671932</c:v>
                </c:pt>
                <c:pt idx="1355">
                  <c:v>13.462214541665162</c:v>
                </c:pt>
                <c:pt idx="1356">
                  <c:v>13.472146541666007</c:v>
                </c:pt>
                <c:pt idx="1357">
                  <c:v>13.482078541666851</c:v>
                </c:pt>
                <c:pt idx="1358">
                  <c:v>13.492009541660082</c:v>
                </c:pt>
                <c:pt idx="1359">
                  <c:v>13.501941541660926</c:v>
                </c:pt>
                <c:pt idx="1360">
                  <c:v>13.511872541668708</c:v>
                </c:pt>
                <c:pt idx="1361">
                  <c:v>13.521804541669553</c:v>
                </c:pt>
                <c:pt idx="1362">
                  <c:v>13.531736541670398</c:v>
                </c:pt>
                <c:pt idx="1363">
                  <c:v>13.541667541663628</c:v>
                </c:pt>
                <c:pt idx="1364">
                  <c:v>13.551599541664473</c:v>
                </c:pt>
                <c:pt idx="1365">
                  <c:v>13.561530541672255</c:v>
                </c:pt>
                <c:pt idx="1366">
                  <c:v>13.5714625416731</c:v>
                </c:pt>
                <c:pt idx="1367">
                  <c:v>13.581394541673944</c:v>
                </c:pt>
                <c:pt idx="1368">
                  <c:v>13.591325541667175</c:v>
                </c:pt>
                <c:pt idx="1369">
                  <c:v>13.601257541668019</c:v>
                </c:pt>
                <c:pt idx="1370">
                  <c:v>13.611189541668864</c:v>
                </c:pt>
                <c:pt idx="1371">
                  <c:v>13.621120541662094</c:v>
                </c:pt>
                <c:pt idx="1372">
                  <c:v>13.631052541662939</c:v>
                </c:pt>
                <c:pt idx="1373">
                  <c:v>13.640983541670721</c:v>
                </c:pt>
                <c:pt idx="1374">
                  <c:v>13.650915541671566</c:v>
                </c:pt>
                <c:pt idx="1375">
                  <c:v>13.66084754167241</c:v>
                </c:pt>
                <c:pt idx="1376">
                  <c:v>13.670778541665641</c:v>
                </c:pt>
                <c:pt idx="1377">
                  <c:v>13.680710541666485</c:v>
                </c:pt>
                <c:pt idx="1378">
                  <c:v>13.690641166671412</c:v>
                </c:pt>
                <c:pt idx="1379">
                  <c:v>13.700573166672257</c:v>
                </c:pt>
                <c:pt idx="1380">
                  <c:v>13.710505166673101</c:v>
                </c:pt>
                <c:pt idx="1381">
                  <c:v>13.720436166666332</c:v>
                </c:pt>
                <c:pt idx="1382">
                  <c:v>13.730368166667176</c:v>
                </c:pt>
                <c:pt idx="1383">
                  <c:v>13.740300166668021</c:v>
                </c:pt>
                <c:pt idx="1384">
                  <c:v>13.750231166661251</c:v>
                </c:pt>
                <c:pt idx="1385">
                  <c:v>13.760163166662096</c:v>
                </c:pt>
                <c:pt idx="1386">
                  <c:v>13.770094166669878</c:v>
                </c:pt>
                <c:pt idx="1387">
                  <c:v>13.780026166670723</c:v>
                </c:pt>
                <c:pt idx="1388">
                  <c:v>13.789958166671568</c:v>
                </c:pt>
                <c:pt idx="1389">
                  <c:v>13.799889166664798</c:v>
                </c:pt>
                <c:pt idx="1390">
                  <c:v>13.809821166665643</c:v>
                </c:pt>
                <c:pt idx="1391">
                  <c:v>13.819753166666487</c:v>
                </c:pt>
                <c:pt idx="1392">
                  <c:v>13.829684166659717</c:v>
                </c:pt>
                <c:pt idx="1393">
                  <c:v>13.839616166660562</c:v>
                </c:pt>
                <c:pt idx="1394">
                  <c:v>13.849547166668344</c:v>
                </c:pt>
                <c:pt idx="1395">
                  <c:v>13.859479166669189</c:v>
                </c:pt>
                <c:pt idx="1396">
                  <c:v>13.869411166670034</c:v>
                </c:pt>
                <c:pt idx="1397">
                  <c:v>13.879342166663264</c:v>
                </c:pt>
                <c:pt idx="1398">
                  <c:v>13.889274166664109</c:v>
                </c:pt>
                <c:pt idx="1399">
                  <c:v>13.899206166664953</c:v>
                </c:pt>
                <c:pt idx="1400">
                  <c:v>13.909137166672735</c:v>
                </c:pt>
                <c:pt idx="1401">
                  <c:v>13.91906916667358</c:v>
                </c:pt>
                <c:pt idx="1402">
                  <c:v>13.92900016666681</c:v>
                </c:pt>
                <c:pt idx="1403">
                  <c:v>13.938932166667655</c:v>
                </c:pt>
                <c:pt idx="1404">
                  <c:v>13.9488641666685</c:v>
                </c:pt>
                <c:pt idx="1405">
                  <c:v>13.95879516666173</c:v>
                </c:pt>
                <c:pt idx="1406">
                  <c:v>13.968727166662575</c:v>
                </c:pt>
                <c:pt idx="1407">
                  <c:v>13.978658166670357</c:v>
                </c:pt>
                <c:pt idx="1408">
                  <c:v>13.988590166671202</c:v>
                </c:pt>
                <c:pt idx="1409">
                  <c:v>13.998522166672046</c:v>
                </c:pt>
                <c:pt idx="1410">
                  <c:v>14.008453166665277</c:v>
                </c:pt>
                <c:pt idx="1411">
                  <c:v>14.018385166666121</c:v>
                </c:pt>
                <c:pt idx="1412">
                  <c:v>14.028317166666966</c:v>
                </c:pt>
                <c:pt idx="1413">
                  <c:v>14.038248166660196</c:v>
                </c:pt>
                <c:pt idx="1414">
                  <c:v>14.048180166661041</c:v>
                </c:pt>
                <c:pt idx="1415">
                  <c:v>14.058111166668823</c:v>
                </c:pt>
                <c:pt idx="1416">
                  <c:v>14.068043166669668</c:v>
                </c:pt>
                <c:pt idx="1417">
                  <c:v>14.077975166670512</c:v>
                </c:pt>
                <c:pt idx="1418">
                  <c:v>14.087906166663743</c:v>
                </c:pt>
                <c:pt idx="1419">
                  <c:v>14.097838166664587</c:v>
                </c:pt>
                <c:pt idx="1420">
                  <c:v>14.107770166665432</c:v>
                </c:pt>
                <c:pt idx="1421">
                  <c:v>14.117701166673214</c:v>
                </c:pt>
                <c:pt idx="1422">
                  <c:v>14.127633166659507</c:v>
                </c:pt>
                <c:pt idx="1423">
                  <c:v>14.137564166667289</c:v>
                </c:pt>
                <c:pt idx="1424">
                  <c:v>14.147496166668134</c:v>
                </c:pt>
                <c:pt idx="1425">
                  <c:v>14.157428166668979</c:v>
                </c:pt>
                <c:pt idx="1426">
                  <c:v>14.167359166662209</c:v>
                </c:pt>
                <c:pt idx="1427">
                  <c:v>14.177291166663053</c:v>
                </c:pt>
                <c:pt idx="1428">
                  <c:v>14.187223166663898</c:v>
                </c:pt>
                <c:pt idx="1429">
                  <c:v>14.19715416667168</c:v>
                </c:pt>
                <c:pt idx="1430">
                  <c:v>14.207086166672525</c:v>
                </c:pt>
                <c:pt idx="1431">
                  <c:v>14.217017166665755</c:v>
                </c:pt>
                <c:pt idx="1432">
                  <c:v>14.2269491666666</c:v>
                </c:pt>
                <c:pt idx="1433">
                  <c:v>14.236881166667445</c:v>
                </c:pt>
                <c:pt idx="1434">
                  <c:v>14.246812166660675</c:v>
                </c:pt>
                <c:pt idx="1435">
                  <c:v>14.25674416666152</c:v>
                </c:pt>
                <c:pt idx="1436">
                  <c:v>14.266676166662364</c:v>
                </c:pt>
                <c:pt idx="1437">
                  <c:v>14.276607166670146</c:v>
                </c:pt>
                <c:pt idx="1438">
                  <c:v>14.286539166670991</c:v>
                </c:pt>
                <c:pt idx="1439">
                  <c:v>14.296470166664221</c:v>
                </c:pt>
                <c:pt idx="1440">
                  <c:v>14.306402166665066</c:v>
                </c:pt>
                <c:pt idx="1441">
                  <c:v>14.316334166665911</c:v>
                </c:pt>
                <c:pt idx="1442">
                  <c:v>14.326265166673693</c:v>
                </c:pt>
                <c:pt idx="1443">
                  <c:v>14.336197166659986</c:v>
                </c:pt>
                <c:pt idx="1444">
                  <c:v>14.34612916666083</c:v>
                </c:pt>
                <c:pt idx="1445">
                  <c:v>14.356060166668613</c:v>
                </c:pt>
                <c:pt idx="1446">
                  <c:v>14.365992166669457</c:v>
                </c:pt>
                <c:pt idx="1447">
                  <c:v>14.375923166662687</c:v>
                </c:pt>
                <c:pt idx="1448">
                  <c:v>14.385855166663532</c:v>
                </c:pt>
                <c:pt idx="1449">
                  <c:v>14.395787166664377</c:v>
                </c:pt>
                <c:pt idx="1450">
                  <c:v>14.405718166672159</c:v>
                </c:pt>
                <c:pt idx="1451">
                  <c:v>14.415650166673004</c:v>
                </c:pt>
                <c:pt idx="1452">
                  <c:v>14.425582166673848</c:v>
                </c:pt>
                <c:pt idx="1453">
                  <c:v>14.435513166667079</c:v>
                </c:pt>
                <c:pt idx="1454">
                  <c:v>14.445445166667923</c:v>
                </c:pt>
                <c:pt idx="1455">
                  <c:v>14.455376166661154</c:v>
                </c:pt>
                <c:pt idx="1456">
                  <c:v>14.465308166661998</c:v>
                </c:pt>
                <c:pt idx="1457">
                  <c:v>14.475240166662843</c:v>
                </c:pt>
                <c:pt idx="1458">
                  <c:v>14.485171166670625</c:v>
                </c:pt>
                <c:pt idx="1459">
                  <c:v>14.49510316667147</c:v>
                </c:pt>
                <c:pt idx="1460">
                  <c:v>14.505035166672315</c:v>
                </c:pt>
                <c:pt idx="1461">
                  <c:v>14.514966166665545</c:v>
                </c:pt>
                <c:pt idx="1462">
                  <c:v>14.524898166666389</c:v>
                </c:pt>
                <c:pt idx="1463">
                  <c:v>14.53482916665962</c:v>
                </c:pt>
                <c:pt idx="1464">
                  <c:v>14.544761166660464</c:v>
                </c:pt>
                <c:pt idx="1465">
                  <c:v>14.554693166661309</c:v>
                </c:pt>
                <c:pt idx="1466">
                  <c:v>14.564624166669091</c:v>
                </c:pt>
                <c:pt idx="1467">
                  <c:v>14.574556166669936</c:v>
                </c:pt>
                <c:pt idx="1468">
                  <c:v>14.584488166670781</c:v>
                </c:pt>
                <c:pt idx="1469">
                  <c:v>14.594419166664011</c:v>
                </c:pt>
                <c:pt idx="1470">
                  <c:v>14.604351166664856</c:v>
                </c:pt>
                <c:pt idx="1471">
                  <c:v>14.614282166672638</c:v>
                </c:pt>
                <c:pt idx="1472">
                  <c:v>14.624214166673482</c:v>
                </c:pt>
                <c:pt idx="1473">
                  <c:v>14.634146166659775</c:v>
                </c:pt>
                <c:pt idx="1474">
                  <c:v>14.644077166667557</c:v>
                </c:pt>
                <c:pt idx="1475">
                  <c:v>14.654009166668402</c:v>
                </c:pt>
                <c:pt idx="1476">
                  <c:v>14.663941166669247</c:v>
                </c:pt>
                <c:pt idx="1477">
                  <c:v>14.673872166662477</c:v>
                </c:pt>
                <c:pt idx="1478">
                  <c:v>14.683804166663322</c:v>
                </c:pt>
                <c:pt idx="1479">
                  <c:v>14.693734999993467</c:v>
                </c:pt>
                <c:pt idx="1480">
                  <c:v>14.703666999994311</c:v>
                </c:pt>
                <c:pt idx="1481">
                  <c:v>14.713598999995156</c:v>
                </c:pt>
                <c:pt idx="1482">
                  <c:v>14.723530000002938</c:v>
                </c:pt>
                <c:pt idx="1483">
                  <c:v>14.733462000003783</c:v>
                </c:pt>
                <c:pt idx="1484">
                  <c:v>14.743394000004628</c:v>
                </c:pt>
                <c:pt idx="1485">
                  <c:v>14.753324999997858</c:v>
                </c:pt>
                <c:pt idx="1486">
                  <c:v>14.763256999998703</c:v>
                </c:pt>
                <c:pt idx="1487">
                  <c:v>14.773188999999547</c:v>
                </c:pt>
                <c:pt idx="1488">
                  <c:v>14.78312000000733</c:v>
                </c:pt>
                <c:pt idx="1489">
                  <c:v>14.793051999993622</c:v>
                </c:pt>
                <c:pt idx="1490">
                  <c:v>14.802983000001404</c:v>
                </c:pt>
                <c:pt idx="1491">
                  <c:v>14.812915000002249</c:v>
                </c:pt>
                <c:pt idx="1492">
                  <c:v>14.822847000003094</c:v>
                </c:pt>
                <c:pt idx="1493">
                  <c:v>14.832777999996324</c:v>
                </c:pt>
                <c:pt idx="1494">
                  <c:v>14.842709999997169</c:v>
                </c:pt>
                <c:pt idx="1495">
                  <c:v>14.852641999998013</c:v>
                </c:pt>
                <c:pt idx="1496">
                  <c:v>14.862573000005796</c:v>
                </c:pt>
                <c:pt idx="1497">
                  <c:v>14.87250500000664</c:v>
                </c:pt>
                <c:pt idx="1498">
                  <c:v>14.882435999999871</c:v>
                </c:pt>
                <c:pt idx="1499">
                  <c:v>14.892368000000715</c:v>
                </c:pt>
                <c:pt idx="1500">
                  <c:v>14.90230000000156</c:v>
                </c:pt>
                <c:pt idx="1501">
                  <c:v>14.91223099999479</c:v>
                </c:pt>
                <c:pt idx="1502">
                  <c:v>14.922162999995635</c:v>
                </c:pt>
                <c:pt idx="1503">
                  <c:v>14.93209499999648</c:v>
                </c:pt>
                <c:pt idx="1504">
                  <c:v>14.942026000004262</c:v>
                </c:pt>
                <c:pt idx="1505">
                  <c:v>14.951958000005106</c:v>
                </c:pt>
                <c:pt idx="1506">
                  <c:v>14.961888999998337</c:v>
                </c:pt>
                <c:pt idx="1507">
                  <c:v>14.971820999999181</c:v>
                </c:pt>
                <c:pt idx="1508">
                  <c:v>14.981753000000026</c:v>
                </c:pt>
                <c:pt idx="1509">
                  <c:v>14.991683999993256</c:v>
                </c:pt>
                <c:pt idx="1510">
                  <c:v>15.001615999994101</c:v>
                </c:pt>
                <c:pt idx="1511">
                  <c:v>15.011547999994946</c:v>
                </c:pt>
                <c:pt idx="1512">
                  <c:v>15.021479000002728</c:v>
                </c:pt>
                <c:pt idx="1513">
                  <c:v>15.031411000003573</c:v>
                </c:pt>
                <c:pt idx="1514">
                  <c:v>15.041343000004417</c:v>
                </c:pt>
                <c:pt idx="1515">
                  <c:v>15.051273999997647</c:v>
                </c:pt>
                <c:pt idx="1516">
                  <c:v>15.061205999998492</c:v>
                </c:pt>
                <c:pt idx="1517">
                  <c:v>15.071137000006274</c:v>
                </c:pt>
                <c:pt idx="1518">
                  <c:v>15.081069000007119</c:v>
                </c:pt>
                <c:pt idx="1519">
                  <c:v>15.091000999993412</c:v>
                </c:pt>
                <c:pt idx="1520">
                  <c:v>15.100932000001194</c:v>
                </c:pt>
                <c:pt idx="1521">
                  <c:v>15.110864000002039</c:v>
                </c:pt>
                <c:pt idx="1522">
                  <c:v>15.120796000002883</c:v>
                </c:pt>
                <c:pt idx="1523">
                  <c:v>15.130726999996114</c:v>
                </c:pt>
                <c:pt idx="1524">
                  <c:v>15.140658999996958</c:v>
                </c:pt>
                <c:pt idx="1525">
                  <c:v>15.150590999997803</c:v>
                </c:pt>
                <c:pt idx="1526">
                  <c:v>15.160522000005585</c:v>
                </c:pt>
                <c:pt idx="1527">
                  <c:v>15.17045400000643</c:v>
                </c:pt>
                <c:pt idx="1528">
                  <c:v>15.18038499999966</c:v>
                </c:pt>
                <c:pt idx="1529">
                  <c:v>15.190317000000505</c:v>
                </c:pt>
                <c:pt idx="1530">
                  <c:v>15.200249000001349</c:v>
                </c:pt>
                <c:pt idx="1531">
                  <c:v>15.21017999999458</c:v>
                </c:pt>
                <c:pt idx="1532">
                  <c:v>15.220111999995424</c:v>
                </c:pt>
                <c:pt idx="1533">
                  <c:v>15.230043999996269</c:v>
                </c:pt>
                <c:pt idx="1534">
                  <c:v>15.239975000004051</c:v>
                </c:pt>
                <c:pt idx="1535">
                  <c:v>15.249907000004896</c:v>
                </c:pt>
                <c:pt idx="1536">
                  <c:v>15.259837999998126</c:v>
                </c:pt>
                <c:pt idx="1537">
                  <c:v>15.269769999998971</c:v>
                </c:pt>
                <c:pt idx="1538">
                  <c:v>15.279701999999816</c:v>
                </c:pt>
                <c:pt idx="1539">
                  <c:v>15.289632999993046</c:v>
                </c:pt>
                <c:pt idx="1540">
                  <c:v>15.299564999993891</c:v>
                </c:pt>
                <c:pt idx="1541">
                  <c:v>15.309496999994735</c:v>
                </c:pt>
                <c:pt idx="1542">
                  <c:v>15.319428000002517</c:v>
                </c:pt>
                <c:pt idx="1543">
                  <c:v>15.329360000003362</c:v>
                </c:pt>
                <c:pt idx="1544">
                  <c:v>15.339292000004207</c:v>
                </c:pt>
                <c:pt idx="1545">
                  <c:v>15.349222999997437</c:v>
                </c:pt>
                <c:pt idx="1546">
                  <c:v>15.359154999998282</c:v>
                </c:pt>
                <c:pt idx="1547">
                  <c:v>15.369086000006064</c:v>
                </c:pt>
                <c:pt idx="1548">
                  <c:v>15.379018000006909</c:v>
                </c:pt>
                <c:pt idx="1549">
                  <c:v>15.388949999993201</c:v>
                </c:pt>
                <c:pt idx="1550">
                  <c:v>15.398881000000983</c:v>
                </c:pt>
                <c:pt idx="1551">
                  <c:v>15.408813000001828</c:v>
                </c:pt>
                <c:pt idx="1552">
                  <c:v>15.418745000002673</c:v>
                </c:pt>
                <c:pt idx="1553">
                  <c:v>15.428675999995903</c:v>
                </c:pt>
                <c:pt idx="1554">
                  <c:v>15.438607999996748</c:v>
                </c:pt>
                <c:pt idx="1555">
                  <c:v>15.448539999997593</c:v>
                </c:pt>
                <c:pt idx="1556">
                  <c:v>15.458471000005375</c:v>
                </c:pt>
                <c:pt idx="1557">
                  <c:v>15.468403000006219</c:v>
                </c:pt>
                <c:pt idx="1558">
                  <c:v>15.47833399999945</c:v>
                </c:pt>
                <c:pt idx="1559">
                  <c:v>15.488266000000294</c:v>
                </c:pt>
                <c:pt idx="1560">
                  <c:v>15.498198000001139</c:v>
                </c:pt>
                <c:pt idx="1561">
                  <c:v>15.508128999994369</c:v>
                </c:pt>
                <c:pt idx="1562">
                  <c:v>15.518060999995214</c:v>
                </c:pt>
                <c:pt idx="1563">
                  <c:v>15.527992999996059</c:v>
                </c:pt>
                <c:pt idx="1564">
                  <c:v>15.537924000003841</c:v>
                </c:pt>
                <c:pt idx="1565">
                  <c:v>15.547856000004685</c:v>
                </c:pt>
                <c:pt idx="1566">
                  <c:v>15.557786999997916</c:v>
                </c:pt>
                <c:pt idx="1567">
                  <c:v>15.56771899999876</c:v>
                </c:pt>
                <c:pt idx="1568">
                  <c:v>15.577650999999605</c:v>
                </c:pt>
                <c:pt idx="1569">
                  <c:v>15.587581999992835</c:v>
                </c:pt>
                <c:pt idx="1570">
                  <c:v>15.59751399999368</c:v>
                </c:pt>
                <c:pt idx="1571">
                  <c:v>15.607445999994525</c:v>
                </c:pt>
                <c:pt idx="1572">
                  <c:v>15.617377000002307</c:v>
                </c:pt>
                <c:pt idx="1573">
                  <c:v>15.627309000003152</c:v>
                </c:pt>
                <c:pt idx="1574">
                  <c:v>15.637241000003996</c:v>
                </c:pt>
                <c:pt idx="1575">
                  <c:v>15.647171999997227</c:v>
                </c:pt>
                <c:pt idx="1576">
                  <c:v>15.657103999998071</c:v>
                </c:pt>
                <c:pt idx="1577">
                  <c:v>15.667035000005853</c:v>
                </c:pt>
                <c:pt idx="1578">
                  <c:v>15.676967000006698</c:v>
                </c:pt>
                <c:pt idx="1579">
                  <c:v>15.686898999992991</c:v>
                </c:pt>
                <c:pt idx="1580">
                  <c:v>15.69683050000458</c:v>
                </c:pt>
                <c:pt idx="1581">
                  <c:v>15.706762500005425</c:v>
                </c:pt>
                <c:pt idx="1582">
                  <c:v>15.71669450000627</c:v>
                </c:pt>
                <c:pt idx="1583">
                  <c:v>15.7266254999995</c:v>
                </c:pt>
                <c:pt idx="1584">
                  <c:v>15.736557500000345</c:v>
                </c:pt>
                <c:pt idx="1585">
                  <c:v>15.746489500001189</c:v>
                </c:pt>
                <c:pt idx="1586">
                  <c:v>15.75642049999442</c:v>
                </c:pt>
                <c:pt idx="1587">
                  <c:v>15.766352499995264</c:v>
                </c:pt>
                <c:pt idx="1588">
                  <c:v>15.776283500003046</c:v>
                </c:pt>
                <c:pt idx="1589">
                  <c:v>15.786215500003891</c:v>
                </c:pt>
                <c:pt idx="1590">
                  <c:v>15.796147500004736</c:v>
                </c:pt>
                <c:pt idx="1591">
                  <c:v>15.806078499997966</c:v>
                </c:pt>
                <c:pt idx="1592">
                  <c:v>15.816010499998811</c:v>
                </c:pt>
                <c:pt idx="1593">
                  <c:v>15.825942499999655</c:v>
                </c:pt>
                <c:pt idx="1594">
                  <c:v>15.835873499992886</c:v>
                </c:pt>
                <c:pt idx="1595">
                  <c:v>15.84580549999373</c:v>
                </c:pt>
                <c:pt idx="1596">
                  <c:v>15.855737499994575</c:v>
                </c:pt>
                <c:pt idx="1597">
                  <c:v>15.865668500002357</c:v>
                </c:pt>
                <c:pt idx="1598">
                  <c:v>15.875600500003202</c:v>
                </c:pt>
                <c:pt idx="1599">
                  <c:v>15.885531499996432</c:v>
                </c:pt>
                <c:pt idx="1600">
                  <c:v>15.895463499997277</c:v>
                </c:pt>
                <c:pt idx="1601">
                  <c:v>15.905395499998122</c:v>
                </c:pt>
                <c:pt idx="1602">
                  <c:v>15.915326500005904</c:v>
                </c:pt>
                <c:pt idx="1603">
                  <c:v>15.925258500006748</c:v>
                </c:pt>
                <c:pt idx="1604">
                  <c:v>15.935190499993041</c:v>
                </c:pt>
                <c:pt idx="1605">
                  <c:v>15.945121500000823</c:v>
                </c:pt>
                <c:pt idx="1606">
                  <c:v>15.955053500001668</c:v>
                </c:pt>
                <c:pt idx="1607">
                  <c:v>15.964985500002513</c:v>
                </c:pt>
                <c:pt idx="1608">
                  <c:v>15.974916499995743</c:v>
                </c:pt>
                <c:pt idx="1609">
                  <c:v>15.984848499996588</c:v>
                </c:pt>
                <c:pt idx="1610">
                  <c:v>15.994780499997432</c:v>
                </c:pt>
                <c:pt idx="1611">
                  <c:v>16.004711500005214</c:v>
                </c:pt>
                <c:pt idx="1612">
                  <c:v>16.014643500006059</c:v>
                </c:pt>
                <c:pt idx="1613">
                  <c:v>16.024574499999289</c:v>
                </c:pt>
                <c:pt idx="1614">
                  <c:v>16.034506500000134</c:v>
                </c:pt>
                <c:pt idx="1615">
                  <c:v>16.044438500000979</c:v>
                </c:pt>
                <c:pt idx="1616">
                  <c:v>16.054369499994209</c:v>
                </c:pt>
                <c:pt idx="1617">
                  <c:v>16.064301499995054</c:v>
                </c:pt>
                <c:pt idx="1618">
                  <c:v>16.074233499995898</c:v>
                </c:pt>
                <c:pt idx="1619">
                  <c:v>16.084164500003681</c:v>
                </c:pt>
                <c:pt idx="1620">
                  <c:v>16.094096500004525</c:v>
                </c:pt>
                <c:pt idx="1621">
                  <c:v>16.10402850000537</c:v>
                </c:pt>
                <c:pt idx="1622">
                  <c:v>16.1139594999986</c:v>
                </c:pt>
                <c:pt idx="1623">
                  <c:v>16.123891499999445</c:v>
                </c:pt>
                <c:pt idx="1624">
                  <c:v>16.133822500007227</c:v>
                </c:pt>
                <c:pt idx="1625">
                  <c:v>16.14375449999352</c:v>
                </c:pt>
                <c:pt idx="1626">
                  <c:v>16.153686499994365</c:v>
                </c:pt>
                <c:pt idx="1627">
                  <c:v>16.163617500002147</c:v>
                </c:pt>
                <c:pt idx="1628">
                  <c:v>16.173549500002991</c:v>
                </c:pt>
                <c:pt idx="1629">
                  <c:v>16.183481500003836</c:v>
                </c:pt>
                <c:pt idx="1630">
                  <c:v>16.193412499997066</c:v>
                </c:pt>
                <c:pt idx="1631">
                  <c:v>16.203344499997911</c:v>
                </c:pt>
                <c:pt idx="1632">
                  <c:v>16.213276499998756</c:v>
                </c:pt>
                <c:pt idx="1633">
                  <c:v>16.223207500006538</c:v>
                </c:pt>
                <c:pt idx="1634">
                  <c:v>16.233139499992831</c:v>
                </c:pt>
                <c:pt idx="1635">
                  <c:v>16.243071499993675</c:v>
                </c:pt>
                <c:pt idx="1636">
                  <c:v>16.253002500001458</c:v>
                </c:pt>
                <c:pt idx="1637">
                  <c:v>16.262934500002302</c:v>
                </c:pt>
                <c:pt idx="1638">
                  <c:v>16.272865499995532</c:v>
                </c:pt>
                <c:pt idx="1639">
                  <c:v>16.282797499996377</c:v>
                </c:pt>
                <c:pt idx="1640">
                  <c:v>16.292729499997222</c:v>
                </c:pt>
                <c:pt idx="1641">
                  <c:v>16.302660500005004</c:v>
                </c:pt>
                <c:pt idx="1642">
                  <c:v>16.312592500005849</c:v>
                </c:pt>
                <c:pt idx="1643">
                  <c:v>16.322524500006693</c:v>
                </c:pt>
                <c:pt idx="1644">
                  <c:v>16.332455499999924</c:v>
                </c:pt>
                <c:pt idx="1645">
                  <c:v>16.342387500000768</c:v>
                </c:pt>
                <c:pt idx="1646">
                  <c:v>16.352319500001613</c:v>
                </c:pt>
                <c:pt idx="1647">
                  <c:v>16.362250499994843</c:v>
                </c:pt>
                <c:pt idx="1648">
                  <c:v>16.372182499995688</c:v>
                </c:pt>
                <c:pt idx="1649">
                  <c:v>16.382114499996533</c:v>
                </c:pt>
                <c:pt idx="1650">
                  <c:v>16.392045500004315</c:v>
                </c:pt>
                <c:pt idx="1651">
                  <c:v>16.40197750000516</c:v>
                </c:pt>
                <c:pt idx="1652">
                  <c:v>16.41190849999839</c:v>
                </c:pt>
                <c:pt idx="1653">
                  <c:v>16.421840499999234</c:v>
                </c:pt>
                <c:pt idx="1654">
                  <c:v>16.431772500000079</c:v>
                </c:pt>
                <c:pt idx="1655">
                  <c:v>16.441703499993309</c:v>
                </c:pt>
                <c:pt idx="1656">
                  <c:v>16.451635499994154</c:v>
                </c:pt>
                <c:pt idx="1657">
                  <c:v>16.461567499994999</c:v>
                </c:pt>
                <c:pt idx="1658">
                  <c:v>16.471498500002781</c:v>
                </c:pt>
                <c:pt idx="1659">
                  <c:v>16.481430500003626</c:v>
                </c:pt>
                <c:pt idx="1660">
                  <c:v>16.49136250000447</c:v>
                </c:pt>
                <c:pt idx="1661">
                  <c:v>16.501293499997701</c:v>
                </c:pt>
                <c:pt idx="1662">
                  <c:v>16.511225499998545</c:v>
                </c:pt>
                <c:pt idx="1663">
                  <c:v>16.521156500006327</c:v>
                </c:pt>
                <c:pt idx="1664">
                  <c:v>16.531088500007172</c:v>
                </c:pt>
                <c:pt idx="1665">
                  <c:v>16.541020499993465</c:v>
                </c:pt>
                <c:pt idx="1666">
                  <c:v>16.550951500001247</c:v>
                </c:pt>
                <c:pt idx="1667">
                  <c:v>16.560883500002092</c:v>
                </c:pt>
                <c:pt idx="1668">
                  <c:v>16.570815500002936</c:v>
                </c:pt>
                <c:pt idx="1669">
                  <c:v>16.580746499996167</c:v>
                </c:pt>
                <c:pt idx="1670">
                  <c:v>16.590678499997011</c:v>
                </c:pt>
                <c:pt idx="1671">
                  <c:v>16.600610499997856</c:v>
                </c:pt>
                <c:pt idx="1672">
                  <c:v>16.610541500005638</c:v>
                </c:pt>
                <c:pt idx="1673">
                  <c:v>16.620473500006483</c:v>
                </c:pt>
                <c:pt idx="1674">
                  <c:v>16.630405500007328</c:v>
                </c:pt>
                <c:pt idx="1675">
                  <c:v>16.640336500000558</c:v>
                </c:pt>
                <c:pt idx="1676">
                  <c:v>16.650268500001403</c:v>
                </c:pt>
                <c:pt idx="1677">
                  <c:v>16.660199499994633</c:v>
                </c:pt>
                <c:pt idx="1678">
                  <c:v>16.670131499995477</c:v>
                </c:pt>
                <c:pt idx="1679">
                  <c:v>16.680063499996322</c:v>
                </c:pt>
                <c:pt idx="1680">
                  <c:v>16.689993249994586</c:v>
                </c:pt>
                <c:pt idx="1681">
                  <c:v>16.699925249995431</c:v>
                </c:pt>
                <c:pt idx="1682">
                  <c:v>16.709857249996276</c:v>
                </c:pt>
                <c:pt idx="1683">
                  <c:v>16.719788250004058</c:v>
                </c:pt>
                <c:pt idx="1684">
                  <c:v>16.729720250004902</c:v>
                </c:pt>
                <c:pt idx="1685">
                  <c:v>16.739652250005747</c:v>
                </c:pt>
                <c:pt idx="1686">
                  <c:v>16.749583249998977</c:v>
                </c:pt>
                <c:pt idx="1687">
                  <c:v>16.759515249999822</c:v>
                </c:pt>
                <c:pt idx="1688">
                  <c:v>16.769447250000667</c:v>
                </c:pt>
                <c:pt idx="1689">
                  <c:v>16.779378249993897</c:v>
                </c:pt>
                <c:pt idx="1690">
                  <c:v>16.789310249994742</c:v>
                </c:pt>
                <c:pt idx="1691">
                  <c:v>16.799241250002524</c:v>
                </c:pt>
                <c:pt idx="1692">
                  <c:v>16.809173250003369</c:v>
                </c:pt>
                <c:pt idx="1693">
                  <c:v>16.819105250004213</c:v>
                </c:pt>
                <c:pt idx="1694">
                  <c:v>16.829036249997444</c:v>
                </c:pt>
                <c:pt idx="1695">
                  <c:v>16.838968249998288</c:v>
                </c:pt>
                <c:pt idx="1696">
                  <c:v>16.848900249999133</c:v>
                </c:pt>
                <c:pt idx="1697">
                  <c:v>16.858831250006915</c:v>
                </c:pt>
                <c:pt idx="1698">
                  <c:v>16.868763249993208</c:v>
                </c:pt>
                <c:pt idx="1699">
                  <c:v>16.878695249994053</c:v>
                </c:pt>
                <c:pt idx="1700">
                  <c:v>16.888626250001835</c:v>
                </c:pt>
                <c:pt idx="1701">
                  <c:v>16.898558250002679</c:v>
                </c:pt>
                <c:pt idx="1702">
                  <c:v>16.908490250003524</c:v>
                </c:pt>
                <c:pt idx="1703">
                  <c:v>16.918421249996754</c:v>
                </c:pt>
                <c:pt idx="1704">
                  <c:v>16.928353249997599</c:v>
                </c:pt>
                <c:pt idx="1705">
                  <c:v>16.938284250005381</c:v>
                </c:pt>
                <c:pt idx="1706">
                  <c:v>16.948216250006226</c:v>
                </c:pt>
                <c:pt idx="1707">
                  <c:v>16.958148250007071</c:v>
                </c:pt>
                <c:pt idx="1708">
                  <c:v>16.968079250000301</c:v>
                </c:pt>
                <c:pt idx="1709">
                  <c:v>16.978011250001146</c:v>
                </c:pt>
                <c:pt idx="1710">
                  <c:v>16.98794325000199</c:v>
                </c:pt>
                <c:pt idx="1711">
                  <c:v>16.99787424999522</c:v>
                </c:pt>
                <c:pt idx="1712">
                  <c:v>17.007806249996065</c:v>
                </c:pt>
                <c:pt idx="1713">
                  <c:v>17.01773824999691</c:v>
                </c:pt>
                <c:pt idx="1714">
                  <c:v>17.027669250004692</c:v>
                </c:pt>
                <c:pt idx="1715">
                  <c:v>17.037601250005537</c:v>
                </c:pt>
                <c:pt idx="1716">
                  <c:v>17.047533250006381</c:v>
                </c:pt>
                <c:pt idx="1717">
                  <c:v>17.057464249999612</c:v>
                </c:pt>
                <c:pt idx="1718">
                  <c:v>17.067396250000456</c:v>
                </c:pt>
                <c:pt idx="1719">
                  <c:v>17.077328250001301</c:v>
                </c:pt>
                <c:pt idx="1720">
                  <c:v>17.087259249994531</c:v>
                </c:pt>
                <c:pt idx="1721">
                  <c:v>17.097191249995376</c:v>
                </c:pt>
                <c:pt idx="1722">
                  <c:v>17.107122250003158</c:v>
                </c:pt>
                <c:pt idx="1723">
                  <c:v>17.117054250004003</c:v>
                </c:pt>
                <c:pt idx="1724">
                  <c:v>17.126986250004848</c:v>
                </c:pt>
                <c:pt idx="1725">
                  <c:v>17.136917249998078</c:v>
                </c:pt>
                <c:pt idx="1726">
                  <c:v>17.146849249998922</c:v>
                </c:pt>
                <c:pt idx="1727">
                  <c:v>17.156781249999767</c:v>
                </c:pt>
                <c:pt idx="1728">
                  <c:v>17.166712249992997</c:v>
                </c:pt>
                <c:pt idx="1729">
                  <c:v>17.176644249993842</c:v>
                </c:pt>
                <c:pt idx="1730">
                  <c:v>17.186576249994687</c:v>
                </c:pt>
                <c:pt idx="1731">
                  <c:v>17.196507250002469</c:v>
                </c:pt>
                <c:pt idx="1732">
                  <c:v>17.206439250003314</c:v>
                </c:pt>
                <c:pt idx="1733">
                  <c:v>17.216371250004158</c:v>
                </c:pt>
                <c:pt idx="1734">
                  <c:v>17.226302249997389</c:v>
                </c:pt>
                <c:pt idx="1735">
                  <c:v>17.236234249998233</c:v>
                </c:pt>
                <c:pt idx="1736">
                  <c:v>17.246165250006015</c:v>
                </c:pt>
                <c:pt idx="1737">
                  <c:v>17.25609725000686</c:v>
                </c:pt>
                <c:pt idx="1738">
                  <c:v>17.266029249993153</c:v>
                </c:pt>
                <c:pt idx="1739">
                  <c:v>17.275960250000935</c:v>
                </c:pt>
                <c:pt idx="1740">
                  <c:v>17.28589225000178</c:v>
                </c:pt>
                <c:pt idx="1741">
                  <c:v>17.295824250002624</c:v>
                </c:pt>
                <c:pt idx="1742">
                  <c:v>17.305755249995855</c:v>
                </c:pt>
                <c:pt idx="1743">
                  <c:v>17.315687249996699</c:v>
                </c:pt>
                <c:pt idx="1744">
                  <c:v>17.325619249997544</c:v>
                </c:pt>
                <c:pt idx="1745">
                  <c:v>17.335550250005326</c:v>
                </c:pt>
                <c:pt idx="1746">
                  <c:v>17.345482250006171</c:v>
                </c:pt>
                <c:pt idx="1747">
                  <c:v>17.355414250007016</c:v>
                </c:pt>
                <c:pt idx="1748">
                  <c:v>17.365345250000246</c:v>
                </c:pt>
                <c:pt idx="1749">
                  <c:v>17.375277250001091</c:v>
                </c:pt>
                <c:pt idx="1750">
                  <c:v>17.385209250001935</c:v>
                </c:pt>
                <c:pt idx="1751">
                  <c:v>17.395140249995166</c:v>
                </c:pt>
                <c:pt idx="1752">
                  <c:v>17.40507224999601</c:v>
                </c:pt>
                <c:pt idx="1753">
                  <c:v>17.415004249996855</c:v>
                </c:pt>
                <c:pt idx="1754">
                  <c:v>17.424935250004637</c:v>
                </c:pt>
                <c:pt idx="1755">
                  <c:v>17.434867250005482</c:v>
                </c:pt>
                <c:pt idx="1756">
                  <c:v>17.444798249998712</c:v>
                </c:pt>
                <c:pt idx="1757">
                  <c:v>17.454730249999557</c:v>
                </c:pt>
                <c:pt idx="1758">
                  <c:v>17.464662250000401</c:v>
                </c:pt>
                <c:pt idx="1759">
                  <c:v>17.474593249993632</c:v>
                </c:pt>
                <c:pt idx="1760">
                  <c:v>17.484525249994476</c:v>
                </c:pt>
                <c:pt idx="1761">
                  <c:v>17.494457249995321</c:v>
                </c:pt>
                <c:pt idx="1762">
                  <c:v>17.504388250003103</c:v>
                </c:pt>
                <c:pt idx="1763">
                  <c:v>17.514320250003948</c:v>
                </c:pt>
                <c:pt idx="1764">
                  <c:v>17.524252250004793</c:v>
                </c:pt>
                <c:pt idx="1765">
                  <c:v>17.534183249998023</c:v>
                </c:pt>
                <c:pt idx="1766">
                  <c:v>17.544115249998868</c:v>
                </c:pt>
                <c:pt idx="1767">
                  <c:v>17.554047249999712</c:v>
                </c:pt>
                <c:pt idx="1768">
                  <c:v>17.563978249992942</c:v>
                </c:pt>
                <c:pt idx="1769">
                  <c:v>17.573910249993787</c:v>
                </c:pt>
                <c:pt idx="1770">
                  <c:v>17.583841250001569</c:v>
                </c:pt>
                <c:pt idx="1771">
                  <c:v>17.593773250002414</c:v>
                </c:pt>
                <c:pt idx="1772">
                  <c:v>17.603705250003259</c:v>
                </c:pt>
                <c:pt idx="1773">
                  <c:v>17.613636249996489</c:v>
                </c:pt>
                <c:pt idx="1774">
                  <c:v>17.623568249997334</c:v>
                </c:pt>
                <c:pt idx="1775">
                  <c:v>17.633500249998178</c:v>
                </c:pt>
                <c:pt idx="1776">
                  <c:v>17.64343125000596</c:v>
                </c:pt>
                <c:pt idx="1777">
                  <c:v>17.653363250006805</c:v>
                </c:pt>
                <c:pt idx="1778">
                  <c:v>17.663295249993098</c:v>
                </c:pt>
                <c:pt idx="1779">
                  <c:v>17.67322625000088</c:v>
                </c:pt>
                <c:pt idx="1780">
                  <c:v>17.683158250001725</c:v>
                </c:pt>
                <c:pt idx="1781">
                  <c:v>17.693090291664703</c:v>
                </c:pt>
                <c:pt idx="1782">
                  <c:v>17.703021291672485</c:v>
                </c:pt>
                <c:pt idx="1783">
                  <c:v>17.71295329167333</c:v>
                </c:pt>
                <c:pt idx="1784">
                  <c:v>17.722885291659622</c:v>
                </c:pt>
                <c:pt idx="1785">
                  <c:v>17.732816291667405</c:v>
                </c:pt>
                <c:pt idx="1786">
                  <c:v>17.742748291668249</c:v>
                </c:pt>
                <c:pt idx="1787">
                  <c:v>17.752680291669094</c:v>
                </c:pt>
                <c:pt idx="1788">
                  <c:v>17.762611291662324</c:v>
                </c:pt>
                <c:pt idx="1789">
                  <c:v>17.772543291663169</c:v>
                </c:pt>
                <c:pt idx="1790">
                  <c:v>17.782475291664014</c:v>
                </c:pt>
                <c:pt idx="1791">
                  <c:v>17.792406291671796</c:v>
                </c:pt>
                <c:pt idx="1792">
                  <c:v>17.80233829167264</c:v>
                </c:pt>
                <c:pt idx="1793">
                  <c:v>17.812269291665871</c:v>
                </c:pt>
                <c:pt idx="1794">
                  <c:v>17.822201291666715</c:v>
                </c:pt>
                <c:pt idx="1795">
                  <c:v>17.83213329166756</c:v>
                </c:pt>
                <c:pt idx="1796">
                  <c:v>17.84206429166079</c:v>
                </c:pt>
                <c:pt idx="1797">
                  <c:v>17.851996291661635</c:v>
                </c:pt>
                <c:pt idx="1798">
                  <c:v>17.86192829166248</c:v>
                </c:pt>
                <c:pt idx="1799">
                  <c:v>17.871859291670262</c:v>
                </c:pt>
                <c:pt idx="1800">
                  <c:v>17.881791291671107</c:v>
                </c:pt>
                <c:pt idx="1801">
                  <c:v>17.891723291671951</c:v>
                </c:pt>
                <c:pt idx="1802">
                  <c:v>17.901654291665182</c:v>
                </c:pt>
                <c:pt idx="1803">
                  <c:v>17.911586291666026</c:v>
                </c:pt>
                <c:pt idx="1804">
                  <c:v>17.921518291666871</c:v>
                </c:pt>
                <c:pt idx="1805">
                  <c:v>17.931449291660101</c:v>
                </c:pt>
                <c:pt idx="1806">
                  <c:v>17.941381291660946</c:v>
                </c:pt>
                <c:pt idx="1807">
                  <c:v>17.951313291661791</c:v>
                </c:pt>
                <c:pt idx="1808">
                  <c:v>17.961244291669573</c:v>
                </c:pt>
                <c:pt idx="1809">
                  <c:v>17.971176291670417</c:v>
                </c:pt>
                <c:pt idx="1810">
                  <c:v>17.981108291671262</c:v>
                </c:pt>
                <c:pt idx="1811">
                  <c:v>17.991039291664492</c:v>
                </c:pt>
                <c:pt idx="1812">
                  <c:v>18.000971291665337</c:v>
                </c:pt>
                <c:pt idx="1813">
                  <c:v>18.010903291666182</c:v>
                </c:pt>
                <c:pt idx="1814">
                  <c:v>18.020834291673964</c:v>
                </c:pt>
                <c:pt idx="1815">
                  <c:v>18.030766291660257</c:v>
                </c:pt>
                <c:pt idx="1816">
                  <c:v>18.040697291668039</c:v>
                </c:pt>
                <c:pt idx="1817">
                  <c:v>18.050629291668884</c:v>
                </c:pt>
                <c:pt idx="1818">
                  <c:v>18.060561291669728</c:v>
                </c:pt>
                <c:pt idx="1819">
                  <c:v>18.070492291662958</c:v>
                </c:pt>
                <c:pt idx="1820">
                  <c:v>18.080424291663803</c:v>
                </c:pt>
                <c:pt idx="1821">
                  <c:v>18.090356291664648</c:v>
                </c:pt>
                <c:pt idx="1822">
                  <c:v>18.10028729167243</c:v>
                </c:pt>
                <c:pt idx="1823">
                  <c:v>18.110219291673275</c:v>
                </c:pt>
                <c:pt idx="1824">
                  <c:v>18.120151291659568</c:v>
                </c:pt>
                <c:pt idx="1825">
                  <c:v>18.13008229166735</c:v>
                </c:pt>
                <c:pt idx="1826">
                  <c:v>18.140014291668194</c:v>
                </c:pt>
                <c:pt idx="1827">
                  <c:v>18.149946291669039</c:v>
                </c:pt>
                <c:pt idx="1828">
                  <c:v>18.159877291662269</c:v>
                </c:pt>
                <c:pt idx="1829">
                  <c:v>18.169809291663114</c:v>
                </c:pt>
                <c:pt idx="1830">
                  <c:v>18.179741291663959</c:v>
                </c:pt>
                <c:pt idx="1831">
                  <c:v>18.189672291671741</c:v>
                </c:pt>
                <c:pt idx="1832">
                  <c:v>18.199604291672586</c:v>
                </c:pt>
                <c:pt idx="1833">
                  <c:v>18.20953629167343</c:v>
                </c:pt>
                <c:pt idx="1834">
                  <c:v>18.21946729166666</c:v>
                </c:pt>
                <c:pt idx="1835">
                  <c:v>18.229399291667505</c:v>
                </c:pt>
                <c:pt idx="1836">
                  <c:v>18.23933129166835</c:v>
                </c:pt>
                <c:pt idx="1837">
                  <c:v>18.24926229166158</c:v>
                </c:pt>
                <c:pt idx="1838">
                  <c:v>18.259194291662425</c:v>
                </c:pt>
                <c:pt idx="1839">
                  <c:v>18.269125291670207</c:v>
                </c:pt>
                <c:pt idx="1840">
                  <c:v>18.279057291671052</c:v>
                </c:pt>
                <c:pt idx="1841">
                  <c:v>18.288989291671896</c:v>
                </c:pt>
                <c:pt idx="1842">
                  <c:v>18.298920291665127</c:v>
                </c:pt>
                <c:pt idx="1843">
                  <c:v>18.308852291665971</c:v>
                </c:pt>
                <c:pt idx="1844">
                  <c:v>18.318784291666816</c:v>
                </c:pt>
                <c:pt idx="1845">
                  <c:v>18.328715291660046</c:v>
                </c:pt>
                <c:pt idx="1846">
                  <c:v>18.338647291660891</c:v>
                </c:pt>
                <c:pt idx="1847">
                  <c:v>18.348579291661736</c:v>
                </c:pt>
                <c:pt idx="1848">
                  <c:v>18.358510291669518</c:v>
                </c:pt>
                <c:pt idx="1849">
                  <c:v>18.368442291670362</c:v>
                </c:pt>
                <c:pt idx="1850">
                  <c:v>18.378374291671207</c:v>
                </c:pt>
                <c:pt idx="1851">
                  <c:v>18.388305291664437</c:v>
                </c:pt>
                <c:pt idx="1852">
                  <c:v>18.398237291665282</c:v>
                </c:pt>
                <c:pt idx="1853">
                  <c:v>18.408169291666127</c:v>
                </c:pt>
                <c:pt idx="1854">
                  <c:v>18.418100291673909</c:v>
                </c:pt>
                <c:pt idx="1855">
                  <c:v>18.428032291660202</c:v>
                </c:pt>
                <c:pt idx="1856">
                  <c:v>18.437964291661046</c:v>
                </c:pt>
                <c:pt idx="1857">
                  <c:v>18.447895291668829</c:v>
                </c:pt>
                <c:pt idx="1858">
                  <c:v>18.457827291669673</c:v>
                </c:pt>
                <c:pt idx="1859">
                  <c:v>18.467758291662904</c:v>
                </c:pt>
                <c:pt idx="1860">
                  <c:v>18.477690291663748</c:v>
                </c:pt>
                <c:pt idx="1861">
                  <c:v>18.487622291664593</c:v>
                </c:pt>
                <c:pt idx="1862">
                  <c:v>18.497553291672375</c:v>
                </c:pt>
                <c:pt idx="1863">
                  <c:v>18.50748529167322</c:v>
                </c:pt>
                <c:pt idx="1864">
                  <c:v>18.517417291659513</c:v>
                </c:pt>
                <c:pt idx="1865">
                  <c:v>18.527348291667295</c:v>
                </c:pt>
                <c:pt idx="1866">
                  <c:v>18.537280291668139</c:v>
                </c:pt>
                <c:pt idx="1867">
                  <c:v>18.547212291668984</c:v>
                </c:pt>
                <c:pt idx="1868">
                  <c:v>18.557143291662214</c:v>
                </c:pt>
                <c:pt idx="1869">
                  <c:v>18.567075291663059</c:v>
                </c:pt>
                <c:pt idx="1870">
                  <c:v>18.577007291663904</c:v>
                </c:pt>
                <c:pt idx="1871">
                  <c:v>18.586938291671686</c:v>
                </c:pt>
                <c:pt idx="1872">
                  <c:v>18.596870291672531</c:v>
                </c:pt>
                <c:pt idx="1873">
                  <c:v>18.606802291673375</c:v>
                </c:pt>
                <c:pt idx="1874">
                  <c:v>18.616733291666606</c:v>
                </c:pt>
                <c:pt idx="1875">
                  <c:v>18.62666529166745</c:v>
                </c:pt>
                <c:pt idx="1876">
                  <c:v>18.636597291668295</c:v>
                </c:pt>
                <c:pt idx="1877">
                  <c:v>18.646528291661525</c:v>
                </c:pt>
                <c:pt idx="1878">
                  <c:v>18.65646029166237</c:v>
                </c:pt>
                <c:pt idx="1879">
                  <c:v>18.666392291663215</c:v>
                </c:pt>
                <c:pt idx="1880">
                  <c:v>18.676323291670997</c:v>
                </c:pt>
                <c:pt idx="1881">
                  <c:v>18.686255291671841</c:v>
                </c:pt>
                <c:pt idx="1882">
                  <c:v>18.696188125002664</c:v>
                </c:pt>
                <c:pt idx="1883">
                  <c:v>18.706119124995894</c:v>
                </c:pt>
                <c:pt idx="1884">
                  <c:v>18.716051124996739</c:v>
                </c:pt>
                <c:pt idx="1885">
                  <c:v>18.725983124997583</c:v>
                </c:pt>
                <c:pt idx="1886">
                  <c:v>18.735914125005365</c:v>
                </c:pt>
                <c:pt idx="1887">
                  <c:v>18.74584612500621</c:v>
                </c:pt>
                <c:pt idx="1888">
                  <c:v>18.755778125007055</c:v>
                </c:pt>
                <c:pt idx="1889">
                  <c:v>18.765709125000285</c:v>
                </c:pt>
                <c:pt idx="1890">
                  <c:v>18.77564112500113</c:v>
                </c:pt>
                <c:pt idx="1891">
                  <c:v>18.78557212499436</c:v>
                </c:pt>
                <c:pt idx="1892">
                  <c:v>18.795504124995205</c:v>
                </c:pt>
                <c:pt idx="1893">
                  <c:v>18.805436124996049</c:v>
                </c:pt>
                <c:pt idx="1894">
                  <c:v>18.815367125003831</c:v>
                </c:pt>
                <c:pt idx="1895">
                  <c:v>18.825299125004676</c:v>
                </c:pt>
                <c:pt idx="1896">
                  <c:v>18.835231125005521</c:v>
                </c:pt>
                <c:pt idx="1897">
                  <c:v>18.845162124998751</c:v>
                </c:pt>
                <c:pt idx="1898">
                  <c:v>18.855094124999596</c:v>
                </c:pt>
                <c:pt idx="1899">
                  <c:v>18.865026125000441</c:v>
                </c:pt>
                <c:pt idx="1900">
                  <c:v>18.874957124993671</c:v>
                </c:pt>
                <c:pt idx="1901">
                  <c:v>18.884889124994515</c:v>
                </c:pt>
                <c:pt idx="1902">
                  <c:v>18.89482112499536</c:v>
                </c:pt>
                <c:pt idx="1903">
                  <c:v>18.904752125003142</c:v>
                </c:pt>
                <c:pt idx="1904">
                  <c:v>18.914684125003987</c:v>
                </c:pt>
                <c:pt idx="1905">
                  <c:v>18.924616125004832</c:v>
                </c:pt>
                <c:pt idx="1906">
                  <c:v>18.934547124998062</c:v>
                </c:pt>
                <c:pt idx="1907">
                  <c:v>18.944479124998907</c:v>
                </c:pt>
                <c:pt idx="1908">
                  <c:v>18.954411124999751</c:v>
                </c:pt>
                <c:pt idx="1909">
                  <c:v>18.964342124992982</c:v>
                </c:pt>
                <c:pt idx="1910">
                  <c:v>18.974274124993826</c:v>
                </c:pt>
                <c:pt idx="1911">
                  <c:v>18.984206124994671</c:v>
                </c:pt>
                <c:pt idx="1912">
                  <c:v>18.994137125002453</c:v>
                </c:pt>
                <c:pt idx="1913">
                  <c:v>19.004069125003298</c:v>
                </c:pt>
                <c:pt idx="1914">
                  <c:v>19.014001125004143</c:v>
                </c:pt>
                <c:pt idx="1915">
                  <c:v>19.023932124997373</c:v>
                </c:pt>
                <c:pt idx="1916">
                  <c:v>19.033864124998217</c:v>
                </c:pt>
                <c:pt idx="1917">
                  <c:v>19.043796124999062</c:v>
                </c:pt>
                <c:pt idx="1918">
                  <c:v>19.053727125006844</c:v>
                </c:pt>
                <c:pt idx="1919">
                  <c:v>19.063659124993137</c:v>
                </c:pt>
                <c:pt idx="1920">
                  <c:v>19.073591124993982</c:v>
                </c:pt>
                <c:pt idx="1921">
                  <c:v>19.083522125001764</c:v>
                </c:pt>
                <c:pt idx="1922">
                  <c:v>19.093454125002609</c:v>
                </c:pt>
                <c:pt idx="1923">
                  <c:v>19.103386125003453</c:v>
                </c:pt>
                <c:pt idx="1924">
                  <c:v>19.113317124996684</c:v>
                </c:pt>
                <c:pt idx="1925">
                  <c:v>19.123249124997528</c:v>
                </c:pt>
                <c:pt idx="1926">
                  <c:v>19.133181124998373</c:v>
                </c:pt>
                <c:pt idx="1927">
                  <c:v>19.143112125006155</c:v>
                </c:pt>
                <c:pt idx="1928">
                  <c:v>19.153044125007</c:v>
                </c:pt>
                <c:pt idx="1929">
                  <c:v>19.162976124993293</c:v>
                </c:pt>
                <c:pt idx="1930">
                  <c:v>19.172907125001075</c:v>
                </c:pt>
                <c:pt idx="1931">
                  <c:v>19.182839125001919</c:v>
                </c:pt>
                <c:pt idx="1932">
                  <c:v>19.19277012499515</c:v>
                </c:pt>
                <c:pt idx="1933">
                  <c:v>19.202702124995994</c:v>
                </c:pt>
                <c:pt idx="1934">
                  <c:v>19.212634124996839</c:v>
                </c:pt>
                <c:pt idx="1935">
                  <c:v>19.222565125004621</c:v>
                </c:pt>
                <c:pt idx="1936">
                  <c:v>19.232497125005466</c:v>
                </c:pt>
                <c:pt idx="1937">
                  <c:v>19.242429125006311</c:v>
                </c:pt>
                <c:pt idx="1938">
                  <c:v>19.252360124999541</c:v>
                </c:pt>
                <c:pt idx="1939">
                  <c:v>19.262292125000386</c:v>
                </c:pt>
                <c:pt idx="1940">
                  <c:v>19.27222412500123</c:v>
                </c:pt>
                <c:pt idx="1941">
                  <c:v>19.28215512499446</c:v>
                </c:pt>
                <c:pt idx="1942">
                  <c:v>19.292087124995305</c:v>
                </c:pt>
                <c:pt idx="1943">
                  <c:v>19.30201912499615</c:v>
                </c:pt>
                <c:pt idx="1944">
                  <c:v>19.311950125003932</c:v>
                </c:pt>
                <c:pt idx="1945">
                  <c:v>19.321882125004777</c:v>
                </c:pt>
                <c:pt idx="1946">
                  <c:v>19.331814125005621</c:v>
                </c:pt>
                <c:pt idx="1947">
                  <c:v>19.341745124998852</c:v>
                </c:pt>
                <c:pt idx="1948">
                  <c:v>19.351677124999696</c:v>
                </c:pt>
                <c:pt idx="1949">
                  <c:v>19.361609125000541</c:v>
                </c:pt>
                <c:pt idx="1950">
                  <c:v>19.371540124993771</c:v>
                </c:pt>
                <c:pt idx="1951">
                  <c:v>19.381472124994616</c:v>
                </c:pt>
                <c:pt idx="1952">
                  <c:v>19.391404124995461</c:v>
                </c:pt>
                <c:pt idx="1953">
                  <c:v>19.401335125003243</c:v>
                </c:pt>
                <c:pt idx="1954">
                  <c:v>19.411267125004088</c:v>
                </c:pt>
                <c:pt idx="1955">
                  <c:v>19.421199125004932</c:v>
                </c:pt>
                <c:pt idx="1956">
                  <c:v>19.431130124998163</c:v>
                </c:pt>
                <c:pt idx="1957">
                  <c:v>19.441062124999007</c:v>
                </c:pt>
                <c:pt idx="1958">
                  <c:v>19.450994124999852</c:v>
                </c:pt>
                <c:pt idx="1959">
                  <c:v>19.460925124993082</c:v>
                </c:pt>
                <c:pt idx="1960">
                  <c:v>19.470857124993927</c:v>
                </c:pt>
                <c:pt idx="1961">
                  <c:v>19.480789124994772</c:v>
                </c:pt>
                <c:pt idx="1962">
                  <c:v>19.490720125002554</c:v>
                </c:pt>
                <c:pt idx="1963">
                  <c:v>19.500652125003398</c:v>
                </c:pt>
                <c:pt idx="1964">
                  <c:v>19.510584125004243</c:v>
                </c:pt>
                <c:pt idx="1965">
                  <c:v>19.520515124997473</c:v>
                </c:pt>
                <c:pt idx="1966">
                  <c:v>19.530447124998318</c:v>
                </c:pt>
                <c:pt idx="1967">
                  <c:v>19.540379124999163</c:v>
                </c:pt>
                <c:pt idx="1968">
                  <c:v>19.550310125006945</c:v>
                </c:pt>
                <c:pt idx="1969">
                  <c:v>19.560242124993238</c:v>
                </c:pt>
                <c:pt idx="1970">
                  <c:v>19.570174124994082</c:v>
                </c:pt>
                <c:pt idx="1971">
                  <c:v>19.580105125001865</c:v>
                </c:pt>
                <c:pt idx="1972">
                  <c:v>19.590037125002709</c:v>
                </c:pt>
                <c:pt idx="1973">
                  <c:v>19.599969125003554</c:v>
                </c:pt>
                <c:pt idx="1974">
                  <c:v>19.609900124996784</c:v>
                </c:pt>
                <c:pt idx="1975">
                  <c:v>19.619832124997629</c:v>
                </c:pt>
                <c:pt idx="1976">
                  <c:v>19.629764124998474</c:v>
                </c:pt>
                <c:pt idx="1977">
                  <c:v>19.639695125006256</c:v>
                </c:pt>
                <c:pt idx="1978">
                  <c:v>19.6496271250071</c:v>
                </c:pt>
                <c:pt idx="1979">
                  <c:v>19.659559124993393</c:v>
                </c:pt>
                <c:pt idx="1980">
                  <c:v>19.669490125001175</c:v>
                </c:pt>
                <c:pt idx="1981">
                  <c:v>19.67942212500202</c:v>
                </c:pt>
                <c:pt idx="1982">
                  <c:v>19.689354125002865</c:v>
                </c:pt>
                <c:pt idx="1983">
                  <c:v>19.699285124996095</c:v>
                </c:pt>
                <c:pt idx="1984">
                  <c:v>19.70921712499694</c:v>
                </c:pt>
                <c:pt idx="1985">
                  <c:v>19.719149124997784</c:v>
                </c:pt>
                <c:pt idx="1986">
                  <c:v>19.729080125005567</c:v>
                </c:pt>
                <c:pt idx="1987">
                  <c:v>19.739012125006411</c:v>
                </c:pt>
                <c:pt idx="1988">
                  <c:v>19.748943124999641</c:v>
                </c:pt>
                <c:pt idx="1989">
                  <c:v>19.758875125000486</c:v>
                </c:pt>
                <c:pt idx="1990">
                  <c:v>19.768807125001331</c:v>
                </c:pt>
                <c:pt idx="1991">
                  <c:v>19.778738124994561</c:v>
                </c:pt>
                <c:pt idx="1992">
                  <c:v>19.788670124995406</c:v>
                </c:pt>
                <c:pt idx="1993">
                  <c:v>19.79860212499625</c:v>
                </c:pt>
                <c:pt idx="1994">
                  <c:v>19.808534124997095</c:v>
                </c:pt>
                <c:pt idx="1995">
                  <c:v>19.818465125004877</c:v>
                </c:pt>
                <c:pt idx="1996">
                  <c:v>19.828397125005722</c:v>
                </c:pt>
                <c:pt idx="1997">
                  <c:v>19.838328124998952</c:v>
                </c:pt>
                <c:pt idx="1998">
                  <c:v>19.848283125000307</c:v>
                </c:pt>
                <c:pt idx="1999">
                  <c:v>19.858266124996589</c:v>
                </c:pt>
                <c:pt idx="2000">
                  <c:v>19.868250125000486</c:v>
                </c:pt>
                <c:pt idx="2001">
                  <c:v>19.878234125004383</c:v>
                </c:pt>
                <c:pt idx="2002">
                  <c:v>19.88821612499305</c:v>
                </c:pt>
                <c:pt idx="2003">
                  <c:v>19.898199125003885</c:v>
                </c:pt>
                <c:pt idx="2004">
                  <c:v>19.908182125000167</c:v>
                </c:pt>
                <c:pt idx="2005">
                  <c:v>19.918164125003386</c:v>
                </c:pt>
                <c:pt idx="2006">
                  <c:v>19.928147124999668</c:v>
                </c:pt>
                <c:pt idx="2007">
                  <c:v>19.938130124995951</c:v>
                </c:pt>
                <c:pt idx="2008">
                  <c:v>19.948113125006785</c:v>
                </c:pt>
                <c:pt idx="2009">
                  <c:v>19.958097124996129</c:v>
                </c:pt>
                <c:pt idx="2010">
                  <c:v>19.968080125006963</c:v>
                </c:pt>
                <c:pt idx="2011">
                  <c:v>19.978063125003246</c:v>
                </c:pt>
                <c:pt idx="2012">
                  <c:v>19.988046124999528</c:v>
                </c:pt>
                <c:pt idx="2013">
                  <c:v>19.998030125003424</c:v>
                </c:pt>
                <c:pt idx="2014">
                  <c:v>20.008013124999707</c:v>
                </c:pt>
                <c:pt idx="2015">
                  <c:v>20.017996124995989</c:v>
                </c:pt>
                <c:pt idx="2016">
                  <c:v>20.027980124999885</c:v>
                </c:pt>
                <c:pt idx="2017">
                  <c:v>20.037963124996168</c:v>
                </c:pt>
                <c:pt idx="2018">
                  <c:v>20.047946125007002</c:v>
                </c:pt>
                <c:pt idx="2019">
                  <c:v>20.057930124996346</c:v>
                </c:pt>
                <c:pt idx="2020">
                  <c:v>20.067914125000243</c:v>
                </c:pt>
                <c:pt idx="2021">
                  <c:v>20.07789812500414</c:v>
                </c:pt>
                <c:pt idx="2022">
                  <c:v>20.087881125000422</c:v>
                </c:pt>
                <c:pt idx="2023">
                  <c:v>20.097864124996704</c:v>
                </c:pt>
                <c:pt idx="2024">
                  <c:v>20.107847124992986</c:v>
                </c:pt>
                <c:pt idx="2025">
                  <c:v>20.11783012500382</c:v>
                </c:pt>
                <c:pt idx="2026">
                  <c:v>20.127813125000102</c:v>
                </c:pt>
                <c:pt idx="2027">
                  <c:v>20.137795125003322</c:v>
                </c:pt>
                <c:pt idx="2028">
                  <c:v>20.147778124999604</c:v>
                </c:pt>
                <c:pt idx="2029">
                  <c:v>20.157761124995886</c:v>
                </c:pt>
                <c:pt idx="2030">
                  <c:v>20.16774412500672</c:v>
                </c:pt>
                <c:pt idx="2031">
                  <c:v>20.177727125003003</c:v>
                </c:pt>
                <c:pt idx="2032">
                  <c:v>20.187710124999285</c:v>
                </c:pt>
                <c:pt idx="2033">
                  <c:v>20.197694125003181</c:v>
                </c:pt>
                <c:pt idx="2034">
                  <c:v>20.207676125006401</c:v>
                </c:pt>
                <c:pt idx="2035">
                  <c:v>20.217660124995746</c:v>
                </c:pt>
                <c:pt idx="2036">
                  <c:v>20.22764312500658</c:v>
                </c:pt>
                <c:pt idx="2037">
                  <c:v>20.237626125002862</c:v>
                </c:pt>
                <c:pt idx="2038">
                  <c:v>20.247609124999144</c:v>
                </c:pt>
                <c:pt idx="2039">
                  <c:v>20.257592124995426</c:v>
                </c:pt>
                <c:pt idx="2040">
                  <c:v>20.26757512500626</c:v>
                </c:pt>
                <c:pt idx="2041">
                  <c:v>20.277559124995605</c:v>
                </c:pt>
                <c:pt idx="2042">
                  <c:v>20.287542125006439</c:v>
                </c:pt>
                <c:pt idx="2043">
                  <c:v>20.297526124995784</c:v>
                </c:pt>
                <c:pt idx="2044">
                  <c:v>20.307510124999681</c:v>
                </c:pt>
                <c:pt idx="2045">
                  <c:v>20.317493124995963</c:v>
                </c:pt>
                <c:pt idx="2046">
                  <c:v>20.327477124999859</c:v>
                </c:pt>
                <c:pt idx="2047">
                  <c:v>20.337461125003756</c:v>
                </c:pt>
                <c:pt idx="2048">
                  <c:v>20.347445124993101</c:v>
                </c:pt>
                <c:pt idx="2049">
                  <c:v>20.357428125003935</c:v>
                </c:pt>
                <c:pt idx="2050">
                  <c:v>20.367411125000217</c:v>
                </c:pt>
                <c:pt idx="2051">
                  <c:v>20.377393125003437</c:v>
                </c:pt>
                <c:pt idx="2052">
                  <c:v>20.387376124999719</c:v>
                </c:pt>
                <c:pt idx="2053">
                  <c:v>20.397359124996001</c:v>
                </c:pt>
                <c:pt idx="2054">
                  <c:v>20.407320124999387</c:v>
                </c:pt>
                <c:pt idx="2055">
                  <c:v>20.417254125000909</c:v>
                </c:pt>
                <c:pt idx="2056">
                  <c:v>20.427187124994816</c:v>
                </c:pt>
                <c:pt idx="2057">
                  <c:v>20.437118125002598</c:v>
                </c:pt>
                <c:pt idx="2058">
                  <c:v>20.447050125003443</c:v>
                </c:pt>
                <c:pt idx="2059">
                  <c:v>20.456982125004288</c:v>
                </c:pt>
                <c:pt idx="2060">
                  <c:v>20.466913124997518</c:v>
                </c:pt>
                <c:pt idx="2061">
                  <c:v>20.476845124998363</c:v>
                </c:pt>
                <c:pt idx="2062">
                  <c:v>20.486777124999207</c:v>
                </c:pt>
                <c:pt idx="2063">
                  <c:v>20.49670812500699</c:v>
                </c:pt>
                <c:pt idx="2064">
                  <c:v>20.506640124993282</c:v>
                </c:pt>
                <c:pt idx="2065">
                  <c:v>20.516572124994127</c:v>
                </c:pt>
                <c:pt idx="2066">
                  <c:v>20.526503125001909</c:v>
                </c:pt>
                <c:pt idx="2067">
                  <c:v>20.536435125002754</c:v>
                </c:pt>
                <c:pt idx="2068">
                  <c:v>20.546366124995984</c:v>
                </c:pt>
                <c:pt idx="2069">
                  <c:v>20.556298124996829</c:v>
                </c:pt>
                <c:pt idx="2070">
                  <c:v>20.566230124997674</c:v>
                </c:pt>
                <c:pt idx="2071">
                  <c:v>20.576161125005456</c:v>
                </c:pt>
                <c:pt idx="2072">
                  <c:v>20.5860931250063</c:v>
                </c:pt>
                <c:pt idx="2073">
                  <c:v>20.596025125007145</c:v>
                </c:pt>
                <c:pt idx="2074">
                  <c:v>20.605956125000375</c:v>
                </c:pt>
                <c:pt idx="2075">
                  <c:v>20.61588812500122</c:v>
                </c:pt>
                <c:pt idx="2076">
                  <c:v>20.625820125002065</c:v>
                </c:pt>
                <c:pt idx="2077">
                  <c:v>20.635751124995295</c:v>
                </c:pt>
                <c:pt idx="2078">
                  <c:v>20.64568312499614</c:v>
                </c:pt>
                <c:pt idx="2079">
                  <c:v>20.655615124996984</c:v>
                </c:pt>
                <c:pt idx="2080">
                  <c:v>20.665546125004767</c:v>
                </c:pt>
                <c:pt idx="2081">
                  <c:v>20.675478125005611</c:v>
                </c:pt>
                <c:pt idx="2082">
                  <c:v>20.685410125006456</c:v>
                </c:pt>
                <c:pt idx="2083">
                  <c:v>20.695341416663723</c:v>
                </c:pt>
                <c:pt idx="2084">
                  <c:v>20.705273416664568</c:v>
                </c:pt>
                <c:pt idx="2085">
                  <c:v>20.715205416665412</c:v>
                </c:pt>
                <c:pt idx="2086">
                  <c:v>20.725136416673195</c:v>
                </c:pt>
                <c:pt idx="2087">
                  <c:v>20.735068416659487</c:v>
                </c:pt>
                <c:pt idx="2088">
                  <c:v>20.745000416660332</c:v>
                </c:pt>
                <c:pt idx="2089">
                  <c:v>20.754931416668114</c:v>
                </c:pt>
                <c:pt idx="2090">
                  <c:v>20.764863416668959</c:v>
                </c:pt>
                <c:pt idx="2091">
                  <c:v>20.774795416669804</c:v>
                </c:pt>
                <c:pt idx="2092">
                  <c:v>20.784726416663034</c:v>
                </c:pt>
                <c:pt idx="2093">
                  <c:v>20.794658416663879</c:v>
                </c:pt>
                <c:pt idx="2094">
                  <c:v>20.804590416664723</c:v>
                </c:pt>
                <c:pt idx="2095">
                  <c:v>20.814521416672505</c:v>
                </c:pt>
                <c:pt idx="2096">
                  <c:v>20.82445341667335</c:v>
                </c:pt>
                <c:pt idx="2097">
                  <c:v>20.834385416659643</c:v>
                </c:pt>
                <c:pt idx="2098">
                  <c:v>20.844316416667425</c:v>
                </c:pt>
                <c:pt idx="2099">
                  <c:v>20.85424841666827</c:v>
                </c:pt>
                <c:pt idx="2100">
                  <c:v>20.864180416669114</c:v>
                </c:pt>
                <c:pt idx="2101">
                  <c:v>20.874111416662345</c:v>
                </c:pt>
                <c:pt idx="2102">
                  <c:v>20.884043416663189</c:v>
                </c:pt>
                <c:pt idx="2103">
                  <c:v>20.893975416664034</c:v>
                </c:pt>
                <c:pt idx="2104">
                  <c:v>20.903906416671816</c:v>
                </c:pt>
                <c:pt idx="2105">
                  <c:v>20.913838416672661</c:v>
                </c:pt>
                <c:pt idx="2106">
                  <c:v>20.923770416673506</c:v>
                </c:pt>
                <c:pt idx="2107">
                  <c:v>20.933701416666736</c:v>
                </c:pt>
                <c:pt idx="2108">
                  <c:v>20.943633416667581</c:v>
                </c:pt>
                <c:pt idx="2109">
                  <c:v>20.953565416668425</c:v>
                </c:pt>
                <c:pt idx="2110">
                  <c:v>20.963496416661656</c:v>
                </c:pt>
                <c:pt idx="2111">
                  <c:v>20.9734284166625</c:v>
                </c:pt>
                <c:pt idx="2112">
                  <c:v>20.983360416663345</c:v>
                </c:pt>
                <c:pt idx="2113">
                  <c:v>20.993291416671127</c:v>
                </c:pt>
                <c:pt idx="2114">
                  <c:v>21.003223416671972</c:v>
                </c:pt>
                <c:pt idx="2115">
                  <c:v>21.013155416672817</c:v>
                </c:pt>
                <c:pt idx="2116">
                  <c:v>21.023086416666047</c:v>
                </c:pt>
                <c:pt idx="2117">
                  <c:v>21.033018416666891</c:v>
                </c:pt>
                <c:pt idx="2118">
                  <c:v>21.042950416667736</c:v>
                </c:pt>
                <c:pt idx="2119">
                  <c:v>21.052881416660966</c:v>
                </c:pt>
                <c:pt idx="2120">
                  <c:v>21.062813416661811</c:v>
                </c:pt>
                <c:pt idx="2121">
                  <c:v>21.072745416662656</c:v>
                </c:pt>
                <c:pt idx="2122">
                  <c:v>21.082676416670438</c:v>
                </c:pt>
                <c:pt idx="2123">
                  <c:v>21.092608416671283</c:v>
                </c:pt>
                <c:pt idx="2124">
                  <c:v>21.102540416672127</c:v>
                </c:pt>
                <c:pt idx="2125">
                  <c:v>21.112471416665358</c:v>
                </c:pt>
                <c:pt idx="2126">
                  <c:v>21.122403416666202</c:v>
                </c:pt>
                <c:pt idx="2127">
                  <c:v>21.132335416667047</c:v>
                </c:pt>
                <c:pt idx="2128">
                  <c:v>21.142266416660277</c:v>
                </c:pt>
                <c:pt idx="2129">
                  <c:v>21.152198416661122</c:v>
                </c:pt>
                <c:pt idx="2130">
                  <c:v>21.162130416661967</c:v>
                </c:pt>
                <c:pt idx="2131">
                  <c:v>21.172061416669749</c:v>
                </c:pt>
                <c:pt idx="2132">
                  <c:v>21.181993416670593</c:v>
                </c:pt>
                <c:pt idx="2133">
                  <c:v>21.191925416671438</c:v>
                </c:pt>
                <c:pt idx="2134">
                  <c:v>21.201856416664668</c:v>
                </c:pt>
                <c:pt idx="2135">
                  <c:v>21.211788416665513</c:v>
                </c:pt>
                <c:pt idx="2136">
                  <c:v>21.221720416666358</c:v>
                </c:pt>
                <c:pt idx="2137">
                  <c:v>21.231651416659588</c:v>
                </c:pt>
                <c:pt idx="2138">
                  <c:v>21.241583416660433</c:v>
                </c:pt>
                <c:pt idx="2139">
                  <c:v>21.251515416661277</c:v>
                </c:pt>
                <c:pt idx="2140">
                  <c:v>21.26144641666906</c:v>
                </c:pt>
                <c:pt idx="2141">
                  <c:v>21.271378416669904</c:v>
                </c:pt>
                <c:pt idx="2142">
                  <c:v>21.281310416670749</c:v>
                </c:pt>
                <c:pt idx="2143">
                  <c:v>21.291241416663979</c:v>
                </c:pt>
                <c:pt idx="2144">
                  <c:v>21.301173416664824</c:v>
                </c:pt>
                <c:pt idx="2145">
                  <c:v>21.311105416665669</c:v>
                </c:pt>
                <c:pt idx="2146">
                  <c:v>21.321036416673451</c:v>
                </c:pt>
                <c:pt idx="2147">
                  <c:v>21.330968416659744</c:v>
                </c:pt>
                <c:pt idx="2148">
                  <c:v>21.340900416660588</c:v>
                </c:pt>
                <c:pt idx="2149">
                  <c:v>21.35083141666837</c:v>
                </c:pt>
                <c:pt idx="2150">
                  <c:v>21.360763416669215</c:v>
                </c:pt>
                <c:pt idx="2151">
                  <c:v>21.37069541667006</c:v>
                </c:pt>
                <c:pt idx="2152">
                  <c:v>21.38062641666329</c:v>
                </c:pt>
                <c:pt idx="2153">
                  <c:v>21.390558416664135</c:v>
                </c:pt>
                <c:pt idx="2154">
                  <c:v>21.400490416664979</c:v>
                </c:pt>
                <c:pt idx="2155">
                  <c:v>21.410421416672762</c:v>
                </c:pt>
                <c:pt idx="2156">
                  <c:v>21.420353416673606</c:v>
                </c:pt>
                <c:pt idx="2157">
                  <c:v>21.430285416659899</c:v>
                </c:pt>
                <c:pt idx="2158">
                  <c:v>21.440216416667681</c:v>
                </c:pt>
                <c:pt idx="2159">
                  <c:v>21.450148416668526</c:v>
                </c:pt>
                <c:pt idx="2160">
                  <c:v>21.460080416669371</c:v>
                </c:pt>
                <c:pt idx="2161">
                  <c:v>21.470011416662601</c:v>
                </c:pt>
                <c:pt idx="2162">
                  <c:v>21.479943416663446</c:v>
                </c:pt>
                <c:pt idx="2163">
                  <c:v>21.48987541666429</c:v>
                </c:pt>
                <c:pt idx="2164">
                  <c:v>21.499806416672072</c:v>
                </c:pt>
                <c:pt idx="2165">
                  <c:v>21.509738416672917</c:v>
                </c:pt>
                <c:pt idx="2166">
                  <c:v>21.519670416673762</c:v>
                </c:pt>
                <c:pt idx="2167">
                  <c:v>21.529601416666992</c:v>
                </c:pt>
                <c:pt idx="2168">
                  <c:v>21.539533416667837</c:v>
                </c:pt>
                <c:pt idx="2169">
                  <c:v>21.549465416668681</c:v>
                </c:pt>
                <c:pt idx="2170">
                  <c:v>21.559396416661912</c:v>
                </c:pt>
                <c:pt idx="2171">
                  <c:v>21.569328416662756</c:v>
                </c:pt>
                <c:pt idx="2172">
                  <c:v>21.579260416663601</c:v>
                </c:pt>
                <c:pt idx="2173">
                  <c:v>21.589192416664446</c:v>
                </c:pt>
                <c:pt idx="2174">
                  <c:v>21.599123416672228</c:v>
                </c:pt>
                <c:pt idx="2175">
                  <c:v>21.609055416673073</c:v>
                </c:pt>
                <c:pt idx="2176">
                  <c:v>21.618987416673917</c:v>
                </c:pt>
                <c:pt idx="2177">
                  <c:v>21.628918416667148</c:v>
                </c:pt>
                <c:pt idx="2178">
                  <c:v>21.638850416667992</c:v>
                </c:pt>
                <c:pt idx="2179">
                  <c:v>21.648782416668837</c:v>
                </c:pt>
                <c:pt idx="2180">
                  <c:v>21.658713416662067</c:v>
                </c:pt>
                <c:pt idx="2181">
                  <c:v>21.668645416662912</c:v>
                </c:pt>
                <c:pt idx="2182">
                  <c:v>21.678577416663757</c:v>
                </c:pt>
                <c:pt idx="2183">
                  <c:v>21.688508416671539</c:v>
                </c:pt>
                <c:pt idx="2184">
                  <c:v>21.69844049999665</c:v>
                </c:pt>
                <c:pt idx="2185">
                  <c:v>21.708372499997495</c:v>
                </c:pt>
                <c:pt idx="2186">
                  <c:v>21.718303500005277</c:v>
                </c:pt>
                <c:pt idx="2187">
                  <c:v>21.728235500006122</c:v>
                </c:pt>
                <c:pt idx="2188">
                  <c:v>21.738167500006966</c:v>
                </c:pt>
                <c:pt idx="2189">
                  <c:v>21.748098500000197</c:v>
                </c:pt>
                <c:pt idx="2190">
                  <c:v>21.758030500001041</c:v>
                </c:pt>
                <c:pt idx="2191">
                  <c:v>21.767962500001886</c:v>
                </c:pt>
                <c:pt idx="2192">
                  <c:v>21.777893499995116</c:v>
                </c:pt>
                <c:pt idx="2193">
                  <c:v>21.787825499995961</c:v>
                </c:pt>
                <c:pt idx="2194">
                  <c:v>21.797757499996806</c:v>
                </c:pt>
                <c:pt idx="2195">
                  <c:v>21.807688500004588</c:v>
                </c:pt>
                <c:pt idx="2196">
                  <c:v>21.817620500005432</c:v>
                </c:pt>
                <c:pt idx="2197">
                  <c:v>21.827552500006277</c:v>
                </c:pt>
                <c:pt idx="2198">
                  <c:v>21.837483499999507</c:v>
                </c:pt>
                <c:pt idx="2199">
                  <c:v>21.847415500000352</c:v>
                </c:pt>
                <c:pt idx="2200">
                  <c:v>21.857347500001197</c:v>
                </c:pt>
                <c:pt idx="2201">
                  <c:v>21.867278499994427</c:v>
                </c:pt>
                <c:pt idx="2202">
                  <c:v>21.877210499995272</c:v>
                </c:pt>
                <c:pt idx="2203">
                  <c:v>21.887142499996116</c:v>
                </c:pt>
                <c:pt idx="2204">
                  <c:v>21.897073500003899</c:v>
                </c:pt>
                <c:pt idx="2205">
                  <c:v>21.907005500004743</c:v>
                </c:pt>
                <c:pt idx="2206">
                  <c:v>21.916937500005588</c:v>
                </c:pt>
                <c:pt idx="2207">
                  <c:v>21.926868499998818</c:v>
                </c:pt>
                <c:pt idx="2208">
                  <c:v>21.936800499999663</c:v>
                </c:pt>
                <c:pt idx="2209">
                  <c:v>21.946732500000508</c:v>
                </c:pt>
                <c:pt idx="2210">
                  <c:v>21.956664500001352</c:v>
                </c:pt>
                <c:pt idx="2211">
                  <c:v>21.966595499994582</c:v>
                </c:pt>
                <c:pt idx="2212">
                  <c:v>21.976527499995427</c:v>
                </c:pt>
                <c:pt idx="2213">
                  <c:v>21.986459499996272</c:v>
                </c:pt>
                <c:pt idx="2214">
                  <c:v>21.996390500004054</c:v>
                </c:pt>
                <c:pt idx="2215">
                  <c:v>22.006322500004899</c:v>
                </c:pt>
                <c:pt idx="2216">
                  <c:v>22.016254500005743</c:v>
                </c:pt>
                <c:pt idx="2217">
                  <c:v>22.026185499998974</c:v>
                </c:pt>
                <c:pt idx="2218">
                  <c:v>22.036117499999818</c:v>
                </c:pt>
                <c:pt idx="2219">
                  <c:v>22.046049500000663</c:v>
                </c:pt>
                <c:pt idx="2220">
                  <c:v>22.055980499993893</c:v>
                </c:pt>
                <c:pt idx="2221">
                  <c:v>22.065912499994738</c:v>
                </c:pt>
                <c:pt idx="2222">
                  <c:v>22.075844499995583</c:v>
                </c:pt>
                <c:pt idx="2223">
                  <c:v>22.085775500003365</c:v>
                </c:pt>
                <c:pt idx="2224">
                  <c:v>22.09570750000421</c:v>
                </c:pt>
                <c:pt idx="2225">
                  <c:v>22.105639500005054</c:v>
                </c:pt>
                <c:pt idx="2226">
                  <c:v>22.115570499998285</c:v>
                </c:pt>
                <c:pt idx="2227">
                  <c:v>22.125502499999129</c:v>
                </c:pt>
                <c:pt idx="2228">
                  <c:v>22.135434499999974</c:v>
                </c:pt>
                <c:pt idx="2229">
                  <c:v>22.145365499993204</c:v>
                </c:pt>
                <c:pt idx="2230">
                  <c:v>22.155297499994049</c:v>
                </c:pt>
                <c:pt idx="2231">
                  <c:v>22.165229499994894</c:v>
                </c:pt>
                <c:pt idx="2232">
                  <c:v>22.175160500002676</c:v>
                </c:pt>
                <c:pt idx="2233">
                  <c:v>22.18509250000352</c:v>
                </c:pt>
                <c:pt idx="2234">
                  <c:v>22.195024500004365</c:v>
                </c:pt>
                <c:pt idx="2235">
                  <c:v>22.204955499997595</c:v>
                </c:pt>
                <c:pt idx="2236">
                  <c:v>22.21488749999844</c:v>
                </c:pt>
                <c:pt idx="2237">
                  <c:v>22.224819499999285</c:v>
                </c:pt>
                <c:pt idx="2238">
                  <c:v>22.234750500007067</c:v>
                </c:pt>
                <c:pt idx="2239">
                  <c:v>22.24468249999336</c:v>
                </c:pt>
                <c:pt idx="2240">
                  <c:v>22.254614499994204</c:v>
                </c:pt>
                <c:pt idx="2241">
                  <c:v>22.264546499995049</c:v>
                </c:pt>
                <c:pt idx="2242">
                  <c:v>22.274477500002831</c:v>
                </c:pt>
                <c:pt idx="2243">
                  <c:v>22.284409500003676</c:v>
                </c:pt>
                <c:pt idx="2244">
                  <c:v>22.294341500004521</c:v>
                </c:pt>
                <c:pt idx="2245">
                  <c:v>22.304272499997751</c:v>
                </c:pt>
                <c:pt idx="2246">
                  <c:v>22.314204499998596</c:v>
                </c:pt>
                <c:pt idx="2247">
                  <c:v>22.32413649999944</c:v>
                </c:pt>
                <c:pt idx="2248">
                  <c:v>22.334067500007222</c:v>
                </c:pt>
                <c:pt idx="2249">
                  <c:v>22.343999499993515</c:v>
                </c:pt>
                <c:pt idx="2250">
                  <c:v>22.35393149999436</c:v>
                </c:pt>
                <c:pt idx="2251">
                  <c:v>22.363862500002142</c:v>
                </c:pt>
                <c:pt idx="2252">
                  <c:v>22.373794500002987</c:v>
                </c:pt>
                <c:pt idx="2253">
                  <c:v>22.383726500003831</c:v>
                </c:pt>
                <c:pt idx="2254">
                  <c:v>22.393657499997062</c:v>
                </c:pt>
                <c:pt idx="2255">
                  <c:v>22.403589499997906</c:v>
                </c:pt>
                <c:pt idx="2256">
                  <c:v>22.413521499998751</c:v>
                </c:pt>
                <c:pt idx="2257">
                  <c:v>22.423452500006533</c:v>
                </c:pt>
                <c:pt idx="2258">
                  <c:v>22.433384499992826</c:v>
                </c:pt>
                <c:pt idx="2259">
                  <c:v>22.443316499993671</c:v>
                </c:pt>
                <c:pt idx="2260">
                  <c:v>22.453247500001453</c:v>
                </c:pt>
                <c:pt idx="2261">
                  <c:v>22.463179500002298</c:v>
                </c:pt>
                <c:pt idx="2262">
                  <c:v>22.473111500003142</c:v>
                </c:pt>
                <c:pt idx="2263">
                  <c:v>22.483043500003987</c:v>
                </c:pt>
                <c:pt idx="2264">
                  <c:v>22.492974499997217</c:v>
                </c:pt>
                <c:pt idx="2265">
                  <c:v>22.502906499998062</c:v>
                </c:pt>
                <c:pt idx="2266">
                  <c:v>22.512838499998907</c:v>
                </c:pt>
                <c:pt idx="2267">
                  <c:v>22.522769500006689</c:v>
                </c:pt>
                <c:pt idx="2268">
                  <c:v>22.532701499992982</c:v>
                </c:pt>
                <c:pt idx="2269">
                  <c:v>22.542633499993826</c:v>
                </c:pt>
                <c:pt idx="2270">
                  <c:v>22.552564500001608</c:v>
                </c:pt>
                <c:pt idx="2271">
                  <c:v>22.562496500002453</c:v>
                </c:pt>
                <c:pt idx="2272">
                  <c:v>22.572428500003298</c:v>
                </c:pt>
                <c:pt idx="2273">
                  <c:v>22.582359499996528</c:v>
                </c:pt>
                <c:pt idx="2274">
                  <c:v>22.592291499997373</c:v>
                </c:pt>
                <c:pt idx="2275">
                  <c:v>22.602223499998217</c:v>
                </c:pt>
                <c:pt idx="2276">
                  <c:v>22.612154500006</c:v>
                </c:pt>
                <c:pt idx="2277">
                  <c:v>22.622086500006844</c:v>
                </c:pt>
                <c:pt idx="2278">
                  <c:v>22.632018499993137</c:v>
                </c:pt>
                <c:pt idx="2279">
                  <c:v>22.641949500000919</c:v>
                </c:pt>
                <c:pt idx="2280">
                  <c:v>22.651881500001764</c:v>
                </c:pt>
                <c:pt idx="2281">
                  <c:v>22.661813500002609</c:v>
                </c:pt>
                <c:pt idx="2282">
                  <c:v>22.671744499995839</c:v>
                </c:pt>
                <c:pt idx="2283">
                  <c:v>22.681676499996684</c:v>
                </c:pt>
                <c:pt idx="2284">
                  <c:v>22.691608499997528</c:v>
                </c:pt>
                <c:pt idx="2285">
                  <c:v>22.701539666668396</c:v>
                </c:pt>
                <c:pt idx="2286">
                  <c:v>22.71147166666924</c:v>
                </c:pt>
                <c:pt idx="2287">
                  <c:v>22.721403666670085</c:v>
                </c:pt>
                <c:pt idx="2288">
                  <c:v>22.73133566667093</c:v>
                </c:pt>
                <c:pt idx="2289">
                  <c:v>22.74126666666416</c:v>
                </c:pt>
                <c:pt idx="2290">
                  <c:v>22.751198666665005</c:v>
                </c:pt>
                <c:pt idx="2291">
                  <c:v>22.761130666665849</c:v>
                </c:pt>
                <c:pt idx="2292">
                  <c:v>22.771061666673631</c:v>
                </c:pt>
                <c:pt idx="2293">
                  <c:v>22.780993666659924</c:v>
                </c:pt>
                <c:pt idx="2294">
                  <c:v>22.790925666660769</c:v>
                </c:pt>
                <c:pt idx="2295">
                  <c:v>22.800856666668551</c:v>
                </c:pt>
                <c:pt idx="2296">
                  <c:v>22.810788666669396</c:v>
                </c:pt>
                <c:pt idx="2297">
                  <c:v>22.82072066667024</c:v>
                </c:pt>
                <c:pt idx="2298">
                  <c:v>22.830651666663471</c:v>
                </c:pt>
                <c:pt idx="2299">
                  <c:v>22.840583666664315</c:v>
                </c:pt>
                <c:pt idx="2300">
                  <c:v>22.85051566666516</c:v>
                </c:pt>
                <c:pt idx="2301">
                  <c:v>22.860446666672942</c:v>
                </c:pt>
                <c:pt idx="2302">
                  <c:v>22.870378666673787</c:v>
                </c:pt>
                <c:pt idx="2303">
                  <c:v>22.88031066666008</c:v>
                </c:pt>
                <c:pt idx="2304">
                  <c:v>22.890241666667862</c:v>
                </c:pt>
                <c:pt idx="2305">
                  <c:v>22.900173666668707</c:v>
                </c:pt>
                <c:pt idx="2306">
                  <c:v>22.910105666669551</c:v>
                </c:pt>
                <c:pt idx="2307">
                  <c:v>22.920037666670396</c:v>
                </c:pt>
                <c:pt idx="2308">
                  <c:v>22.929968666663626</c:v>
                </c:pt>
                <c:pt idx="2309">
                  <c:v>22.939900666664471</c:v>
                </c:pt>
                <c:pt idx="2310">
                  <c:v>22.949832666665316</c:v>
                </c:pt>
                <c:pt idx="2311">
                  <c:v>22.959763666673098</c:v>
                </c:pt>
                <c:pt idx="2312">
                  <c:v>22.969695666673942</c:v>
                </c:pt>
                <c:pt idx="2313">
                  <c:v>22.979627666660235</c:v>
                </c:pt>
                <c:pt idx="2314">
                  <c:v>22.989558666668017</c:v>
                </c:pt>
                <c:pt idx="2315">
                  <c:v>22.999490666668862</c:v>
                </c:pt>
                <c:pt idx="2316">
                  <c:v>23.009422666669707</c:v>
                </c:pt>
                <c:pt idx="2317">
                  <c:v>23.019353666662937</c:v>
                </c:pt>
                <c:pt idx="2318">
                  <c:v>23.029285666663782</c:v>
                </c:pt>
                <c:pt idx="2319">
                  <c:v>23.039217666664626</c:v>
                </c:pt>
                <c:pt idx="2320">
                  <c:v>23.049148666672409</c:v>
                </c:pt>
                <c:pt idx="2321">
                  <c:v>23.059080666673253</c:v>
                </c:pt>
                <c:pt idx="2322">
                  <c:v>23.069012666659546</c:v>
                </c:pt>
                <c:pt idx="2323">
                  <c:v>23.078943666667328</c:v>
                </c:pt>
                <c:pt idx="2324">
                  <c:v>23.088875666668173</c:v>
                </c:pt>
                <c:pt idx="2325">
                  <c:v>23.098807666669018</c:v>
                </c:pt>
                <c:pt idx="2326">
                  <c:v>23.108739666669862</c:v>
                </c:pt>
                <c:pt idx="2327">
                  <c:v>23.118670666663093</c:v>
                </c:pt>
                <c:pt idx="2328">
                  <c:v>23.128602666663937</c:v>
                </c:pt>
                <c:pt idx="2329">
                  <c:v>23.138534666664782</c:v>
                </c:pt>
                <c:pt idx="2330">
                  <c:v>23.148465666672564</c:v>
                </c:pt>
                <c:pt idx="2331">
                  <c:v>23.158397666673409</c:v>
                </c:pt>
                <c:pt idx="2332">
                  <c:v>23.168329666659702</c:v>
                </c:pt>
                <c:pt idx="2333">
                  <c:v>23.178260666667484</c:v>
                </c:pt>
                <c:pt idx="2334">
                  <c:v>23.188192666668328</c:v>
                </c:pt>
                <c:pt idx="2335">
                  <c:v>23.198124666669173</c:v>
                </c:pt>
                <c:pt idx="2336">
                  <c:v>23.208055666662403</c:v>
                </c:pt>
                <c:pt idx="2337">
                  <c:v>23.217987666663248</c:v>
                </c:pt>
                <c:pt idx="2338">
                  <c:v>23.227919666664093</c:v>
                </c:pt>
                <c:pt idx="2339">
                  <c:v>23.237850666671875</c:v>
                </c:pt>
                <c:pt idx="2340">
                  <c:v>23.24778266667272</c:v>
                </c:pt>
                <c:pt idx="2341">
                  <c:v>23.257714666673564</c:v>
                </c:pt>
                <c:pt idx="2342">
                  <c:v>23.267646666659857</c:v>
                </c:pt>
                <c:pt idx="2343">
                  <c:v>23.277577666667639</c:v>
                </c:pt>
                <c:pt idx="2344">
                  <c:v>23.287509666668484</c:v>
                </c:pt>
                <c:pt idx="2345">
                  <c:v>23.297441666669329</c:v>
                </c:pt>
                <c:pt idx="2346">
                  <c:v>23.307372666662559</c:v>
                </c:pt>
                <c:pt idx="2347">
                  <c:v>23.317304666663404</c:v>
                </c:pt>
                <c:pt idx="2348">
                  <c:v>23.327236666664248</c:v>
                </c:pt>
                <c:pt idx="2349">
                  <c:v>23.33716766667203</c:v>
                </c:pt>
                <c:pt idx="2350">
                  <c:v>23.347099666672875</c:v>
                </c:pt>
                <c:pt idx="2351">
                  <c:v>23.35703166667372</c:v>
                </c:pt>
                <c:pt idx="2352">
                  <c:v>23.36696266666695</c:v>
                </c:pt>
                <c:pt idx="2353">
                  <c:v>23.376894666667795</c:v>
                </c:pt>
                <c:pt idx="2354">
                  <c:v>23.38682666666864</c:v>
                </c:pt>
                <c:pt idx="2355">
                  <c:v>23.39675766666187</c:v>
                </c:pt>
                <c:pt idx="2356">
                  <c:v>23.406689666662714</c:v>
                </c:pt>
                <c:pt idx="2357">
                  <c:v>23.416621666663559</c:v>
                </c:pt>
                <c:pt idx="2358">
                  <c:v>23.426552666671341</c:v>
                </c:pt>
                <c:pt idx="2359">
                  <c:v>23.436484666672186</c:v>
                </c:pt>
                <c:pt idx="2360">
                  <c:v>23.446416666673031</c:v>
                </c:pt>
                <c:pt idx="2361">
                  <c:v>23.456348666673875</c:v>
                </c:pt>
                <c:pt idx="2362">
                  <c:v>23.466279666667106</c:v>
                </c:pt>
                <c:pt idx="2363">
                  <c:v>23.47621166666795</c:v>
                </c:pt>
                <c:pt idx="2364">
                  <c:v>23.486143666668795</c:v>
                </c:pt>
                <c:pt idx="2365">
                  <c:v>23.496074666662025</c:v>
                </c:pt>
                <c:pt idx="2366">
                  <c:v>23.50600666666287</c:v>
                </c:pt>
                <c:pt idx="2367">
                  <c:v>23.515938666663715</c:v>
                </c:pt>
                <c:pt idx="2368">
                  <c:v>23.525869666671497</c:v>
                </c:pt>
                <c:pt idx="2369">
                  <c:v>23.535801666672342</c:v>
                </c:pt>
                <c:pt idx="2370">
                  <c:v>23.545733666673186</c:v>
                </c:pt>
                <c:pt idx="2371">
                  <c:v>23.555664666666416</c:v>
                </c:pt>
                <c:pt idx="2372">
                  <c:v>23.565596666667261</c:v>
                </c:pt>
                <c:pt idx="2373">
                  <c:v>23.575528666668106</c:v>
                </c:pt>
                <c:pt idx="2374">
                  <c:v>23.585459666661336</c:v>
                </c:pt>
                <c:pt idx="2375">
                  <c:v>23.595391666662181</c:v>
                </c:pt>
                <c:pt idx="2376">
                  <c:v>23.605323666663026</c:v>
                </c:pt>
                <c:pt idx="2377">
                  <c:v>23.61525566666387</c:v>
                </c:pt>
                <c:pt idx="2378">
                  <c:v>23.625186666671652</c:v>
                </c:pt>
                <c:pt idx="2379">
                  <c:v>23.635118666672497</c:v>
                </c:pt>
                <c:pt idx="2380">
                  <c:v>23.645050666673342</c:v>
                </c:pt>
                <c:pt idx="2381">
                  <c:v>23.654981666666572</c:v>
                </c:pt>
                <c:pt idx="2382">
                  <c:v>23.664913666667417</c:v>
                </c:pt>
                <c:pt idx="2383">
                  <c:v>23.674845666668261</c:v>
                </c:pt>
                <c:pt idx="2384">
                  <c:v>23.684776666661492</c:v>
                </c:pt>
                <c:pt idx="2385">
                  <c:v>23.694708666662336</c:v>
                </c:pt>
                <c:pt idx="2386">
                  <c:v>23.704640875002951</c:v>
                </c:pt>
                <c:pt idx="2387">
                  <c:v>23.714571874996182</c:v>
                </c:pt>
                <c:pt idx="2388">
                  <c:v>23.724503874997026</c:v>
                </c:pt>
                <c:pt idx="2389">
                  <c:v>23.734435874997871</c:v>
                </c:pt>
                <c:pt idx="2390">
                  <c:v>23.744366875005653</c:v>
                </c:pt>
                <c:pt idx="2391">
                  <c:v>23.754298875006498</c:v>
                </c:pt>
                <c:pt idx="2392">
                  <c:v>23.764230875007343</c:v>
                </c:pt>
                <c:pt idx="2393">
                  <c:v>23.774162874993635</c:v>
                </c:pt>
                <c:pt idx="2394">
                  <c:v>23.784093875001417</c:v>
                </c:pt>
                <c:pt idx="2395">
                  <c:v>23.794025875002262</c:v>
                </c:pt>
                <c:pt idx="2396">
                  <c:v>23.803957875003107</c:v>
                </c:pt>
                <c:pt idx="2397">
                  <c:v>23.813888874996337</c:v>
                </c:pt>
                <c:pt idx="2398">
                  <c:v>23.823820874997182</c:v>
                </c:pt>
                <c:pt idx="2399">
                  <c:v>23.833752874998027</c:v>
                </c:pt>
                <c:pt idx="2400">
                  <c:v>23.843683875005809</c:v>
                </c:pt>
                <c:pt idx="2401">
                  <c:v>23.853615875006653</c:v>
                </c:pt>
                <c:pt idx="2402">
                  <c:v>23.863547874992946</c:v>
                </c:pt>
                <c:pt idx="2403">
                  <c:v>23.873478875000728</c:v>
                </c:pt>
                <c:pt idx="2404">
                  <c:v>23.883410875001573</c:v>
                </c:pt>
                <c:pt idx="2405">
                  <c:v>23.893342875002418</c:v>
                </c:pt>
                <c:pt idx="2406">
                  <c:v>23.903274875003262</c:v>
                </c:pt>
                <c:pt idx="2407">
                  <c:v>23.913205874996493</c:v>
                </c:pt>
                <c:pt idx="2408">
                  <c:v>23.923137874997337</c:v>
                </c:pt>
                <c:pt idx="2409">
                  <c:v>23.933069874998182</c:v>
                </c:pt>
                <c:pt idx="2410">
                  <c:v>23.943000875005964</c:v>
                </c:pt>
                <c:pt idx="2411">
                  <c:v>23.952932875006809</c:v>
                </c:pt>
                <c:pt idx="2412">
                  <c:v>23.962864874993102</c:v>
                </c:pt>
                <c:pt idx="2413">
                  <c:v>23.972795875000884</c:v>
                </c:pt>
                <c:pt idx="2414">
                  <c:v>23.982727875001729</c:v>
                </c:pt>
                <c:pt idx="2415">
                  <c:v>23.992659875002573</c:v>
                </c:pt>
                <c:pt idx="2416">
                  <c:v>24.002590874995803</c:v>
                </c:pt>
                <c:pt idx="2417">
                  <c:v>24.012522874996648</c:v>
                </c:pt>
                <c:pt idx="2418">
                  <c:v>24.022454874997493</c:v>
                </c:pt>
                <c:pt idx="2419">
                  <c:v>24.032385875005275</c:v>
                </c:pt>
                <c:pt idx="2420">
                  <c:v>24.04231787500612</c:v>
                </c:pt>
                <c:pt idx="2421">
                  <c:v>24.052249875006964</c:v>
                </c:pt>
                <c:pt idx="2422">
                  <c:v>24.062181874993257</c:v>
                </c:pt>
                <c:pt idx="2423">
                  <c:v>24.072112875001039</c:v>
                </c:pt>
                <c:pt idx="2424">
                  <c:v>24.082044875001884</c:v>
                </c:pt>
                <c:pt idx="2425">
                  <c:v>24.091976875002729</c:v>
                </c:pt>
                <c:pt idx="2426">
                  <c:v>24.101907874995959</c:v>
                </c:pt>
                <c:pt idx="2427">
                  <c:v>24.111839874996804</c:v>
                </c:pt>
                <c:pt idx="2428">
                  <c:v>24.121771874997648</c:v>
                </c:pt>
                <c:pt idx="2429">
                  <c:v>24.131702875005431</c:v>
                </c:pt>
                <c:pt idx="2430">
                  <c:v>24.141634875006275</c:v>
                </c:pt>
                <c:pt idx="2431">
                  <c:v>24.15156687500712</c:v>
                </c:pt>
                <c:pt idx="2432">
                  <c:v>24.16149787500035</c:v>
                </c:pt>
                <c:pt idx="2433">
                  <c:v>24.171429875001195</c:v>
                </c:pt>
                <c:pt idx="2434">
                  <c:v>24.18136187500204</c:v>
                </c:pt>
                <c:pt idx="2435">
                  <c:v>24.191293875002884</c:v>
                </c:pt>
                <c:pt idx="2436">
                  <c:v>24.201224874996115</c:v>
                </c:pt>
                <c:pt idx="2437">
                  <c:v>24.211156874996959</c:v>
                </c:pt>
                <c:pt idx="2438">
                  <c:v>24.221088874997804</c:v>
                </c:pt>
                <c:pt idx="2439">
                  <c:v>24.231019875005586</c:v>
                </c:pt>
                <c:pt idx="2440">
                  <c:v>24.240951875006431</c:v>
                </c:pt>
                <c:pt idx="2441">
                  <c:v>24.250883875007275</c:v>
                </c:pt>
                <c:pt idx="2442">
                  <c:v>24.260814875000506</c:v>
                </c:pt>
                <c:pt idx="2443">
                  <c:v>24.27074687500135</c:v>
                </c:pt>
                <c:pt idx="2444">
                  <c:v>24.280678875002195</c:v>
                </c:pt>
                <c:pt idx="2445">
                  <c:v>24.290609874995425</c:v>
                </c:pt>
                <c:pt idx="2446">
                  <c:v>24.30054187499627</c:v>
                </c:pt>
                <c:pt idx="2447">
                  <c:v>24.310473874997115</c:v>
                </c:pt>
                <c:pt idx="2448">
                  <c:v>24.320404875004897</c:v>
                </c:pt>
                <c:pt idx="2449">
                  <c:v>24.330336875005742</c:v>
                </c:pt>
                <c:pt idx="2450">
                  <c:v>24.340268875006586</c:v>
                </c:pt>
                <c:pt idx="2451">
                  <c:v>24.350200874992879</c:v>
                </c:pt>
                <c:pt idx="2452">
                  <c:v>24.360131875000661</c:v>
                </c:pt>
                <c:pt idx="2453">
                  <c:v>24.370063875001506</c:v>
                </c:pt>
                <c:pt idx="2454">
                  <c:v>24.379995875002351</c:v>
                </c:pt>
                <c:pt idx="2455">
                  <c:v>24.389926874995581</c:v>
                </c:pt>
                <c:pt idx="2456">
                  <c:v>24.399858874996426</c:v>
                </c:pt>
                <c:pt idx="2457">
                  <c:v>24.40979087499727</c:v>
                </c:pt>
                <c:pt idx="2458">
                  <c:v>24.419721875005052</c:v>
                </c:pt>
                <c:pt idx="2459">
                  <c:v>24.429653875005897</c:v>
                </c:pt>
                <c:pt idx="2460">
                  <c:v>24.439585875006742</c:v>
                </c:pt>
                <c:pt idx="2461">
                  <c:v>24.449516874999972</c:v>
                </c:pt>
                <c:pt idx="2462">
                  <c:v>24.459448875000817</c:v>
                </c:pt>
                <c:pt idx="2463">
                  <c:v>24.469380875001661</c:v>
                </c:pt>
                <c:pt idx="2464">
                  <c:v>24.479312875002506</c:v>
                </c:pt>
                <c:pt idx="2465">
                  <c:v>24.489243874995736</c:v>
                </c:pt>
                <c:pt idx="2466">
                  <c:v>24.499175874996581</c:v>
                </c:pt>
                <c:pt idx="2467">
                  <c:v>24.509107874997426</c:v>
                </c:pt>
                <c:pt idx="2468">
                  <c:v>24.519038875005208</c:v>
                </c:pt>
                <c:pt idx="2469">
                  <c:v>24.528970875006053</c:v>
                </c:pt>
                <c:pt idx="2470">
                  <c:v>24.538902875006897</c:v>
                </c:pt>
                <c:pt idx="2471">
                  <c:v>24.548833875000128</c:v>
                </c:pt>
                <c:pt idx="2472">
                  <c:v>24.558765875000972</c:v>
                </c:pt>
                <c:pt idx="2473">
                  <c:v>24.568697875001817</c:v>
                </c:pt>
                <c:pt idx="2474">
                  <c:v>24.578628874995047</c:v>
                </c:pt>
                <c:pt idx="2475">
                  <c:v>24.588560874995892</c:v>
                </c:pt>
                <c:pt idx="2476">
                  <c:v>24.598492874996737</c:v>
                </c:pt>
                <c:pt idx="2477">
                  <c:v>24.608424874997581</c:v>
                </c:pt>
                <c:pt idx="2478">
                  <c:v>24.618355875005363</c:v>
                </c:pt>
                <c:pt idx="2479">
                  <c:v>24.628287875006208</c:v>
                </c:pt>
                <c:pt idx="2480">
                  <c:v>24.638219875007053</c:v>
                </c:pt>
                <c:pt idx="2481">
                  <c:v>24.648150875000283</c:v>
                </c:pt>
                <c:pt idx="2482">
                  <c:v>24.658082875001128</c:v>
                </c:pt>
                <c:pt idx="2483">
                  <c:v>24.668014875001973</c:v>
                </c:pt>
                <c:pt idx="2484">
                  <c:v>24.677945874995203</c:v>
                </c:pt>
                <c:pt idx="2485">
                  <c:v>24.687877874996047</c:v>
                </c:pt>
                <c:pt idx="2486">
                  <c:v>24.697808416662156</c:v>
                </c:pt>
                <c:pt idx="2487">
                  <c:v>24.707739416669938</c:v>
                </c:pt>
                <c:pt idx="2488">
                  <c:v>24.717671416670782</c:v>
                </c:pt>
                <c:pt idx="2489">
                  <c:v>24.727603416671627</c:v>
                </c:pt>
                <c:pt idx="2490">
                  <c:v>24.737535416672472</c:v>
                </c:pt>
                <c:pt idx="2491">
                  <c:v>24.747466416665702</c:v>
                </c:pt>
                <c:pt idx="2492">
                  <c:v>24.757398416666547</c:v>
                </c:pt>
                <c:pt idx="2493">
                  <c:v>24.767330416667392</c:v>
                </c:pt>
                <c:pt idx="2494">
                  <c:v>24.777261416660622</c:v>
                </c:pt>
                <c:pt idx="2495">
                  <c:v>24.787193416661466</c:v>
                </c:pt>
                <c:pt idx="2496">
                  <c:v>24.797125416662311</c:v>
                </c:pt>
                <c:pt idx="2497">
                  <c:v>24.807056416670093</c:v>
                </c:pt>
                <c:pt idx="2498">
                  <c:v>24.816988416670938</c:v>
                </c:pt>
                <c:pt idx="2499">
                  <c:v>24.826920416671783</c:v>
                </c:pt>
                <c:pt idx="2500">
                  <c:v>24.836851416665013</c:v>
                </c:pt>
                <c:pt idx="2501">
                  <c:v>24.846783416665858</c:v>
                </c:pt>
                <c:pt idx="2502">
                  <c:v>24.856715416666702</c:v>
                </c:pt>
                <c:pt idx="2503">
                  <c:v>24.866647416667547</c:v>
                </c:pt>
                <c:pt idx="2504">
                  <c:v>24.876578416660777</c:v>
                </c:pt>
                <c:pt idx="2505">
                  <c:v>24.886510416661622</c:v>
                </c:pt>
                <c:pt idx="2506">
                  <c:v>24.896442416662467</c:v>
                </c:pt>
                <c:pt idx="2507">
                  <c:v>24.906373416670249</c:v>
                </c:pt>
                <c:pt idx="2508">
                  <c:v>24.916305416671094</c:v>
                </c:pt>
                <c:pt idx="2509">
                  <c:v>24.926237416671938</c:v>
                </c:pt>
                <c:pt idx="2510">
                  <c:v>24.936168416665168</c:v>
                </c:pt>
                <c:pt idx="2511">
                  <c:v>24.946100416666013</c:v>
                </c:pt>
                <c:pt idx="2512">
                  <c:v>24.956032416666858</c:v>
                </c:pt>
                <c:pt idx="2513">
                  <c:v>24.965963416660088</c:v>
                </c:pt>
                <c:pt idx="2514">
                  <c:v>24.975895416660933</c:v>
                </c:pt>
                <c:pt idx="2515">
                  <c:v>24.985827416661778</c:v>
                </c:pt>
                <c:pt idx="2516">
                  <c:v>24.995759416662622</c:v>
                </c:pt>
                <c:pt idx="2517">
                  <c:v>25.005690416670404</c:v>
                </c:pt>
                <c:pt idx="2518">
                  <c:v>25.015622416671249</c:v>
                </c:pt>
                <c:pt idx="2519">
                  <c:v>25.025554416672094</c:v>
                </c:pt>
                <c:pt idx="2520">
                  <c:v>25.035485416665324</c:v>
                </c:pt>
                <c:pt idx="2521">
                  <c:v>25.045417416666169</c:v>
                </c:pt>
                <c:pt idx="2522">
                  <c:v>25.055349416667013</c:v>
                </c:pt>
                <c:pt idx="2523">
                  <c:v>25.065280416660244</c:v>
                </c:pt>
                <c:pt idx="2524">
                  <c:v>25.075212416661088</c:v>
                </c:pt>
                <c:pt idx="2525">
                  <c:v>25.085144416661933</c:v>
                </c:pt>
                <c:pt idx="2526">
                  <c:v>25.095076416662778</c:v>
                </c:pt>
                <c:pt idx="2527">
                  <c:v>25.10500741667056</c:v>
                </c:pt>
                <c:pt idx="2528">
                  <c:v>25.114939416671405</c:v>
                </c:pt>
                <c:pt idx="2529">
                  <c:v>25.124871416672249</c:v>
                </c:pt>
                <c:pt idx="2530">
                  <c:v>25.13480241666548</c:v>
                </c:pt>
                <c:pt idx="2531">
                  <c:v>25.144734416666324</c:v>
                </c:pt>
                <c:pt idx="2532">
                  <c:v>25.154666416667169</c:v>
                </c:pt>
                <c:pt idx="2533">
                  <c:v>25.164597416660399</c:v>
                </c:pt>
                <c:pt idx="2534">
                  <c:v>25.174529416661244</c:v>
                </c:pt>
                <c:pt idx="2535">
                  <c:v>25.184461416662089</c:v>
                </c:pt>
                <c:pt idx="2536">
                  <c:v>25.194392416669871</c:v>
                </c:pt>
                <c:pt idx="2537">
                  <c:v>25.204324416670715</c:v>
                </c:pt>
                <c:pt idx="2538">
                  <c:v>25.21425641667156</c:v>
                </c:pt>
                <c:pt idx="2539">
                  <c:v>25.224188416672405</c:v>
                </c:pt>
                <c:pt idx="2540">
                  <c:v>25.234119416665635</c:v>
                </c:pt>
                <c:pt idx="2541">
                  <c:v>25.24405141666648</c:v>
                </c:pt>
                <c:pt idx="2542">
                  <c:v>25.253983416667324</c:v>
                </c:pt>
                <c:pt idx="2543">
                  <c:v>25.263914416660555</c:v>
                </c:pt>
                <c:pt idx="2544">
                  <c:v>25.273846416661399</c:v>
                </c:pt>
                <c:pt idx="2545">
                  <c:v>25.283778416662244</c:v>
                </c:pt>
                <c:pt idx="2546">
                  <c:v>25.293709416670026</c:v>
                </c:pt>
                <c:pt idx="2547">
                  <c:v>25.303641416670871</c:v>
                </c:pt>
                <c:pt idx="2548">
                  <c:v>25.313573416671716</c:v>
                </c:pt>
                <c:pt idx="2549">
                  <c:v>25.32350541667256</c:v>
                </c:pt>
                <c:pt idx="2550">
                  <c:v>25.333436416665791</c:v>
                </c:pt>
                <c:pt idx="2551">
                  <c:v>25.343368416666635</c:v>
                </c:pt>
                <c:pt idx="2552">
                  <c:v>25.35330041666748</c:v>
                </c:pt>
                <c:pt idx="2553">
                  <c:v>25.36323141666071</c:v>
                </c:pt>
                <c:pt idx="2554">
                  <c:v>25.373163416661555</c:v>
                </c:pt>
                <c:pt idx="2555">
                  <c:v>25.3830954166624</c:v>
                </c:pt>
                <c:pt idx="2556">
                  <c:v>25.393026416670182</c:v>
                </c:pt>
                <c:pt idx="2557">
                  <c:v>25.402958416671026</c:v>
                </c:pt>
                <c:pt idx="2558">
                  <c:v>25.412890416671871</c:v>
                </c:pt>
                <c:pt idx="2559">
                  <c:v>25.422821416665101</c:v>
                </c:pt>
                <c:pt idx="2560">
                  <c:v>25.432753416665946</c:v>
                </c:pt>
                <c:pt idx="2561">
                  <c:v>25.442685416666791</c:v>
                </c:pt>
                <c:pt idx="2562">
                  <c:v>25.452617416667636</c:v>
                </c:pt>
                <c:pt idx="2563">
                  <c:v>25.462548416660866</c:v>
                </c:pt>
                <c:pt idx="2564">
                  <c:v>25.47248041666171</c:v>
                </c:pt>
                <c:pt idx="2565">
                  <c:v>25.482412416662555</c:v>
                </c:pt>
                <c:pt idx="2566">
                  <c:v>25.492343416670337</c:v>
                </c:pt>
                <c:pt idx="2567">
                  <c:v>25.502275416671182</c:v>
                </c:pt>
                <c:pt idx="2568">
                  <c:v>25.512207416672027</c:v>
                </c:pt>
                <c:pt idx="2569">
                  <c:v>25.522138416665257</c:v>
                </c:pt>
                <c:pt idx="2570">
                  <c:v>25.532070416666102</c:v>
                </c:pt>
                <c:pt idx="2571">
                  <c:v>25.542002416666946</c:v>
                </c:pt>
                <c:pt idx="2572">
                  <c:v>25.551934416667791</c:v>
                </c:pt>
                <c:pt idx="2573">
                  <c:v>25.561865416661021</c:v>
                </c:pt>
                <c:pt idx="2574">
                  <c:v>25.571797416661866</c:v>
                </c:pt>
                <c:pt idx="2575">
                  <c:v>25.581729416662711</c:v>
                </c:pt>
                <c:pt idx="2576">
                  <c:v>25.591660416670493</c:v>
                </c:pt>
                <c:pt idx="2577">
                  <c:v>25.601592416671338</c:v>
                </c:pt>
                <c:pt idx="2578">
                  <c:v>25.611524416672182</c:v>
                </c:pt>
                <c:pt idx="2579">
                  <c:v>25.621455416665412</c:v>
                </c:pt>
                <c:pt idx="2580">
                  <c:v>25.631387416666257</c:v>
                </c:pt>
                <c:pt idx="2581">
                  <c:v>25.641319416667102</c:v>
                </c:pt>
                <c:pt idx="2582">
                  <c:v>25.651251416667947</c:v>
                </c:pt>
                <c:pt idx="2583">
                  <c:v>25.661182416661177</c:v>
                </c:pt>
                <c:pt idx="2584">
                  <c:v>25.671114416662022</c:v>
                </c:pt>
                <c:pt idx="2585">
                  <c:v>25.681046416662866</c:v>
                </c:pt>
                <c:pt idx="2586">
                  <c:v>25.690977416670648</c:v>
                </c:pt>
                <c:pt idx="2587">
                  <c:v>25.7009100416617</c:v>
                </c:pt>
                <c:pt idx="2588">
                  <c:v>25.710842041662545</c:v>
                </c:pt>
                <c:pt idx="2589">
                  <c:v>25.720773041670327</c:v>
                </c:pt>
                <c:pt idx="2590">
                  <c:v>25.730705041671172</c:v>
                </c:pt>
                <c:pt idx="2591">
                  <c:v>25.740637041672016</c:v>
                </c:pt>
                <c:pt idx="2592">
                  <c:v>25.750569041672861</c:v>
                </c:pt>
                <c:pt idx="2593">
                  <c:v>25.760500041666091</c:v>
                </c:pt>
                <c:pt idx="2594">
                  <c:v>25.770432041666936</c:v>
                </c:pt>
                <c:pt idx="2595">
                  <c:v>25.780364041667781</c:v>
                </c:pt>
                <c:pt idx="2596">
                  <c:v>25.790295041661011</c:v>
                </c:pt>
                <c:pt idx="2597">
                  <c:v>25.800227041661856</c:v>
                </c:pt>
                <c:pt idx="2598">
                  <c:v>25.8101590416627</c:v>
                </c:pt>
                <c:pt idx="2599">
                  <c:v>25.820090041670483</c:v>
                </c:pt>
                <c:pt idx="2600">
                  <c:v>25.830022041671327</c:v>
                </c:pt>
                <c:pt idx="2601">
                  <c:v>25.839954041672172</c:v>
                </c:pt>
                <c:pt idx="2602">
                  <c:v>25.849885041665402</c:v>
                </c:pt>
                <c:pt idx="2603">
                  <c:v>25.859817041666247</c:v>
                </c:pt>
                <c:pt idx="2604">
                  <c:v>25.869749041667092</c:v>
                </c:pt>
                <c:pt idx="2605">
                  <c:v>25.879681041667936</c:v>
                </c:pt>
                <c:pt idx="2606">
                  <c:v>25.889612041661167</c:v>
                </c:pt>
                <c:pt idx="2607">
                  <c:v>25.899544041662011</c:v>
                </c:pt>
                <c:pt idx="2608">
                  <c:v>25.909476041662856</c:v>
                </c:pt>
                <c:pt idx="2609">
                  <c:v>25.919407041670638</c:v>
                </c:pt>
                <c:pt idx="2610">
                  <c:v>25.929339041671483</c:v>
                </c:pt>
                <c:pt idx="2611">
                  <c:v>25.939271041672328</c:v>
                </c:pt>
                <c:pt idx="2612">
                  <c:v>25.949202041665558</c:v>
                </c:pt>
                <c:pt idx="2613">
                  <c:v>25.959134041666402</c:v>
                </c:pt>
                <c:pt idx="2614">
                  <c:v>25.969066041667247</c:v>
                </c:pt>
                <c:pt idx="2615">
                  <c:v>25.978998041668092</c:v>
                </c:pt>
                <c:pt idx="2616">
                  <c:v>25.988929041661322</c:v>
                </c:pt>
                <c:pt idx="2617">
                  <c:v>25.998861041662167</c:v>
                </c:pt>
                <c:pt idx="2618">
                  <c:v>26.008793041663012</c:v>
                </c:pt>
                <c:pt idx="2619">
                  <c:v>26.018724041670794</c:v>
                </c:pt>
                <c:pt idx="2620">
                  <c:v>26.028656041671638</c:v>
                </c:pt>
                <c:pt idx="2621">
                  <c:v>26.038588041672483</c:v>
                </c:pt>
                <c:pt idx="2622">
                  <c:v>26.048519041665713</c:v>
                </c:pt>
                <c:pt idx="2623">
                  <c:v>26.058451041666558</c:v>
                </c:pt>
                <c:pt idx="2624">
                  <c:v>26.068383041667403</c:v>
                </c:pt>
                <c:pt idx="2625">
                  <c:v>26.078315041668247</c:v>
                </c:pt>
                <c:pt idx="2626">
                  <c:v>26.088246041661478</c:v>
                </c:pt>
                <c:pt idx="2627">
                  <c:v>26.098178041662322</c:v>
                </c:pt>
                <c:pt idx="2628">
                  <c:v>26.108110041663167</c:v>
                </c:pt>
                <c:pt idx="2629">
                  <c:v>26.118041041670949</c:v>
                </c:pt>
                <c:pt idx="2630">
                  <c:v>26.127973041671794</c:v>
                </c:pt>
                <c:pt idx="2631">
                  <c:v>26.137905041672639</c:v>
                </c:pt>
                <c:pt idx="2632">
                  <c:v>26.147836041665869</c:v>
                </c:pt>
                <c:pt idx="2633">
                  <c:v>26.157768041666714</c:v>
                </c:pt>
                <c:pt idx="2634">
                  <c:v>26.167700041667558</c:v>
                </c:pt>
                <c:pt idx="2635">
                  <c:v>26.177632041668403</c:v>
                </c:pt>
                <c:pt idx="2636">
                  <c:v>26.187563041661633</c:v>
                </c:pt>
                <c:pt idx="2637">
                  <c:v>26.197495041662478</c:v>
                </c:pt>
                <c:pt idx="2638">
                  <c:v>26.207427041663323</c:v>
                </c:pt>
                <c:pt idx="2639">
                  <c:v>26.217358041671105</c:v>
                </c:pt>
                <c:pt idx="2640">
                  <c:v>26.227290041671949</c:v>
                </c:pt>
                <c:pt idx="2641">
                  <c:v>26.237222041672794</c:v>
                </c:pt>
                <c:pt idx="2642">
                  <c:v>26.247153041666024</c:v>
                </c:pt>
                <c:pt idx="2643">
                  <c:v>26.257085041666869</c:v>
                </c:pt>
                <c:pt idx="2644">
                  <c:v>26.267017041667714</c:v>
                </c:pt>
                <c:pt idx="2645">
                  <c:v>26.276949041668558</c:v>
                </c:pt>
                <c:pt idx="2646">
                  <c:v>26.286880041661789</c:v>
                </c:pt>
                <c:pt idx="2647">
                  <c:v>26.296812041662633</c:v>
                </c:pt>
                <c:pt idx="2648">
                  <c:v>26.306744041663478</c:v>
                </c:pt>
                <c:pt idx="2649">
                  <c:v>26.31667504167126</c:v>
                </c:pt>
                <c:pt idx="2650">
                  <c:v>26.326607041672105</c:v>
                </c:pt>
                <c:pt idx="2651">
                  <c:v>26.33653904167295</c:v>
                </c:pt>
                <c:pt idx="2652">
                  <c:v>26.34647004166618</c:v>
                </c:pt>
                <c:pt idx="2653">
                  <c:v>26.356402041667025</c:v>
                </c:pt>
                <c:pt idx="2654">
                  <c:v>26.366334041667869</c:v>
                </c:pt>
                <c:pt idx="2655">
                  <c:v>26.376266041668714</c:v>
                </c:pt>
                <c:pt idx="2656">
                  <c:v>26.386197041661944</c:v>
                </c:pt>
                <c:pt idx="2657">
                  <c:v>26.396129041662789</c:v>
                </c:pt>
                <c:pt idx="2658">
                  <c:v>26.406061041663634</c:v>
                </c:pt>
                <c:pt idx="2659">
                  <c:v>26.415992041671416</c:v>
                </c:pt>
                <c:pt idx="2660">
                  <c:v>26.425924041672261</c:v>
                </c:pt>
                <c:pt idx="2661">
                  <c:v>26.435856041673105</c:v>
                </c:pt>
                <c:pt idx="2662">
                  <c:v>26.445787041666335</c:v>
                </c:pt>
                <c:pt idx="2663">
                  <c:v>26.45571904166718</c:v>
                </c:pt>
                <c:pt idx="2664">
                  <c:v>26.465651041668025</c:v>
                </c:pt>
                <c:pt idx="2665">
                  <c:v>26.47558304166887</c:v>
                </c:pt>
                <c:pt idx="2666">
                  <c:v>26.4855140416621</c:v>
                </c:pt>
                <c:pt idx="2667">
                  <c:v>26.495446041662944</c:v>
                </c:pt>
                <c:pt idx="2668">
                  <c:v>26.505378041663789</c:v>
                </c:pt>
                <c:pt idx="2669">
                  <c:v>26.515309041671571</c:v>
                </c:pt>
                <c:pt idx="2670">
                  <c:v>26.525241041672416</c:v>
                </c:pt>
                <c:pt idx="2671">
                  <c:v>26.535173041673261</c:v>
                </c:pt>
                <c:pt idx="2672">
                  <c:v>26.545104041666491</c:v>
                </c:pt>
                <c:pt idx="2673">
                  <c:v>26.555036041667336</c:v>
                </c:pt>
                <c:pt idx="2674">
                  <c:v>26.56496804166818</c:v>
                </c:pt>
                <c:pt idx="2675">
                  <c:v>26.574900041669025</c:v>
                </c:pt>
                <c:pt idx="2676">
                  <c:v>26.584831041662255</c:v>
                </c:pt>
                <c:pt idx="2677">
                  <c:v>26.5947630416631</c:v>
                </c:pt>
                <c:pt idx="2678">
                  <c:v>26.604695041663945</c:v>
                </c:pt>
                <c:pt idx="2679">
                  <c:v>26.614626041671727</c:v>
                </c:pt>
                <c:pt idx="2680">
                  <c:v>26.624558041672572</c:v>
                </c:pt>
                <c:pt idx="2681">
                  <c:v>26.634490041673416</c:v>
                </c:pt>
                <c:pt idx="2682">
                  <c:v>26.644422041659709</c:v>
                </c:pt>
                <c:pt idx="2683">
                  <c:v>26.654353041667491</c:v>
                </c:pt>
                <c:pt idx="2684">
                  <c:v>26.664285041668336</c:v>
                </c:pt>
                <c:pt idx="2685">
                  <c:v>26.674217041669181</c:v>
                </c:pt>
                <c:pt idx="2686">
                  <c:v>26.684148041662411</c:v>
                </c:pt>
                <c:pt idx="2687">
                  <c:v>26.694080041663256</c:v>
                </c:pt>
                <c:pt idx="2688">
                  <c:v>26.704012250003871</c:v>
                </c:pt>
                <c:pt idx="2689">
                  <c:v>26.713943249997101</c:v>
                </c:pt>
                <c:pt idx="2690">
                  <c:v>26.723875249997946</c:v>
                </c:pt>
                <c:pt idx="2691">
                  <c:v>26.73380724999879</c:v>
                </c:pt>
                <c:pt idx="2692">
                  <c:v>26.743739249999635</c:v>
                </c:pt>
                <c:pt idx="2693">
                  <c:v>26.753670249992865</c:v>
                </c:pt>
                <c:pt idx="2694">
                  <c:v>26.76360224999371</c:v>
                </c:pt>
                <c:pt idx="2695">
                  <c:v>26.773534249994555</c:v>
                </c:pt>
                <c:pt idx="2696">
                  <c:v>26.783465250002337</c:v>
                </c:pt>
                <c:pt idx="2697">
                  <c:v>26.793397250003181</c:v>
                </c:pt>
                <c:pt idx="2698">
                  <c:v>26.803329250004026</c:v>
                </c:pt>
                <c:pt idx="2699">
                  <c:v>26.813260249997256</c:v>
                </c:pt>
                <c:pt idx="2700">
                  <c:v>26.823192249998101</c:v>
                </c:pt>
                <c:pt idx="2701">
                  <c:v>26.833124249998946</c:v>
                </c:pt>
                <c:pt idx="2702">
                  <c:v>26.84305624999979</c:v>
                </c:pt>
                <c:pt idx="2703">
                  <c:v>26.852987249993021</c:v>
                </c:pt>
                <c:pt idx="2704">
                  <c:v>26.862919249993865</c:v>
                </c:pt>
                <c:pt idx="2705">
                  <c:v>26.87285124999471</c:v>
                </c:pt>
                <c:pt idx="2706">
                  <c:v>26.882782250002492</c:v>
                </c:pt>
                <c:pt idx="2707">
                  <c:v>26.892714250003337</c:v>
                </c:pt>
                <c:pt idx="2708">
                  <c:v>26.902646250004182</c:v>
                </c:pt>
                <c:pt idx="2709">
                  <c:v>26.912578250005026</c:v>
                </c:pt>
                <c:pt idx="2710">
                  <c:v>26.922509249998257</c:v>
                </c:pt>
                <c:pt idx="2711">
                  <c:v>26.932441249999101</c:v>
                </c:pt>
                <c:pt idx="2712">
                  <c:v>26.942373249999946</c:v>
                </c:pt>
                <c:pt idx="2713">
                  <c:v>26.952304249993176</c:v>
                </c:pt>
                <c:pt idx="2714">
                  <c:v>26.962236249994021</c:v>
                </c:pt>
                <c:pt idx="2715">
                  <c:v>26.972168249994866</c:v>
                </c:pt>
                <c:pt idx="2716">
                  <c:v>26.982099250002648</c:v>
                </c:pt>
                <c:pt idx="2717">
                  <c:v>26.992031250003492</c:v>
                </c:pt>
                <c:pt idx="2718">
                  <c:v>27.001963250004337</c:v>
                </c:pt>
                <c:pt idx="2719">
                  <c:v>27.011895250005182</c:v>
                </c:pt>
                <c:pt idx="2720">
                  <c:v>27.021826249998412</c:v>
                </c:pt>
                <c:pt idx="2721">
                  <c:v>27.031758249999257</c:v>
                </c:pt>
                <c:pt idx="2722">
                  <c:v>27.041690250000102</c:v>
                </c:pt>
                <c:pt idx="2723">
                  <c:v>27.051621249993332</c:v>
                </c:pt>
                <c:pt idx="2724">
                  <c:v>27.061553249994176</c:v>
                </c:pt>
                <c:pt idx="2725">
                  <c:v>27.071485249995021</c:v>
                </c:pt>
                <c:pt idx="2726">
                  <c:v>27.081416250002803</c:v>
                </c:pt>
                <c:pt idx="2727">
                  <c:v>27.091348250003648</c:v>
                </c:pt>
                <c:pt idx="2728">
                  <c:v>27.101280250004493</c:v>
                </c:pt>
                <c:pt idx="2729">
                  <c:v>27.111212250005337</c:v>
                </c:pt>
                <c:pt idx="2730">
                  <c:v>27.121143249998568</c:v>
                </c:pt>
                <c:pt idx="2731">
                  <c:v>27.131075249999412</c:v>
                </c:pt>
                <c:pt idx="2732">
                  <c:v>27.141007250000257</c:v>
                </c:pt>
                <c:pt idx="2733">
                  <c:v>27.150938249993487</c:v>
                </c:pt>
                <c:pt idx="2734">
                  <c:v>27.160870249994332</c:v>
                </c:pt>
                <c:pt idx="2735">
                  <c:v>27.170802249995177</c:v>
                </c:pt>
                <c:pt idx="2736">
                  <c:v>27.180734249996021</c:v>
                </c:pt>
                <c:pt idx="2737">
                  <c:v>27.190665250003804</c:v>
                </c:pt>
                <c:pt idx="2738">
                  <c:v>27.200597250004648</c:v>
                </c:pt>
                <c:pt idx="2739">
                  <c:v>27.210529250005493</c:v>
                </c:pt>
                <c:pt idx="2740">
                  <c:v>27.220460249998723</c:v>
                </c:pt>
                <c:pt idx="2741">
                  <c:v>27.230392249999568</c:v>
                </c:pt>
                <c:pt idx="2742">
                  <c:v>27.240324250000413</c:v>
                </c:pt>
                <c:pt idx="2743">
                  <c:v>27.250255249993643</c:v>
                </c:pt>
                <c:pt idx="2744">
                  <c:v>27.260187249994488</c:v>
                </c:pt>
                <c:pt idx="2745">
                  <c:v>27.270119249995332</c:v>
                </c:pt>
                <c:pt idx="2746">
                  <c:v>27.280051249996177</c:v>
                </c:pt>
                <c:pt idx="2747">
                  <c:v>27.289982250003959</c:v>
                </c:pt>
                <c:pt idx="2748">
                  <c:v>27.299914250004804</c:v>
                </c:pt>
                <c:pt idx="2749">
                  <c:v>27.309846250005648</c:v>
                </c:pt>
                <c:pt idx="2750">
                  <c:v>27.319777249998879</c:v>
                </c:pt>
                <c:pt idx="2751">
                  <c:v>27.329709249999723</c:v>
                </c:pt>
                <c:pt idx="2752">
                  <c:v>27.339641250000568</c:v>
                </c:pt>
                <c:pt idx="2753">
                  <c:v>27.349573250001413</c:v>
                </c:pt>
                <c:pt idx="2754">
                  <c:v>27.359504249994643</c:v>
                </c:pt>
                <c:pt idx="2755">
                  <c:v>27.369436249995488</c:v>
                </c:pt>
                <c:pt idx="2756">
                  <c:v>27.379368249996332</c:v>
                </c:pt>
                <c:pt idx="2757">
                  <c:v>27.389299250004115</c:v>
                </c:pt>
                <c:pt idx="2758">
                  <c:v>27.399231250004959</c:v>
                </c:pt>
                <c:pt idx="2759">
                  <c:v>27.409163250005804</c:v>
                </c:pt>
                <c:pt idx="2760">
                  <c:v>27.419094249999034</c:v>
                </c:pt>
                <c:pt idx="2761">
                  <c:v>27.429026249999879</c:v>
                </c:pt>
                <c:pt idx="2762">
                  <c:v>27.438958250000724</c:v>
                </c:pt>
                <c:pt idx="2763">
                  <c:v>27.448890250001568</c:v>
                </c:pt>
                <c:pt idx="2764">
                  <c:v>27.458821249994799</c:v>
                </c:pt>
                <c:pt idx="2765">
                  <c:v>27.468753249995643</c:v>
                </c:pt>
                <c:pt idx="2766">
                  <c:v>27.478685249996488</c:v>
                </c:pt>
                <c:pt idx="2767">
                  <c:v>27.48861625000427</c:v>
                </c:pt>
                <c:pt idx="2768">
                  <c:v>27.498548250005115</c:v>
                </c:pt>
                <c:pt idx="2769">
                  <c:v>27.50848025000596</c:v>
                </c:pt>
                <c:pt idx="2770">
                  <c:v>27.518412250006804</c:v>
                </c:pt>
                <c:pt idx="2771">
                  <c:v>27.528343250000034</c:v>
                </c:pt>
                <c:pt idx="2772">
                  <c:v>27.538275250000879</c:v>
                </c:pt>
                <c:pt idx="2773">
                  <c:v>27.548207250001724</c:v>
                </c:pt>
                <c:pt idx="2774">
                  <c:v>27.558138249994954</c:v>
                </c:pt>
                <c:pt idx="2775">
                  <c:v>27.568070249995799</c:v>
                </c:pt>
                <c:pt idx="2776">
                  <c:v>27.578002249996644</c:v>
                </c:pt>
                <c:pt idx="2777">
                  <c:v>27.587933250004426</c:v>
                </c:pt>
                <c:pt idx="2778">
                  <c:v>27.59786525000527</c:v>
                </c:pt>
                <c:pt idx="2779">
                  <c:v>27.607797250006115</c:v>
                </c:pt>
                <c:pt idx="2780">
                  <c:v>27.61772925000696</c:v>
                </c:pt>
                <c:pt idx="2781">
                  <c:v>27.62766025000019</c:v>
                </c:pt>
                <c:pt idx="2782">
                  <c:v>27.637592250001035</c:v>
                </c:pt>
                <c:pt idx="2783">
                  <c:v>27.647524250001879</c:v>
                </c:pt>
                <c:pt idx="2784">
                  <c:v>27.65745524999511</c:v>
                </c:pt>
                <c:pt idx="2785">
                  <c:v>27.667387249995954</c:v>
                </c:pt>
                <c:pt idx="2786">
                  <c:v>27.677319249996799</c:v>
                </c:pt>
                <c:pt idx="2787">
                  <c:v>27.687251249997644</c:v>
                </c:pt>
                <c:pt idx="2788">
                  <c:v>27.697182250005426</c:v>
                </c:pt>
                <c:pt idx="2789">
                  <c:v>27.707114874996478</c:v>
                </c:pt>
                <c:pt idx="2790">
                  <c:v>27.717046874997322</c:v>
                </c:pt>
                <c:pt idx="2791">
                  <c:v>27.726977875005105</c:v>
                </c:pt>
                <c:pt idx="2792">
                  <c:v>27.736909875005949</c:v>
                </c:pt>
                <c:pt idx="2793">
                  <c:v>27.746841875006794</c:v>
                </c:pt>
                <c:pt idx="2794">
                  <c:v>27.756772875000024</c:v>
                </c:pt>
                <c:pt idx="2795">
                  <c:v>27.766704875000869</c:v>
                </c:pt>
                <c:pt idx="2796">
                  <c:v>27.776636875001714</c:v>
                </c:pt>
                <c:pt idx="2797">
                  <c:v>27.786568875002558</c:v>
                </c:pt>
                <c:pt idx="2798">
                  <c:v>27.796499874995789</c:v>
                </c:pt>
                <c:pt idx="2799">
                  <c:v>27.806431874996633</c:v>
                </c:pt>
                <c:pt idx="2800">
                  <c:v>27.816363874997478</c:v>
                </c:pt>
                <c:pt idx="2801">
                  <c:v>27.82629487500526</c:v>
                </c:pt>
                <c:pt idx="2802">
                  <c:v>27.836226875006105</c:v>
                </c:pt>
                <c:pt idx="2803">
                  <c:v>27.84615887500695</c:v>
                </c:pt>
                <c:pt idx="2804">
                  <c:v>27.856090874993242</c:v>
                </c:pt>
                <c:pt idx="2805">
                  <c:v>27.866021875001024</c:v>
                </c:pt>
                <c:pt idx="2806">
                  <c:v>27.875953875001869</c:v>
                </c:pt>
                <c:pt idx="2807">
                  <c:v>27.885885875002714</c:v>
                </c:pt>
                <c:pt idx="2808">
                  <c:v>27.895816874995944</c:v>
                </c:pt>
                <c:pt idx="2809">
                  <c:v>27.905748874996789</c:v>
                </c:pt>
                <c:pt idx="2810">
                  <c:v>27.915680874997634</c:v>
                </c:pt>
                <c:pt idx="2811">
                  <c:v>27.925612874998478</c:v>
                </c:pt>
                <c:pt idx="2812">
                  <c:v>27.93554387500626</c:v>
                </c:pt>
                <c:pt idx="2813">
                  <c:v>27.945475875007105</c:v>
                </c:pt>
                <c:pt idx="2814">
                  <c:v>27.955407874993398</c:v>
                </c:pt>
                <c:pt idx="2815">
                  <c:v>27.96533887500118</c:v>
                </c:pt>
                <c:pt idx="2816">
                  <c:v>27.975270875002025</c:v>
                </c:pt>
                <c:pt idx="2817">
                  <c:v>27.985202875002869</c:v>
                </c:pt>
                <c:pt idx="2818">
                  <c:v>27.995134875003714</c:v>
                </c:pt>
                <c:pt idx="2819">
                  <c:v>28.005065874996944</c:v>
                </c:pt>
                <c:pt idx="2820">
                  <c:v>28.014997874997789</c:v>
                </c:pt>
                <c:pt idx="2821">
                  <c:v>28.024929874998634</c:v>
                </c:pt>
                <c:pt idx="2822">
                  <c:v>28.034860875006416</c:v>
                </c:pt>
                <c:pt idx="2823">
                  <c:v>28.044792875007261</c:v>
                </c:pt>
                <c:pt idx="2824">
                  <c:v>28.054724874993553</c:v>
                </c:pt>
                <c:pt idx="2825">
                  <c:v>28.064656874994398</c:v>
                </c:pt>
                <c:pt idx="2826">
                  <c:v>28.07458787500218</c:v>
                </c:pt>
                <c:pt idx="2827">
                  <c:v>28.084519875003025</c:v>
                </c:pt>
                <c:pt idx="2828">
                  <c:v>28.09445187500387</c:v>
                </c:pt>
                <c:pt idx="2829">
                  <c:v>28.1043828749971</c:v>
                </c:pt>
                <c:pt idx="2830">
                  <c:v>28.114314874997945</c:v>
                </c:pt>
                <c:pt idx="2831">
                  <c:v>28.124246874998789</c:v>
                </c:pt>
                <c:pt idx="2832">
                  <c:v>28.134177875006571</c:v>
                </c:pt>
                <c:pt idx="2833">
                  <c:v>28.144109874992864</c:v>
                </c:pt>
                <c:pt idx="2834">
                  <c:v>28.154041874993709</c:v>
                </c:pt>
                <c:pt idx="2835">
                  <c:v>28.163973874994554</c:v>
                </c:pt>
                <c:pt idx="2836">
                  <c:v>28.173904875002336</c:v>
                </c:pt>
                <c:pt idx="2837">
                  <c:v>28.18383687500318</c:v>
                </c:pt>
                <c:pt idx="2838">
                  <c:v>28.193768875004025</c:v>
                </c:pt>
                <c:pt idx="2839">
                  <c:v>28.203699874997255</c:v>
                </c:pt>
                <c:pt idx="2840">
                  <c:v>28.2136318749981</c:v>
                </c:pt>
                <c:pt idx="2841">
                  <c:v>28.223563874998945</c:v>
                </c:pt>
                <c:pt idx="2842">
                  <c:v>28.23349587499979</c:v>
                </c:pt>
                <c:pt idx="2843">
                  <c:v>28.24342687499302</c:v>
                </c:pt>
                <c:pt idx="2844">
                  <c:v>28.253358874993864</c:v>
                </c:pt>
                <c:pt idx="2845">
                  <c:v>28.263290874994709</c:v>
                </c:pt>
                <c:pt idx="2846">
                  <c:v>28.273221875002491</c:v>
                </c:pt>
                <c:pt idx="2847">
                  <c:v>28.283153875003336</c:v>
                </c:pt>
                <c:pt idx="2848">
                  <c:v>28.293085875004181</c:v>
                </c:pt>
                <c:pt idx="2849">
                  <c:v>28.303017875005025</c:v>
                </c:pt>
                <c:pt idx="2850">
                  <c:v>28.312948874998256</c:v>
                </c:pt>
                <c:pt idx="2851">
                  <c:v>28.3228808749991</c:v>
                </c:pt>
                <c:pt idx="2852">
                  <c:v>28.332812874999945</c:v>
                </c:pt>
                <c:pt idx="2853">
                  <c:v>28.342743874993175</c:v>
                </c:pt>
                <c:pt idx="2854">
                  <c:v>28.35267587499402</c:v>
                </c:pt>
                <c:pt idx="2855">
                  <c:v>28.362607874994865</c:v>
                </c:pt>
                <c:pt idx="2856">
                  <c:v>28.372539874995709</c:v>
                </c:pt>
                <c:pt idx="2857">
                  <c:v>28.382470875003492</c:v>
                </c:pt>
                <c:pt idx="2858">
                  <c:v>28.392402875004336</c:v>
                </c:pt>
                <c:pt idx="2859">
                  <c:v>28.402334875005181</c:v>
                </c:pt>
                <c:pt idx="2860">
                  <c:v>28.412265874998411</c:v>
                </c:pt>
                <c:pt idx="2861">
                  <c:v>28.422197874999256</c:v>
                </c:pt>
                <c:pt idx="2862">
                  <c:v>28.432129875000101</c:v>
                </c:pt>
                <c:pt idx="2863">
                  <c:v>28.442061875000945</c:v>
                </c:pt>
                <c:pt idx="2864">
                  <c:v>28.451992874994176</c:v>
                </c:pt>
                <c:pt idx="2865">
                  <c:v>28.46192487499502</c:v>
                </c:pt>
                <c:pt idx="2866">
                  <c:v>28.471856874995865</c:v>
                </c:pt>
                <c:pt idx="2867">
                  <c:v>28.481787875003647</c:v>
                </c:pt>
                <c:pt idx="2868">
                  <c:v>28.491719875004492</c:v>
                </c:pt>
                <c:pt idx="2869">
                  <c:v>28.501651875005336</c:v>
                </c:pt>
                <c:pt idx="2870">
                  <c:v>28.511582874998567</c:v>
                </c:pt>
                <c:pt idx="2871">
                  <c:v>28.521514874999411</c:v>
                </c:pt>
                <c:pt idx="2872">
                  <c:v>28.531446875000256</c:v>
                </c:pt>
                <c:pt idx="2873">
                  <c:v>28.541378875001101</c:v>
                </c:pt>
                <c:pt idx="2874">
                  <c:v>28.551309874994331</c:v>
                </c:pt>
                <c:pt idx="2875">
                  <c:v>28.561241874995176</c:v>
                </c:pt>
                <c:pt idx="2876">
                  <c:v>28.57117387499602</c:v>
                </c:pt>
                <c:pt idx="2877">
                  <c:v>28.581104875003803</c:v>
                </c:pt>
                <c:pt idx="2878">
                  <c:v>28.591036875004647</c:v>
                </c:pt>
                <c:pt idx="2879">
                  <c:v>28.600968875005492</c:v>
                </c:pt>
                <c:pt idx="2880">
                  <c:v>28.610900875006337</c:v>
                </c:pt>
                <c:pt idx="2881">
                  <c:v>28.620831874999567</c:v>
                </c:pt>
                <c:pt idx="2882">
                  <c:v>28.630763875000412</c:v>
                </c:pt>
                <c:pt idx="2883">
                  <c:v>28.640695875001256</c:v>
                </c:pt>
                <c:pt idx="2884">
                  <c:v>28.650626874994487</c:v>
                </c:pt>
                <c:pt idx="2885">
                  <c:v>28.660558874995331</c:v>
                </c:pt>
                <c:pt idx="2886">
                  <c:v>28.670490874996176</c:v>
                </c:pt>
                <c:pt idx="2887">
                  <c:v>28.680422874997021</c:v>
                </c:pt>
                <c:pt idx="2888">
                  <c:v>28.690353875004803</c:v>
                </c:pt>
                <c:pt idx="2889">
                  <c:v>28.700285875005648</c:v>
                </c:pt>
                <c:pt idx="2890">
                  <c:v>28.71021775000554</c:v>
                </c:pt>
                <c:pt idx="2891">
                  <c:v>28.720148749998771</c:v>
                </c:pt>
                <c:pt idx="2892">
                  <c:v>28.730080749999615</c:v>
                </c:pt>
                <c:pt idx="2893">
                  <c:v>28.74001275000046</c:v>
                </c:pt>
                <c:pt idx="2894">
                  <c:v>28.749944750001305</c:v>
                </c:pt>
                <c:pt idx="2895">
                  <c:v>28.759875749994535</c:v>
                </c:pt>
                <c:pt idx="2896">
                  <c:v>28.76980774999538</c:v>
                </c:pt>
                <c:pt idx="2897">
                  <c:v>28.779739749996224</c:v>
                </c:pt>
                <c:pt idx="2898">
                  <c:v>28.789670750004007</c:v>
                </c:pt>
                <c:pt idx="2899">
                  <c:v>28.799602750004851</c:v>
                </c:pt>
                <c:pt idx="2900">
                  <c:v>28.809534750005696</c:v>
                </c:pt>
                <c:pt idx="2901">
                  <c:v>28.819466750006541</c:v>
                </c:pt>
                <c:pt idx="2902">
                  <c:v>28.829397749999771</c:v>
                </c:pt>
                <c:pt idx="2903">
                  <c:v>28.839329750000616</c:v>
                </c:pt>
                <c:pt idx="2904">
                  <c:v>28.84926175000146</c:v>
                </c:pt>
                <c:pt idx="2905">
                  <c:v>28.859192749994691</c:v>
                </c:pt>
                <c:pt idx="2906">
                  <c:v>28.869124749995535</c:v>
                </c:pt>
                <c:pt idx="2907">
                  <c:v>28.87905674999638</c:v>
                </c:pt>
                <c:pt idx="2908">
                  <c:v>28.888988749997225</c:v>
                </c:pt>
                <c:pt idx="2909">
                  <c:v>28.898919750005007</c:v>
                </c:pt>
                <c:pt idx="2910">
                  <c:v>28.908851750005851</c:v>
                </c:pt>
                <c:pt idx="2911">
                  <c:v>28.918783750006696</c:v>
                </c:pt>
                <c:pt idx="2912">
                  <c:v>28.928715749992989</c:v>
                </c:pt>
                <c:pt idx="2913">
                  <c:v>28.938646750000771</c:v>
                </c:pt>
                <c:pt idx="2914">
                  <c:v>28.948578750001616</c:v>
                </c:pt>
                <c:pt idx="2915">
                  <c:v>28.958510750002461</c:v>
                </c:pt>
                <c:pt idx="2916">
                  <c:v>28.968441749995691</c:v>
                </c:pt>
                <c:pt idx="2917">
                  <c:v>28.978373749996535</c:v>
                </c:pt>
                <c:pt idx="2918">
                  <c:v>28.98830574999738</c:v>
                </c:pt>
                <c:pt idx="2919">
                  <c:v>28.998237749998225</c:v>
                </c:pt>
                <c:pt idx="2920">
                  <c:v>29.008168750006007</c:v>
                </c:pt>
                <c:pt idx="2921">
                  <c:v>29.018100750006852</c:v>
                </c:pt>
                <c:pt idx="2922">
                  <c:v>29.028032749993145</c:v>
                </c:pt>
                <c:pt idx="2923">
                  <c:v>29.037963750000927</c:v>
                </c:pt>
                <c:pt idx="2924">
                  <c:v>29.047895750001771</c:v>
                </c:pt>
                <c:pt idx="2925">
                  <c:v>29.057827750002616</c:v>
                </c:pt>
                <c:pt idx="2926">
                  <c:v>29.067759750003461</c:v>
                </c:pt>
                <c:pt idx="2927">
                  <c:v>29.077690749996691</c:v>
                </c:pt>
                <c:pt idx="2928">
                  <c:v>29.087622749997536</c:v>
                </c:pt>
                <c:pt idx="2929">
                  <c:v>29.09755474999838</c:v>
                </c:pt>
                <c:pt idx="2930">
                  <c:v>29.107485750006163</c:v>
                </c:pt>
                <c:pt idx="2931">
                  <c:v>29.117417750007007</c:v>
                </c:pt>
                <c:pt idx="2932">
                  <c:v>29.1273497499933</c:v>
                </c:pt>
                <c:pt idx="2933">
                  <c:v>29.137281749994145</c:v>
                </c:pt>
                <c:pt idx="2934">
                  <c:v>29.147212750001927</c:v>
                </c:pt>
                <c:pt idx="2935">
                  <c:v>29.157144750002772</c:v>
                </c:pt>
                <c:pt idx="2936">
                  <c:v>29.167076750003616</c:v>
                </c:pt>
                <c:pt idx="2937">
                  <c:v>29.177007749996847</c:v>
                </c:pt>
                <c:pt idx="2938">
                  <c:v>29.186939749997691</c:v>
                </c:pt>
                <c:pt idx="2939">
                  <c:v>29.196871749998536</c:v>
                </c:pt>
                <c:pt idx="2940">
                  <c:v>29.206803749999381</c:v>
                </c:pt>
                <c:pt idx="2941">
                  <c:v>29.216734750007163</c:v>
                </c:pt>
                <c:pt idx="2942">
                  <c:v>29.226666749993456</c:v>
                </c:pt>
                <c:pt idx="2943">
                  <c:v>29.2365987499943</c:v>
                </c:pt>
                <c:pt idx="2944">
                  <c:v>29.246529750002082</c:v>
                </c:pt>
                <c:pt idx="2945">
                  <c:v>29.256461750002927</c:v>
                </c:pt>
                <c:pt idx="2946">
                  <c:v>29.266393750003772</c:v>
                </c:pt>
                <c:pt idx="2947">
                  <c:v>29.276325750004617</c:v>
                </c:pt>
                <c:pt idx="2948">
                  <c:v>29.286256749997847</c:v>
                </c:pt>
                <c:pt idx="2949">
                  <c:v>29.296188749998691</c:v>
                </c:pt>
                <c:pt idx="2950">
                  <c:v>29.306120749999536</c:v>
                </c:pt>
                <c:pt idx="2951">
                  <c:v>29.316051750007318</c:v>
                </c:pt>
                <c:pt idx="2952">
                  <c:v>29.325983749993611</c:v>
                </c:pt>
                <c:pt idx="2953">
                  <c:v>29.335915749994456</c:v>
                </c:pt>
                <c:pt idx="2954">
                  <c:v>29.345847749995301</c:v>
                </c:pt>
                <c:pt idx="2955">
                  <c:v>29.355778750003083</c:v>
                </c:pt>
                <c:pt idx="2956">
                  <c:v>29.365710750003927</c:v>
                </c:pt>
                <c:pt idx="2957">
                  <c:v>29.375642750004772</c:v>
                </c:pt>
                <c:pt idx="2958">
                  <c:v>29.385573749998002</c:v>
                </c:pt>
                <c:pt idx="2959">
                  <c:v>29.395505749998847</c:v>
                </c:pt>
                <c:pt idx="2960">
                  <c:v>29.405437749999692</c:v>
                </c:pt>
                <c:pt idx="2961">
                  <c:v>29.415369750000536</c:v>
                </c:pt>
                <c:pt idx="2962">
                  <c:v>29.425300749993767</c:v>
                </c:pt>
                <c:pt idx="2963">
                  <c:v>29.435232749994611</c:v>
                </c:pt>
                <c:pt idx="2964">
                  <c:v>29.445164749995456</c:v>
                </c:pt>
                <c:pt idx="2965">
                  <c:v>29.455095750003238</c:v>
                </c:pt>
                <c:pt idx="2966">
                  <c:v>29.465027750004083</c:v>
                </c:pt>
                <c:pt idx="2967">
                  <c:v>29.474959750004928</c:v>
                </c:pt>
                <c:pt idx="2968">
                  <c:v>29.484891750005772</c:v>
                </c:pt>
                <c:pt idx="2969">
                  <c:v>29.494822749999003</c:v>
                </c:pt>
                <c:pt idx="2970">
                  <c:v>29.504754749999847</c:v>
                </c:pt>
                <c:pt idx="2971">
                  <c:v>29.514686750000692</c:v>
                </c:pt>
                <c:pt idx="2972">
                  <c:v>29.524617749993922</c:v>
                </c:pt>
                <c:pt idx="2973">
                  <c:v>29.534549749994767</c:v>
                </c:pt>
                <c:pt idx="2974">
                  <c:v>29.544481749995612</c:v>
                </c:pt>
                <c:pt idx="2975">
                  <c:v>29.554413749996456</c:v>
                </c:pt>
                <c:pt idx="2976">
                  <c:v>29.564344750004238</c:v>
                </c:pt>
                <c:pt idx="2977">
                  <c:v>29.574276750005083</c:v>
                </c:pt>
                <c:pt idx="2978">
                  <c:v>29.584208750005928</c:v>
                </c:pt>
                <c:pt idx="2979">
                  <c:v>29.594140750006773</c:v>
                </c:pt>
                <c:pt idx="2980">
                  <c:v>29.604071750000003</c:v>
                </c:pt>
                <c:pt idx="2981">
                  <c:v>29.614003750000848</c:v>
                </c:pt>
                <c:pt idx="2982">
                  <c:v>29.623935750001692</c:v>
                </c:pt>
                <c:pt idx="2983">
                  <c:v>29.633866749994922</c:v>
                </c:pt>
                <c:pt idx="2984">
                  <c:v>29.643798749995767</c:v>
                </c:pt>
                <c:pt idx="2985">
                  <c:v>29.653730749996612</c:v>
                </c:pt>
                <c:pt idx="2986">
                  <c:v>29.663662749997457</c:v>
                </c:pt>
                <c:pt idx="2987">
                  <c:v>29.673593750005239</c:v>
                </c:pt>
                <c:pt idx="2988">
                  <c:v>29.683525750006083</c:v>
                </c:pt>
                <c:pt idx="2989">
                  <c:v>29.693457750006928</c:v>
                </c:pt>
                <c:pt idx="2990">
                  <c:v>29.703387750007096</c:v>
                </c:pt>
                <c:pt idx="2991">
                  <c:v>29.713319749993389</c:v>
                </c:pt>
                <c:pt idx="2992">
                  <c:v>29.723251749994233</c:v>
                </c:pt>
                <c:pt idx="2993">
                  <c:v>29.733183749995078</c:v>
                </c:pt>
                <c:pt idx="2994">
                  <c:v>29.74311475000286</c:v>
                </c:pt>
                <c:pt idx="2995">
                  <c:v>29.753046750003705</c:v>
                </c:pt>
                <c:pt idx="2996">
                  <c:v>29.76297875000455</c:v>
                </c:pt>
                <c:pt idx="2997">
                  <c:v>29.77290974999778</c:v>
                </c:pt>
                <c:pt idx="2998">
                  <c:v>29.782841749998624</c:v>
                </c:pt>
                <c:pt idx="2999">
                  <c:v>29.792773749999469</c:v>
                </c:pt>
                <c:pt idx="3000">
                  <c:v>29.802705750000314</c:v>
                </c:pt>
                <c:pt idx="3001">
                  <c:v>29.812636749993544</c:v>
                </c:pt>
                <c:pt idx="3002">
                  <c:v>29.822568749994389</c:v>
                </c:pt>
                <c:pt idx="3003">
                  <c:v>29.832500749995233</c:v>
                </c:pt>
                <c:pt idx="3004">
                  <c:v>29.842432749996078</c:v>
                </c:pt>
                <c:pt idx="3005">
                  <c:v>29.85236375000386</c:v>
                </c:pt>
                <c:pt idx="3006">
                  <c:v>29.862295750004705</c:v>
                </c:pt>
                <c:pt idx="3007">
                  <c:v>29.87222775000555</c:v>
                </c:pt>
                <c:pt idx="3008">
                  <c:v>29.88215874999878</c:v>
                </c:pt>
                <c:pt idx="3009">
                  <c:v>29.892090749999625</c:v>
                </c:pt>
                <c:pt idx="3010">
                  <c:v>29.902022750000469</c:v>
                </c:pt>
                <c:pt idx="3011">
                  <c:v>29.911954750001314</c:v>
                </c:pt>
                <c:pt idx="3012">
                  <c:v>29.921885749994544</c:v>
                </c:pt>
                <c:pt idx="3013">
                  <c:v>29.931817749995389</c:v>
                </c:pt>
                <c:pt idx="3014">
                  <c:v>29.941749749996234</c:v>
                </c:pt>
                <c:pt idx="3015">
                  <c:v>29.951680750004016</c:v>
                </c:pt>
                <c:pt idx="3016">
                  <c:v>29.961612750004861</c:v>
                </c:pt>
                <c:pt idx="3017">
                  <c:v>29.971544750005705</c:v>
                </c:pt>
                <c:pt idx="3018">
                  <c:v>29.98147675000655</c:v>
                </c:pt>
                <c:pt idx="3019">
                  <c:v>29.99140774999978</c:v>
                </c:pt>
                <c:pt idx="3020">
                  <c:v>30.001339750000625</c:v>
                </c:pt>
                <c:pt idx="3021">
                  <c:v>30.01127175000147</c:v>
                </c:pt>
                <c:pt idx="3022">
                  <c:v>30.0212027499947</c:v>
                </c:pt>
                <c:pt idx="3023">
                  <c:v>30.031134749995545</c:v>
                </c:pt>
                <c:pt idx="3024">
                  <c:v>30.041066749996389</c:v>
                </c:pt>
                <c:pt idx="3025">
                  <c:v>30.050998749997234</c:v>
                </c:pt>
                <c:pt idx="3026">
                  <c:v>30.060929750005016</c:v>
                </c:pt>
                <c:pt idx="3027">
                  <c:v>30.070861750005861</c:v>
                </c:pt>
                <c:pt idx="3028">
                  <c:v>30.080793750006706</c:v>
                </c:pt>
                <c:pt idx="3029">
                  <c:v>30.090724749999936</c:v>
                </c:pt>
                <c:pt idx="3030">
                  <c:v>30.10065675000078</c:v>
                </c:pt>
                <c:pt idx="3031">
                  <c:v>30.110588750001625</c:v>
                </c:pt>
                <c:pt idx="3032">
                  <c:v>30.12052075000247</c:v>
                </c:pt>
                <c:pt idx="3033">
                  <c:v>30.1304517499957</c:v>
                </c:pt>
                <c:pt idx="3034">
                  <c:v>30.140383749996545</c:v>
                </c:pt>
                <c:pt idx="3035">
                  <c:v>30.15031574999739</c:v>
                </c:pt>
                <c:pt idx="3036">
                  <c:v>30.160247749998234</c:v>
                </c:pt>
                <c:pt idx="3037">
                  <c:v>30.170178750006016</c:v>
                </c:pt>
                <c:pt idx="3038">
                  <c:v>30.180110750006861</c:v>
                </c:pt>
                <c:pt idx="3039">
                  <c:v>30.190042749993154</c:v>
                </c:pt>
                <c:pt idx="3040">
                  <c:v>30.199973750000936</c:v>
                </c:pt>
                <c:pt idx="3041">
                  <c:v>30.209905750001781</c:v>
                </c:pt>
                <c:pt idx="3042">
                  <c:v>30.219837750002625</c:v>
                </c:pt>
                <c:pt idx="3043">
                  <c:v>30.22976975000347</c:v>
                </c:pt>
                <c:pt idx="3044">
                  <c:v>30.2397007499967</c:v>
                </c:pt>
                <c:pt idx="3045">
                  <c:v>30.249632749997545</c:v>
                </c:pt>
                <c:pt idx="3046">
                  <c:v>30.25956474999839</c:v>
                </c:pt>
                <c:pt idx="3047">
                  <c:v>30.269495750006172</c:v>
                </c:pt>
                <c:pt idx="3048">
                  <c:v>30.279427750007017</c:v>
                </c:pt>
                <c:pt idx="3049">
                  <c:v>30.289359749993309</c:v>
                </c:pt>
                <c:pt idx="3050">
                  <c:v>30.299291749994154</c:v>
                </c:pt>
                <c:pt idx="3051">
                  <c:v>30.309222750001936</c:v>
                </c:pt>
                <c:pt idx="3052">
                  <c:v>30.319154750002781</c:v>
                </c:pt>
                <c:pt idx="3053">
                  <c:v>30.329086750003626</c:v>
                </c:pt>
                <c:pt idx="3054">
                  <c:v>30.339017749996856</c:v>
                </c:pt>
                <c:pt idx="3055">
                  <c:v>30.348949749997701</c:v>
                </c:pt>
                <c:pt idx="3056">
                  <c:v>30.358881749998545</c:v>
                </c:pt>
                <c:pt idx="3057">
                  <c:v>30.36881374999939</c:v>
                </c:pt>
                <c:pt idx="3058">
                  <c:v>30.378744750007172</c:v>
                </c:pt>
                <c:pt idx="3059">
                  <c:v>30.388676749993465</c:v>
                </c:pt>
                <c:pt idx="3060">
                  <c:v>30.39860874999431</c:v>
                </c:pt>
                <c:pt idx="3061">
                  <c:v>30.408540749995154</c:v>
                </c:pt>
                <c:pt idx="3062">
                  <c:v>30.418471750002936</c:v>
                </c:pt>
                <c:pt idx="3063">
                  <c:v>30.428403750003781</c:v>
                </c:pt>
                <c:pt idx="3064">
                  <c:v>30.438335750004626</c:v>
                </c:pt>
                <c:pt idx="3065">
                  <c:v>30.448266749997856</c:v>
                </c:pt>
                <c:pt idx="3066">
                  <c:v>30.458198749998701</c:v>
                </c:pt>
                <c:pt idx="3067">
                  <c:v>30.468130749999546</c:v>
                </c:pt>
                <c:pt idx="3068">
                  <c:v>30.47806275000039</c:v>
                </c:pt>
                <c:pt idx="3069">
                  <c:v>30.48799374999362</c:v>
                </c:pt>
                <c:pt idx="3070">
                  <c:v>30.497925749994465</c:v>
                </c:pt>
                <c:pt idx="3071">
                  <c:v>30.50785774999531</c:v>
                </c:pt>
                <c:pt idx="3072">
                  <c:v>30.517789749996155</c:v>
                </c:pt>
                <c:pt idx="3073">
                  <c:v>30.527720750003937</c:v>
                </c:pt>
                <c:pt idx="3074">
                  <c:v>30.537652750004781</c:v>
                </c:pt>
                <c:pt idx="3075">
                  <c:v>30.547584750005626</c:v>
                </c:pt>
                <c:pt idx="3076">
                  <c:v>30.557515749998856</c:v>
                </c:pt>
                <c:pt idx="3077">
                  <c:v>30.567447749999701</c:v>
                </c:pt>
                <c:pt idx="3078">
                  <c:v>30.577379750000546</c:v>
                </c:pt>
                <c:pt idx="3079">
                  <c:v>30.58731175000139</c:v>
                </c:pt>
                <c:pt idx="3080">
                  <c:v>30.597242749994621</c:v>
                </c:pt>
                <c:pt idx="3081">
                  <c:v>30.607174749995465</c:v>
                </c:pt>
                <c:pt idx="3082">
                  <c:v>30.61710674999631</c:v>
                </c:pt>
                <c:pt idx="3083">
                  <c:v>30.627037750004092</c:v>
                </c:pt>
                <c:pt idx="3084">
                  <c:v>30.636969750004937</c:v>
                </c:pt>
                <c:pt idx="3085">
                  <c:v>30.646901750005782</c:v>
                </c:pt>
                <c:pt idx="3086">
                  <c:v>30.656833750006626</c:v>
                </c:pt>
                <c:pt idx="3087">
                  <c:v>30.666764749999857</c:v>
                </c:pt>
                <c:pt idx="3088">
                  <c:v>30.676696750000701</c:v>
                </c:pt>
                <c:pt idx="3089">
                  <c:v>30.686628750001546</c:v>
                </c:pt>
                <c:pt idx="3090">
                  <c:v>30.696559749994776</c:v>
                </c:pt>
                <c:pt idx="3091">
                  <c:v>30.706491749995621</c:v>
                </c:pt>
                <c:pt idx="3092">
                  <c:v>30.716423749996466</c:v>
                </c:pt>
                <c:pt idx="3093">
                  <c:v>30.72635574999731</c:v>
                </c:pt>
                <c:pt idx="3094">
                  <c:v>30.736286750005092</c:v>
                </c:pt>
                <c:pt idx="3095">
                  <c:v>30.746218750005937</c:v>
                </c:pt>
                <c:pt idx="3096">
                  <c:v>30.756150750006782</c:v>
                </c:pt>
                <c:pt idx="3097">
                  <c:v>30.766082749993075</c:v>
                </c:pt>
                <c:pt idx="3098">
                  <c:v>30.776013750000857</c:v>
                </c:pt>
                <c:pt idx="3099">
                  <c:v>30.785945750001702</c:v>
                </c:pt>
                <c:pt idx="3100">
                  <c:v>30.795877750002546</c:v>
                </c:pt>
                <c:pt idx="3101">
                  <c:v>30.805808749995776</c:v>
                </c:pt>
                <c:pt idx="3102">
                  <c:v>30.815740749996621</c:v>
                </c:pt>
                <c:pt idx="3103">
                  <c:v>30.825672749997466</c:v>
                </c:pt>
                <c:pt idx="3104">
                  <c:v>30.835604749998311</c:v>
                </c:pt>
                <c:pt idx="3105">
                  <c:v>30.845535750006093</c:v>
                </c:pt>
                <c:pt idx="3106">
                  <c:v>30.855467750006937</c:v>
                </c:pt>
                <c:pt idx="3107">
                  <c:v>30.86539974999323</c:v>
                </c:pt>
                <c:pt idx="3108">
                  <c:v>30.875331749994075</c:v>
                </c:pt>
                <c:pt idx="3109">
                  <c:v>30.885262750001857</c:v>
                </c:pt>
                <c:pt idx="3110">
                  <c:v>30.895194750002702</c:v>
                </c:pt>
                <c:pt idx="3111">
                  <c:v>30.905126750003546</c:v>
                </c:pt>
                <c:pt idx="3112">
                  <c:v>30.915057749996777</c:v>
                </c:pt>
                <c:pt idx="3113">
                  <c:v>30.924989749997621</c:v>
                </c:pt>
                <c:pt idx="3114">
                  <c:v>30.934921749998466</c:v>
                </c:pt>
                <c:pt idx="3115">
                  <c:v>30.944853749999311</c:v>
                </c:pt>
                <c:pt idx="3116">
                  <c:v>30.954784750007093</c:v>
                </c:pt>
                <c:pt idx="3117">
                  <c:v>30.964716749993386</c:v>
                </c:pt>
                <c:pt idx="3118">
                  <c:v>30.97464874999423</c:v>
                </c:pt>
                <c:pt idx="3119">
                  <c:v>30.984579750002013</c:v>
                </c:pt>
                <c:pt idx="3120">
                  <c:v>30.994511750002857</c:v>
                </c:pt>
                <c:pt idx="3121">
                  <c:v>31.004443750003702</c:v>
                </c:pt>
                <c:pt idx="3122">
                  <c:v>31.014375750004547</c:v>
                </c:pt>
                <c:pt idx="3123">
                  <c:v>31.024306749997777</c:v>
                </c:pt>
                <c:pt idx="3124">
                  <c:v>31.034238749998622</c:v>
                </c:pt>
                <c:pt idx="3125">
                  <c:v>31.044170749999466</c:v>
                </c:pt>
                <c:pt idx="3126">
                  <c:v>31.054102750000311</c:v>
                </c:pt>
                <c:pt idx="3127">
                  <c:v>31.064033749993541</c:v>
                </c:pt>
                <c:pt idx="3128">
                  <c:v>31.073965749994386</c:v>
                </c:pt>
                <c:pt idx="3129">
                  <c:v>31.083897749995231</c:v>
                </c:pt>
                <c:pt idx="3130">
                  <c:v>31.093828750003013</c:v>
                </c:pt>
                <c:pt idx="3131">
                  <c:v>31.103760750003858</c:v>
                </c:pt>
                <c:pt idx="3132">
                  <c:v>31.113692750004702</c:v>
                </c:pt>
                <c:pt idx="3133">
                  <c:v>31.123624750005547</c:v>
                </c:pt>
                <c:pt idx="3134">
                  <c:v>31.133555749998777</c:v>
                </c:pt>
                <c:pt idx="3135">
                  <c:v>31.143487749999622</c:v>
                </c:pt>
                <c:pt idx="3136">
                  <c:v>31.153419750000467</c:v>
                </c:pt>
                <c:pt idx="3137">
                  <c:v>31.163351750001311</c:v>
                </c:pt>
                <c:pt idx="3138">
                  <c:v>31.173282749994542</c:v>
                </c:pt>
                <c:pt idx="3139">
                  <c:v>31.183214749995386</c:v>
                </c:pt>
                <c:pt idx="3140">
                  <c:v>31.193146749996231</c:v>
                </c:pt>
                <c:pt idx="3141">
                  <c:v>31.203077750004013</c:v>
                </c:pt>
                <c:pt idx="3142">
                  <c:v>31.213009750004858</c:v>
                </c:pt>
                <c:pt idx="3143">
                  <c:v>31.222941750005702</c:v>
                </c:pt>
                <c:pt idx="3144">
                  <c:v>31.232873750006547</c:v>
                </c:pt>
                <c:pt idx="3145">
                  <c:v>31.242804749999777</c:v>
                </c:pt>
                <c:pt idx="3146">
                  <c:v>31.252736750000622</c:v>
                </c:pt>
                <c:pt idx="3147">
                  <c:v>31.262668750001467</c:v>
                </c:pt>
                <c:pt idx="3148">
                  <c:v>31.272599749994697</c:v>
                </c:pt>
                <c:pt idx="3149">
                  <c:v>31.282531749995542</c:v>
                </c:pt>
                <c:pt idx="3150">
                  <c:v>31.292463749996386</c:v>
                </c:pt>
                <c:pt idx="3151">
                  <c:v>31.302395749997231</c:v>
                </c:pt>
                <c:pt idx="3152">
                  <c:v>31.312326750005013</c:v>
                </c:pt>
                <c:pt idx="3153">
                  <c:v>31.322258750005858</c:v>
                </c:pt>
                <c:pt idx="3154">
                  <c:v>31.332190750006703</c:v>
                </c:pt>
                <c:pt idx="3155">
                  <c:v>31.342122749992996</c:v>
                </c:pt>
                <c:pt idx="3156">
                  <c:v>31.352053750000778</c:v>
                </c:pt>
                <c:pt idx="3157">
                  <c:v>31.361985750001622</c:v>
                </c:pt>
                <c:pt idx="3158">
                  <c:v>31.371917750002467</c:v>
                </c:pt>
                <c:pt idx="3159">
                  <c:v>31.381848749995697</c:v>
                </c:pt>
                <c:pt idx="3160">
                  <c:v>31.391780749996542</c:v>
                </c:pt>
                <c:pt idx="3161">
                  <c:v>31.401712749997387</c:v>
                </c:pt>
                <c:pt idx="3162">
                  <c:v>31.411644749998231</c:v>
                </c:pt>
                <c:pt idx="3163">
                  <c:v>31.421575750006014</c:v>
                </c:pt>
                <c:pt idx="3164">
                  <c:v>31.431507750006858</c:v>
                </c:pt>
                <c:pt idx="3165">
                  <c:v>31.441439749993151</c:v>
                </c:pt>
                <c:pt idx="3166">
                  <c:v>31.451371749993996</c:v>
                </c:pt>
                <c:pt idx="3167">
                  <c:v>31.461302750001778</c:v>
                </c:pt>
                <c:pt idx="3168">
                  <c:v>31.471234750002623</c:v>
                </c:pt>
                <c:pt idx="3169">
                  <c:v>31.481166750003467</c:v>
                </c:pt>
                <c:pt idx="3170">
                  <c:v>31.491097749996698</c:v>
                </c:pt>
                <c:pt idx="3171">
                  <c:v>31.501029749997542</c:v>
                </c:pt>
                <c:pt idx="3172">
                  <c:v>31.510961749998387</c:v>
                </c:pt>
                <c:pt idx="3173">
                  <c:v>31.520893749999232</c:v>
                </c:pt>
                <c:pt idx="3174">
                  <c:v>31.530824750007014</c:v>
                </c:pt>
                <c:pt idx="3175">
                  <c:v>31.540756749993307</c:v>
                </c:pt>
                <c:pt idx="3176">
                  <c:v>31.550688749994151</c:v>
                </c:pt>
                <c:pt idx="3177">
                  <c:v>31.560620749994996</c:v>
                </c:pt>
                <c:pt idx="3178">
                  <c:v>31.570551750002778</c:v>
                </c:pt>
                <c:pt idx="3179">
                  <c:v>31.580483750003623</c:v>
                </c:pt>
                <c:pt idx="3180">
                  <c:v>31.590415750004468</c:v>
                </c:pt>
                <c:pt idx="3181">
                  <c:v>31.600346749997698</c:v>
                </c:pt>
                <c:pt idx="3182">
                  <c:v>31.610278749998542</c:v>
                </c:pt>
                <c:pt idx="3183">
                  <c:v>31.620210749999387</c:v>
                </c:pt>
                <c:pt idx="3184">
                  <c:v>31.630142750000232</c:v>
                </c:pt>
                <c:pt idx="3185">
                  <c:v>31.640073749993462</c:v>
                </c:pt>
                <c:pt idx="3186">
                  <c:v>31.650005749994307</c:v>
                </c:pt>
                <c:pt idx="3187">
                  <c:v>31.659937749995152</c:v>
                </c:pt>
                <c:pt idx="3188">
                  <c:v>31.669868750002934</c:v>
                </c:pt>
                <c:pt idx="3189">
                  <c:v>31.679800750003778</c:v>
                </c:pt>
                <c:pt idx="3190">
                  <c:v>31.689732750004623</c:v>
                </c:pt>
                <c:pt idx="3191">
                  <c:v>31.699664750005468</c:v>
                </c:pt>
                <c:pt idx="3192">
                  <c:v>31.709595624997746</c:v>
                </c:pt>
                <c:pt idx="3193">
                  <c:v>31.719527624998591</c:v>
                </c:pt>
                <c:pt idx="3194">
                  <c:v>31.729459624999436</c:v>
                </c:pt>
                <c:pt idx="3195">
                  <c:v>31.73939162500028</c:v>
                </c:pt>
                <c:pt idx="3196">
                  <c:v>31.749322624993511</c:v>
                </c:pt>
                <c:pt idx="3197">
                  <c:v>31.759254624994355</c:v>
                </c:pt>
                <c:pt idx="3198">
                  <c:v>31.7691866249952</c:v>
                </c:pt>
                <c:pt idx="3199">
                  <c:v>31.779118624996045</c:v>
                </c:pt>
                <c:pt idx="3200">
                  <c:v>31.789049625003827</c:v>
                </c:pt>
                <c:pt idx="3201">
                  <c:v>31.798981625004672</c:v>
                </c:pt>
                <c:pt idx="3202">
                  <c:v>31.808913625005516</c:v>
                </c:pt>
                <c:pt idx="3203">
                  <c:v>31.818844624998746</c:v>
                </c:pt>
                <c:pt idx="3204">
                  <c:v>31.828776624999591</c:v>
                </c:pt>
                <c:pt idx="3205">
                  <c:v>31.838708625000436</c:v>
                </c:pt>
                <c:pt idx="3206">
                  <c:v>31.848640625001281</c:v>
                </c:pt>
                <c:pt idx="3207">
                  <c:v>31.858571624994511</c:v>
                </c:pt>
                <c:pt idx="3208">
                  <c:v>31.868503624995355</c:v>
                </c:pt>
                <c:pt idx="3209">
                  <c:v>31.8784356249962</c:v>
                </c:pt>
                <c:pt idx="3210">
                  <c:v>31.888367624997045</c:v>
                </c:pt>
                <c:pt idx="3211">
                  <c:v>31.898298625004827</c:v>
                </c:pt>
                <c:pt idx="3212">
                  <c:v>31.908230625005672</c:v>
                </c:pt>
                <c:pt idx="3213">
                  <c:v>31.918162625006516</c:v>
                </c:pt>
                <c:pt idx="3214">
                  <c:v>31.928093624999747</c:v>
                </c:pt>
                <c:pt idx="3215">
                  <c:v>31.938025625000591</c:v>
                </c:pt>
                <c:pt idx="3216">
                  <c:v>31.947957625001436</c:v>
                </c:pt>
                <c:pt idx="3217">
                  <c:v>31.957889625002281</c:v>
                </c:pt>
                <c:pt idx="3218">
                  <c:v>31.967820624995511</c:v>
                </c:pt>
                <c:pt idx="3219">
                  <c:v>31.977752624996356</c:v>
                </c:pt>
                <c:pt idx="3220">
                  <c:v>31.9876846249972</c:v>
                </c:pt>
                <c:pt idx="3221">
                  <c:v>31.997616624998045</c:v>
                </c:pt>
                <c:pt idx="3222">
                  <c:v>32.007547625005827</c:v>
                </c:pt>
                <c:pt idx="3223">
                  <c:v>32.017479625006672</c:v>
                </c:pt>
                <c:pt idx="3224">
                  <c:v>32.027411624992965</c:v>
                </c:pt>
                <c:pt idx="3225">
                  <c:v>32.037342625000747</c:v>
                </c:pt>
                <c:pt idx="3226">
                  <c:v>32.047274625001592</c:v>
                </c:pt>
                <c:pt idx="3227">
                  <c:v>32.057206625002436</c:v>
                </c:pt>
                <c:pt idx="3228">
                  <c:v>32.067138625003281</c:v>
                </c:pt>
                <c:pt idx="3229">
                  <c:v>32.077069624996511</c:v>
                </c:pt>
                <c:pt idx="3230">
                  <c:v>32.087001624997356</c:v>
                </c:pt>
                <c:pt idx="3231">
                  <c:v>32.096933624998201</c:v>
                </c:pt>
                <c:pt idx="3232">
                  <c:v>32.106865624999045</c:v>
                </c:pt>
                <c:pt idx="3233">
                  <c:v>32.116796625006828</c:v>
                </c:pt>
                <c:pt idx="3234">
                  <c:v>32.12672862499312</c:v>
                </c:pt>
                <c:pt idx="3235">
                  <c:v>32.136660624993965</c:v>
                </c:pt>
                <c:pt idx="3236">
                  <c:v>32.146591625001747</c:v>
                </c:pt>
                <c:pt idx="3237">
                  <c:v>32.156523625002592</c:v>
                </c:pt>
                <c:pt idx="3238">
                  <c:v>32.166455625003437</c:v>
                </c:pt>
                <c:pt idx="3239">
                  <c:v>32.176387625004281</c:v>
                </c:pt>
                <c:pt idx="3240">
                  <c:v>32.186318624997512</c:v>
                </c:pt>
                <c:pt idx="3241">
                  <c:v>32.196250624998356</c:v>
                </c:pt>
                <c:pt idx="3242">
                  <c:v>32.206182624999201</c:v>
                </c:pt>
                <c:pt idx="3243">
                  <c:v>32.216114625000046</c:v>
                </c:pt>
                <c:pt idx="3244">
                  <c:v>32.226045624993276</c:v>
                </c:pt>
                <c:pt idx="3245">
                  <c:v>32.235977624994121</c:v>
                </c:pt>
                <c:pt idx="3246">
                  <c:v>32.245909624994965</c:v>
                </c:pt>
                <c:pt idx="3247">
                  <c:v>32.255840625002747</c:v>
                </c:pt>
                <c:pt idx="3248">
                  <c:v>32.265772625003592</c:v>
                </c:pt>
                <c:pt idx="3249">
                  <c:v>32.275704625004437</c:v>
                </c:pt>
                <c:pt idx="3250">
                  <c:v>32.285636625005282</c:v>
                </c:pt>
                <c:pt idx="3251">
                  <c:v>32.295567624998512</c:v>
                </c:pt>
                <c:pt idx="3252">
                  <c:v>32.305499624999356</c:v>
                </c:pt>
                <c:pt idx="3253">
                  <c:v>32.315431625000201</c:v>
                </c:pt>
                <c:pt idx="3254">
                  <c:v>32.325363625001046</c:v>
                </c:pt>
                <c:pt idx="3255">
                  <c:v>32.335294624994276</c:v>
                </c:pt>
                <c:pt idx="3256">
                  <c:v>32.345226624995121</c:v>
                </c:pt>
                <c:pt idx="3257">
                  <c:v>32.355158624995966</c:v>
                </c:pt>
                <c:pt idx="3258">
                  <c:v>32.365089625003748</c:v>
                </c:pt>
                <c:pt idx="3259">
                  <c:v>32.375021625004592</c:v>
                </c:pt>
                <c:pt idx="3260">
                  <c:v>32.384953625005437</c:v>
                </c:pt>
                <c:pt idx="3261">
                  <c:v>32.394885625006282</c:v>
                </c:pt>
                <c:pt idx="3262">
                  <c:v>32.404816624999512</c:v>
                </c:pt>
                <c:pt idx="3263">
                  <c:v>32.414748625000357</c:v>
                </c:pt>
                <c:pt idx="3264">
                  <c:v>32.424680625001201</c:v>
                </c:pt>
                <c:pt idx="3265">
                  <c:v>32.434612625002046</c:v>
                </c:pt>
                <c:pt idx="3266">
                  <c:v>32.444543624995276</c:v>
                </c:pt>
                <c:pt idx="3267">
                  <c:v>32.454475624996121</c:v>
                </c:pt>
                <c:pt idx="3268">
                  <c:v>32.464407624996966</c:v>
                </c:pt>
                <c:pt idx="3269">
                  <c:v>32.474338625004748</c:v>
                </c:pt>
                <c:pt idx="3270">
                  <c:v>32.484270625005593</c:v>
                </c:pt>
                <c:pt idx="3271">
                  <c:v>32.494202625006437</c:v>
                </c:pt>
                <c:pt idx="3272">
                  <c:v>32.504134625007282</c:v>
                </c:pt>
                <c:pt idx="3273">
                  <c:v>32.514065625000512</c:v>
                </c:pt>
                <c:pt idx="3274">
                  <c:v>32.523997625001357</c:v>
                </c:pt>
                <c:pt idx="3275">
                  <c:v>32.533929625002202</c:v>
                </c:pt>
                <c:pt idx="3276">
                  <c:v>32.543861625003046</c:v>
                </c:pt>
                <c:pt idx="3277">
                  <c:v>32.553792624996277</c:v>
                </c:pt>
                <c:pt idx="3278">
                  <c:v>32.563724624997121</c:v>
                </c:pt>
                <c:pt idx="3279">
                  <c:v>32.573656624997966</c:v>
                </c:pt>
                <c:pt idx="3280">
                  <c:v>32.583588624998811</c:v>
                </c:pt>
                <c:pt idx="3281">
                  <c:v>32.593519625006593</c:v>
                </c:pt>
                <c:pt idx="3282">
                  <c:v>32.603451624992886</c:v>
                </c:pt>
                <c:pt idx="3283">
                  <c:v>32.61338362499373</c:v>
                </c:pt>
                <c:pt idx="3284">
                  <c:v>32.623314625001512</c:v>
                </c:pt>
                <c:pt idx="3285">
                  <c:v>32.633246625002357</c:v>
                </c:pt>
                <c:pt idx="3286">
                  <c:v>32.643178625003202</c:v>
                </c:pt>
                <c:pt idx="3287">
                  <c:v>32.653110625004047</c:v>
                </c:pt>
                <c:pt idx="3288">
                  <c:v>32.663041624997277</c:v>
                </c:pt>
                <c:pt idx="3289">
                  <c:v>32.672973624998122</c:v>
                </c:pt>
                <c:pt idx="3290">
                  <c:v>32.682905624998966</c:v>
                </c:pt>
                <c:pt idx="3291">
                  <c:v>32.692837624999811</c:v>
                </c:pt>
                <c:pt idx="3292">
                  <c:v>32.702768624993041</c:v>
                </c:pt>
                <c:pt idx="3293">
                  <c:v>32.712701750002452</c:v>
                </c:pt>
                <c:pt idx="3294">
                  <c:v>32.722633750003297</c:v>
                </c:pt>
                <c:pt idx="3295">
                  <c:v>32.732565750004142</c:v>
                </c:pt>
                <c:pt idx="3296">
                  <c:v>32.742496749997372</c:v>
                </c:pt>
                <c:pt idx="3297">
                  <c:v>32.752428749998217</c:v>
                </c:pt>
                <c:pt idx="3298">
                  <c:v>32.762360749999061</c:v>
                </c:pt>
                <c:pt idx="3299">
                  <c:v>32.772291750006843</c:v>
                </c:pt>
                <c:pt idx="3300">
                  <c:v>32.782223749993136</c:v>
                </c:pt>
                <c:pt idx="3301">
                  <c:v>32.792155749993981</c:v>
                </c:pt>
                <c:pt idx="3302">
                  <c:v>32.802087749994826</c:v>
                </c:pt>
                <c:pt idx="3303">
                  <c:v>32.812018750002608</c:v>
                </c:pt>
                <c:pt idx="3304">
                  <c:v>32.821950750003452</c:v>
                </c:pt>
                <c:pt idx="3305">
                  <c:v>32.831882750004297</c:v>
                </c:pt>
                <c:pt idx="3306">
                  <c:v>32.841814750005142</c:v>
                </c:pt>
                <c:pt idx="3307">
                  <c:v>32.851745749998372</c:v>
                </c:pt>
                <c:pt idx="3308">
                  <c:v>32.861677749999217</c:v>
                </c:pt>
                <c:pt idx="3309">
                  <c:v>32.871609750000061</c:v>
                </c:pt>
                <c:pt idx="3310">
                  <c:v>32.881541750000906</c:v>
                </c:pt>
                <c:pt idx="3311">
                  <c:v>32.891472749994136</c:v>
                </c:pt>
                <c:pt idx="3312">
                  <c:v>32.901404749994981</c:v>
                </c:pt>
                <c:pt idx="3313">
                  <c:v>32.911336749995826</c:v>
                </c:pt>
                <c:pt idx="3314">
                  <c:v>32.921267750003608</c:v>
                </c:pt>
                <c:pt idx="3315">
                  <c:v>32.931199750004453</c:v>
                </c:pt>
                <c:pt idx="3316">
                  <c:v>32.941131750005297</c:v>
                </c:pt>
                <c:pt idx="3317">
                  <c:v>32.951063750006142</c:v>
                </c:pt>
                <c:pt idx="3318">
                  <c:v>32.960994749999372</c:v>
                </c:pt>
                <c:pt idx="3319">
                  <c:v>32.970926750000217</c:v>
                </c:pt>
                <c:pt idx="3320">
                  <c:v>32.980858750001062</c:v>
                </c:pt>
                <c:pt idx="3321">
                  <c:v>32.990790750001906</c:v>
                </c:pt>
                <c:pt idx="3322">
                  <c:v>33.000721749995137</c:v>
                </c:pt>
                <c:pt idx="3323">
                  <c:v>33.010653749995981</c:v>
                </c:pt>
                <c:pt idx="3324">
                  <c:v>33.020585749996826</c:v>
                </c:pt>
                <c:pt idx="3325">
                  <c:v>33.030516750004608</c:v>
                </c:pt>
                <c:pt idx="3326">
                  <c:v>33.040448750005453</c:v>
                </c:pt>
                <c:pt idx="3327">
                  <c:v>33.050380750006298</c:v>
                </c:pt>
                <c:pt idx="3328">
                  <c:v>33.060312750007142</c:v>
                </c:pt>
                <c:pt idx="3329">
                  <c:v>33.070243750000373</c:v>
                </c:pt>
                <c:pt idx="3330">
                  <c:v>33.080175750001217</c:v>
                </c:pt>
                <c:pt idx="3331">
                  <c:v>33.090107750002062</c:v>
                </c:pt>
                <c:pt idx="3332">
                  <c:v>33.100039750002907</c:v>
                </c:pt>
                <c:pt idx="3333">
                  <c:v>33.109970749996137</c:v>
                </c:pt>
                <c:pt idx="3334">
                  <c:v>33.119902749996982</c:v>
                </c:pt>
                <c:pt idx="3335">
                  <c:v>33.129834749997826</c:v>
                </c:pt>
                <c:pt idx="3336">
                  <c:v>33.139766749998671</c:v>
                </c:pt>
                <c:pt idx="3337">
                  <c:v>33.149697750006453</c:v>
                </c:pt>
                <c:pt idx="3338">
                  <c:v>33.159629750007298</c:v>
                </c:pt>
                <c:pt idx="3339">
                  <c:v>33.169561749993591</c:v>
                </c:pt>
                <c:pt idx="3340">
                  <c:v>33.179492750001373</c:v>
                </c:pt>
                <c:pt idx="3341">
                  <c:v>33.189424750002217</c:v>
                </c:pt>
                <c:pt idx="3342">
                  <c:v>33.199356750003062</c:v>
                </c:pt>
                <c:pt idx="3343">
                  <c:v>33.209288750003907</c:v>
                </c:pt>
                <c:pt idx="3344">
                  <c:v>33.219219749997137</c:v>
                </c:pt>
                <c:pt idx="3345">
                  <c:v>33.229151749997982</c:v>
                </c:pt>
                <c:pt idx="3346">
                  <c:v>33.239083749998827</c:v>
                </c:pt>
                <c:pt idx="3347">
                  <c:v>33.249015749999671</c:v>
                </c:pt>
                <c:pt idx="3348">
                  <c:v>33.258946749992901</c:v>
                </c:pt>
                <c:pt idx="3349">
                  <c:v>33.268878749993746</c:v>
                </c:pt>
                <c:pt idx="3350">
                  <c:v>33.278810749994591</c:v>
                </c:pt>
                <c:pt idx="3351">
                  <c:v>33.288742749995436</c:v>
                </c:pt>
                <c:pt idx="3352">
                  <c:v>33.298673750003218</c:v>
                </c:pt>
                <c:pt idx="3353">
                  <c:v>33.308605750004062</c:v>
                </c:pt>
                <c:pt idx="3354">
                  <c:v>33.318537750004907</c:v>
                </c:pt>
                <c:pt idx="3355">
                  <c:v>33.328468749998137</c:v>
                </c:pt>
                <c:pt idx="3356">
                  <c:v>33.338400749998982</c:v>
                </c:pt>
                <c:pt idx="3357">
                  <c:v>33.348332749999827</c:v>
                </c:pt>
                <c:pt idx="3358">
                  <c:v>33.358264750000671</c:v>
                </c:pt>
                <c:pt idx="3359">
                  <c:v>33.368195749993902</c:v>
                </c:pt>
                <c:pt idx="3360">
                  <c:v>33.378127749994746</c:v>
                </c:pt>
                <c:pt idx="3361">
                  <c:v>33.388059749995591</c:v>
                </c:pt>
                <c:pt idx="3362">
                  <c:v>33.397991749996436</c:v>
                </c:pt>
                <c:pt idx="3363">
                  <c:v>33.407922750004218</c:v>
                </c:pt>
                <c:pt idx="3364">
                  <c:v>33.417854750005063</c:v>
                </c:pt>
                <c:pt idx="3365">
                  <c:v>33.427786750005907</c:v>
                </c:pt>
                <c:pt idx="3366">
                  <c:v>33.437717749999138</c:v>
                </c:pt>
                <c:pt idx="3367">
                  <c:v>33.447649749999982</c:v>
                </c:pt>
                <c:pt idx="3368">
                  <c:v>33.457581750000827</c:v>
                </c:pt>
                <c:pt idx="3369">
                  <c:v>33.467513750001672</c:v>
                </c:pt>
                <c:pt idx="3370">
                  <c:v>33.477444749994902</c:v>
                </c:pt>
                <c:pt idx="3371">
                  <c:v>33.487376749995747</c:v>
                </c:pt>
                <c:pt idx="3372">
                  <c:v>33.497308749996591</c:v>
                </c:pt>
                <c:pt idx="3373">
                  <c:v>33.507240749997436</c:v>
                </c:pt>
                <c:pt idx="3374">
                  <c:v>33.517171750005218</c:v>
                </c:pt>
                <c:pt idx="3375">
                  <c:v>33.527103750006063</c:v>
                </c:pt>
                <c:pt idx="3376">
                  <c:v>33.537035750006908</c:v>
                </c:pt>
                <c:pt idx="3377">
                  <c:v>33.5469677499932</c:v>
                </c:pt>
                <c:pt idx="3378">
                  <c:v>33.556898750000983</c:v>
                </c:pt>
                <c:pt idx="3379">
                  <c:v>33.566830750001827</c:v>
                </c:pt>
                <c:pt idx="3380">
                  <c:v>33.576762750002672</c:v>
                </c:pt>
                <c:pt idx="3381">
                  <c:v>33.586694750003517</c:v>
                </c:pt>
                <c:pt idx="3382">
                  <c:v>33.596625749996747</c:v>
                </c:pt>
                <c:pt idx="3383">
                  <c:v>33.606557749997592</c:v>
                </c:pt>
                <c:pt idx="3384">
                  <c:v>33.616489749998436</c:v>
                </c:pt>
                <c:pt idx="3385">
                  <c:v>33.626421749999281</c:v>
                </c:pt>
                <c:pt idx="3386">
                  <c:v>33.636352750007063</c:v>
                </c:pt>
                <c:pt idx="3387">
                  <c:v>33.646284749993356</c:v>
                </c:pt>
                <c:pt idx="3388">
                  <c:v>33.656216749994201</c:v>
                </c:pt>
                <c:pt idx="3389">
                  <c:v>33.666147750001983</c:v>
                </c:pt>
                <c:pt idx="3390">
                  <c:v>33.676079750002827</c:v>
                </c:pt>
                <c:pt idx="3391">
                  <c:v>33.686011750003672</c:v>
                </c:pt>
                <c:pt idx="3392">
                  <c:v>33.695943750004517</c:v>
                </c:pt>
                <c:pt idx="3393">
                  <c:v>33.705873500002781</c:v>
                </c:pt>
                <c:pt idx="3394">
                  <c:v>33.715805500003626</c:v>
                </c:pt>
                <c:pt idx="3395">
                  <c:v>33.72573750000447</c:v>
                </c:pt>
                <c:pt idx="3396">
                  <c:v>33.735669500005315</c:v>
                </c:pt>
                <c:pt idx="3397">
                  <c:v>33.745600499998545</c:v>
                </c:pt>
                <c:pt idx="3398">
                  <c:v>33.75553249999939</c:v>
                </c:pt>
                <c:pt idx="3399">
                  <c:v>33.765464500000235</c:v>
                </c:pt>
                <c:pt idx="3400">
                  <c:v>33.775396500001079</c:v>
                </c:pt>
                <c:pt idx="3401">
                  <c:v>33.78532749999431</c:v>
                </c:pt>
                <c:pt idx="3402">
                  <c:v>33.795259499995154</c:v>
                </c:pt>
                <c:pt idx="3403">
                  <c:v>33.805191499995999</c:v>
                </c:pt>
                <c:pt idx="3404">
                  <c:v>33.815122500003781</c:v>
                </c:pt>
                <c:pt idx="3405">
                  <c:v>33.825054500004626</c:v>
                </c:pt>
                <c:pt idx="3406">
                  <c:v>33.834986500005471</c:v>
                </c:pt>
                <c:pt idx="3407">
                  <c:v>33.844918500006315</c:v>
                </c:pt>
                <c:pt idx="3408">
                  <c:v>33.854849499999546</c:v>
                </c:pt>
                <c:pt idx="3409">
                  <c:v>33.86478150000039</c:v>
                </c:pt>
                <c:pt idx="3410">
                  <c:v>33.874713500001235</c:v>
                </c:pt>
                <c:pt idx="3411">
                  <c:v>33.88464550000208</c:v>
                </c:pt>
                <c:pt idx="3412">
                  <c:v>33.89457649999531</c:v>
                </c:pt>
                <c:pt idx="3413">
                  <c:v>33.904508499996155</c:v>
                </c:pt>
                <c:pt idx="3414">
                  <c:v>33.914440499996999</c:v>
                </c:pt>
                <c:pt idx="3415">
                  <c:v>33.924372499997844</c:v>
                </c:pt>
                <c:pt idx="3416">
                  <c:v>33.934303500005626</c:v>
                </c:pt>
                <c:pt idx="3417">
                  <c:v>33.944235500006471</c:v>
                </c:pt>
                <c:pt idx="3418">
                  <c:v>33.954167500007316</c:v>
                </c:pt>
                <c:pt idx="3419">
                  <c:v>33.964098500000546</c:v>
                </c:pt>
                <c:pt idx="3420">
                  <c:v>33.97403050000139</c:v>
                </c:pt>
                <c:pt idx="3421">
                  <c:v>33.983962500002235</c:v>
                </c:pt>
                <c:pt idx="3422">
                  <c:v>33.99389450000308</c:v>
                </c:pt>
                <c:pt idx="3423">
                  <c:v>34.00382549999631</c:v>
                </c:pt>
                <c:pt idx="3424">
                  <c:v>34.013757499997155</c:v>
                </c:pt>
                <c:pt idx="3425">
                  <c:v>34.023689499998</c:v>
                </c:pt>
                <c:pt idx="3426">
                  <c:v>34.033621499998844</c:v>
                </c:pt>
                <c:pt idx="3427">
                  <c:v>34.043552500006626</c:v>
                </c:pt>
                <c:pt idx="3428">
                  <c:v>34.053484499992919</c:v>
                </c:pt>
                <c:pt idx="3429">
                  <c:v>34.063416499993764</c:v>
                </c:pt>
                <c:pt idx="3430">
                  <c:v>34.073348499994609</c:v>
                </c:pt>
                <c:pt idx="3431">
                  <c:v>34.083279500002391</c:v>
                </c:pt>
                <c:pt idx="3432">
                  <c:v>34.093211500003235</c:v>
                </c:pt>
                <c:pt idx="3433">
                  <c:v>34.10314350000408</c:v>
                </c:pt>
                <c:pt idx="3434">
                  <c:v>34.11307449999731</c:v>
                </c:pt>
                <c:pt idx="3435">
                  <c:v>34.123006499998155</c:v>
                </c:pt>
                <c:pt idx="3436">
                  <c:v>34.132938499999</c:v>
                </c:pt>
                <c:pt idx="3437">
                  <c:v>34.142870499999844</c:v>
                </c:pt>
                <c:pt idx="3438">
                  <c:v>34.152801499993075</c:v>
                </c:pt>
                <c:pt idx="3439">
                  <c:v>34.162733499993919</c:v>
                </c:pt>
                <c:pt idx="3440">
                  <c:v>34.172665499994764</c:v>
                </c:pt>
                <c:pt idx="3441">
                  <c:v>34.182597499995609</c:v>
                </c:pt>
                <c:pt idx="3442">
                  <c:v>34.192528500003391</c:v>
                </c:pt>
                <c:pt idx="3443">
                  <c:v>34.202460500004236</c:v>
                </c:pt>
                <c:pt idx="3444">
                  <c:v>34.21239250000508</c:v>
                </c:pt>
                <c:pt idx="3445">
                  <c:v>34.222324500005925</c:v>
                </c:pt>
                <c:pt idx="3446">
                  <c:v>34.232255499999155</c:v>
                </c:pt>
                <c:pt idx="3447">
                  <c:v>34.2421875</c:v>
                </c:pt>
                <c:pt idx="3448">
                  <c:v>34.252119500000845</c:v>
                </c:pt>
                <c:pt idx="3449">
                  <c:v>34.262051500001689</c:v>
                </c:pt>
                <c:pt idx="3450">
                  <c:v>34.27198249999492</c:v>
                </c:pt>
                <c:pt idx="3451">
                  <c:v>34.281914499995764</c:v>
                </c:pt>
                <c:pt idx="3452">
                  <c:v>34.291846499996609</c:v>
                </c:pt>
                <c:pt idx="3453">
                  <c:v>34.301778499997454</c:v>
                </c:pt>
                <c:pt idx="3454">
                  <c:v>34.311709500005236</c:v>
                </c:pt>
                <c:pt idx="3455">
                  <c:v>34.321641500006081</c:v>
                </c:pt>
                <c:pt idx="3456">
                  <c:v>34.331573500006925</c:v>
                </c:pt>
                <c:pt idx="3457">
                  <c:v>34.341504500000156</c:v>
                </c:pt>
                <c:pt idx="3458">
                  <c:v>34.351436500001</c:v>
                </c:pt>
                <c:pt idx="3459">
                  <c:v>34.361368500001845</c:v>
                </c:pt>
                <c:pt idx="3460">
                  <c:v>34.37130050000269</c:v>
                </c:pt>
                <c:pt idx="3461">
                  <c:v>34.38123149999592</c:v>
                </c:pt>
                <c:pt idx="3462">
                  <c:v>34.391163499996765</c:v>
                </c:pt>
                <c:pt idx="3463">
                  <c:v>34.401095499997609</c:v>
                </c:pt>
                <c:pt idx="3464">
                  <c:v>34.411027499998454</c:v>
                </c:pt>
                <c:pt idx="3465">
                  <c:v>34.420958500006236</c:v>
                </c:pt>
                <c:pt idx="3466">
                  <c:v>34.430890500007081</c:v>
                </c:pt>
                <c:pt idx="3467">
                  <c:v>34.440822499993374</c:v>
                </c:pt>
                <c:pt idx="3468">
                  <c:v>34.450754499994218</c:v>
                </c:pt>
                <c:pt idx="3469">
                  <c:v>34.460685500002</c:v>
                </c:pt>
                <c:pt idx="3470">
                  <c:v>34.470617500002845</c:v>
                </c:pt>
                <c:pt idx="3471">
                  <c:v>34.48054950000369</c:v>
                </c:pt>
                <c:pt idx="3472">
                  <c:v>34.490481500004535</c:v>
                </c:pt>
                <c:pt idx="3473">
                  <c:v>34.500412499997765</c:v>
                </c:pt>
                <c:pt idx="3474">
                  <c:v>34.51034449999861</c:v>
                </c:pt>
                <c:pt idx="3475">
                  <c:v>34.520276499999454</c:v>
                </c:pt>
                <c:pt idx="3476">
                  <c:v>34.530207500007236</c:v>
                </c:pt>
                <c:pt idx="3477">
                  <c:v>34.540139499993529</c:v>
                </c:pt>
                <c:pt idx="3478">
                  <c:v>34.550071499994374</c:v>
                </c:pt>
                <c:pt idx="3479">
                  <c:v>34.560003499995219</c:v>
                </c:pt>
                <c:pt idx="3480">
                  <c:v>34.569934500003001</c:v>
                </c:pt>
                <c:pt idx="3481">
                  <c:v>34.579866500003845</c:v>
                </c:pt>
                <c:pt idx="3482">
                  <c:v>34.58979850000469</c:v>
                </c:pt>
                <c:pt idx="3483">
                  <c:v>34.599730500005535</c:v>
                </c:pt>
                <c:pt idx="3484">
                  <c:v>34.609661499998765</c:v>
                </c:pt>
                <c:pt idx="3485">
                  <c:v>34.61959349999961</c:v>
                </c:pt>
                <c:pt idx="3486">
                  <c:v>34.629525500000454</c:v>
                </c:pt>
                <c:pt idx="3487">
                  <c:v>34.639457500001299</c:v>
                </c:pt>
                <c:pt idx="3488">
                  <c:v>34.649388499994529</c:v>
                </c:pt>
                <c:pt idx="3489">
                  <c:v>34.659320499995374</c:v>
                </c:pt>
                <c:pt idx="3490">
                  <c:v>34.669252499996219</c:v>
                </c:pt>
                <c:pt idx="3491">
                  <c:v>34.679184499997064</c:v>
                </c:pt>
                <c:pt idx="3492">
                  <c:v>34.689115500004846</c:v>
                </c:pt>
                <c:pt idx="3493">
                  <c:v>34.69904750000569</c:v>
                </c:pt>
                <c:pt idx="3494">
                  <c:v>34.70897966666962</c:v>
                </c:pt>
                <c:pt idx="3495">
                  <c:v>34.71891066666285</c:v>
                </c:pt>
                <c:pt idx="3496">
                  <c:v>34.728842666663695</c:v>
                </c:pt>
                <c:pt idx="3497">
                  <c:v>34.73877466666454</c:v>
                </c:pt>
                <c:pt idx="3498">
                  <c:v>34.748706666665385</c:v>
                </c:pt>
                <c:pt idx="3499">
                  <c:v>34.758637666673167</c:v>
                </c:pt>
                <c:pt idx="3500">
                  <c:v>34.768569666674011</c:v>
                </c:pt>
                <c:pt idx="3501">
                  <c:v>34.778501666660304</c:v>
                </c:pt>
                <c:pt idx="3502">
                  <c:v>34.788433666661149</c:v>
                </c:pt>
                <c:pt idx="3503">
                  <c:v>34.798364666668931</c:v>
                </c:pt>
                <c:pt idx="3504">
                  <c:v>34.808296666669776</c:v>
                </c:pt>
                <c:pt idx="3505">
                  <c:v>34.81822866667062</c:v>
                </c:pt>
                <c:pt idx="3506">
                  <c:v>34.828160666671465</c:v>
                </c:pt>
                <c:pt idx="3507">
                  <c:v>34.838091666664695</c:v>
                </c:pt>
                <c:pt idx="3508">
                  <c:v>34.84802366666554</c:v>
                </c:pt>
                <c:pt idx="3509">
                  <c:v>34.857955666666385</c:v>
                </c:pt>
                <c:pt idx="3510">
                  <c:v>34.867887666667229</c:v>
                </c:pt>
                <c:pt idx="3511">
                  <c:v>34.87781866666046</c:v>
                </c:pt>
                <c:pt idx="3512">
                  <c:v>34.887750666661304</c:v>
                </c:pt>
                <c:pt idx="3513">
                  <c:v>34.897682666662149</c:v>
                </c:pt>
                <c:pt idx="3514">
                  <c:v>34.907614666662994</c:v>
                </c:pt>
                <c:pt idx="3515">
                  <c:v>34.917545666670776</c:v>
                </c:pt>
                <c:pt idx="3516">
                  <c:v>34.927477666671621</c:v>
                </c:pt>
                <c:pt idx="3517">
                  <c:v>34.937409666672465</c:v>
                </c:pt>
                <c:pt idx="3518">
                  <c:v>34.94734166667331</c:v>
                </c:pt>
                <c:pt idx="3519">
                  <c:v>34.95727266666654</c:v>
                </c:pt>
                <c:pt idx="3520">
                  <c:v>34.967204666667385</c:v>
                </c:pt>
                <c:pt idx="3521">
                  <c:v>34.97713666666823</c:v>
                </c:pt>
                <c:pt idx="3522">
                  <c:v>34.98706766666146</c:v>
                </c:pt>
                <c:pt idx="3523">
                  <c:v>34.996999666662305</c:v>
                </c:pt>
                <c:pt idx="3524">
                  <c:v>35.006931666663149</c:v>
                </c:pt>
                <c:pt idx="3525">
                  <c:v>35.016863666663994</c:v>
                </c:pt>
                <c:pt idx="3526">
                  <c:v>35.026794666671776</c:v>
                </c:pt>
                <c:pt idx="3527">
                  <c:v>35.036726666672621</c:v>
                </c:pt>
                <c:pt idx="3528">
                  <c:v>35.046658666673466</c:v>
                </c:pt>
                <c:pt idx="3529">
                  <c:v>35.056590666659758</c:v>
                </c:pt>
                <c:pt idx="3530">
                  <c:v>35.066521666667541</c:v>
                </c:pt>
                <c:pt idx="3531">
                  <c:v>35.076453666668385</c:v>
                </c:pt>
                <c:pt idx="3532">
                  <c:v>35.08638566666923</c:v>
                </c:pt>
                <c:pt idx="3533">
                  <c:v>35.096317666670075</c:v>
                </c:pt>
                <c:pt idx="3534">
                  <c:v>35.106248666663305</c:v>
                </c:pt>
                <c:pt idx="3535">
                  <c:v>35.11618066666415</c:v>
                </c:pt>
                <c:pt idx="3536">
                  <c:v>35.126112666664994</c:v>
                </c:pt>
                <c:pt idx="3537">
                  <c:v>35.136044666665839</c:v>
                </c:pt>
                <c:pt idx="3538">
                  <c:v>35.145975666673621</c:v>
                </c:pt>
                <c:pt idx="3539">
                  <c:v>35.155907666659914</c:v>
                </c:pt>
                <c:pt idx="3540">
                  <c:v>35.165839666660759</c:v>
                </c:pt>
                <c:pt idx="3541">
                  <c:v>35.175771666661603</c:v>
                </c:pt>
                <c:pt idx="3542">
                  <c:v>35.185702666669386</c:v>
                </c:pt>
                <c:pt idx="3543">
                  <c:v>35.19563466667023</c:v>
                </c:pt>
                <c:pt idx="3544">
                  <c:v>35.205566666671075</c:v>
                </c:pt>
                <c:pt idx="3545">
                  <c:v>35.215497666664305</c:v>
                </c:pt>
                <c:pt idx="3546">
                  <c:v>35.22542966666515</c:v>
                </c:pt>
                <c:pt idx="3547">
                  <c:v>35.235361666665995</c:v>
                </c:pt>
                <c:pt idx="3548">
                  <c:v>35.245293666666839</c:v>
                </c:pt>
                <c:pt idx="3549">
                  <c:v>35.255224666660069</c:v>
                </c:pt>
                <c:pt idx="3550">
                  <c:v>35.265156666660914</c:v>
                </c:pt>
                <c:pt idx="3551">
                  <c:v>35.275088666661759</c:v>
                </c:pt>
                <c:pt idx="3552">
                  <c:v>35.285020666662604</c:v>
                </c:pt>
                <c:pt idx="3553">
                  <c:v>35.294951666670386</c:v>
                </c:pt>
                <c:pt idx="3554">
                  <c:v>35.30488366667123</c:v>
                </c:pt>
                <c:pt idx="3555">
                  <c:v>35.314815666672075</c:v>
                </c:pt>
                <c:pt idx="3556">
                  <c:v>35.32474766667292</c:v>
                </c:pt>
                <c:pt idx="3557">
                  <c:v>35.33467866666615</c:v>
                </c:pt>
                <c:pt idx="3558">
                  <c:v>35.344610666666995</c:v>
                </c:pt>
                <c:pt idx="3559">
                  <c:v>35.35454266666784</c:v>
                </c:pt>
                <c:pt idx="3560">
                  <c:v>35.364474666668684</c:v>
                </c:pt>
                <c:pt idx="3561">
                  <c:v>35.374405666661914</c:v>
                </c:pt>
                <c:pt idx="3562">
                  <c:v>35.384337666662759</c:v>
                </c:pt>
                <c:pt idx="3563">
                  <c:v>35.394269666663604</c:v>
                </c:pt>
                <c:pt idx="3564">
                  <c:v>35.404201666664449</c:v>
                </c:pt>
                <c:pt idx="3565">
                  <c:v>35.414132666672231</c:v>
                </c:pt>
                <c:pt idx="3566">
                  <c:v>35.424064666673075</c:v>
                </c:pt>
                <c:pt idx="3567">
                  <c:v>35.43399666667392</c:v>
                </c:pt>
                <c:pt idx="3568">
                  <c:v>35.443928666660213</c:v>
                </c:pt>
                <c:pt idx="3569">
                  <c:v>35.453859666667995</c:v>
                </c:pt>
                <c:pt idx="3570">
                  <c:v>35.46379166666884</c:v>
                </c:pt>
                <c:pt idx="3571">
                  <c:v>35.473723666669684</c:v>
                </c:pt>
                <c:pt idx="3572">
                  <c:v>35.483655666670529</c:v>
                </c:pt>
                <c:pt idx="3573">
                  <c:v>35.493586666663759</c:v>
                </c:pt>
                <c:pt idx="3574">
                  <c:v>35.503518666664604</c:v>
                </c:pt>
                <c:pt idx="3575">
                  <c:v>35.513450666665449</c:v>
                </c:pt>
                <c:pt idx="3576">
                  <c:v>35.523381666673231</c:v>
                </c:pt>
                <c:pt idx="3577">
                  <c:v>35.533313666659524</c:v>
                </c:pt>
                <c:pt idx="3578">
                  <c:v>35.543245666660368</c:v>
                </c:pt>
                <c:pt idx="3579">
                  <c:v>35.553177666661213</c:v>
                </c:pt>
                <c:pt idx="3580">
                  <c:v>35.563108666668995</c:v>
                </c:pt>
                <c:pt idx="3581">
                  <c:v>35.57304066666984</c:v>
                </c:pt>
                <c:pt idx="3582">
                  <c:v>35.582972666670685</c:v>
                </c:pt>
                <c:pt idx="3583">
                  <c:v>35.592904666671529</c:v>
                </c:pt>
                <c:pt idx="3584">
                  <c:v>35.60283566666476</c:v>
                </c:pt>
                <c:pt idx="3585">
                  <c:v>35.612767666665604</c:v>
                </c:pt>
                <c:pt idx="3586">
                  <c:v>35.622699666666449</c:v>
                </c:pt>
                <c:pt idx="3587">
                  <c:v>35.632631666667294</c:v>
                </c:pt>
                <c:pt idx="3588">
                  <c:v>35.642562666660524</c:v>
                </c:pt>
                <c:pt idx="3589">
                  <c:v>35.652494666661369</c:v>
                </c:pt>
                <c:pt idx="3590">
                  <c:v>35.662426666662213</c:v>
                </c:pt>
                <c:pt idx="3591">
                  <c:v>35.672358666663058</c:v>
                </c:pt>
                <c:pt idx="3592">
                  <c:v>35.68228966667084</c:v>
                </c:pt>
                <c:pt idx="3593">
                  <c:v>35.692221666671685</c:v>
                </c:pt>
                <c:pt idx="3594">
                  <c:v>35.70215366667253</c:v>
                </c:pt>
                <c:pt idx="3595">
                  <c:v>35.712086416664533</c:v>
                </c:pt>
                <c:pt idx="3596">
                  <c:v>35.722017416672315</c:v>
                </c:pt>
                <c:pt idx="3597">
                  <c:v>35.73194941667316</c:v>
                </c:pt>
                <c:pt idx="3598">
                  <c:v>35.741881416674005</c:v>
                </c:pt>
                <c:pt idx="3599">
                  <c:v>35.751813416660298</c:v>
                </c:pt>
                <c:pt idx="3600">
                  <c:v>35.76174441666808</c:v>
                </c:pt>
                <c:pt idx="3601">
                  <c:v>35.771676416668925</c:v>
                </c:pt>
                <c:pt idx="3602">
                  <c:v>35.781608416669769</c:v>
                </c:pt>
                <c:pt idx="3603">
                  <c:v>35.791539416662999</c:v>
                </c:pt>
                <c:pt idx="3604">
                  <c:v>35.801471416663844</c:v>
                </c:pt>
                <c:pt idx="3605">
                  <c:v>35.811403416664689</c:v>
                </c:pt>
                <c:pt idx="3606">
                  <c:v>35.821335416665534</c:v>
                </c:pt>
                <c:pt idx="3607">
                  <c:v>35.831266416673316</c:v>
                </c:pt>
                <c:pt idx="3608">
                  <c:v>35.841198416659608</c:v>
                </c:pt>
                <c:pt idx="3609">
                  <c:v>35.851130416660453</c:v>
                </c:pt>
                <c:pt idx="3610">
                  <c:v>35.861062416661298</c:v>
                </c:pt>
                <c:pt idx="3611">
                  <c:v>35.87099341666908</c:v>
                </c:pt>
                <c:pt idx="3612">
                  <c:v>35.880925416669925</c:v>
                </c:pt>
                <c:pt idx="3613">
                  <c:v>35.890857416670769</c:v>
                </c:pt>
                <c:pt idx="3614">
                  <c:v>35.900789416671614</c:v>
                </c:pt>
                <c:pt idx="3615">
                  <c:v>35.910720416664844</c:v>
                </c:pt>
                <c:pt idx="3616">
                  <c:v>35.920652416665689</c:v>
                </c:pt>
                <c:pt idx="3617">
                  <c:v>35.930584416666534</c:v>
                </c:pt>
                <c:pt idx="3618">
                  <c:v>35.940516416667379</c:v>
                </c:pt>
                <c:pt idx="3619">
                  <c:v>35.950447416660609</c:v>
                </c:pt>
                <c:pt idx="3620">
                  <c:v>35.960379416661453</c:v>
                </c:pt>
                <c:pt idx="3621">
                  <c:v>35.970311416662298</c:v>
                </c:pt>
                <c:pt idx="3622">
                  <c:v>35.980243416663143</c:v>
                </c:pt>
                <c:pt idx="3623">
                  <c:v>35.990174416670925</c:v>
                </c:pt>
                <c:pt idx="3624">
                  <c:v>36.00010641667177</c:v>
                </c:pt>
                <c:pt idx="3625">
                  <c:v>36.010038416672614</c:v>
                </c:pt>
                <c:pt idx="3626">
                  <c:v>36.019970416673459</c:v>
                </c:pt>
                <c:pt idx="3627">
                  <c:v>36.029901416666689</c:v>
                </c:pt>
                <c:pt idx="3628">
                  <c:v>36.039833416667534</c:v>
                </c:pt>
                <c:pt idx="3629">
                  <c:v>36.049765416668379</c:v>
                </c:pt>
                <c:pt idx="3630">
                  <c:v>36.059697416669223</c:v>
                </c:pt>
                <c:pt idx="3631">
                  <c:v>36.069628416662454</c:v>
                </c:pt>
                <c:pt idx="3632">
                  <c:v>36.079560416663298</c:v>
                </c:pt>
                <c:pt idx="3633">
                  <c:v>36.089492416664143</c:v>
                </c:pt>
                <c:pt idx="3634">
                  <c:v>36.099424416664988</c:v>
                </c:pt>
                <c:pt idx="3635">
                  <c:v>36.10935541667277</c:v>
                </c:pt>
                <c:pt idx="3636">
                  <c:v>36.119287416673615</c:v>
                </c:pt>
                <c:pt idx="3637">
                  <c:v>36.129219416659907</c:v>
                </c:pt>
                <c:pt idx="3638">
                  <c:v>36.139151416660752</c:v>
                </c:pt>
                <c:pt idx="3639">
                  <c:v>36.149082416668534</c:v>
                </c:pt>
                <c:pt idx="3640">
                  <c:v>36.159014416669379</c:v>
                </c:pt>
                <c:pt idx="3641">
                  <c:v>36.168946416670224</c:v>
                </c:pt>
                <c:pt idx="3642">
                  <c:v>36.178878416671068</c:v>
                </c:pt>
                <c:pt idx="3643">
                  <c:v>36.188809416664299</c:v>
                </c:pt>
                <c:pt idx="3644">
                  <c:v>36.198741416665143</c:v>
                </c:pt>
                <c:pt idx="3645">
                  <c:v>36.208673416665988</c:v>
                </c:pt>
                <c:pt idx="3646">
                  <c:v>36.21860441667377</c:v>
                </c:pt>
                <c:pt idx="3647">
                  <c:v>36.228536416660063</c:v>
                </c:pt>
                <c:pt idx="3648">
                  <c:v>36.238468416660908</c:v>
                </c:pt>
                <c:pt idx="3649">
                  <c:v>36.248400416661752</c:v>
                </c:pt>
                <c:pt idx="3650">
                  <c:v>36.258331416669535</c:v>
                </c:pt>
                <c:pt idx="3651">
                  <c:v>36.268263416670379</c:v>
                </c:pt>
                <c:pt idx="3652">
                  <c:v>36.278195416671224</c:v>
                </c:pt>
                <c:pt idx="3653">
                  <c:v>36.288127416672069</c:v>
                </c:pt>
                <c:pt idx="3654">
                  <c:v>36.298058416665299</c:v>
                </c:pt>
                <c:pt idx="3655">
                  <c:v>36.307990416666144</c:v>
                </c:pt>
                <c:pt idx="3656">
                  <c:v>36.317922416666988</c:v>
                </c:pt>
                <c:pt idx="3657">
                  <c:v>36.327854416667833</c:v>
                </c:pt>
                <c:pt idx="3658">
                  <c:v>36.337785416661063</c:v>
                </c:pt>
                <c:pt idx="3659">
                  <c:v>36.347717416661908</c:v>
                </c:pt>
                <c:pt idx="3660">
                  <c:v>36.357649416662753</c:v>
                </c:pt>
                <c:pt idx="3661">
                  <c:v>36.367581416663597</c:v>
                </c:pt>
                <c:pt idx="3662">
                  <c:v>36.377512416671379</c:v>
                </c:pt>
                <c:pt idx="3663">
                  <c:v>36.387444416672224</c:v>
                </c:pt>
                <c:pt idx="3664">
                  <c:v>36.397376416673069</c:v>
                </c:pt>
                <c:pt idx="3665">
                  <c:v>36.407308416673914</c:v>
                </c:pt>
                <c:pt idx="3666">
                  <c:v>36.417239416667144</c:v>
                </c:pt>
                <c:pt idx="3667">
                  <c:v>36.427171416667989</c:v>
                </c:pt>
                <c:pt idx="3668">
                  <c:v>36.437103416668833</c:v>
                </c:pt>
                <c:pt idx="3669">
                  <c:v>36.447035416669678</c:v>
                </c:pt>
                <c:pt idx="3670">
                  <c:v>36.456966416662908</c:v>
                </c:pt>
                <c:pt idx="3671">
                  <c:v>36.466898416663753</c:v>
                </c:pt>
                <c:pt idx="3672">
                  <c:v>36.476830416664598</c:v>
                </c:pt>
                <c:pt idx="3673">
                  <c:v>36.486762416665442</c:v>
                </c:pt>
                <c:pt idx="3674">
                  <c:v>36.496693416673224</c:v>
                </c:pt>
                <c:pt idx="3675">
                  <c:v>36.506625416659517</c:v>
                </c:pt>
                <c:pt idx="3676">
                  <c:v>36.516557416660362</c:v>
                </c:pt>
                <c:pt idx="3677">
                  <c:v>36.526489416661207</c:v>
                </c:pt>
                <c:pt idx="3678">
                  <c:v>36.536420416668989</c:v>
                </c:pt>
                <c:pt idx="3679">
                  <c:v>36.546352416669833</c:v>
                </c:pt>
                <c:pt idx="3680">
                  <c:v>36.556284416670678</c:v>
                </c:pt>
                <c:pt idx="3681">
                  <c:v>36.566216416671523</c:v>
                </c:pt>
                <c:pt idx="3682">
                  <c:v>36.576147416664753</c:v>
                </c:pt>
                <c:pt idx="3683">
                  <c:v>36.586079416665598</c:v>
                </c:pt>
                <c:pt idx="3684">
                  <c:v>36.596011416666443</c:v>
                </c:pt>
                <c:pt idx="3685">
                  <c:v>36.605943416667287</c:v>
                </c:pt>
                <c:pt idx="3686">
                  <c:v>36.615874416660517</c:v>
                </c:pt>
                <c:pt idx="3687">
                  <c:v>36.625806416661362</c:v>
                </c:pt>
                <c:pt idx="3688">
                  <c:v>36.635738416662207</c:v>
                </c:pt>
                <c:pt idx="3689">
                  <c:v>36.645670416663052</c:v>
                </c:pt>
                <c:pt idx="3690">
                  <c:v>36.655601416670834</c:v>
                </c:pt>
                <c:pt idx="3691">
                  <c:v>36.665533416671678</c:v>
                </c:pt>
                <c:pt idx="3692">
                  <c:v>36.675465416672523</c:v>
                </c:pt>
                <c:pt idx="3693">
                  <c:v>36.685397416673368</c:v>
                </c:pt>
                <c:pt idx="3694">
                  <c:v>36.695328416666598</c:v>
                </c:pt>
                <c:pt idx="3695">
                  <c:v>36.705260416667443</c:v>
                </c:pt>
                <c:pt idx="3696">
                  <c:v>36.715192041665432</c:v>
                </c:pt>
                <c:pt idx="3697">
                  <c:v>36.725124041666277</c:v>
                </c:pt>
                <c:pt idx="3698">
                  <c:v>36.735055041659507</c:v>
                </c:pt>
                <c:pt idx="3699">
                  <c:v>36.744987041660352</c:v>
                </c:pt>
                <c:pt idx="3700">
                  <c:v>36.754919041661196</c:v>
                </c:pt>
                <c:pt idx="3701">
                  <c:v>36.764851041662041</c:v>
                </c:pt>
                <c:pt idx="3702">
                  <c:v>36.774782041669823</c:v>
                </c:pt>
                <c:pt idx="3703">
                  <c:v>36.784714041670668</c:v>
                </c:pt>
                <c:pt idx="3704">
                  <c:v>36.794646041671513</c:v>
                </c:pt>
                <c:pt idx="3705">
                  <c:v>36.804578041672357</c:v>
                </c:pt>
                <c:pt idx="3706">
                  <c:v>36.814509041665588</c:v>
                </c:pt>
                <c:pt idx="3707">
                  <c:v>36.824441041666432</c:v>
                </c:pt>
                <c:pt idx="3708">
                  <c:v>36.834373041667277</c:v>
                </c:pt>
                <c:pt idx="3709">
                  <c:v>36.844305041668122</c:v>
                </c:pt>
                <c:pt idx="3710">
                  <c:v>36.854236041661352</c:v>
                </c:pt>
                <c:pt idx="3711">
                  <c:v>36.864168041662197</c:v>
                </c:pt>
                <c:pt idx="3712">
                  <c:v>36.874100041663041</c:v>
                </c:pt>
                <c:pt idx="3713">
                  <c:v>36.884032041663886</c:v>
                </c:pt>
                <c:pt idx="3714">
                  <c:v>36.893963041671668</c:v>
                </c:pt>
                <c:pt idx="3715">
                  <c:v>36.903895041672513</c:v>
                </c:pt>
                <c:pt idx="3716">
                  <c:v>36.913827041673358</c:v>
                </c:pt>
                <c:pt idx="3717">
                  <c:v>36.92375904165965</c:v>
                </c:pt>
                <c:pt idx="3718">
                  <c:v>36.933690041667433</c:v>
                </c:pt>
                <c:pt idx="3719">
                  <c:v>36.943622041668277</c:v>
                </c:pt>
                <c:pt idx="3720">
                  <c:v>36.953554041669122</c:v>
                </c:pt>
                <c:pt idx="3721">
                  <c:v>36.963485041662352</c:v>
                </c:pt>
                <c:pt idx="3722">
                  <c:v>36.973417041663197</c:v>
                </c:pt>
                <c:pt idx="3723">
                  <c:v>36.983349041664042</c:v>
                </c:pt>
                <c:pt idx="3724">
                  <c:v>36.993281041664886</c:v>
                </c:pt>
                <c:pt idx="3725">
                  <c:v>37.003213041665731</c:v>
                </c:pt>
                <c:pt idx="3726">
                  <c:v>37.013144041673513</c:v>
                </c:pt>
                <c:pt idx="3727">
                  <c:v>37.023076041659806</c:v>
                </c:pt>
                <c:pt idx="3728">
                  <c:v>37.033008041660651</c:v>
                </c:pt>
                <c:pt idx="3729">
                  <c:v>37.042940041661495</c:v>
                </c:pt>
                <c:pt idx="3730">
                  <c:v>37.052871041669277</c:v>
                </c:pt>
                <c:pt idx="3731">
                  <c:v>37.062803041670122</c:v>
                </c:pt>
                <c:pt idx="3732">
                  <c:v>37.072735041670967</c:v>
                </c:pt>
                <c:pt idx="3733">
                  <c:v>37.082667041671812</c:v>
                </c:pt>
                <c:pt idx="3734">
                  <c:v>37.092598041665042</c:v>
                </c:pt>
                <c:pt idx="3735">
                  <c:v>37.102530041665887</c:v>
                </c:pt>
                <c:pt idx="3736">
                  <c:v>37.112462041666731</c:v>
                </c:pt>
                <c:pt idx="3737">
                  <c:v>37.122394041667576</c:v>
                </c:pt>
                <c:pt idx="3738">
                  <c:v>37.132325041660806</c:v>
                </c:pt>
                <c:pt idx="3739">
                  <c:v>37.142257041661651</c:v>
                </c:pt>
                <c:pt idx="3740">
                  <c:v>37.152189041662496</c:v>
                </c:pt>
                <c:pt idx="3741">
                  <c:v>37.16212104166334</c:v>
                </c:pt>
                <c:pt idx="3742">
                  <c:v>37.172052041671122</c:v>
                </c:pt>
                <c:pt idx="3743">
                  <c:v>37.181984041671967</c:v>
                </c:pt>
                <c:pt idx="3744">
                  <c:v>37.191916041672812</c:v>
                </c:pt>
                <c:pt idx="3745">
                  <c:v>37.201848041673657</c:v>
                </c:pt>
                <c:pt idx="3746">
                  <c:v>37.211779041666887</c:v>
                </c:pt>
                <c:pt idx="3747">
                  <c:v>37.221711041667731</c:v>
                </c:pt>
                <c:pt idx="3748">
                  <c:v>37.231643041668576</c:v>
                </c:pt>
                <c:pt idx="3749">
                  <c:v>37.241574041661806</c:v>
                </c:pt>
                <c:pt idx="3750">
                  <c:v>37.251506041662651</c:v>
                </c:pt>
                <c:pt idx="3751">
                  <c:v>37.261438041663496</c:v>
                </c:pt>
                <c:pt idx="3752">
                  <c:v>37.271370041664341</c:v>
                </c:pt>
                <c:pt idx="3753">
                  <c:v>37.281301041672123</c:v>
                </c:pt>
                <c:pt idx="3754">
                  <c:v>37.291233041672967</c:v>
                </c:pt>
                <c:pt idx="3755">
                  <c:v>37.301165041673812</c:v>
                </c:pt>
                <c:pt idx="3756">
                  <c:v>37.311097041660105</c:v>
                </c:pt>
                <c:pt idx="3757">
                  <c:v>37.321028041667887</c:v>
                </c:pt>
                <c:pt idx="3758">
                  <c:v>37.330960041668732</c:v>
                </c:pt>
                <c:pt idx="3759">
                  <c:v>37.340892041669576</c:v>
                </c:pt>
                <c:pt idx="3760">
                  <c:v>37.350824041670421</c:v>
                </c:pt>
                <c:pt idx="3761">
                  <c:v>37.360755041663651</c:v>
                </c:pt>
                <c:pt idx="3762">
                  <c:v>37.370687041664496</c:v>
                </c:pt>
                <c:pt idx="3763">
                  <c:v>37.380619041665341</c:v>
                </c:pt>
                <c:pt idx="3764">
                  <c:v>37.390551041666185</c:v>
                </c:pt>
                <c:pt idx="3765">
                  <c:v>37.40048304166703</c:v>
                </c:pt>
                <c:pt idx="3766">
                  <c:v>37.41041404166026</c:v>
                </c:pt>
                <c:pt idx="3767">
                  <c:v>37.420346041661105</c:v>
                </c:pt>
                <c:pt idx="3768">
                  <c:v>37.43027804166195</c:v>
                </c:pt>
                <c:pt idx="3769">
                  <c:v>37.440209041669732</c:v>
                </c:pt>
                <c:pt idx="3770">
                  <c:v>37.450141041670577</c:v>
                </c:pt>
                <c:pt idx="3771">
                  <c:v>37.460073041671421</c:v>
                </c:pt>
              </c:numCache>
            </c:numRef>
          </c:xVal>
          <c:yVal>
            <c:numRef>
              <c:f>'Raw Data'!$C$2:$C$3773</c:f>
              <c:numCache>
                <c:formatCode>General</c:formatCode>
                <c:ptCount val="3772"/>
                <c:pt idx="0">
                  <c:v>1.1526031494140625E-2</c:v>
                </c:pt>
                <c:pt idx="1">
                  <c:v>1.9160156250000001E-2</c:v>
                </c:pt>
                <c:pt idx="2">
                  <c:v>2.0357666015625001E-2</c:v>
                </c:pt>
                <c:pt idx="3">
                  <c:v>1.3322296142578125E-2</c:v>
                </c:pt>
                <c:pt idx="4">
                  <c:v>5.0894165039062503E-3</c:v>
                </c:pt>
                <c:pt idx="5">
                  <c:v>1.43701171875E-2</c:v>
                </c:pt>
                <c:pt idx="6">
                  <c:v>6.1372375488281256E-3</c:v>
                </c:pt>
                <c:pt idx="7">
                  <c:v>1.7812957763671877E-2</c:v>
                </c:pt>
                <c:pt idx="8">
                  <c:v>2.3800506591796878E-2</c:v>
                </c:pt>
                <c:pt idx="9">
                  <c:v>1.466949462890625E-2</c:v>
                </c:pt>
                <c:pt idx="10">
                  <c:v>1.7513580322265625E-2</c:v>
                </c:pt>
                <c:pt idx="11">
                  <c:v>7.1850585937499999E-3</c:v>
                </c:pt>
                <c:pt idx="12">
                  <c:v>4.9397277832031253E-3</c:v>
                </c:pt>
                <c:pt idx="13">
                  <c:v>2.305206298828125E-2</c:v>
                </c:pt>
                <c:pt idx="14">
                  <c:v>2.125579833984375E-2</c:v>
                </c:pt>
                <c:pt idx="15">
                  <c:v>1.3621673583984376E-2</c:v>
                </c:pt>
                <c:pt idx="16">
                  <c:v>1.5118560791015626E-2</c:v>
                </c:pt>
                <c:pt idx="17">
                  <c:v>1.1675720214843751E-2</c:v>
                </c:pt>
                <c:pt idx="18">
                  <c:v>8.9813232421874999E-4</c:v>
                </c:pt>
                <c:pt idx="19">
                  <c:v>1.5867004394531252E-2</c:v>
                </c:pt>
                <c:pt idx="20">
                  <c:v>1.4519805908203126E-2</c:v>
                </c:pt>
                <c:pt idx="21">
                  <c:v>1.5567626953125E-2</c:v>
                </c:pt>
                <c:pt idx="22">
                  <c:v>1.9160156250000001E-2</c:v>
                </c:pt>
                <c:pt idx="23">
                  <c:v>1.3172607421875001E-2</c:v>
                </c:pt>
                <c:pt idx="24">
                  <c:v>1.1226654052734375E-2</c:v>
                </c:pt>
                <c:pt idx="25">
                  <c:v>1.3621673583984376E-2</c:v>
                </c:pt>
                <c:pt idx="26">
                  <c:v>9.2807006835937504E-3</c:v>
                </c:pt>
                <c:pt idx="27">
                  <c:v>1.1675720214843751E-2</c:v>
                </c:pt>
                <c:pt idx="28">
                  <c:v>7.933502197265626E-3</c:v>
                </c:pt>
                <c:pt idx="29">
                  <c:v>3.592529296875E-3</c:v>
                </c:pt>
                <c:pt idx="30">
                  <c:v>1.7663269042968752E-2</c:v>
                </c:pt>
                <c:pt idx="31">
                  <c:v>1.7812957763671877E-2</c:v>
                </c:pt>
                <c:pt idx="32">
                  <c:v>1.7812957763671877E-2</c:v>
                </c:pt>
                <c:pt idx="33">
                  <c:v>1.5118560791015626E-2</c:v>
                </c:pt>
                <c:pt idx="34">
                  <c:v>2.6195526123046875E-2</c:v>
                </c:pt>
                <c:pt idx="35">
                  <c:v>2.0956420898437501E-3</c:v>
                </c:pt>
                <c:pt idx="36">
                  <c:v>1.4220428466796876E-2</c:v>
                </c:pt>
                <c:pt idx="37">
                  <c:v>2.2303619384765626E-2</c:v>
                </c:pt>
                <c:pt idx="38">
                  <c:v>5.3887939453125004E-3</c:v>
                </c:pt>
                <c:pt idx="39">
                  <c:v>1.2573852539062501E-2</c:v>
                </c:pt>
                <c:pt idx="40">
                  <c:v>1.9309844970703125E-2</c:v>
                </c:pt>
                <c:pt idx="41">
                  <c:v>1.676513671875E-2</c:v>
                </c:pt>
                <c:pt idx="42">
                  <c:v>1.3022918701171875E-2</c:v>
                </c:pt>
                <c:pt idx="43">
                  <c:v>1.7064514160156252E-2</c:v>
                </c:pt>
                <c:pt idx="44">
                  <c:v>9.7297668457031247E-3</c:v>
                </c:pt>
                <c:pt idx="45">
                  <c:v>1.1975097656250001E-2</c:v>
                </c:pt>
                <c:pt idx="46">
                  <c:v>1.7962646484375001E-2</c:v>
                </c:pt>
                <c:pt idx="47">
                  <c:v>1.6316070556640624E-2</c:v>
                </c:pt>
                <c:pt idx="48">
                  <c:v>2.4399261474609375E-2</c:v>
                </c:pt>
                <c:pt idx="49">
                  <c:v>1.3172607421875001E-2</c:v>
                </c:pt>
                <c:pt idx="50">
                  <c:v>5.6881713867187505E-3</c:v>
                </c:pt>
                <c:pt idx="51">
                  <c:v>2.2004241943359377E-2</c:v>
                </c:pt>
                <c:pt idx="52">
                  <c:v>1.3471984863281251E-2</c:v>
                </c:pt>
                <c:pt idx="53">
                  <c:v>1.1675720214843751E-2</c:v>
                </c:pt>
                <c:pt idx="54">
                  <c:v>8.3825683593750002E-3</c:v>
                </c:pt>
                <c:pt idx="55">
                  <c:v>9.1310119628906262E-3</c:v>
                </c:pt>
                <c:pt idx="56">
                  <c:v>2.0058288574218749E-2</c:v>
                </c:pt>
                <c:pt idx="57">
                  <c:v>2.6195526123046875E-2</c:v>
                </c:pt>
                <c:pt idx="58">
                  <c:v>1.4220428466796876E-2</c:v>
                </c:pt>
                <c:pt idx="59">
                  <c:v>1.6615447998046876E-2</c:v>
                </c:pt>
                <c:pt idx="60">
                  <c:v>9.5800781250000005E-3</c:v>
                </c:pt>
                <c:pt idx="61">
                  <c:v>9.5800781250000005E-3</c:v>
                </c:pt>
                <c:pt idx="62">
                  <c:v>1.526824951171875E-2</c:v>
                </c:pt>
                <c:pt idx="63">
                  <c:v>1.3621673583984376E-2</c:v>
                </c:pt>
                <c:pt idx="64">
                  <c:v>1.9309844970703125E-2</c:v>
                </c:pt>
                <c:pt idx="65">
                  <c:v>1.6465759277343752E-2</c:v>
                </c:pt>
                <c:pt idx="66">
                  <c:v>1.8411712646484377E-2</c:v>
                </c:pt>
                <c:pt idx="67">
                  <c:v>1.1675720214843751E-2</c:v>
                </c:pt>
                <c:pt idx="68">
                  <c:v>1.0328521728515625E-2</c:v>
                </c:pt>
                <c:pt idx="69">
                  <c:v>1.8711090087890625E-2</c:v>
                </c:pt>
                <c:pt idx="70">
                  <c:v>1.9758911132812501E-2</c:v>
                </c:pt>
                <c:pt idx="71">
                  <c:v>1.8411712646484377E-2</c:v>
                </c:pt>
                <c:pt idx="72">
                  <c:v>2.5297393798828127E-2</c:v>
                </c:pt>
                <c:pt idx="73">
                  <c:v>1.3771362304687501E-2</c:v>
                </c:pt>
                <c:pt idx="74">
                  <c:v>6.7359924316406257E-3</c:v>
                </c:pt>
                <c:pt idx="75">
                  <c:v>1.6465759277343752E-2</c:v>
                </c:pt>
                <c:pt idx="76">
                  <c:v>2.0956420898437501E-2</c:v>
                </c:pt>
                <c:pt idx="77">
                  <c:v>1.61663818359375E-2</c:v>
                </c:pt>
                <c:pt idx="78">
                  <c:v>6.2869262695312506E-3</c:v>
                </c:pt>
                <c:pt idx="79">
                  <c:v>1.4819183349609376E-2</c:v>
                </c:pt>
                <c:pt idx="80">
                  <c:v>2.2303619384765626E-2</c:v>
                </c:pt>
                <c:pt idx="81">
                  <c:v>2.5447082519531251E-2</c:v>
                </c:pt>
                <c:pt idx="82">
                  <c:v>2.6195526123046875E-2</c:v>
                </c:pt>
                <c:pt idx="83">
                  <c:v>2.1555175781250002E-2</c:v>
                </c:pt>
                <c:pt idx="84">
                  <c:v>1.676513671875E-2</c:v>
                </c:pt>
                <c:pt idx="85">
                  <c:v>2.305206298828125E-2</c:v>
                </c:pt>
                <c:pt idx="86">
                  <c:v>9.7297668457031247E-3</c:v>
                </c:pt>
                <c:pt idx="87">
                  <c:v>7.7838134765625001E-3</c:v>
                </c:pt>
                <c:pt idx="88">
                  <c:v>2.424957275390625E-2</c:v>
                </c:pt>
                <c:pt idx="89">
                  <c:v>2.1106109619140626E-2</c:v>
                </c:pt>
                <c:pt idx="90">
                  <c:v>1.4819183349609376E-2</c:v>
                </c:pt>
                <c:pt idx="91">
                  <c:v>2.6195526123046875E-2</c:v>
                </c:pt>
                <c:pt idx="92">
                  <c:v>1.6016693115234376E-2</c:v>
                </c:pt>
                <c:pt idx="93">
                  <c:v>2.0207977294921877E-2</c:v>
                </c:pt>
                <c:pt idx="94">
                  <c:v>1.0029144287109375E-2</c:v>
                </c:pt>
                <c:pt idx="95">
                  <c:v>1.1675720214843751E-2</c:v>
                </c:pt>
                <c:pt idx="96">
                  <c:v>1.0927276611328125E-2</c:v>
                </c:pt>
                <c:pt idx="97">
                  <c:v>2.2303619384765626E-2</c:v>
                </c:pt>
                <c:pt idx="98">
                  <c:v>2.125579833984375E-2</c:v>
                </c:pt>
                <c:pt idx="99">
                  <c:v>1.3022918701171875E-2</c:v>
                </c:pt>
                <c:pt idx="100">
                  <c:v>2.2153930664062502E-2</c:v>
                </c:pt>
                <c:pt idx="101">
                  <c:v>2.5746459960937502E-2</c:v>
                </c:pt>
                <c:pt idx="102">
                  <c:v>2.1555175781250002E-2</c:v>
                </c:pt>
                <c:pt idx="103">
                  <c:v>7.7838134765625001E-3</c:v>
                </c:pt>
                <c:pt idx="104">
                  <c:v>1.6615447998046876E-2</c:v>
                </c:pt>
                <c:pt idx="105">
                  <c:v>1.1526031494140625E-2</c:v>
                </c:pt>
                <c:pt idx="106">
                  <c:v>1.7962646484375001E-2</c:v>
                </c:pt>
                <c:pt idx="107">
                  <c:v>1.5118560791015626E-2</c:v>
                </c:pt>
                <c:pt idx="108">
                  <c:v>2.0507354736328125E-2</c:v>
                </c:pt>
                <c:pt idx="109">
                  <c:v>1.676513671875E-2</c:v>
                </c:pt>
                <c:pt idx="110">
                  <c:v>1.3921051025390626E-2</c:v>
                </c:pt>
                <c:pt idx="111">
                  <c:v>2.7692413330078127E-2</c:v>
                </c:pt>
                <c:pt idx="112">
                  <c:v>1.5717315673828124E-2</c:v>
                </c:pt>
                <c:pt idx="113">
                  <c:v>1.0627899169921875E-2</c:v>
                </c:pt>
                <c:pt idx="114">
                  <c:v>2.8740234375E-2</c:v>
                </c:pt>
                <c:pt idx="115">
                  <c:v>3.0386810302734376E-2</c:v>
                </c:pt>
                <c:pt idx="116">
                  <c:v>1.6016693115234376E-2</c:v>
                </c:pt>
                <c:pt idx="117">
                  <c:v>7.4844360351562507E-4</c:v>
                </c:pt>
                <c:pt idx="118">
                  <c:v>6.4366149902343756E-3</c:v>
                </c:pt>
                <c:pt idx="119">
                  <c:v>9.4303894042968763E-3</c:v>
                </c:pt>
                <c:pt idx="120">
                  <c:v>2.9039611816406252E-2</c:v>
                </c:pt>
                <c:pt idx="121">
                  <c:v>3.9667510986328126E-2</c:v>
                </c:pt>
                <c:pt idx="122">
                  <c:v>3.8170623779296878E-2</c:v>
                </c:pt>
                <c:pt idx="123">
                  <c:v>1.2723541259765625E-2</c:v>
                </c:pt>
                <c:pt idx="124">
                  <c:v>1.5867004394531252E-2</c:v>
                </c:pt>
                <c:pt idx="125">
                  <c:v>1.2424163818359375E-2</c:v>
                </c:pt>
                <c:pt idx="126">
                  <c:v>1.1076965332031251E-2</c:v>
                </c:pt>
                <c:pt idx="127">
                  <c:v>1.8860778808593753E-2</c:v>
                </c:pt>
                <c:pt idx="128">
                  <c:v>1.6316070556640624E-2</c:v>
                </c:pt>
                <c:pt idx="129">
                  <c:v>1.7513580322265625E-2</c:v>
                </c:pt>
                <c:pt idx="130">
                  <c:v>8.9813232421875003E-3</c:v>
                </c:pt>
                <c:pt idx="131">
                  <c:v>3.89190673828125E-3</c:v>
                </c:pt>
                <c:pt idx="132">
                  <c:v>2.424957275390625E-2</c:v>
                </c:pt>
                <c:pt idx="133">
                  <c:v>2.0507354736328125E-2</c:v>
                </c:pt>
                <c:pt idx="134">
                  <c:v>1.6914825439453125E-2</c:v>
                </c:pt>
                <c:pt idx="135">
                  <c:v>1.9758911132812501E-2</c:v>
                </c:pt>
                <c:pt idx="136">
                  <c:v>1.7962646484375001E-2</c:v>
                </c:pt>
                <c:pt idx="137">
                  <c:v>1.7663269042968752E-2</c:v>
                </c:pt>
                <c:pt idx="138">
                  <c:v>2.7393035888671875E-2</c:v>
                </c:pt>
                <c:pt idx="139">
                  <c:v>2.6794281005859375E-2</c:v>
                </c:pt>
                <c:pt idx="140">
                  <c:v>1.3172607421875001E-2</c:v>
                </c:pt>
                <c:pt idx="141">
                  <c:v>1.6016693115234376E-2</c:v>
                </c:pt>
                <c:pt idx="142">
                  <c:v>7.334747314453125E-3</c:v>
                </c:pt>
                <c:pt idx="143">
                  <c:v>8.6819458007812503E-3</c:v>
                </c:pt>
                <c:pt idx="144">
                  <c:v>2.1555175781250002E-2</c:v>
                </c:pt>
                <c:pt idx="145">
                  <c:v>1.9758911132812501E-2</c:v>
                </c:pt>
                <c:pt idx="146">
                  <c:v>1.1376342773437501E-2</c:v>
                </c:pt>
                <c:pt idx="147">
                  <c:v>2.2602996826171878E-2</c:v>
                </c:pt>
                <c:pt idx="148">
                  <c:v>2.2602996826171878E-2</c:v>
                </c:pt>
                <c:pt idx="149">
                  <c:v>1.0777587890625001E-2</c:v>
                </c:pt>
                <c:pt idx="150">
                  <c:v>1.7064514160156252E-2</c:v>
                </c:pt>
                <c:pt idx="151">
                  <c:v>3.592529296875E-3</c:v>
                </c:pt>
                <c:pt idx="152">
                  <c:v>1.6615447998046876E-2</c:v>
                </c:pt>
                <c:pt idx="153">
                  <c:v>1.9010467529296877E-2</c:v>
                </c:pt>
                <c:pt idx="154">
                  <c:v>4.6403503417968752E-3</c:v>
                </c:pt>
                <c:pt idx="155">
                  <c:v>-2.9937744140625002E-4</c:v>
                </c:pt>
                <c:pt idx="156">
                  <c:v>3.592529296875E-3</c:v>
                </c:pt>
                <c:pt idx="157">
                  <c:v>2.3950195312500001E-3</c:v>
                </c:pt>
                <c:pt idx="158">
                  <c:v>1.1226654052734375E-2</c:v>
                </c:pt>
                <c:pt idx="159">
                  <c:v>1.1376342773437501E-2</c:v>
                </c:pt>
                <c:pt idx="160">
                  <c:v>1.3771362304687501E-2</c:v>
                </c:pt>
                <c:pt idx="161">
                  <c:v>1.0029144287109375E-2</c:v>
                </c:pt>
                <c:pt idx="162">
                  <c:v>1.2124786376953125E-2</c:v>
                </c:pt>
                <c:pt idx="163">
                  <c:v>1.7663269042968752E-2</c:v>
                </c:pt>
                <c:pt idx="164">
                  <c:v>1.7962646484375E-3</c:v>
                </c:pt>
                <c:pt idx="165">
                  <c:v>1.3022918701171875E-2</c:v>
                </c:pt>
                <c:pt idx="166">
                  <c:v>1.1226654052734375E-2</c:v>
                </c:pt>
                <c:pt idx="167">
                  <c:v>3.592529296875E-3</c:v>
                </c:pt>
                <c:pt idx="168">
                  <c:v>1.7214202880859376E-2</c:v>
                </c:pt>
                <c:pt idx="169">
                  <c:v>3.89190673828125E-3</c:v>
                </c:pt>
                <c:pt idx="170">
                  <c:v>7.0353698730468758E-3</c:v>
                </c:pt>
                <c:pt idx="171">
                  <c:v>1.1076965332031251E-2</c:v>
                </c:pt>
                <c:pt idx="172">
                  <c:v>1.1376342773437501E-2</c:v>
                </c:pt>
                <c:pt idx="173">
                  <c:v>1.3471984863281251E-3</c:v>
                </c:pt>
                <c:pt idx="174">
                  <c:v>3.742218017578125E-3</c:v>
                </c:pt>
                <c:pt idx="175">
                  <c:v>3.592529296875E-3</c:v>
                </c:pt>
                <c:pt idx="176">
                  <c:v>1.1975097656250001E-2</c:v>
                </c:pt>
                <c:pt idx="177">
                  <c:v>9.1310119628906262E-3</c:v>
                </c:pt>
                <c:pt idx="178">
                  <c:v>7.48443603515625E-3</c:v>
                </c:pt>
                <c:pt idx="179">
                  <c:v>1.1975097656250001E-3</c:v>
                </c:pt>
                <c:pt idx="180">
                  <c:v>1.5567626953125E-2</c:v>
                </c:pt>
                <c:pt idx="181">
                  <c:v>1.1226654052734375E-2</c:v>
                </c:pt>
                <c:pt idx="182">
                  <c:v>9.4303894042968763E-3</c:v>
                </c:pt>
                <c:pt idx="183">
                  <c:v>6.8856811523437507E-3</c:v>
                </c:pt>
                <c:pt idx="184">
                  <c:v>5.2391052246093753E-3</c:v>
                </c:pt>
                <c:pt idx="185">
                  <c:v>9.4303894042968763E-3</c:v>
                </c:pt>
                <c:pt idx="186">
                  <c:v>8.9813232421875003E-3</c:v>
                </c:pt>
                <c:pt idx="187">
                  <c:v>1.2573852539062501E-2</c:v>
                </c:pt>
                <c:pt idx="188">
                  <c:v>7.1850585937499999E-3</c:v>
                </c:pt>
                <c:pt idx="189">
                  <c:v>3.89190673828125E-3</c:v>
                </c:pt>
                <c:pt idx="190">
                  <c:v>1.8860778808593753E-2</c:v>
                </c:pt>
                <c:pt idx="191">
                  <c:v>9.1310119628906262E-3</c:v>
                </c:pt>
                <c:pt idx="192">
                  <c:v>6.7359924316406257E-3</c:v>
                </c:pt>
                <c:pt idx="193">
                  <c:v>-3.592529296875E-3</c:v>
                </c:pt>
                <c:pt idx="194">
                  <c:v>1.4070739746093752E-2</c:v>
                </c:pt>
                <c:pt idx="195">
                  <c:v>3.89190673828125E-3</c:v>
                </c:pt>
                <c:pt idx="196">
                  <c:v>6.1372375488281256E-3</c:v>
                </c:pt>
                <c:pt idx="197">
                  <c:v>8.0831909179687501E-3</c:v>
                </c:pt>
                <c:pt idx="198">
                  <c:v>3.1434631347656253E-3</c:v>
                </c:pt>
                <c:pt idx="199">
                  <c:v>1.4968872070312501E-3</c:v>
                </c:pt>
                <c:pt idx="200">
                  <c:v>2.8440856933593752E-3</c:v>
                </c:pt>
                <c:pt idx="201">
                  <c:v>7.7838134765625001E-3</c:v>
                </c:pt>
                <c:pt idx="202">
                  <c:v>-1.4968872070312501E-4</c:v>
                </c:pt>
                <c:pt idx="203">
                  <c:v>2.3501129150390626E-2</c:v>
                </c:pt>
                <c:pt idx="204">
                  <c:v>-4.49066162109375E-4</c:v>
                </c:pt>
                <c:pt idx="205">
                  <c:v>4.9397277832031253E-3</c:v>
                </c:pt>
                <c:pt idx="206">
                  <c:v>4.9397277832031253E-3</c:v>
                </c:pt>
                <c:pt idx="207">
                  <c:v>4.9397277832031253E-3</c:v>
                </c:pt>
                <c:pt idx="208">
                  <c:v>1.3771362304687501E-2</c:v>
                </c:pt>
                <c:pt idx="209">
                  <c:v>9.2807006835937504E-3</c:v>
                </c:pt>
                <c:pt idx="210">
                  <c:v>6.8856811523437507E-3</c:v>
                </c:pt>
                <c:pt idx="211">
                  <c:v>2.2153930664062502E-2</c:v>
                </c:pt>
                <c:pt idx="212">
                  <c:v>3.89190673828125E-3</c:v>
                </c:pt>
                <c:pt idx="213">
                  <c:v>2.0956420898437501E-3</c:v>
                </c:pt>
                <c:pt idx="214">
                  <c:v>8.5322570800781261E-3</c:v>
                </c:pt>
                <c:pt idx="215">
                  <c:v>-2.3950195312500001E-3</c:v>
                </c:pt>
                <c:pt idx="216">
                  <c:v>2.3950195312500002E-2</c:v>
                </c:pt>
                <c:pt idx="217">
                  <c:v>4.0415954589843751E-3</c:v>
                </c:pt>
                <c:pt idx="218">
                  <c:v>3.2931518554687503E-3</c:v>
                </c:pt>
                <c:pt idx="219">
                  <c:v>-2.9937744140625002E-4</c:v>
                </c:pt>
                <c:pt idx="220">
                  <c:v>1.6465759277343752E-3</c:v>
                </c:pt>
                <c:pt idx="221">
                  <c:v>1.7363891601562501E-2</c:v>
                </c:pt>
                <c:pt idx="222">
                  <c:v>-4.49066162109375E-4</c:v>
                </c:pt>
                <c:pt idx="223">
                  <c:v>-2.9937744140625002E-4</c:v>
                </c:pt>
                <c:pt idx="224">
                  <c:v>9.4303894042968763E-3</c:v>
                </c:pt>
                <c:pt idx="225">
                  <c:v>-6.4366149902343756E-3</c:v>
                </c:pt>
                <c:pt idx="226">
                  <c:v>-5.9875488281250003E-4</c:v>
                </c:pt>
                <c:pt idx="227">
                  <c:v>4.3409729003906251E-3</c:v>
                </c:pt>
                <c:pt idx="228">
                  <c:v>1.0029144287109375E-2</c:v>
                </c:pt>
                <c:pt idx="229">
                  <c:v>7.0353698730468758E-3</c:v>
                </c:pt>
                <c:pt idx="230">
                  <c:v>5.2391052246093753E-3</c:v>
                </c:pt>
                <c:pt idx="231">
                  <c:v>1.9309844970703125E-2</c:v>
                </c:pt>
                <c:pt idx="232">
                  <c:v>5.9875488281250003E-4</c:v>
                </c:pt>
                <c:pt idx="233">
                  <c:v>2.6943969726562502E-3</c:v>
                </c:pt>
                <c:pt idx="234">
                  <c:v>2.3501129150390626E-2</c:v>
                </c:pt>
                <c:pt idx="235">
                  <c:v>-1.1975097656250001E-3</c:v>
                </c:pt>
                <c:pt idx="236">
                  <c:v>5.8378601074218755E-3</c:v>
                </c:pt>
                <c:pt idx="237">
                  <c:v>4.0415954589843751E-3</c:v>
                </c:pt>
                <c:pt idx="238">
                  <c:v>3.592529296875E-3</c:v>
                </c:pt>
                <c:pt idx="239">
                  <c:v>1.6465759277343752E-2</c:v>
                </c:pt>
                <c:pt idx="240">
                  <c:v>2.3950195312500001E-3</c:v>
                </c:pt>
                <c:pt idx="241">
                  <c:v>8.6819458007812503E-3</c:v>
                </c:pt>
                <c:pt idx="242">
                  <c:v>7.334747314453125E-3</c:v>
                </c:pt>
                <c:pt idx="243">
                  <c:v>1.4070739746093752E-2</c:v>
                </c:pt>
                <c:pt idx="244">
                  <c:v>-2.8440856933593752E-3</c:v>
                </c:pt>
                <c:pt idx="245">
                  <c:v>1.43701171875E-2</c:v>
                </c:pt>
                <c:pt idx="246">
                  <c:v>3.592529296875E-3</c:v>
                </c:pt>
                <c:pt idx="247">
                  <c:v>-1.945953369140625E-3</c:v>
                </c:pt>
                <c:pt idx="248">
                  <c:v>9.4303894042968763E-3</c:v>
                </c:pt>
                <c:pt idx="249">
                  <c:v>7.334747314453125E-3</c:v>
                </c:pt>
                <c:pt idx="250">
                  <c:v>1.945953369140625E-3</c:v>
                </c:pt>
                <c:pt idx="251">
                  <c:v>5.8378601074218755E-3</c:v>
                </c:pt>
                <c:pt idx="252">
                  <c:v>1.0777587890625001E-2</c:v>
                </c:pt>
                <c:pt idx="253">
                  <c:v>1.0927276611328125E-2</c:v>
                </c:pt>
                <c:pt idx="254">
                  <c:v>9.7297668457031247E-3</c:v>
                </c:pt>
                <c:pt idx="255">
                  <c:v>6.5863037109375007E-3</c:v>
                </c:pt>
                <c:pt idx="256">
                  <c:v>1.0029144287109375E-2</c:v>
                </c:pt>
                <c:pt idx="257">
                  <c:v>5.9875488281250005E-3</c:v>
                </c:pt>
                <c:pt idx="258">
                  <c:v>1.047821044921875E-3</c:v>
                </c:pt>
                <c:pt idx="259">
                  <c:v>6.5863037109375007E-3</c:v>
                </c:pt>
                <c:pt idx="260">
                  <c:v>1.0029144287109375E-2</c:v>
                </c:pt>
                <c:pt idx="261">
                  <c:v>5.2391052246093753E-3</c:v>
                </c:pt>
                <c:pt idx="262">
                  <c:v>6.7359924316406257E-3</c:v>
                </c:pt>
                <c:pt idx="263">
                  <c:v>3.2931518554687503E-3</c:v>
                </c:pt>
                <c:pt idx="264">
                  <c:v>9.7297668457031247E-3</c:v>
                </c:pt>
                <c:pt idx="265">
                  <c:v>1.8411712646484377E-2</c:v>
                </c:pt>
                <c:pt idx="266">
                  <c:v>2.9937744140625003E-3</c:v>
                </c:pt>
                <c:pt idx="267">
                  <c:v>2.8440856933593752E-3</c:v>
                </c:pt>
                <c:pt idx="268">
                  <c:v>1.3471984863281251E-3</c:v>
                </c:pt>
                <c:pt idx="269">
                  <c:v>7.334747314453125E-3</c:v>
                </c:pt>
                <c:pt idx="270">
                  <c:v>-2.8440856933593752E-3</c:v>
                </c:pt>
                <c:pt idx="271">
                  <c:v>7.1850585937499999E-3</c:v>
                </c:pt>
                <c:pt idx="272">
                  <c:v>4.3409729003906251E-3</c:v>
                </c:pt>
                <c:pt idx="273">
                  <c:v>5.2391052246093753E-3</c:v>
                </c:pt>
                <c:pt idx="274">
                  <c:v>-1.4968872070312501E-4</c:v>
                </c:pt>
                <c:pt idx="275">
                  <c:v>4.1912841796875001E-3</c:v>
                </c:pt>
                <c:pt idx="276">
                  <c:v>1.2124786376953125E-2</c:v>
                </c:pt>
                <c:pt idx="277">
                  <c:v>2.6943969726562502E-3</c:v>
                </c:pt>
                <c:pt idx="278">
                  <c:v>-2.9937744140625003E-3</c:v>
                </c:pt>
                <c:pt idx="279">
                  <c:v>8.9813232421874999E-4</c:v>
                </c:pt>
                <c:pt idx="280">
                  <c:v>8.0831909179687501E-3</c:v>
                </c:pt>
                <c:pt idx="281">
                  <c:v>1.1975097656250001E-3</c:v>
                </c:pt>
                <c:pt idx="282">
                  <c:v>4.7900390625000002E-3</c:v>
                </c:pt>
                <c:pt idx="283">
                  <c:v>8.8316345214843762E-3</c:v>
                </c:pt>
                <c:pt idx="284">
                  <c:v>3.4428405761718754E-3</c:v>
                </c:pt>
                <c:pt idx="285">
                  <c:v>3.592529296875E-3</c:v>
                </c:pt>
                <c:pt idx="286">
                  <c:v>1.3621673583984376E-2</c:v>
                </c:pt>
                <c:pt idx="287">
                  <c:v>4.1912841796875001E-3</c:v>
                </c:pt>
                <c:pt idx="288">
                  <c:v>1.1975097656250001E-3</c:v>
                </c:pt>
                <c:pt idx="289">
                  <c:v>8.232879638671876E-3</c:v>
                </c:pt>
                <c:pt idx="290">
                  <c:v>4.9397277832031253E-3</c:v>
                </c:pt>
                <c:pt idx="291">
                  <c:v>9.1310119628906262E-3</c:v>
                </c:pt>
                <c:pt idx="292">
                  <c:v>1.3172607421875001E-2</c:v>
                </c:pt>
                <c:pt idx="293">
                  <c:v>6.1372375488281256E-3</c:v>
                </c:pt>
                <c:pt idx="294">
                  <c:v>7.48443603515625E-3</c:v>
                </c:pt>
                <c:pt idx="295">
                  <c:v>-8.9813232421874999E-4</c:v>
                </c:pt>
                <c:pt idx="296">
                  <c:v>5.5384826660156254E-3</c:v>
                </c:pt>
                <c:pt idx="297">
                  <c:v>8.6819458007812503E-3</c:v>
                </c:pt>
                <c:pt idx="298">
                  <c:v>5.9875488281250005E-3</c:v>
                </c:pt>
                <c:pt idx="299">
                  <c:v>1.4968872070312501E-3</c:v>
                </c:pt>
                <c:pt idx="300">
                  <c:v>4.1912841796875001E-3</c:v>
                </c:pt>
                <c:pt idx="301">
                  <c:v>1.0178833007812501E-2</c:v>
                </c:pt>
                <c:pt idx="302">
                  <c:v>1.2124786376953125E-2</c:v>
                </c:pt>
                <c:pt idx="303">
                  <c:v>8.8316345214843762E-3</c:v>
                </c:pt>
                <c:pt idx="304">
                  <c:v>7.1850585937499999E-3</c:v>
                </c:pt>
                <c:pt idx="305">
                  <c:v>7.933502197265626E-3</c:v>
                </c:pt>
                <c:pt idx="306">
                  <c:v>7.0353698730468758E-3</c:v>
                </c:pt>
                <c:pt idx="307">
                  <c:v>-3.592529296875E-3</c:v>
                </c:pt>
                <c:pt idx="308">
                  <c:v>-2.2453308105468751E-3</c:v>
                </c:pt>
                <c:pt idx="309">
                  <c:v>4.7900390625000002E-3</c:v>
                </c:pt>
                <c:pt idx="310">
                  <c:v>1.1376342773437501E-2</c:v>
                </c:pt>
                <c:pt idx="311">
                  <c:v>3.4428405761718754E-3</c:v>
                </c:pt>
                <c:pt idx="312">
                  <c:v>9.1310119628906262E-3</c:v>
                </c:pt>
                <c:pt idx="313">
                  <c:v>-4.7900390625000002E-3</c:v>
                </c:pt>
                <c:pt idx="314">
                  <c:v>1.3771362304687501E-2</c:v>
                </c:pt>
                <c:pt idx="315">
                  <c:v>1.0927276611328125E-2</c:v>
                </c:pt>
                <c:pt idx="316">
                  <c:v>4.1912841796875001E-3</c:v>
                </c:pt>
                <c:pt idx="317">
                  <c:v>5.5384826660156254E-3</c:v>
                </c:pt>
                <c:pt idx="318">
                  <c:v>8.3825683593750002E-3</c:v>
                </c:pt>
                <c:pt idx="319">
                  <c:v>7.0353698730468758E-3</c:v>
                </c:pt>
                <c:pt idx="320">
                  <c:v>3.592529296875E-3</c:v>
                </c:pt>
                <c:pt idx="321">
                  <c:v>6.7359924316406257E-3</c:v>
                </c:pt>
                <c:pt idx="322">
                  <c:v>1.2274475097656251E-2</c:v>
                </c:pt>
                <c:pt idx="323">
                  <c:v>5.8378601074218755E-3</c:v>
                </c:pt>
                <c:pt idx="324">
                  <c:v>-5.3887939453125004E-3</c:v>
                </c:pt>
                <c:pt idx="325">
                  <c:v>7.48443603515625E-3</c:v>
                </c:pt>
                <c:pt idx="326">
                  <c:v>6.8856811523437507E-3</c:v>
                </c:pt>
                <c:pt idx="327">
                  <c:v>3.742218017578125E-3</c:v>
                </c:pt>
                <c:pt idx="328">
                  <c:v>2.2453308105468751E-3</c:v>
                </c:pt>
                <c:pt idx="329">
                  <c:v>7.1850585937499999E-3</c:v>
                </c:pt>
                <c:pt idx="330">
                  <c:v>-2.6943969726562502E-3</c:v>
                </c:pt>
                <c:pt idx="331">
                  <c:v>8.6819458007812503E-3</c:v>
                </c:pt>
                <c:pt idx="332">
                  <c:v>5.9875488281250005E-3</c:v>
                </c:pt>
                <c:pt idx="333">
                  <c:v>2.9937744140625002E-4</c:v>
                </c:pt>
                <c:pt idx="334">
                  <c:v>-2.9937744140625003E-3</c:v>
                </c:pt>
                <c:pt idx="335">
                  <c:v>2.2153930664062502E-2</c:v>
                </c:pt>
                <c:pt idx="336">
                  <c:v>7.48443603515625E-3</c:v>
                </c:pt>
                <c:pt idx="337">
                  <c:v>1.2723541259765625E-2</c:v>
                </c:pt>
                <c:pt idx="338">
                  <c:v>5.3887939453125004E-3</c:v>
                </c:pt>
                <c:pt idx="339">
                  <c:v>-7.334747314453125E-3</c:v>
                </c:pt>
                <c:pt idx="340">
                  <c:v>2.424957275390625E-2</c:v>
                </c:pt>
                <c:pt idx="341">
                  <c:v>5.5384826660156254E-3</c:v>
                </c:pt>
                <c:pt idx="342">
                  <c:v>1.1376342773437501E-2</c:v>
                </c:pt>
                <c:pt idx="343">
                  <c:v>1.1975097656250001E-3</c:v>
                </c:pt>
                <c:pt idx="344">
                  <c:v>4.1912841796875001E-3</c:v>
                </c:pt>
                <c:pt idx="345">
                  <c:v>4.3409729003906251E-3</c:v>
                </c:pt>
                <c:pt idx="346">
                  <c:v>7.0353698730468758E-3</c:v>
                </c:pt>
                <c:pt idx="347">
                  <c:v>2.0357666015625001E-2</c:v>
                </c:pt>
                <c:pt idx="348">
                  <c:v>6.8856811523437507E-3</c:v>
                </c:pt>
                <c:pt idx="349">
                  <c:v>1.2873229980468751E-2</c:v>
                </c:pt>
                <c:pt idx="350">
                  <c:v>3.2931518554687503E-3</c:v>
                </c:pt>
                <c:pt idx="351">
                  <c:v>7.48443603515625E-3</c:v>
                </c:pt>
                <c:pt idx="352">
                  <c:v>2.8590545654296876E-2</c:v>
                </c:pt>
                <c:pt idx="353">
                  <c:v>4.49066162109375E-4</c:v>
                </c:pt>
                <c:pt idx="354">
                  <c:v>7.1850585937499999E-3</c:v>
                </c:pt>
                <c:pt idx="355">
                  <c:v>1.1675720214843751E-2</c:v>
                </c:pt>
                <c:pt idx="356">
                  <c:v>-1.3471984863281251E-3</c:v>
                </c:pt>
                <c:pt idx="357">
                  <c:v>5.5384826660156254E-3</c:v>
                </c:pt>
                <c:pt idx="358">
                  <c:v>6.4366149902343756E-3</c:v>
                </c:pt>
                <c:pt idx="359">
                  <c:v>2.8141479492187503E-2</c:v>
                </c:pt>
                <c:pt idx="360">
                  <c:v>2.9937744140625002E-4</c:v>
                </c:pt>
                <c:pt idx="361">
                  <c:v>8.9813232421874999E-4</c:v>
                </c:pt>
                <c:pt idx="362">
                  <c:v>3.592529296875E-3</c:v>
                </c:pt>
                <c:pt idx="363">
                  <c:v>5.5384826660156254E-3</c:v>
                </c:pt>
                <c:pt idx="364">
                  <c:v>6.7359924316406257E-3</c:v>
                </c:pt>
                <c:pt idx="365">
                  <c:v>6.7359924316406257E-3</c:v>
                </c:pt>
                <c:pt idx="366">
                  <c:v>1.1675720214843751E-2</c:v>
                </c:pt>
                <c:pt idx="367">
                  <c:v>0</c:v>
                </c:pt>
                <c:pt idx="368">
                  <c:v>3.4428405761718754E-3</c:v>
                </c:pt>
                <c:pt idx="369">
                  <c:v>6.4366149902343756E-3</c:v>
                </c:pt>
                <c:pt idx="370">
                  <c:v>4.0415954589843751E-3</c:v>
                </c:pt>
                <c:pt idx="371">
                  <c:v>-1.3471984863281251E-3</c:v>
                </c:pt>
                <c:pt idx="372">
                  <c:v>1.2723541259765625E-2</c:v>
                </c:pt>
                <c:pt idx="373">
                  <c:v>-1.4968872070312501E-3</c:v>
                </c:pt>
                <c:pt idx="374">
                  <c:v>5.6881713867187505E-3</c:v>
                </c:pt>
                <c:pt idx="375">
                  <c:v>9.5800781250000005E-3</c:v>
                </c:pt>
                <c:pt idx="376">
                  <c:v>-4.4906616210937502E-3</c:v>
                </c:pt>
                <c:pt idx="377">
                  <c:v>1.1975097656250001E-3</c:v>
                </c:pt>
                <c:pt idx="378">
                  <c:v>2.9937744140625003E-3</c:v>
                </c:pt>
                <c:pt idx="379">
                  <c:v>8.5322570800781261E-3</c:v>
                </c:pt>
                <c:pt idx="380">
                  <c:v>9.4303894042968763E-3</c:v>
                </c:pt>
                <c:pt idx="381">
                  <c:v>5.5384826660156254E-3</c:v>
                </c:pt>
                <c:pt idx="382">
                  <c:v>5.0894165039062503E-3</c:v>
                </c:pt>
                <c:pt idx="383">
                  <c:v>5.6881713867187505E-3</c:v>
                </c:pt>
                <c:pt idx="384">
                  <c:v>1.2873229980468751E-2</c:v>
                </c:pt>
                <c:pt idx="385">
                  <c:v>-8.232879638671876E-3</c:v>
                </c:pt>
                <c:pt idx="386">
                  <c:v>1.466949462890625E-2</c:v>
                </c:pt>
                <c:pt idx="387">
                  <c:v>8.3825683593750002E-3</c:v>
                </c:pt>
                <c:pt idx="388">
                  <c:v>4.1912841796875001E-3</c:v>
                </c:pt>
                <c:pt idx="389">
                  <c:v>8.232879638671876E-3</c:v>
                </c:pt>
                <c:pt idx="390">
                  <c:v>3.4428405761718754E-3</c:v>
                </c:pt>
                <c:pt idx="391">
                  <c:v>1.6465759277343752E-3</c:v>
                </c:pt>
                <c:pt idx="392">
                  <c:v>1.1526031494140625E-2</c:v>
                </c:pt>
                <c:pt idx="393">
                  <c:v>6.5863037109375007E-3</c:v>
                </c:pt>
                <c:pt idx="394">
                  <c:v>-2.8440856933593752E-3</c:v>
                </c:pt>
                <c:pt idx="395">
                  <c:v>7.4844360351562507E-4</c:v>
                </c:pt>
                <c:pt idx="396">
                  <c:v>1.0178833007812501E-2</c:v>
                </c:pt>
                <c:pt idx="397">
                  <c:v>9.8794555664062506E-3</c:v>
                </c:pt>
                <c:pt idx="398">
                  <c:v>1.0627899169921875E-2</c:v>
                </c:pt>
                <c:pt idx="399">
                  <c:v>1.3471984863281251E-3</c:v>
                </c:pt>
                <c:pt idx="400">
                  <c:v>-1.6465759277343752E-3</c:v>
                </c:pt>
                <c:pt idx="401">
                  <c:v>-2.5447082519531252E-3</c:v>
                </c:pt>
                <c:pt idx="402">
                  <c:v>7.0353698730468758E-3</c:v>
                </c:pt>
                <c:pt idx="403">
                  <c:v>5.0894165039062503E-3</c:v>
                </c:pt>
                <c:pt idx="404">
                  <c:v>9.7297668457031247E-3</c:v>
                </c:pt>
                <c:pt idx="405">
                  <c:v>1.0328521728515625E-2</c:v>
                </c:pt>
                <c:pt idx="406">
                  <c:v>1.047821044921875E-3</c:v>
                </c:pt>
                <c:pt idx="407">
                  <c:v>-3.1434631347656253E-3</c:v>
                </c:pt>
                <c:pt idx="408">
                  <c:v>1.6465759277343752E-3</c:v>
                </c:pt>
                <c:pt idx="409">
                  <c:v>-8.9813232421874999E-4</c:v>
                </c:pt>
                <c:pt idx="410">
                  <c:v>3.4428405761718754E-3</c:v>
                </c:pt>
                <c:pt idx="411">
                  <c:v>3.89190673828125E-3</c:v>
                </c:pt>
                <c:pt idx="412">
                  <c:v>4.6403503417968752E-3</c:v>
                </c:pt>
                <c:pt idx="413">
                  <c:v>9.8794555664062506E-3</c:v>
                </c:pt>
                <c:pt idx="414">
                  <c:v>6.2869262695312506E-3</c:v>
                </c:pt>
                <c:pt idx="415">
                  <c:v>5.9875488281250003E-4</c:v>
                </c:pt>
                <c:pt idx="416">
                  <c:v>-3.592529296875E-3</c:v>
                </c:pt>
                <c:pt idx="417">
                  <c:v>1.945953369140625E-3</c:v>
                </c:pt>
                <c:pt idx="418">
                  <c:v>3.2931518554687503E-3</c:v>
                </c:pt>
                <c:pt idx="419">
                  <c:v>1.0029144287109375E-2</c:v>
                </c:pt>
                <c:pt idx="420">
                  <c:v>1.1376342773437501E-2</c:v>
                </c:pt>
                <c:pt idx="421">
                  <c:v>1.0178833007812501E-2</c:v>
                </c:pt>
                <c:pt idx="422">
                  <c:v>4.1912841796875001E-3</c:v>
                </c:pt>
                <c:pt idx="423">
                  <c:v>4.1912841796875001E-3</c:v>
                </c:pt>
                <c:pt idx="424">
                  <c:v>1.4819183349609376E-2</c:v>
                </c:pt>
                <c:pt idx="425">
                  <c:v>5.2391052246093753E-3</c:v>
                </c:pt>
                <c:pt idx="426">
                  <c:v>3.742218017578125E-3</c:v>
                </c:pt>
                <c:pt idx="427">
                  <c:v>4.3409729003906251E-3</c:v>
                </c:pt>
                <c:pt idx="428">
                  <c:v>1.1975097656250001E-3</c:v>
                </c:pt>
                <c:pt idx="429">
                  <c:v>1.2124786376953125E-2</c:v>
                </c:pt>
                <c:pt idx="430">
                  <c:v>4.1912841796875001E-3</c:v>
                </c:pt>
                <c:pt idx="431">
                  <c:v>9.5800781250000005E-3</c:v>
                </c:pt>
                <c:pt idx="432">
                  <c:v>8.5322570800781261E-3</c:v>
                </c:pt>
                <c:pt idx="433">
                  <c:v>8.9813232421874999E-4</c:v>
                </c:pt>
                <c:pt idx="434">
                  <c:v>4.49066162109375E-4</c:v>
                </c:pt>
                <c:pt idx="435">
                  <c:v>1.6465759277343752E-3</c:v>
                </c:pt>
                <c:pt idx="436">
                  <c:v>6.2869262695312506E-3</c:v>
                </c:pt>
                <c:pt idx="437">
                  <c:v>1.8711090087890625E-2</c:v>
                </c:pt>
                <c:pt idx="438">
                  <c:v>2.5447082519531252E-3</c:v>
                </c:pt>
                <c:pt idx="439">
                  <c:v>3.592529296875E-3</c:v>
                </c:pt>
                <c:pt idx="440">
                  <c:v>1.1675720214843751E-2</c:v>
                </c:pt>
                <c:pt idx="441">
                  <c:v>7.933502197265626E-3</c:v>
                </c:pt>
                <c:pt idx="442">
                  <c:v>5.8378601074218755E-3</c:v>
                </c:pt>
                <c:pt idx="443">
                  <c:v>4.0415954589843751E-3</c:v>
                </c:pt>
                <c:pt idx="444">
                  <c:v>4.3409729003906251E-3</c:v>
                </c:pt>
                <c:pt idx="445">
                  <c:v>6.5863037109375007E-3</c:v>
                </c:pt>
                <c:pt idx="446">
                  <c:v>2.0956420898437501E-3</c:v>
                </c:pt>
                <c:pt idx="447">
                  <c:v>7.48443603515625E-3</c:v>
                </c:pt>
                <c:pt idx="448">
                  <c:v>9.2807006835937504E-3</c:v>
                </c:pt>
                <c:pt idx="449">
                  <c:v>1.4819183349609376E-2</c:v>
                </c:pt>
                <c:pt idx="450">
                  <c:v>5.8378601074218755E-3</c:v>
                </c:pt>
                <c:pt idx="451">
                  <c:v>0</c:v>
                </c:pt>
                <c:pt idx="452">
                  <c:v>-1.3471984863281251E-3</c:v>
                </c:pt>
                <c:pt idx="453">
                  <c:v>5.8378601074218755E-3</c:v>
                </c:pt>
                <c:pt idx="454">
                  <c:v>1.7962646484375E-3</c:v>
                </c:pt>
                <c:pt idx="455">
                  <c:v>5.5384826660156254E-3</c:v>
                </c:pt>
                <c:pt idx="456">
                  <c:v>1.0478210449218751E-2</c:v>
                </c:pt>
                <c:pt idx="457">
                  <c:v>1.4519805908203126E-2</c:v>
                </c:pt>
                <c:pt idx="458">
                  <c:v>0</c:v>
                </c:pt>
                <c:pt idx="459">
                  <c:v>1.3921051025390626E-2</c:v>
                </c:pt>
                <c:pt idx="460">
                  <c:v>1.047821044921875E-3</c:v>
                </c:pt>
                <c:pt idx="461">
                  <c:v>5.3887939453125004E-3</c:v>
                </c:pt>
                <c:pt idx="462">
                  <c:v>5.2391052246093753E-3</c:v>
                </c:pt>
                <c:pt idx="463">
                  <c:v>1.1226654052734375E-2</c:v>
                </c:pt>
                <c:pt idx="464">
                  <c:v>8.0831909179687501E-3</c:v>
                </c:pt>
                <c:pt idx="465">
                  <c:v>8.6819458007812503E-3</c:v>
                </c:pt>
                <c:pt idx="466">
                  <c:v>4.49066162109375E-4</c:v>
                </c:pt>
                <c:pt idx="467">
                  <c:v>4.49066162109375E-4</c:v>
                </c:pt>
                <c:pt idx="468">
                  <c:v>1.3771362304687501E-2</c:v>
                </c:pt>
                <c:pt idx="469">
                  <c:v>1.0328521728515625E-2</c:v>
                </c:pt>
                <c:pt idx="470">
                  <c:v>1.5567626953125E-2</c:v>
                </c:pt>
                <c:pt idx="471">
                  <c:v>5.3887939453125004E-3</c:v>
                </c:pt>
                <c:pt idx="472">
                  <c:v>2.3950195312500001E-3</c:v>
                </c:pt>
                <c:pt idx="473">
                  <c:v>8.8316345214843762E-3</c:v>
                </c:pt>
                <c:pt idx="474">
                  <c:v>1.1675720214843751E-2</c:v>
                </c:pt>
                <c:pt idx="475">
                  <c:v>5.5384826660156254E-3</c:v>
                </c:pt>
                <c:pt idx="476">
                  <c:v>8.232879638671876E-3</c:v>
                </c:pt>
                <c:pt idx="477">
                  <c:v>2.9937744140625002E-4</c:v>
                </c:pt>
                <c:pt idx="478">
                  <c:v>1.3471984863281251E-3</c:v>
                </c:pt>
                <c:pt idx="479">
                  <c:v>7.0353698730468758E-3</c:v>
                </c:pt>
                <c:pt idx="480">
                  <c:v>-1.3471984863281251E-3</c:v>
                </c:pt>
                <c:pt idx="481">
                  <c:v>9.5800781250000005E-3</c:v>
                </c:pt>
                <c:pt idx="482">
                  <c:v>5.6881713867187505E-3</c:v>
                </c:pt>
                <c:pt idx="483">
                  <c:v>6.2869262695312506E-3</c:v>
                </c:pt>
                <c:pt idx="484">
                  <c:v>4.4906616210937502E-3</c:v>
                </c:pt>
                <c:pt idx="485">
                  <c:v>5.9875488281250003E-4</c:v>
                </c:pt>
                <c:pt idx="486">
                  <c:v>1.0627899169921875E-2</c:v>
                </c:pt>
                <c:pt idx="487">
                  <c:v>-5.6881713867187505E-3</c:v>
                </c:pt>
                <c:pt idx="488">
                  <c:v>5.6881713867187505E-3</c:v>
                </c:pt>
                <c:pt idx="489">
                  <c:v>1.0178833007812501E-2</c:v>
                </c:pt>
                <c:pt idx="490">
                  <c:v>1.047821044921875E-3</c:v>
                </c:pt>
                <c:pt idx="491">
                  <c:v>1.1675720214843751E-2</c:v>
                </c:pt>
                <c:pt idx="492">
                  <c:v>9.7297668457031247E-3</c:v>
                </c:pt>
                <c:pt idx="493">
                  <c:v>1.2274475097656251E-2</c:v>
                </c:pt>
                <c:pt idx="494">
                  <c:v>3.2931518554687503E-3</c:v>
                </c:pt>
                <c:pt idx="495">
                  <c:v>4.3409729003906251E-3</c:v>
                </c:pt>
                <c:pt idx="496">
                  <c:v>1.3621673583984376E-2</c:v>
                </c:pt>
                <c:pt idx="497">
                  <c:v>9.5800781250000005E-3</c:v>
                </c:pt>
                <c:pt idx="498">
                  <c:v>7.48443603515625E-3</c:v>
                </c:pt>
                <c:pt idx="499">
                  <c:v>9.1310119628906262E-3</c:v>
                </c:pt>
                <c:pt idx="500">
                  <c:v>7.0353698730468758E-3</c:v>
                </c:pt>
                <c:pt idx="501">
                  <c:v>1.4968872070312501E-3</c:v>
                </c:pt>
                <c:pt idx="502">
                  <c:v>2.0207977294921877E-2</c:v>
                </c:pt>
                <c:pt idx="503">
                  <c:v>8.9813232421874999E-4</c:v>
                </c:pt>
                <c:pt idx="504">
                  <c:v>3.1434631347656253E-3</c:v>
                </c:pt>
                <c:pt idx="505">
                  <c:v>1.0627899169921875E-2</c:v>
                </c:pt>
                <c:pt idx="506">
                  <c:v>-2.8440856933593752E-3</c:v>
                </c:pt>
                <c:pt idx="507">
                  <c:v>9.8794555664062506E-3</c:v>
                </c:pt>
                <c:pt idx="508">
                  <c:v>1.2424163818359375E-2</c:v>
                </c:pt>
                <c:pt idx="509">
                  <c:v>5.5384826660156254E-3</c:v>
                </c:pt>
                <c:pt idx="510">
                  <c:v>9.5800781250000005E-3</c:v>
                </c:pt>
                <c:pt idx="511">
                  <c:v>2.0956420898437501E-3</c:v>
                </c:pt>
                <c:pt idx="512">
                  <c:v>5.6881713867187505E-3</c:v>
                </c:pt>
                <c:pt idx="513">
                  <c:v>-1.6465759277343752E-3</c:v>
                </c:pt>
                <c:pt idx="514">
                  <c:v>2.4998016357421875E-2</c:v>
                </c:pt>
                <c:pt idx="515">
                  <c:v>6.8856811523437507E-3</c:v>
                </c:pt>
                <c:pt idx="516">
                  <c:v>2.0956420898437501E-3</c:v>
                </c:pt>
                <c:pt idx="517">
                  <c:v>6.2869262695312506E-3</c:v>
                </c:pt>
                <c:pt idx="518">
                  <c:v>-4.4906616210937502E-3</c:v>
                </c:pt>
                <c:pt idx="519">
                  <c:v>8.9813232421874999E-4</c:v>
                </c:pt>
                <c:pt idx="520">
                  <c:v>6.5863037109375007E-3</c:v>
                </c:pt>
                <c:pt idx="521">
                  <c:v>6.1372375488281256E-3</c:v>
                </c:pt>
                <c:pt idx="522">
                  <c:v>9.2807006835937504E-3</c:v>
                </c:pt>
                <c:pt idx="523">
                  <c:v>9.8794555664062506E-3</c:v>
                </c:pt>
                <c:pt idx="524">
                  <c:v>1.1076965332031251E-2</c:v>
                </c:pt>
                <c:pt idx="525">
                  <c:v>7.7838134765625001E-3</c:v>
                </c:pt>
                <c:pt idx="526">
                  <c:v>4.3409729003906251E-3</c:v>
                </c:pt>
                <c:pt idx="527">
                  <c:v>3.592529296875E-3</c:v>
                </c:pt>
                <c:pt idx="528">
                  <c:v>1.4220428466796876E-2</c:v>
                </c:pt>
                <c:pt idx="529">
                  <c:v>8.5322570800781261E-3</c:v>
                </c:pt>
                <c:pt idx="530">
                  <c:v>8.5322570800781261E-3</c:v>
                </c:pt>
                <c:pt idx="531">
                  <c:v>1.4968872070312501E-3</c:v>
                </c:pt>
                <c:pt idx="532">
                  <c:v>1.7513580322265625E-2</c:v>
                </c:pt>
                <c:pt idx="533">
                  <c:v>9.5800781250000005E-3</c:v>
                </c:pt>
                <c:pt idx="534">
                  <c:v>9.5800781250000005E-3</c:v>
                </c:pt>
                <c:pt idx="535">
                  <c:v>1.0777587890625001E-2</c:v>
                </c:pt>
                <c:pt idx="536">
                  <c:v>3.1434631347656253E-3</c:v>
                </c:pt>
                <c:pt idx="537">
                  <c:v>-1.945953369140625E-3</c:v>
                </c:pt>
                <c:pt idx="538">
                  <c:v>1.4070739746093752E-2</c:v>
                </c:pt>
                <c:pt idx="539">
                  <c:v>1.0029144287109375E-2</c:v>
                </c:pt>
                <c:pt idx="540">
                  <c:v>1.0178833007812501E-2</c:v>
                </c:pt>
                <c:pt idx="541">
                  <c:v>-2.2453308105468751E-3</c:v>
                </c:pt>
                <c:pt idx="542">
                  <c:v>1.6465759277343752E-3</c:v>
                </c:pt>
                <c:pt idx="543">
                  <c:v>4.9397277832031253E-3</c:v>
                </c:pt>
                <c:pt idx="544">
                  <c:v>3.742218017578125E-3</c:v>
                </c:pt>
                <c:pt idx="545">
                  <c:v>-2.5447082519531252E-3</c:v>
                </c:pt>
                <c:pt idx="546">
                  <c:v>3.592529296875E-3</c:v>
                </c:pt>
                <c:pt idx="547">
                  <c:v>3.592529296875E-3</c:v>
                </c:pt>
                <c:pt idx="548">
                  <c:v>5.8378601074218755E-3</c:v>
                </c:pt>
                <c:pt idx="549">
                  <c:v>4.6403503417968752E-3</c:v>
                </c:pt>
                <c:pt idx="550">
                  <c:v>-3.2931518554687503E-3</c:v>
                </c:pt>
                <c:pt idx="551">
                  <c:v>5.8378601074218755E-3</c:v>
                </c:pt>
                <c:pt idx="552">
                  <c:v>2.2453308105468751E-3</c:v>
                </c:pt>
                <c:pt idx="553">
                  <c:v>1.5118560791015626E-2</c:v>
                </c:pt>
                <c:pt idx="554">
                  <c:v>1.4070739746093752E-2</c:v>
                </c:pt>
                <c:pt idx="555">
                  <c:v>1.61663818359375E-2</c:v>
                </c:pt>
                <c:pt idx="556">
                  <c:v>8.5322570800781261E-3</c:v>
                </c:pt>
                <c:pt idx="557">
                  <c:v>-1.7962646484375E-3</c:v>
                </c:pt>
                <c:pt idx="558">
                  <c:v>9.4303894042968763E-3</c:v>
                </c:pt>
                <c:pt idx="559">
                  <c:v>6.5863037109375007E-3</c:v>
                </c:pt>
                <c:pt idx="560">
                  <c:v>5.3887939453125004E-3</c:v>
                </c:pt>
                <c:pt idx="561">
                  <c:v>6.1372375488281256E-3</c:v>
                </c:pt>
                <c:pt idx="562">
                  <c:v>5.0894165039062503E-3</c:v>
                </c:pt>
                <c:pt idx="563">
                  <c:v>9.5800781250000005E-3</c:v>
                </c:pt>
                <c:pt idx="564">
                  <c:v>2.6943969726562502E-3</c:v>
                </c:pt>
                <c:pt idx="565">
                  <c:v>-1.0029144287109375E-2</c:v>
                </c:pt>
                <c:pt idx="566">
                  <c:v>2.3351440429687502E-2</c:v>
                </c:pt>
                <c:pt idx="567">
                  <c:v>-4.6403503417968752E-3</c:v>
                </c:pt>
                <c:pt idx="568">
                  <c:v>4.7900390625000002E-3</c:v>
                </c:pt>
                <c:pt idx="569">
                  <c:v>2.2902374267578126E-2</c:v>
                </c:pt>
                <c:pt idx="570">
                  <c:v>1.8112335205078125E-2</c:v>
                </c:pt>
                <c:pt idx="571">
                  <c:v>5.5384826660156254E-3</c:v>
                </c:pt>
                <c:pt idx="572">
                  <c:v>1.3921051025390626E-2</c:v>
                </c:pt>
                <c:pt idx="573">
                  <c:v>9.7297668457031247E-3</c:v>
                </c:pt>
                <c:pt idx="574">
                  <c:v>-6.1372375488281256E-3</c:v>
                </c:pt>
                <c:pt idx="575">
                  <c:v>1.1975097656250001E-3</c:v>
                </c:pt>
                <c:pt idx="576">
                  <c:v>5.3887939453125004E-3</c:v>
                </c:pt>
                <c:pt idx="577">
                  <c:v>1.0029144287109375E-2</c:v>
                </c:pt>
                <c:pt idx="578">
                  <c:v>6.2869262695312506E-3</c:v>
                </c:pt>
                <c:pt idx="579">
                  <c:v>1.3172607421875001E-2</c:v>
                </c:pt>
                <c:pt idx="580">
                  <c:v>7.0353698730468758E-3</c:v>
                </c:pt>
                <c:pt idx="581">
                  <c:v>7.334747314453125E-3</c:v>
                </c:pt>
                <c:pt idx="582">
                  <c:v>1.0777587890625001E-2</c:v>
                </c:pt>
                <c:pt idx="583">
                  <c:v>5.0894165039062503E-3</c:v>
                </c:pt>
                <c:pt idx="584">
                  <c:v>1.3621673583984376E-2</c:v>
                </c:pt>
                <c:pt idx="585">
                  <c:v>3.742218017578125E-3</c:v>
                </c:pt>
                <c:pt idx="586">
                  <c:v>3.1434631347656253E-3</c:v>
                </c:pt>
                <c:pt idx="587">
                  <c:v>1.49688720703125E-2</c:v>
                </c:pt>
                <c:pt idx="588">
                  <c:v>9.7297668457031247E-3</c:v>
                </c:pt>
                <c:pt idx="589">
                  <c:v>4.7900390625000002E-3</c:v>
                </c:pt>
                <c:pt idx="590">
                  <c:v>8.232879638671876E-3</c:v>
                </c:pt>
                <c:pt idx="591">
                  <c:v>8.6819458007812503E-3</c:v>
                </c:pt>
                <c:pt idx="592">
                  <c:v>9.5800781250000005E-3</c:v>
                </c:pt>
                <c:pt idx="593">
                  <c:v>1.0178833007812501E-2</c:v>
                </c:pt>
                <c:pt idx="594">
                  <c:v>7.634124755859375E-3</c:v>
                </c:pt>
                <c:pt idx="595">
                  <c:v>2.5447082519531252E-3</c:v>
                </c:pt>
                <c:pt idx="596">
                  <c:v>6.7359924316406257E-3</c:v>
                </c:pt>
                <c:pt idx="597">
                  <c:v>9.8794555664062506E-3</c:v>
                </c:pt>
                <c:pt idx="598">
                  <c:v>4.1912841796875001E-3</c:v>
                </c:pt>
                <c:pt idx="599">
                  <c:v>3.742218017578125E-3</c:v>
                </c:pt>
                <c:pt idx="600">
                  <c:v>6.1372375488281256E-3</c:v>
                </c:pt>
                <c:pt idx="601">
                  <c:v>1.1675720214843751E-2</c:v>
                </c:pt>
                <c:pt idx="602">
                  <c:v>7.48443603515625E-3</c:v>
                </c:pt>
                <c:pt idx="603">
                  <c:v>8.5322570800781261E-3</c:v>
                </c:pt>
                <c:pt idx="604">
                  <c:v>4.0415954589843751E-3</c:v>
                </c:pt>
                <c:pt idx="605">
                  <c:v>2.6943969726562502E-3</c:v>
                </c:pt>
                <c:pt idx="606">
                  <c:v>5.8378601074218755E-3</c:v>
                </c:pt>
                <c:pt idx="607">
                  <c:v>4.7900390625000002E-3</c:v>
                </c:pt>
                <c:pt idx="608">
                  <c:v>5.2391052246093753E-3</c:v>
                </c:pt>
                <c:pt idx="609">
                  <c:v>3.89190673828125E-3</c:v>
                </c:pt>
                <c:pt idx="610">
                  <c:v>-4.49066162109375E-4</c:v>
                </c:pt>
                <c:pt idx="611">
                  <c:v>1.6465759277343752E-3</c:v>
                </c:pt>
                <c:pt idx="612">
                  <c:v>1.5118560791015626E-2</c:v>
                </c:pt>
                <c:pt idx="613">
                  <c:v>7.1850585937499999E-3</c:v>
                </c:pt>
                <c:pt idx="614">
                  <c:v>4.1912841796875001E-3</c:v>
                </c:pt>
                <c:pt idx="615">
                  <c:v>1.3771362304687501E-2</c:v>
                </c:pt>
                <c:pt idx="616">
                  <c:v>1.0029144287109375E-2</c:v>
                </c:pt>
                <c:pt idx="617">
                  <c:v>7.4844360351562507E-4</c:v>
                </c:pt>
                <c:pt idx="618">
                  <c:v>6.7359924316406257E-3</c:v>
                </c:pt>
                <c:pt idx="619">
                  <c:v>9.1310119628906262E-3</c:v>
                </c:pt>
                <c:pt idx="620">
                  <c:v>1.6465759277343752E-3</c:v>
                </c:pt>
                <c:pt idx="621">
                  <c:v>2.8440856933593752E-3</c:v>
                </c:pt>
                <c:pt idx="622">
                  <c:v>6.8856811523437507E-3</c:v>
                </c:pt>
                <c:pt idx="623">
                  <c:v>-5.9875488281250003E-4</c:v>
                </c:pt>
                <c:pt idx="624">
                  <c:v>2.065704345703125E-2</c:v>
                </c:pt>
                <c:pt idx="625">
                  <c:v>2.9937744140625002E-4</c:v>
                </c:pt>
                <c:pt idx="626">
                  <c:v>-1.4968872070312501E-4</c:v>
                </c:pt>
                <c:pt idx="627">
                  <c:v>1.3322296142578125E-2</c:v>
                </c:pt>
                <c:pt idx="628">
                  <c:v>1.3471984863281251E-3</c:v>
                </c:pt>
                <c:pt idx="629">
                  <c:v>-1.1975097656250001E-3</c:v>
                </c:pt>
                <c:pt idx="630">
                  <c:v>4.49066162109375E-4</c:v>
                </c:pt>
                <c:pt idx="631">
                  <c:v>8.9813232421874999E-4</c:v>
                </c:pt>
                <c:pt idx="632">
                  <c:v>7.634124755859375E-3</c:v>
                </c:pt>
                <c:pt idx="633">
                  <c:v>5.0894165039062503E-3</c:v>
                </c:pt>
                <c:pt idx="634">
                  <c:v>7.48443603515625E-3</c:v>
                </c:pt>
                <c:pt idx="635">
                  <c:v>5.9875488281250003E-4</c:v>
                </c:pt>
                <c:pt idx="636">
                  <c:v>2.2453308105468751E-3</c:v>
                </c:pt>
                <c:pt idx="637">
                  <c:v>5.8378601074218755E-3</c:v>
                </c:pt>
                <c:pt idx="638">
                  <c:v>2.6943969726562502E-3</c:v>
                </c:pt>
                <c:pt idx="639">
                  <c:v>1.1226654052734375E-2</c:v>
                </c:pt>
                <c:pt idx="640">
                  <c:v>4.0415954589843751E-3</c:v>
                </c:pt>
                <c:pt idx="641">
                  <c:v>3.742218017578125E-3</c:v>
                </c:pt>
                <c:pt idx="642">
                  <c:v>-2.6943969726562502E-3</c:v>
                </c:pt>
                <c:pt idx="643">
                  <c:v>-4.1912841796875001E-3</c:v>
                </c:pt>
                <c:pt idx="644">
                  <c:v>4.49066162109375E-4</c:v>
                </c:pt>
                <c:pt idx="645">
                  <c:v>6.1372375488281256E-3</c:v>
                </c:pt>
                <c:pt idx="646">
                  <c:v>2.5447082519531252E-3</c:v>
                </c:pt>
                <c:pt idx="647">
                  <c:v>2.305206298828125E-2</c:v>
                </c:pt>
                <c:pt idx="648">
                  <c:v>-3.2931518554687503E-3</c:v>
                </c:pt>
                <c:pt idx="649">
                  <c:v>1.945953369140625E-3</c:v>
                </c:pt>
                <c:pt idx="650">
                  <c:v>1.4519805908203126E-2</c:v>
                </c:pt>
                <c:pt idx="651">
                  <c:v>0</c:v>
                </c:pt>
                <c:pt idx="652">
                  <c:v>2.2153930664062502E-2</c:v>
                </c:pt>
                <c:pt idx="653">
                  <c:v>-2.0956420898437501E-3</c:v>
                </c:pt>
                <c:pt idx="654">
                  <c:v>1.43701171875E-2</c:v>
                </c:pt>
                <c:pt idx="655">
                  <c:v>1.1526031494140625E-2</c:v>
                </c:pt>
                <c:pt idx="656">
                  <c:v>4.3409729003906251E-3</c:v>
                </c:pt>
                <c:pt idx="657">
                  <c:v>4.3409729003906251E-3</c:v>
                </c:pt>
                <c:pt idx="658">
                  <c:v>7.334747314453125E-3</c:v>
                </c:pt>
                <c:pt idx="659">
                  <c:v>1.3022918701171875E-2</c:v>
                </c:pt>
                <c:pt idx="660">
                  <c:v>8.6819458007812503E-3</c:v>
                </c:pt>
                <c:pt idx="661">
                  <c:v>2.6943969726562502E-3</c:v>
                </c:pt>
                <c:pt idx="662">
                  <c:v>9.4303894042968763E-3</c:v>
                </c:pt>
                <c:pt idx="663">
                  <c:v>5.2391052246093753E-3</c:v>
                </c:pt>
                <c:pt idx="664">
                  <c:v>3.1434631347656253E-3</c:v>
                </c:pt>
                <c:pt idx="665">
                  <c:v>9.8794555664062506E-3</c:v>
                </c:pt>
                <c:pt idx="666">
                  <c:v>-4.49066162109375E-4</c:v>
                </c:pt>
                <c:pt idx="667">
                  <c:v>1.2573852539062501E-2</c:v>
                </c:pt>
                <c:pt idx="668">
                  <c:v>8.3825683593750002E-3</c:v>
                </c:pt>
                <c:pt idx="669">
                  <c:v>1.0627899169921875E-2</c:v>
                </c:pt>
                <c:pt idx="670">
                  <c:v>7.634124755859375E-3</c:v>
                </c:pt>
                <c:pt idx="671">
                  <c:v>-2.3950195312500001E-3</c:v>
                </c:pt>
                <c:pt idx="672">
                  <c:v>1.1825408935546875E-2</c:v>
                </c:pt>
                <c:pt idx="673">
                  <c:v>1.0178833007812501E-2</c:v>
                </c:pt>
                <c:pt idx="674">
                  <c:v>4.0415954589843751E-3</c:v>
                </c:pt>
                <c:pt idx="675">
                  <c:v>1.5118560791015626E-2</c:v>
                </c:pt>
                <c:pt idx="676">
                  <c:v>-1.945953369140625E-3</c:v>
                </c:pt>
                <c:pt idx="677">
                  <c:v>1.1376342773437501E-2</c:v>
                </c:pt>
                <c:pt idx="678">
                  <c:v>8.9813232421875003E-3</c:v>
                </c:pt>
                <c:pt idx="679">
                  <c:v>2.6943969726562502E-3</c:v>
                </c:pt>
                <c:pt idx="680">
                  <c:v>3.89190673828125E-3</c:v>
                </c:pt>
                <c:pt idx="681">
                  <c:v>1.1825408935546875E-2</c:v>
                </c:pt>
                <c:pt idx="682">
                  <c:v>-5.2391052246093753E-3</c:v>
                </c:pt>
                <c:pt idx="683">
                  <c:v>7.48443603515625E-3</c:v>
                </c:pt>
                <c:pt idx="684">
                  <c:v>8.3825683593750002E-3</c:v>
                </c:pt>
                <c:pt idx="685">
                  <c:v>1.945953369140625E-3</c:v>
                </c:pt>
                <c:pt idx="686">
                  <c:v>5.6881713867187505E-3</c:v>
                </c:pt>
                <c:pt idx="687">
                  <c:v>4.4906616210937502E-3</c:v>
                </c:pt>
                <c:pt idx="688">
                  <c:v>8.5322570800781261E-3</c:v>
                </c:pt>
                <c:pt idx="689">
                  <c:v>-2.8440856933593752E-3</c:v>
                </c:pt>
                <c:pt idx="690">
                  <c:v>1.4968872070312501E-3</c:v>
                </c:pt>
                <c:pt idx="691">
                  <c:v>5.5384826660156254E-3</c:v>
                </c:pt>
                <c:pt idx="692">
                  <c:v>2.2453308105468751E-3</c:v>
                </c:pt>
                <c:pt idx="693">
                  <c:v>4.3409729003906251E-3</c:v>
                </c:pt>
                <c:pt idx="694">
                  <c:v>6.4366149902343756E-3</c:v>
                </c:pt>
                <c:pt idx="695">
                  <c:v>4.3409729003906251E-3</c:v>
                </c:pt>
                <c:pt idx="696">
                  <c:v>1.1526031494140625E-2</c:v>
                </c:pt>
                <c:pt idx="697">
                  <c:v>1.1226654052734375E-2</c:v>
                </c:pt>
                <c:pt idx="698">
                  <c:v>1.0029144287109375E-2</c:v>
                </c:pt>
                <c:pt idx="699">
                  <c:v>2.6943969726562502E-3</c:v>
                </c:pt>
                <c:pt idx="700">
                  <c:v>4.4906616210937502E-3</c:v>
                </c:pt>
                <c:pt idx="701">
                  <c:v>4.9397277832031253E-3</c:v>
                </c:pt>
                <c:pt idx="702">
                  <c:v>2.0357666015625001E-2</c:v>
                </c:pt>
                <c:pt idx="703">
                  <c:v>-5.9875488281250003E-4</c:v>
                </c:pt>
                <c:pt idx="704">
                  <c:v>1.6016693115234376E-2</c:v>
                </c:pt>
                <c:pt idx="705">
                  <c:v>-2.9937744140625002E-4</c:v>
                </c:pt>
                <c:pt idx="706">
                  <c:v>1.7962646484375E-3</c:v>
                </c:pt>
                <c:pt idx="707">
                  <c:v>4.3409729003906251E-3</c:v>
                </c:pt>
                <c:pt idx="708">
                  <c:v>3.2931518554687503E-3</c:v>
                </c:pt>
                <c:pt idx="709">
                  <c:v>1.0777587890625001E-2</c:v>
                </c:pt>
                <c:pt idx="710">
                  <c:v>1.945953369140625E-3</c:v>
                </c:pt>
                <c:pt idx="711">
                  <c:v>-5.5384826660156254E-3</c:v>
                </c:pt>
                <c:pt idx="712">
                  <c:v>1.945953369140625E-3</c:v>
                </c:pt>
                <c:pt idx="713">
                  <c:v>6.7359924316406257E-3</c:v>
                </c:pt>
                <c:pt idx="714">
                  <c:v>6.4366149902343756E-3</c:v>
                </c:pt>
                <c:pt idx="715">
                  <c:v>1.1825408935546875E-2</c:v>
                </c:pt>
                <c:pt idx="716">
                  <c:v>1.7962646484375E-3</c:v>
                </c:pt>
                <c:pt idx="717">
                  <c:v>7.334747314453125E-3</c:v>
                </c:pt>
                <c:pt idx="718">
                  <c:v>4.3409729003906251E-3</c:v>
                </c:pt>
                <c:pt idx="719">
                  <c:v>4.4906616210937502E-3</c:v>
                </c:pt>
                <c:pt idx="720">
                  <c:v>2.8440856933593752E-3</c:v>
                </c:pt>
                <c:pt idx="721">
                  <c:v>0</c:v>
                </c:pt>
                <c:pt idx="722">
                  <c:v>5.2391052246093753E-3</c:v>
                </c:pt>
                <c:pt idx="723">
                  <c:v>3.89190673828125E-3</c:v>
                </c:pt>
                <c:pt idx="724">
                  <c:v>6.1372375488281256E-3</c:v>
                </c:pt>
                <c:pt idx="725">
                  <c:v>6.5863037109375007E-3</c:v>
                </c:pt>
                <c:pt idx="726">
                  <c:v>6.4366149902343756E-3</c:v>
                </c:pt>
                <c:pt idx="727">
                  <c:v>2.9937744140625002E-4</c:v>
                </c:pt>
                <c:pt idx="728">
                  <c:v>2.5447082519531252E-3</c:v>
                </c:pt>
                <c:pt idx="729">
                  <c:v>2.8440856933593752E-3</c:v>
                </c:pt>
                <c:pt idx="730">
                  <c:v>7.1850585937499999E-3</c:v>
                </c:pt>
                <c:pt idx="731">
                  <c:v>4.7900390625000002E-3</c:v>
                </c:pt>
                <c:pt idx="732">
                  <c:v>1.2424163818359375E-2</c:v>
                </c:pt>
                <c:pt idx="733">
                  <c:v>1.1076965332031251E-2</c:v>
                </c:pt>
                <c:pt idx="734">
                  <c:v>6.7359924316406257E-3</c:v>
                </c:pt>
                <c:pt idx="735">
                  <c:v>-2.9937744140625003E-3</c:v>
                </c:pt>
                <c:pt idx="736">
                  <c:v>1.9160156250000001E-2</c:v>
                </c:pt>
                <c:pt idx="737">
                  <c:v>-6.7359924316406257E-3</c:v>
                </c:pt>
                <c:pt idx="738">
                  <c:v>-2.8440856933593752E-3</c:v>
                </c:pt>
                <c:pt idx="739">
                  <c:v>5.3887939453125004E-3</c:v>
                </c:pt>
                <c:pt idx="740">
                  <c:v>2.8440856933593752E-3</c:v>
                </c:pt>
                <c:pt idx="741">
                  <c:v>1.2124786376953125E-2</c:v>
                </c:pt>
                <c:pt idx="742">
                  <c:v>8.3825683593750002E-3</c:v>
                </c:pt>
                <c:pt idx="743">
                  <c:v>9.2807006835937504E-3</c:v>
                </c:pt>
                <c:pt idx="744">
                  <c:v>8.5322570800781261E-3</c:v>
                </c:pt>
                <c:pt idx="745">
                  <c:v>-6.4366149902343756E-3</c:v>
                </c:pt>
                <c:pt idx="746">
                  <c:v>9.7297668457031247E-3</c:v>
                </c:pt>
                <c:pt idx="747">
                  <c:v>1.2274475097656251E-2</c:v>
                </c:pt>
                <c:pt idx="748">
                  <c:v>-3.1434631347656253E-3</c:v>
                </c:pt>
                <c:pt idx="749">
                  <c:v>1.1376342773437501E-2</c:v>
                </c:pt>
                <c:pt idx="750">
                  <c:v>3.742218017578125E-3</c:v>
                </c:pt>
                <c:pt idx="751">
                  <c:v>7.933502197265626E-3</c:v>
                </c:pt>
                <c:pt idx="752">
                  <c:v>-1.3471984863281251E-3</c:v>
                </c:pt>
                <c:pt idx="753">
                  <c:v>1.9459533691406249E-2</c:v>
                </c:pt>
                <c:pt idx="754">
                  <c:v>-8.9813232421874999E-4</c:v>
                </c:pt>
                <c:pt idx="755">
                  <c:v>-1.047821044921875E-3</c:v>
                </c:pt>
                <c:pt idx="756">
                  <c:v>9.1310119628906262E-3</c:v>
                </c:pt>
                <c:pt idx="757">
                  <c:v>-6.2869262695312506E-3</c:v>
                </c:pt>
                <c:pt idx="758">
                  <c:v>1.5567626953125E-2</c:v>
                </c:pt>
                <c:pt idx="759">
                  <c:v>1.1975097656250001E-2</c:v>
                </c:pt>
                <c:pt idx="760">
                  <c:v>-1.047821044921875E-3</c:v>
                </c:pt>
                <c:pt idx="761">
                  <c:v>6.2869262695312506E-3</c:v>
                </c:pt>
                <c:pt idx="762">
                  <c:v>8.6819458007812503E-3</c:v>
                </c:pt>
                <c:pt idx="763">
                  <c:v>1.8711090087890625E-2</c:v>
                </c:pt>
                <c:pt idx="764">
                  <c:v>1.2274475097656251E-2</c:v>
                </c:pt>
                <c:pt idx="765">
                  <c:v>1.945953369140625E-3</c:v>
                </c:pt>
                <c:pt idx="766">
                  <c:v>2.4548950195312502E-2</c:v>
                </c:pt>
                <c:pt idx="767">
                  <c:v>3.742218017578125E-3</c:v>
                </c:pt>
                <c:pt idx="768">
                  <c:v>1.5717315673828124E-2</c:v>
                </c:pt>
                <c:pt idx="769">
                  <c:v>7.933502197265626E-3</c:v>
                </c:pt>
                <c:pt idx="770">
                  <c:v>4.3409729003906251E-3</c:v>
                </c:pt>
                <c:pt idx="771">
                  <c:v>2.0956420898437501E-3</c:v>
                </c:pt>
                <c:pt idx="772">
                  <c:v>1.1975097656250001E-3</c:v>
                </c:pt>
                <c:pt idx="773">
                  <c:v>1.43701171875E-2</c:v>
                </c:pt>
                <c:pt idx="774">
                  <c:v>4.49066162109375E-4</c:v>
                </c:pt>
                <c:pt idx="775">
                  <c:v>-1.1975097656250001E-3</c:v>
                </c:pt>
                <c:pt idx="776">
                  <c:v>6.7359924316406257E-3</c:v>
                </c:pt>
                <c:pt idx="777">
                  <c:v>3.1434631347656253E-3</c:v>
                </c:pt>
                <c:pt idx="778">
                  <c:v>2.9937744140625002E-4</c:v>
                </c:pt>
                <c:pt idx="779">
                  <c:v>0</c:v>
                </c:pt>
                <c:pt idx="780">
                  <c:v>1.1376342773437501E-2</c:v>
                </c:pt>
                <c:pt idx="781">
                  <c:v>1.0029144287109375E-2</c:v>
                </c:pt>
                <c:pt idx="782">
                  <c:v>4.1912841796875001E-3</c:v>
                </c:pt>
                <c:pt idx="783">
                  <c:v>1.1975097656250001E-3</c:v>
                </c:pt>
                <c:pt idx="784">
                  <c:v>1.1825408935546875E-2</c:v>
                </c:pt>
                <c:pt idx="785">
                  <c:v>4.6403503417968752E-3</c:v>
                </c:pt>
                <c:pt idx="786">
                  <c:v>9.1310119628906262E-3</c:v>
                </c:pt>
                <c:pt idx="787">
                  <c:v>5.3887939453125004E-3</c:v>
                </c:pt>
                <c:pt idx="788">
                  <c:v>3.592529296875E-3</c:v>
                </c:pt>
                <c:pt idx="789">
                  <c:v>6.8856811523437507E-3</c:v>
                </c:pt>
                <c:pt idx="790">
                  <c:v>-2.9937744140625002E-4</c:v>
                </c:pt>
                <c:pt idx="791">
                  <c:v>1.1076965332031251E-2</c:v>
                </c:pt>
                <c:pt idx="792">
                  <c:v>-1.6465759277343752E-3</c:v>
                </c:pt>
                <c:pt idx="793">
                  <c:v>1.0328521728515625E-2</c:v>
                </c:pt>
                <c:pt idx="794">
                  <c:v>1.7962646484375E-3</c:v>
                </c:pt>
                <c:pt idx="795">
                  <c:v>1.0777587890625001E-2</c:v>
                </c:pt>
                <c:pt idx="796">
                  <c:v>9.8794555664062506E-3</c:v>
                </c:pt>
                <c:pt idx="797">
                  <c:v>8.8316345214843762E-3</c:v>
                </c:pt>
                <c:pt idx="798">
                  <c:v>2.0956420898437501E-3</c:v>
                </c:pt>
                <c:pt idx="799">
                  <c:v>6.7359924316406257E-3</c:v>
                </c:pt>
                <c:pt idx="800">
                  <c:v>1.7812957763671877E-2</c:v>
                </c:pt>
                <c:pt idx="801">
                  <c:v>5.5384826660156254E-3</c:v>
                </c:pt>
                <c:pt idx="802">
                  <c:v>7.634124755859375E-3</c:v>
                </c:pt>
                <c:pt idx="803">
                  <c:v>3.89190673828125E-3</c:v>
                </c:pt>
                <c:pt idx="804">
                  <c:v>9.4303894042968763E-3</c:v>
                </c:pt>
                <c:pt idx="805">
                  <c:v>1.5867004394531252E-2</c:v>
                </c:pt>
                <c:pt idx="806">
                  <c:v>3.742218017578125E-3</c:v>
                </c:pt>
                <c:pt idx="807">
                  <c:v>5.0894165039062503E-3</c:v>
                </c:pt>
                <c:pt idx="808">
                  <c:v>1.0777587890625001E-2</c:v>
                </c:pt>
                <c:pt idx="809">
                  <c:v>1.0029144287109375E-2</c:v>
                </c:pt>
                <c:pt idx="810">
                  <c:v>9.2807006835937504E-3</c:v>
                </c:pt>
                <c:pt idx="811">
                  <c:v>3.742218017578125E-3</c:v>
                </c:pt>
                <c:pt idx="812">
                  <c:v>8.6819458007812503E-3</c:v>
                </c:pt>
                <c:pt idx="813">
                  <c:v>4.0415954589843751E-3</c:v>
                </c:pt>
                <c:pt idx="814">
                  <c:v>9.8794555664062506E-3</c:v>
                </c:pt>
                <c:pt idx="815">
                  <c:v>2.0507354736328125E-2</c:v>
                </c:pt>
                <c:pt idx="816">
                  <c:v>3.2931518554687503E-3</c:v>
                </c:pt>
                <c:pt idx="817">
                  <c:v>1.0777587890625001E-2</c:v>
                </c:pt>
                <c:pt idx="818">
                  <c:v>9.7297668457031247E-3</c:v>
                </c:pt>
                <c:pt idx="819">
                  <c:v>3.592529296875E-3</c:v>
                </c:pt>
                <c:pt idx="820">
                  <c:v>2.5447082519531252E-3</c:v>
                </c:pt>
                <c:pt idx="821">
                  <c:v>9.2807006835937504E-3</c:v>
                </c:pt>
                <c:pt idx="822">
                  <c:v>6.2869262695312506E-3</c:v>
                </c:pt>
                <c:pt idx="823">
                  <c:v>6.5863037109375007E-3</c:v>
                </c:pt>
                <c:pt idx="824">
                  <c:v>1.1376342773437501E-2</c:v>
                </c:pt>
                <c:pt idx="825">
                  <c:v>2.9937744140625002E-4</c:v>
                </c:pt>
                <c:pt idx="826">
                  <c:v>5.0894165039062503E-3</c:v>
                </c:pt>
                <c:pt idx="827">
                  <c:v>1.466949462890625E-2</c:v>
                </c:pt>
                <c:pt idx="828">
                  <c:v>2.2453308105468751E-3</c:v>
                </c:pt>
                <c:pt idx="829">
                  <c:v>6.5863037109375007E-3</c:v>
                </c:pt>
                <c:pt idx="830">
                  <c:v>1.2723541259765625E-2</c:v>
                </c:pt>
                <c:pt idx="831">
                  <c:v>2.9937744140625003E-3</c:v>
                </c:pt>
                <c:pt idx="832">
                  <c:v>4.49066162109375E-4</c:v>
                </c:pt>
                <c:pt idx="833">
                  <c:v>-7.4844360351562507E-4</c:v>
                </c:pt>
                <c:pt idx="834">
                  <c:v>9.4303894042968763E-3</c:v>
                </c:pt>
                <c:pt idx="835">
                  <c:v>3.4428405761718754E-3</c:v>
                </c:pt>
                <c:pt idx="836">
                  <c:v>5.8378601074218755E-3</c:v>
                </c:pt>
                <c:pt idx="837">
                  <c:v>8.6819458007812503E-3</c:v>
                </c:pt>
                <c:pt idx="838">
                  <c:v>1.7064514160156252E-2</c:v>
                </c:pt>
                <c:pt idx="839">
                  <c:v>7.7838134765625001E-3</c:v>
                </c:pt>
                <c:pt idx="840">
                  <c:v>9.2807006835937504E-3</c:v>
                </c:pt>
                <c:pt idx="841">
                  <c:v>1.0927276611328125E-2</c:v>
                </c:pt>
                <c:pt idx="842">
                  <c:v>4.3409729003906251E-3</c:v>
                </c:pt>
                <c:pt idx="843">
                  <c:v>1.2424163818359375E-2</c:v>
                </c:pt>
                <c:pt idx="844">
                  <c:v>1.61663818359375E-2</c:v>
                </c:pt>
                <c:pt idx="845">
                  <c:v>1.2873229980468751E-2</c:v>
                </c:pt>
                <c:pt idx="846">
                  <c:v>6.8856811523437507E-3</c:v>
                </c:pt>
                <c:pt idx="847">
                  <c:v>1.0777587890625001E-2</c:v>
                </c:pt>
                <c:pt idx="848">
                  <c:v>7.634124755859375E-3</c:v>
                </c:pt>
                <c:pt idx="849">
                  <c:v>2.9937744140625003E-3</c:v>
                </c:pt>
                <c:pt idx="850">
                  <c:v>1.3471984863281251E-2</c:v>
                </c:pt>
                <c:pt idx="851">
                  <c:v>1.2274475097656251E-2</c:v>
                </c:pt>
                <c:pt idx="852">
                  <c:v>4.0415954589843751E-3</c:v>
                </c:pt>
                <c:pt idx="853">
                  <c:v>9.5800781250000005E-3</c:v>
                </c:pt>
                <c:pt idx="854">
                  <c:v>7.933502197265626E-3</c:v>
                </c:pt>
                <c:pt idx="855">
                  <c:v>4.6403503417968752E-3</c:v>
                </c:pt>
                <c:pt idx="856">
                  <c:v>-1.1975097656250001E-3</c:v>
                </c:pt>
                <c:pt idx="857">
                  <c:v>2.8440856933593752E-3</c:v>
                </c:pt>
                <c:pt idx="858">
                  <c:v>1.3172607421875001E-2</c:v>
                </c:pt>
                <c:pt idx="859">
                  <c:v>3.2931518554687503E-3</c:v>
                </c:pt>
                <c:pt idx="860">
                  <c:v>1.0627899169921875E-2</c:v>
                </c:pt>
                <c:pt idx="861">
                  <c:v>-2.8440856933593752E-3</c:v>
                </c:pt>
                <c:pt idx="862">
                  <c:v>5.6881713867187505E-3</c:v>
                </c:pt>
                <c:pt idx="863">
                  <c:v>4.4906616210937502E-3</c:v>
                </c:pt>
                <c:pt idx="864">
                  <c:v>-1.4968872070312501E-4</c:v>
                </c:pt>
                <c:pt idx="865">
                  <c:v>6.7359924316406257E-3</c:v>
                </c:pt>
                <c:pt idx="866">
                  <c:v>6.4366149902343756E-3</c:v>
                </c:pt>
                <c:pt idx="867">
                  <c:v>1.4220428466796876E-2</c:v>
                </c:pt>
                <c:pt idx="868">
                  <c:v>-1.4968872070312501E-3</c:v>
                </c:pt>
                <c:pt idx="869">
                  <c:v>8.6819458007812503E-3</c:v>
                </c:pt>
                <c:pt idx="870">
                  <c:v>1.1226654052734375E-2</c:v>
                </c:pt>
                <c:pt idx="871">
                  <c:v>2.2453308105468751E-3</c:v>
                </c:pt>
                <c:pt idx="872">
                  <c:v>1.2723541259765625E-2</c:v>
                </c:pt>
                <c:pt idx="873">
                  <c:v>9.4303894042968763E-3</c:v>
                </c:pt>
                <c:pt idx="874">
                  <c:v>8.9813232421875003E-3</c:v>
                </c:pt>
                <c:pt idx="875">
                  <c:v>5.0894165039062503E-3</c:v>
                </c:pt>
                <c:pt idx="876">
                  <c:v>1.0328521728515625E-2</c:v>
                </c:pt>
                <c:pt idx="877">
                  <c:v>7.0353698730468758E-3</c:v>
                </c:pt>
                <c:pt idx="878">
                  <c:v>1.2124786376953125E-2</c:v>
                </c:pt>
                <c:pt idx="879">
                  <c:v>1.5717315673828124E-2</c:v>
                </c:pt>
                <c:pt idx="880">
                  <c:v>2.0956420898437501E-3</c:v>
                </c:pt>
                <c:pt idx="881">
                  <c:v>1.4968872070312501E-3</c:v>
                </c:pt>
                <c:pt idx="882">
                  <c:v>4.0415954589843751E-3</c:v>
                </c:pt>
                <c:pt idx="883">
                  <c:v>6.4366149902343756E-3</c:v>
                </c:pt>
                <c:pt idx="884">
                  <c:v>1.0627899169921875E-2</c:v>
                </c:pt>
                <c:pt idx="885">
                  <c:v>5.8378601074218755E-3</c:v>
                </c:pt>
                <c:pt idx="886">
                  <c:v>8.8316345214843762E-3</c:v>
                </c:pt>
                <c:pt idx="887">
                  <c:v>2.6943969726562502E-3</c:v>
                </c:pt>
                <c:pt idx="888">
                  <c:v>1.2424163818359375E-2</c:v>
                </c:pt>
                <c:pt idx="889">
                  <c:v>3.4428405761718754E-3</c:v>
                </c:pt>
                <c:pt idx="890">
                  <c:v>1.1376342773437501E-2</c:v>
                </c:pt>
                <c:pt idx="891">
                  <c:v>9.5800781250000005E-3</c:v>
                </c:pt>
                <c:pt idx="892">
                  <c:v>-8.9813232421874999E-4</c:v>
                </c:pt>
                <c:pt idx="893">
                  <c:v>8.232879638671876E-3</c:v>
                </c:pt>
                <c:pt idx="894">
                  <c:v>2.9937744140625002E-4</c:v>
                </c:pt>
                <c:pt idx="895">
                  <c:v>2.1106109619140626E-2</c:v>
                </c:pt>
                <c:pt idx="896">
                  <c:v>-2.0956420898437501E-3</c:v>
                </c:pt>
                <c:pt idx="897">
                  <c:v>7.48443603515625E-3</c:v>
                </c:pt>
                <c:pt idx="898">
                  <c:v>1.0478210449218751E-2</c:v>
                </c:pt>
                <c:pt idx="899">
                  <c:v>1.7962646484375E-3</c:v>
                </c:pt>
                <c:pt idx="900">
                  <c:v>1.4070739746093752E-2</c:v>
                </c:pt>
                <c:pt idx="901">
                  <c:v>7.334747314453125E-3</c:v>
                </c:pt>
                <c:pt idx="902">
                  <c:v>5.0894165039062503E-3</c:v>
                </c:pt>
                <c:pt idx="903">
                  <c:v>9.1310119628906262E-3</c:v>
                </c:pt>
                <c:pt idx="904">
                  <c:v>-2.6943969726562502E-3</c:v>
                </c:pt>
                <c:pt idx="905">
                  <c:v>5.6881713867187505E-3</c:v>
                </c:pt>
                <c:pt idx="906">
                  <c:v>6.4366149902343756E-3</c:v>
                </c:pt>
                <c:pt idx="907">
                  <c:v>1.1975097656250001E-2</c:v>
                </c:pt>
                <c:pt idx="908">
                  <c:v>5.5384826660156254E-3</c:v>
                </c:pt>
                <c:pt idx="909">
                  <c:v>4.3409729003906251E-3</c:v>
                </c:pt>
                <c:pt idx="910">
                  <c:v>3.4428405761718754E-3</c:v>
                </c:pt>
                <c:pt idx="911">
                  <c:v>6.4366149902343756E-3</c:v>
                </c:pt>
                <c:pt idx="912">
                  <c:v>8.0831909179687501E-3</c:v>
                </c:pt>
                <c:pt idx="913">
                  <c:v>7.48443603515625E-3</c:v>
                </c:pt>
                <c:pt idx="914">
                  <c:v>1.2873229980468751E-2</c:v>
                </c:pt>
                <c:pt idx="915">
                  <c:v>-1.1975097656250001E-3</c:v>
                </c:pt>
                <c:pt idx="916">
                  <c:v>1.1376342773437501E-2</c:v>
                </c:pt>
                <c:pt idx="917">
                  <c:v>-1.4968872070312501E-4</c:v>
                </c:pt>
                <c:pt idx="918">
                  <c:v>8.9813232421875003E-3</c:v>
                </c:pt>
                <c:pt idx="919">
                  <c:v>8.3825683593750002E-3</c:v>
                </c:pt>
                <c:pt idx="920">
                  <c:v>-1.6465759277343752E-3</c:v>
                </c:pt>
                <c:pt idx="921">
                  <c:v>9.1310119628906262E-3</c:v>
                </c:pt>
                <c:pt idx="922">
                  <c:v>4.4906616210937502E-3</c:v>
                </c:pt>
                <c:pt idx="923">
                  <c:v>3.0087432861328128E-2</c:v>
                </c:pt>
                <c:pt idx="924">
                  <c:v>1.3471984863281251E-3</c:v>
                </c:pt>
                <c:pt idx="925">
                  <c:v>4.1912841796875001E-3</c:v>
                </c:pt>
                <c:pt idx="926">
                  <c:v>1.7064514160156252E-2</c:v>
                </c:pt>
                <c:pt idx="927">
                  <c:v>2.6943969726562502E-3</c:v>
                </c:pt>
                <c:pt idx="928">
                  <c:v>7.0353698730468758E-3</c:v>
                </c:pt>
                <c:pt idx="929">
                  <c:v>4.4906616210937502E-3</c:v>
                </c:pt>
                <c:pt idx="930">
                  <c:v>1.2573852539062501E-2</c:v>
                </c:pt>
                <c:pt idx="931">
                  <c:v>1.6465759277343752E-2</c:v>
                </c:pt>
                <c:pt idx="932">
                  <c:v>6.7359924316406257E-3</c:v>
                </c:pt>
                <c:pt idx="933">
                  <c:v>5.9875488281250005E-3</c:v>
                </c:pt>
                <c:pt idx="934">
                  <c:v>7.7838134765625001E-3</c:v>
                </c:pt>
                <c:pt idx="935">
                  <c:v>4.1912841796875001E-3</c:v>
                </c:pt>
                <c:pt idx="936">
                  <c:v>6.8856811523437507E-3</c:v>
                </c:pt>
                <c:pt idx="937">
                  <c:v>1.3471984863281251E-3</c:v>
                </c:pt>
                <c:pt idx="938">
                  <c:v>7.334747314453125E-3</c:v>
                </c:pt>
                <c:pt idx="939">
                  <c:v>1.4070739746093752E-2</c:v>
                </c:pt>
                <c:pt idx="940">
                  <c:v>-3.89190673828125E-3</c:v>
                </c:pt>
                <c:pt idx="941">
                  <c:v>5.2391052246093753E-3</c:v>
                </c:pt>
                <c:pt idx="942">
                  <c:v>8.0831909179687501E-3</c:v>
                </c:pt>
                <c:pt idx="943">
                  <c:v>0.35880386352539062</c:v>
                </c:pt>
                <c:pt idx="944">
                  <c:v>2.3305036926269533</c:v>
                </c:pt>
                <c:pt idx="945">
                  <c:v>2.3763084411621094</c:v>
                </c:pt>
                <c:pt idx="946">
                  <c:v>2.1911434936523437</c:v>
                </c:pt>
                <c:pt idx="947">
                  <c:v>2.1697380065917971</c:v>
                </c:pt>
                <c:pt idx="948">
                  <c:v>1.9983444213867188</c:v>
                </c:pt>
                <c:pt idx="949">
                  <c:v>1.8300942993164064</c:v>
                </c:pt>
                <c:pt idx="950">
                  <c:v>1.8241067504882813</c:v>
                </c:pt>
                <c:pt idx="951">
                  <c:v>1.4099180603027344</c:v>
                </c:pt>
                <c:pt idx="952">
                  <c:v>1.0960208129882814</c:v>
                </c:pt>
                <c:pt idx="953">
                  <c:v>0.81655197143554692</c:v>
                </c:pt>
                <c:pt idx="954">
                  <c:v>0.57046371459960943</c:v>
                </c:pt>
                <c:pt idx="955">
                  <c:v>0.43709106445312501</c:v>
                </c:pt>
                <c:pt idx="956">
                  <c:v>0.30865814208984377</c:v>
                </c:pt>
                <c:pt idx="957">
                  <c:v>-3.1883697509765628E-2</c:v>
                </c:pt>
                <c:pt idx="958">
                  <c:v>-0.36763549804687501</c:v>
                </c:pt>
                <c:pt idx="959">
                  <c:v>-0.36868331909179691</c:v>
                </c:pt>
                <c:pt idx="960">
                  <c:v>-0.45819717407226562</c:v>
                </c:pt>
                <c:pt idx="961">
                  <c:v>-0.78676391601562501</c:v>
                </c:pt>
                <c:pt idx="962">
                  <c:v>-0.89663543701171877</c:v>
                </c:pt>
                <c:pt idx="963">
                  <c:v>-1.2052935791015627</c:v>
                </c:pt>
                <c:pt idx="964">
                  <c:v>-1.3449531555175782</c:v>
                </c:pt>
                <c:pt idx="965">
                  <c:v>-1.3567785644531252</c:v>
                </c:pt>
                <c:pt idx="966">
                  <c:v>-1.4245875549316407</c:v>
                </c:pt>
                <c:pt idx="967">
                  <c:v>-1.5289205932617189</c:v>
                </c:pt>
                <c:pt idx="968">
                  <c:v>-1.5537689208984375</c:v>
                </c:pt>
                <c:pt idx="969">
                  <c:v>-1.5245796203613282</c:v>
                </c:pt>
                <c:pt idx="970">
                  <c:v>-1.5006294250488281</c:v>
                </c:pt>
                <c:pt idx="971">
                  <c:v>-1.4335688781738283</c:v>
                </c:pt>
                <c:pt idx="972">
                  <c:v>-1.3545332336425782</c:v>
                </c:pt>
                <c:pt idx="973">
                  <c:v>-1.2876223754882814</c:v>
                </c:pt>
                <c:pt idx="974">
                  <c:v>-1.0374925231933594</c:v>
                </c:pt>
                <c:pt idx="975">
                  <c:v>-9.1310119628906262E-3</c:v>
                </c:pt>
                <c:pt idx="976">
                  <c:v>4.7451324462890625E-2</c:v>
                </c:pt>
                <c:pt idx="977">
                  <c:v>1.5867004394531252E-2</c:v>
                </c:pt>
                <c:pt idx="978">
                  <c:v>2.5147705078125002E-2</c:v>
                </c:pt>
                <c:pt idx="979">
                  <c:v>1.9309844970703125E-2</c:v>
                </c:pt>
                <c:pt idx="980">
                  <c:v>1.6016693115234376E-2</c:v>
                </c:pt>
                <c:pt idx="981">
                  <c:v>1.1825408935546875E-2</c:v>
                </c:pt>
                <c:pt idx="982">
                  <c:v>1.6465759277343752E-2</c:v>
                </c:pt>
                <c:pt idx="983">
                  <c:v>1.1376342773437501E-2</c:v>
                </c:pt>
                <c:pt idx="984">
                  <c:v>1.8411712646484377E-2</c:v>
                </c:pt>
                <c:pt idx="985">
                  <c:v>7.933502197265626E-3</c:v>
                </c:pt>
                <c:pt idx="986">
                  <c:v>1.3322296142578125E-2</c:v>
                </c:pt>
                <c:pt idx="987">
                  <c:v>4.1912841796875001E-3</c:v>
                </c:pt>
                <c:pt idx="988">
                  <c:v>9.8794555664062506E-3</c:v>
                </c:pt>
                <c:pt idx="989">
                  <c:v>1.6615447998046876E-2</c:v>
                </c:pt>
                <c:pt idx="990">
                  <c:v>7.634124755859375E-3</c:v>
                </c:pt>
                <c:pt idx="991">
                  <c:v>1.676513671875E-2</c:v>
                </c:pt>
                <c:pt idx="992">
                  <c:v>1.9609222412109377E-2</c:v>
                </c:pt>
                <c:pt idx="993">
                  <c:v>1.8262023925781252E-2</c:v>
                </c:pt>
                <c:pt idx="994">
                  <c:v>1.43701171875E-2</c:v>
                </c:pt>
                <c:pt idx="995">
                  <c:v>1.6316070556640624E-2</c:v>
                </c:pt>
                <c:pt idx="996">
                  <c:v>1.5118560791015626E-2</c:v>
                </c:pt>
                <c:pt idx="997">
                  <c:v>1.3771362304687501E-2</c:v>
                </c:pt>
                <c:pt idx="998">
                  <c:v>2.4548950195312502E-2</c:v>
                </c:pt>
                <c:pt idx="999">
                  <c:v>2.065704345703125E-2</c:v>
                </c:pt>
                <c:pt idx="1000">
                  <c:v>1.2274475097656251E-2</c:v>
                </c:pt>
                <c:pt idx="1001">
                  <c:v>1.5717315673828124E-2</c:v>
                </c:pt>
                <c:pt idx="1002">
                  <c:v>1.9309844970703125E-2</c:v>
                </c:pt>
                <c:pt idx="1003">
                  <c:v>1.3022918701171875E-2</c:v>
                </c:pt>
                <c:pt idx="1004">
                  <c:v>2.0806732177734377E-2</c:v>
                </c:pt>
                <c:pt idx="1005">
                  <c:v>1.5118560791015626E-2</c:v>
                </c:pt>
                <c:pt idx="1006">
                  <c:v>9.2807006835937504E-3</c:v>
                </c:pt>
                <c:pt idx="1007">
                  <c:v>1.1675720214843751E-2</c:v>
                </c:pt>
                <c:pt idx="1008">
                  <c:v>4.3409729003906251E-3</c:v>
                </c:pt>
                <c:pt idx="1009">
                  <c:v>1.5867004394531252E-2</c:v>
                </c:pt>
                <c:pt idx="1010">
                  <c:v>2.1405487060546877E-2</c:v>
                </c:pt>
                <c:pt idx="1011">
                  <c:v>1.8860778808593753E-2</c:v>
                </c:pt>
                <c:pt idx="1012">
                  <c:v>1.3022918701171875E-2</c:v>
                </c:pt>
                <c:pt idx="1013">
                  <c:v>1.3172607421875001E-2</c:v>
                </c:pt>
                <c:pt idx="1014">
                  <c:v>6.2869262695312506E-3</c:v>
                </c:pt>
                <c:pt idx="1015">
                  <c:v>1.945953369140625E-3</c:v>
                </c:pt>
                <c:pt idx="1016">
                  <c:v>3.0087432861328128E-2</c:v>
                </c:pt>
                <c:pt idx="1017">
                  <c:v>4.1912841796875001E-3</c:v>
                </c:pt>
                <c:pt idx="1018">
                  <c:v>8.5322570800781261E-3</c:v>
                </c:pt>
                <c:pt idx="1019">
                  <c:v>9.8794555664062506E-3</c:v>
                </c:pt>
                <c:pt idx="1020">
                  <c:v>1.6465759277343752E-2</c:v>
                </c:pt>
                <c:pt idx="1021">
                  <c:v>1.9010467529296877E-2</c:v>
                </c:pt>
                <c:pt idx="1022">
                  <c:v>1.0777587890625001E-2</c:v>
                </c:pt>
                <c:pt idx="1023">
                  <c:v>1.1376342773437501E-2</c:v>
                </c:pt>
                <c:pt idx="1024">
                  <c:v>1.7812957763671877E-2</c:v>
                </c:pt>
                <c:pt idx="1025">
                  <c:v>6.2869262695312506E-3</c:v>
                </c:pt>
                <c:pt idx="1026">
                  <c:v>1.9160156250000001E-2</c:v>
                </c:pt>
                <c:pt idx="1027">
                  <c:v>2.8590545654296876E-2</c:v>
                </c:pt>
                <c:pt idx="1028">
                  <c:v>1.4220428466796876E-2</c:v>
                </c:pt>
                <c:pt idx="1029">
                  <c:v>2.4548950195312502E-2</c:v>
                </c:pt>
                <c:pt idx="1030">
                  <c:v>1.6465759277343752E-2</c:v>
                </c:pt>
                <c:pt idx="1031">
                  <c:v>8.6819458007812503E-3</c:v>
                </c:pt>
                <c:pt idx="1032">
                  <c:v>1.61663818359375E-2</c:v>
                </c:pt>
                <c:pt idx="1033">
                  <c:v>1.9309844970703125E-2</c:v>
                </c:pt>
                <c:pt idx="1034">
                  <c:v>2.6943969726562503E-2</c:v>
                </c:pt>
                <c:pt idx="1035">
                  <c:v>1.2124786376953125E-2</c:v>
                </c:pt>
                <c:pt idx="1036">
                  <c:v>1.5717315673828124E-2</c:v>
                </c:pt>
                <c:pt idx="1037">
                  <c:v>2.0357666015625001E-2</c:v>
                </c:pt>
                <c:pt idx="1038">
                  <c:v>1.6016693115234376E-2</c:v>
                </c:pt>
                <c:pt idx="1039">
                  <c:v>1.49688720703125E-2</c:v>
                </c:pt>
                <c:pt idx="1040">
                  <c:v>1.1975097656250001E-3</c:v>
                </c:pt>
                <c:pt idx="1041">
                  <c:v>4.7601013183593756E-2</c:v>
                </c:pt>
                <c:pt idx="1042">
                  <c:v>-5.0894165039062503E-3</c:v>
                </c:pt>
                <c:pt idx="1043">
                  <c:v>3.1734008789062504E-2</c:v>
                </c:pt>
                <c:pt idx="1044">
                  <c:v>2.0806732177734377E-2</c:v>
                </c:pt>
                <c:pt idx="1045">
                  <c:v>1.6316070556640624E-2</c:v>
                </c:pt>
                <c:pt idx="1046">
                  <c:v>2.7842102050781251E-2</c:v>
                </c:pt>
                <c:pt idx="1047">
                  <c:v>1.49688720703125E-2</c:v>
                </c:pt>
                <c:pt idx="1048">
                  <c:v>1.8711090087890625E-2</c:v>
                </c:pt>
                <c:pt idx="1049">
                  <c:v>1.4070739746093752E-2</c:v>
                </c:pt>
                <c:pt idx="1050">
                  <c:v>2.6794281005859375E-2</c:v>
                </c:pt>
                <c:pt idx="1051">
                  <c:v>2.4099884033203126E-2</c:v>
                </c:pt>
                <c:pt idx="1052">
                  <c:v>8.9813232421875003E-3</c:v>
                </c:pt>
                <c:pt idx="1053">
                  <c:v>1.8561401367187501E-2</c:v>
                </c:pt>
                <c:pt idx="1054">
                  <c:v>2.1555175781250002E-2</c:v>
                </c:pt>
                <c:pt idx="1055">
                  <c:v>1.43701171875E-2</c:v>
                </c:pt>
                <c:pt idx="1056">
                  <c:v>1.5567626953125E-2</c:v>
                </c:pt>
                <c:pt idx="1057">
                  <c:v>2.3351440429687502E-2</c:v>
                </c:pt>
                <c:pt idx="1058">
                  <c:v>7.0353698730468758E-3</c:v>
                </c:pt>
                <c:pt idx="1059">
                  <c:v>1.3771362304687501E-2</c:v>
                </c:pt>
                <c:pt idx="1060">
                  <c:v>2.2602996826171878E-2</c:v>
                </c:pt>
                <c:pt idx="1061">
                  <c:v>2.0207977294921877E-2</c:v>
                </c:pt>
                <c:pt idx="1062">
                  <c:v>1.2274475097656251E-2</c:v>
                </c:pt>
                <c:pt idx="1063">
                  <c:v>1.8711090087890625E-2</c:v>
                </c:pt>
                <c:pt idx="1064">
                  <c:v>1.3322296142578125E-2</c:v>
                </c:pt>
                <c:pt idx="1065">
                  <c:v>8.9813232421875003E-3</c:v>
                </c:pt>
                <c:pt idx="1066">
                  <c:v>2.1555175781250002E-2</c:v>
                </c:pt>
                <c:pt idx="1067">
                  <c:v>2.4998016357421875E-2</c:v>
                </c:pt>
                <c:pt idx="1068">
                  <c:v>1.7513580322265625E-2</c:v>
                </c:pt>
                <c:pt idx="1069">
                  <c:v>1.466949462890625E-2</c:v>
                </c:pt>
                <c:pt idx="1070">
                  <c:v>1.2723541259765625E-2</c:v>
                </c:pt>
                <c:pt idx="1071">
                  <c:v>1.2274475097656251E-2</c:v>
                </c:pt>
                <c:pt idx="1072">
                  <c:v>1.7812957763671877E-2</c:v>
                </c:pt>
                <c:pt idx="1073">
                  <c:v>1.4819183349609376E-2</c:v>
                </c:pt>
                <c:pt idx="1074">
                  <c:v>1.6016693115234376E-2</c:v>
                </c:pt>
                <c:pt idx="1075">
                  <c:v>1.7363891601562501E-2</c:v>
                </c:pt>
                <c:pt idx="1076">
                  <c:v>2.4399261474609375E-2</c:v>
                </c:pt>
                <c:pt idx="1077">
                  <c:v>1.7513580322265625E-2</c:v>
                </c:pt>
                <c:pt idx="1078">
                  <c:v>1.4220428466796876E-2</c:v>
                </c:pt>
                <c:pt idx="1079">
                  <c:v>2.2153930664062502E-2</c:v>
                </c:pt>
                <c:pt idx="1080">
                  <c:v>2.0806732177734377E-2</c:v>
                </c:pt>
                <c:pt idx="1081">
                  <c:v>1.3022918701171875E-2</c:v>
                </c:pt>
                <c:pt idx="1082">
                  <c:v>2.125579833984375E-2</c:v>
                </c:pt>
                <c:pt idx="1083">
                  <c:v>1.2424163818359375E-2</c:v>
                </c:pt>
                <c:pt idx="1084">
                  <c:v>1.2424163818359375E-2</c:v>
                </c:pt>
                <c:pt idx="1085">
                  <c:v>1.9010467529296877E-2</c:v>
                </c:pt>
                <c:pt idx="1086">
                  <c:v>1.7064514160156252E-2</c:v>
                </c:pt>
                <c:pt idx="1087">
                  <c:v>1.0927276611328125E-2</c:v>
                </c:pt>
                <c:pt idx="1088">
                  <c:v>1.4220428466796876E-2</c:v>
                </c:pt>
                <c:pt idx="1089">
                  <c:v>2.424957275390625E-2</c:v>
                </c:pt>
                <c:pt idx="1090">
                  <c:v>1.3771362304687501E-2</c:v>
                </c:pt>
                <c:pt idx="1091">
                  <c:v>1.1376342773437501E-2</c:v>
                </c:pt>
                <c:pt idx="1092">
                  <c:v>1.5567626953125E-2</c:v>
                </c:pt>
                <c:pt idx="1093">
                  <c:v>1.8262023925781252E-2</c:v>
                </c:pt>
                <c:pt idx="1094">
                  <c:v>1.0478210449218751E-2</c:v>
                </c:pt>
                <c:pt idx="1095">
                  <c:v>2.4998016357421875E-2</c:v>
                </c:pt>
                <c:pt idx="1096">
                  <c:v>1.3022918701171875E-2</c:v>
                </c:pt>
                <c:pt idx="1097">
                  <c:v>2.0956420898437501E-2</c:v>
                </c:pt>
                <c:pt idx="1098">
                  <c:v>2.8590545654296876E-2</c:v>
                </c:pt>
                <c:pt idx="1099">
                  <c:v>1.8112335205078125E-2</c:v>
                </c:pt>
                <c:pt idx="1100">
                  <c:v>1.466949462890625E-2</c:v>
                </c:pt>
                <c:pt idx="1101">
                  <c:v>1.8860778808593753E-2</c:v>
                </c:pt>
                <c:pt idx="1102">
                  <c:v>1.676513671875E-2</c:v>
                </c:pt>
                <c:pt idx="1103">
                  <c:v>1.466949462890625E-2</c:v>
                </c:pt>
                <c:pt idx="1104">
                  <c:v>2.5896148681640627E-2</c:v>
                </c:pt>
                <c:pt idx="1105">
                  <c:v>1.9908599853515625E-2</c:v>
                </c:pt>
                <c:pt idx="1106">
                  <c:v>2.065704345703125E-2</c:v>
                </c:pt>
                <c:pt idx="1107">
                  <c:v>2.0806732177734377E-2</c:v>
                </c:pt>
                <c:pt idx="1108">
                  <c:v>3.2482452392578125E-2</c:v>
                </c:pt>
                <c:pt idx="1109">
                  <c:v>1.676513671875E-2</c:v>
                </c:pt>
                <c:pt idx="1110">
                  <c:v>2.4848327636718751E-2</c:v>
                </c:pt>
                <c:pt idx="1111">
                  <c:v>8.5322570800781261E-3</c:v>
                </c:pt>
                <c:pt idx="1112">
                  <c:v>2.0058288574218749E-2</c:v>
                </c:pt>
                <c:pt idx="1113">
                  <c:v>1.8112335205078125E-2</c:v>
                </c:pt>
                <c:pt idx="1114">
                  <c:v>1.6615447998046876E-2</c:v>
                </c:pt>
                <c:pt idx="1115">
                  <c:v>1.6615447998046876E-2</c:v>
                </c:pt>
                <c:pt idx="1116">
                  <c:v>2.2303619384765626E-2</c:v>
                </c:pt>
                <c:pt idx="1117">
                  <c:v>1.3172607421875001E-2</c:v>
                </c:pt>
                <c:pt idx="1118">
                  <c:v>1.7663269042968752E-2</c:v>
                </c:pt>
                <c:pt idx="1119">
                  <c:v>2.2752685546875002E-2</c:v>
                </c:pt>
                <c:pt idx="1120">
                  <c:v>2.065704345703125E-2</c:v>
                </c:pt>
                <c:pt idx="1121">
                  <c:v>9.5800781250000005E-3</c:v>
                </c:pt>
                <c:pt idx="1122">
                  <c:v>2.4698638916015626E-2</c:v>
                </c:pt>
                <c:pt idx="1123">
                  <c:v>2.6494903564453127E-2</c:v>
                </c:pt>
                <c:pt idx="1124">
                  <c:v>1.5717315673828124E-2</c:v>
                </c:pt>
                <c:pt idx="1125">
                  <c:v>1.8411712646484377E-2</c:v>
                </c:pt>
                <c:pt idx="1126">
                  <c:v>2.7692413330078127E-2</c:v>
                </c:pt>
                <c:pt idx="1127">
                  <c:v>2.4848327636718751E-2</c:v>
                </c:pt>
                <c:pt idx="1128">
                  <c:v>8.8316345214843762E-3</c:v>
                </c:pt>
                <c:pt idx="1129">
                  <c:v>9.2807006835937504E-3</c:v>
                </c:pt>
                <c:pt idx="1130">
                  <c:v>1.8112335205078125E-2</c:v>
                </c:pt>
                <c:pt idx="1131">
                  <c:v>2.0956420898437501E-2</c:v>
                </c:pt>
                <c:pt idx="1132">
                  <c:v>2.2303619384765626E-2</c:v>
                </c:pt>
                <c:pt idx="1133">
                  <c:v>2.8440856933593751E-2</c:v>
                </c:pt>
                <c:pt idx="1134">
                  <c:v>2.185455322265625E-2</c:v>
                </c:pt>
                <c:pt idx="1135">
                  <c:v>1.2274475097656251E-2</c:v>
                </c:pt>
                <c:pt idx="1136">
                  <c:v>2.245330810546875E-2</c:v>
                </c:pt>
                <c:pt idx="1137">
                  <c:v>1.9758911132812501E-2</c:v>
                </c:pt>
                <c:pt idx="1138">
                  <c:v>1.3471984863281251E-2</c:v>
                </c:pt>
                <c:pt idx="1139">
                  <c:v>2.065704345703125E-2</c:v>
                </c:pt>
                <c:pt idx="1140">
                  <c:v>2.1106109619140626E-2</c:v>
                </c:pt>
                <c:pt idx="1141">
                  <c:v>1.3471984863281251E-2</c:v>
                </c:pt>
                <c:pt idx="1142">
                  <c:v>1.0777587890625001E-2</c:v>
                </c:pt>
                <c:pt idx="1143">
                  <c:v>1.7064514160156252E-2</c:v>
                </c:pt>
                <c:pt idx="1144">
                  <c:v>1.7064514160156252E-2</c:v>
                </c:pt>
                <c:pt idx="1145">
                  <c:v>1.5417938232421876E-2</c:v>
                </c:pt>
                <c:pt idx="1146">
                  <c:v>1.3921051025390626E-2</c:v>
                </c:pt>
                <c:pt idx="1147">
                  <c:v>1.8561401367187501E-2</c:v>
                </c:pt>
                <c:pt idx="1148">
                  <c:v>1.3172607421875001E-2</c:v>
                </c:pt>
                <c:pt idx="1149">
                  <c:v>1.0777587890625001E-2</c:v>
                </c:pt>
                <c:pt idx="1150">
                  <c:v>1.8711090087890625E-2</c:v>
                </c:pt>
                <c:pt idx="1151">
                  <c:v>1.1975097656250001E-2</c:v>
                </c:pt>
                <c:pt idx="1152">
                  <c:v>1.6316070556640624E-2</c:v>
                </c:pt>
                <c:pt idx="1153">
                  <c:v>1.4819183349609376E-2</c:v>
                </c:pt>
                <c:pt idx="1154">
                  <c:v>2.125579833984375E-2</c:v>
                </c:pt>
                <c:pt idx="1155">
                  <c:v>1.6016693115234376E-2</c:v>
                </c:pt>
                <c:pt idx="1156">
                  <c:v>2.185455322265625E-2</c:v>
                </c:pt>
                <c:pt idx="1157">
                  <c:v>1.3771362304687501E-2</c:v>
                </c:pt>
                <c:pt idx="1158">
                  <c:v>2.1704864501953126E-2</c:v>
                </c:pt>
                <c:pt idx="1159">
                  <c:v>2.2902374267578126E-2</c:v>
                </c:pt>
                <c:pt idx="1160">
                  <c:v>1.9758911132812501E-2</c:v>
                </c:pt>
                <c:pt idx="1161">
                  <c:v>1.2723541259765625E-2</c:v>
                </c:pt>
                <c:pt idx="1162">
                  <c:v>1.9609222412109377E-2</c:v>
                </c:pt>
                <c:pt idx="1163">
                  <c:v>1.8561401367187501E-2</c:v>
                </c:pt>
                <c:pt idx="1164">
                  <c:v>1.8411712646484377E-2</c:v>
                </c:pt>
                <c:pt idx="1165">
                  <c:v>2.2004241943359377E-2</c:v>
                </c:pt>
                <c:pt idx="1166">
                  <c:v>1.3172607421875001E-2</c:v>
                </c:pt>
                <c:pt idx="1167">
                  <c:v>4.3409729003906251E-3</c:v>
                </c:pt>
                <c:pt idx="1168">
                  <c:v>1.676513671875E-2</c:v>
                </c:pt>
                <c:pt idx="1169">
                  <c:v>1.3921051025390626E-2</c:v>
                </c:pt>
                <c:pt idx="1170">
                  <c:v>9.4303894042968763E-3</c:v>
                </c:pt>
                <c:pt idx="1171">
                  <c:v>1.7064514160156252E-2</c:v>
                </c:pt>
                <c:pt idx="1172">
                  <c:v>8.8316345214843762E-3</c:v>
                </c:pt>
                <c:pt idx="1173">
                  <c:v>1.5717315673828124E-2</c:v>
                </c:pt>
                <c:pt idx="1174">
                  <c:v>1.9309844970703125E-2</c:v>
                </c:pt>
                <c:pt idx="1175">
                  <c:v>1.7214202880859376E-2</c:v>
                </c:pt>
                <c:pt idx="1176">
                  <c:v>7.48443603515625E-3</c:v>
                </c:pt>
                <c:pt idx="1177">
                  <c:v>3.1284942626953124E-2</c:v>
                </c:pt>
                <c:pt idx="1178">
                  <c:v>1.3921051025390626E-2</c:v>
                </c:pt>
                <c:pt idx="1179">
                  <c:v>1.8860778808593753E-2</c:v>
                </c:pt>
                <c:pt idx="1180">
                  <c:v>1.1526031494140625E-2</c:v>
                </c:pt>
                <c:pt idx="1181">
                  <c:v>1.6914825439453125E-2</c:v>
                </c:pt>
                <c:pt idx="1182">
                  <c:v>1.5567626953125E-2</c:v>
                </c:pt>
                <c:pt idx="1183">
                  <c:v>1.6016693115234376E-2</c:v>
                </c:pt>
                <c:pt idx="1184">
                  <c:v>1.5867004394531252E-2</c:v>
                </c:pt>
                <c:pt idx="1185">
                  <c:v>1.0627899169921875E-2</c:v>
                </c:pt>
                <c:pt idx="1186">
                  <c:v>1.9309844970703125E-2</c:v>
                </c:pt>
                <c:pt idx="1187">
                  <c:v>2.0956420898437501E-2</c:v>
                </c:pt>
                <c:pt idx="1188">
                  <c:v>2.0806732177734377E-2</c:v>
                </c:pt>
                <c:pt idx="1189">
                  <c:v>1.526824951171875E-2</c:v>
                </c:pt>
                <c:pt idx="1190">
                  <c:v>5.9875488281250005E-3</c:v>
                </c:pt>
                <c:pt idx="1191">
                  <c:v>2.0357666015625001E-2</c:v>
                </c:pt>
                <c:pt idx="1192">
                  <c:v>1.6316070556640624E-2</c:v>
                </c:pt>
                <c:pt idx="1193">
                  <c:v>1.5417938232421876E-2</c:v>
                </c:pt>
                <c:pt idx="1194">
                  <c:v>1.43701171875E-2</c:v>
                </c:pt>
                <c:pt idx="1195">
                  <c:v>1.2573852539062501E-2</c:v>
                </c:pt>
                <c:pt idx="1196">
                  <c:v>1.1675720214843751E-2</c:v>
                </c:pt>
                <c:pt idx="1197">
                  <c:v>1.0777587890625001E-2</c:v>
                </c:pt>
                <c:pt idx="1198">
                  <c:v>2.6644592285156251E-2</c:v>
                </c:pt>
                <c:pt idx="1199">
                  <c:v>1.5717315673828124E-2</c:v>
                </c:pt>
                <c:pt idx="1200">
                  <c:v>1.2124786376953125E-2</c:v>
                </c:pt>
                <c:pt idx="1201">
                  <c:v>2.1106109619140626E-2</c:v>
                </c:pt>
                <c:pt idx="1202">
                  <c:v>1.4070739746093752E-2</c:v>
                </c:pt>
                <c:pt idx="1203">
                  <c:v>9.7297668457031247E-3</c:v>
                </c:pt>
                <c:pt idx="1204">
                  <c:v>1.9459533691406249E-2</c:v>
                </c:pt>
                <c:pt idx="1205">
                  <c:v>2.365081787109375E-2</c:v>
                </c:pt>
                <c:pt idx="1206">
                  <c:v>1.4519805908203126E-2</c:v>
                </c:pt>
                <c:pt idx="1207">
                  <c:v>1.5118560791015626E-2</c:v>
                </c:pt>
                <c:pt idx="1208">
                  <c:v>1.8711090087890625E-2</c:v>
                </c:pt>
                <c:pt idx="1209">
                  <c:v>1.4220428466796876E-2</c:v>
                </c:pt>
                <c:pt idx="1210">
                  <c:v>1.1675720214843751E-2</c:v>
                </c:pt>
                <c:pt idx="1211">
                  <c:v>1.7363891601562501E-2</c:v>
                </c:pt>
                <c:pt idx="1212">
                  <c:v>2.6345214843750003E-2</c:v>
                </c:pt>
                <c:pt idx="1213">
                  <c:v>1.8112335205078125E-2</c:v>
                </c:pt>
                <c:pt idx="1214">
                  <c:v>1.676513671875E-2</c:v>
                </c:pt>
                <c:pt idx="1215">
                  <c:v>2.4848327636718751E-2</c:v>
                </c:pt>
                <c:pt idx="1216">
                  <c:v>1.2723541259765625E-2</c:v>
                </c:pt>
                <c:pt idx="1217">
                  <c:v>1.0478210449218751E-2</c:v>
                </c:pt>
                <c:pt idx="1218">
                  <c:v>2.4548950195312502E-2</c:v>
                </c:pt>
                <c:pt idx="1219">
                  <c:v>2.1555175781250002E-2</c:v>
                </c:pt>
                <c:pt idx="1220">
                  <c:v>1.6615447998046876E-2</c:v>
                </c:pt>
                <c:pt idx="1221">
                  <c:v>7.1850585937499999E-3</c:v>
                </c:pt>
                <c:pt idx="1222">
                  <c:v>1.5717315673828124E-2</c:v>
                </c:pt>
                <c:pt idx="1223">
                  <c:v>1.3322296142578125E-2</c:v>
                </c:pt>
                <c:pt idx="1224">
                  <c:v>1.7962646484375001E-2</c:v>
                </c:pt>
                <c:pt idx="1225">
                  <c:v>8.232879638671876E-3</c:v>
                </c:pt>
                <c:pt idx="1226">
                  <c:v>2.2453308105468751E-3</c:v>
                </c:pt>
                <c:pt idx="1227">
                  <c:v>2.305206298828125E-2</c:v>
                </c:pt>
                <c:pt idx="1228">
                  <c:v>1.6316070556640624E-2</c:v>
                </c:pt>
                <c:pt idx="1229">
                  <c:v>1.6465759277343752E-2</c:v>
                </c:pt>
                <c:pt idx="1230">
                  <c:v>2.2752685546875002E-2</c:v>
                </c:pt>
                <c:pt idx="1231">
                  <c:v>2.0507354736328125E-2</c:v>
                </c:pt>
                <c:pt idx="1232">
                  <c:v>1.4819183349609376E-2</c:v>
                </c:pt>
                <c:pt idx="1233">
                  <c:v>2.1555175781250002E-2</c:v>
                </c:pt>
                <c:pt idx="1234">
                  <c:v>2.0956420898437501E-2</c:v>
                </c:pt>
                <c:pt idx="1235">
                  <c:v>1.1675720214843751E-2</c:v>
                </c:pt>
                <c:pt idx="1236">
                  <c:v>2.0507354736328125E-2</c:v>
                </c:pt>
                <c:pt idx="1237">
                  <c:v>2.0956420898437501E-2</c:v>
                </c:pt>
                <c:pt idx="1238">
                  <c:v>1.8711090087890625E-2</c:v>
                </c:pt>
                <c:pt idx="1239">
                  <c:v>1.6465759277343752E-2</c:v>
                </c:pt>
                <c:pt idx="1240">
                  <c:v>2.245330810546875E-2</c:v>
                </c:pt>
                <c:pt idx="1241">
                  <c:v>2.3950195312500002E-2</c:v>
                </c:pt>
                <c:pt idx="1242">
                  <c:v>1.0777587890625001E-2</c:v>
                </c:pt>
                <c:pt idx="1243">
                  <c:v>1.4819183349609376E-2</c:v>
                </c:pt>
                <c:pt idx="1244">
                  <c:v>1.1825408935546875E-2</c:v>
                </c:pt>
                <c:pt idx="1245">
                  <c:v>1.676513671875E-2</c:v>
                </c:pt>
                <c:pt idx="1246">
                  <c:v>1.8860778808593753E-2</c:v>
                </c:pt>
                <c:pt idx="1247">
                  <c:v>9.7297668457031247E-3</c:v>
                </c:pt>
                <c:pt idx="1248">
                  <c:v>1.6615447998046876E-2</c:v>
                </c:pt>
                <c:pt idx="1249">
                  <c:v>2.1405487060546877E-2</c:v>
                </c:pt>
                <c:pt idx="1250">
                  <c:v>2.6195526123046875E-2</c:v>
                </c:pt>
                <c:pt idx="1251">
                  <c:v>9.4303894042968763E-3</c:v>
                </c:pt>
                <c:pt idx="1252">
                  <c:v>9.1310119628906262E-3</c:v>
                </c:pt>
                <c:pt idx="1253">
                  <c:v>2.6195526123046875E-2</c:v>
                </c:pt>
                <c:pt idx="1254">
                  <c:v>1.7663269042968752E-2</c:v>
                </c:pt>
                <c:pt idx="1255">
                  <c:v>-8.9813232421874999E-4</c:v>
                </c:pt>
                <c:pt idx="1256">
                  <c:v>1.1376342773437501E-2</c:v>
                </c:pt>
                <c:pt idx="1257">
                  <c:v>1.3172607421875001E-2</c:v>
                </c:pt>
                <c:pt idx="1258">
                  <c:v>1.1675720214843751E-2</c:v>
                </c:pt>
                <c:pt idx="1259">
                  <c:v>9.4303894042968763E-3</c:v>
                </c:pt>
                <c:pt idx="1260">
                  <c:v>1.0927276611328125E-2</c:v>
                </c:pt>
                <c:pt idx="1261">
                  <c:v>6.1372375488281256E-3</c:v>
                </c:pt>
                <c:pt idx="1262">
                  <c:v>1.3621673583984376E-2</c:v>
                </c:pt>
                <c:pt idx="1263">
                  <c:v>1.7214202880859376E-2</c:v>
                </c:pt>
                <c:pt idx="1264">
                  <c:v>2.245330810546875E-2</c:v>
                </c:pt>
                <c:pt idx="1265">
                  <c:v>1.5118560791015626E-2</c:v>
                </c:pt>
                <c:pt idx="1266">
                  <c:v>1.8411712646484377E-2</c:v>
                </c:pt>
                <c:pt idx="1267">
                  <c:v>2.3501129150390626E-2</c:v>
                </c:pt>
                <c:pt idx="1268">
                  <c:v>1.5717315673828124E-2</c:v>
                </c:pt>
                <c:pt idx="1269">
                  <c:v>2.245330810546875E-2</c:v>
                </c:pt>
                <c:pt idx="1270">
                  <c:v>1.7962646484375001E-2</c:v>
                </c:pt>
                <c:pt idx="1271">
                  <c:v>2.1555175781250002E-2</c:v>
                </c:pt>
                <c:pt idx="1272">
                  <c:v>1.676513671875E-2</c:v>
                </c:pt>
                <c:pt idx="1273">
                  <c:v>1.8711090087890625E-2</c:v>
                </c:pt>
                <c:pt idx="1274">
                  <c:v>1.7663269042968752E-2</c:v>
                </c:pt>
                <c:pt idx="1275">
                  <c:v>1.1226654052734375E-2</c:v>
                </c:pt>
                <c:pt idx="1276">
                  <c:v>1.61663818359375E-2</c:v>
                </c:pt>
                <c:pt idx="1277">
                  <c:v>2.4399261474609375E-2</c:v>
                </c:pt>
                <c:pt idx="1278">
                  <c:v>2.2902374267578126E-2</c:v>
                </c:pt>
                <c:pt idx="1279">
                  <c:v>1.7513580322265625E-2</c:v>
                </c:pt>
                <c:pt idx="1280">
                  <c:v>1.676513671875E-2</c:v>
                </c:pt>
                <c:pt idx="1281">
                  <c:v>1.7962646484375001E-2</c:v>
                </c:pt>
                <c:pt idx="1282">
                  <c:v>1.6316070556640624E-2</c:v>
                </c:pt>
                <c:pt idx="1283">
                  <c:v>2.1106109619140626E-2</c:v>
                </c:pt>
                <c:pt idx="1284">
                  <c:v>1.9609222412109377E-2</c:v>
                </c:pt>
                <c:pt idx="1285">
                  <c:v>2.5297393798828127E-2</c:v>
                </c:pt>
                <c:pt idx="1286">
                  <c:v>8.3825683593750002E-3</c:v>
                </c:pt>
                <c:pt idx="1287">
                  <c:v>1.9609222412109377E-2</c:v>
                </c:pt>
                <c:pt idx="1288">
                  <c:v>1.43701171875E-2</c:v>
                </c:pt>
                <c:pt idx="1289">
                  <c:v>1.49688720703125E-2</c:v>
                </c:pt>
                <c:pt idx="1290">
                  <c:v>1.6615447998046876E-2</c:v>
                </c:pt>
                <c:pt idx="1291">
                  <c:v>1.6914825439453125E-2</c:v>
                </c:pt>
                <c:pt idx="1292">
                  <c:v>1.6316070556640624E-2</c:v>
                </c:pt>
                <c:pt idx="1293">
                  <c:v>1.2873229980468751E-2</c:v>
                </c:pt>
                <c:pt idx="1294">
                  <c:v>1.49688720703125E-2</c:v>
                </c:pt>
                <c:pt idx="1295">
                  <c:v>9.8794555664062506E-3</c:v>
                </c:pt>
                <c:pt idx="1296">
                  <c:v>2.4698638916015626E-2</c:v>
                </c:pt>
                <c:pt idx="1297">
                  <c:v>2.0357666015625001E-2</c:v>
                </c:pt>
                <c:pt idx="1298">
                  <c:v>1.7214202880859376E-2</c:v>
                </c:pt>
                <c:pt idx="1299">
                  <c:v>1.6016693115234376E-2</c:v>
                </c:pt>
                <c:pt idx="1300">
                  <c:v>9.1310119628906262E-3</c:v>
                </c:pt>
                <c:pt idx="1301">
                  <c:v>8.3825683593750002E-3</c:v>
                </c:pt>
                <c:pt idx="1302">
                  <c:v>1.7663269042968752E-2</c:v>
                </c:pt>
                <c:pt idx="1303">
                  <c:v>2.9039611816406252E-2</c:v>
                </c:pt>
                <c:pt idx="1304">
                  <c:v>1.9758911132812501E-2</c:v>
                </c:pt>
                <c:pt idx="1305">
                  <c:v>1.4519805908203126E-2</c:v>
                </c:pt>
                <c:pt idx="1306">
                  <c:v>1.8262023925781252E-2</c:v>
                </c:pt>
                <c:pt idx="1307">
                  <c:v>2.4998016357421875E-2</c:v>
                </c:pt>
                <c:pt idx="1308">
                  <c:v>1.8411712646484377E-2</c:v>
                </c:pt>
                <c:pt idx="1309">
                  <c:v>1.7064514160156252E-2</c:v>
                </c:pt>
                <c:pt idx="1310">
                  <c:v>2.2602996826171878E-2</c:v>
                </c:pt>
                <c:pt idx="1311">
                  <c:v>1.0777587890625001E-2</c:v>
                </c:pt>
                <c:pt idx="1312">
                  <c:v>2.4998016357421875E-2</c:v>
                </c:pt>
                <c:pt idx="1313">
                  <c:v>2.3201751708984378E-2</c:v>
                </c:pt>
                <c:pt idx="1314">
                  <c:v>9.5800781250000005E-3</c:v>
                </c:pt>
                <c:pt idx="1315">
                  <c:v>9.7297668457031247E-3</c:v>
                </c:pt>
                <c:pt idx="1316">
                  <c:v>9.5800781250000005E-3</c:v>
                </c:pt>
                <c:pt idx="1317">
                  <c:v>1.5567626953125E-2</c:v>
                </c:pt>
                <c:pt idx="1318">
                  <c:v>2.2602996826171878E-2</c:v>
                </c:pt>
                <c:pt idx="1319">
                  <c:v>1.5717315673828124E-2</c:v>
                </c:pt>
                <c:pt idx="1320">
                  <c:v>2.0507354736328125E-2</c:v>
                </c:pt>
                <c:pt idx="1321">
                  <c:v>2.365081787109375E-2</c:v>
                </c:pt>
                <c:pt idx="1322">
                  <c:v>2.2902374267578126E-2</c:v>
                </c:pt>
                <c:pt idx="1323">
                  <c:v>2.4399261474609375E-2</c:v>
                </c:pt>
                <c:pt idx="1324">
                  <c:v>1.0328521728515625E-2</c:v>
                </c:pt>
                <c:pt idx="1325">
                  <c:v>1.1376342773437501E-2</c:v>
                </c:pt>
                <c:pt idx="1326">
                  <c:v>1.5567626953125E-2</c:v>
                </c:pt>
                <c:pt idx="1327">
                  <c:v>2.0207977294921877E-2</c:v>
                </c:pt>
                <c:pt idx="1328">
                  <c:v>1.7962646484375001E-2</c:v>
                </c:pt>
                <c:pt idx="1329">
                  <c:v>1.6914825439453125E-2</c:v>
                </c:pt>
                <c:pt idx="1330">
                  <c:v>2.305206298828125E-2</c:v>
                </c:pt>
                <c:pt idx="1331">
                  <c:v>1.8711090087890625E-2</c:v>
                </c:pt>
                <c:pt idx="1332">
                  <c:v>1.9609222412109377E-2</c:v>
                </c:pt>
                <c:pt idx="1333">
                  <c:v>1.7663269042968752E-2</c:v>
                </c:pt>
                <c:pt idx="1334">
                  <c:v>9.7297668457031247E-3</c:v>
                </c:pt>
                <c:pt idx="1335">
                  <c:v>8.8316345214843762E-3</c:v>
                </c:pt>
                <c:pt idx="1336">
                  <c:v>1.9908599853515625E-2</c:v>
                </c:pt>
                <c:pt idx="1337">
                  <c:v>1.4070739746093752E-2</c:v>
                </c:pt>
                <c:pt idx="1338">
                  <c:v>1.5867004394531252E-2</c:v>
                </c:pt>
                <c:pt idx="1339">
                  <c:v>1.526824951171875E-2</c:v>
                </c:pt>
                <c:pt idx="1340">
                  <c:v>9.8794555664062506E-3</c:v>
                </c:pt>
                <c:pt idx="1341">
                  <c:v>7.334747314453125E-3</c:v>
                </c:pt>
                <c:pt idx="1342">
                  <c:v>1.5567626953125E-2</c:v>
                </c:pt>
                <c:pt idx="1343">
                  <c:v>1.3322296142578125E-2</c:v>
                </c:pt>
                <c:pt idx="1344">
                  <c:v>2.6794281005859375E-2</c:v>
                </c:pt>
                <c:pt idx="1345">
                  <c:v>2.1405487060546877E-2</c:v>
                </c:pt>
                <c:pt idx="1346">
                  <c:v>1.7812957763671877E-2</c:v>
                </c:pt>
                <c:pt idx="1347">
                  <c:v>1.8561401367187501E-2</c:v>
                </c:pt>
                <c:pt idx="1348">
                  <c:v>2.4399261474609375E-2</c:v>
                </c:pt>
                <c:pt idx="1349">
                  <c:v>2.7692413330078127E-2</c:v>
                </c:pt>
                <c:pt idx="1350">
                  <c:v>1.5417938232421876E-2</c:v>
                </c:pt>
                <c:pt idx="1351">
                  <c:v>1.3621673583984376E-2</c:v>
                </c:pt>
                <c:pt idx="1352">
                  <c:v>1.8860778808593753E-2</c:v>
                </c:pt>
                <c:pt idx="1353">
                  <c:v>1.61663818359375E-2</c:v>
                </c:pt>
                <c:pt idx="1354">
                  <c:v>2.0207977294921877E-2</c:v>
                </c:pt>
                <c:pt idx="1355">
                  <c:v>2.5596771240234375E-2</c:v>
                </c:pt>
                <c:pt idx="1356">
                  <c:v>1.4519805908203126E-2</c:v>
                </c:pt>
                <c:pt idx="1357">
                  <c:v>1.3172607421875001E-2</c:v>
                </c:pt>
                <c:pt idx="1358">
                  <c:v>1.7962646484375001E-2</c:v>
                </c:pt>
                <c:pt idx="1359">
                  <c:v>8.232879638671876E-3</c:v>
                </c:pt>
                <c:pt idx="1360">
                  <c:v>1.2124786376953125E-2</c:v>
                </c:pt>
                <c:pt idx="1361">
                  <c:v>7.7838134765625001E-3</c:v>
                </c:pt>
                <c:pt idx="1362">
                  <c:v>1.3172607421875001E-2</c:v>
                </c:pt>
                <c:pt idx="1363">
                  <c:v>1.5417938232421876E-2</c:v>
                </c:pt>
                <c:pt idx="1364">
                  <c:v>2.1106109619140626E-2</c:v>
                </c:pt>
                <c:pt idx="1365">
                  <c:v>1.3771362304687501E-2</c:v>
                </c:pt>
                <c:pt idx="1366">
                  <c:v>2.125579833984375E-2</c:v>
                </c:pt>
                <c:pt idx="1367">
                  <c:v>2.125579833984375E-2</c:v>
                </c:pt>
                <c:pt idx="1368">
                  <c:v>2.0058288574218749E-2</c:v>
                </c:pt>
                <c:pt idx="1369">
                  <c:v>1.2424163818359375E-2</c:v>
                </c:pt>
                <c:pt idx="1370">
                  <c:v>2.6644592285156251E-2</c:v>
                </c:pt>
                <c:pt idx="1371">
                  <c:v>1.9309844970703125E-2</c:v>
                </c:pt>
                <c:pt idx="1372">
                  <c:v>1.0029144287109375E-2</c:v>
                </c:pt>
                <c:pt idx="1373">
                  <c:v>2.5746459960937502E-2</c:v>
                </c:pt>
                <c:pt idx="1374">
                  <c:v>1.7513580322265625E-2</c:v>
                </c:pt>
                <c:pt idx="1375">
                  <c:v>1.2573852539062501E-2</c:v>
                </c:pt>
                <c:pt idx="1376">
                  <c:v>1.7663269042968752E-2</c:v>
                </c:pt>
                <c:pt idx="1377">
                  <c:v>1.9010467529296877E-2</c:v>
                </c:pt>
                <c:pt idx="1378">
                  <c:v>1.4519805908203126E-2</c:v>
                </c:pt>
                <c:pt idx="1379">
                  <c:v>2.3950195312500002E-2</c:v>
                </c:pt>
                <c:pt idx="1380">
                  <c:v>2.1704864501953126E-2</c:v>
                </c:pt>
                <c:pt idx="1381">
                  <c:v>1.9758911132812501E-2</c:v>
                </c:pt>
                <c:pt idx="1382">
                  <c:v>1.2424163818359375E-2</c:v>
                </c:pt>
                <c:pt idx="1383">
                  <c:v>1.5867004394531252E-2</c:v>
                </c:pt>
                <c:pt idx="1384">
                  <c:v>2.5596771240234375E-2</c:v>
                </c:pt>
                <c:pt idx="1385">
                  <c:v>1.9908599853515625E-2</c:v>
                </c:pt>
                <c:pt idx="1386">
                  <c:v>1.2723541259765625E-2</c:v>
                </c:pt>
                <c:pt idx="1387">
                  <c:v>1.4519805908203126E-2</c:v>
                </c:pt>
                <c:pt idx="1388">
                  <c:v>1.7214202880859376E-2</c:v>
                </c:pt>
                <c:pt idx="1389">
                  <c:v>1.61663818359375E-2</c:v>
                </c:pt>
                <c:pt idx="1390">
                  <c:v>2.7243347167968751E-2</c:v>
                </c:pt>
                <c:pt idx="1391">
                  <c:v>2.365081787109375E-2</c:v>
                </c:pt>
                <c:pt idx="1392">
                  <c:v>1.7363891601562501E-2</c:v>
                </c:pt>
                <c:pt idx="1393">
                  <c:v>1.5118560791015626E-2</c:v>
                </c:pt>
                <c:pt idx="1394">
                  <c:v>2.3950195312500002E-2</c:v>
                </c:pt>
                <c:pt idx="1395">
                  <c:v>2.2303619384765626E-2</c:v>
                </c:pt>
                <c:pt idx="1396">
                  <c:v>1.3172607421875001E-2</c:v>
                </c:pt>
                <c:pt idx="1397">
                  <c:v>2.0806732177734377E-2</c:v>
                </c:pt>
                <c:pt idx="1398">
                  <c:v>1.1076965332031251E-2</c:v>
                </c:pt>
                <c:pt idx="1399">
                  <c:v>1.8411712646484377E-2</c:v>
                </c:pt>
                <c:pt idx="1400">
                  <c:v>2.2602996826171878E-2</c:v>
                </c:pt>
                <c:pt idx="1401">
                  <c:v>1.8860778808593753E-2</c:v>
                </c:pt>
                <c:pt idx="1402">
                  <c:v>1.8112335205078125E-2</c:v>
                </c:pt>
                <c:pt idx="1403">
                  <c:v>2.4698638916015626E-2</c:v>
                </c:pt>
                <c:pt idx="1404">
                  <c:v>2.3501129150390626E-2</c:v>
                </c:pt>
                <c:pt idx="1405">
                  <c:v>1.7663269042968752E-2</c:v>
                </c:pt>
                <c:pt idx="1406">
                  <c:v>2.6195526123046875E-2</c:v>
                </c:pt>
                <c:pt idx="1407">
                  <c:v>1.2723541259765625E-2</c:v>
                </c:pt>
                <c:pt idx="1408">
                  <c:v>2.0806732177734377E-2</c:v>
                </c:pt>
                <c:pt idx="1409">
                  <c:v>1.1226654052734375E-2</c:v>
                </c:pt>
                <c:pt idx="1410">
                  <c:v>9.2807006835937504E-3</c:v>
                </c:pt>
                <c:pt idx="1411">
                  <c:v>1.9908599853515625E-2</c:v>
                </c:pt>
                <c:pt idx="1412">
                  <c:v>1.0777587890625001E-2</c:v>
                </c:pt>
                <c:pt idx="1413">
                  <c:v>6.4366149902343756E-3</c:v>
                </c:pt>
                <c:pt idx="1414">
                  <c:v>1.4519805908203126E-2</c:v>
                </c:pt>
                <c:pt idx="1415">
                  <c:v>8.6819458007812503E-3</c:v>
                </c:pt>
                <c:pt idx="1416">
                  <c:v>1.9459533691406249E-2</c:v>
                </c:pt>
                <c:pt idx="1417">
                  <c:v>1.2723541259765625E-2</c:v>
                </c:pt>
                <c:pt idx="1418">
                  <c:v>1.5867004394531252E-2</c:v>
                </c:pt>
                <c:pt idx="1419">
                  <c:v>2.125579833984375E-2</c:v>
                </c:pt>
                <c:pt idx="1420">
                  <c:v>1.1526031494140625E-2</c:v>
                </c:pt>
                <c:pt idx="1421">
                  <c:v>5.6881713867187505E-3</c:v>
                </c:pt>
                <c:pt idx="1422">
                  <c:v>1.8711090087890625E-2</c:v>
                </c:pt>
                <c:pt idx="1423">
                  <c:v>2.2153930664062502E-2</c:v>
                </c:pt>
                <c:pt idx="1424">
                  <c:v>1.7663269042968752E-2</c:v>
                </c:pt>
                <c:pt idx="1425">
                  <c:v>1.9908599853515625E-2</c:v>
                </c:pt>
                <c:pt idx="1426">
                  <c:v>2.4998016357421875E-2</c:v>
                </c:pt>
                <c:pt idx="1427">
                  <c:v>1.5118560791015626E-2</c:v>
                </c:pt>
                <c:pt idx="1428">
                  <c:v>2.0058288574218749E-2</c:v>
                </c:pt>
                <c:pt idx="1429">
                  <c:v>1.8112335205078125E-2</c:v>
                </c:pt>
                <c:pt idx="1430">
                  <c:v>1.676513671875E-2</c:v>
                </c:pt>
                <c:pt idx="1431">
                  <c:v>1.4519805908203126E-2</c:v>
                </c:pt>
                <c:pt idx="1432">
                  <c:v>1.0478210449218751E-2</c:v>
                </c:pt>
                <c:pt idx="1433">
                  <c:v>1.6316070556640624E-2</c:v>
                </c:pt>
                <c:pt idx="1434">
                  <c:v>5.8378601074218755E-3</c:v>
                </c:pt>
                <c:pt idx="1435">
                  <c:v>2.6494903564453127E-2</c:v>
                </c:pt>
                <c:pt idx="1436">
                  <c:v>1.2573852539062501E-2</c:v>
                </c:pt>
                <c:pt idx="1437">
                  <c:v>1.5417938232421876E-2</c:v>
                </c:pt>
                <c:pt idx="1438">
                  <c:v>1.61663818359375E-2</c:v>
                </c:pt>
                <c:pt idx="1439">
                  <c:v>2.2752685546875002E-2</c:v>
                </c:pt>
                <c:pt idx="1440">
                  <c:v>1.9908599853515625E-2</c:v>
                </c:pt>
                <c:pt idx="1441">
                  <c:v>1.3322296142578125E-2</c:v>
                </c:pt>
                <c:pt idx="1442">
                  <c:v>2.7243347167968751E-2</c:v>
                </c:pt>
                <c:pt idx="1443">
                  <c:v>1.3172607421875001E-2</c:v>
                </c:pt>
                <c:pt idx="1444">
                  <c:v>1.5118560791015626E-2</c:v>
                </c:pt>
                <c:pt idx="1445">
                  <c:v>1.3621673583984376E-2</c:v>
                </c:pt>
                <c:pt idx="1446">
                  <c:v>1.0328521728515625E-2</c:v>
                </c:pt>
                <c:pt idx="1447">
                  <c:v>1.3172607421875001E-2</c:v>
                </c:pt>
                <c:pt idx="1448">
                  <c:v>1.676513671875E-2</c:v>
                </c:pt>
                <c:pt idx="1449">
                  <c:v>1.5118560791015626E-2</c:v>
                </c:pt>
                <c:pt idx="1450">
                  <c:v>2.8440856933593751E-2</c:v>
                </c:pt>
                <c:pt idx="1451">
                  <c:v>1.61663818359375E-2</c:v>
                </c:pt>
                <c:pt idx="1452">
                  <c:v>8.5322570800781261E-3</c:v>
                </c:pt>
                <c:pt idx="1453">
                  <c:v>1.2424163818359375E-2</c:v>
                </c:pt>
                <c:pt idx="1454">
                  <c:v>2.1555175781250002E-2</c:v>
                </c:pt>
                <c:pt idx="1455">
                  <c:v>7.7838134765625001E-3</c:v>
                </c:pt>
                <c:pt idx="1456">
                  <c:v>1.8262023925781252E-2</c:v>
                </c:pt>
                <c:pt idx="1457">
                  <c:v>1.8262023925781252E-2</c:v>
                </c:pt>
                <c:pt idx="1458">
                  <c:v>9.7297668457031247E-3</c:v>
                </c:pt>
                <c:pt idx="1459">
                  <c:v>1.3621673583984376E-2</c:v>
                </c:pt>
                <c:pt idx="1460">
                  <c:v>2.3351440429687502E-2</c:v>
                </c:pt>
                <c:pt idx="1461">
                  <c:v>1.2274475097656251E-2</c:v>
                </c:pt>
                <c:pt idx="1462">
                  <c:v>8.9813232421875003E-3</c:v>
                </c:pt>
                <c:pt idx="1463">
                  <c:v>2.0357666015625001E-2</c:v>
                </c:pt>
                <c:pt idx="1464">
                  <c:v>1.1226654052734375E-2</c:v>
                </c:pt>
                <c:pt idx="1465">
                  <c:v>1.3471984863281251E-2</c:v>
                </c:pt>
                <c:pt idx="1466">
                  <c:v>1.0927276611328125E-2</c:v>
                </c:pt>
                <c:pt idx="1467">
                  <c:v>8.8316345214843762E-3</c:v>
                </c:pt>
                <c:pt idx="1468">
                  <c:v>2.2752685546875002E-2</c:v>
                </c:pt>
                <c:pt idx="1469">
                  <c:v>2.0956420898437501E-2</c:v>
                </c:pt>
                <c:pt idx="1470">
                  <c:v>1.4070739746093752E-2</c:v>
                </c:pt>
                <c:pt idx="1471">
                  <c:v>1.5118560791015626E-2</c:v>
                </c:pt>
                <c:pt idx="1472">
                  <c:v>2.5297393798828127E-2</c:v>
                </c:pt>
                <c:pt idx="1473">
                  <c:v>1.0328521728515625E-2</c:v>
                </c:pt>
                <c:pt idx="1474">
                  <c:v>7.933502197265626E-3</c:v>
                </c:pt>
                <c:pt idx="1475">
                  <c:v>2.1405487060546877E-2</c:v>
                </c:pt>
                <c:pt idx="1476">
                  <c:v>1.7214202880859376E-2</c:v>
                </c:pt>
                <c:pt idx="1477">
                  <c:v>4.3409729003906251E-3</c:v>
                </c:pt>
                <c:pt idx="1478">
                  <c:v>1.3771362304687501E-2</c:v>
                </c:pt>
                <c:pt idx="1479">
                  <c:v>1.1975097656250001E-2</c:v>
                </c:pt>
                <c:pt idx="1480">
                  <c:v>1.7513580322265625E-2</c:v>
                </c:pt>
                <c:pt idx="1481">
                  <c:v>1.6615447998046876E-2</c:v>
                </c:pt>
                <c:pt idx="1482">
                  <c:v>1.0178833007812501E-2</c:v>
                </c:pt>
                <c:pt idx="1483">
                  <c:v>1.7513580322265625E-2</c:v>
                </c:pt>
                <c:pt idx="1484">
                  <c:v>5.8378601074218755E-3</c:v>
                </c:pt>
                <c:pt idx="1485">
                  <c:v>7.1850585937499999E-3</c:v>
                </c:pt>
                <c:pt idx="1486">
                  <c:v>1.0927276611328125E-2</c:v>
                </c:pt>
                <c:pt idx="1487">
                  <c:v>1.3621673583984376E-2</c:v>
                </c:pt>
                <c:pt idx="1488">
                  <c:v>2.0058288574218749E-2</c:v>
                </c:pt>
                <c:pt idx="1489">
                  <c:v>1.8711090087890625E-2</c:v>
                </c:pt>
                <c:pt idx="1490">
                  <c:v>2.0956420898437501E-2</c:v>
                </c:pt>
                <c:pt idx="1491">
                  <c:v>1.9459533691406249E-2</c:v>
                </c:pt>
                <c:pt idx="1492">
                  <c:v>1.9908599853515625E-2</c:v>
                </c:pt>
                <c:pt idx="1493">
                  <c:v>2.365081787109375E-2</c:v>
                </c:pt>
                <c:pt idx="1494">
                  <c:v>1.8262023925781252E-2</c:v>
                </c:pt>
                <c:pt idx="1495">
                  <c:v>1.5118560791015626E-2</c:v>
                </c:pt>
                <c:pt idx="1496">
                  <c:v>2.6644592285156251E-2</c:v>
                </c:pt>
                <c:pt idx="1497">
                  <c:v>1.5717315673828124E-2</c:v>
                </c:pt>
                <c:pt idx="1498">
                  <c:v>1.0029144287109375E-2</c:v>
                </c:pt>
                <c:pt idx="1499">
                  <c:v>1.5867004394531252E-2</c:v>
                </c:pt>
                <c:pt idx="1500">
                  <c:v>1.0927276611328125E-2</c:v>
                </c:pt>
                <c:pt idx="1501">
                  <c:v>1.43701171875E-2</c:v>
                </c:pt>
                <c:pt idx="1502">
                  <c:v>1.3771362304687501E-2</c:v>
                </c:pt>
                <c:pt idx="1503">
                  <c:v>2.0507354736328125E-2</c:v>
                </c:pt>
                <c:pt idx="1504">
                  <c:v>1.9010467529296877E-2</c:v>
                </c:pt>
                <c:pt idx="1505">
                  <c:v>1.7214202880859376E-2</c:v>
                </c:pt>
                <c:pt idx="1506">
                  <c:v>1.3322296142578125E-2</c:v>
                </c:pt>
                <c:pt idx="1507">
                  <c:v>1.466949462890625E-2</c:v>
                </c:pt>
                <c:pt idx="1508">
                  <c:v>2.2752685546875002E-2</c:v>
                </c:pt>
                <c:pt idx="1509">
                  <c:v>2.7542724609375003E-2</c:v>
                </c:pt>
                <c:pt idx="1510">
                  <c:v>1.5118560791015626E-2</c:v>
                </c:pt>
                <c:pt idx="1511">
                  <c:v>1.43701171875E-2</c:v>
                </c:pt>
                <c:pt idx="1512">
                  <c:v>2.6494903564453127E-2</c:v>
                </c:pt>
                <c:pt idx="1513">
                  <c:v>1.49688720703125E-2</c:v>
                </c:pt>
                <c:pt idx="1514">
                  <c:v>1.9609222412109377E-2</c:v>
                </c:pt>
                <c:pt idx="1515">
                  <c:v>1.7663269042968752E-2</c:v>
                </c:pt>
                <c:pt idx="1516">
                  <c:v>1.6914825439453125E-2</c:v>
                </c:pt>
                <c:pt idx="1517">
                  <c:v>1.8112335205078125E-2</c:v>
                </c:pt>
                <c:pt idx="1518">
                  <c:v>2.5447082519531251E-2</c:v>
                </c:pt>
                <c:pt idx="1519">
                  <c:v>1.7962646484375001E-2</c:v>
                </c:pt>
                <c:pt idx="1520">
                  <c:v>1.5417938232421876E-2</c:v>
                </c:pt>
                <c:pt idx="1521">
                  <c:v>8.5322570800781261E-3</c:v>
                </c:pt>
                <c:pt idx="1522">
                  <c:v>1.3322296142578125E-2</c:v>
                </c:pt>
                <c:pt idx="1523">
                  <c:v>1.0478210449218751E-2</c:v>
                </c:pt>
                <c:pt idx="1524">
                  <c:v>2.245330810546875E-2</c:v>
                </c:pt>
                <c:pt idx="1525">
                  <c:v>1.676513671875E-2</c:v>
                </c:pt>
                <c:pt idx="1526">
                  <c:v>4.1912841796875001E-3</c:v>
                </c:pt>
                <c:pt idx="1527">
                  <c:v>1.7812957763671877E-2</c:v>
                </c:pt>
                <c:pt idx="1528">
                  <c:v>1.8711090087890625E-2</c:v>
                </c:pt>
                <c:pt idx="1529">
                  <c:v>1.2274475097656251E-2</c:v>
                </c:pt>
                <c:pt idx="1530">
                  <c:v>1.7663269042968752E-2</c:v>
                </c:pt>
                <c:pt idx="1531">
                  <c:v>1.9609222412109377E-2</c:v>
                </c:pt>
                <c:pt idx="1532">
                  <c:v>1.3172607421875001E-2</c:v>
                </c:pt>
                <c:pt idx="1533">
                  <c:v>1.1975097656250001E-2</c:v>
                </c:pt>
                <c:pt idx="1534">
                  <c:v>1.7064514160156252E-2</c:v>
                </c:pt>
                <c:pt idx="1535">
                  <c:v>9.1310119628906262E-3</c:v>
                </c:pt>
                <c:pt idx="1536">
                  <c:v>2.1555175781250002E-2</c:v>
                </c:pt>
                <c:pt idx="1537">
                  <c:v>1.8262023925781252E-2</c:v>
                </c:pt>
                <c:pt idx="1538">
                  <c:v>1.2873229980468751E-2</c:v>
                </c:pt>
                <c:pt idx="1539">
                  <c:v>2.065704345703125E-2</c:v>
                </c:pt>
                <c:pt idx="1540">
                  <c:v>2.3800506591796878E-2</c:v>
                </c:pt>
                <c:pt idx="1541">
                  <c:v>8.5322570800781261E-3</c:v>
                </c:pt>
                <c:pt idx="1542">
                  <c:v>1.466949462890625E-2</c:v>
                </c:pt>
                <c:pt idx="1543">
                  <c:v>2.2602996826171878E-2</c:v>
                </c:pt>
                <c:pt idx="1544">
                  <c:v>1.5867004394531252E-2</c:v>
                </c:pt>
                <c:pt idx="1545">
                  <c:v>7.933502197265626E-3</c:v>
                </c:pt>
                <c:pt idx="1546">
                  <c:v>2.185455322265625E-2</c:v>
                </c:pt>
                <c:pt idx="1547">
                  <c:v>1.5717315673828124E-2</c:v>
                </c:pt>
                <c:pt idx="1548">
                  <c:v>1.7513580322265625E-2</c:v>
                </c:pt>
                <c:pt idx="1549">
                  <c:v>1.4519805908203126E-2</c:v>
                </c:pt>
                <c:pt idx="1550">
                  <c:v>1.7363891601562501E-2</c:v>
                </c:pt>
                <c:pt idx="1551">
                  <c:v>7.0353698730468758E-3</c:v>
                </c:pt>
                <c:pt idx="1552">
                  <c:v>9.5800781250000005E-3</c:v>
                </c:pt>
                <c:pt idx="1553">
                  <c:v>1.2274475097656251E-2</c:v>
                </c:pt>
                <c:pt idx="1554">
                  <c:v>1.2274475097656251E-2</c:v>
                </c:pt>
                <c:pt idx="1555">
                  <c:v>1.4519805908203126E-2</c:v>
                </c:pt>
                <c:pt idx="1556">
                  <c:v>1.0178833007812501E-2</c:v>
                </c:pt>
                <c:pt idx="1557">
                  <c:v>1.2873229980468751E-2</c:v>
                </c:pt>
                <c:pt idx="1558">
                  <c:v>1.7064514160156252E-2</c:v>
                </c:pt>
                <c:pt idx="1559">
                  <c:v>1.0178833007812501E-2</c:v>
                </c:pt>
                <c:pt idx="1560">
                  <c:v>1.8411712646484377E-2</c:v>
                </c:pt>
                <c:pt idx="1561">
                  <c:v>1.526824951171875E-2</c:v>
                </c:pt>
                <c:pt idx="1562">
                  <c:v>8.232879638671876E-3</c:v>
                </c:pt>
                <c:pt idx="1563">
                  <c:v>1.9160156250000001E-2</c:v>
                </c:pt>
                <c:pt idx="1564">
                  <c:v>1.3322296142578125E-2</c:v>
                </c:pt>
                <c:pt idx="1565">
                  <c:v>1.1226654052734375E-2</c:v>
                </c:pt>
                <c:pt idx="1566">
                  <c:v>2.125579833984375E-2</c:v>
                </c:pt>
                <c:pt idx="1567">
                  <c:v>1.1526031494140625E-2</c:v>
                </c:pt>
                <c:pt idx="1568">
                  <c:v>6.8856811523437507E-3</c:v>
                </c:pt>
                <c:pt idx="1569">
                  <c:v>8.5322570800781261E-3</c:v>
                </c:pt>
                <c:pt idx="1570">
                  <c:v>1.3172607421875001E-2</c:v>
                </c:pt>
                <c:pt idx="1571">
                  <c:v>2.0357666015625001E-2</c:v>
                </c:pt>
                <c:pt idx="1572">
                  <c:v>1.1526031494140625E-2</c:v>
                </c:pt>
                <c:pt idx="1573">
                  <c:v>1.61663818359375E-2</c:v>
                </c:pt>
                <c:pt idx="1574">
                  <c:v>1.7214202880859376E-2</c:v>
                </c:pt>
                <c:pt idx="1575">
                  <c:v>2.4848327636718751E-2</c:v>
                </c:pt>
                <c:pt idx="1576">
                  <c:v>1.0478210449218751E-2</c:v>
                </c:pt>
                <c:pt idx="1577">
                  <c:v>1.8411712646484377E-2</c:v>
                </c:pt>
                <c:pt idx="1578">
                  <c:v>1.9160156250000001E-2</c:v>
                </c:pt>
                <c:pt idx="1579">
                  <c:v>1.1825408935546875E-2</c:v>
                </c:pt>
                <c:pt idx="1580">
                  <c:v>1.7363891601562501E-2</c:v>
                </c:pt>
                <c:pt idx="1581">
                  <c:v>1.1675720214843751E-2</c:v>
                </c:pt>
                <c:pt idx="1582">
                  <c:v>1.0178833007812501E-2</c:v>
                </c:pt>
                <c:pt idx="1583">
                  <c:v>1.0328521728515625E-2</c:v>
                </c:pt>
                <c:pt idx="1584">
                  <c:v>1.8561401367187501E-2</c:v>
                </c:pt>
                <c:pt idx="1585">
                  <c:v>1.5717315673828124E-2</c:v>
                </c:pt>
                <c:pt idx="1586">
                  <c:v>2.8440856933593751E-2</c:v>
                </c:pt>
                <c:pt idx="1587">
                  <c:v>2.4548950195312502E-2</c:v>
                </c:pt>
                <c:pt idx="1588">
                  <c:v>1.676513671875E-2</c:v>
                </c:pt>
                <c:pt idx="1589">
                  <c:v>8.9813232421875003E-3</c:v>
                </c:pt>
                <c:pt idx="1590">
                  <c:v>9.5800781250000005E-3</c:v>
                </c:pt>
                <c:pt idx="1591">
                  <c:v>7.933502197265626E-3</c:v>
                </c:pt>
                <c:pt idx="1592">
                  <c:v>1.7812957763671877E-2</c:v>
                </c:pt>
                <c:pt idx="1593">
                  <c:v>2.2153930664062502E-2</c:v>
                </c:pt>
                <c:pt idx="1594">
                  <c:v>1.7214202880859376E-2</c:v>
                </c:pt>
                <c:pt idx="1595">
                  <c:v>1.0328521728515625E-2</c:v>
                </c:pt>
                <c:pt idx="1596">
                  <c:v>1.1975097656250001E-2</c:v>
                </c:pt>
                <c:pt idx="1597">
                  <c:v>1.1825408935546875E-2</c:v>
                </c:pt>
                <c:pt idx="1598">
                  <c:v>2.0806732177734377E-2</c:v>
                </c:pt>
                <c:pt idx="1599">
                  <c:v>1.7214202880859376E-2</c:v>
                </c:pt>
                <c:pt idx="1600">
                  <c:v>1.8860778808593753E-2</c:v>
                </c:pt>
                <c:pt idx="1601">
                  <c:v>1.4070739746093752E-2</c:v>
                </c:pt>
                <c:pt idx="1602">
                  <c:v>1.9908599853515625E-2</c:v>
                </c:pt>
                <c:pt idx="1603">
                  <c:v>1.3022918701171875E-2</c:v>
                </c:pt>
                <c:pt idx="1604">
                  <c:v>9.4303894042968763E-3</c:v>
                </c:pt>
                <c:pt idx="1605">
                  <c:v>6.5863037109375007E-3</c:v>
                </c:pt>
                <c:pt idx="1606">
                  <c:v>1.8860778808593753E-2</c:v>
                </c:pt>
                <c:pt idx="1607">
                  <c:v>1.7663269042968752E-2</c:v>
                </c:pt>
                <c:pt idx="1608">
                  <c:v>9.5800781250000005E-3</c:v>
                </c:pt>
                <c:pt idx="1609">
                  <c:v>1.2723541259765625E-2</c:v>
                </c:pt>
                <c:pt idx="1610">
                  <c:v>1.466949462890625E-2</c:v>
                </c:pt>
                <c:pt idx="1611">
                  <c:v>1.6016693115234376E-2</c:v>
                </c:pt>
                <c:pt idx="1612">
                  <c:v>1.466949462890625E-2</c:v>
                </c:pt>
                <c:pt idx="1613">
                  <c:v>1.7363891601562501E-2</c:v>
                </c:pt>
                <c:pt idx="1614">
                  <c:v>8.8316345214843762E-3</c:v>
                </c:pt>
                <c:pt idx="1615">
                  <c:v>6.8856811523437507E-3</c:v>
                </c:pt>
                <c:pt idx="1616">
                  <c:v>1.5118560791015626E-2</c:v>
                </c:pt>
                <c:pt idx="1617">
                  <c:v>1.0178833007812501E-2</c:v>
                </c:pt>
                <c:pt idx="1618">
                  <c:v>1.3322296142578125E-2</c:v>
                </c:pt>
                <c:pt idx="1619">
                  <c:v>1.8411712646484377E-2</c:v>
                </c:pt>
                <c:pt idx="1620">
                  <c:v>1.0627899169921875E-2</c:v>
                </c:pt>
                <c:pt idx="1621">
                  <c:v>9.4303894042968763E-3</c:v>
                </c:pt>
                <c:pt idx="1622">
                  <c:v>2.4698638916015626E-2</c:v>
                </c:pt>
                <c:pt idx="1623">
                  <c:v>1.3471984863281251E-2</c:v>
                </c:pt>
                <c:pt idx="1624">
                  <c:v>9.1310119628906262E-3</c:v>
                </c:pt>
                <c:pt idx="1625">
                  <c:v>1.0927276611328125E-2</c:v>
                </c:pt>
                <c:pt idx="1626">
                  <c:v>5.3887939453125004E-3</c:v>
                </c:pt>
                <c:pt idx="1627">
                  <c:v>1.526824951171875E-2</c:v>
                </c:pt>
                <c:pt idx="1628">
                  <c:v>2.4848327636718751E-2</c:v>
                </c:pt>
                <c:pt idx="1629">
                  <c:v>8.0831909179687501E-3</c:v>
                </c:pt>
                <c:pt idx="1630">
                  <c:v>1.676513671875E-2</c:v>
                </c:pt>
                <c:pt idx="1631">
                  <c:v>1.9010467529296877E-2</c:v>
                </c:pt>
                <c:pt idx="1632">
                  <c:v>1.1376342773437501E-2</c:v>
                </c:pt>
                <c:pt idx="1633">
                  <c:v>1.6016693115234376E-2</c:v>
                </c:pt>
                <c:pt idx="1634">
                  <c:v>2.424957275390625E-2</c:v>
                </c:pt>
                <c:pt idx="1635">
                  <c:v>1.3022918701171875E-2</c:v>
                </c:pt>
                <c:pt idx="1636">
                  <c:v>1.2573852539062501E-2</c:v>
                </c:pt>
                <c:pt idx="1637">
                  <c:v>1.0627899169921875E-2</c:v>
                </c:pt>
                <c:pt idx="1638">
                  <c:v>1.047821044921875E-3</c:v>
                </c:pt>
                <c:pt idx="1639">
                  <c:v>1.5118560791015626E-2</c:v>
                </c:pt>
                <c:pt idx="1640">
                  <c:v>1.526824951171875E-2</c:v>
                </c:pt>
                <c:pt idx="1641">
                  <c:v>1.4519805908203126E-2</c:v>
                </c:pt>
                <c:pt idx="1642">
                  <c:v>8.232879638671876E-3</c:v>
                </c:pt>
                <c:pt idx="1643">
                  <c:v>7.0353698730468758E-3</c:v>
                </c:pt>
                <c:pt idx="1644">
                  <c:v>1.3621673583984376E-2</c:v>
                </c:pt>
                <c:pt idx="1645">
                  <c:v>2.2153930664062502E-2</c:v>
                </c:pt>
                <c:pt idx="1646">
                  <c:v>1.2274475097656251E-2</c:v>
                </c:pt>
                <c:pt idx="1647">
                  <c:v>8.232879638671876E-3</c:v>
                </c:pt>
                <c:pt idx="1648">
                  <c:v>8.232879638671876E-3</c:v>
                </c:pt>
                <c:pt idx="1649">
                  <c:v>1.2873229980468751E-2</c:v>
                </c:pt>
                <c:pt idx="1650">
                  <c:v>1.1526031494140625E-2</c:v>
                </c:pt>
                <c:pt idx="1651">
                  <c:v>9.4303894042968763E-3</c:v>
                </c:pt>
                <c:pt idx="1652">
                  <c:v>1.6914825439453125E-2</c:v>
                </c:pt>
                <c:pt idx="1653">
                  <c:v>1.4819183349609376E-2</c:v>
                </c:pt>
                <c:pt idx="1654">
                  <c:v>1.1526031494140625E-2</c:v>
                </c:pt>
                <c:pt idx="1655">
                  <c:v>6.1372375488281256E-3</c:v>
                </c:pt>
                <c:pt idx="1656">
                  <c:v>1.8112335205078125E-2</c:v>
                </c:pt>
                <c:pt idx="1657">
                  <c:v>1.0777587890625001E-2</c:v>
                </c:pt>
                <c:pt idx="1658">
                  <c:v>8.8316345214843762E-3</c:v>
                </c:pt>
                <c:pt idx="1659">
                  <c:v>1.3771362304687501E-2</c:v>
                </c:pt>
                <c:pt idx="1660">
                  <c:v>1.1376342773437501E-2</c:v>
                </c:pt>
                <c:pt idx="1661">
                  <c:v>1.8411712646484377E-2</c:v>
                </c:pt>
                <c:pt idx="1662">
                  <c:v>1.4070739746093752E-2</c:v>
                </c:pt>
                <c:pt idx="1663">
                  <c:v>1.3921051025390626E-2</c:v>
                </c:pt>
                <c:pt idx="1664">
                  <c:v>1.1975097656250001E-2</c:v>
                </c:pt>
                <c:pt idx="1665">
                  <c:v>4.3409729003906251E-3</c:v>
                </c:pt>
                <c:pt idx="1666">
                  <c:v>8.9813232421874999E-4</c:v>
                </c:pt>
                <c:pt idx="1667">
                  <c:v>9.8794555664062506E-3</c:v>
                </c:pt>
                <c:pt idx="1668">
                  <c:v>6.7359924316406257E-3</c:v>
                </c:pt>
                <c:pt idx="1669">
                  <c:v>6.8856811523437507E-3</c:v>
                </c:pt>
                <c:pt idx="1670">
                  <c:v>1.466949462890625E-2</c:v>
                </c:pt>
                <c:pt idx="1671">
                  <c:v>1.2723541259765625E-2</c:v>
                </c:pt>
                <c:pt idx="1672">
                  <c:v>1.9459533691406249E-2</c:v>
                </c:pt>
                <c:pt idx="1673">
                  <c:v>8.9813232421875003E-3</c:v>
                </c:pt>
                <c:pt idx="1674">
                  <c:v>2.2752685546875002E-2</c:v>
                </c:pt>
                <c:pt idx="1675">
                  <c:v>1.9908599853515625E-2</c:v>
                </c:pt>
                <c:pt idx="1676">
                  <c:v>1.1675720214843751E-2</c:v>
                </c:pt>
                <c:pt idx="1677">
                  <c:v>1.0029144287109375E-2</c:v>
                </c:pt>
                <c:pt idx="1678">
                  <c:v>1.1825408935546875E-2</c:v>
                </c:pt>
                <c:pt idx="1679">
                  <c:v>1.6016693115234376E-2</c:v>
                </c:pt>
                <c:pt idx="1680">
                  <c:v>1.7214202880859376E-2</c:v>
                </c:pt>
                <c:pt idx="1681">
                  <c:v>1.3621673583984376E-2</c:v>
                </c:pt>
                <c:pt idx="1682">
                  <c:v>7.634124755859375E-3</c:v>
                </c:pt>
                <c:pt idx="1683">
                  <c:v>1.2424163818359375E-2</c:v>
                </c:pt>
                <c:pt idx="1684">
                  <c:v>1.8561401367187501E-2</c:v>
                </c:pt>
                <c:pt idx="1685">
                  <c:v>1.0178833007812501E-2</c:v>
                </c:pt>
                <c:pt idx="1686">
                  <c:v>1.6016693115234376E-2</c:v>
                </c:pt>
                <c:pt idx="1687">
                  <c:v>9.7297668457031247E-3</c:v>
                </c:pt>
                <c:pt idx="1688">
                  <c:v>1.0029144287109375E-2</c:v>
                </c:pt>
                <c:pt idx="1689">
                  <c:v>1.7663269042968752E-2</c:v>
                </c:pt>
                <c:pt idx="1690">
                  <c:v>2.1405487060546877E-2</c:v>
                </c:pt>
                <c:pt idx="1691">
                  <c:v>1.0927276611328125E-2</c:v>
                </c:pt>
                <c:pt idx="1692">
                  <c:v>1.526824951171875E-2</c:v>
                </c:pt>
                <c:pt idx="1693">
                  <c:v>9.1310119628906262E-3</c:v>
                </c:pt>
                <c:pt idx="1694">
                  <c:v>5.5384826660156254E-3</c:v>
                </c:pt>
                <c:pt idx="1695">
                  <c:v>2.6794281005859375E-2</c:v>
                </c:pt>
                <c:pt idx="1696">
                  <c:v>5.8378601074218755E-3</c:v>
                </c:pt>
                <c:pt idx="1697">
                  <c:v>8.3825683593750002E-3</c:v>
                </c:pt>
                <c:pt idx="1698">
                  <c:v>1.3172607421875001E-2</c:v>
                </c:pt>
                <c:pt idx="1699">
                  <c:v>8.0831909179687501E-3</c:v>
                </c:pt>
                <c:pt idx="1700">
                  <c:v>1.3022918701171875E-2</c:v>
                </c:pt>
                <c:pt idx="1701">
                  <c:v>1.0178833007812501E-2</c:v>
                </c:pt>
                <c:pt idx="1702">
                  <c:v>4.9397277832031253E-3</c:v>
                </c:pt>
                <c:pt idx="1703">
                  <c:v>7.933502197265626E-3</c:v>
                </c:pt>
                <c:pt idx="1704">
                  <c:v>1.6465759277343752E-2</c:v>
                </c:pt>
                <c:pt idx="1705">
                  <c:v>1.8561401367187501E-2</c:v>
                </c:pt>
                <c:pt idx="1706">
                  <c:v>2.125579833984375E-2</c:v>
                </c:pt>
                <c:pt idx="1707">
                  <c:v>1.0328521728515625E-2</c:v>
                </c:pt>
                <c:pt idx="1708">
                  <c:v>1.4819183349609376E-2</c:v>
                </c:pt>
                <c:pt idx="1709">
                  <c:v>1.2573852539062501E-2</c:v>
                </c:pt>
                <c:pt idx="1710">
                  <c:v>1.3172607421875001E-2</c:v>
                </c:pt>
                <c:pt idx="1711">
                  <c:v>1.9010467529296877E-2</c:v>
                </c:pt>
                <c:pt idx="1712">
                  <c:v>1.0178833007812501E-2</c:v>
                </c:pt>
                <c:pt idx="1713">
                  <c:v>3.1434631347656253E-3</c:v>
                </c:pt>
                <c:pt idx="1714">
                  <c:v>1.3322296142578125E-2</c:v>
                </c:pt>
                <c:pt idx="1715">
                  <c:v>6.1372375488281256E-3</c:v>
                </c:pt>
                <c:pt idx="1716">
                  <c:v>7.634124755859375E-3</c:v>
                </c:pt>
                <c:pt idx="1717">
                  <c:v>9.7297668457031247E-3</c:v>
                </c:pt>
                <c:pt idx="1718">
                  <c:v>1.3022918701171875E-2</c:v>
                </c:pt>
                <c:pt idx="1719">
                  <c:v>1.466949462890625E-2</c:v>
                </c:pt>
                <c:pt idx="1720">
                  <c:v>1.0627899169921875E-2</c:v>
                </c:pt>
                <c:pt idx="1721">
                  <c:v>1.9010467529296877E-2</c:v>
                </c:pt>
                <c:pt idx="1722">
                  <c:v>8.8316345214843762E-3</c:v>
                </c:pt>
                <c:pt idx="1723">
                  <c:v>1.1526031494140625E-2</c:v>
                </c:pt>
                <c:pt idx="1724">
                  <c:v>1.3621673583984376E-2</c:v>
                </c:pt>
                <c:pt idx="1725">
                  <c:v>8.6819458007812503E-3</c:v>
                </c:pt>
                <c:pt idx="1726">
                  <c:v>2.2453308105468751E-3</c:v>
                </c:pt>
                <c:pt idx="1727">
                  <c:v>6.1372375488281256E-3</c:v>
                </c:pt>
                <c:pt idx="1728">
                  <c:v>9.2807006835937504E-3</c:v>
                </c:pt>
                <c:pt idx="1729">
                  <c:v>1.8860778808593753E-2</c:v>
                </c:pt>
                <c:pt idx="1730">
                  <c:v>1.2124786376953125E-2</c:v>
                </c:pt>
                <c:pt idx="1731">
                  <c:v>1.1076965332031251E-2</c:v>
                </c:pt>
                <c:pt idx="1732">
                  <c:v>7.933502197265626E-3</c:v>
                </c:pt>
                <c:pt idx="1733">
                  <c:v>8.9813232421875003E-3</c:v>
                </c:pt>
                <c:pt idx="1734">
                  <c:v>1.1975097656250001E-2</c:v>
                </c:pt>
                <c:pt idx="1735">
                  <c:v>1.1376342773437501E-2</c:v>
                </c:pt>
                <c:pt idx="1736">
                  <c:v>1.3771362304687501E-2</c:v>
                </c:pt>
                <c:pt idx="1737">
                  <c:v>1.3471984863281251E-2</c:v>
                </c:pt>
                <c:pt idx="1738">
                  <c:v>8.232879638671876E-3</c:v>
                </c:pt>
                <c:pt idx="1739">
                  <c:v>6.8856811523437507E-3</c:v>
                </c:pt>
                <c:pt idx="1740">
                  <c:v>8.9813232421875003E-3</c:v>
                </c:pt>
                <c:pt idx="1741">
                  <c:v>1.1675720214843751E-2</c:v>
                </c:pt>
                <c:pt idx="1742">
                  <c:v>8.9813232421875003E-3</c:v>
                </c:pt>
                <c:pt idx="1743">
                  <c:v>1.2124786376953125E-2</c:v>
                </c:pt>
                <c:pt idx="1744">
                  <c:v>9.1310119628906262E-3</c:v>
                </c:pt>
                <c:pt idx="1745">
                  <c:v>1.2573852539062501E-2</c:v>
                </c:pt>
                <c:pt idx="1746">
                  <c:v>7.7838134765625001E-3</c:v>
                </c:pt>
                <c:pt idx="1747">
                  <c:v>1.1825408935546875E-2</c:v>
                </c:pt>
                <c:pt idx="1748">
                  <c:v>7.4844360351562507E-4</c:v>
                </c:pt>
                <c:pt idx="1749">
                  <c:v>1.1226654052734375E-2</c:v>
                </c:pt>
                <c:pt idx="1750">
                  <c:v>1.3921051025390626E-2</c:v>
                </c:pt>
                <c:pt idx="1751">
                  <c:v>7.0353698730468758E-3</c:v>
                </c:pt>
                <c:pt idx="1752">
                  <c:v>4.1912841796875001E-3</c:v>
                </c:pt>
                <c:pt idx="1753">
                  <c:v>1.2873229980468751E-2</c:v>
                </c:pt>
                <c:pt idx="1754">
                  <c:v>4.7900390625000002E-3</c:v>
                </c:pt>
                <c:pt idx="1755">
                  <c:v>5.3887939453125004E-3</c:v>
                </c:pt>
                <c:pt idx="1756">
                  <c:v>1.4819183349609376E-2</c:v>
                </c:pt>
                <c:pt idx="1757">
                  <c:v>1.1526031494140625E-2</c:v>
                </c:pt>
                <c:pt idx="1758">
                  <c:v>1.7363891601562501E-2</c:v>
                </c:pt>
                <c:pt idx="1759">
                  <c:v>8.9813232421875003E-3</c:v>
                </c:pt>
                <c:pt idx="1760">
                  <c:v>1.2873229980468751E-2</c:v>
                </c:pt>
                <c:pt idx="1761">
                  <c:v>4.3409729003906251E-3</c:v>
                </c:pt>
                <c:pt idx="1762">
                  <c:v>7.0353698730468758E-3</c:v>
                </c:pt>
                <c:pt idx="1763">
                  <c:v>9.2807006835937504E-3</c:v>
                </c:pt>
                <c:pt idx="1764">
                  <c:v>4.3409729003906251E-3</c:v>
                </c:pt>
                <c:pt idx="1765">
                  <c:v>1.43701171875E-2</c:v>
                </c:pt>
                <c:pt idx="1766">
                  <c:v>4.4906616210937502E-3</c:v>
                </c:pt>
                <c:pt idx="1767">
                  <c:v>9.5800781250000005E-3</c:v>
                </c:pt>
                <c:pt idx="1768">
                  <c:v>1.61663818359375E-2</c:v>
                </c:pt>
                <c:pt idx="1769">
                  <c:v>-4.6403503417968752E-3</c:v>
                </c:pt>
                <c:pt idx="1770">
                  <c:v>5.9875488281250005E-3</c:v>
                </c:pt>
                <c:pt idx="1771">
                  <c:v>1.2274475097656251E-2</c:v>
                </c:pt>
                <c:pt idx="1772">
                  <c:v>1.7663269042968752E-2</c:v>
                </c:pt>
                <c:pt idx="1773">
                  <c:v>1.8711090087890625E-2</c:v>
                </c:pt>
                <c:pt idx="1774">
                  <c:v>1.1526031494140625E-2</c:v>
                </c:pt>
                <c:pt idx="1775">
                  <c:v>1.8411712646484377E-2</c:v>
                </c:pt>
                <c:pt idx="1776">
                  <c:v>7.933502197265626E-3</c:v>
                </c:pt>
                <c:pt idx="1777">
                  <c:v>-9.7297668457031247E-3</c:v>
                </c:pt>
                <c:pt idx="1778">
                  <c:v>1.676513671875E-2</c:v>
                </c:pt>
                <c:pt idx="1779">
                  <c:v>4.0415954589843751E-3</c:v>
                </c:pt>
                <c:pt idx="1780">
                  <c:v>7.48443603515625E-3</c:v>
                </c:pt>
                <c:pt idx="1781">
                  <c:v>1.7214202880859376E-2</c:v>
                </c:pt>
                <c:pt idx="1782">
                  <c:v>8.232879638671876E-3</c:v>
                </c:pt>
                <c:pt idx="1783">
                  <c:v>0</c:v>
                </c:pt>
                <c:pt idx="1784">
                  <c:v>3.2931518554687503E-3</c:v>
                </c:pt>
                <c:pt idx="1785">
                  <c:v>2.0507354736328125E-2</c:v>
                </c:pt>
                <c:pt idx="1786">
                  <c:v>8.6819458007812503E-3</c:v>
                </c:pt>
                <c:pt idx="1787">
                  <c:v>-1.1975097656250001E-3</c:v>
                </c:pt>
                <c:pt idx="1788">
                  <c:v>1.3322296142578125E-2</c:v>
                </c:pt>
                <c:pt idx="1789">
                  <c:v>8.0831909179687501E-3</c:v>
                </c:pt>
                <c:pt idx="1790">
                  <c:v>1.6465759277343752E-2</c:v>
                </c:pt>
                <c:pt idx="1791">
                  <c:v>1.1675720214843751E-2</c:v>
                </c:pt>
                <c:pt idx="1792">
                  <c:v>1.2424163818359375E-2</c:v>
                </c:pt>
                <c:pt idx="1793">
                  <c:v>1.3621673583984376E-2</c:v>
                </c:pt>
                <c:pt idx="1794">
                  <c:v>9.8794555664062506E-3</c:v>
                </c:pt>
                <c:pt idx="1795">
                  <c:v>9.7297668457031247E-3</c:v>
                </c:pt>
                <c:pt idx="1796">
                  <c:v>1.0478210449218751E-2</c:v>
                </c:pt>
                <c:pt idx="1797">
                  <c:v>6.5863037109375007E-3</c:v>
                </c:pt>
                <c:pt idx="1798">
                  <c:v>3.592529296875E-3</c:v>
                </c:pt>
                <c:pt idx="1799">
                  <c:v>5.0894165039062503E-3</c:v>
                </c:pt>
                <c:pt idx="1800">
                  <c:v>7.4844360351562507E-4</c:v>
                </c:pt>
                <c:pt idx="1801">
                  <c:v>9.5800781250000005E-3</c:v>
                </c:pt>
                <c:pt idx="1802">
                  <c:v>1.4070739746093752E-2</c:v>
                </c:pt>
                <c:pt idx="1803">
                  <c:v>1.0029144287109375E-2</c:v>
                </c:pt>
                <c:pt idx="1804">
                  <c:v>5.2391052246093753E-3</c:v>
                </c:pt>
                <c:pt idx="1805">
                  <c:v>7.933502197265626E-3</c:v>
                </c:pt>
                <c:pt idx="1806">
                  <c:v>5.9875488281250003E-4</c:v>
                </c:pt>
                <c:pt idx="1807">
                  <c:v>1.1076965332031251E-2</c:v>
                </c:pt>
                <c:pt idx="1808">
                  <c:v>1.1076965332031251E-2</c:v>
                </c:pt>
                <c:pt idx="1809">
                  <c:v>1.2723541259765625E-2</c:v>
                </c:pt>
                <c:pt idx="1810">
                  <c:v>1.0627899169921875E-2</c:v>
                </c:pt>
                <c:pt idx="1811">
                  <c:v>2.2453308105468751E-3</c:v>
                </c:pt>
                <c:pt idx="1812">
                  <c:v>-1.0029144287109375E-2</c:v>
                </c:pt>
                <c:pt idx="1813">
                  <c:v>4.7900390625000002E-3</c:v>
                </c:pt>
                <c:pt idx="1814">
                  <c:v>1.1226654052734375E-2</c:v>
                </c:pt>
                <c:pt idx="1815">
                  <c:v>1.2274475097656251E-2</c:v>
                </c:pt>
                <c:pt idx="1816">
                  <c:v>1.0029144287109375E-2</c:v>
                </c:pt>
                <c:pt idx="1817">
                  <c:v>1.1975097656250001E-2</c:v>
                </c:pt>
                <c:pt idx="1818">
                  <c:v>1.1825408935546875E-2</c:v>
                </c:pt>
                <c:pt idx="1819">
                  <c:v>1.6465759277343752E-3</c:v>
                </c:pt>
                <c:pt idx="1820">
                  <c:v>1.3471984863281251E-3</c:v>
                </c:pt>
                <c:pt idx="1821">
                  <c:v>6.2869262695312506E-3</c:v>
                </c:pt>
                <c:pt idx="1822">
                  <c:v>5.6881713867187505E-3</c:v>
                </c:pt>
                <c:pt idx="1823">
                  <c:v>-2.9937744140625003E-3</c:v>
                </c:pt>
                <c:pt idx="1824">
                  <c:v>1.4519805908203126E-2</c:v>
                </c:pt>
                <c:pt idx="1825">
                  <c:v>2.6943969726562502E-3</c:v>
                </c:pt>
                <c:pt idx="1826">
                  <c:v>1.1975097656250001E-3</c:v>
                </c:pt>
                <c:pt idx="1827">
                  <c:v>-1.047821044921875E-3</c:v>
                </c:pt>
                <c:pt idx="1828">
                  <c:v>3.89190673828125E-3</c:v>
                </c:pt>
                <c:pt idx="1829">
                  <c:v>1.466949462890625E-2</c:v>
                </c:pt>
                <c:pt idx="1830">
                  <c:v>1.0178833007812501E-2</c:v>
                </c:pt>
                <c:pt idx="1831">
                  <c:v>1.2573852539062501E-2</c:v>
                </c:pt>
                <c:pt idx="1832">
                  <c:v>7.634124755859375E-3</c:v>
                </c:pt>
                <c:pt idx="1833">
                  <c:v>9.4303894042968763E-3</c:v>
                </c:pt>
                <c:pt idx="1834">
                  <c:v>5.3887939453125004E-3</c:v>
                </c:pt>
                <c:pt idx="1835">
                  <c:v>1.2424163818359375E-2</c:v>
                </c:pt>
                <c:pt idx="1836">
                  <c:v>-1.7962646484375E-3</c:v>
                </c:pt>
                <c:pt idx="1837">
                  <c:v>2.9937744140625003E-3</c:v>
                </c:pt>
                <c:pt idx="1838">
                  <c:v>1.3471984863281251E-2</c:v>
                </c:pt>
                <c:pt idx="1839">
                  <c:v>2.6943969726562502E-3</c:v>
                </c:pt>
                <c:pt idx="1840">
                  <c:v>3.592529296875E-3</c:v>
                </c:pt>
                <c:pt idx="1841">
                  <c:v>-2.3950195312500001E-3</c:v>
                </c:pt>
                <c:pt idx="1842">
                  <c:v>1.4968872070312501E-3</c:v>
                </c:pt>
                <c:pt idx="1843">
                  <c:v>1.0029144287109375E-2</c:v>
                </c:pt>
                <c:pt idx="1844">
                  <c:v>1.1226654052734375E-2</c:v>
                </c:pt>
                <c:pt idx="1845">
                  <c:v>6.2869262695312506E-3</c:v>
                </c:pt>
                <c:pt idx="1846">
                  <c:v>1.0178833007812501E-2</c:v>
                </c:pt>
                <c:pt idx="1847">
                  <c:v>5.9875488281250005E-3</c:v>
                </c:pt>
                <c:pt idx="1848">
                  <c:v>-4.0415954589843751E-3</c:v>
                </c:pt>
                <c:pt idx="1849">
                  <c:v>2.8440856933593752E-3</c:v>
                </c:pt>
                <c:pt idx="1850">
                  <c:v>4.9397277832031253E-3</c:v>
                </c:pt>
                <c:pt idx="1851">
                  <c:v>2.2453308105468751E-3</c:v>
                </c:pt>
                <c:pt idx="1852">
                  <c:v>3.1434631347656253E-3</c:v>
                </c:pt>
                <c:pt idx="1853">
                  <c:v>3.4428405761718754E-3</c:v>
                </c:pt>
                <c:pt idx="1854">
                  <c:v>1.3471984863281251E-3</c:v>
                </c:pt>
                <c:pt idx="1855">
                  <c:v>4.4906616210937502E-3</c:v>
                </c:pt>
                <c:pt idx="1856">
                  <c:v>8.8316345214843762E-3</c:v>
                </c:pt>
                <c:pt idx="1857">
                  <c:v>1.047821044921875E-3</c:v>
                </c:pt>
                <c:pt idx="1858">
                  <c:v>8.0831909179687501E-3</c:v>
                </c:pt>
                <c:pt idx="1859">
                  <c:v>8.232879638671876E-3</c:v>
                </c:pt>
                <c:pt idx="1860">
                  <c:v>5.9875488281250005E-3</c:v>
                </c:pt>
                <c:pt idx="1861">
                  <c:v>-4.6403503417968752E-3</c:v>
                </c:pt>
                <c:pt idx="1862">
                  <c:v>-1.945953369140625E-3</c:v>
                </c:pt>
                <c:pt idx="1863">
                  <c:v>-5.3887939453125004E-3</c:v>
                </c:pt>
                <c:pt idx="1864">
                  <c:v>1.3471984863281251E-3</c:v>
                </c:pt>
                <c:pt idx="1865">
                  <c:v>4.3409729003906251E-3</c:v>
                </c:pt>
                <c:pt idx="1866">
                  <c:v>8.6819458007812503E-3</c:v>
                </c:pt>
                <c:pt idx="1867">
                  <c:v>4.1912841796875001E-3</c:v>
                </c:pt>
                <c:pt idx="1868">
                  <c:v>9.7297668457031247E-3</c:v>
                </c:pt>
                <c:pt idx="1869">
                  <c:v>9.1310119628906262E-3</c:v>
                </c:pt>
                <c:pt idx="1870">
                  <c:v>7.48443603515625E-3</c:v>
                </c:pt>
                <c:pt idx="1871">
                  <c:v>2.8440856933593752E-3</c:v>
                </c:pt>
                <c:pt idx="1872">
                  <c:v>1.945953369140625E-3</c:v>
                </c:pt>
                <c:pt idx="1873">
                  <c:v>2.1405487060546877E-2</c:v>
                </c:pt>
                <c:pt idx="1874">
                  <c:v>6.8856811523437507E-3</c:v>
                </c:pt>
                <c:pt idx="1875">
                  <c:v>-4.0415954589843751E-3</c:v>
                </c:pt>
                <c:pt idx="1876">
                  <c:v>0</c:v>
                </c:pt>
                <c:pt idx="1877">
                  <c:v>0</c:v>
                </c:pt>
                <c:pt idx="1878">
                  <c:v>-3.89190673828125E-3</c:v>
                </c:pt>
                <c:pt idx="1879">
                  <c:v>1.1975097656250001E-3</c:v>
                </c:pt>
                <c:pt idx="1880">
                  <c:v>-5.5384826660156254E-3</c:v>
                </c:pt>
                <c:pt idx="1881">
                  <c:v>-4.49066162109375E-4</c:v>
                </c:pt>
                <c:pt idx="1882">
                  <c:v>1.0627899169921875E-2</c:v>
                </c:pt>
                <c:pt idx="1883">
                  <c:v>-5.0894165039062503E-3</c:v>
                </c:pt>
                <c:pt idx="1884">
                  <c:v>1.0029144287109375E-2</c:v>
                </c:pt>
                <c:pt idx="1885">
                  <c:v>2.0956420898437501E-3</c:v>
                </c:pt>
                <c:pt idx="1886">
                  <c:v>-8.9813232421874999E-4</c:v>
                </c:pt>
                <c:pt idx="1887">
                  <c:v>-3.2931518554687503E-3</c:v>
                </c:pt>
                <c:pt idx="1888">
                  <c:v>6.4366149902343756E-3</c:v>
                </c:pt>
                <c:pt idx="1889">
                  <c:v>4.0415954589843751E-3</c:v>
                </c:pt>
                <c:pt idx="1890">
                  <c:v>6.5863037109375007E-3</c:v>
                </c:pt>
                <c:pt idx="1891">
                  <c:v>-7.634124755859375E-3</c:v>
                </c:pt>
                <c:pt idx="1892">
                  <c:v>4.4906616210937502E-3</c:v>
                </c:pt>
                <c:pt idx="1893">
                  <c:v>-1.945953369140625E-3</c:v>
                </c:pt>
                <c:pt idx="1894">
                  <c:v>5.3887939453125004E-3</c:v>
                </c:pt>
                <c:pt idx="1895">
                  <c:v>3.2931518554687503E-3</c:v>
                </c:pt>
                <c:pt idx="1896">
                  <c:v>8.0831909179687501E-3</c:v>
                </c:pt>
                <c:pt idx="1897">
                  <c:v>-3.4428405761718754E-3</c:v>
                </c:pt>
                <c:pt idx="1898">
                  <c:v>8.0831909179687501E-3</c:v>
                </c:pt>
                <c:pt idx="1899">
                  <c:v>4.1912841796875001E-3</c:v>
                </c:pt>
                <c:pt idx="1900">
                  <c:v>0</c:v>
                </c:pt>
                <c:pt idx="1901">
                  <c:v>4.49066162109375E-4</c:v>
                </c:pt>
                <c:pt idx="1902">
                  <c:v>-4.49066162109375E-4</c:v>
                </c:pt>
                <c:pt idx="1903">
                  <c:v>-3.2931518554687503E-3</c:v>
                </c:pt>
                <c:pt idx="1904">
                  <c:v>3.4428405761718754E-3</c:v>
                </c:pt>
                <c:pt idx="1905">
                  <c:v>1.0178833007812501E-2</c:v>
                </c:pt>
                <c:pt idx="1906">
                  <c:v>-2.2453308105468751E-3</c:v>
                </c:pt>
                <c:pt idx="1907">
                  <c:v>4.7900390625000002E-3</c:v>
                </c:pt>
                <c:pt idx="1908">
                  <c:v>1.4968872070312501E-4</c:v>
                </c:pt>
                <c:pt idx="1909">
                  <c:v>4.1912841796875001E-3</c:v>
                </c:pt>
                <c:pt idx="1910">
                  <c:v>-2.6943969726562502E-3</c:v>
                </c:pt>
                <c:pt idx="1911">
                  <c:v>1.2424163818359375E-2</c:v>
                </c:pt>
                <c:pt idx="1912">
                  <c:v>8.9813232421874999E-4</c:v>
                </c:pt>
                <c:pt idx="1913">
                  <c:v>2.0956420898437501E-3</c:v>
                </c:pt>
                <c:pt idx="1914">
                  <c:v>8.9813232421874999E-4</c:v>
                </c:pt>
                <c:pt idx="1915">
                  <c:v>-7.4844360351562507E-4</c:v>
                </c:pt>
                <c:pt idx="1916">
                  <c:v>2.9937744140625002E-4</c:v>
                </c:pt>
                <c:pt idx="1917">
                  <c:v>4.6403503417968752E-3</c:v>
                </c:pt>
                <c:pt idx="1918">
                  <c:v>-7.4844360351562507E-4</c:v>
                </c:pt>
                <c:pt idx="1919">
                  <c:v>-7.4844360351562507E-4</c:v>
                </c:pt>
                <c:pt idx="1920">
                  <c:v>5.9875488281250003E-4</c:v>
                </c:pt>
                <c:pt idx="1921">
                  <c:v>5.6881713867187505E-3</c:v>
                </c:pt>
                <c:pt idx="1922">
                  <c:v>4.4906616210937502E-3</c:v>
                </c:pt>
                <c:pt idx="1923">
                  <c:v>1.945953369140625E-3</c:v>
                </c:pt>
                <c:pt idx="1924">
                  <c:v>2.0956420898437501E-3</c:v>
                </c:pt>
                <c:pt idx="1925">
                  <c:v>1.945953369140625E-3</c:v>
                </c:pt>
                <c:pt idx="1926">
                  <c:v>-2.8440856933593752E-3</c:v>
                </c:pt>
                <c:pt idx="1927">
                  <c:v>3.2931518554687503E-3</c:v>
                </c:pt>
                <c:pt idx="1928">
                  <c:v>6.8856811523437507E-3</c:v>
                </c:pt>
                <c:pt idx="1929">
                  <c:v>-3.4428405761718754E-3</c:v>
                </c:pt>
                <c:pt idx="1930">
                  <c:v>1.7962646484375E-3</c:v>
                </c:pt>
                <c:pt idx="1931">
                  <c:v>-9.1310119628906262E-3</c:v>
                </c:pt>
                <c:pt idx="1932">
                  <c:v>5.2391052246093753E-3</c:v>
                </c:pt>
                <c:pt idx="1933">
                  <c:v>-4.9397277832031253E-3</c:v>
                </c:pt>
                <c:pt idx="1934">
                  <c:v>2.3950195312500001E-3</c:v>
                </c:pt>
                <c:pt idx="1935">
                  <c:v>1.1975097656250001E-3</c:v>
                </c:pt>
                <c:pt idx="1936">
                  <c:v>1.4968872070312501E-4</c:v>
                </c:pt>
                <c:pt idx="1937">
                  <c:v>-3.2931518554687503E-3</c:v>
                </c:pt>
                <c:pt idx="1938">
                  <c:v>4.1912841796875001E-3</c:v>
                </c:pt>
                <c:pt idx="1939">
                  <c:v>1.047821044921875E-3</c:v>
                </c:pt>
                <c:pt idx="1940">
                  <c:v>5.5384826660156254E-3</c:v>
                </c:pt>
                <c:pt idx="1941">
                  <c:v>2.8440856933593752E-3</c:v>
                </c:pt>
                <c:pt idx="1942">
                  <c:v>6.5863037109375007E-3</c:v>
                </c:pt>
                <c:pt idx="1943">
                  <c:v>-4.7900390625000002E-3</c:v>
                </c:pt>
                <c:pt idx="1944">
                  <c:v>6.8856811523437507E-3</c:v>
                </c:pt>
                <c:pt idx="1945">
                  <c:v>4.3409729003906251E-3</c:v>
                </c:pt>
                <c:pt idx="1946">
                  <c:v>-5.2391052246093753E-3</c:v>
                </c:pt>
                <c:pt idx="1947">
                  <c:v>-4.4906616210937502E-3</c:v>
                </c:pt>
                <c:pt idx="1948">
                  <c:v>6.8856811523437507E-3</c:v>
                </c:pt>
                <c:pt idx="1949">
                  <c:v>-1.1975097656250001E-3</c:v>
                </c:pt>
                <c:pt idx="1950">
                  <c:v>5.0894165039062503E-3</c:v>
                </c:pt>
                <c:pt idx="1951">
                  <c:v>-2.0956420898437501E-3</c:v>
                </c:pt>
                <c:pt idx="1952">
                  <c:v>2.9937744140625002E-4</c:v>
                </c:pt>
                <c:pt idx="1953">
                  <c:v>-5.2391052246093753E-3</c:v>
                </c:pt>
                <c:pt idx="1954">
                  <c:v>-2.2453308105468751E-3</c:v>
                </c:pt>
                <c:pt idx="1955">
                  <c:v>-1.4968872070312501E-4</c:v>
                </c:pt>
                <c:pt idx="1956">
                  <c:v>-3.1434631347656253E-3</c:v>
                </c:pt>
                <c:pt idx="1957">
                  <c:v>-5.5384826660156254E-3</c:v>
                </c:pt>
                <c:pt idx="1958">
                  <c:v>3.742218017578125E-3</c:v>
                </c:pt>
                <c:pt idx="1959">
                  <c:v>-2.9937744140625003E-3</c:v>
                </c:pt>
                <c:pt idx="1960">
                  <c:v>2.0956420898437501E-3</c:v>
                </c:pt>
                <c:pt idx="1961">
                  <c:v>2.6943969726562502E-3</c:v>
                </c:pt>
                <c:pt idx="1962">
                  <c:v>-1.4968872070312501E-3</c:v>
                </c:pt>
                <c:pt idx="1963">
                  <c:v>-9.4303894042968763E-3</c:v>
                </c:pt>
                <c:pt idx="1964">
                  <c:v>-5.6881713867187505E-3</c:v>
                </c:pt>
                <c:pt idx="1965">
                  <c:v>1.1975097656250001E-3</c:v>
                </c:pt>
                <c:pt idx="1966">
                  <c:v>2.2453308105468751E-3</c:v>
                </c:pt>
                <c:pt idx="1967">
                  <c:v>-4.3409729003906251E-3</c:v>
                </c:pt>
                <c:pt idx="1968">
                  <c:v>1.3471984863281251E-3</c:v>
                </c:pt>
                <c:pt idx="1969">
                  <c:v>-1.1975097656250001E-3</c:v>
                </c:pt>
                <c:pt idx="1970">
                  <c:v>-1.047821044921875E-3</c:v>
                </c:pt>
                <c:pt idx="1971">
                  <c:v>-1.047821044921875E-3</c:v>
                </c:pt>
                <c:pt idx="1972">
                  <c:v>2.0956420898437501E-3</c:v>
                </c:pt>
                <c:pt idx="1973">
                  <c:v>-1.3471984863281251E-3</c:v>
                </c:pt>
                <c:pt idx="1974">
                  <c:v>-3.4428405761718754E-3</c:v>
                </c:pt>
                <c:pt idx="1975">
                  <c:v>-1.047821044921875E-3</c:v>
                </c:pt>
                <c:pt idx="1976">
                  <c:v>-5.3887939453125004E-3</c:v>
                </c:pt>
                <c:pt idx="1977">
                  <c:v>6.5863037109375007E-3</c:v>
                </c:pt>
                <c:pt idx="1978">
                  <c:v>3.1434631347656253E-3</c:v>
                </c:pt>
                <c:pt idx="1979">
                  <c:v>5.9875488281250003E-4</c:v>
                </c:pt>
                <c:pt idx="1980">
                  <c:v>-5.5384826660156254E-3</c:v>
                </c:pt>
                <c:pt idx="1981">
                  <c:v>3.1434631347656253E-3</c:v>
                </c:pt>
                <c:pt idx="1982">
                  <c:v>7.7838134765625001E-3</c:v>
                </c:pt>
                <c:pt idx="1983">
                  <c:v>-3.742218017578125E-3</c:v>
                </c:pt>
                <c:pt idx="1984">
                  <c:v>-1.6465759277343752E-3</c:v>
                </c:pt>
                <c:pt idx="1985">
                  <c:v>-1.4968872070312501E-4</c:v>
                </c:pt>
                <c:pt idx="1986">
                  <c:v>-2.2453308105468751E-3</c:v>
                </c:pt>
                <c:pt idx="1987">
                  <c:v>2.9937744140625003E-3</c:v>
                </c:pt>
                <c:pt idx="1988">
                  <c:v>-2.0956420898437501E-3</c:v>
                </c:pt>
                <c:pt idx="1989">
                  <c:v>-1.7962646484375E-3</c:v>
                </c:pt>
                <c:pt idx="1990">
                  <c:v>-4.1912841796875001E-3</c:v>
                </c:pt>
                <c:pt idx="1991">
                  <c:v>-2.0956420898437501E-3</c:v>
                </c:pt>
                <c:pt idx="1992">
                  <c:v>-1.7962646484375E-3</c:v>
                </c:pt>
                <c:pt idx="1993">
                  <c:v>-8.0831909179687501E-3</c:v>
                </c:pt>
                <c:pt idx="1994">
                  <c:v>-6.2869262695312506E-3</c:v>
                </c:pt>
                <c:pt idx="1995">
                  <c:v>0</c:v>
                </c:pt>
                <c:pt idx="1996">
                  <c:v>2.5447082519531252E-3</c:v>
                </c:pt>
                <c:pt idx="1997">
                  <c:v>3.4428405761718754E-3</c:v>
                </c:pt>
                <c:pt idx="1998">
                  <c:v>2.6943969726562502E-3</c:v>
                </c:pt>
                <c:pt idx="1999">
                  <c:v>1.4968872070312501E-4</c:v>
                </c:pt>
                <c:pt idx="2000">
                  <c:v>-4.4906616210937502E-3</c:v>
                </c:pt>
                <c:pt idx="2001">
                  <c:v>-2.2453308105468751E-3</c:v>
                </c:pt>
                <c:pt idx="2002">
                  <c:v>-6.4366149902343756E-3</c:v>
                </c:pt>
                <c:pt idx="2003">
                  <c:v>5.6881713867187505E-3</c:v>
                </c:pt>
                <c:pt idx="2004">
                  <c:v>5.8378601074218755E-3</c:v>
                </c:pt>
                <c:pt idx="2005">
                  <c:v>-4.1912841796875001E-3</c:v>
                </c:pt>
                <c:pt idx="2006">
                  <c:v>-3.1434631347656253E-3</c:v>
                </c:pt>
                <c:pt idx="2007">
                  <c:v>4.49066162109375E-4</c:v>
                </c:pt>
                <c:pt idx="2008">
                  <c:v>-1.676513671875E-2</c:v>
                </c:pt>
                <c:pt idx="2009">
                  <c:v>-6.4366149902343756E-3</c:v>
                </c:pt>
                <c:pt idx="2010">
                  <c:v>-4.1912841796875001E-3</c:v>
                </c:pt>
                <c:pt idx="2011">
                  <c:v>-6.4366149902343756E-3</c:v>
                </c:pt>
                <c:pt idx="2012">
                  <c:v>-7.334747314453125E-3</c:v>
                </c:pt>
                <c:pt idx="2013">
                  <c:v>-6.4366149902343756E-3</c:v>
                </c:pt>
                <c:pt idx="2014">
                  <c:v>-7.0353698730468758E-3</c:v>
                </c:pt>
                <c:pt idx="2015">
                  <c:v>-1.3471984863281251E-3</c:v>
                </c:pt>
                <c:pt idx="2016">
                  <c:v>2.9937744140625002E-4</c:v>
                </c:pt>
                <c:pt idx="2017">
                  <c:v>-8.5322570800781261E-3</c:v>
                </c:pt>
                <c:pt idx="2018">
                  <c:v>-1.6465759277343752E-2</c:v>
                </c:pt>
                <c:pt idx="2019">
                  <c:v>-1.047821044921875E-3</c:v>
                </c:pt>
                <c:pt idx="2020">
                  <c:v>-7.7838134765625001E-3</c:v>
                </c:pt>
                <c:pt idx="2021">
                  <c:v>3.592529296875E-3</c:v>
                </c:pt>
                <c:pt idx="2022">
                  <c:v>-5.5384826660156254E-3</c:v>
                </c:pt>
                <c:pt idx="2023">
                  <c:v>-1.3471984863281251E-3</c:v>
                </c:pt>
                <c:pt idx="2024">
                  <c:v>-1.4070739746093752E-2</c:v>
                </c:pt>
                <c:pt idx="2025">
                  <c:v>-1.0627899169921875E-2</c:v>
                </c:pt>
                <c:pt idx="2026">
                  <c:v>2.9937744140625002E-4</c:v>
                </c:pt>
                <c:pt idx="2027">
                  <c:v>-5.2391052246093753E-3</c:v>
                </c:pt>
                <c:pt idx="2028">
                  <c:v>-1.0328521728515625E-2</c:v>
                </c:pt>
                <c:pt idx="2029">
                  <c:v>-1.0328521728515625E-2</c:v>
                </c:pt>
                <c:pt idx="2030">
                  <c:v>-6.8856811523437507E-3</c:v>
                </c:pt>
                <c:pt idx="2031">
                  <c:v>-2.2453308105468751E-3</c:v>
                </c:pt>
                <c:pt idx="2032">
                  <c:v>-3.742218017578125E-3</c:v>
                </c:pt>
                <c:pt idx="2033">
                  <c:v>-4.7900390625000002E-3</c:v>
                </c:pt>
                <c:pt idx="2034">
                  <c:v>-1.3471984863281251E-2</c:v>
                </c:pt>
                <c:pt idx="2035">
                  <c:v>-1.0478210449218751E-2</c:v>
                </c:pt>
                <c:pt idx="2036">
                  <c:v>-1.49688720703125E-2</c:v>
                </c:pt>
                <c:pt idx="2037">
                  <c:v>-5.0894165039062503E-3</c:v>
                </c:pt>
                <c:pt idx="2038">
                  <c:v>-4.9397277832031253E-3</c:v>
                </c:pt>
                <c:pt idx="2039">
                  <c:v>-1.0627899169921875E-2</c:v>
                </c:pt>
                <c:pt idx="2040">
                  <c:v>-5.6881713867187505E-3</c:v>
                </c:pt>
                <c:pt idx="2041">
                  <c:v>-7.0353698730468758E-3</c:v>
                </c:pt>
                <c:pt idx="2042">
                  <c:v>-1.0627899169921875E-2</c:v>
                </c:pt>
                <c:pt idx="2043">
                  <c:v>-5.2391052246093753E-3</c:v>
                </c:pt>
                <c:pt idx="2044">
                  <c:v>-3.89190673828125E-3</c:v>
                </c:pt>
                <c:pt idx="2045">
                  <c:v>-3.2931518554687503E-3</c:v>
                </c:pt>
                <c:pt idx="2046">
                  <c:v>-8.3825683593750002E-3</c:v>
                </c:pt>
                <c:pt idx="2047">
                  <c:v>-1.4968872070312501E-4</c:v>
                </c:pt>
                <c:pt idx="2048">
                  <c:v>-5.0894165039062503E-3</c:v>
                </c:pt>
                <c:pt idx="2049">
                  <c:v>-9.7297668457031247E-3</c:v>
                </c:pt>
                <c:pt idx="2050">
                  <c:v>-7.334747314453125E-3</c:v>
                </c:pt>
                <c:pt idx="2051">
                  <c:v>0.67943710327148443</c:v>
                </c:pt>
                <c:pt idx="2052">
                  <c:v>2.2113514709472657</c:v>
                </c:pt>
                <c:pt idx="2053">
                  <c:v>1.9252963256835938</c:v>
                </c:pt>
                <c:pt idx="2054">
                  <c:v>1.7922230529785157</c:v>
                </c:pt>
                <c:pt idx="2055">
                  <c:v>1.6744180297851563</c:v>
                </c:pt>
                <c:pt idx="2056">
                  <c:v>1.4831158447265627</c:v>
                </c:pt>
                <c:pt idx="2057">
                  <c:v>1.2418176269531251</c:v>
                </c:pt>
                <c:pt idx="2058">
                  <c:v>1.0783575439453126</c:v>
                </c:pt>
                <c:pt idx="2059">
                  <c:v>0.99677719116210939</c:v>
                </c:pt>
                <c:pt idx="2060">
                  <c:v>0.86505111694335945</c:v>
                </c:pt>
                <c:pt idx="2061">
                  <c:v>0.69739974975585939</c:v>
                </c:pt>
                <c:pt idx="2062">
                  <c:v>0.47481262207031255</c:v>
                </c:pt>
                <c:pt idx="2063">
                  <c:v>0.36269577026367189</c:v>
                </c:pt>
                <c:pt idx="2064">
                  <c:v>0.22602996826171876</c:v>
                </c:pt>
                <c:pt idx="2065">
                  <c:v>-8.5322570800781261E-2</c:v>
                </c:pt>
                <c:pt idx="2066">
                  <c:v>-0.3603007507324219</c:v>
                </c:pt>
                <c:pt idx="2067">
                  <c:v>-0.76221496582031256</c:v>
                </c:pt>
                <c:pt idx="2068">
                  <c:v>-0.84604064941406254</c:v>
                </c:pt>
                <c:pt idx="2069">
                  <c:v>-0.95157119750976571</c:v>
                </c:pt>
                <c:pt idx="2070">
                  <c:v>-1.1144325256347656</c:v>
                </c:pt>
                <c:pt idx="2071">
                  <c:v>-1.0954220581054688</c:v>
                </c:pt>
                <c:pt idx="2072">
                  <c:v>-1.1665242004394532</c:v>
                </c:pt>
                <c:pt idx="2073">
                  <c:v>-1.2012519836425781</c:v>
                </c:pt>
                <c:pt idx="2074">
                  <c:v>-1.2602293395996094</c:v>
                </c:pt>
                <c:pt idx="2075">
                  <c:v>-1.3313314819335937</c:v>
                </c:pt>
                <c:pt idx="2076">
                  <c:v>-1.289568328857422</c:v>
                </c:pt>
                <c:pt idx="2077">
                  <c:v>-1.2564871215820312</c:v>
                </c:pt>
                <c:pt idx="2078">
                  <c:v>-1.2355307006835938</c:v>
                </c:pt>
                <c:pt idx="2079">
                  <c:v>-1.1409274291992189</c:v>
                </c:pt>
                <c:pt idx="2080">
                  <c:v>-0.28755203247070316</c:v>
                </c:pt>
                <c:pt idx="2081">
                  <c:v>0.11705657958984375</c:v>
                </c:pt>
                <c:pt idx="2082">
                  <c:v>1.3771362304687501E-2</c:v>
                </c:pt>
                <c:pt idx="2083">
                  <c:v>2.1555175781250002E-2</c:v>
                </c:pt>
                <c:pt idx="2084">
                  <c:v>1.2873229980468751E-2</c:v>
                </c:pt>
                <c:pt idx="2085">
                  <c:v>1.9309844970703125E-2</c:v>
                </c:pt>
                <c:pt idx="2086">
                  <c:v>2.0956420898437501E-2</c:v>
                </c:pt>
                <c:pt idx="2087">
                  <c:v>1.9010467529296877E-2</c:v>
                </c:pt>
                <c:pt idx="2088">
                  <c:v>2.4848327636718751E-2</c:v>
                </c:pt>
                <c:pt idx="2089">
                  <c:v>1.6316070556640624E-2</c:v>
                </c:pt>
                <c:pt idx="2090">
                  <c:v>1.7064514160156252E-2</c:v>
                </c:pt>
                <c:pt idx="2091">
                  <c:v>2.305206298828125E-2</c:v>
                </c:pt>
                <c:pt idx="2092">
                  <c:v>2.2004241943359377E-2</c:v>
                </c:pt>
                <c:pt idx="2093">
                  <c:v>1.7962646484375001E-2</c:v>
                </c:pt>
                <c:pt idx="2094">
                  <c:v>1.7513580322265625E-2</c:v>
                </c:pt>
                <c:pt idx="2095">
                  <c:v>1.9908599853515625E-2</c:v>
                </c:pt>
                <c:pt idx="2096">
                  <c:v>2.6195526123046875E-2</c:v>
                </c:pt>
                <c:pt idx="2097">
                  <c:v>2.0806732177734377E-2</c:v>
                </c:pt>
                <c:pt idx="2098">
                  <c:v>1.7812957763671877E-2</c:v>
                </c:pt>
                <c:pt idx="2099">
                  <c:v>2.0357666015625001E-2</c:v>
                </c:pt>
                <c:pt idx="2100">
                  <c:v>1.9908599853515625E-2</c:v>
                </c:pt>
                <c:pt idx="2101">
                  <c:v>2.4698638916015626E-2</c:v>
                </c:pt>
                <c:pt idx="2102">
                  <c:v>1.7663269042968752E-2</c:v>
                </c:pt>
                <c:pt idx="2103">
                  <c:v>2.2752685546875002E-2</c:v>
                </c:pt>
                <c:pt idx="2104">
                  <c:v>2.1555175781250002E-2</c:v>
                </c:pt>
                <c:pt idx="2105">
                  <c:v>2.1704864501953126E-2</c:v>
                </c:pt>
                <c:pt idx="2106">
                  <c:v>1.4070739746093752E-2</c:v>
                </c:pt>
                <c:pt idx="2107">
                  <c:v>1.9010467529296877E-2</c:v>
                </c:pt>
                <c:pt idx="2108">
                  <c:v>1.9758911132812501E-2</c:v>
                </c:pt>
                <c:pt idx="2109">
                  <c:v>2.0207977294921877E-2</c:v>
                </c:pt>
                <c:pt idx="2110">
                  <c:v>1.61663818359375E-2</c:v>
                </c:pt>
                <c:pt idx="2111">
                  <c:v>8.232879638671876E-3</c:v>
                </c:pt>
                <c:pt idx="2112">
                  <c:v>1.3172607421875001E-2</c:v>
                </c:pt>
                <c:pt idx="2113">
                  <c:v>3.1883697509765628E-2</c:v>
                </c:pt>
                <c:pt idx="2114">
                  <c:v>3.0686187744140628E-2</c:v>
                </c:pt>
                <c:pt idx="2115">
                  <c:v>2.8291168212890627E-2</c:v>
                </c:pt>
                <c:pt idx="2116">
                  <c:v>2.125579833984375E-2</c:v>
                </c:pt>
                <c:pt idx="2117">
                  <c:v>1.7962646484375001E-2</c:v>
                </c:pt>
                <c:pt idx="2118">
                  <c:v>2.5746459960937502E-2</c:v>
                </c:pt>
                <c:pt idx="2119">
                  <c:v>2.2303619384765626E-2</c:v>
                </c:pt>
                <c:pt idx="2120">
                  <c:v>2.1555175781250002E-2</c:v>
                </c:pt>
                <c:pt idx="2121">
                  <c:v>2.1704864501953126E-2</c:v>
                </c:pt>
                <c:pt idx="2122">
                  <c:v>2.3950195312500002E-2</c:v>
                </c:pt>
                <c:pt idx="2123">
                  <c:v>1.4220428466796876E-2</c:v>
                </c:pt>
                <c:pt idx="2124">
                  <c:v>1.466949462890625E-2</c:v>
                </c:pt>
                <c:pt idx="2125">
                  <c:v>2.6794281005859375E-2</c:v>
                </c:pt>
                <c:pt idx="2126">
                  <c:v>2.6644592285156251E-2</c:v>
                </c:pt>
                <c:pt idx="2127">
                  <c:v>1.6316070556640624E-2</c:v>
                </c:pt>
                <c:pt idx="2128">
                  <c:v>3.0686187744140628E-2</c:v>
                </c:pt>
                <c:pt idx="2129">
                  <c:v>2.7842102050781251E-2</c:v>
                </c:pt>
                <c:pt idx="2130">
                  <c:v>1.6615447998046876E-2</c:v>
                </c:pt>
                <c:pt idx="2131">
                  <c:v>2.0207977294921877E-2</c:v>
                </c:pt>
                <c:pt idx="2132">
                  <c:v>1.466949462890625E-2</c:v>
                </c:pt>
                <c:pt idx="2133">
                  <c:v>2.2303619384765626E-2</c:v>
                </c:pt>
                <c:pt idx="2134">
                  <c:v>1.3621673583984376E-2</c:v>
                </c:pt>
                <c:pt idx="2135">
                  <c:v>2.065704345703125E-2</c:v>
                </c:pt>
                <c:pt idx="2136">
                  <c:v>3.2332763671875001E-2</c:v>
                </c:pt>
                <c:pt idx="2137">
                  <c:v>1.9758911132812501E-2</c:v>
                </c:pt>
                <c:pt idx="2138">
                  <c:v>2.305206298828125E-2</c:v>
                </c:pt>
                <c:pt idx="2139">
                  <c:v>1.8711090087890625E-2</c:v>
                </c:pt>
                <c:pt idx="2140">
                  <c:v>1.8711090087890625E-2</c:v>
                </c:pt>
                <c:pt idx="2141">
                  <c:v>1.2573852539062501E-2</c:v>
                </c:pt>
                <c:pt idx="2142">
                  <c:v>-3.1734008789062504E-2</c:v>
                </c:pt>
                <c:pt idx="2143">
                  <c:v>9.4453582763671884E-2</c:v>
                </c:pt>
                <c:pt idx="2144">
                  <c:v>1.4220428466796876E-2</c:v>
                </c:pt>
                <c:pt idx="2145">
                  <c:v>2.185455322265625E-2</c:v>
                </c:pt>
                <c:pt idx="2146">
                  <c:v>2.305206298828125E-2</c:v>
                </c:pt>
                <c:pt idx="2147">
                  <c:v>1.7513580322265625E-2</c:v>
                </c:pt>
                <c:pt idx="2148">
                  <c:v>2.0357666015625001E-2</c:v>
                </c:pt>
                <c:pt idx="2149">
                  <c:v>3.05364990234375E-2</c:v>
                </c:pt>
                <c:pt idx="2150">
                  <c:v>1.4819183349609376E-2</c:v>
                </c:pt>
                <c:pt idx="2151">
                  <c:v>2.1704864501953126E-2</c:v>
                </c:pt>
                <c:pt idx="2152">
                  <c:v>2.9638366699218752E-2</c:v>
                </c:pt>
                <c:pt idx="2153">
                  <c:v>3.158432006835938E-2</c:v>
                </c:pt>
                <c:pt idx="2154">
                  <c:v>2.3800506591796878E-2</c:v>
                </c:pt>
                <c:pt idx="2155">
                  <c:v>1.8711090087890625E-2</c:v>
                </c:pt>
                <c:pt idx="2156">
                  <c:v>2.5746459960937502E-2</c:v>
                </c:pt>
                <c:pt idx="2157">
                  <c:v>3.1883697509765628E-2</c:v>
                </c:pt>
                <c:pt idx="2158">
                  <c:v>1.61663818359375E-2</c:v>
                </c:pt>
                <c:pt idx="2159">
                  <c:v>1.676513671875E-2</c:v>
                </c:pt>
                <c:pt idx="2160">
                  <c:v>2.6045837402343751E-2</c:v>
                </c:pt>
                <c:pt idx="2161">
                  <c:v>2.7842102050781251E-2</c:v>
                </c:pt>
                <c:pt idx="2162">
                  <c:v>1.7064514160156252E-2</c:v>
                </c:pt>
                <c:pt idx="2163">
                  <c:v>2.4698638916015626E-2</c:v>
                </c:pt>
                <c:pt idx="2164">
                  <c:v>2.6195526123046875E-2</c:v>
                </c:pt>
                <c:pt idx="2165">
                  <c:v>3.4877471923828125E-2</c:v>
                </c:pt>
                <c:pt idx="2166">
                  <c:v>2.7542724609375003E-2</c:v>
                </c:pt>
                <c:pt idx="2167">
                  <c:v>3.158432006835938E-2</c:v>
                </c:pt>
                <c:pt idx="2168">
                  <c:v>2.3800506591796878E-2</c:v>
                </c:pt>
                <c:pt idx="2169">
                  <c:v>1.9908599853515625E-2</c:v>
                </c:pt>
                <c:pt idx="2170">
                  <c:v>2.3351440429687502E-2</c:v>
                </c:pt>
                <c:pt idx="2171">
                  <c:v>2.3950195312500002E-2</c:v>
                </c:pt>
                <c:pt idx="2172">
                  <c:v>2.065704345703125E-2</c:v>
                </c:pt>
                <c:pt idx="2173">
                  <c:v>1.4819183349609376E-2</c:v>
                </c:pt>
                <c:pt idx="2174">
                  <c:v>2.3501129150390626E-2</c:v>
                </c:pt>
                <c:pt idx="2175">
                  <c:v>3.5476226806640629E-2</c:v>
                </c:pt>
                <c:pt idx="2176">
                  <c:v>2.4848327636718751E-2</c:v>
                </c:pt>
                <c:pt idx="2177">
                  <c:v>2.1555175781250002E-2</c:v>
                </c:pt>
                <c:pt idx="2178">
                  <c:v>2.2303619384765626E-2</c:v>
                </c:pt>
                <c:pt idx="2179">
                  <c:v>2.9937744140625E-2</c:v>
                </c:pt>
                <c:pt idx="2180">
                  <c:v>2.4399261474609375E-2</c:v>
                </c:pt>
                <c:pt idx="2181">
                  <c:v>2.125579833984375E-2</c:v>
                </c:pt>
                <c:pt idx="2182">
                  <c:v>1.7064514160156252E-2</c:v>
                </c:pt>
                <c:pt idx="2183">
                  <c:v>3.3979339599609373E-2</c:v>
                </c:pt>
                <c:pt idx="2184">
                  <c:v>2.3351440429687502E-2</c:v>
                </c:pt>
                <c:pt idx="2185">
                  <c:v>1.8262023925781252E-2</c:v>
                </c:pt>
                <c:pt idx="2186">
                  <c:v>2.3351440429687502E-2</c:v>
                </c:pt>
                <c:pt idx="2187">
                  <c:v>3.3829650878906249E-2</c:v>
                </c:pt>
                <c:pt idx="2188">
                  <c:v>2.0207977294921877E-2</c:v>
                </c:pt>
                <c:pt idx="2189">
                  <c:v>1.5417938232421876E-2</c:v>
                </c:pt>
                <c:pt idx="2190">
                  <c:v>2.3351440429687502E-2</c:v>
                </c:pt>
                <c:pt idx="2191">
                  <c:v>2.2303619384765626E-2</c:v>
                </c:pt>
                <c:pt idx="2192">
                  <c:v>3.3081207275390628E-2</c:v>
                </c:pt>
                <c:pt idx="2193">
                  <c:v>1.7513580322265625E-2</c:v>
                </c:pt>
                <c:pt idx="2194">
                  <c:v>2.7542724609375003E-2</c:v>
                </c:pt>
                <c:pt idx="2195">
                  <c:v>3.2332763671875001E-2</c:v>
                </c:pt>
                <c:pt idx="2196">
                  <c:v>2.7093658447265627E-2</c:v>
                </c:pt>
                <c:pt idx="2197">
                  <c:v>2.5297393798828127E-2</c:v>
                </c:pt>
                <c:pt idx="2198">
                  <c:v>1.49688720703125E-2</c:v>
                </c:pt>
                <c:pt idx="2199">
                  <c:v>2.6644592285156251E-2</c:v>
                </c:pt>
                <c:pt idx="2200">
                  <c:v>2.6644592285156251E-2</c:v>
                </c:pt>
                <c:pt idx="2201">
                  <c:v>2.7243347167968751E-2</c:v>
                </c:pt>
                <c:pt idx="2202">
                  <c:v>2.245330810546875E-2</c:v>
                </c:pt>
                <c:pt idx="2203">
                  <c:v>2.1106109619140626E-2</c:v>
                </c:pt>
                <c:pt idx="2204">
                  <c:v>2.6644592285156251E-2</c:v>
                </c:pt>
                <c:pt idx="2205">
                  <c:v>2.365081787109375E-2</c:v>
                </c:pt>
                <c:pt idx="2206">
                  <c:v>2.4998016357421875E-2</c:v>
                </c:pt>
                <c:pt idx="2207">
                  <c:v>1.5567626953125E-2</c:v>
                </c:pt>
                <c:pt idx="2208">
                  <c:v>1.8262023925781252E-2</c:v>
                </c:pt>
                <c:pt idx="2209">
                  <c:v>2.6943969726562503E-2</c:v>
                </c:pt>
                <c:pt idx="2210">
                  <c:v>3.1734008789062504E-2</c:v>
                </c:pt>
                <c:pt idx="2211">
                  <c:v>2.8740234375E-2</c:v>
                </c:pt>
                <c:pt idx="2212">
                  <c:v>2.2153930664062502E-2</c:v>
                </c:pt>
                <c:pt idx="2213">
                  <c:v>1.7513580322265625E-2</c:v>
                </c:pt>
                <c:pt idx="2214">
                  <c:v>2.4998016357421875E-2</c:v>
                </c:pt>
                <c:pt idx="2215">
                  <c:v>1.1376342773437501E-2</c:v>
                </c:pt>
                <c:pt idx="2216">
                  <c:v>1.7214202880859376E-2</c:v>
                </c:pt>
                <c:pt idx="2217">
                  <c:v>2.5596771240234375E-2</c:v>
                </c:pt>
                <c:pt idx="2218">
                  <c:v>1.0178833007812501E-2</c:v>
                </c:pt>
                <c:pt idx="2219">
                  <c:v>2.424957275390625E-2</c:v>
                </c:pt>
                <c:pt idx="2220">
                  <c:v>2.8141479492187503E-2</c:v>
                </c:pt>
                <c:pt idx="2221">
                  <c:v>3.05364990234375E-2</c:v>
                </c:pt>
                <c:pt idx="2222">
                  <c:v>2.0956420898437501E-2</c:v>
                </c:pt>
                <c:pt idx="2223">
                  <c:v>1.6016693115234376E-2</c:v>
                </c:pt>
                <c:pt idx="2224">
                  <c:v>1.9010467529296877E-2</c:v>
                </c:pt>
                <c:pt idx="2225">
                  <c:v>3.0686187744140628E-2</c:v>
                </c:pt>
                <c:pt idx="2226">
                  <c:v>1.8561401367187501E-2</c:v>
                </c:pt>
                <c:pt idx="2227">
                  <c:v>2.3800506591796878E-2</c:v>
                </c:pt>
                <c:pt idx="2228">
                  <c:v>2.8291168212890627E-2</c:v>
                </c:pt>
                <c:pt idx="2229">
                  <c:v>2.2153930664062502E-2</c:v>
                </c:pt>
                <c:pt idx="2230">
                  <c:v>2.0507354736328125E-2</c:v>
                </c:pt>
                <c:pt idx="2231">
                  <c:v>2.0058288574218749E-2</c:v>
                </c:pt>
                <c:pt idx="2232">
                  <c:v>2.2752685546875002E-2</c:v>
                </c:pt>
                <c:pt idx="2233">
                  <c:v>1.6914825439453125E-2</c:v>
                </c:pt>
                <c:pt idx="2234">
                  <c:v>1.9908599853515625E-2</c:v>
                </c:pt>
                <c:pt idx="2235">
                  <c:v>2.4548950195312502E-2</c:v>
                </c:pt>
                <c:pt idx="2236">
                  <c:v>1.4519805908203126E-2</c:v>
                </c:pt>
                <c:pt idx="2237">
                  <c:v>1.43701171875E-2</c:v>
                </c:pt>
                <c:pt idx="2238">
                  <c:v>1.8860778808593753E-2</c:v>
                </c:pt>
                <c:pt idx="2239">
                  <c:v>1.9010467529296877E-2</c:v>
                </c:pt>
                <c:pt idx="2240">
                  <c:v>2.0806732177734377E-2</c:v>
                </c:pt>
                <c:pt idx="2241">
                  <c:v>1.526824951171875E-2</c:v>
                </c:pt>
                <c:pt idx="2242">
                  <c:v>1.1975097656250001E-2</c:v>
                </c:pt>
                <c:pt idx="2243">
                  <c:v>1.4070739746093752E-2</c:v>
                </c:pt>
                <c:pt idx="2244">
                  <c:v>1.466949462890625E-2</c:v>
                </c:pt>
                <c:pt idx="2245">
                  <c:v>2.8291168212890627E-2</c:v>
                </c:pt>
                <c:pt idx="2246">
                  <c:v>1.9010467529296877E-2</c:v>
                </c:pt>
                <c:pt idx="2247">
                  <c:v>1.7513580322265625E-2</c:v>
                </c:pt>
                <c:pt idx="2248">
                  <c:v>2.8440856933593751E-2</c:v>
                </c:pt>
                <c:pt idx="2249">
                  <c:v>1.7363891601562501E-2</c:v>
                </c:pt>
                <c:pt idx="2250">
                  <c:v>1.7363891601562501E-2</c:v>
                </c:pt>
                <c:pt idx="2251">
                  <c:v>1.7064514160156252E-2</c:v>
                </c:pt>
                <c:pt idx="2252">
                  <c:v>2.2004241943359377E-2</c:v>
                </c:pt>
                <c:pt idx="2253">
                  <c:v>2.5596771240234375E-2</c:v>
                </c:pt>
                <c:pt idx="2254">
                  <c:v>2.2153930664062502E-2</c:v>
                </c:pt>
                <c:pt idx="2255">
                  <c:v>2.125579833984375E-2</c:v>
                </c:pt>
                <c:pt idx="2256">
                  <c:v>1.676513671875E-2</c:v>
                </c:pt>
                <c:pt idx="2257">
                  <c:v>1.7663269042968752E-2</c:v>
                </c:pt>
                <c:pt idx="2258">
                  <c:v>2.4548950195312502E-2</c:v>
                </c:pt>
                <c:pt idx="2259">
                  <c:v>1.8112335205078125E-2</c:v>
                </c:pt>
                <c:pt idx="2260">
                  <c:v>1.9908599853515625E-2</c:v>
                </c:pt>
                <c:pt idx="2261">
                  <c:v>2.0058288574218749E-2</c:v>
                </c:pt>
                <c:pt idx="2262">
                  <c:v>9.8794555664062506E-3</c:v>
                </c:pt>
                <c:pt idx="2263">
                  <c:v>2.6045837402343751E-2</c:v>
                </c:pt>
                <c:pt idx="2264">
                  <c:v>1.7663269042968752E-2</c:v>
                </c:pt>
                <c:pt idx="2265">
                  <c:v>1.43701171875E-2</c:v>
                </c:pt>
                <c:pt idx="2266">
                  <c:v>2.0806732177734377E-2</c:v>
                </c:pt>
                <c:pt idx="2267">
                  <c:v>2.4998016357421875E-2</c:v>
                </c:pt>
                <c:pt idx="2268">
                  <c:v>1.9309844970703125E-2</c:v>
                </c:pt>
                <c:pt idx="2269">
                  <c:v>1.9010467529296877E-2</c:v>
                </c:pt>
                <c:pt idx="2270">
                  <c:v>2.4848327636718751E-2</c:v>
                </c:pt>
                <c:pt idx="2271">
                  <c:v>2.1106109619140626E-2</c:v>
                </c:pt>
                <c:pt idx="2272">
                  <c:v>1.466949462890625E-2</c:v>
                </c:pt>
                <c:pt idx="2273">
                  <c:v>2.1106109619140626E-2</c:v>
                </c:pt>
                <c:pt idx="2274">
                  <c:v>2.6045837402343751E-2</c:v>
                </c:pt>
                <c:pt idx="2275">
                  <c:v>2.4099884033203126E-2</c:v>
                </c:pt>
                <c:pt idx="2276">
                  <c:v>1.9758911132812501E-2</c:v>
                </c:pt>
                <c:pt idx="2277">
                  <c:v>2.125579833984375E-2</c:v>
                </c:pt>
                <c:pt idx="2278">
                  <c:v>1.6615447998046876E-2</c:v>
                </c:pt>
                <c:pt idx="2279">
                  <c:v>1.3022918701171875E-2</c:v>
                </c:pt>
                <c:pt idx="2280">
                  <c:v>2.8590545654296876E-2</c:v>
                </c:pt>
                <c:pt idx="2281">
                  <c:v>2.3800506591796878E-2</c:v>
                </c:pt>
                <c:pt idx="2282">
                  <c:v>1.8112335205078125E-2</c:v>
                </c:pt>
                <c:pt idx="2283">
                  <c:v>2.5447082519531251E-2</c:v>
                </c:pt>
                <c:pt idx="2284">
                  <c:v>1.3022918701171875E-2</c:v>
                </c:pt>
                <c:pt idx="2285">
                  <c:v>2.125579833984375E-2</c:v>
                </c:pt>
                <c:pt idx="2286">
                  <c:v>2.1555175781250002E-2</c:v>
                </c:pt>
                <c:pt idx="2287">
                  <c:v>1.8262023925781252E-2</c:v>
                </c:pt>
                <c:pt idx="2288">
                  <c:v>3.0835876464843752E-2</c:v>
                </c:pt>
                <c:pt idx="2289">
                  <c:v>3.0386810302734376E-2</c:v>
                </c:pt>
                <c:pt idx="2290">
                  <c:v>2.4848327636718751E-2</c:v>
                </c:pt>
                <c:pt idx="2291">
                  <c:v>2.2902374267578126E-2</c:v>
                </c:pt>
                <c:pt idx="2292">
                  <c:v>1.2723541259765625E-2</c:v>
                </c:pt>
                <c:pt idx="2293">
                  <c:v>1.7064514160156252E-2</c:v>
                </c:pt>
                <c:pt idx="2294">
                  <c:v>8.6819458007812503E-3</c:v>
                </c:pt>
                <c:pt idx="2295">
                  <c:v>2.245330810546875E-2</c:v>
                </c:pt>
                <c:pt idx="2296">
                  <c:v>2.4399261474609375E-2</c:v>
                </c:pt>
                <c:pt idx="2297">
                  <c:v>2.3351440429687502E-2</c:v>
                </c:pt>
                <c:pt idx="2298">
                  <c:v>2.2153930664062502E-2</c:v>
                </c:pt>
                <c:pt idx="2299">
                  <c:v>1.7962646484375001E-2</c:v>
                </c:pt>
                <c:pt idx="2300">
                  <c:v>2.6943969726562503E-2</c:v>
                </c:pt>
                <c:pt idx="2301">
                  <c:v>1.9758911132812501E-2</c:v>
                </c:pt>
                <c:pt idx="2302">
                  <c:v>2.7692413330078127E-2</c:v>
                </c:pt>
                <c:pt idx="2303">
                  <c:v>2.8740234375E-2</c:v>
                </c:pt>
                <c:pt idx="2304">
                  <c:v>2.3950195312500002E-2</c:v>
                </c:pt>
                <c:pt idx="2305">
                  <c:v>2.8740234375E-2</c:v>
                </c:pt>
                <c:pt idx="2306">
                  <c:v>2.3950195312500002E-2</c:v>
                </c:pt>
                <c:pt idx="2307">
                  <c:v>1.9908599853515625E-2</c:v>
                </c:pt>
                <c:pt idx="2308">
                  <c:v>2.0806732177734377E-2</c:v>
                </c:pt>
                <c:pt idx="2309">
                  <c:v>3.6074981689453126E-2</c:v>
                </c:pt>
                <c:pt idx="2310">
                  <c:v>3.6524047851562505E-2</c:v>
                </c:pt>
                <c:pt idx="2311">
                  <c:v>2.9638366699218752E-2</c:v>
                </c:pt>
                <c:pt idx="2312">
                  <c:v>2.4399261474609375E-2</c:v>
                </c:pt>
                <c:pt idx="2313">
                  <c:v>2.0058288574218749E-2</c:v>
                </c:pt>
                <c:pt idx="2314">
                  <c:v>2.1555175781250002E-2</c:v>
                </c:pt>
                <c:pt idx="2315">
                  <c:v>1.3172607421875001E-2</c:v>
                </c:pt>
                <c:pt idx="2316">
                  <c:v>1.6465759277343752E-2</c:v>
                </c:pt>
                <c:pt idx="2317">
                  <c:v>2.7093658447265627E-2</c:v>
                </c:pt>
                <c:pt idx="2318">
                  <c:v>2.2153930664062502E-2</c:v>
                </c:pt>
                <c:pt idx="2319">
                  <c:v>2.0806732177734377E-2</c:v>
                </c:pt>
                <c:pt idx="2320">
                  <c:v>2.0956420898437501E-2</c:v>
                </c:pt>
                <c:pt idx="2321">
                  <c:v>2.4998016357421875E-2</c:v>
                </c:pt>
                <c:pt idx="2322">
                  <c:v>2.065704345703125E-2</c:v>
                </c:pt>
                <c:pt idx="2323">
                  <c:v>1.3921051025390626E-2</c:v>
                </c:pt>
                <c:pt idx="2324">
                  <c:v>2.365081787109375E-2</c:v>
                </c:pt>
                <c:pt idx="2325">
                  <c:v>2.6943969726562503E-2</c:v>
                </c:pt>
                <c:pt idx="2326">
                  <c:v>1.7812957763671877E-2</c:v>
                </c:pt>
                <c:pt idx="2327">
                  <c:v>2.0806732177734377E-2</c:v>
                </c:pt>
                <c:pt idx="2328">
                  <c:v>1.6465759277343752E-2</c:v>
                </c:pt>
                <c:pt idx="2329">
                  <c:v>1.9758911132812501E-2</c:v>
                </c:pt>
                <c:pt idx="2330">
                  <c:v>1.526824951171875E-2</c:v>
                </c:pt>
                <c:pt idx="2331">
                  <c:v>1.9010467529296877E-2</c:v>
                </c:pt>
                <c:pt idx="2332">
                  <c:v>2.7393035888671875E-2</c:v>
                </c:pt>
                <c:pt idx="2333">
                  <c:v>3.278182983398438E-2</c:v>
                </c:pt>
                <c:pt idx="2334">
                  <c:v>1.7064514160156252E-2</c:v>
                </c:pt>
                <c:pt idx="2335">
                  <c:v>2.245330810546875E-2</c:v>
                </c:pt>
                <c:pt idx="2336">
                  <c:v>2.8440856933593751E-2</c:v>
                </c:pt>
                <c:pt idx="2337">
                  <c:v>2.424957275390625E-2</c:v>
                </c:pt>
                <c:pt idx="2338">
                  <c:v>1.4220428466796876E-2</c:v>
                </c:pt>
                <c:pt idx="2339">
                  <c:v>1.8112335205078125E-2</c:v>
                </c:pt>
                <c:pt idx="2340">
                  <c:v>2.7542724609375003E-2</c:v>
                </c:pt>
                <c:pt idx="2341">
                  <c:v>1.8411712646484377E-2</c:v>
                </c:pt>
                <c:pt idx="2342">
                  <c:v>1.3322296142578125E-2</c:v>
                </c:pt>
                <c:pt idx="2343">
                  <c:v>2.4399261474609375E-2</c:v>
                </c:pt>
                <c:pt idx="2344">
                  <c:v>2.7991790771484375E-2</c:v>
                </c:pt>
                <c:pt idx="2345">
                  <c:v>2.2602996826171878E-2</c:v>
                </c:pt>
                <c:pt idx="2346">
                  <c:v>1.7513580322265625E-2</c:v>
                </c:pt>
                <c:pt idx="2347">
                  <c:v>1.9459533691406249E-2</c:v>
                </c:pt>
                <c:pt idx="2348">
                  <c:v>2.5447082519531251E-2</c:v>
                </c:pt>
                <c:pt idx="2349">
                  <c:v>2.3501129150390626E-2</c:v>
                </c:pt>
                <c:pt idx="2350">
                  <c:v>2.3351440429687502E-2</c:v>
                </c:pt>
                <c:pt idx="2351">
                  <c:v>1.4220428466796876E-2</c:v>
                </c:pt>
                <c:pt idx="2352">
                  <c:v>2.0207977294921877E-2</c:v>
                </c:pt>
                <c:pt idx="2353">
                  <c:v>1.2723541259765625E-2</c:v>
                </c:pt>
                <c:pt idx="2354">
                  <c:v>2.2004241943359377E-2</c:v>
                </c:pt>
                <c:pt idx="2355">
                  <c:v>2.0357666015625001E-2</c:v>
                </c:pt>
                <c:pt idx="2356">
                  <c:v>1.7363891601562501E-2</c:v>
                </c:pt>
                <c:pt idx="2357">
                  <c:v>1.5567626953125E-2</c:v>
                </c:pt>
                <c:pt idx="2358">
                  <c:v>2.3351440429687502E-2</c:v>
                </c:pt>
                <c:pt idx="2359">
                  <c:v>2.424957275390625E-2</c:v>
                </c:pt>
                <c:pt idx="2360">
                  <c:v>1.61663818359375E-2</c:v>
                </c:pt>
                <c:pt idx="2361">
                  <c:v>2.5297393798828127E-2</c:v>
                </c:pt>
                <c:pt idx="2362">
                  <c:v>3.1734008789062504E-2</c:v>
                </c:pt>
                <c:pt idx="2363">
                  <c:v>2.3501129150390626E-2</c:v>
                </c:pt>
                <c:pt idx="2364">
                  <c:v>1.3322296142578125E-2</c:v>
                </c:pt>
                <c:pt idx="2365">
                  <c:v>2.1106109619140626E-2</c:v>
                </c:pt>
                <c:pt idx="2366">
                  <c:v>1.8711090087890625E-2</c:v>
                </c:pt>
                <c:pt idx="2367">
                  <c:v>1.43701171875E-2</c:v>
                </c:pt>
                <c:pt idx="2368">
                  <c:v>2.5896148681640627E-2</c:v>
                </c:pt>
                <c:pt idx="2369">
                  <c:v>3.3081207275390628E-2</c:v>
                </c:pt>
                <c:pt idx="2370">
                  <c:v>2.2153930664062502E-2</c:v>
                </c:pt>
                <c:pt idx="2371">
                  <c:v>2.6794281005859375E-2</c:v>
                </c:pt>
                <c:pt idx="2372">
                  <c:v>2.3351440429687502E-2</c:v>
                </c:pt>
                <c:pt idx="2373">
                  <c:v>1.9459533691406249E-2</c:v>
                </c:pt>
                <c:pt idx="2374">
                  <c:v>1.9010467529296877E-2</c:v>
                </c:pt>
                <c:pt idx="2375">
                  <c:v>2.0956420898437501E-2</c:v>
                </c:pt>
                <c:pt idx="2376">
                  <c:v>2.185455322265625E-2</c:v>
                </c:pt>
                <c:pt idx="2377">
                  <c:v>2.4099884033203126E-2</c:v>
                </c:pt>
                <c:pt idx="2378">
                  <c:v>2.2303619384765626E-2</c:v>
                </c:pt>
                <c:pt idx="2379">
                  <c:v>1.466949462890625E-2</c:v>
                </c:pt>
                <c:pt idx="2380">
                  <c:v>2.2752685546875002E-2</c:v>
                </c:pt>
                <c:pt idx="2381">
                  <c:v>2.1704864501953126E-2</c:v>
                </c:pt>
                <c:pt idx="2382">
                  <c:v>2.125579833984375E-2</c:v>
                </c:pt>
                <c:pt idx="2383">
                  <c:v>1.6465759277343752E-2</c:v>
                </c:pt>
                <c:pt idx="2384">
                  <c:v>1.1675720214843751E-2</c:v>
                </c:pt>
                <c:pt idx="2385">
                  <c:v>1.9758911132812501E-2</c:v>
                </c:pt>
                <c:pt idx="2386">
                  <c:v>1.4070739746093752E-2</c:v>
                </c:pt>
                <c:pt idx="2387">
                  <c:v>2.2752685546875002E-2</c:v>
                </c:pt>
                <c:pt idx="2388">
                  <c:v>3.8919067382812499E-2</c:v>
                </c:pt>
                <c:pt idx="2389">
                  <c:v>2.4848327636718751E-2</c:v>
                </c:pt>
                <c:pt idx="2390">
                  <c:v>2.0207977294921877E-2</c:v>
                </c:pt>
                <c:pt idx="2391">
                  <c:v>2.6045837402343751E-2</c:v>
                </c:pt>
                <c:pt idx="2392">
                  <c:v>2.3351440429687502E-2</c:v>
                </c:pt>
                <c:pt idx="2393">
                  <c:v>2.4399261474609375E-2</c:v>
                </c:pt>
                <c:pt idx="2394">
                  <c:v>2.0806732177734377E-2</c:v>
                </c:pt>
                <c:pt idx="2395">
                  <c:v>2.4399261474609375E-2</c:v>
                </c:pt>
                <c:pt idx="2396">
                  <c:v>2.9189300537109376E-2</c:v>
                </c:pt>
                <c:pt idx="2397">
                  <c:v>3.05364990234375E-2</c:v>
                </c:pt>
                <c:pt idx="2398">
                  <c:v>3.0386810302734376E-2</c:v>
                </c:pt>
                <c:pt idx="2399">
                  <c:v>2.4548950195312502E-2</c:v>
                </c:pt>
                <c:pt idx="2400">
                  <c:v>2.0806732177734377E-2</c:v>
                </c:pt>
                <c:pt idx="2401">
                  <c:v>2.5447082519531251E-2</c:v>
                </c:pt>
                <c:pt idx="2402">
                  <c:v>2.5746459960937502E-2</c:v>
                </c:pt>
                <c:pt idx="2403">
                  <c:v>2.3800506591796878E-2</c:v>
                </c:pt>
                <c:pt idx="2404">
                  <c:v>1.8112335205078125E-2</c:v>
                </c:pt>
                <c:pt idx="2405">
                  <c:v>2.3800506591796878E-2</c:v>
                </c:pt>
                <c:pt idx="2406">
                  <c:v>3.2632141113281249E-2</c:v>
                </c:pt>
                <c:pt idx="2407">
                  <c:v>2.125579833984375E-2</c:v>
                </c:pt>
                <c:pt idx="2408">
                  <c:v>1.7064514160156252E-2</c:v>
                </c:pt>
                <c:pt idx="2409">
                  <c:v>2.0806732177734377E-2</c:v>
                </c:pt>
                <c:pt idx="2410">
                  <c:v>2.5297393798828127E-2</c:v>
                </c:pt>
                <c:pt idx="2411">
                  <c:v>1.61663818359375E-2</c:v>
                </c:pt>
                <c:pt idx="2412">
                  <c:v>1.6914825439453125E-2</c:v>
                </c:pt>
                <c:pt idx="2413">
                  <c:v>3.0386810302734376E-2</c:v>
                </c:pt>
                <c:pt idx="2414">
                  <c:v>2.305206298828125E-2</c:v>
                </c:pt>
                <c:pt idx="2415">
                  <c:v>1.2274475097656251E-2</c:v>
                </c:pt>
                <c:pt idx="2416">
                  <c:v>2.0806732177734377E-2</c:v>
                </c:pt>
                <c:pt idx="2417">
                  <c:v>2.185455322265625E-2</c:v>
                </c:pt>
                <c:pt idx="2418">
                  <c:v>1.5118560791015626E-2</c:v>
                </c:pt>
                <c:pt idx="2419">
                  <c:v>2.1555175781250002E-2</c:v>
                </c:pt>
                <c:pt idx="2420">
                  <c:v>2.2153930664062502E-2</c:v>
                </c:pt>
                <c:pt idx="2421">
                  <c:v>2.8590545654296876E-2</c:v>
                </c:pt>
                <c:pt idx="2422">
                  <c:v>2.5746459960937502E-2</c:v>
                </c:pt>
                <c:pt idx="2423">
                  <c:v>1.7513580322265625E-2</c:v>
                </c:pt>
                <c:pt idx="2424">
                  <c:v>2.424957275390625E-2</c:v>
                </c:pt>
                <c:pt idx="2425">
                  <c:v>3.0835876464843752E-2</c:v>
                </c:pt>
                <c:pt idx="2426">
                  <c:v>2.5147705078125002E-2</c:v>
                </c:pt>
                <c:pt idx="2427">
                  <c:v>2.1405487060546877E-2</c:v>
                </c:pt>
                <c:pt idx="2428">
                  <c:v>1.8561401367187501E-2</c:v>
                </c:pt>
                <c:pt idx="2429">
                  <c:v>2.6195526123046875E-2</c:v>
                </c:pt>
                <c:pt idx="2430">
                  <c:v>2.305206298828125E-2</c:v>
                </c:pt>
                <c:pt idx="2431">
                  <c:v>1.8561401367187501E-2</c:v>
                </c:pt>
                <c:pt idx="2432">
                  <c:v>1.9908599853515625E-2</c:v>
                </c:pt>
                <c:pt idx="2433">
                  <c:v>1.5417938232421876E-2</c:v>
                </c:pt>
                <c:pt idx="2434">
                  <c:v>1.4519805908203126E-2</c:v>
                </c:pt>
                <c:pt idx="2435">
                  <c:v>2.6494903564453127E-2</c:v>
                </c:pt>
                <c:pt idx="2436">
                  <c:v>2.3201751708984378E-2</c:v>
                </c:pt>
                <c:pt idx="2437">
                  <c:v>2.0806732177734377E-2</c:v>
                </c:pt>
                <c:pt idx="2438">
                  <c:v>1.8711090087890625E-2</c:v>
                </c:pt>
                <c:pt idx="2439">
                  <c:v>1.0777587890625001E-2</c:v>
                </c:pt>
                <c:pt idx="2440">
                  <c:v>3.1883697509765628E-2</c:v>
                </c:pt>
                <c:pt idx="2441">
                  <c:v>2.7692413330078127E-2</c:v>
                </c:pt>
                <c:pt idx="2442">
                  <c:v>2.6794281005859375E-2</c:v>
                </c:pt>
                <c:pt idx="2443">
                  <c:v>1.9160156250000001E-2</c:v>
                </c:pt>
                <c:pt idx="2444">
                  <c:v>2.185455322265625E-2</c:v>
                </c:pt>
                <c:pt idx="2445">
                  <c:v>1.9010467529296877E-2</c:v>
                </c:pt>
                <c:pt idx="2446">
                  <c:v>2.3351440429687502E-2</c:v>
                </c:pt>
                <c:pt idx="2447">
                  <c:v>1.6615447998046876E-2</c:v>
                </c:pt>
                <c:pt idx="2448">
                  <c:v>1.8262023925781252E-2</c:v>
                </c:pt>
                <c:pt idx="2449">
                  <c:v>1.7962646484375001E-2</c:v>
                </c:pt>
                <c:pt idx="2450">
                  <c:v>2.1555175781250002E-2</c:v>
                </c:pt>
                <c:pt idx="2451">
                  <c:v>2.5746459960937502E-2</c:v>
                </c:pt>
                <c:pt idx="2452">
                  <c:v>2.0956420898437501E-2</c:v>
                </c:pt>
                <c:pt idx="2453">
                  <c:v>1.466949462890625E-2</c:v>
                </c:pt>
                <c:pt idx="2454">
                  <c:v>2.7243347167968751E-2</c:v>
                </c:pt>
                <c:pt idx="2455">
                  <c:v>3.0087432861328128E-2</c:v>
                </c:pt>
                <c:pt idx="2456">
                  <c:v>2.6494903564453127E-2</c:v>
                </c:pt>
                <c:pt idx="2457">
                  <c:v>2.365081787109375E-2</c:v>
                </c:pt>
                <c:pt idx="2458">
                  <c:v>2.245330810546875E-2</c:v>
                </c:pt>
                <c:pt idx="2459">
                  <c:v>2.5147705078125002E-2</c:v>
                </c:pt>
                <c:pt idx="2460">
                  <c:v>2.4848327636718751E-2</c:v>
                </c:pt>
                <c:pt idx="2461">
                  <c:v>2.8590545654296876E-2</c:v>
                </c:pt>
                <c:pt idx="2462">
                  <c:v>2.2153930664062502E-2</c:v>
                </c:pt>
                <c:pt idx="2463">
                  <c:v>2.4998016357421875E-2</c:v>
                </c:pt>
                <c:pt idx="2464">
                  <c:v>2.6494903564453127E-2</c:v>
                </c:pt>
                <c:pt idx="2465">
                  <c:v>2.5746459960937502E-2</c:v>
                </c:pt>
                <c:pt idx="2466">
                  <c:v>2.424957275390625E-2</c:v>
                </c:pt>
                <c:pt idx="2467">
                  <c:v>2.7542724609375003E-2</c:v>
                </c:pt>
                <c:pt idx="2468">
                  <c:v>1.49688720703125E-2</c:v>
                </c:pt>
                <c:pt idx="2469">
                  <c:v>1.7962646484375001E-2</c:v>
                </c:pt>
                <c:pt idx="2470">
                  <c:v>2.3950195312500002E-2</c:v>
                </c:pt>
                <c:pt idx="2471">
                  <c:v>2.1704864501953126E-2</c:v>
                </c:pt>
                <c:pt idx="2472">
                  <c:v>3.0237121582031252E-2</c:v>
                </c:pt>
                <c:pt idx="2473">
                  <c:v>1.7363891601562501E-2</c:v>
                </c:pt>
                <c:pt idx="2474">
                  <c:v>2.5596771240234375E-2</c:v>
                </c:pt>
                <c:pt idx="2475">
                  <c:v>1.6615447998046876E-2</c:v>
                </c:pt>
                <c:pt idx="2476">
                  <c:v>1.9908599853515625E-2</c:v>
                </c:pt>
                <c:pt idx="2477">
                  <c:v>2.2752685546875002E-2</c:v>
                </c:pt>
                <c:pt idx="2478">
                  <c:v>2.3351440429687502E-2</c:v>
                </c:pt>
                <c:pt idx="2479">
                  <c:v>1.7363891601562501E-2</c:v>
                </c:pt>
                <c:pt idx="2480">
                  <c:v>2.6494903564453127E-2</c:v>
                </c:pt>
                <c:pt idx="2481">
                  <c:v>2.065704345703125E-2</c:v>
                </c:pt>
                <c:pt idx="2482">
                  <c:v>1.1975097656250001E-2</c:v>
                </c:pt>
                <c:pt idx="2483">
                  <c:v>2.3351440429687502E-2</c:v>
                </c:pt>
                <c:pt idx="2484">
                  <c:v>2.7991790771484375E-2</c:v>
                </c:pt>
                <c:pt idx="2485">
                  <c:v>1.7812957763671877E-2</c:v>
                </c:pt>
                <c:pt idx="2486">
                  <c:v>1.6914825439453125E-2</c:v>
                </c:pt>
                <c:pt idx="2487">
                  <c:v>1.2274475097656251E-2</c:v>
                </c:pt>
                <c:pt idx="2488">
                  <c:v>3.0237121582031252E-2</c:v>
                </c:pt>
                <c:pt idx="2489">
                  <c:v>1.9309844970703125E-2</c:v>
                </c:pt>
                <c:pt idx="2490">
                  <c:v>1.0627899169921875E-2</c:v>
                </c:pt>
                <c:pt idx="2491">
                  <c:v>2.0806732177734377E-2</c:v>
                </c:pt>
                <c:pt idx="2492">
                  <c:v>2.1106109619140626E-2</c:v>
                </c:pt>
                <c:pt idx="2493">
                  <c:v>1.3322296142578125E-2</c:v>
                </c:pt>
                <c:pt idx="2494">
                  <c:v>3.158432006835938E-2</c:v>
                </c:pt>
                <c:pt idx="2495">
                  <c:v>2.3351440429687502E-2</c:v>
                </c:pt>
                <c:pt idx="2496">
                  <c:v>1.9459533691406249E-2</c:v>
                </c:pt>
                <c:pt idx="2497">
                  <c:v>2.1405487060546877E-2</c:v>
                </c:pt>
                <c:pt idx="2498">
                  <c:v>1.61663818359375E-2</c:v>
                </c:pt>
                <c:pt idx="2499">
                  <c:v>1.0328521728515625E-2</c:v>
                </c:pt>
                <c:pt idx="2500">
                  <c:v>9.4303894042968763E-3</c:v>
                </c:pt>
                <c:pt idx="2501">
                  <c:v>2.245330810546875E-2</c:v>
                </c:pt>
                <c:pt idx="2502">
                  <c:v>2.065704345703125E-2</c:v>
                </c:pt>
                <c:pt idx="2503">
                  <c:v>2.3501129150390626E-2</c:v>
                </c:pt>
                <c:pt idx="2504">
                  <c:v>2.065704345703125E-2</c:v>
                </c:pt>
                <c:pt idx="2505">
                  <c:v>2.6494903564453127E-2</c:v>
                </c:pt>
                <c:pt idx="2506">
                  <c:v>1.5717315673828124E-2</c:v>
                </c:pt>
                <c:pt idx="2507">
                  <c:v>1.7214202880859376E-2</c:v>
                </c:pt>
                <c:pt idx="2508">
                  <c:v>2.065704345703125E-2</c:v>
                </c:pt>
                <c:pt idx="2509">
                  <c:v>2.6794281005859375E-2</c:v>
                </c:pt>
                <c:pt idx="2510">
                  <c:v>1.3771362304687501E-2</c:v>
                </c:pt>
                <c:pt idx="2511">
                  <c:v>1.1076965332031251E-2</c:v>
                </c:pt>
                <c:pt idx="2512">
                  <c:v>1.9459533691406249E-2</c:v>
                </c:pt>
                <c:pt idx="2513">
                  <c:v>1.1526031494140625E-2</c:v>
                </c:pt>
                <c:pt idx="2514">
                  <c:v>2.4399261474609375E-2</c:v>
                </c:pt>
                <c:pt idx="2515">
                  <c:v>1.9010467529296877E-2</c:v>
                </c:pt>
                <c:pt idx="2516">
                  <c:v>1.4819183349609376E-2</c:v>
                </c:pt>
                <c:pt idx="2517">
                  <c:v>1.5417938232421876E-2</c:v>
                </c:pt>
                <c:pt idx="2518">
                  <c:v>1.9758911132812501E-2</c:v>
                </c:pt>
                <c:pt idx="2519">
                  <c:v>1.9459533691406249E-2</c:v>
                </c:pt>
                <c:pt idx="2520">
                  <c:v>1.9010467529296877E-2</c:v>
                </c:pt>
                <c:pt idx="2521">
                  <c:v>1.9908599853515625E-2</c:v>
                </c:pt>
                <c:pt idx="2522">
                  <c:v>2.0207977294921877E-2</c:v>
                </c:pt>
                <c:pt idx="2523">
                  <c:v>2.4848327636718751E-2</c:v>
                </c:pt>
                <c:pt idx="2524">
                  <c:v>1.5567626953125E-2</c:v>
                </c:pt>
                <c:pt idx="2525">
                  <c:v>1.6465759277343752E-2</c:v>
                </c:pt>
                <c:pt idx="2526">
                  <c:v>2.1555175781250002E-2</c:v>
                </c:pt>
                <c:pt idx="2527">
                  <c:v>2.5447082519531251E-2</c:v>
                </c:pt>
                <c:pt idx="2528">
                  <c:v>2.3950195312500002E-2</c:v>
                </c:pt>
                <c:pt idx="2529">
                  <c:v>2.4998016357421875E-2</c:v>
                </c:pt>
                <c:pt idx="2530">
                  <c:v>2.7093658447265627E-2</c:v>
                </c:pt>
                <c:pt idx="2531">
                  <c:v>2.2902374267578126E-2</c:v>
                </c:pt>
                <c:pt idx="2532">
                  <c:v>2.2602996826171878E-2</c:v>
                </c:pt>
                <c:pt idx="2533">
                  <c:v>2.2153930664062502E-2</c:v>
                </c:pt>
                <c:pt idx="2534">
                  <c:v>2.8740234375E-2</c:v>
                </c:pt>
                <c:pt idx="2535">
                  <c:v>3.2931518554687504E-2</c:v>
                </c:pt>
                <c:pt idx="2536">
                  <c:v>2.1555175781250002E-2</c:v>
                </c:pt>
                <c:pt idx="2537">
                  <c:v>1.8561401367187501E-2</c:v>
                </c:pt>
                <c:pt idx="2538">
                  <c:v>2.8291168212890627E-2</c:v>
                </c:pt>
                <c:pt idx="2539">
                  <c:v>2.1106109619140626E-2</c:v>
                </c:pt>
                <c:pt idx="2540">
                  <c:v>2.3800506591796878E-2</c:v>
                </c:pt>
                <c:pt idx="2541">
                  <c:v>2.3201751708984378E-2</c:v>
                </c:pt>
                <c:pt idx="2542">
                  <c:v>2.1704864501953126E-2</c:v>
                </c:pt>
                <c:pt idx="2543">
                  <c:v>1.5118560791015626E-2</c:v>
                </c:pt>
                <c:pt idx="2544">
                  <c:v>1.2424163818359375E-2</c:v>
                </c:pt>
                <c:pt idx="2545">
                  <c:v>1.7663269042968752E-2</c:v>
                </c:pt>
                <c:pt idx="2546">
                  <c:v>1.9908599853515625E-2</c:v>
                </c:pt>
                <c:pt idx="2547">
                  <c:v>2.1555175781250002E-2</c:v>
                </c:pt>
                <c:pt idx="2548">
                  <c:v>2.4548950195312502E-2</c:v>
                </c:pt>
                <c:pt idx="2549">
                  <c:v>2.4998016357421875E-2</c:v>
                </c:pt>
                <c:pt idx="2550">
                  <c:v>2.5147705078125002E-2</c:v>
                </c:pt>
                <c:pt idx="2551">
                  <c:v>1.3621673583984376E-2</c:v>
                </c:pt>
                <c:pt idx="2552">
                  <c:v>2.6195526123046875E-2</c:v>
                </c:pt>
                <c:pt idx="2553">
                  <c:v>2.6195526123046875E-2</c:v>
                </c:pt>
                <c:pt idx="2554">
                  <c:v>2.1405487060546877E-2</c:v>
                </c:pt>
                <c:pt idx="2555">
                  <c:v>2.305206298828125E-2</c:v>
                </c:pt>
                <c:pt idx="2556">
                  <c:v>2.2004241943359377E-2</c:v>
                </c:pt>
                <c:pt idx="2557">
                  <c:v>2.8889923095703127E-2</c:v>
                </c:pt>
                <c:pt idx="2558">
                  <c:v>2.6494903564453127E-2</c:v>
                </c:pt>
                <c:pt idx="2559">
                  <c:v>2.6494903564453127E-2</c:v>
                </c:pt>
                <c:pt idx="2560">
                  <c:v>1.61663818359375E-2</c:v>
                </c:pt>
                <c:pt idx="2561">
                  <c:v>2.6195526123046875E-2</c:v>
                </c:pt>
                <c:pt idx="2562">
                  <c:v>3.3979339599609373E-2</c:v>
                </c:pt>
                <c:pt idx="2563">
                  <c:v>2.8440856933593751E-2</c:v>
                </c:pt>
                <c:pt idx="2564">
                  <c:v>1.1526031494140625E-2</c:v>
                </c:pt>
                <c:pt idx="2565">
                  <c:v>2.2602996826171878E-2</c:v>
                </c:pt>
                <c:pt idx="2566">
                  <c:v>2.6195526123046875E-2</c:v>
                </c:pt>
                <c:pt idx="2567">
                  <c:v>1.9459533691406249E-2</c:v>
                </c:pt>
                <c:pt idx="2568">
                  <c:v>2.2602996826171878E-2</c:v>
                </c:pt>
                <c:pt idx="2569">
                  <c:v>1.9609222412109377E-2</c:v>
                </c:pt>
                <c:pt idx="2570">
                  <c:v>2.1704864501953126E-2</c:v>
                </c:pt>
                <c:pt idx="2571">
                  <c:v>1.7962646484375001E-2</c:v>
                </c:pt>
                <c:pt idx="2572">
                  <c:v>2.0207977294921877E-2</c:v>
                </c:pt>
                <c:pt idx="2573">
                  <c:v>2.2303619384765626E-2</c:v>
                </c:pt>
                <c:pt idx="2574">
                  <c:v>2.5746459960937502E-2</c:v>
                </c:pt>
                <c:pt idx="2575">
                  <c:v>2.305206298828125E-2</c:v>
                </c:pt>
                <c:pt idx="2576">
                  <c:v>2.8590545654296876E-2</c:v>
                </c:pt>
                <c:pt idx="2577">
                  <c:v>2.7393035888671875E-2</c:v>
                </c:pt>
                <c:pt idx="2578">
                  <c:v>1.3771362304687501E-2</c:v>
                </c:pt>
                <c:pt idx="2579">
                  <c:v>1.3771362304687501E-2</c:v>
                </c:pt>
                <c:pt idx="2580">
                  <c:v>3.2183074951171876E-2</c:v>
                </c:pt>
                <c:pt idx="2581">
                  <c:v>2.93389892578125E-2</c:v>
                </c:pt>
                <c:pt idx="2582">
                  <c:v>2.8141479492187503E-2</c:v>
                </c:pt>
                <c:pt idx="2583">
                  <c:v>1.8411712646484377E-2</c:v>
                </c:pt>
                <c:pt idx="2584">
                  <c:v>1.2873229980468751E-2</c:v>
                </c:pt>
                <c:pt idx="2585">
                  <c:v>2.2153930664062502E-2</c:v>
                </c:pt>
                <c:pt idx="2586">
                  <c:v>2.9937744140625E-2</c:v>
                </c:pt>
                <c:pt idx="2587">
                  <c:v>1.9908599853515625E-2</c:v>
                </c:pt>
                <c:pt idx="2588">
                  <c:v>1.9160156250000001E-2</c:v>
                </c:pt>
                <c:pt idx="2589">
                  <c:v>2.5596771240234375E-2</c:v>
                </c:pt>
                <c:pt idx="2590">
                  <c:v>1.5717315673828124E-2</c:v>
                </c:pt>
                <c:pt idx="2591">
                  <c:v>2.0058288574218749E-2</c:v>
                </c:pt>
                <c:pt idx="2592">
                  <c:v>1.0029144287109375E-2</c:v>
                </c:pt>
                <c:pt idx="2593">
                  <c:v>3.0985565185546876E-2</c:v>
                </c:pt>
                <c:pt idx="2594">
                  <c:v>2.6494903564453127E-2</c:v>
                </c:pt>
                <c:pt idx="2595">
                  <c:v>1.7663269042968752E-2</c:v>
                </c:pt>
                <c:pt idx="2596">
                  <c:v>1.7214202880859376E-2</c:v>
                </c:pt>
                <c:pt idx="2597">
                  <c:v>1.9908599853515625E-2</c:v>
                </c:pt>
                <c:pt idx="2598">
                  <c:v>1.8561401367187501E-2</c:v>
                </c:pt>
                <c:pt idx="2599">
                  <c:v>2.7093658447265627E-2</c:v>
                </c:pt>
                <c:pt idx="2600">
                  <c:v>2.365081787109375E-2</c:v>
                </c:pt>
                <c:pt idx="2601">
                  <c:v>2.6644592285156251E-2</c:v>
                </c:pt>
                <c:pt idx="2602">
                  <c:v>1.9758911132812501E-2</c:v>
                </c:pt>
                <c:pt idx="2603">
                  <c:v>1.3771362304687501E-2</c:v>
                </c:pt>
                <c:pt idx="2604">
                  <c:v>2.3201751708984378E-2</c:v>
                </c:pt>
                <c:pt idx="2605">
                  <c:v>2.6195526123046875E-2</c:v>
                </c:pt>
                <c:pt idx="2606">
                  <c:v>1.4220428466796876E-2</c:v>
                </c:pt>
                <c:pt idx="2607">
                  <c:v>2.1704864501953126E-2</c:v>
                </c:pt>
                <c:pt idx="2608">
                  <c:v>2.125579833984375E-2</c:v>
                </c:pt>
                <c:pt idx="2609">
                  <c:v>1.43701171875E-2</c:v>
                </c:pt>
                <c:pt idx="2610">
                  <c:v>1.7812957763671877E-2</c:v>
                </c:pt>
                <c:pt idx="2611">
                  <c:v>2.3351440429687502E-2</c:v>
                </c:pt>
                <c:pt idx="2612">
                  <c:v>2.7542724609375003E-2</c:v>
                </c:pt>
                <c:pt idx="2613">
                  <c:v>2.5297393798828127E-2</c:v>
                </c:pt>
                <c:pt idx="2614">
                  <c:v>1.0927276611328125E-2</c:v>
                </c:pt>
                <c:pt idx="2615">
                  <c:v>1.9309844970703125E-2</c:v>
                </c:pt>
                <c:pt idx="2616">
                  <c:v>1.3771362304687501E-2</c:v>
                </c:pt>
                <c:pt idx="2617">
                  <c:v>2.125579833984375E-2</c:v>
                </c:pt>
                <c:pt idx="2618">
                  <c:v>2.6195526123046875E-2</c:v>
                </c:pt>
                <c:pt idx="2619">
                  <c:v>2.4548950195312502E-2</c:v>
                </c:pt>
                <c:pt idx="2620">
                  <c:v>2.3800506591796878E-2</c:v>
                </c:pt>
                <c:pt idx="2621">
                  <c:v>1.8262023925781252E-2</c:v>
                </c:pt>
                <c:pt idx="2622">
                  <c:v>2.3351440429687502E-2</c:v>
                </c:pt>
                <c:pt idx="2623">
                  <c:v>2.4698638916015626E-2</c:v>
                </c:pt>
                <c:pt idx="2624">
                  <c:v>2.2004241943359377E-2</c:v>
                </c:pt>
                <c:pt idx="2625">
                  <c:v>1.8411712646484377E-2</c:v>
                </c:pt>
                <c:pt idx="2626">
                  <c:v>2.4099884033203126E-2</c:v>
                </c:pt>
                <c:pt idx="2627">
                  <c:v>1.9609222412109377E-2</c:v>
                </c:pt>
                <c:pt idx="2628">
                  <c:v>1.9758911132812501E-2</c:v>
                </c:pt>
                <c:pt idx="2629">
                  <c:v>2.065704345703125E-2</c:v>
                </c:pt>
                <c:pt idx="2630">
                  <c:v>1.676513671875E-2</c:v>
                </c:pt>
                <c:pt idx="2631">
                  <c:v>1.2873229980468751E-2</c:v>
                </c:pt>
                <c:pt idx="2632">
                  <c:v>1.9459533691406249E-2</c:v>
                </c:pt>
                <c:pt idx="2633">
                  <c:v>3.05364990234375E-2</c:v>
                </c:pt>
                <c:pt idx="2634">
                  <c:v>1.9609222412109377E-2</c:v>
                </c:pt>
                <c:pt idx="2635">
                  <c:v>1.526824951171875E-2</c:v>
                </c:pt>
                <c:pt idx="2636">
                  <c:v>2.0357666015625001E-2</c:v>
                </c:pt>
                <c:pt idx="2637">
                  <c:v>2.3800506591796878E-2</c:v>
                </c:pt>
                <c:pt idx="2638">
                  <c:v>2.0956420898437501E-2</c:v>
                </c:pt>
                <c:pt idx="2639">
                  <c:v>2.7093658447265627E-2</c:v>
                </c:pt>
                <c:pt idx="2640">
                  <c:v>2.245330810546875E-2</c:v>
                </c:pt>
                <c:pt idx="2641">
                  <c:v>1.4819183349609376E-2</c:v>
                </c:pt>
                <c:pt idx="2642">
                  <c:v>1.5118560791015626E-2</c:v>
                </c:pt>
                <c:pt idx="2643">
                  <c:v>2.424957275390625E-2</c:v>
                </c:pt>
                <c:pt idx="2644">
                  <c:v>1.6465759277343752E-2</c:v>
                </c:pt>
                <c:pt idx="2645">
                  <c:v>9.5800781250000005E-3</c:v>
                </c:pt>
                <c:pt idx="2646">
                  <c:v>1.0029144287109375E-2</c:v>
                </c:pt>
                <c:pt idx="2647">
                  <c:v>2.0357666015625001E-2</c:v>
                </c:pt>
                <c:pt idx="2648">
                  <c:v>2.1106109619140626E-2</c:v>
                </c:pt>
                <c:pt idx="2649">
                  <c:v>2.0357666015625001E-2</c:v>
                </c:pt>
                <c:pt idx="2650">
                  <c:v>2.424957275390625E-2</c:v>
                </c:pt>
                <c:pt idx="2651">
                  <c:v>2.5297393798828127E-2</c:v>
                </c:pt>
                <c:pt idx="2652">
                  <c:v>2.3950195312500002E-2</c:v>
                </c:pt>
                <c:pt idx="2653">
                  <c:v>3.0386810302734376E-2</c:v>
                </c:pt>
                <c:pt idx="2654">
                  <c:v>1.526824951171875E-2</c:v>
                </c:pt>
                <c:pt idx="2655">
                  <c:v>1.9160156250000001E-2</c:v>
                </c:pt>
                <c:pt idx="2656">
                  <c:v>1.6465759277343752E-2</c:v>
                </c:pt>
                <c:pt idx="2657">
                  <c:v>1.8561401367187501E-2</c:v>
                </c:pt>
                <c:pt idx="2658">
                  <c:v>3.3530273437500001E-2</c:v>
                </c:pt>
                <c:pt idx="2659">
                  <c:v>2.7243347167968751E-2</c:v>
                </c:pt>
                <c:pt idx="2660">
                  <c:v>2.8889923095703127E-2</c:v>
                </c:pt>
                <c:pt idx="2661">
                  <c:v>2.8590545654296876E-2</c:v>
                </c:pt>
                <c:pt idx="2662">
                  <c:v>2.0357666015625001E-2</c:v>
                </c:pt>
                <c:pt idx="2663">
                  <c:v>2.3950195312500002E-2</c:v>
                </c:pt>
                <c:pt idx="2664">
                  <c:v>2.6345214843750003E-2</c:v>
                </c:pt>
                <c:pt idx="2665">
                  <c:v>2.0956420898437501E-2</c:v>
                </c:pt>
                <c:pt idx="2666">
                  <c:v>2.0207977294921877E-2</c:v>
                </c:pt>
                <c:pt idx="2667">
                  <c:v>1.8860778808593753E-2</c:v>
                </c:pt>
                <c:pt idx="2668">
                  <c:v>2.7393035888671875E-2</c:v>
                </c:pt>
                <c:pt idx="2669">
                  <c:v>2.5147705078125002E-2</c:v>
                </c:pt>
                <c:pt idx="2670">
                  <c:v>1.7812957763671877E-2</c:v>
                </c:pt>
                <c:pt idx="2671">
                  <c:v>2.3501129150390626E-2</c:v>
                </c:pt>
                <c:pt idx="2672">
                  <c:v>2.7542724609375003E-2</c:v>
                </c:pt>
                <c:pt idx="2673">
                  <c:v>2.6494903564453127E-2</c:v>
                </c:pt>
                <c:pt idx="2674">
                  <c:v>2.5896148681640627E-2</c:v>
                </c:pt>
                <c:pt idx="2675">
                  <c:v>1.7363891601562501E-2</c:v>
                </c:pt>
                <c:pt idx="2676">
                  <c:v>2.5896148681640627E-2</c:v>
                </c:pt>
                <c:pt idx="2677">
                  <c:v>2.4698638916015626E-2</c:v>
                </c:pt>
                <c:pt idx="2678">
                  <c:v>1.43701171875E-2</c:v>
                </c:pt>
                <c:pt idx="2679">
                  <c:v>1.49688720703125E-2</c:v>
                </c:pt>
                <c:pt idx="2680">
                  <c:v>2.5896148681640627E-2</c:v>
                </c:pt>
                <c:pt idx="2681">
                  <c:v>1.1975097656250001E-2</c:v>
                </c:pt>
                <c:pt idx="2682">
                  <c:v>2.4548950195312502E-2</c:v>
                </c:pt>
                <c:pt idx="2683">
                  <c:v>2.3800506591796878E-2</c:v>
                </c:pt>
                <c:pt idx="2684">
                  <c:v>2.93389892578125E-2</c:v>
                </c:pt>
                <c:pt idx="2685">
                  <c:v>1.9010467529296877E-2</c:v>
                </c:pt>
                <c:pt idx="2686">
                  <c:v>1.676513671875E-2</c:v>
                </c:pt>
                <c:pt idx="2687">
                  <c:v>1.9010467529296877E-2</c:v>
                </c:pt>
                <c:pt idx="2688">
                  <c:v>2.9937744140625E-2</c:v>
                </c:pt>
                <c:pt idx="2689">
                  <c:v>1.9010467529296877E-2</c:v>
                </c:pt>
                <c:pt idx="2690">
                  <c:v>3.6374359130859374E-2</c:v>
                </c:pt>
                <c:pt idx="2691">
                  <c:v>2.4998016357421875E-2</c:v>
                </c:pt>
                <c:pt idx="2692">
                  <c:v>2.185455322265625E-2</c:v>
                </c:pt>
                <c:pt idx="2693">
                  <c:v>1.8561401367187501E-2</c:v>
                </c:pt>
                <c:pt idx="2694">
                  <c:v>1.9459533691406249E-2</c:v>
                </c:pt>
                <c:pt idx="2695">
                  <c:v>2.8740234375E-2</c:v>
                </c:pt>
                <c:pt idx="2696">
                  <c:v>2.305206298828125E-2</c:v>
                </c:pt>
                <c:pt idx="2697">
                  <c:v>2.7842102050781251E-2</c:v>
                </c:pt>
                <c:pt idx="2698">
                  <c:v>2.1555175781250002E-2</c:v>
                </c:pt>
                <c:pt idx="2699">
                  <c:v>2.3351440429687502E-2</c:v>
                </c:pt>
                <c:pt idx="2700">
                  <c:v>2.3501129150390626E-2</c:v>
                </c:pt>
                <c:pt idx="2701">
                  <c:v>2.9488677978515627E-2</c:v>
                </c:pt>
                <c:pt idx="2702">
                  <c:v>2.2303619384765626E-2</c:v>
                </c:pt>
                <c:pt idx="2703">
                  <c:v>1.2573852539062501E-2</c:v>
                </c:pt>
                <c:pt idx="2704">
                  <c:v>1.6615447998046876E-2</c:v>
                </c:pt>
                <c:pt idx="2705">
                  <c:v>2.0956420898437501E-2</c:v>
                </c:pt>
                <c:pt idx="2706">
                  <c:v>1.676513671875E-2</c:v>
                </c:pt>
                <c:pt idx="2707">
                  <c:v>2.5746459960937502E-2</c:v>
                </c:pt>
                <c:pt idx="2708">
                  <c:v>2.365081787109375E-2</c:v>
                </c:pt>
                <c:pt idx="2709">
                  <c:v>3.5925292968750001E-2</c:v>
                </c:pt>
                <c:pt idx="2710">
                  <c:v>1.5567626953125E-2</c:v>
                </c:pt>
                <c:pt idx="2711">
                  <c:v>1.9459533691406249E-2</c:v>
                </c:pt>
                <c:pt idx="2712">
                  <c:v>2.8440856933593751E-2</c:v>
                </c:pt>
                <c:pt idx="2713">
                  <c:v>2.185455322265625E-2</c:v>
                </c:pt>
                <c:pt idx="2714">
                  <c:v>1.7064514160156252E-2</c:v>
                </c:pt>
                <c:pt idx="2715">
                  <c:v>1.8262023925781252E-2</c:v>
                </c:pt>
                <c:pt idx="2716">
                  <c:v>2.6195526123046875E-2</c:v>
                </c:pt>
                <c:pt idx="2717">
                  <c:v>2.2004241943359377E-2</c:v>
                </c:pt>
                <c:pt idx="2718">
                  <c:v>1.8411712646484377E-2</c:v>
                </c:pt>
                <c:pt idx="2719">
                  <c:v>1.7064514160156252E-2</c:v>
                </c:pt>
                <c:pt idx="2720">
                  <c:v>3.3829650878906249E-2</c:v>
                </c:pt>
                <c:pt idx="2721">
                  <c:v>2.5746459960937502E-2</c:v>
                </c:pt>
                <c:pt idx="2722">
                  <c:v>1.8711090087890625E-2</c:v>
                </c:pt>
                <c:pt idx="2723">
                  <c:v>2.0806732177734377E-2</c:v>
                </c:pt>
                <c:pt idx="2724">
                  <c:v>2.8141479492187503E-2</c:v>
                </c:pt>
                <c:pt idx="2725">
                  <c:v>2.1106109619140626E-2</c:v>
                </c:pt>
                <c:pt idx="2726">
                  <c:v>2.2602996826171878E-2</c:v>
                </c:pt>
                <c:pt idx="2727">
                  <c:v>2.7243347167968751E-2</c:v>
                </c:pt>
                <c:pt idx="2728">
                  <c:v>2.125579833984375E-2</c:v>
                </c:pt>
                <c:pt idx="2729">
                  <c:v>1.1226654052734375E-2</c:v>
                </c:pt>
                <c:pt idx="2730">
                  <c:v>2.1704864501953126E-2</c:v>
                </c:pt>
                <c:pt idx="2731">
                  <c:v>3.4428405761718753E-2</c:v>
                </c:pt>
                <c:pt idx="2732">
                  <c:v>2.4099884033203126E-2</c:v>
                </c:pt>
                <c:pt idx="2733">
                  <c:v>2.2902374267578126E-2</c:v>
                </c:pt>
                <c:pt idx="2734">
                  <c:v>2.2902374267578126E-2</c:v>
                </c:pt>
                <c:pt idx="2735">
                  <c:v>2.4848327636718751E-2</c:v>
                </c:pt>
                <c:pt idx="2736">
                  <c:v>1.526824951171875E-2</c:v>
                </c:pt>
                <c:pt idx="2737">
                  <c:v>1.1076965332031251E-2</c:v>
                </c:pt>
                <c:pt idx="2738">
                  <c:v>1.5717315673828124E-2</c:v>
                </c:pt>
                <c:pt idx="2739">
                  <c:v>2.6943969726562503E-2</c:v>
                </c:pt>
                <c:pt idx="2740">
                  <c:v>2.6794281005859375E-2</c:v>
                </c:pt>
                <c:pt idx="2741">
                  <c:v>2.6794281005859375E-2</c:v>
                </c:pt>
                <c:pt idx="2742">
                  <c:v>2.1704864501953126E-2</c:v>
                </c:pt>
                <c:pt idx="2743">
                  <c:v>3.3530273437500001E-2</c:v>
                </c:pt>
                <c:pt idx="2744">
                  <c:v>2.3201751708984378E-2</c:v>
                </c:pt>
                <c:pt idx="2745">
                  <c:v>1.9010467529296877E-2</c:v>
                </c:pt>
                <c:pt idx="2746">
                  <c:v>1.8112335205078125E-2</c:v>
                </c:pt>
                <c:pt idx="2747">
                  <c:v>2.3351440429687502E-2</c:v>
                </c:pt>
                <c:pt idx="2748">
                  <c:v>2.3201751708984378E-2</c:v>
                </c:pt>
                <c:pt idx="2749">
                  <c:v>1.526824951171875E-2</c:v>
                </c:pt>
                <c:pt idx="2750">
                  <c:v>2.245330810546875E-2</c:v>
                </c:pt>
                <c:pt idx="2751">
                  <c:v>2.2602996826171878E-2</c:v>
                </c:pt>
                <c:pt idx="2752">
                  <c:v>1.2274475097656251E-2</c:v>
                </c:pt>
                <c:pt idx="2753">
                  <c:v>2.065704345703125E-2</c:v>
                </c:pt>
                <c:pt idx="2754">
                  <c:v>2.365081787109375E-2</c:v>
                </c:pt>
                <c:pt idx="2755">
                  <c:v>2.0806732177734377E-2</c:v>
                </c:pt>
                <c:pt idx="2756">
                  <c:v>1.5118560791015626E-2</c:v>
                </c:pt>
                <c:pt idx="2757">
                  <c:v>2.1555175781250002E-2</c:v>
                </c:pt>
                <c:pt idx="2758">
                  <c:v>2.93389892578125E-2</c:v>
                </c:pt>
                <c:pt idx="2759">
                  <c:v>1.6016693115234376E-2</c:v>
                </c:pt>
                <c:pt idx="2760">
                  <c:v>1.8711090087890625E-2</c:v>
                </c:pt>
                <c:pt idx="2761">
                  <c:v>2.2004241943359377E-2</c:v>
                </c:pt>
                <c:pt idx="2762">
                  <c:v>2.1405487060546877E-2</c:v>
                </c:pt>
                <c:pt idx="2763">
                  <c:v>1.8561401367187501E-2</c:v>
                </c:pt>
                <c:pt idx="2764">
                  <c:v>1.7663269042968752E-2</c:v>
                </c:pt>
                <c:pt idx="2765">
                  <c:v>2.2752685546875002E-2</c:v>
                </c:pt>
                <c:pt idx="2766">
                  <c:v>2.6045837402343751E-2</c:v>
                </c:pt>
                <c:pt idx="2767">
                  <c:v>0.279019775390625</c:v>
                </c:pt>
                <c:pt idx="2768">
                  <c:v>1.9990928649902344</c:v>
                </c:pt>
                <c:pt idx="2769">
                  <c:v>2.0531304931640628</c:v>
                </c:pt>
                <c:pt idx="2770">
                  <c:v>1.8305433654785157</c:v>
                </c:pt>
                <c:pt idx="2771">
                  <c:v>1.7774038696289063</c:v>
                </c:pt>
                <c:pt idx="2772">
                  <c:v>1.6780105590820313</c:v>
                </c:pt>
                <c:pt idx="2773">
                  <c:v>1.471739501953125</c:v>
                </c:pt>
                <c:pt idx="2774">
                  <c:v>1.3696517944335938</c:v>
                </c:pt>
                <c:pt idx="2775">
                  <c:v>1.2204121398925782</c:v>
                </c:pt>
                <c:pt idx="2776">
                  <c:v>0.96504318237304687</c:v>
                </c:pt>
                <c:pt idx="2777">
                  <c:v>0.81550415039062507</c:v>
                </c:pt>
                <c:pt idx="2778">
                  <c:v>0.50325347900390627</c:v>
                </c:pt>
                <c:pt idx="2779">
                  <c:v>0.30895751953125</c:v>
                </c:pt>
                <c:pt idx="2780">
                  <c:v>4.7451324462890625E-2</c:v>
                </c:pt>
                <c:pt idx="2781">
                  <c:v>-0.10807525634765626</c:v>
                </c:pt>
                <c:pt idx="2782">
                  <c:v>-0.4544549560546875</c:v>
                </c:pt>
                <c:pt idx="2783">
                  <c:v>-0.7207511901855469</c:v>
                </c:pt>
                <c:pt idx="2784">
                  <c:v>-0.75862243652343753</c:v>
                </c:pt>
                <c:pt idx="2785">
                  <c:v>-0.86924240112304696</c:v>
                </c:pt>
                <c:pt idx="2786">
                  <c:v>-0.92163345336914071</c:v>
                </c:pt>
                <c:pt idx="2787">
                  <c:v>-0.99902252197265629</c:v>
                </c:pt>
                <c:pt idx="2788">
                  <c:v>-1.0419831848144532</c:v>
                </c:pt>
                <c:pt idx="2789">
                  <c:v>-1.0565029907226564</c:v>
                </c:pt>
                <c:pt idx="2790">
                  <c:v>-1.0571017456054688</c:v>
                </c:pt>
                <c:pt idx="2791">
                  <c:v>-1.1367361450195312</c:v>
                </c:pt>
                <c:pt idx="2792">
                  <c:v>-1.2795391845703126</c:v>
                </c:pt>
                <c:pt idx="2793">
                  <c:v>-1.3988410949707033</c:v>
                </c:pt>
                <c:pt idx="2794">
                  <c:v>-1.3916560363769532</c:v>
                </c:pt>
                <c:pt idx="2795">
                  <c:v>-1.3045372009277345</c:v>
                </c:pt>
                <c:pt idx="2796">
                  <c:v>-1.1255094909667969</c:v>
                </c:pt>
                <c:pt idx="2797">
                  <c:v>-4.0415954589843754E-2</c:v>
                </c:pt>
                <c:pt idx="2798">
                  <c:v>7.3946228027343755E-2</c:v>
                </c:pt>
                <c:pt idx="2799">
                  <c:v>8.9813232421874999E-4</c:v>
                </c:pt>
                <c:pt idx="2800">
                  <c:v>3.4578094482421877E-2</c:v>
                </c:pt>
                <c:pt idx="2801">
                  <c:v>2.4848327636718751E-2</c:v>
                </c:pt>
                <c:pt idx="2802">
                  <c:v>2.93389892578125E-2</c:v>
                </c:pt>
                <c:pt idx="2803">
                  <c:v>2.4998016357421875E-2</c:v>
                </c:pt>
                <c:pt idx="2804">
                  <c:v>2.5147705078125002E-2</c:v>
                </c:pt>
                <c:pt idx="2805">
                  <c:v>2.8740234375E-2</c:v>
                </c:pt>
                <c:pt idx="2806">
                  <c:v>3.0835876464843752E-2</c:v>
                </c:pt>
                <c:pt idx="2807">
                  <c:v>3.4877471923828125E-2</c:v>
                </c:pt>
                <c:pt idx="2808">
                  <c:v>3.0237121582031252E-2</c:v>
                </c:pt>
                <c:pt idx="2809">
                  <c:v>1.5567626953125E-2</c:v>
                </c:pt>
                <c:pt idx="2810">
                  <c:v>1.9908599853515625E-2</c:v>
                </c:pt>
                <c:pt idx="2811">
                  <c:v>1.8411712646484377E-2</c:v>
                </c:pt>
                <c:pt idx="2812">
                  <c:v>1.9758911132812501E-2</c:v>
                </c:pt>
                <c:pt idx="2813">
                  <c:v>2.3201751708984378E-2</c:v>
                </c:pt>
                <c:pt idx="2814">
                  <c:v>2.4399261474609375E-2</c:v>
                </c:pt>
                <c:pt idx="2815">
                  <c:v>2.4099884033203126E-2</c:v>
                </c:pt>
                <c:pt idx="2816">
                  <c:v>2.1405487060546877E-2</c:v>
                </c:pt>
                <c:pt idx="2817">
                  <c:v>1.9609222412109377E-2</c:v>
                </c:pt>
                <c:pt idx="2818">
                  <c:v>2.2752685546875002E-2</c:v>
                </c:pt>
                <c:pt idx="2819">
                  <c:v>2.8440856933593751E-2</c:v>
                </c:pt>
                <c:pt idx="2820">
                  <c:v>2.9638366699218752E-2</c:v>
                </c:pt>
                <c:pt idx="2821">
                  <c:v>2.5596771240234375E-2</c:v>
                </c:pt>
                <c:pt idx="2822">
                  <c:v>2.4998016357421875E-2</c:v>
                </c:pt>
                <c:pt idx="2823">
                  <c:v>3.0985565185546876E-2</c:v>
                </c:pt>
                <c:pt idx="2824">
                  <c:v>3.0386810302734376E-2</c:v>
                </c:pt>
                <c:pt idx="2825">
                  <c:v>2.2004241943359377E-2</c:v>
                </c:pt>
                <c:pt idx="2826">
                  <c:v>2.0058288574218749E-2</c:v>
                </c:pt>
                <c:pt idx="2827">
                  <c:v>1.49688720703125E-2</c:v>
                </c:pt>
                <c:pt idx="2828">
                  <c:v>2.5896148681640627E-2</c:v>
                </c:pt>
                <c:pt idx="2829">
                  <c:v>3.3230895996093752E-2</c:v>
                </c:pt>
                <c:pt idx="2830">
                  <c:v>2.4548950195312502E-2</c:v>
                </c:pt>
                <c:pt idx="2831">
                  <c:v>2.1704864501953126E-2</c:v>
                </c:pt>
                <c:pt idx="2832">
                  <c:v>2.6345214843750003E-2</c:v>
                </c:pt>
                <c:pt idx="2833">
                  <c:v>2.1405487060546877E-2</c:v>
                </c:pt>
                <c:pt idx="2834">
                  <c:v>1.0627899169921875E-2</c:v>
                </c:pt>
                <c:pt idx="2835">
                  <c:v>2.2602996826171878E-2</c:v>
                </c:pt>
                <c:pt idx="2836">
                  <c:v>2.2004241943359377E-2</c:v>
                </c:pt>
                <c:pt idx="2837">
                  <c:v>1.9010467529296877E-2</c:v>
                </c:pt>
                <c:pt idx="2838">
                  <c:v>2.0058288574218749E-2</c:v>
                </c:pt>
                <c:pt idx="2839">
                  <c:v>1.7962646484375001E-2</c:v>
                </c:pt>
                <c:pt idx="2840">
                  <c:v>2.0357666015625001E-2</c:v>
                </c:pt>
                <c:pt idx="2841">
                  <c:v>1.9160156250000001E-2</c:v>
                </c:pt>
                <c:pt idx="2842">
                  <c:v>2.7243347167968751E-2</c:v>
                </c:pt>
                <c:pt idx="2843">
                  <c:v>2.0207977294921877E-2</c:v>
                </c:pt>
                <c:pt idx="2844">
                  <c:v>2.7393035888671875E-2</c:v>
                </c:pt>
                <c:pt idx="2845">
                  <c:v>2.6644592285156251E-2</c:v>
                </c:pt>
                <c:pt idx="2846">
                  <c:v>2.5447082519531251E-2</c:v>
                </c:pt>
                <c:pt idx="2847">
                  <c:v>2.5596771240234375E-2</c:v>
                </c:pt>
                <c:pt idx="2848">
                  <c:v>2.5596771240234375E-2</c:v>
                </c:pt>
                <c:pt idx="2849">
                  <c:v>2.424957275390625E-2</c:v>
                </c:pt>
                <c:pt idx="2850">
                  <c:v>3.0985565185546876E-2</c:v>
                </c:pt>
                <c:pt idx="2851">
                  <c:v>3.2183074951171876E-2</c:v>
                </c:pt>
                <c:pt idx="2852">
                  <c:v>2.5147705078125002E-2</c:v>
                </c:pt>
                <c:pt idx="2853">
                  <c:v>2.8291168212890627E-2</c:v>
                </c:pt>
                <c:pt idx="2854">
                  <c:v>2.3201751708984378E-2</c:v>
                </c:pt>
                <c:pt idx="2855">
                  <c:v>2.9937744140625E-2</c:v>
                </c:pt>
                <c:pt idx="2856">
                  <c:v>2.1704864501953126E-2</c:v>
                </c:pt>
                <c:pt idx="2857">
                  <c:v>2.3351440429687502E-2</c:v>
                </c:pt>
                <c:pt idx="2858">
                  <c:v>2.065704345703125E-2</c:v>
                </c:pt>
                <c:pt idx="2859">
                  <c:v>1.9908599853515625E-2</c:v>
                </c:pt>
                <c:pt idx="2860">
                  <c:v>1.8711090087890625E-2</c:v>
                </c:pt>
                <c:pt idx="2861">
                  <c:v>2.1704864501953126E-2</c:v>
                </c:pt>
                <c:pt idx="2862">
                  <c:v>3.2183074951171876E-2</c:v>
                </c:pt>
                <c:pt idx="2863">
                  <c:v>2.4848327636718751E-2</c:v>
                </c:pt>
                <c:pt idx="2864">
                  <c:v>2.245330810546875E-2</c:v>
                </c:pt>
                <c:pt idx="2865">
                  <c:v>2.5746459960937502E-2</c:v>
                </c:pt>
                <c:pt idx="2866">
                  <c:v>2.7692413330078127E-2</c:v>
                </c:pt>
                <c:pt idx="2867">
                  <c:v>-2.2453308105468751E-3</c:v>
                </c:pt>
                <c:pt idx="2868">
                  <c:v>7.4245605468750003E-2</c:v>
                </c:pt>
                <c:pt idx="2869">
                  <c:v>-5.6881713867187505E-3</c:v>
                </c:pt>
                <c:pt idx="2870">
                  <c:v>2.9937744140625E-2</c:v>
                </c:pt>
                <c:pt idx="2871">
                  <c:v>3.5326538085937505E-2</c:v>
                </c:pt>
                <c:pt idx="2872">
                  <c:v>2.8291168212890627E-2</c:v>
                </c:pt>
                <c:pt idx="2873">
                  <c:v>2.4998016357421875E-2</c:v>
                </c:pt>
                <c:pt idx="2874">
                  <c:v>2.2752685546875002E-2</c:v>
                </c:pt>
                <c:pt idx="2875">
                  <c:v>3.0835876464843752E-2</c:v>
                </c:pt>
                <c:pt idx="2876">
                  <c:v>3.6374359130859374E-2</c:v>
                </c:pt>
                <c:pt idx="2877">
                  <c:v>2.2153930664062502E-2</c:v>
                </c:pt>
                <c:pt idx="2878">
                  <c:v>2.0507354736328125E-2</c:v>
                </c:pt>
                <c:pt idx="2879">
                  <c:v>3.278182983398438E-2</c:v>
                </c:pt>
                <c:pt idx="2880">
                  <c:v>2.2303619384765626E-2</c:v>
                </c:pt>
                <c:pt idx="2881">
                  <c:v>2.7393035888671875E-2</c:v>
                </c:pt>
                <c:pt idx="2882">
                  <c:v>1.5717315673828124E-2</c:v>
                </c:pt>
                <c:pt idx="2883">
                  <c:v>2.5297393798828127E-2</c:v>
                </c:pt>
                <c:pt idx="2884">
                  <c:v>2.6494903564453127E-2</c:v>
                </c:pt>
                <c:pt idx="2885">
                  <c:v>3.5176849365234374E-2</c:v>
                </c:pt>
                <c:pt idx="2886">
                  <c:v>2.9488677978515627E-2</c:v>
                </c:pt>
                <c:pt idx="2887">
                  <c:v>2.125579833984375E-2</c:v>
                </c:pt>
                <c:pt idx="2888">
                  <c:v>2.7692413330078127E-2</c:v>
                </c:pt>
                <c:pt idx="2889">
                  <c:v>2.3800506591796878E-2</c:v>
                </c:pt>
                <c:pt idx="2890">
                  <c:v>2.9189300537109376E-2</c:v>
                </c:pt>
                <c:pt idx="2891">
                  <c:v>2.5147705078125002E-2</c:v>
                </c:pt>
                <c:pt idx="2892">
                  <c:v>1.7363891601562501E-2</c:v>
                </c:pt>
                <c:pt idx="2893">
                  <c:v>3.113525390625E-2</c:v>
                </c:pt>
                <c:pt idx="2894">
                  <c:v>2.9638366699218752E-2</c:v>
                </c:pt>
                <c:pt idx="2895">
                  <c:v>2.6943969726562503E-2</c:v>
                </c:pt>
                <c:pt idx="2896">
                  <c:v>1.9609222412109377E-2</c:v>
                </c:pt>
                <c:pt idx="2897">
                  <c:v>2.365081787109375E-2</c:v>
                </c:pt>
                <c:pt idx="2898">
                  <c:v>2.9189300537109376E-2</c:v>
                </c:pt>
                <c:pt idx="2899">
                  <c:v>2.9039611816406252E-2</c:v>
                </c:pt>
                <c:pt idx="2900">
                  <c:v>2.6943969726562503E-2</c:v>
                </c:pt>
                <c:pt idx="2901">
                  <c:v>1.8711090087890625E-2</c:v>
                </c:pt>
                <c:pt idx="2902">
                  <c:v>2.7991790771484375E-2</c:v>
                </c:pt>
                <c:pt idx="2903">
                  <c:v>3.5176849365234374E-2</c:v>
                </c:pt>
                <c:pt idx="2904">
                  <c:v>3.6374359130859374E-2</c:v>
                </c:pt>
                <c:pt idx="2905">
                  <c:v>2.7692413330078127E-2</c:v>
                </c:pt>
                <c:pt idx="2906">
                  <c:v>3.3979339599609373E-2</c:v>
                </c:pt>
                <c:pt idx="2907">
                  <c:v>3.3530273437500001E-2</c:v>
                </c:pt>
                <c:pt idx="2908">
                  <c:v>3.6374359130859374E-2</c:v>
                </c:pt>
                <c:pt idx="2909">
                  <c:v>2.9638366699218752E-2</c:v>
                </c:pt>
                <c:pt idx="2910">
                  <c:v>2.5447082519531251E-2</c:v>
                </c:pt>
                <c:pt idx="2911">
                  <c:v>2.0207977294921877E-2</c:v>
                </c:pt>
                <c:pt idx="2912">
                  <c:v>2.7542724609375003E-2</c:v>
                </c:pt>
                <c:pt idx="2913">
                  <c:v>3.113525390625E-2</c:v>
                </c:pt>
                <c:pt idx="2914">
                  <c:v>1.8262023925781252E-2</c:v>
                </c:pt>
                <c:pt idx="2915">
                  <c:v>3.0087432861328128E-2</c:v>
                </c:pt>
                <c:pt idx="2916">
                  <c:v>3.4278717041015629E-2</c:v>
                </c:pt>
                <c:pt idx="2917">
                  <c:v>2.4099884033203126E-2</c:v>
                </c:pt>
                <c:pt idx="2918">
                  <c:v>1.5118560791015626E-2</c:v>
                </c:pt>
                <c:pt idx="2919">
                  <c:v>3.2033386230468752E-2</c:v>
                </c:pt>
                <c:pt idx="2920">
                  <c:v>3.3679962158203125E-2</c:v>
                </c:pt>
                <c:pt idx="2921">
                  <c:v>2.7093658447265627E-2</c:v>
                </c:pt>
                <c:pt idx="2922">
                  <c:v>2.6943969726562503E-2</c:v>
                </c:pt>
                <c:pt idx="2923">
                  <c:v>2.8440856933593751E-2</c:v>
                </c:pt>
                <c:pt idx="2924">
                  <c:v>2.4848327636718751E-2</c:v>
                </c:pt>
                <c:pt idx="2925">
                  <c:v>3.158432006835938E-2</c:v>
                </c:pt>
                <c:pt idx="2926">
                  <c:v>2.4548950195312502E-2</c:v>
                </c:pt>
                <c:pt idx="2927">
                  <c:v>2.5596771240234375E-2</c:v>
                </c:pt>
                <c:pt idx="2928">
                  <c:v>2.3501129150390626E-2</c:v>
                </c:pt>
                <c:pt idx="2929">
                  <c:v>1.9459533691406249E-2</c:v>
                </c:pt>
                <c:pt idx="2930">
                  <c:v>3.4877471923828125E-2</c:v>
                </c:pt>
                <c:pt idx="2931">
                  <c:v>2.2153930664062502E-2</c:v>
                </c:pt>
                <c:pt idx="2932">
                  <c:v>1.9010467529296877E-2</c:v>
                </c:pt>
                <c:pt idx="2933">
                  <c:v>3.05364990234375E-2</c:v>
                </c:pt>
                <c:pt idx="2934">
                  <c:v>2.8889923095703127E-2</c:v>
                </c:pt>
                <c:pt idx="2935">
                  <c:v>2.6494903564453127E-2</c:v>
                </c:pt>
                <c:pt idx="2936">
                  <c:v>2.6494903564453127E-2</c:v>
                </c:pt>
                <c:pt idx="2937">
                  <c:v>2.6943969726562503E-2</c:v>
                </c:pt>
                <c:pt idx="2938">
                  <c:v>2.7093658447265627E-2</c:v>
                </c:pt>
                <c:pt idx="2939">
                  <c:v>3.4877471923828125E-2</c:v>
                </c:pt>
                <c:pt idx="2940">
                  <c:v>3.4578094482421877E-2</c:v>
                </c:pt>
                <c:pt idx="2941">
                  <c:v>3.5326538085937505E-2</c:v>
                </c:pt>
                <c:pt idx="2942">
                  <c:v>2.2602996826171878E-2</c:v>
                </c:pt>
                <c:pt idx="2943">
                  <c:v>2.3800506591796878E-2</c:v>
                </c:pt>
                <c:pt idx="2944">
                  <c:v>1.9010467529296877E-2</c:v>
                </c:pt>
                <c:pt idx="2945">
                  <c:v>2.4099884033203126E-2</c:v>
                </c:pt>
                <c:pt idx="2946">
                  <c:v>1.7812957763671877E-2</c:v>
                </c:pt>
                <c:pt idx="2947">
                  <c:v>2.2303619384765626E-2</c:v>
                </c:pt>
                <c:pt idx="2948">
                  <c:v>2.1555175781250002E-2</c:v>
                </c:pt>
                <c:pt idx="2949">
                  <c:v>3.113525390625E-2</c:v>
                </c:pt>
                <c:pt idx="2950">
                  <c:v>1.5867004394531252E-2</c:v>
                </c:pt>
                <c:pt idx="2951">
                  <c:v>2.245330810546875E-2</c:v>
                </c:pt>
                <c:pt idx="2952">
                  <c:v>2.5746459960937502E-2</c:v>
                </c:pt>
                <c:pt idx="2953">
                  <c:v>1.7513580322265625E-2</c:v>
                </c:pt>
                <c:pt idx="2954">
                  <c:v>2.5896148681640627E-2</c:v>
                </c:pt>
                <c:pt idx="2955">
                  <c:v>1.6615447998046876E-2</c:v>
                </c:pt>
                <c:pt idx="2956">
                  <c:v>3.9218444824218754E-2</c:v>
                </c:pt>
                <c:pt idx="2957">
                  <c:v>3.0686187744140628E-2</c:v>
                </c:pt>
                <c:pt idx="2958">
                  <c:v>2.9937744140625E-2</c:v>
                </c:pt>
                <c:pt idx="2959">
                  <c:v>1.2274475097656251E-2</c:v>
                </c:pt>
                <c:pt idx="2960">
                  <c:v>2.3501129150390626E-2</c:v>
                </c:pt>
                <c:pt idx="2961">
                  <c:v>2.3201751708984378E-2</c:v>
                </c:pt>
                <c:pt idx="2962">
                  <c:v>2.4698638916015626E-2</c:v>
                </c:pt>
                <c:pt idx="2963">
                  <c:v>1.8411712646484377E-2</c:v>
                </c:pt>
                <c:pt idx="2964">
                  <c:v>1.7663269042968752E-2</c:v>
                </c:pt>
                <c:pt idx="2965">
                  <c:v>2.5147705078125002E-2</c:v>
                </c:pt>
                <c:pt idx="2966">
                  <c:v>3.6823425292968753E-2</c:v>
                </c:pt>
                <c:pt idx="2967">
                  <c:v>2.305206298828125E-2</c:v>
                </c:pt>
                <c:pt idx="2968">
                  <c:v>2.4848327636718751E-2</c:v>
                </c:pt>
                <c:pt idx="2969">
                  <c:v>2.5297393798828127E-2</c:v>
                </c:pt>
                <c:pt idx="2970">
                  <c:v>2.125579833984375E-2</c:v>
                </c:pt>
                <c:pt idx="2971">
                  <c:v>2.8889923095703127E-2</c:v>
                </c:pt>
                <c:pt idx="2972">
                  <c:v>1.7363891601562501E-2</c:v>
                </c:pt>
                <c:pt idx="2973">
                  <c:v>1.7962646484375001E-2</c:v>
                </c:pt>
                <c:pt idx="2974">
                  <c:v>2.7842102050781251E-2</c:v>
                </c:pt>
                <c:pt idx="2975">
                  <c:v>2.2153930664062502E-2</c:v>
                </c:pt>
                <c:pt idx="2976">
                  <c:v>2.7093658447265627E-2</c:v>
                </c:pt>
                <c:pt idx="2977">
                  <c:v>2.2303619384765626E-2</c:v>
                </c:pt>
                <c:pt idx="2978">
                  <c:v>2.5297393798828127E-2</c:v>
                </c:pt>
                <c:pt idx="2979">
                  <c:v>2.305206298828125E-2</c:v>
                </c:pt>
                <c:pt idx="2980">
                  <c:v>1.9010467529296877E-2</c:v>
                </c:pt>
                <c:pt idx="2981">
                  <c:v>2.6644592285156251E-2</c:v>
                </c:pt>
                <c:pt idx="2982">
                  <c:v>2.9638366699218752E-2</c:v>
                </c:pt>
                <c:pt idx="2983">
                  <c:v>2.4998016357421875E-2</c:v>
                </c:pt>
                <c:pt idx="2984">
                  <c:v>1.8860778808593753E-2</c:v>
                </c:pt>
                <c:pt idx="2985">
                  <c:v>1.8112335205078125E-2</c:v>
                </c:pt>
                <c:pt idx="2986">
                  <c:v>2.3501129150390626E-2</c:v>
                </c:pt>
                <c:pt idx="2987">
                  <c:v>2.7842102050781251E-2</c:v>
                </c:pt>
                <c:pt idx="2988">
                  <c:v>2.8291168212890627E-2</c:v>
                </c:pt>
                <c:pt idx="2989">
                  <c:v>2.424957275390625E-2</c:v>
                </c:pt>
                <c:pt idx="2990">
                  <c:v>2.3800506591796878E-2</c:v>
                </c:pt>
                <c:pt idx="2991">
                  <c:v>2.6045837402343751E-2</c:v>
                </c:pt>
                <c:pt idx="2992">
                  <c:v>2.5447082519531251E-2</c:v>
                </c:pt>
                <c:pt idx="2993">
                  <c:v>2.1106109619140626E-2</c:v>
                </c:pt>
                <c:pt idx="2994">
                  <c:v>2.0507354736328125E-2</c:v>
                </c:pt>
                <c:pt idx="2995">
                  <c:v>2.7093658447265627E-2</c:v>
                </c:pt>
                <c:pt idx="2996">
                  <c:v>2.6794281005859375E-2</c:v>
                </c:pt>
                <c:pt idx="2997">
                  <c:v>2.245330810546875E-2</c:v>
                </c:pt>
                <c:pt idx="2998">
                  <c:v>2.7393035888671875E-2</c:v>
                </c:pt>
                <c:pt idx="2999">
                  <c:v>2.9039611816406252E-2</c:v>
                </c:pt>
                <c:pt idx="3000">
                  <c:v>3.05364990234375E-2</c:v>
                </c:pt>
                <c:pt idx="3001">
                  <c:v>2.2752685546875002E-2</c:v>
                </c:pt>
                <c:pt idx="3002">
                  <c:v>2.1106109619140626E-2</c:v>
                </c:pt>
                <c:pt idx="3003">
                  <c:v>1.8860778808593753E-2</c:v>
                </c:pt>
                <c:pt idx="3004">
                  <c:v>3.0237121582031252E-2</c:v>
                </c:pt>
                <c:pt idx="3005">
                  <c:v>2.8440856933593751E-2</c:v>
                </c:pt>
                <c:pt idx="3006">
                  <c:v>3.3081207275390628E-2</c:v>
                </c:pt>
                <c:pt idx="3007">
                  <c:v>2.4548950195312502E-2</c:v>
                </c:pt>
                <c:pt idx="3008">
                  <c:v>2.0357666015625001E-2</c:v>
                </c:pt>
                <c:pt idx="3009">
                  <c:v>2.3501129150390626E-2</c:v>
                </c:pt>
                <c:pt idx="3010">
                  <c:v>2.3950195312500002E-2</c:v>
                </c:pt>
                <c:pt idx="3011">
                  <c:v>2.3201751708984378E-2</c:v>
                </c:pt>
                <c:pt idx="3012">
                  <c:v>2.4848327636718751E-2</c:v>
                </c:pt>
                <c:pt idx="3013">
                  <c:v>2.6045837402343751E-2</c:v>
                </c:pt>
                <c:pt idx="3014">
                  <c:v>2.6045837402343751E-2</c:v>
                </c:pt>
                <c:pt idx="3015">
                  <c:v>2.1555175781250002E-2</c:v>
                </c:pt>
                <c:pt idx="3016">
                  <c:v>2.0058288574218749E-2</c:v>
                </c:pt>
                <c:pt idx="3017">
                  <c:v>2.6195526123046875E-2</c:v>
                </c:pt>
                <c:pt idx="3018">
                  <c:v>1.9609222412109377E-2</c:v>
                </c:pt>
                <c:pt idx="3019">
                  <c:v>1.6016693115234376E-2</c:v>
                </c:pt>
                <c:pt idx="3020">
                  <c:v>2.7991790771484375E-2</c:v>
                </c:pt>
                <c:pt idx="3021">
                  <c:v>2.4848327636718751E-2</c:v>
                </c:pt>
                <c:pt idx="3022">
                  <c:v>1.5717315673828124E-2</c:v>
                </c:pt>
                <c:pt idx="3023">
                  <c:v>1.9459533691406249E-2</c:v>
                </c:pt>
                <c:pt idx="3024">
                  <c:v>2.065704345703125E-2</c:v>
                </c:pt>
                <c:pt idx="3025">
                  <c:v>2.7991790771484375E-2</c:v>
                </c:pt>
                <c:pt idx="3026">
                  <c:v>1.676513671875E-2</c:v>
                </c:pt>
                <c:pt idx="3027">
                  <c:v>2.4548950195312502E-2</c:v>
                </c:pt>
                <c:pt idx="3028">
                  <c:v>2.2303619384765626E-2</c:v>
                </c:pt>
                <c:pt idx="3029">
                  <c:v>3.0835876464843752E-2</c:v>
                </c:pt>
                <c:pt idx="3030">
                  <c:v>2.9638366699218752E-2</c:v>
                </c:pt>
                <c:pt idx="3031">
                  <c:v>2.065704345703125E-2</c:v>
                </c:pt>
                <c:pt idx="3032">
                  <c:v>2.4099884033203126E-2</c:v>
                </c:pt>
                <c:pt idx="3033">
                  <c:v>2.7842102050781251E-2</c:v>
                </c:pt>
                <c:pt idx="3034">
                  <c:v>2.0507354736328125E-2</c:v>
                </c:pt>
                <c:pt idx="3035">
                  <c:v>1.8262023925781252E-2</c:v>
                </c:pt>
                <c:pt idx="3036">
                  <c:v>2.3201751708984378E-2</c:v>
                </c:pt>
                <c:pt idx="3037">
                  <c:v>2.5297393798828127E-2</c:v>
                </c:pt>
                <c:pt idx="3038">
                  <c:v>2.5147705078125002E-2</c:v>
                </c:pt>
                <c:pt idx="3039">
                  <c:v>2.0357666015625001E-2</c:v>
                </c:pt>
                <c:pt idx="3040">
                  <c:v>1.3621673583984376E-2</c:v>
                </c:pt>
                <c:pt idx="3041">
                  <c:v>2.6494903564453127E-2</c:v>
                </c:pt>
                <c:pt idx="3042">
                  <c:v>2.4099884033203126E-2</c:v>
                </c:pt>
                <c:pt idx="3043">
                  <c:v>2.6794281005859375E-2</c:v>
                </c:pt>
                <c:pt idx="3044">
                  <c:v>2.7093658447265627E-2</c:v>
                </c:pt>
                <c:pt idx="3045">
                  <c:v>2.7842102050781251E-2</c:v>
                </c:pt>
                <c:pt idx="3046">
                  <c:v>3.8769378662109374E-2</c:v>
                </c:pt>
                <c:pt idx="3047">
                  <c:v>2.7093658447265627E-2</c:v>
                </c:pt>
                <c:pt idx="3048">
                  <c:v>2.7393035888671875E-2</c:v>
                </c:pt>
                <c:pt idx="3049">
                  <c:v>1.6914825439453125E-2</c:v>
                </c:pt>
                <c:pt idx="3050">
                  <c:v>2.424957275390625E-2</c:v>
                </c:pt>
                <c:pt idx="3051">
                  <c:v>3.1284942626953124E-2</c:v>
                </c:pt>
                <c:pt idx="3052">
                  <c:v>2.8440856933593751E-2</c:v>
                </c:pt>
                <c:pt idx="3053">
                  <c:v>1.7513580322265625E-2</c:v>
                </c:pt>
                <c:pt idx="3054">
                  <c:v>2.424957275390625E-2</c:v>
                </c:pt>
                <c:pt idx="3055">
                  <c:v>3.4129028320312504E-2</c:v>
                </c:pt>
                <c:pt idx="3056">
                  <c:v>2.4399261474609375E-2</c:v>
                </c:pt>
                <c:pt idx="3057">
                  <c:v>3.3979339599609373E-2</c:v>
                </c:pt>
                <c:pt idx="3058">
                  <c:v>2.1405487060546877E-2</c:v>
                </c:pt>
                <c:pt idx="3059">
                  <c:v>2.6494903564453127E-2</c:v>
                </c:pt>
                <c:pt idx="3060">
                  <c:v>2.7842102050781251E-2</c:v>
                </c:pt>
                <c:pt idx="3061">
                  <c:v>2.7542724609375003E-2</c:v>
                </c:pt>
                <c:pt idx="3062">
                  <c:v>3.2931518554687504E-2</c:v>
                </c:pt>
                <c:pt idx="3063">
                  <c:v>2.305206298828125E-2</c:v>
                </c:pt>
                <c:pt idx="3064">
                  <c:v>2.5147705078125002E-2</c:v>
                </c:pt>
                <c:pt idx="3065">
                  <c:v>3.6524047851562505E-2</c:v>
                </c:pt>
                <c:pt idx="3066">
                  <c:v>3.2482452392578125E-2</c:v>
                </c:pt>
                <c:pt idx="3067">
                  <c:v>2.365081787109375E-2</c:v>
                </c:pt>
                <c:pt idx="3068">
                  <c:v>1.9908599853515625E-2</c:v>
                </c:pt>
                <c:pt idx="3069">
                  <c:v>2.2153930664062502E-2</c:v>
                </c:pt>
                <c:pt idx="3070">
                  <c:v>2.185455322265625E-2</c:v>
                </c:pt>
                <c:pt idx="3071">
                  <c:v>2.3950195312500002E-2</c:v>
                </c:pt>
                <c:pt idx="3072">
                  <c:v>2.2004241943359377E-2</c:v>
                </c:pt>
                <c:pt idx="3073">
                  <c:v>1.9010467529296877E-2</c:v>
                </c:pt>
                <c:pt idx="3074">
                  <c:v>3.0386810302734376E-2</c:v>
                </c:pt>
                <c:pt idx="3075">
                  <c:v>2.0806732177734377E-2</c:v>
                </c:pt>
                <c:pt idx="3076">
                  <c:v>2.4099884033203126E-2</c:v>
                </c:pt>
                <c:pt idx="3077">
                  <c:v>2.5147705078125002E-2</c:v>
                </c:pt>
                <c:pt idx="3078">
                  <c:v>1.9758911132812501E-2</c:v>
                </c:pt>
                <c:pt idx="3079">
                  <c:v>3.1883697509765628E-2</c:v>
                </c:pt>
                <c:pt idx="3080">
                  <c:v>2.424957275390625E-2</c:v>
                </c:pt>
                <c:pt idx="3081">
                  <c:v>2.4399261474609375E-2</c:v>
                </c:pt>
                <c:pt idx="3082">
                  <c:v>2.9638366699218752E-2</c:v>
                </c:pt>
                <c:pt idx="3083">
                  <c:v>3.1734008789062504E-2</c:v>
                </c:pt>
                <c:pt idx="3084">
                  <c:v>2.185455322265625E-2</c:v>
                </c:pt>
                <c:pt idx="3085">
                  <c:v>1.7962646484375001E-2</c:v>
                </c:pt>
                <c:pt idx="3086">
                  <c:v>2.8291168212890627E-2</c:v>
                </c:pt>
                <c:pt idx="3087">
                  <c:v>2.5596771240234375E-2</c:v>
                </c:pt>
                <c:pt idx="3088">
                  <c:v>2.8740234375E-2</c:v>
                </c:pt>
                <c:pt idx="3089">
                  <c:v>2.365081787109375E-2</c:v>
                </c:pt>
                <c:pt idx="3090">
                  <c:v>2.6045837402343751E-2</c:v>
                </c:pt>
                <c:pt idx="3091">
                  <c:v>2.2902374267578126E-2</c:v>
                </c:pt>
                <c:pt idx="3092">
                  <c:v>2.6345214843750003E-2</c:v>
                </c:pt>
                <c:pt idx="3093">
                  <c:v>3.2482452392578125E-2</c:v>
                </c:pt>
                <c:pt idx="3094">
                  <c:v>2.6644592285156251E-2</c:v>
                </c:pt>
                <c:pt idx="3095">
                  <c:v>2.2303619384765626E-2</c:v>
                </c:pt>
                <c:pt idx="3096">
                  <c:v>2.6494903564453127E-2</c:v>
                </c:pt>
                <c:pt idx="3097">
                  <c:v>2.2602996826171878E-2</c:v>
                </c:pt>
                <c:pt idx="3098">
                  <c:v>1.9758911132812501E-2</c:v>
                </c:pt>
                <c:pt idx="3099">
                  <c:v>2.4998016357421875E-2</c:v>
                </c:pt>
                <c:pt idx="3100">
                  <c:v>2.5147705078125002E-2</c:v>
                </c:pt>
                <c:pt idx="3101">
                  <c:v>3.0237121582031252E-2</c:v>
                </c:pt>
                <c:pt idx="3102">
                  <c:v>3.6374359130859374E-2</c:v>
                </c:pt>
                <c:pt idx="3103">
                  <c:v>2.4399261474609375E-2</c:v>
                </c:pt>
                <c:pt idx="3104">
                  <c:v>2.0806732177734377E-2</c:v>
                </c:pt>
                <c:pt idx="3105">
                  <c:v>2.7542724609375003E-2</c:v>
                </c:pt>
                <c:pt idx="3106">
                  <c:v>3.2332763671875001E-2</c:v>
                </c:pt>
                <c:pt idx="3107">
                  <c:v>3.1434631347656249E-2</c:v>
                </c:pt>
                <c:pt idx="3108">
                  <c:v>2.6794281005859375E-2</c:v>
                </c:pt>
                <c:pt idx="3109">
                  <c:v>2.0058288574218749E-2</c:v>
                </c:pt>
                <c:pt idx="3110">
                  <c:v>2.4548950195312502E-2</c:v>
                </c:pt>
                <c:pt idx="3111">
                  <c:v>2.9189300537109376E-2</c:v>
                </c:pt>
                <c:pt idx="3112">
                  <c:v>2.5447082519531251E-2</c:v>
                </c:pt>
                <c:pt idx="3113">
                  <c:v>2.0806732177734377E-2</c:v>
                </c:pt>
                <c:pt idx="3114">
                  <c:v>3.05364990234375E-2</c:v>
                </c:pt>
                <c:pt idx="3115">
                  <c:v>2.9638366699218752E-2</c:v>
                </c:pt>
                <c:pt idx="3116">
                  <c:v>2.7093658447265627E-2</c:v>
                </c:pt>
                <c:pt idx="3117">
                  <c:v>2.6195526123046875E-2</c:v>
                </c:pt>
                <c:pt idx="3118">
                  <c:v>2.0956420898437501E-2</c:v>
                </c:pt>
                <c:pt idx="3119">
                  <c:v>2.5596771240234375E-2</c:v>
                </c:pt>
                <c:pt idx="3120">
                  <c:v>3.113525390625E-2</c:v>
                </c:pt>
                <c:pt idx="3121">
                  <c:v>2.1555175781250002E-2</c:v>
                </c:pt>
                <c:pt idx="3122">
                  <c:v>2.6045837402343751E-2</c:v>
                </c:pt>
                <c:pt idx="3123">
                  <c:v>3.2332763671875001E-2</c:v>
                </c:pt>
                <c:pt idx="3124">
                  <c:v>2.5297393798828127E-2</c:v>
                </c:pt>
                <c:pt idx="3125">
                  <c:v>1.9010467529296877E-2</c:v>
                </c:pt>
                <c:pt idx="3126">
                  <c:v>2.1405487060546877E-2</c:v>
                </c:pt>
                <c:pt idx="3127">
                  <c:v>2.2602996826171878E-2</c:v>
                </c:pt>
                <c:pt idx="3128">
                  <c:v>2.0207977294921877E-2</c:v>
                </c:pt>
                <c:pt idx="3129">
                  <c:v>2.065704345703125E-2</c:v>
                </c:pt>
                <c:pt idx="3130">
                  <c:v>3.2033386230468752E-2</c:v>
                </c:pt>
                <c:pt idx="3131">
                  <c:v>3.2033386230468752E-2</c:v>
                </c:pt>
                <c:pt idx="3132">
                  <c:v>2.305206298828125E-2</c:v>
                </c:pt>
                <c:pt idx="3133">
                  <c:v>2.424957275390625E-2</c:v>
                </c:pt>
                <c:pt idx="3134">
                  <c:v>2.2004241943359377E-2</c:v>
                </c:pt>
                <c:pt idx="3135">
                  <c:v>1.3471984863281251E-2</c:v>
                </c:pt>
                <c:pt idx="3136">
                  <c:v>2.6045837402343751E-2</c:v>
                </c:pt>
                <c:pt idx="3137">
                  <c:v>3.4428405761718753E-2</c:v>
                </c:pt>
                <c:pt idx="3138">
                  <c:v>3.05364990234375E-2</c:v>
                </c:pt>
                <c:pt idx="3139">
                  <c:v>2.2303619384765626E-2</c:v>
                </c:pt>
                <c:pt idx="3140">
                  <c:v>2.3950195312500002E-2</c:v>
                </c:pt>
                <c:pt idx="3141">
                  <c:v>2.2602996826171878E-2</c:v>
                </c:pt>
                <c:pt idx="3142">
                  <c:v>2.2902374267578126E-2</c:v>
                </c:pt>
                <c:pt idx="3143">
                  <c:v>3.2033386230468752E-2</c:v>
                </c:pt>
                <c:pt idx="3144">
                  <c:v>2.125579833984375E-2</c:v>
                </c:pt>
                <c:pt idx="3145">
                  <c:v>2.7692413330078127E-2</c:v>
                </c:pt>
                <c:pt idx="3146">
                  <c:v>2.5297393798828127E-2</c:v>
                </c:pt>
                <c:pt idx="3147">
                  <c:v>2.8440856933593751E-2</c:v>
                </c:pt>
                <c:pt idx="3148">
                  <c:v>1.9459533691406249E-2</c:v>
                </c:pt>
                <c:pt idx="3149">
                  <c:v>1.8411712646484377E-2</c:v>
                </c:pt>
                <c:pt idx="3150">
                  <c:v>2.185455322265625E-2</c:v>
                </c:pt>
                <c:pt idx="3151">
                  <c:v>2.5297393798828127E-2</c:v>
                </c:pt>
                <c:pt idx="3152">
                  <c:v>2.305206298828125E-2</c:v>
                </c:pt>
                <c:pt idx="3153">
                  <c:v>2.9638366699218752E-2</c:v>
                </c:pt>
                <c:pt idx="3154">
                  <c:v>1.8711090087890625E-2</c:v>
                </c:pt>
                <c:pt idx="3155">
                  <c:v>2.7692413330078127E-2</c:v>
                </c:pt>
                <c:pt idx="3156">
                  <c:v>2.8740234375E-2</c:v>
                </c:pt>
                <c:pt idx="3157">
                  <c:v>3.0087432861328128E-2</c:v>
                </c:pt>
                <c:pt idx="3158">
                  <c:v>2.7243347167968751E-2</c:v>
                </c:pt>
                <c:pt idx="3159">
                  <c:v>2.5297393798828127E-2</c:v>
                </c:pt>
                <c:pt idx="3160">
                  <c:v>2.8291168212890627E-2</c:v>
                </c:pt>
                <c:pt idx="3161">
                  <c:v>3.3081207275390628E-2</c:v>
                </c:pt>
                <c:pt idx="3162">
                  <c:v>2.5147705078125002E-2</c:v>
                </c:pt>
                <c:pt idx="3163">
                  <c:v>2.4099884033203126E-2</c:v>
                </c:pt>
                <c:pt idx="3164">
                  <c:v>3.0985565185546876E-2</c:v>
                </c:pt>
                <c:pt idx="3165">
                  <c:v>2.7393035888671875E-2</c:v>
                </c:pt>
                <c:pt idx="3166">
                  <c:v>2.6943969726562503E-2</c:v>
                </c:pt>
                <c:pt idx="3167">
                  <c:v>2.3501129150390626E-2</c:v>
                </c:pt>
                <c:pt idx="3168">
                  <c:v>1.7064514160156252E-2</c:v>
                </c:pt>
                <c:pt idx="3169">
                  <c:v>2.3351440429687502E-2</c:v>
                </c:pt>
                <c:pt idx="3170">
                  <c:v>2.9189300537109376E-2</c:v>
                </c:pt>
                <c:pt idx="3171">
                  <c:v>2.5896148681640627E-2</c:v>
                </c:pt>
                <c:pt idx="3172">
                  <c:v>1.7663269042968752E-2</c:v>
                </c:pt>
                <c:pt idx="3173">
                  <c:v>2.1555175781250002E-2</c:v>
                </c:pt>
                <c:pt idx="3174">
                  <c:v>2.8291168212890627E-2</c:v>
                </c:pt>
                <c:pt idx="3175">
                  <c:v>1.4070739746093752E-2</c:v>
                </c:pt>
                <c:pt idx="3176">
                  <c:v>2.1555175781250002E-2</c:v>
                </c:pt>
                <c:pt idx="3177">
                  <c:v>2.1106109619140626E-2</c:v>
                </c:pt>
                <c:pt idx="3178">
                  <c:v>1.9609222412109377E-2</c:v>
                </c:pt>
                <c:pt idx="3179">
                  <c:v>2.365081787109375E-2</c:v>
                </c:pt>
                <c:pt idx="3180">
                  <c:v>2.8440856933593751E-2</c:v>
                </c:pt>
                <c:pt idx="3181">
                  <c:v>3.0985565185546876E-2</c:v>
                </c:pt>
                <c:pt idx="3182">
                  <c:v>2.6494903564453127E-2</c:v>
                </c:pt>
                <c:pt idx="3183">
                  <c:v>1.9459533691406249E-2</c:v>
                </c:pt>
                <c:pt idx="3184">
                  <c:v>1.676513671875E-2</c:v>
                </c:pt>
                <c:pt idx="3185">
                  <c:v>1.9758911132812501E-2</c:v>
                </c:pt>
                <c:pt idx="3186">
                  <c:v>3.113525390625E-2</c:v>
                </c:pt>
                <c:pt idx="3187">
                  <c:v>2.7692413330078127E-2</c:v>
                </c:pt>
                <c:pt idx="3188">
                  <c:v>2.6345214843750003E-2</c:v>
                </c:pt>
                <c:pt idx="3189">
                  <c:v>2.0507354736328125E-2</c:v>
                </c:pt>
                <c:pt idx="3190">
                  <c:v>2.245330810546875E-2</c:v>
                </c:pt>
                <c:pt idx="3191">
                  <c:v>2.7842102050781251E-2</c:v>
                </c:pt>
                <c:pt idx="3192">
                  <c:v>1.9160156250000001E-2</c:v>
                </c:pt>
                <c:pt idx="3193">
                  <c:v>1.7663269042968752E-2</c:v>
                </c:pt>
                <c:pt idx="3194">
                  <c:v>1.9309844970703125E-2</c:v>
                </c:pt>
                <c:pt idx="3195">
                  <c:v>1.61663818359375E-2</c:v>
                </c:pt>
                <c:pt idx="3196">
                  <c:v>1.9459533691406249E-2</c:v>
                </c:pt>
                <c:pt idx="3197">
                  <c:v>2.2752685546875002E-2</c:v>
                </c:pt>
                <c:pt idx="3198">
                  <c:v>3.4727783203125001E-2</c:v>
                </c:pt>
                <c:pt idx="3199">
                  <c:v>2.4399261474609375E-2</c:v>
                </c:pt>
                <c:pt idx="3200">
                  <c:v>2.0207977294921877E-2</c:v>
                </c:pt>
                <c:pt idx="3201">
                  <c:v>2.6644592285156251E-2</c:v>
                </c:pt>
                <c:pt idx="3202">
                  <c:v>2.8590545654296876E-2</c:v>
                </c:pt>
                <c:pt idx="3203">
                  <c:v>3.2332763671875001E-2</c:v>
                </c:pt>
                <c:pt idx="3204">
                  <c:v>2.7842102050781251E-2</c:v>
                </c:pt>
                <c:pt idx="3205">
                  <c:v>2.7093658447265627E-2</c:v>
                </c:pt>
                <c:pt idx="3206">
                  <c:v>2.3351440429687502E-2</c:v>
                </c:pt>
                <c:pt idx="3207">
                  <c:v>1.8860778808593753E-2</c:v>
                </c:pt>
                <c:pt idx="3208">
                  <c:v>3.2931518554687504E-2</c:v>
                </c:pt>
                <c:pt idx="3209">
                  <c:v>1.5567626953125E-2</c:v>
                </c:pt>
                <c:pt idx="3210">
                  <c:v>3.8919067382812499E-2</c:v>
                </c:pt>
                <c:pt idx="3211">
                  <c:v>2.3950195312500002E-2</c:v>
                </c:pt>
                <c:pt idx="3212">
                  <c:v>2.9638366699218752E-2</c:v>
                </c:pt>
                <c:pt idx="3213">
                  <c:v>2.424957275390625E-2</c:v>
                </c:pt>
                <c:pt idx="3214">
                  <c:v>2.0956420898437501E-2</c:v>
                </c:pt>
                <c:pt idx="3215">
                  <c:v>1.5417938232421876E-2</c:v>
                </c:pt>
                <c:pt idx="3216">
                  <c:v>1.0178833007812501E-2</c:v>
                </c:pt>
                <c:pt idx="3217">
                  <c:v>2.9788055419921876E-2</c:v>
                </c:pt>
                <c:pt idx="3218">
                  <c:v>2.0956420898437501E-2</c:v>
                </c:pt>
                <c:pt idx="3219">
                  <c:v>2.93389892578125E-2</c:v>
                </c:pt>
                <c:pt idx="3220">
                  <c:v>2.2902374267578126E-2</c:v>
                </c:pt>
                <c:pt idx="3221">
                  <c:v>3.0087432861328128E-2</c:v>
                </c:pt>
                <c:pt idx="3222">
                  <c:v>2.2752685546875002E-2</c:v>
                </c:pt>
                <c:pt idx="3223">
                  <c:v>2.2153930664062502E-2</c:v>
                </c:pt>
                <c:pt idx="3224">
                  <c:v>2.2902374267578126E-2</c:v>
                </c:pt>
                <c:pt idx="3225">
                  <c:v>2.4848327636718751E-2</c:v>
                </c:pt>
                <c:pt idx="3226">
                  <c:v>2.2303619384765626E-2</c:v>
                </c:pt>
                <c:pt idx="3227">
                  <c:v>3.05364990234375E-2</c:v>
                </c:pt>
                <c:pt idx="3228">
                  <c:v>2.4099884033203126E-2</c:v>
                </c:pt>
                <c:pt idx="3229">
                  <c:v>2.8291168212890627E-2</c:v>
                </c:pt>
                <c:pt idx="3230">
                  <c:v>2.5896148681640627E-2</c:v>
                </c:pt>
                <c:pt idx="3231">
                  <c:v>2.4998016357421875E-2</c:v>
                </c:pt>
                <c:pt idx="3232">
                  <c:v>2.5896148681640627E-2</c:v>
                </c:pt>
                <c:pt idx="3233">
                  <c:v>2.1704864501953126E-2</c:v>
                </c:pt>
                <c:pt idx="3234">
                  <c:v>2.9638366699218752E-2</c:v>
                </c:pt>
                <c:pt idx="3235">
                  <c:v>2.0357666015625001E-2</c:v>
                </c:pt>
                <c:pt idx="3236">
                  <c:v>2.6794281005859375E-2</c:v>
                </c:pt>
                <c:pt idx="3237">
                  <c:v>1.9908599853515625E-2</c:v>
                </c:pt>
                <c:pt idx="3238">
                  <c:v>2.8889923095703127E-2</c:v>
                </c:pt>
                <c:pt idx="3239">
                  <c:v>3.05364990234375E-2</c:v>
                </c:pt>
                <c:pt idx="3240">
                  <c:v>1.9758911132812501E-2</c:v>
                </c:pt>
                <c:pt idx="3241">
                  <c:v>2.9488677978515627E-2</c:v>
                </c:pt>
                <c:pt idx="3242">
                  <c:v>2.7991790771484375E-2</c:v>
                </c:pt>
                <c:pt idx="3243">
                  <c:v>2.3501129150390626E-2</c:v>
                </c:pt>
                <c:pt idx="3244">
                  <c:v>2.1704864501953126E-2</c:v>
                </c:pt>
                <c:pt idx="3245">
                  <c:v>1.5867004394531252E-2</c:v>
                </c:pt>
                <c:pt idx="3246">
                  <c:v>2.5147705078125002E-2</c:v>
                </c:pt>
                <c:pt idx="3247">
                  <c:v>3.4129028320312504E-2</c:v>
                </c:pt>
                <c:pt idx="3248">
                  <c:v>3.2332763671875001E-2</c:v>
                </c:pt>
                <c:pt idx="3249">
                  <c:v>3.05364990234375E-2</c:v>
                </c:pt>
                <c:pt idx="3250">
                  <c:v>2.6195526123046875E-2</c:v>
                </c:pt>
                <c:pt idx="3251">
                  <c:v>2.3501129150390626E-2</c:v>
                </c:pt>
                <c:pt idx="3252">
                  <c:v>2.9638366699218752E-2</c:v>
                </c:pt>
                <c:pt idx="3253">
                  <c:v>1.9609222412109377E-2</c:v>
                </c:pt>
                <c:pt idx="3254">
                  <c:v>2.7692413330078127E-2</c:v>
                </c:pt>
                <c:pt idx="3255">
                  <c:v>2.4848327636718751E-2</c:v>
                </c:pt>
                <c:pt idx="3256">
                  <c:v>3.0686187744140628E-2</c:v>
                </c:pt>
                <c:pt idx="3257">
                  <c:v>3.4129028320312504E-2</c:v>
                </c:pt>
                <c:pt idx="3258">
                  <c:v>3.2632141113281249E-2</c:v>
                </c:pt>
                <c:pt idx="3259">
                  <c:v>3.4877471923828125E-2</c:v>
                </c:pt>
                <c:pt idx="3260">
                  <c:v>2.9788055419921876E-2</c:v>
                </c:pt>
                <c:pt idx="3261">
                  <c:v>1.9609222412109377E-2</c:v>
                </c:pt>
                <c:pt idx="3262">
                  <c:v>2.424957275390625E-2</c:v>
                </c:pt>
                <c:pt idx="3263">
                  <c:v>2.5746459960937502E-2</c:v>
                </c:pt>
                <c:pt idx="3264">
                  <c:v>2.5596771240234375E-2</c:v>
                </c:pt>
                <c:pt idx="3265">
                  <c:v>1.9459533691406249E-2</c:v>
                </c:pt>
                <c:pt idx="3266">
                  <c:v>2.2153930664062502E-2</c:v>
                </c:pt>
                <c:pt idx="3267">
                  <c:v>2.2902374267578126E-2</c:v>
                </c:pt>
                <c:pt idx="3268">
                  <c:v>2.424957275390625E-2</c:v>
                </c:pt>
                <c:pt idx="3269">
                  <c:v>2.9189300537109376E-2</c:v>
                </c:pt>
                <c:pt idx="3270">
                  <c:v>2.8291168212890627E-2</c:v>
                </c:pt>
                <c:pt idx="3271">
                  <c:v>2.4099884033203126E-2</c:v>
                </c:pt>
                <c:pt idx="3272">
                  <c:v>1.1226654052734375E-2</c:v>
                </c:pt>
                <c:pt idx="3273">
                  <c:v>1.7363891601562501E-2</c:v>
                </c:pt>
                <c:pt idx="3274">
                  <c:v>2.9039611816406252E-2</c:v>
                </c:pt>
                <c:pt idx="3275">
                  <c:v>3.4129028320312504E-2</c:v>
                </c:pt>
                <c:pt idx="3276">
                  <c:v>3.3530273437500001E-2</c:v>
                </c:pt>
                <c:pt idx="3277">
                  <c:v>2.6794281005859375E-2</c:v>
                </c:pt>
                <c:pt idx="3278">
                  <c:v>2.3800506591796878E-2</c:v>
                </c:pt>
                <c:pt idx="3279">
                  <c:v>1.6914825439453125E-2</c:v>
                </c:pt>
                <c:pt idx="3280">
                  <c:v>2.1106109619140626E-2</c:v>
                </c:pt>
                <c:pt idx="3281">
                  <c:v>1.7962646484375001E-2</c:v>
                </c:pt>
                <c:pt idx="3282">
                  <c:v>2.185455322265625E-2</c:v>
                </c:pt>
                <c:pt idx="3283">
                  <c:v>2.3501129150390626E-2</c:v>
                </c:pt>
                <c:pt idx="3284">
                  <c:v>2.0806732177734377E-2</c:v>
                </c:pt>
                <c:pt idx="3285">
                  <c:v>2.7842102050781251E-2</c:v>
                </c:pt>
                <c:pt idx="3286">
                  <c:v>1.6615447998046876E-2</c:v>
                </c:pt>
                <c:pt idx="3287">
                  <c:v>2.4698638916015626E-2</c:v>
                </c:pt>
                <c:pt idx="3288">
                  <c:v>2.2752685546875002E-2</c:v>
                </c:pt>
                <c:pt idx="3289">
                  <c:v>2.424957275390625E-2</c:v>
                </c:pt>
                <c:pt idx="3290">
                  <c:v>2.6794281005859375E-2</c:v>
                </c:pt>
                <c:pt idx="3291">
                  <c:v>2.7842102050781251E-2</c:v>
                </c:pt>
                <c:pt idx="3292">
                  <c:v>1.9309844970703125E-2</c:v>
                </c:pt>
                <c:pt idx="3293">
                  <c:v>3.1883697509765628E-2</c:v>
                </c:pt>
                <c:pt idx="3294">
                  <c:v>1.9758911132812501E-2</c:v>
                </c:pt>
                <c:pt idx="3295">
                  <c:v>2.1704864501953126E-2</c:v>
                </c:pt>
                <c:pt idx="3296">
                  <c:v>3.158432006835938E-2</c:v>
                </c:pt>
                <c:pt idx="3297">
                  <c:v>2.9638366699218752E-2</c:v>
                </c:pt>
                <c:pt idx="3298">
                  <c:v>2.9189300537109376E-2</c:v>
                </c:pt>
                <c:pt idx="3299">
                  <c:v>1.5417938232421876E-2</c:v>
                </c:pt>
                <c:pt idx="3300">
                  <c:v>1.9160156250000001E-2</c:v>
                </c:pt>
                <c:pt idx="3301">
                  <c:v>2.9638366699218752E-2</c:v>
                </c:pt>
                <c:pt idx="3302">
                  <c:v>3.6374359130859374E-2</c:v>
                </c:pt>
                <c:pt idx="3303">
                  <c:v>2.4399261474609375E-2</c:v>
                </c:pt>
                <c:pt idx="3304">
                  <c:v>2.0806732177734377E-2</c:v>
                </c:pt>
                <c:pt idx="3305">
                  <c:v>2.4848327636718751E-2</c:v>
                </c:pt>
                <c:pt idx="3306">
                  <c:v>2.8590545654296876E-2</c:v>
                </c:pt>
                <c:pt idx="3307">
                  <c:v>1.6615447998046876E-2</c:v>
                </c:pt>
                <c:pt idx="3308">
                  <c:v>2.3501129150390626E-2</c:v>
                </c:pt>
                <c:pt idx="3309">
                  <c:v>3.3679962158203125E-2</c:v>
                </c:pt>
                <c:pt idx="3310">
                  <c:v>3.4578094482421877E-2</c:v>
                </c:pt>
                <c:pt idx="3311">
                  <c:v>2.6794281005859375E-2</c:v>
                </c:pt>
                <c:pt idx="3312">
                  <c:v>3.5176849365234374E-2</c:v>
                </c:pt>
                <c:pt idx="3313">
                  <c:v>2.6195526123046875E-2</c:v>
                </c:pt>
                <c:pt idx="3314">
                  <c:v>2.2153930664062502E-2</c:v>
                </c:pt>
                <c:pt idx="3315">
                  <c:v>2.4399261474609375E-2</c:v>
                </c:pt>
                <c:pt idx="3316">
                  <c:v>3.113525390625E-2</c:v>
                </c:pt>
                <c:pt idx="3317">
                  <c:v>2.6195526123046875E-2</c:v>
                </c:pt>
                <c:pt idx="3318">
                  <c:v>2.1405487060546877E-2</c:v>
                </c:pt>
                <c:pt idx="3319">
                  <c:v>1.6465759277343752E-2</c:v>
                </c:pt>
                <c:pt idx="3320">
                  <c:v>1.8411712646484377E-2</c:v>
                </c:pt>
                <c:pt idx="3321">
                  <c:v>2.8291168212890627E-2</c:v>
                </c:pt>
                <c:pt idx="3322">
                  <c:v>2.5896148681640627E-2</c:v>
                </c:pt>
                <c:pt idx="3323">
                  <c:v>2.93389892578125E-2</c:v>
                </c:pt>
                <c:pt idx="3324">
                  <c:v>3.3979339599609373E-2</c:v>
                </c:pt>
                <c:pt idx="3325">
                  <c:v>2.8740234375E-2</c:v>
                </c:pt>
                <c:pt idx="3326">
                  <c:v>1.8860778808593753E-2</c:v>
                </c:pt>
                <c:pt idx="3327">
                  <c:v>1.466949462890625E-2</c:v>
                </c:pt>
                <c:pt idx="3328">
                  <c:v>2.5746459960937502E-2</c:v>
                </c:pt>
                <c:pt idx="3329">
                  <c:v>2.5297393798828127E-2</c:v>
                </c:pt>
                <c:pt idx="3330">
                  <c:v>1.9758911132812501E-2</c:v>
                </c:pt>
                <c:pt idx="3331">
                  <c:v>2.1555175781250002E-2</c:v>
                </c:pt>
                <c:pt idx="3332">
                  <c:v>3.4428405761718753E-2</c:v>
                </c:pt>
                <c:pt idx="3333">
                  <c:v>2.7991790771484375E-2</c:v>
                </c:pt>
                <c:pt idx="3334">
                  <c:v>2.6045837402343751E-2</c:v>
                </c:pt>
                <c:pt idx="3335">
                  <c:v>1.9758911132812501E-2</c:v>
                </c:pt>
                <c:pt idx="3336">
                  <c:v>1.8411712646484377E-2</c:v>
                </c:pt>
                <c:pt idx="3337">
                  <c:v>2.8291168212890627E-2</c:v>
                </c:pt>
                <c:pt idx="3338">
                  <c:v>2.9937744140625E-2</c:v>
                </c:pt>
                <c:pt idx="3339">
                  <c:v>2.2752685546875002E-2</c:v>
                </c:pt>
                <c:pt idx="3340">
                  <c:v>2.7243347167968751E-2</c:v>
                </c:pt>
                <c:pt idx="3341">
                  <c:v>2.0507354736328125E-2</c:v>
                </c:pt>
                <c:pt idx="3342">
                  <c:v>2.3201751708984378E-2</c:v>
                </c:pt>
                <c:pt idx="3343">
                  <c:v>3.3380584716796877E-2</c:v>
                </c:pt>
                <c:pt idx="3344">
                  <c:v>2.3950195312500002E-2</c:v>
                </c:pt>
                <c:pt idx="3345">
                  <c:v>2.305206298828125E-2</c:v>
                </c:pt>
                <c:pt idx="3346">
                  <c:v>2.6794281005859375E-2</c:v>
                </c:pt>
                <c:pt idx="3347">
                  <c:v>2.9039611816406252E-2</c:v>
                </c:pt>
                <c:pt idx="3348">
                  <c:v>1.3921051025390626E-2</c:v>
                </c:pt>
                <c:pt idx="3349">
                  <c:v>1.8262023925781252E-2</c:v>
                </c:pt>
                <c:pt idx="3350">
                  <c:v>2.9638366699218752E-2</c:v>
                </c:pt>
                <c:pt idx="3351">
                  <c:v>3.0835876464843752E-2</c:v>
                </c:pt>
                <c:pt idx="3352">
                  <c:v>3.4129028320312504E-2</c:v>
                </c:pt>
                <c:pt idx="3353">
                  <c:v>2.0806732177734377E-2</c:v>
                </c:pt>
                <c:pt idx="3354">
                  <c:v>2.4099884033203126E-2</c:v>
                </c:pt>
                <c:pt idx="3355">
                  <c:v>2.4998016357421875E-2</c:v>
                </c:pt>
                <c:pt idx="3356">
                  <c:v>1.8711090087890625E-2</c:v>
                </c:pt>
                <c:pt idx="3357">
                  <c:v>2.8889923095703127E-2</c:v>
                </c:pt>
                <c:pt idx="3358">
                  <c:v>2.0956420898437501E-2</c:v>
                </c:pt>
                <c:pt idx="3359">
                  <c:v>1.6316070556640624E-2</c:v>
                </c:pt>
                <c:pt idx="3360">
                  <c:v>2.3950195312500002E-2</c:v>
                </c:pt>
                <c:pt idx="3361">
                  <c:v>2.2902374267578126E-2</c:v>
                </c:pt>
                <c:pt idx="3362">
                  <c:v>2.2153930664062502E-2</c:v>
                </c:pt>
                <c:pt idx="3363">
                  <c:v>2.9039611816406252E-2</c:v>
                </c:pt>
                <c:pt idx="3364">
                  <c:v>2.305206298828125E-2</c:v>
                </c:pt>
                <c:pt idx="3365">
                  <c:v>2.065704345703125E-2</c:v>
                </c:pt>
                <c:pt idx="3366">
                  <c:v>2.3201751708984378E-2</c:v>
                </c:pt>
                <c:pt idx="3367">
                  <c:v>2.6943969726562503E-2</c:v>
                </c:pt>
                <c:pt idx="3368">
                  <c:v>2.9039611816406252E-2</c:v>
                </c:pt>
                <c:pt idx="3369">
                  <c:v>2.7842102050781251E-2</c:v>
                </c:pt>
                <c:pt idx="3370">
                  <c:v>2.2752685546875002E-2</c:v>
                </c:pt>
                <c:pt idx="3371">
                  <c:v>2.7542724609375003E-2</c:v>
                </c:pt>
                <c:pt idx="3372">
                  <c:v>2.3950195312500002E-2</c:v>
                </c:pt>
                <c:pt idx="3373">
                  <c:v>2.424957275390625E-2</c:v>
                </c:pt>
                <c:pt idx="3374">
                  <c:v>2.6345214843750003E-2</c:v>
                </c:pt>
                <c:pt idx="3375">
                  <c:v>2.2602996826171878E-2</c:v>
                </c:pt>
                <c:pt idx="3376">
                  <c:v>3.113525390625E-2</c:v>
                </c:pt>
                <c:pt idx="3377">
                  <c:v>2.8740234375E-2</c:v>
                </c:pt>
                <c:pt idx="3378">
                  <c:v>3.0686187744140628E-2</c:v>
                </c:pt>
                <c:pt idx="3379">
                  <c:v>2.1405487060546877E-2</c:v>
                </c:pt>
                <c:pt idx="3380">
                  <c:v>2.4548950195312502E-2</c:v>
                </c:pt>
                <c:pt idx="3381">
                  <c:v>2.9488677978515627E-2</c:v>
                </c:pt>
                <c:pt idx="3382">
                  <c:v>2.9488677978515627E-2</c:v>
                </c:pt>
                <c:pt idx="3383">
                  <c:v>2.1106109619140626E-2</c:v>
                </c:pt>
                <c:pt idx="3384">
                  <c:v>2.4848327636718751E-2</c:v>
                </c:pt>
                <c:pt idx="3385">
                  <c:v>2.2902374267578126E-2</c:v>
                </c:pt>
                <c:pt idx="3386">
                  <c:v>1.8561401367187501E-2</c:v>
                </c:pt>
                <c:pt idx="3387">
                  <c:v>1.6615447998046876E-2</c:v>
                </c:pt>
                <c:pt idx="3388">
                  <c:v>2.185455322265625E-2</c:v>
                </c:pt>
                <c:pt idx="3389">
                  <c:v>1.9309844970703125E-2</c:v>
                </c:pt>
                <c:pt idx="3390">
                  <c:v>3.4578094482421877E-2</c:v>
                </c:pt>
                <c:pt idx="3391">
                  <c:v>3.158432006835938E-2</c:v>
                </c:pt>
                <c:pt idx="3392">
                  <c:v>1.5567626953125E-2</c:v>
                </c:pt>
                <c:pt idx="3393">
                  <c:v>1.7812957763671877E-2</c:v>
                </c:pt>
                <c:pt idx="3394">
                  <c:v>2.8889923095703127E-2</c:v>
                </c:pt>
                <c:pt idx="3395">
                  <c:v>2.6794281005859375E-2</c:v>
                </c:pt>
                <c:pt idx="3396">
                  <c:v>1.9459533691406249E-2</c:v>
                </c:pt>
                <c:pt idx="3397">
                  <c:v>2.6943969726562503E-2</c:v>
                </c:pt>
                <c:pt idx="3398">
                  <c:v>2.2602996826171878E-2</c:v>
                </c:pt>
                <c:pt idx="3399">
                  <c:v>2.7842102050781251E-2</c:v>
                </c:pt>
                <c:pt idx="3400">
                  <c:v>2.1405487060546877E-2</c:v>
                </c:pt>
                <c:pt idx="3401">
                  <c:v>1.676513671875E-2</c:v>
                </c:pt>
                <c:pt idx="3402">
                  <c:v>2.424957275390625E-2</c:v>
                </c:pt>
                <c:pt idx="3403">
                  <c:v>2.6644592285156251E-2</c:v>
                </c:pt>
                <c:pt idx="3404">
                  <c:v>2.2902374267578126E-2</c:v>
                </c:pt>
                <c:pt idx="3405">
                  <c:v>2.3351440429687502E-2</c:v>
                </c:pt>
                <c:pt idx="3406">
                  <c:v>1.9459533691406249E-2</c:v>
                </c:pt>
                <c:pt idx="3407">
                  <c:v>2.2004241943359377E-2</c:v>
                </c:pt>
                <c:pt idx="3408">
                  <c:v>3.0386810302734376E-2</c:v>
                </c:pt>
                <c:pt idx="3409">
                  <c:v>2.305206298828125E-2</c:v>
                </c:pt>
                <c:pt idx="3410">
                  <c:v>2.4698638916015626E-2</c:v>
                </c:pt>
                <c:pt idx="3411">
                  <c:v>2.3201751708984378E-2</c:v>
                </c:pt>
                <c:pt idx="3412">
                  <c:v>3.0087432861328128E-2</c:v>
                </c:pt>
                <c:pt idx="3413">
                  <c:v>2.7991790771484375E-2</c:v>
                </c:pt>
                <c:pt idx="3414">
                  <c:v>2.7991790771484375E-2</c:v>
                </c:pt>
                <c:pt idx="3415">
                  <c:v>2.4998016357421875E-2</c:v>
                </c:pt>
                <c:pt idx="3416">
                  <c:v>2.6195526123046875E-2</c:v>
                </c:pt>
                <c:pt idx="3417">
                  <c:v>2.3201751708984378E-2</c:v>
                </c:pt>
                <c:pt idx="3418">
                  <c:v>3.2632141113281249E-2</c:v>
                </c:pt>
                <c:pt idx="3419">
                  <c:v>2.4548950195312502E-2</c:v>
                </c:pt>
                <c:pt idx="3420">
                  <c:v>2.4099884033203126E-2</c:v>
                </c:pt>
                <c:pt idx="3421">
                  <c:v>2.9638366699218752E-2</c:v>
                </c:pt>
                <c:pt idx="3422">
                  <c:v>2.5746459960937502E-2</c:v>
                </c:pt>
                <c:pt idx="3423">
                  <c:v>2.125579833984375E-2</c:v>
                </c:pt>
                <c:pt idx="3424">
                  <c:v>1.9160156250000001E-2</c:v>
                </c:pt>
                <c:pt idx="3425">
                  <c:v>2.9638366699218752E-2</c:v>
                </c:pt>
                <c:pt idx="3426">
                  <c:v>2.9937744140625E-2</c:v>
                </c:pt>
                <c:pt idx="3427">
                  <c:v>2.9788055419921876E-2</c:v>
                </c:pt>
                <c:pt idx="3428">
                  <c:v>2.6494903564453127E-2</c:v>
                </c:pt>
                <c:pt idx="3429">
                  <c:v>2.6494903564453127E-2</c:v>
                </c:pt>
                <c:pt idx="3430">
                  <c:v>2.2602996826171878E-2</c:v>
                </c:pt>
                <c:pt idx="3431">
                  <c:v>2.3501129150390626E-2</c:v>
                </c:pt>
                <c:pt idx="3432">
                  <c:v>2.8440856933593751E-2</c:v>
                </c:pt>
                <c:pt idx="3433">
                  <c:v>2.5596771240234375E-2</c:v>
                </c:pt>
                <c:pt idx="3434">
                  <c:v>1.1675720214843751E-2</c:v>
                </c:pt>
                <c:pt idx="3435">
                  <c:v>1.9758911132812501E-2</c:v>
                </c:pt>
                <c:pt idx="3436">
                  <c:v>2.5896148681640627E-2</c:v>
                </c:pt>
                <c:pt idx="3437">
                  <c:v>2.8889923095703127E-2</c:v>
                </c:pt>
                <c:pt idx="3438">
                  <c:v>3.1434631347656249E-2</c:v>
                </c:pt>
                <c:pt idx="3439">
                  <c:v>2.6195526123046875E-2</c:v>
                </c:pt>
                <c:pt idx="3440">
                  <c:v>1.6316070556640624E-2</c:v>
                </c:pt>
                <c:pt idx="3441">
                  <c:v>2.3501129150390626E-2</c:v>
                </c:pt>
                <c:pt idx="3442">
                  <c:v>3.3829650878906249E-2</c:v>
                </c:pt>
                <c:pt idx="3443">
                  <c:v>2.1405487060546877E-2</c:v>
                </c:pt>
                <c:pt idx="3444">
                  <c:v>2.7393035888671875E-2</c:v>
                </c:pt>
                <c:pt idx="3445">
                  <c:v>0.41239242553710942</c:v>
                </c:pt>
                <c:pt idx="3446">
                  <c:v>2.1833596801757813</c:v>
                </c:pt>
                <c:pt idx="3447">
                  <c:v>2.1730311584472659</c:v>
                </c:pt>
                <c:pt idx="3448">
                  <c:v>1.9339782714843752</c:v>
                </c:pt>
                <c:pt idx="3449">
                  <c:v>1.7922230529785157</c:v>
                </c:pt>
                <c:pt idx="3450">
                  <c:v>1.6862434387207033</c:v>
                </c:pt>
                <c:pt idx="3451">
                  <c:v>1.6540603637695313</c:v>
                </c:pt>
                <c:pt idx="3452">
                  <c:v>1.5482304382324219</c:v>
                </c:pt>
                <c:pt idx="3453">
                  <c:v>1.2725038146972656</c:v>
                </c:pt>
                <c:pt idx="3454">
                  <c:v>0.85083068847656251</c:v>
                </c:pt>
                <c:pt idx="3455">
                  <c:v>0.65788192749023444</c:v>
                </c:pt>
                <c:pt idx="3456">
                  <c:v>0.40131546020507813</c:v>
                </c:pt>
                <c:pt idx="3457">
                  <c:v>0.17004638671875</c:v>
                </c:pt>
                <c:pt idx="3458">
                  <c:v>0.19624191284179687</c:v>
                </c:pt>
                <c:pt idx="3459">
                  <c:v>0.20941452026367188</c:v>
                </c:pt>
                <c:pt idx="3460">
                  <c:v>6.2270507812500001E-2</c:v>
                </c:pt>
                <c:pt idx="3461">
                  <c:v>-0.46897476196289067</c:v>
                </c:pt>
                <c:pt idx="3462">
                  <c:v>-0.7933502197265625</c:v>
                </c:pt>
                <c:pt idx="3463">
                  <c:v>-0.99587905883789063</c:v>
                </c:pt>
                <c:pt idx="3464">
                  <c:v>-0.97582077026367198</c:v>
                </c:pt>
                <c:pt idx="3465">
                  <c:v>-1.1520043945312501</c:v>
                </c:pt>
                <c:pt idx="3466">
                  <c:v>-1.1801458740234376</c:v>
                </c:pt>
                <c:pt idx="3467">
                  <c:v>-0.96279785156250008</c:v>
                </c:pt>
                <c:pt idx="3468">
                  <c:v>-1.2064910888671876</c:v>
                </c:pt>
                <c:pt idx="3469">
                  <c:v>-1.4165043640136719</c:v>
                </c:pt>
                <c:pt idx="3470">
                  <c:v>-1.464404754638672</c:v>
                </c:pt>
                <c:pt idx="3471">
                  <c:v>-1.5147001647949219</c:v>
                </c:pt>
                <c:pt idx="3472">
                  <c:v>-1.478924560546875</c:v>
                </c:pt>
                <c:pt idx="3473">
                  <c:v>-1.3692027282714845</c:v>
                </c:pt>
                <c:pt idx="3474">
                  <c:v>-1.2499008178710938</c:v>
                </c:pt>
                <c:pt idx="3475">
                  <c:v>-0.27318191528320313</c:v>
                </c:pt>
                <c:pt idx="3476">
                  <c:v>0.12109817504882812</c:v>
                </c:pt>
                <c:pt idx="3477">
                  <c:v>3.89190673828125E-3</c:v>
                </c:pt>
                <c:pt idx="3478">
                  <c:v>3.4578094482421877E-2</c:v>
                </c:pt>
                <c:pt idx="3479">
                  <c:v>2.305206298828125E-2</c:v>
                </c:pt>
                <c:pt idx="3480">
                  <c:v>3.0835876464843752E-2</c:v>
                </c:pt>
                <c:pt idx="3481">
                  <c:v>2.1106109619140626E-2</c:v>
                </c:pt>
                <c:pt idx="3482">
                  <c:v>1.43701171875E-2</c:v>
                </c:pt>
                <c:pt idx="3483">
                  <c:v>3.1883697509765628E-2</c:v>
                </c:pt>
                <c:pt idx="3484">
                  <c:v>3.5476226806640629E-2</c:v>
                </c:pt>
                <c:pt idx="3485">
                  <c:v>2.6494903564453127E-2</c:v>
                </c:pt>
                <c:pt idx="3486">
                  <c:v>1.9459533691406249E-2</c:v>
                </c:pt>
                <c:pt idx="3487">
                  <c:v>1.8860778808593753E-2</c:v>
                </c:pt>
                <c:pt idx="3488">
                  <c:v>1.8112335205078125E-2</c:v>
                </c:pt>
                <c:pt idx="3489">
                  <c:v>3.1883697509765628E-2</c:v>
                </c:pt>
                <c:pt idx="3490">
                  <c:v>2.9039611816406252E-2</c:v>
                </c:pt>
                <c:pt idx="3491">
                  <c:v>1.9609222412109377E-2</c:v>
                </c:pt>
                <c:pt idx="3492">
                  <c:v>2.3351440429687502E-2</c:v>
                </c:pt>
                <c:pt idx="3493">
                  <c:v>2.6494903564453127E-2</c:v>
                </c:pt>
                <c:pt idx="3494">
                  <c:v>2.7393035888671875E-2</c:v>
                </c:pt>
                <c:pt idx="3495">
                  <c:v>3.0237121582031252E-2</c:v>
                </c:pt>
                <c:pt idx="3496">
                  <c:v>2.2303619384765626E-2</c:v>
                </c:pt>
                <c:pt idx="3497">
                  <c:v>2.8590545654296876E-2</c:v>
                </c:pt>
                <c:pt idx="3498">
                  <c:v>2.7393035888671875E-2</c:v>
                </c:pt>
                <c:pt idx="3499">
                  <c:v>1.9609222412109377E-2</c:v>
                </c:pt>
                <c:pt idx="3500">
                  <c:v>2.5447082519531251E-2</c:v>
                </c:pt>
                <c:pt idx="3501">
                  <c:v>2.3501129150390626E-2</c:v>
                </c:pt>
                <c:pt idx="3502">
                  <c:v>2.5746459960937502E-2</c:v>
                </c:pt>
                <c:pt idx="3503">
                  <c:v>2.424957275390625E-2</c:v>
                </c:pt>
                <c:pt idx="3504">
                  <c:v>2.125579833984375E-2</c:v>
                </c:pt>
                <c:pt idx="3505">
                  <c:v>2.7093658447265627E-2</c:v>
                </c:pt>
                <c:pt idx="3506">
                  <c:v>3.3081207275390628E-2</c:v>
                </c:pt>
                <c:pt idx="3507">
                  <c:v>3.8919067382812499E-2</c:v>
                </c:pt>
                <c:pt idx="3508">
                  <c:v>2.5596771240234375E-2</c:v>
                </c:pt>
                <c:pt idx="3509">
                  <c:v>2.3201751708984378E-2</c:v>
                </c:pt>
                <c:pt idx="3510">
                  <c:v>2.5147705078125002E-2</c:v>
                </c:pt>
                <c:pt idx="3511">
                  <c:v>2.2602996826171878E-2</c:v>
                </c:pt>
                <c:pt idx="3512">
                  <c:v>2.2902374267578126E-2</c:v>
                </c:pt>
                <c:pt idx="3513">
                  <c:v>2.1555175781250002E-2</c:v>
                </c:pt>
                <c:pt idx="3514">
                  <c:v>2.2004241943359377E-2</c:v>
                </c:pt>
                <c:pt idx="3515">
                  <c:v>3.3081207275390628E-2</c:v>
                </c:pt>
                <c:pt idx="3516">
                  <c:v>3.1284942626953124E-2</c:v>
                </c:pt>
                <c:pt idx="3517">
                  <c:v>3.3230895996093752E-2</c:v>
                </c:pt>
                <c:pt idx="3518">
                  <c:v>2.9189300537109376E-2</c:v>
                </c:pt>
                <c:pt idx="3519">
                  <c:v>2.424957275390625E-2</c:v>
                </c:pt>
                <c:pt idx="3520">
                  <c:v>2.424957275390625E-2</c:v>
                </c:pt>
                <c:pt idx="3521">
                  <c:v>2.8590545654296876E-2</c:v>
                </c:pt>
                <c:pt idx="3522">
                  <c:v>2.4998016357421875E-2</c:v>
                </c:pt>
                <c:pt idx="3523">
                  <c:v>2.1704864501953126E-2</c:v>
                </c:pt>
                <c:pt idx="3524">
                  <c:v>2.0956420898437501E-2</c:v>
                </c:pt>
                <c:pt idx="3525">
                  <c:v>2.2752685546875002E-2</c:v>
                </c:pt>
                <c:pt idx="3526">
                  <c:v>2.4848327636718751E-2</c:v>
                </c:pt>
                <c:pt idx="3527">
                  <c:v>3.2033386230468752E-2</c:v>
                </c:pt>
                <c:pt idx="3528">
                  <c:v>2.8440856933593751E-2</c:v>
                </c:pt>
                <c:pt idx="3529">
                  <c:v>2.5896148681640627E-2</c:v>
                </c:pt>
                <c:pt idx="3530">
                  <c:v>2.4099884033203126E-2</c:v>
                </c:pt>
                <c:pt idx="3531">
                  <c:v>2.8141479492187503E-2</c:v>
                </c:pt>
                <c:pt idx="3532">
                  <c:v>3.1284942626953124E-2</c:v>
                </c:pt>
                <c:pt idx="3533">
                  <c:v>2.4399261474609375E-2</c:v>
                </c:pt>
                <c:pt idx="3534">
                  <c:v>2.3800506591796878E-2</c:v>
                </c:pt>
                <c:pt idx="3535">
                  <c:v>3.278182983398438E-2</c:v>
                </c:pt>
                <c:pt idx="3536">
                  <c:v>2.6345214843750003E-2</c:v>
                </c:pt>
                <c:pt idx="3537">
                  <c:v>2.8590545654296876E-2</c:v>
                </c:pt>
                <c:pt idx="3538">
                  <c:v>2.4099884033203126E-2</c:v>
                </c:pt>
                <c:pt idx="3539">
                  <c:v>1.4819183349609376E-2</c:v>
                </c:pt>
                <c:pt idx="3540">
                  <c:v>2.7991790771484375E-2</c:v>
                </c:pt>
                <c:pt idx="3541">
                  <c:v>3.3081207275390628E-2</c:v>
                </c:pt>
                <c:pt idx="3542">
                  <c:v>3.8170623779296878E-2</c:v>
                </c:pt>
                <c:pt idx="3543">
                  <c:v>2.9638366699218752E-2</c:v>
                </c:pt>
                <c:pt idx="3544">
                  <c:v>3.3230895996093752E-2</c:v>
                </c:pt>
                <c:pt idx="3545">
                  <c:v>3.278182983398438E-2</c:v>
                </c:pt>
                <c:pt idx="3546">
                  <c:v>1.4220428466796876E-2</c:v>
                </c:pt>
                <c:pt idx="3547">
                  <c:v>2.7393035888671875E-2</c:v>
                </c:pt>
                <c:pt idx="3548">
                  <c:v>2.125579833984375E-2</c:v>
                </c:pt>
                <c:pt idx="3549">
                  <c:v>2.065704345703125E-2</c:v>
                </c:pt>
                <c:pt idx="3550">
                  <c:v>3.6973114013671877E-2</c:v>
                </c:pt>
                <c:pt idx="3551">
                  <c:v>2.93389892578125E-2</c:v>
                </c:pt>
                <c:pt idx="3552">
                  <c:v>4.1314086914062499E-2</c:v>
                </c:pt>
                <c:pt idx="3553">
                  <c:v>3.0985565185546876E-2</c:v>
                </c:pt>
                <c:pt idx="3554">
                  <c:v>2.6045837402343751E-2</c:v>
                </c:pt>
                <c:pt idx="3555">
                  <c:v>3.0087432861328128E-2</c:v>
                </c:pt>
                <c:pt idx="3556">
                  <c:v>3.7871246337890629E-2</c:v>
                </c:pt>
                <c:pt idx="3557">
                  <c:v>3.7122802734375002E-2</c:v>
                </c:pt>
                <c:pt idx="3558">
                  <c:v>3.2332763671875001E-2</c:v>
                </c:pt>
                <c:pt idx="3559">
                  <c:v>3.742218017578125E-2</c:v>
                </c:pt>
                <c:pt idx="3560">
                  <c:v>4.2661285400390631E-2</c:v>
                </c:pt>
                <c:pt idx="3561">
                  <c:v>2.7842102050781251E-2</c:v>
                </c:pt>
                <c:pt idx="3562">
                  <c:v>2.6195526123046875E-2</c:v>
                </c:pt>
                <c:pt idx="3563">
                  <c:v>2.3800506591796878E-2</c:v>
                </c:pt>
                <c:pt idx="3564">
                  <c:v>3.6524047851562505E-2</c:v>
                </c:pt>
                <c:pt idx="3565">
                  <c:v>3.9218444824218754E-2</c:v>
                </c:pt>
                <c:pt idx="3566">
                  <c:v>3.2482452392578125E-2</c:v>
                </c:pt>
                <c:pt idx="3567">
                  <c:v>2.2902374267578126E-2</c:v>
                </c:pt>
                <c:pt idx="3568">
                  <c:v>2.4698638916015626E-2</c:v>
                </c:pt>
                <c:pt idx="3569">
                  <c:v>3.8170623779296878E-2</c:v>
                </c:pt>
                <c:pt idx="3570">
                  <c:v>2.6794281005859375E-2</c:v>
                </c:pt>
                <c:pt idx="3571">
                  <c:v>3.4578094482421877E-2</c:v>
                </c:pt>
                <c:pt idx="3572">
                  <c:v>4.1164398193359375E-2</c:v>
                </c:pt>
                <c:pt idx="3573">
                  <c:v>2.7542724609375003E-2</c:v>
                </c:pt>
                <c:pt idx="3574">
                  <c:v>2.4099884033203126E-2</c:v>
                </c:pt>
                <c:pt idx="3575">
                  <c:v>2.6195526123046875E-2</c:v>
                </c:pt>
                <c:pt idx="3576">
                  <c:v>3.1434631347656249E-2</c:v>
                </c:pt>
                <c:pt idx="3577">
                  <c:v>2.9937744140625E-2</c:v>
                </c:pt>
                <c:pt idx="3578">
                  <c:v>2.8740234375E-2</c:v>
                </c:pt>
                <c:pt idx="3579">
                  <c:v>2.7093658447265627E-2</c:v>
                </c:pt>
                <c:pt idx="3580">
                  <c:v>2.5297393798828127E-2</c:v>
                </c:pt>
                <c:pt idx="3581">
                  <c:v>2.8590545654296876E-2</c:v>
                </c:pt>
                <c:pt idx="3582">
                  <c:v>3.5027160644531249E-2</c:v>
                </c:pt>
                <c:pt idx="3583">
                  <c:v>4.0715332031250002E-2</c:v>
                </c:pt>
                <c:pt idx="3584">
                  <c:v>2.5896148681640627E-2</c:v>
                </c:pt>
                <c:pt idx="3585">
                  <c:v>3.4129028320312504E-2</c:v>
                </c:pt>
                <c:pt idx="3586">
                  <c:v>3.3679962158203125E-2</c:v>
                </c:pt>
                <c:pt idx="3587">
                  <c:v>2.4998016357421875E-2</c:v>
                </c:pt>
                <c:pt idx="3588">
                  <c:v>3.0835876464843752E-2</c:v>
                </c:pt>
                <c:pt idx="3589">
                  <c:v>3.3829650878906249E-2</c:v>
                </c:pt>
                <c:pt idx="3590">
                  <c:v>2.4698638916015626E-2</c:v>
                </c:pt>
                <c:pt idx="3591">
                  <c:v>3.6374359130859374E-2</c:v>
                </c:pt>
                <c:pt idx="3592">
                  <c:v>3.4428405761718753E-2</c:v>
                </c:pt>
                <c:pt idx="3593">
                  <c:v>3.1883697509765628E-2</c:v>
                </c:pt>
                <c:pt idx="3594">
                  <c:v>2.2752685546875002E-2</c:v>
                </c:pt>
                <c:pt idx="3595">
                  <c:v>3.3081207275390628E-2</c:v>
                </c:pt>
                <c:pt idx="3596">
                  <c:v>2.7093658447265627E-2</c:v>
                </c:pt>
                <c:pt idx="3597">
                  <c:v>3.113525390625E-2</c:v>
                </c:pt>
                <c:pt idx="3598">
                  <c:v>2.3201751708984378E-2</c:v>
                </c:pt>
                <c:pt idx="3599">
                  <c:v>3.1734008789062504E-2</c:v>
                </c:pt>
                <c:pt idx="3600">
                  <c:v>2.3800506591796878E-2</c:v>
                </c:pt>
                <c:pt idx="3601">
                  <c:v>3.2931518554687504E-2</c:v>
                </c:pt>
                <c:pt idx="3602">
                  <c:v>3.5326538085937505E-2</c:v>
                </c:pt>
                <c:pt idx="3603">
                  <c:v>2.3950195312500002E-2</c:v>
                </c:pt>
                <c:pt idx="3604">
                  <c:v>2.3201751708984378E-2</c:v>
                </c:pt>
                <c:pt idx="3605">
                  <c:v>2.7692413330078127E-2</c:v>
                </c:pt>
                <c:pt idx="3606">
                  <c:v>3.3979339599609373E-2</c:v>
                </c:pt>
                <c:pt idx="3607">
                  <c:v>3.6524047851562505E-2</c:v>
                </c:pt>
                <c:pt idx="3608">
                  <c:v>3.5027160644531249E-2</c:v>
                </c:pt>
                <c:pt idx="3609">
                  <c:v>3.4428405761718753E-2</c:v>
                </c:pt>
                <c:pt idx="3610">
                  <c:v>3.6524047851562505E-2</c:v>
                </c:pt>
                <c:pt idx="3611">
                  <c:v>2.4848327636718751E-2</c:v>
                </c:pt>
                <c:pt idx="3612">
                  <c:v>2.7393035888671875E-2</c:v>
                </c:pt>
                <c:pt idx="3613">
                  <c:v>2.6794281005859375E-2</c:v>
                </c:pt>
                <c:pt idx="3614">
                  <c:v>3.0386810302734376E-2</c:v>
                </c:pt>
                <c:pt idx="3615">
                  <c:v>3.4727783203125001E-2</c:v>
                </c:pt>
                <c:pt idx="3616">
                  <c:v>2.4998016357421875E-2</c:v>
                </c:pt>
                <c:pt idx="3617">
                  <c:v>3.6524047851562505E-2</c:v>
                </c:pt>
                <c:pt idx="3618">
                  <c:v>2.8141479492187503E-2</c:v>
                </c:pt>
                <c:pt idx="3619">
                  <c:v>3.1734008789062504E-2</c:v>
                </c:pt>
                <c:pt idx="3620">
                  <c:v>4.0415954589843754E-2</c:v>
                </c:pt>
                <c:pt idx="3621">
                  <c:v>3.3230895996093752E-2</c:v>
                </c:pt>
                <c:pt idx="3622">
                  <c:v>2.6943969726562503E-2</c:v>
                </c:pt>
                <c:pt idx="3623">
                  <c:v>2.7393035888671875E-2</c:v>
                </c:pt>
                <c:pt idx="3624">
                  <c:v>2.3950195312500002E-2</c:v>
                </c:pt>
                <c:pt idx="3625">
                  <c:v>3.5925292968750001E-2</c:v>
                </c:pt>
                <c:pt idx="3626">
                  <c:v>3.3380584716796877E-2</c:v>
                </c:pt>
                <c:pt idx="3627">
                  <c:v>2.9039611816406252E-2</c:v>
                </c:pt>
                <c:pt idx="3628">
                  <c:v>3.2183074951171876E-2</c:v>
                </c:pt>
                <c:pt idx="3629">
                  <c:v>1.9459533691406249E-2</c:v>
                </c:pt>
                <c:pt idx="3630">
                  <c:v>2.4698638916015626E-2</c:v>
                </c:pt>
                <c:pt idx="3631">
                  <c:v>2.365081787109375E-2</c:v>
                </c:pt>
                <c:pt idx="3632">
                  <c:v>1.9758911132812501E-2</c:v>
                </c:pt>
                <c:pt idx="3633">
                  <c:v>1.8860778808593753E-2</c:v>
                </c:pt>
                <c:pt idx="3634">
                  <c:v>3.3081207275390628E-2</c:v>
                </c:pt>
                <c:pt idx="3635">
                  <c:v>2.8889923095703127E-2</c:v>
                </c:pt>
                <c:pt idx="3636">
                  <c:v>3.6673736572265629E-2</c:v>
                </c:pt>
                <c:pt idx="3637">
                  <c:v>3.3380584716796877E-2</c:v>
                </c:pt>
                <c:pt idx="3638">
                  <c:v>3.05364990234375E-2</c:v>
                </c:pt>
                <c:pt idx="3639">
                  <c:v>2.6195526123046875E-2</c:v>
                </c:pt>
                <c:pt idx="3640">
                  <c:v>2.7393035888671875E-2</c:v>
                </c:pt>
                <c:pt idx="3641">
                  <c:v>2.9638366699218752E-2</c:v>
                </c:pt>
                <c:pt idx="3642">
                  <c:v>2.8889923095703127E-2</c:v>
                </c:pt>
                <c:pt idx="3643">
                  <c:v>3.2931518554687504E-2</c:v>
                </c:pt>
                <c:pt idx="3644">
                  <c:v>3.7272491455078126E-2</c:v>
                </c:pt>
                <c:pt idx="3645">
                  <c:v>3.2482452392578125E-2</c:v>
                </c:pt>
                <c:pt idx="3646">
                  <c:v>2.7243347167968751E-2</c:v>
                </c:pt>
                <c:pt idx="3647">
                  <c:v>2.8740234375E-2</c:v>
                </c:pt>
                <c:pt idx="3648">
                  <c:v>2.3950195312500002E-2</c:v>
                </c:pt>
                <c:pt idx="3649">
                  <c:v>2.3501129150390626E-2</c:v>
                </c:pt>
                <c:pt idx="3650">
                  <c:v>3.0835876464843752E-2</c:v>
                </c:pt>
                <c:pt idx="3651">
                  <c:v>3.2632141113281249E-2</c:v>
                </c:pt>
                <c:pt idx="3652">
                  <c:v>3.0386810302734376E-2</c:v>
                </c:pt>
                <c:pt idx="3653">
                  <c:v>2.9937744140625E-2</c:v>
                </c:pt>
                <c:pt idx="3654">
                  <c:v>2.9039611816406252E-2</c:v>
                </c:pt>
                <c:pt idx="3655">
                  <c:v>3.05364990234375E-2</c:v>
                </c:pt>
                <c:pt idx="3656">
                  <c:v>2.2602996826171878E-2</c:v>
                </c:pt>
                <c:pt idx="3657">
                  <c:v>2.2602996826171878E-2</c:v>
                </c:pt>
                <c:pt idx="3658">
                  <c:v>4.0565643310546878E-2</c:v>
                </c:pt>
                <c:pt idx="3659">
                  <c:v>4.2062530517578127E-2</c:v>
                </c:pt>
                <c:pt idx="3660">
                  <c:v>3.3230895996093752E-2</c:v>
                </c:pt>
                <c:pt idx="3661">
                  <c:v>2.4698638916015626E-2</c:v>
                </c:pt>
                <c:pt idx="3662">
                  <c:v>2.7093658447265627E-2</c:v>
                </c:pt>
                <c:pt idx="3663">
                  <c:v>2.8141479492187503E-2</c:v>
                </c:pt>
                <c:pt idx="3664">
                  <c:v>3.3829650878906249E-2</c:v>
                </c:pt>
                <c:pt idx="3665">
                  <c:v>3.6374359130859374E-2</c:v>
                </c:pt>
                <c:pt idx="3666">
                  <c:v>2.8440856933593751E-2</c:v>
                </c:pt>
                <c:pt idx="3667">
                  <c:v>2.6345214843750003E-2</c:v>
                </c:pt>
                <c:pt idx="3668">
                  <c:v>2.6345214843750003E-2</c:v>
                </c:pt>
                <c:pt idx="3669">
                  <c:v>3.0835876464843752E-2</c:v>
                </c:pt>
                <c:pt idx="3670">
                  <c:v>3.6374359130859374E-2</c:v>
                </c:pt>
                <c:pt idx="3671">
                  <c:v>2.6943969726562503E-2</c:v>
                </c:pt>
                <c:pt idx="3672">
                  <c:v>4.9546966552734377E-2</c:v>
                </c:pt>
                <c:pt idx="3673">
                  <c:v>3.5925292968750001E-2</c:v>
                </c:pt>
                <c:pt idx="3674">
                  <c:v>2.7842102050781251E-2</c:v>
                </c:pt>
                <c:pt idx="3675">
                  <c:v>3.0835876464843752E-2</c:v>
                </c:pt>
                <c:pt idx="3676">
                  <c:v>1.9459533691406249E-2</c:v>
                </c:pt>
                <c:pt idx="3677">
                  <c:v>2.5447082519531251E-2</c:v>
                </c:pt>
                <c:pt idx="3678">
                  <c:v>3.6374359130859374E-2</c:v>
                </c:pt>
                <c:pt idx="3679">
                  <c:v>3.622467041015625E-2</c:v>
                </c:pt>
                <c:pt idx="3680">
                  <c:v>2.7991790771484375E-2</c:v>
                </c:pt>
                <c:pt idx="3681">
                  <c:v>2.5447082519531251E-2</c:v>
                </c:pt>
                <c:pt idx="3682">
                  <c:v>2.125579833984375E-2</c:v>
                </c:pt>
                <c:pt idx="3683">
                  <c:v>2.3800506591796878E-2</c:v>
                </c:pt>
                <c:pt idx="3684">
                  <c:v>3.9517822265625002E-2</c:v>
                </c:pt>
                <c:pt idx="3685">
                  <c:v>3.861968994140625E-2</c:v>
                </c:pt>
                <c:pt idx="3686">
                  <c:v>2.7991790771484375E-2</c:v>
                </c:pt>
                <c:pt idx="3687">
                  <c:v>2.6494903564453127E-2</c:v>
                </c:pt>
                <c:pt idx="3688">
                  <c:v>2.6494903564453127E-2</c:v>
                </c:pt>
                <c:pt idx="3689">
                  <c:v>3.8470001220703126E-2</c:v>
                </c:pt>
                <c:pt idx="3690">
                  <c:v>3.2332763671875001E-2</c:v>
                </c:pt>
                <c:pt idx="3691">
                  <c:v>2.3800506591796878E-2</c:v>
                </c:pt>
                <c:pt idx="3692">
                  <c:v>1.8860778808593753E-2</c:v>
                </c:pt>
                <c:pt idx="3693">
                  <c:v>2.4998016357421875E-2</c:v>
                </c:pt>
                <c:pt idx="3694">
                  <c:v>2.0207977294921877E-2</c:v>
                </c:pt>
                <c:pt idx="3695">
                  <c:v>3.3230895996093752E-2</c:v>
                </c:pt>
                <c:pt idx="3696">
                  <c:v>2.6794281005859375E-2</c:v>
                </c:pt>
                <c:pt idx="3697">
                  <c:v>2.0058288574218749E-2</c:v>
                </c:pt>
                <c:pt idx="3698">
                  <c:v>2.6195526123046875E-2</c:v>
                </c:pt>
                <c:pt idx="3699">
                  <c:v>2.7243347167968751E-2</c:v>
                </c:pt>
                <c:pt idx="3700">
                  <c:v>3.0087432861328128E-2</c:v>
                </c:pt>
                <c:pt idx="3701">
                  <c:v>2.7243347167968751E-2</c:v>
                </c:pt>
                <c:pt idx="3702">
                  <c:v>2.7393035888671875E-2</c:v>
                </c:pt>
                <c:pt idx="3703">
                  <c:v>2.2153930664062502E-2</c:v>
                </c:pt>
                <c:pt idx="3704">
                  <c:v>3.9966888427734375E-2</c:v>
                </c:pt>
                <c:pt idx="3705">
                  <c:v>3.8919067382812499E-2</c:v>
                </c:pt>
                <c:pt idx="3706">
                  <c:v>3.1434631347656249E-2</c:v>
                </c:pt>
                <c:pt idx="3707">
                  <c:v>2.7542724609375003E-2</c:v>
                </c:pt>
                <c:pt idx="3708">
                  <c:v>2.8590545654296876E-2</c:v>
                </c:pt>
                <c:pt idx="3709">
                  <c:v>3.6074981689453126E-2</c:v>
                </c:pt>
                <c:pt idx="3710">
                  <c:v>3.2183074951171876E-2</c:v>
                </c:pt>
                <c:pt idx="3711">
                  <c:v>2.6045837402343751E-2</c:v>
                </c:pt>
                <c:pt idx="3712">
                  <c:v>3.3230895996093752E-2</c:v>
                </c:pt>
                <c:pt idx="3713">
                  <c:v>3.3679962158203125E-2</c:v>
                </c:pt>
                <c:pt idx="3714">
                  <c:v>2.5447082519531251E-2</c:v>
                </c:pt>
                <c:pt idx="3715">
                  <c:v>2.6195526123046875E-2</c:v>
                </c:pt>
                <c:pt idx="3716">
                  <c:v>3.4129028320312504E-2</c:v>
                </c:pt>
                <c:pt idx="3717">
                  <c:v>3.1883697509765628E-2</c:v>
                </c:pt>
                <c:pt idx="3718">
                  <c:v>3.2332763671875001E-2</c:v>
                </c:pt>
                <c:pt idx="3719">
                  <c:v>2.1405487060546877E-2</c:v>
                </c:pt>
                <c:pt idx="3720">
                  <c:v>2.6943969726562503E-2</c:v>
                </c:pt>
                <c:pt idx="3721">
                  <c:v>2.8440856933593751E-2</c:v>
                </c:pt>
                <c:pt idx="3722">
                  <c:v>2.8440856933593751E-2</c:v>
                </c:pt>
                <c:pt idx="3723">
                  <c:v>2.9788055419921876E-2</c:v>
                </c:pt>
                <c:pt idx="3724">
                  <c:v>2.7542724609375003E-2</c:v>
                </c:pt>
                <c:pt idx="3725">
                  <c:v>2.8740234375E-2</c:v>
                </c:pt>
                <c:pt idx="3726">
                  <c:v>2.7842102050781251E-2</c:v>
                </c:pt>
                <c:pt idx="3727">
                  <c:v>3.278182983398438E-2</c:v>
                </c:pt>
                <c:pt idx="3728">
                  <c:v>2.0207977294921877E-2</c:v>
                </c:pt>
                <c:pt idx="3729">
                  <c:v>2.3800506591796878E-2</c:v>
                </c:pt>
                <c:pt idx="3730">
                  <c:v>2.4548950195312502E-2</c:v>
                </c:pt>
                <c:pt idx="3731">
                  <c:v>2.065704345703125E-2</c:v>
                </c:pt>
                <c:pt idx="3732">
                  <c:v>3.0087432861328128E-2</c:v>
                </c:pt>
                <c:pt idx="3733">
                  <c:v>2.4848327636718751E-2</c:v>
                </c:pt>
                <c:pt idx="3734">
                  <c:v>2.6045837402343751E-2</c:v>
                </c:pt>
                <c:pt idx="3735">
                  <c:v>2.0207977294921877E-2</c:v>
                </c:pt>
                <c:pt idx="3736">
                  <c:v>2.4998016357421875E-2</c:v>
                </c:pt>
                <c:pt idx="3737">
                  <c:v>4.2960662841796879E-2</c:v>
                </c:pt>
                <c:pt idx="3738">
                  <c:v>3.9368133544921878E-2</c:v>
                </c:pt>
                <c:pt idx="3739">
                  <c:v>3.3530273437500001E-2</c:v>
                </c:pt>
                <c:pt idx="3740">
                  <c:v>2.5596771240234375E-2</c:v>
                </c:pt>
                <c:pt idx="3741">
                  <c:v>3.0386810302734376E-2</c:v>
                </c:pt>
                <c:pt idx="3742">
                  <c:v>2.365081787109375E-2</c:v>
                </c:pt>
                <c:pt idx="3743">
                  <c:v>2.5297393798828127E-2</c:v>
                </c:pt>
                <c:pt idx="3744">
                  <c:v>3.622467041015625E-2</c:v>
                </c:pt>
                <c:pt idx="3745">
                  <c:v>3.4578094482421877E-2</c:v>
                </c:pt>
                <c:pt idx="3746">
                  <c:v>2.7093658447265627E-2</c:v>
                </c:pt>
                <c:pt idx="3747">
                  <c:v>2.125579833984375E-2</c:v>
                </c:pt>
                <c:pt idx="3748">
                  <c:v>3.5775604248046877E-2</c:v>
                </c:pt>
                <c:pt idx="3749">
                  <c:v>3.7122802734375002E-2</c:v>
                </c:pt>
                <c:pt idx="3750">
                  <c:v>3.1883697509765628E-2</c:v>
                </c:pt>
                <c:pt idx="3751">
                  <c:v>3.6374359130859374E-2</c:v>
                </c:pt>
                <c:pt idx="3752">
                  <c:v>2.4548950195312502E-2</c:v>
                </c:pt>
                <c:pt idx="3753">
                  <c:v>2.6345214843750003E-2</c:v>
                </c:pt>
                <c:pt idx="3754">
                  <c:v>3.0835876464843752E-2</c:v>
                </c:pt>
                <c:pt idx="3755">
                  <c:v>3.0686187744140628E-2</c:v>
                </c:pt>
                <c:pt idx="3756">
                  <c:v>2.5596771240234375E-2</c:v>
                </c:pt>
                <c:pt idx="3757">
                  <c:v>2.7542724609375003E-2</c:v>
                </c:pt>
                <c:pt idx="3758">
                  <c:v>3.3380584716796877E-2</c:v>
                </c:pt>
                <c:pt idx="3759">
                  <c:v>3.8320312500000002E-2</c:v>
                </c:pt>
                <c:pt idx="3760">
                  <c:v>3.0686187744140628E-2</c:v>
                </c:pt>
                <c:pt idx="3761">
                  <c:v>2.93389892578125E-2</c:v>
                </c:pt>
                <c:pt idx="3762">
                  <c:v>3.2332763671875001E-2</c:v>
                </c:pt>
                <c:pt idx="3763">
                  <c:v>3.2482452392578125E-2</c:v>
                </c:pt>
                <c:pt idx="3764">
                  <c:v>3.4578094482421877E-2</c:v>
                </c:pt>
                <c:pt idx="3765">
                  <c:v>3.0985565185546876E-2</c:v>
                </c:pt>
                <c:pt idx="3766">
                  <c:v>2.0507354736328125E-2</c:v>
                </c:pt>
                <c:pt idx="3767">
                  <c:v>2.7243347167968751E-2</c:v>
                </c:pt>
                <c:pt idx="3768">
                  <c:v>3.113525390625E-2</c:v>
                </c:pt>
                <c:pt idx="3769">
                  <c:v>3.0835876464843752E-2</c:v>
                </c:pt>
                <c:pt idx="3770">
                  <c:v>3.5625915527343753E-2</c:v>
                </c:pt>
                <c:pt idx="3771">
                  <c:v>2.8740234375E-2</c:v>
                </c:pt>
              </c:numCache>
            </c:numRef>
          </c:yVal>
          <c:smooth val="0"/>
          <c:extLst>
            <c:ext xmlns:c16="http://schemas.microsoft.com/office/drawing/2014/chart" uri="{C3380CC4-5D6E-409C-BE32-E72D297353CC}">
              <c16:uniqueId val="{00000000-2F95-46A8-A5EA-9C9A2AB13AFA}"/>
            </c:ext>
          </c:extLst>
        </c:ser>
        <c:dLbls>
          <c:showLegendKey val="0"/>
          <c:showVal val="0"/>
          <c:showCatName val="0"/>
          <c:showSerName val="0"/>
          <c:showPercent val="0"/>
          <c:showBubbleSize val="0"/>
        </c:dLbls>
        <c:axId val="481898880"/>
        <c:axId val="481896584"/>
      </c:scatterChart>
      <c:valAx>
        <c:axId val="481898880"/>
        <c:scaling>
          <c:orientation val="minMax"/>
          <c:max val="11"/>
          <c:min val="8"/>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400" baseline="0"/>
                  <a:t>Time (s)</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0" sourceLinked="0"/>
        <c:majorTickMark val="none"/>
        <c:minorTickMark val="none"/>
        <c:tickLblPos val="low"/>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481896584"/>
        <c:crosses val="autoZero"/>
        <c:crossBetween val="midCat"/>
      </c:valAx>
      <c:valAx>
        <c:axId val="481896584"/>
        <c:scaling>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400"/>
                  <a:t>Acceleration (m/s</a:t>
                </a:r>
                <a:r>
                  <a:rPr lang="en-US" sz="2400" baseline="30000"/>
                  <a:t>2</a:t>
                </a:r>
                <a:r>
                  <a:rPr lang="en-US" sz="2400"/>
                  <a:t>)</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481898880"/>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9.4634027100203633E-2"/>
          <c:y val="3.0751724989191553E-2"/>
          <c:w val="0.86752329991900179"/>
          <c:h val="0.80675031876029546"/>
        </c:manualLayout>
      </c:layout>
      <c:scatterChart>
        <c:scatterStyle val="lineMarker"/>
        <c:varyColors val="0"/>
        <c:ser>
          <c:idx val="1"/>
          <c:order val="0"/>
          <c:tx>
            <c:strRef>
              <c:f>'Raw Data'!$C$1</c:f>
              <c:strCache>
                <c:ptCount val="1"/>
                <c:pt idx="0">
                  <c:v>Acceleration y (m/s^2)</c:v>
                </c:pt>
              </c:strCache>
            </c:strRef>
          </c:tx>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'Raw Data'!$A$2:$A$3773</c:f>
              <c:numCache>
                <c:formatCode>General</c:formatCode>
                <c:ptCount val="3772"/>
                <c:pt idx="0">
                  <c:v>0</c:v>
                </c:pt>
                <c:pt idx="1">
                  <c:v>9.9320000008447096E-3</c:v>
                </c:pt>
                <c:pt idx="2">
                  <c:v>1.9862999994074926E-2</c:v>
                </c:pt>
                <c:pt idx="3">
                  <c:v>2.9794999994919635E-2</c:v>
                </c:pt>
                <c:pt idx="4">
                  <c:v>3.9726000002701767E-2</c:v>
                </c:pt>
                <c:pt idx="5">
                  <c:v>4.9658000003546476E-2</c:v>
                </c:pt>
                <c:pt idx="6">
                  <c:v>5.9588999996776693E-2</c:v>
                </c:pt>
                <c:pt idx="7">
                  <c:v>6.9520999997621402E-2</c:v>
                </c:pt>
                <c:pt idx="8">
                  <c:v>7.9452000005403534E-2</c:v>
                </c:pt>
                <c:pt idx="9">
                  <c:v>8.9384000006248243E-2</c:v>
                </c:pt>
                <c:pt idx="10">
                  <c:v>9.9314999999478459E-2</c:v>
                </c:pt>
                <c:pt idx="11">
                  <c:v>0.10924700000032317</c:v>
                </c:pt>
                <c:pt idx="12">
                  <c:v>0.11917799999355339</c:v>
                </c:pt>
                <c:pt idx="13">
                  <c:v>0.12910999999439809</c:v>
                </c:pt>
                <c:pt idx="14">
                  <c:v>0.13904100000218023</c:v>
                </c:pt>
                <c:pt idx="15">
                  <c:v>0.14897300000302494</c:v>
                </c:pt>
                <c:pt idx="16">
                  <c:v>0.15890399999625515</c:v>
                </c:pt>
                <c:pt idx="17">
                  <c:v>0.16883599999709986</c:v>
                </c:pt>
                <c:pt idx="18">
                  <c:v>0.17876700000488199</c:v>
                </c:pt>
                <c:pt idx="19">
                  <c:v>0.1886990000057267</c:v>
                </c:pt>
                <c:pt idx="20">
                  <c:v>0.19862999999895692</c:v>
                </c:pt>
                <c:pt idx="21">
                  <c:v>0.20856199999980163</c:v>
                </c:pt>
                <c:pt idx="22">
                  <c:v>0.21849299999303184</c:v>
                </c:pt>
                <c:pt idx="23">
                  <c:v>0.22842499999387655</c:v>
                </c:pt>
                <c:pt idx="24">
                  <c:v>0.23835600000165869</c:v>
                </c:pt>
                <c:pt idx="25">
                  <c:v>0.2482880000025034</c:v>
                </c:pt>
                <c:pt idx="26">
                  <c:v>0.25821899999573361</c:v>
                </c:pt>
                <c:pt idx="27">
                  <c:v>0.26815099999657832</c:v>
                </c:pt>
                <c:pt idx="28">
                  <c:v>0.27808200000436045</c:v>
                </c:pt>
                <c:pt idx="29">
                  <c:v>0.28801400000520516</c:v>
                </c:pt>
                <c:pt idx="30">
                  <c:v>0.29794499999843538</c:v>
                </c:pt>
                <c:pt idx="31">
                  <c:v>0.30787699999928009</c:v>
                </c:pt>
                <c:pt idx="32">
                  <c:v>0.31780800000706222</c:v>
                </c:pt>
                <c:pt idx="33">
                  <c:v>0.32773999999335501</c:v>
                </c:pt>
                <c:pt idx="34">
                  <c:v>0.33767100000113714</c:v>
                </c:pt>
                <c:pt idx="35">
                  <c:v>0.34760300000198185</c:v>
                </c:pt>
                <c:pt idx="36">
                  <c:v>0.35753399999521207</c:v>
                </c:pt>
                <c:pt idx="37">
                  <c:v>0.36746599999605678</c:v>
                </c:pt>
                <c:pt idx="38">
                  <c:v>0.37739700000383891</c:v>
                </c:pt>
                <c:pt idx="39">
                  <c:v>0.38732900000468362</c:v>
                </c:pt>
                <c:pt idx="40">
                  <c:v>0.39725999999791384</c:v>
                </c:pt>
                <c:pt idx="41">
                  <c:v>0.40719199999875855</c:v>
                </c:pt>
                <c:pt idx="42">
                  <c:v>0.41712300000654068</c:v>
                </c:pt>
                <c:pt idx="43">
                  <c:v>0.42705499999283347</c:v>
                </c:pt>
                <c:pt idx="44">
                  <c:v>0.4369860000006156</c:v>
                </c:pt>
                <c:pt idx="45">
                  <c:v>0.44691800000146031</c:v>
                </c:pt>
                <c:pt idx="46">
                  <c:v>0.45684899999469053</c:v>
                </c:pt>
                <c:pt idx="47">
                  <c:v>0.46678099999553524</c:v>
                </c:pt>
                <c:pt idx="48">
                  <c:v>0.47671200000331737</c:v>
                </c:pt>
                <c:pt idx="49">
                  <c:v>0.48664400000416208</c:v>
                </c:pt>
                <c:pt idx="50">
                  <c:v>0.4965749999973923</c:v>
                </c:pt>
                <c:pt idx="51">
                  <c:v>0.50650699999823701</c:v>
                </c:pt>
                <c:pt idx="52">
                  <c:v>0.51643800000601914</c:v>
                </c:pt>
                <c:pt idx="53">
                  <c:v>0.52637000000686385</c:v>
                </c:pt>
                <c:pt idx="54">
                  <c:v>0.53630100000009406</c:v>
                </c:pt>
                <c:pt idx="55">
                  <c:v>0.54623300000093877</c:v>
                </c:pt>
                <c:pt idx="56">
                  <c:v>0.55616399999416899</c:v>
                </c:pt>
                <c:pt idx="57">
                  <c:v>0.5660959999950137</c:v>
                </c:pt>
                <c:pt idx="58">
                  <c:v>0.57602700000279583</c:v>
                </c:pt>
                <c:pt idx="59">
                  <c:v>0.58595900000364054</c:v>
                </c:pt>
                <c:pt idx="60">
                  <c:v>0.59588999999687076</c:v>
                </c:pt>
                <c:pt idx="61">
                  <c:v>0.60582199999771547</c:v>
                </c:pt>
                <c:pt idx="62">
                  <c:v>0.6157530000054976</c:v>
                </c:pt>
                <c:pt idx="63">
                  <c:v>0.62568500000634231</c:v>
                </c:pt>
                <c:pt idx="64">
                  <c:v>0.63561599999957252</c:v>
                </c:pt>
                <c:pt idx="65">
                  <c:v>0.64554800000041723</c:v>
                </c:pt>
                <c:pt idx="66">
                  <c:v>0.65547899999364745</c:v>
                </c:pt>
                <c:pt idx="67">
                  <c:v>0.66541099999449216</c:v>
                </c:pt>
                <c:pt idx="68">
                  <c:v>0.67534087499370798</c:v>
                </c:pt>
                <c:pt idx="69">
                  <c:v>0.68527287499455269</c:v>
                </c:pt>
                <c:pt idx="70">
                  <c:v>0.69520387500233483</c:v>
                </c:pt>
                <c:pt idx="71">
                  <c:v>0.70513587500317954</c:v>
                </c:pt>
                <c:pt idx="72">
                  <c:v>0.71506687499640975</c:v>
                </c:pt>
                <c:pt idx="73">
                  <c:v>0.72499887499725446</c:v>
                </c:pt>
                <c:pt idx="74">
                  <c:v>0.73492987500503659</c:v>
                </c:pt>
                <c:pt idx="75">
                  <c:v>0.7448618750058813</c:v>
                </c:pt>
                <c:pt idx="76">
                  <c:v>0.75479287499911152</c:v>
                </c:pt>
                <c:pt idx="77">
                  <c:v>0.76472487499995623</c:v>
                </c:pt>
                <c:pt idx="78">
                  <c:v>0.77465587499318644</c:v>
                </c:pt>
                <c:pt idx="79">
                  <c:v>0.78458787499403115</c:v>
                </c:pt>
                <c:pt idx="80">
                  <c:v>0.79451887500181329</c:v>
                </c:pt>
                <c:pt idx="81">
                  <c:v>0.80445087500265799</c:v>
                </c:pt>
                <c:pt idx="82">
                  <c:v>0.81438187499588821</c:v>
                </c:pt>
                <c:pt idx="83">
                  <c:v>0.82431387499673292</c:v>
                </c:pt>
                <c:pt idx="84">
                  <c:v>0.83424487500451505</c:v>
                </c:pt>
                <c:pt idx="85">
                  <c:v>0.84417687500535976</c:v>
                </c:pt>
                <c:pt idx="86">
                  <c:v>0.85410787499858998</c:v>
                </c:pt>
                <c:pt idx="87">
                  <c:v>0.86403987499943469</c:v>
                </c:pt>
                <c:pt idx="88">
                  <c:v>0.87397087500721682</c:v>
                </c:pt>
                <c:pt idx="89">
                  <c:v>0.88390287499350961</c:v>
                </c:pt>
                <c:pt idx="90">
                  <c:v>0.89383387500129174</c:v>
                </c:pt>
                <c:pt idx="91">
                  <c:v>0.90376587500213645</c:v>
                </c:pt>
                <c:pt idx="92">
                  <c:v>0.91369687499536667</c:v>
                </c:pt>
                <c:pt idx="93">
                  <c:v>0.92362887499621138</c:v>
                </c:pt>
                <c:pt idx="94">
                  <c:v>0.93355987500399351</c:v>
                </c:pt>
                <c:pt idx="95">
                  <c:v>0.94349187500483822</c:v>
                </c:pt>
                <c:pt idx="96">
                  <c:v>0.95342287499806844</c:v>
                </c:pt>
                <c:pt idx="97">
                  <c:v>0.96335487499891315</c:v>
                </c:pt>
                <c:pt idx="98">
                  <c:v>0.97328587500669528</c:v>
                </c:pt>
                <c:pt idx="99">
                  <c:v>0.98321787499298807</c:v>
                </c:pt>
                <c:pt idx="100">
                  <c:v>0.9931488750007702</c:v>
                </c:pt>
                <c:pt idx="101">
                  <c:v>1.0030808750016149</c:v>
                </c:pt>
                <c:pt idx="102">
                  <c:v>1.0130118749948451</c:v>
                </c:pt>
                <c:pt idx="103">
                  <c:v>1.0229438749956898</c:v>
                </c:pt>
                <c:pt idx="104">
                  <c:v>1.032874875003472</c:v>
                </c:pt>
                <c:pt idx="105">
                  <c:v>1.0428068750043167</c:v>
                </c:pt>
                <c:pt idx="106">
                  <c:v>1.0527378749975469</c:v>
                </c:pt>
                <c:pt idx="107">
                  <c:v>1.0626698749983916</c:v>
                </c:pt>
                <c:pt idx="108">
                  <c:v>1.0726008750061737</c:v>
                </c:pt>
                <c:pt idx="109">
                  <c:v>1.0825328750070184</c:v>
                </c:pt>
                <c:pt idx="110">
                  <c:v>1.0924638750002487</c:v>
                </c:pt>
                <c:pt idx="111">
                  <c:v>1.1023958750010934</c:v>
                </c:pt>
                <c:pt idx="112">
                  <c:v>1.1123268749943236</c:v>
                </c:pt>
                <c:pt idx="113">
                  <c:v>1.1222588749951683</c:v>
                </c:pt>
                <c:pt idx="114">
                  <c:v>1.1321898750029504</c:v>
                </c:pt>
                <c:pt idx="115">
                  <c:v>1.1421218750037951</c:v>
                </c:pt>
                <c:pt idx="116">
                  <c:v>1.1520528749970254</c:v>
                </c:pt>
                <c:pt idx="117">
                  <c:v>1.1619848749978701</c:v>
                </c:pt>
                <c:pt idx="118">
                  <c:v>1.1719158750056522</c:v>
                </c:pt>
                <c:pt idx="119">
                  <c:v>1.1818478750064969</c:v>
                </c:pt>
                <c:pt idx="120">
                  <c:v>1.1917788749997271</c:v>
                </c:pt>
                <c:pt idx="121">
                  <c:v>1.2017108750005718</c:v>
                </c:pt>
                <c:pt idx="122">
                  <c:v>1.211641874993802</c:v>
                </c:pt>
                <c:pt idx="123">
                  <c:v>1.2215738749946468</c:v>
                </c:pt>
                <c:pt idx="124">
                  <c:v>1.2315048750024289</c:v>
                </c:pt>
                <c:pt idx="125">
                  <c:v>1.2414368750032736</c:v>
                </c:pt>
                <c:pt idx="126">
                  <c:v>1.2513678749965038</c:v>
                </c:pt>
                <c:pt idx="127">
                  <c:v>1.2612998749973485</c:v>
                </c:pt>
                <c:pt idx="128">
                  <c:v>1.2712308750051307</c:v>
                </c:pt>
                <c:pt idx="129">
                  <c:v>1.2811628750059754</c:v>
                </c:pt>
                <c:pt idx="130">
                  <c:v>1.2910938749992056</c:v>
                </c:pt>
                <c:pt idx="131">
                  <c:v>1.3010258750000503</c:v>
                </c:pt>
                <c:pt idx="132">
                  <c:v>1.3109568749932805</c:v>
                </c:pt>
                <c:pt idx="133">
                  <c:v>1.3208888749941252</c:v>
                </c:pt>
                <c:pt idx="134">
                  <c:v>1.3308198750019073</c:v>
                </c:pt>
                <c:pt idx="135">
                  <c:v>1.3407518750027521</c:v>
                </c:pt>
                <c:pt idx="136">
                  <c:v>1.3506828749959823</c:v>
                </c:pt>
                <c:pt idx="137">
                  <c:v>1.360614874996827</c:v>
                </c:pt>
                <c:pt idx="138">
                  <c:v>1.3705458750046091</c:v>
                </c:pt>
                <c:pt idx="139">
                  <c:v>1.3804778750054538</c:v>
                </c:pt>
                <c:pt idx="140">
                  <c:v>1.390408874998684</c:v>
                </c:pt>
                <c:pt idx="141">
                  <c:v>1.4003408749995288</c:v>
                </c:pt>
                <c:pt idx="142">
                  <c:v>1.4102718750073109</c:v>
                </c:pt>
                <c:pt idx="143">
                  <c:v>1.4202038749936037</c:v>
                </c:pt>
                <c:pt idx="144">
                  <c:v>1.4301348750013858</c:v>
                </c:pt>
                <c:pt idx="145">
                  <c:v>1.4400668750022305</c:v>
                </c:pt>
                <c:pt idx="146">
                  <c:v>1.4499978749954607</c:v>
                </c:pt>
                <c:pt idx="147">
                  <c:v>1.4599298749963054</c:v>
                </c:pt>
                <c:pt idx="148">
                  <c:v>1.4698608750040876</c:v>
                </c:pt>
                <c:pt idx="149">
                  <c:v>1.4797928750049323</c:v>
                </c:pt>
                <c:pt idx="150">
                  <c:v>1.4897238749981625</c:v>
                </c:pt>
                <c:pt idx="151">
                  <c:v>1.4996558749990072</c:v>
                </c:pt>
                <c:pt idx="152">
                  <c:v>1.5095868750067893</c:v>
                </c:pt>
                <c:pt idx="153">
                  <c:v>1.5195188749930821</c:v>
                </c:pt>
                <c:pt idx="154">
                  <c:v>1.5294498750008643</c:v>
                </c:pt>
                <c:pt idx="155">
                  <c:v>1.539381875001709</c:v>
                </c:pt>
                <c:pt idx="156">
                  <c:v>1.5493128749949392</c:v>
                </c:pt>
                <c:pt idx="157">
                  <c:v>1.5592448749957839</c:v>
                </c:pt>
                <c:pt idx="158">
                  <c:v>1.569175875003566</c:v>
                </c:pt>
                <c:pt idx="159">
                  <c:v>1.5791078750044107</c:v>
                </c:pt>
                <c:pt idx="160">
                  <c:v>1.589038874997641</c:v>
                </c:pt>
                <c:pt idx="161">
                  <c:v>1.5989708749984857</c:v>
                </c:pt>
                <c:pt idx="162">
                  <c:v>1.6089018750062678</c:v>
                </c:pt>
                <c:pt idx="163">
                  <c:v>1.6188338750071125</c:v>
                </c:pt>
                <c:pt idx="164">
                  <c:v>1.6287648750003427</c:v>
                </c:pt>
                <c:pt idx="165">
                  <c:v>1.6386968750011874</c:v>
                </c:pt>
                <c:pt idx="166">
                  <c:v>1.6486278749944177</c:v>
                </c:pt>
                <c:pt idx="167">
                  <c:v>1.6585598749952624</c:v>
                </c:pt>
                <c:pt idx="168">
                  <c:v>1.6684908750030445</c:v>
                </c:pt>
                <c:pt idx="169">
                  <c:v>1.6784229166660225</c:v>
                </c:pt>
                <c:pt idx="170">
                  <c:v>1.6883539166738046</c:v>
                </c:pt>
                <c:pt idx="171">
                  <c:v>1.6982859166600974</c:v>
                </c:pt>
                <c:pt idx="172">
                  <c:v>1.7082169166678796</c:v>
                </c:pt>
                <c:pt idx="173">
                  <c:v>1.7181489166687243</c:v>
                </c:pt>
                <c:pt idx="174">
                  <c:v>1.7280799166619545</c:v>
                </c:pt>
                <c:pt idx="175">
                  <c:v>1.7380119166627992</c:v>
                </c:pt>
                <c:pt idx="176">
                  <c:v>1.7479429166705813</c:v>
                </c:pt>
                <c:pt idx="177">
                  <c:v>1.757874916671426</c:v>
                </c:pt>
                <c:pt idx="178">
                  <c:v>1.7678059166646563</c:v>
                </c:pt>
                <c:pt idx="179">
                  <c:v>1.777737916665501</c:v>
                </c:pt>
                <c:pt idx="180">
                  <c:v>1.7876689166732831</c:v>
                </c:pt>
                <c:pt idx="181">
                  <c:v>1.7976009166595759</c:v>
                </c:pt>
                <c:pt idx="182">
                  <c:v>1.807531916667358</c:v>
                </c:pt>
                <c:pt idx="183">
                  <c:v>1.8174639166682027</c:v>
                </c:pt>
                <c:pt idx="184">
                  <c:v>1.8273949166614329</c:v>
                </c:pt>
                <c:pt idx="185">
                  <c:v>1.8373269166622777</c:v>
                </c:pt>
                <c:pt idx="186">
                  <c:v>1.8472579166700598</c:v>
                </c:pt>
                <c:pt idx="187">
                  <c:v>1.8571899166709045</c:v>
                </c:pt>
                <c:pt idx="188">
                  <c:v>1.8671209166641347</c:v>
                </c:pt>
                <c:pt idx="189">
                  <c:v>1.8770529166649794</c:v>
                </c:pt>
                <c:pt idx="190">
                  <c:v>1.8869839166727616</c:v>
                </c:pt>
                <c:pt idx="191">
                  <c:v>1.8969159166736063</c:v>
                </c:pt>
                <c:pt idx="192">
                  <c:v>1.9068469166668365</c:v>
                </c:pt>
                <c:pt idx="193">
                  <c:v>1.9167789166676812</c:v>
                </c:pt>
                <c:pt idx="194">
                  <c:v>1.9267099166609114</c:v>
                </c:pt>
                <c:pt idx="195">
                  <c:v>1.9366419166617561</c:v>
                </c:pt>
                <c:pt idx="196">
                  <c:v>1.9465729166695382</c:v>
                </c:pt>
                <c:pt idx="197">
                  <c:v>1.956504916670383</c:v>
                </c:pt>
                <c:pt idx="198">
                  <c:v>1.9664359166636132</c:v>
                </c:pt>
                <c:pt idx="199">
                  <c:v>1.9763679166644579</c:v>
                </c:pt>
                <c:pt idx="200">
                  <c:v>1.98629891667224</c:v>
                </c:pt>
                <c:pt idx="201">
                  <c:v>1.9962309166730847</c:v>
                </c:pt>
                <c:pt idx="202">
                  <c:v>2.0061619166663149</c:v>
                </c:pt>
                <c:pt idx="203">
                  <c:v>2.0160939166671596</c:v>
                </c:pt>
                <c:pt idx="204">
                  <c:v>2.0260249166603899</c:v>
                </c:pt>
                <c:pt idx="205">
                  <c:v>2.0359569166612346</c:v>
                </c:pt>
                <c:pt idx="206">
                  <c:v>2.0458879166690167</c:v>
                </c:pt>
                <c:pt idx="207">
                  <c:v>2.0558199166698614</c:v>
                </c:pt>
                <c:pt idx="208">
                  <c:v>2.0657509166630916</c:v>
                </c:pt>
                <c:pt idx="209">
                  <c:v>2.0756829166639363</c:v>
                </c:pt>
                <c:pt idx="210">
                  <c:v>2.0856139166717185</c:v>
                </c:pt>
                <c:pt idx="211">
                  <c:v>2.0955459166725632</c:v>
                </c:pt>
                <c:pt idx="212">
                  <c:v>2.1054769166657934</c:v>
                </c:pt>
                <c:pt idx="213">
                  <c:v>2.1154089166666381</c:v>
                </c:pt>
                <c:pt idx="214">
                  <c:v>2.1253399166598683</c:v>
                </c:pt>
                <c:pt idx="215">
                  <c:v>2.135271916660713</c:v>
                </c:pt>
                <c:pt idx="216">
                  <c:v>2.1452029166684952</c:v>
                </c:pt>
                <c:pt idx="217">
                  <c:v>2.1551349166693399</c:v>
                </c:pt>
                <c:pt idx="218">
                  <c:v>2.1650659166625701</c:v>
                </c:pt>
                <c:pt idx="219">
                  <c:v>2.1749979166634148</c:v>
                </c:pt>
                <c:pt idx="220">
                  <c:v>2.1849289166711969</c:v>
                </c:pt>
                <c:pt idx="221">
                  <c:v>2.1948609166720416</c:v>
                </c:pt>
                <c:pt idx="222">
                  <c:v>2.2047919166652719</c:v>
                </c:pt>
                <c:pt idx="223">
                  <c:v>2.2147239166661166</c:v>
                </c:pt>
                <c:pt idx="224">
                  <c:v>2.2246549166738987</c:v>
                </c:pt>
                <c:pt idx="225">
                  <c:v>2.2345869166601915</c:v>
                </c:pt>
                <c:pt idx="226">
                  <c:v>2.2445179166679736</c:v>
                </c:pt>
                <c:pt idx="227">
                  <c:v>2.2544499166688183</c:v>
                </c:pt>
                <c:pt idx="228">
                  <c:v>2.2643809166620485</c:v>
                </c:pt>
                <c:pt idx="229">
                  <c:v>2.2743129166628933</c:v>
                </c:pt>
                <c:pt idx="230">
                  <c:v>2.2842439166706754</c:v>
                </c:pt>
                <c:pt idx="231">
                  <c:v>2.2941759166715201</c:v>
                </c:pt>
                <c:pt idx="232">
                  <c:v>2.3041069166647503</c:v>
                </c:pt>
                <c:pt idx="233">
                  <c:v>2.314038916665595</c:v>
                </c:pt>
                <c:pt idx="234">
                  <c:v>2.3239699166733772</c:v>
                </c:pt>
                <c:pt idx="235">
                  <c:v>2.33390191665967</c:v>
                </c:pt>
                <c:pt idx="236">
                  <c:v>2.3438329166674521</c:v>
                </c:pt>
                <c:pt idx="237">
                  <c:v>2.3537649166682968</c:v>
                </c:pt>
                <c:pt idx="238">
                  <c:v>2.363695916661527</c:v>
                </c:pt>
                <c:pt idx="239">
                  <c:v>2.3736279166623717</c:v>
                </c:pt>
                <c:pt idx="240">
                  <c:v>2.3835589166701538</c:v>
                </c:pt>
                <c:pt idx="241">
                  <c:v>2.3934909166709986</c:v>
                </c:pt>
                <c:pt idx="242">
                  <c:v>2.4034219166642288</c:v>
                </c:pt>
                <c:pt idx="243">
                  <c:v>2.4133539166650735</c:v>
                </c:pt>
                <c:pt idx="244">
                  <c:v>2.4232849166728556</c:v>
                </c:pt>
                <c:pt idx="245">
                  <c:v>2.4332169166737003</c:v>
                </c:pt>
                <c:pt idx="246">
                  <c:v>2.4431479166669305</c:v>
                </c:pt>
                <c:pt idx="247">
                  <c:v>2.4530799166677753</c:v>
                </c:pt>
                <c:pt idx="248">
                  <c:v>2.4630109166610055</c:v>
                </c:pt>
                <c:pt idx="249">
                  <c:v>2.4729429166618502</c:v>
                </c:pt>
                <c:pt idx="250">
                  <c:v>2.4828739166696323</c:v>
                </c:pt>
                <c:pt idx="251">
                  <c:v>2.492805916670477</c:v>
                </c:pt>
                <c:pt idx="252">
                  <c:v>2.5027369166637072</c:v>
                </c:pt>
                <c:pt idx="253">
                  <c:v>2.5126689166645519</c:v>
                </c:pt>
                <c:pt idx="254">
                  <c:v>2.5225999166723341</c:v>
                </c:pt>
                <c:pt idx="255">
                  <c:v>2.5325319166731788</c:v>
                </c:pt>
                <c:pt idx="256">
                  <c:v>2.542462916666409</c:v>
                </c:pt>
                <c:pt idx="257">
                  <c:v>2.5523949166672537</c:v>
                </c:pt>
                <c:pt idx="258">
                  <c:v>2.5623259166604839</c:v>
                </c:pt>
                <c:pt idx="259">
                  <c:v>2.5722579166613286</c:v>
                </c:pt>
                <c:pt idx="260">
                  <c:v>2.5821889166691108</c:v>
                </c:pt>
                <c:pt idx="261">
                  <c:v>2.5921209166699555</c:v>
                </c:pt>
                <c:pt idx="262">
                  <c:v>2.6020519166631857</c:v>
                </c:pt>
                <c:pt idx="263">
                  <c:v>2.6119839166640304</c:v>
                </c:pt>
                <c:pt idx="264">
                  <c:v>2.6219149166718125</c:v>
                </c:pt>
                <c:pt idx="265">
                  <c:v>2.6318469166726572</c:v>
                </c:pt>
                <c:pt idx="266">
                  <c:v>2.6417779166658875</c:v>
                </c:pt>
                <c:pt idx="267">
                  <c:v>2.6517099166667322</c:v>
                </c:pt>
                <c:pt idx="268">
                  <c:v>2.6616409166599624</c:v>
                </c:pt>
                <c:pt idx="269">
                  <c:v>2.6715729166608071</c:v>
                </c:pt>
                <c:pt idx="270">
                  <c:v>2.6815046249976149</c:v>
                </c:pt>
                <c:pt idx="271">
                  <c:v>2.6914366249984596</c:v>
                </c:pt>
                <c:pt idx="272">
                  <c:v>2.7013686249993043</c:v>
                </c:pt>
                <c:pt idx="273">
                  <c:v>2.7112996250070864</c:v>
                </c:pt>
                <c:pt idx="274">
                  <c:v>2.7212306250003166</c:v>
                </c:pt>
                <c:pt idx="275">
                  <c:v>2.7311626250011614</c:v>
                </c:pt>
                <c:pt idx="276">
                  <c:v>2.7410946250020061</c:v>
                </c:pt>
                <c:pt idx="277">
                  <c:v>2.7510256249952363</c:v>
                </c:pt>
                <c:pt idx="278">
                  <c:v>2.760957624996081</c:v>
                </c:pt>
                <c:pt idx="279">
                  <c:v>2.7708886250038631</c:v>
                </c:pt>
                <c:pt idx="280">
                  <c:v>2.7808206250047078</c:v>
                </c:pt>
                <c:pt idx="281">
                  <c:v>2.7907516249979381</c:v>
                </c:pt>
                <c:pt idx="282">
                  <c:v>2.8006836249987828</c:v>
                </c:pt>
                <c:pt idx="283">
                  <c:v>2.8106146250065649</c:v>
                </c:pt>
                <c:pt idx="284">
                  <c:v>2.8205466249928577</c:v>
                </c:pt>
                <c:pt idx="285">
                  <c:v>2.8304776250006398</c:v>
                </c:pt>
                <c:pt idx="286">
                  <c:v>2.8404096250014845</c:v>
                </c:pt>
                <c:pt idx="287">
                  <c:v>2.8503406249947147</c:v>
                </c:pt>
                <c:pt idx="288">
                  <c:v>2.8602726249955595</c:v>
                </c:pt>
                <c:pt idx="289">
                  <c:v>2.8702036250033416</c:v>
                </c:pt>
                <c:pt idx="290">
                  <c:v>2.8801356250041863</c:v>
                </c:pt>
                <c:pt idx="291">
                  <c:v>2.8900666249974165</c:v>
                </c:pt>
                <c:pt idx="292">
                  <c:v>2.8999986249982612</c:v>
                </c:pt>
                <c:pt idx="293">
                  <c:v>2.9099296250060434</c:v>
                </c:pt>
                <c:pt idx="294">
                  <c:v>2.9198616250068881</c:v>
                </c:pt>
                <c:pt idx="295">
                  <c:v>2.9297926250001183</c:v>
                </c:pt>
                <c:pt idx="296">
                  <c:v>2.939724625000963</c:v>
                </c:pt>
                <c:pt idx="297">
                  <c:v>2.9496556249941932</c:v>
                </c:pt>
                <c:pt idx="298">
                  <c:v>2.9595876249950379</c:v>
                </c:pt>
                <c:pt idx="299">
                  <c:v>2.96951862500282</c:v>
                </c:pt>
                <c:pt idx="300">
                  <c:v>2.9794506250036648</c:v>
                </c:pt>
                <c:pt idx="301">
                  <c:v>2.989381624996895</c:v>
                </c:pt>
                <c:pt idx="302">
                  <c:v>2.9993136249977397</c:v>
                </c:pt>
                <c:pt idx="303">
                  <c:v>3.0092446250055218</c:v>
                </c:pt>
                <c:pt idx="304">
                  <c:v>3.0191766250063665</c:v>
                </c:pt>
                <c:pt idx="305">
                  <c:v>3.0291076249995967</c:v>
                </c:pt>
                <c:pt idx="306">
                  <c:v>3.0390396250004414</c:v>
                </c:pt>
                <c:pt idx="307">
                  <c:v>3.0489706249936717</c:v>
                </c:pt>
                <c:pt idx="308">
                  <c:v>3.0589026249945164</c:v>
                </c:pt>
                <c:pt idx="309">
                  <c:v>3.0688336250022985</c:v>
                </c:pt>
                <c:pt idx="310">
                  <c:v>3.0787656250031432</c:v>
                </c:pt>
                <c:pt idx="311">
                  <c:v>3.0886966249963734</c:v>
                </c:pt>
                <c:pt idx="312">
                  <c:v>3.0986286249972181</c:v>
                </c:pt>
                <c:pt idx="313">
                  <c:v>3.1085596250050003</c:v>
                </c:pt>
                <c:pt idx="314">
                  <c:v>3.118491625005845</c:v>
                </c:pt>
                <c:pt idx="315">
                  <c:v>3.1284226249990752</c:v>
                </c:pt>
                <c:pt idx="316">
                  <c:v>3.1383546249999199</c:v>
                </c:pt>
                <c:pt idx="317">
                  <c:v>3.1482856249931501</c:v>
                </c:pt>
                <c:pt idx="318">
                  <c:v>3.1582176249939948</c:v>
                </c:pt>
                <c:pt idx="319">
                  <c:v>3.168148625001777</c:v>
                </c:pt>
                <c:pt idx="320">
                  <c:v>3.1780806250026217</c:v>
                </c:pt>
                <c:pt idx="321">
                  <c:v>3.1880116249958519</c:v>
                </c:pt>
                <c:pt idx="322">
                  <c:v>3.1979436249966966</c:v>
                </c:pt>
                <c:pt idx="323">
                  <c:v>3.2078746250044787</c:v>
                </c:pt>
                <c:pt idx="324">
                  <c:v>3.2178066250053234</c:v>
                </c:pt>
                <c:pt idx="325">
                  <c:v>3.2277376249985537</c:v>
                </c:pt>
                <c:pt idx="326">
                  <c:v>3.2376696249993984</c:v>
                </c:pt>
                <c:pt idx="327">
                  <c:v>3.2476006250071805</c:v>
                </c:pt>
                <c:pt idx="328">
                  <c:v>3.2575326249934733</c:v>
                </c:pt>
                <c:pt idx="329">
                  <c:v>3.267464624994318</c:v>
                </c:pt>
                <c:pt idx="330">
                  <c:v>3.2773956250021001</c:v>
                </c:pt>
                <c:pt idx="331">
                  <c:v>3.2873266249953303</c:v>
                </c:pt>
                <c:pt idx="332">
                  <c:v>3.2972586249961751</c:v>
                </c:pt>
                <c:pt idx="333">
                  <c:v>3.3071906249970198</c:v>
                </c:pt>
                <c:pt idx="334">
                  <c:v>3.3171216250048019</c:v>
                </c:pt>
                <c:pt idx="335">
                  <c:v>3.3270536250056466</c:v>
                </c:pt>
                <c:pt idx="336">
                  <c:v>3.3369846249988768</c:v>
                </c:pt>
                <c:pt idx="337">
                  <c:v>3.3469166249997215</c:v>
                </c:pt>
                <c:pt idx="338">
                  <c:v>3.3568476249929518</c:v>
                </c:pt>
                <c:pt idx="339">
                  <c:v>3.3667796249937965</c:v>
                </c:pt>
                <c:pt idx="340">
                  <c:v>3.3767106250015786</c:v>
                </c:pt>
                <c:pt idx="341">
                  <c:v>3.3866426250024233</c:v>
                </c:pt>
                <c:pt idx="342">
                  <c:v>3.3965736249956535</c:v>
                </c:pt>
                <c:pt idx="343">
                  <c:v>3.4065056249964982</c:v>
                </c:pt>
                <c:pt idx="344">
                  <c:v>3.4164366250042804</c:v>
                </c:pt>
                <c:pt idx="345">
                  <c:v>3.4263686250051251</c:v>
                </c:pt>
                <c:pt idx="346">
                  <c:v>3.4362996249983553</c:v>
                </c:pt>
                <c:pt idx="347">
                  <c:v>3.4462316249992</c:v>
                </c:pt>
                <c:pt idx="348">
                  <c:v>3.4561626250069821</c:v>
                </c:pt>
                <c:pt idx="349">
                  <c:v>3.4660946249932749</c:v>
                </c:pt>
                <c:pt idx="350">
                  <c:v>3.4760256250010571</c:v>
                </c:pt>
                <c:pt idx="351">
                  <c:v>3.4859576250019018</c:v>
                </c:pt>
                <c:pt idx="352">
                  <c:v>3.495888624995132</c:v>
                </c:pt>
                <c:pt idx="353">
                  <c:v>3.5058206249959767</c:v>
                </c:pt>
                <c:pt idx="354">
                  <c:v>3.5157516250037588</c:v>
                </c:pt>
                <c:pt idx="355">
                  <c:v>3.5256836250046035</c:v>
                </c:pt>
                <c:pt idx="356">
                  <c:v>3.5356146249978337</c:v>
                </c:pt>
                <c:pt idx="357">
                  <c:v>3.5455466249986785</c:v>
                </c:pt>
                <c:pt idx="358">
                  <c:v>3.5554776250064606</c:v>
                </c:pt>
                <c:pt idx="359">
                  <c:v>3.5654096250073053</c:v>
                </c:pt>
                <c:pt idx="360">
                  <c:v>3.5753406250005355</c:v>
                </c:pt>
                <c:pt idx="361">
                  <c:v>3.5852726250013802</c:v>
                </c:pt>
                <c:pt idx="362">
                  <c:v>3.5952036249946104</c:v>
                </c:pt>
                <c:pt idx="363">
                  <c:v>3.6051356249954551</c:v>
                </c:pt>
                <c:pt idx="364">
                  <c:v>3.6150666250032373</c:v>
                </c:pt>
                <c:pt idx="365">
                  <c:v>3.624998625004082</c:v>
                </c:pt>
                <c:pt idx="366">
                  <c:v>3.6349296249973122</c:v>
                </c:pt>
                <c:pt idx="367">
                  <c:v>3.6448616249981569</c:v>
                </c:pt>
                <c:pt idx="368">
                  <c:v>3.6547936249990016</c:v>
                </c:pt>
                <c:pt idx="369">
                  <c:v>3.6647246250067838</c:v>
                </c:pt>
                <c:pt idx="370">
                  <c:v>3.6746566249930765</c:v>
                </c:pt>
                <c:pt idx="371">
                  <c:v>3.6845872499980032</c:v>
                </c:pt>
                <c:pt idx="372">
                  <c:v>3.694519249998848</c:v>
                </c:pt>
                <c:pt idx="373">
                  <c:v>3.7044502500066301</c:v>
                </c:pt>
                <c:pt idx="374">
                  <c:v>3.7143822499929229</c:v>
                </c:pt>
                <c:pt idx="375">
                  <c:v>3.724313250000705</c:v>
                </c:pt>
                <c:pt idx="376">
                  <c:v>3.7342452500015497</c:v>
                </c:pt>
                <c:pt idx="377">
                  <c:v>3.7441762499947799</c:v>
                </c:pt>
                <c:pt idx="378">
                  <c:v>3.7541082499956246</c:v>
                </c:pt>
                <c:pt idx="379">
                  <c:v>3.7640392500034068</c:v>
                </c:pt>
                <c:pt idx="380">
                  <c:v>3.7739712500042515</c:v>
                </c:pt>
                <c:pt idx="381">
                  <c:v>3.7839022499974817</c:v>
                </c:pt>
                <c:pt idx="382">
                  <c:v>3.7938342499983264</c:v>
                </c:pt>
                <c:pt idx="383">
                  <c:v>3.8037652500061085</c:v>
                </c:pt>
                <c:pt idx="384">
                  <c:v>3.8136972500069533</c:v>
                </c:pt>
                <c:pt idx="385">
                  <c:v>3.8236282500001835</c:v>
                </c:pt>
                <c:pt idx="386">
                  <c:v>3.8335602500010282</c:v>
                </c:pt>
                <c:pt idx="387">
                  <c:v>3.8434912499942584</c:v>
                </c:pt>
                <c:pt idx="388">
                  <c:v>3.8534232499951031</c:v>
                </c:pt>
                <c:pt idx="389">
                  <c:v>3.8633542500028852</c:v>
                </c:pt>
                <c:pt idx="390">
                  <c:v>3.8732862500037299</c:v>
                </c:pt>
                <c:pt idx="391">
                  <c:v>3.8832172499969602</c:v>
                </c:pt>
                <c:pt idx="392">
                  <c:v>3.8931492499978049</c:v>
                </c:pt>
                <c:pt idx="393">
                  <c:v>3.903080250005587</c:v>
                </c:pt>
                <c:pt idx="394">
                  <c:v>3.9130122500064317</c:v>
                </c:pt>
                <c:pt idx="395">
                  <c:v>3.9229432499996619</c:v>
                </c:pt>
                <c:pt idx="396">
                  <c:v>3.9328752500005066</c:v>
                </c:pt>
                <c:pt idx="397">
                  <c:v>3.9428062499937369</c:v>
                </c:pt>
                <c:pt idx="398">
                  <c:v>3.9527382499945816</c:v>
                </c:pt>
                <c:pt idx="399">
                  <c:v>3.9626692500023637</c:v>
                </c:pt>
                <c:pt idx="400">
                  <c:v>3.9726012500032084</c:v>
                </c:pt>
                <c:pt idx="401">
                  <c:v>3.9825332500040531</c:v>
                </c:pt>
                <c:pt idx="402">
                  <c:v>3.9924642499972833</c:v>
                </c:pt>
                <c:pt idx="403">
                  <c:v>4.002396249998128</c:v>
                </c:pt>
                <c:pt idx="404">
                  <c:v>4.0123272500059102</c:v>
                </c:pt>
                <c:pt idx="405">
                  <c:v>4.0222592500067549</c:v>
                </c:pt>
                <c:pt idx="406">
                  <c:v>4.0321902499999851</c:v>
                </c:pt>
                <c:pt idx="407">
                  <c:v>4.0421222500008298</c:v>
                </c:pt>
                <c:pt idx="408">
                  <c:v>4.05205324999406</c:v>
                </c:pt>
                <c:pt idx="409">
                  <c:v>4.0619852499949047</c:v>
                </c:pt>
                <c:pt idx="410">
                  <c:v>4.0719162500026869</c:v>
                </c:pt>
                <c:pt idx="411">
                  <c:v>4.0818482500035316</c:v>
                </c:pt>
                <c:pt idx="412">
                  <c:v>4.0917792499967618</c:v>
                </c:pt>
                <c:pt idx="413">
                  <c:v>4.1017112499976065</c:v>
                </c:pt>
                <c:pt idx="414">
                  <c:v>4.1116422500053886</c:v>
                </c:pt>
                <c:pt idx="415">
                  <c:v>4.1215742500062333</c:v>
                </c:pt>
                <c:pt idx="416">
                  <c:v>4.1315052499994636</c:v>
                </c:pt>
                <c:pt idx="417">
                  <c:v>4.1414372500003083</c:v>
                </c:pt>
                <c:pt idx="418">
                  <c:v>4.1513682499935385</c:v>
                </c:pt>
                <c:pt idx="419">
                  <c:v>4.1613002499943832</c:v>
                </c:pt>
                <c:pt idx="420">
                  <c:v>4.1712312500021653</c:v>
                </c:pt>
                <c:pt idx="421">
                  <c:v>4.18116325000301</c:v>
                </c:pt>
                <c:pt idx="422">
                  <c:v>4.1910942499962403</c:v>
                </c:pt>
                <c:pt idx="423">
                  <c:v>4.201026249997085</c:v>
                </c:pt>
                <c:pt idx="424">
                  <c:v>4.2109572500048671</c:v>
                </c:pt>
                <c:pt idx="425">
                  <c:v>4.2208892500057118</c:v>
                </c:pt>
                <c:pt idx="426">
                  <c:v>4.2308212500065565</c:v>
                </c:pt>
                <c:pt idx="427">
                  <c:v>4.2407522499997867</c:v>
                </c:pt>
                <c:pt idx="428">
                  <c:v>4.2506842500006314</c:v>
                </c:pt>
                <c:pt idx="429">
                  <c:v>4.2606152499938617</c:v>
                </c:pt>
                <c:pt idx="430">
                  <c:v>4.2705472499947064</c:v>
                </c:pt>
                <c:pt idx="431">
                  <c:v>4.2804782500024885</c:v>
                </c:pt>
                <c:pt idx="432">
                  <c:v>4.2904102500033332</c:v>
                </c:pt>
                <c:pt idx="433">
                  <c:v>4.3003412499965634</c:v>
                </c:pt>
                <c:pt idx="434">
                  <c:v>4.3102732499974081</c:v>
                </c:pt>
                <c:pt idx="435">
                  <c:v>4.3202042500051903</c:v>
                </c:pt>
                <c:pt idx="436">
                  <c:v>4.330136250006035</c:v>
                </c:pt>
                <c:pt idx="437">
                  <c:v>4.3400672499992652</c:v>
                </c:pt>
                <c:pt idx="438">
                  <c:v>4.3499992500001099</c:v>
                </c:pt>
                <c:pt idx="439">
                  <c:v>4.3599302499933401</c:v>
                </c:pt>
                <c:pt idx="440">
                  <c:v>4.3698622499941848</c:v>
                </c:pt>
                <c:pt idx="441">
                  <c:v>4.379793250001967</c:v>
                </c:pt>
                <c:pt idx="442">
                  <c:v>4.3897252500028117</c:v>
                </c:pt>
                <c:pt idx="443">
                  <c:v>4.3996562499960419</c:v>
                </c:pt>
                <c:pt idx="444">
                  <c:v>4.4095882499968866</c:v>
                </c:pt>
                <c:pt idx="445">
                  <c:v>4.4195192500046687</c:v>
                </c:pt>
                <c:pt idx="446">
                  <c:v>4.4294512500055134</c:v>
                </c:pt>
                <c:pt idx="447">
                  <c:v>4.4393822499987436</c:v>
                </c:pt>
                <c:pt idx="448">
                  <c:v>4.4493142499995884</c:v>
                </c:pt>
                <c:pt idx="449">
                  <c:v>4.4592462500004331</c:v>
                </c:pt>
                <c:pt idx="450">
                  <c:v>4.4691772499936633</c:v>
                </c:pt>
                <c:pt idx="451">
                  <c:v>4.479109249994508</c:v>
                </c:pt>
                <c:pt idx="452">
                  <c:v>4.4890402500022901</c:v>
                </c:pt>
                <c:pt idx="453">
                  <c:v>4.4989722500031348</c:v>
                </c:pt>
                <c:pt idx="454">
                  <c:v>4.508903249996365</c:v>
                </c:pt>
                <c:pt idx="455">
                  <c:v>4.5188352499972098</c:v>
                </c:pt>
                <c:pt idx="456">
                  <c:v>4.5287662500049919</c:v>
                </c:pt>
                <c:pt idx="457">
                  <c:v>4.5386982500058366</c:v>
                </c:pt>
                <c:pt idx="458">
                  <c:v>4.5486292499990668</c:v>
                </c:pt>
                <c:pt idx="459">
                  <c:v>4.5585612499999115</c:v>
                </c:pt>
                <c:pt idx="460">
                  <c:v>4.5684922499931417</c:v>
                </c:pt>
                <c:pt idx="461">
                  <c:v>4.5784242499939865</c:v>
                </c:pt>
                <c:pt idx="462">
                  <c:v>4.5883552500017686</c:v>
                </c:pt>
                <c:pt idx="463">
                  <c:v>4.5982872500026133</c:v>
                </c:pt>
                <c:pt idx="464">
                  <c:v>4.6082182499958435</c:v>
                </c:pt>
                <c:pt idx="465">
                  <c:v>4.6181502499966882</c:v>
                </c:pt>
                <c:pt idx="466">
                  <c:v>4.6280812500044703</c:v>
                </c:pt>
                <c:pt idx="467">
                  <c:v>4.6380132500053151</c:v>
                </c:pt>
                <c:pt idx="468">
                  <c:v>4.6479452500061598</c:v>
                </c:pt>
                <c:pt idx="469">
                  <c:v>4.65787624999939</c:v>
                </c:pt>
                <c:pt idx="470">
                  <c:v>4.6678082500002347</c:v>
                </c:pt>
                <c:pt idx="471">
                  <c:v>4.6777392499934649</c:v>
                </c:pt>
                <c:pt idx="472">
                  <c:v>4.6876713749952614</c:v>
                </c:pt>
                <c:pt idx="473">
                  <c:v>4.6976023750030436</c:v>
                </c:pt>
                <c:pt idx="474">
                  <c:v>4.7075343750038883</c:v>
                </c:pt>
                <c:pt idx="475">
                  <c:v>4.7174653749971185</c:v>
                </c:pt>
                <c:pt idx="476">
                  <c:v>4.7273973749979632</c:v>
                </c:pt>
                <c:pt idx="477">
                  <c:v>4.7373283750057453</c:v>
                </c:pt>
                <c:pt idx="478">
                  <c:v>4.74726037500659</c:v>
                </c:pt>
                <c:pt idx="479">
                  <c:v>4.7571913749998203</c:v>
                </c:pt>
                <c:pt idx="480">
                  <c:v>4.767123375000665</c:v>
                </c:pt>
                <c:pt idx="481">
                  <c:v>4.7770543749938952</c:v>
                </c:pt>
                <c:pt idx="482">
                  <c:v>4.7869863749947399</c:v>
                </c:pt>
                <c:pt idx="483">
                  <c:v>4.796917375002522</c:v>
                </c:pt>
                <c:pt idx="484">
                  <c:v>4.8068493750033667</c:v>
                </c:pt>
                <c:pt idx="485">
                  <c:v>4.8167803749965969</c:v>
                </c:pt>
                <c:pt idx="486">
                  <c:v>4.8267123749974417</c:v>
                </c:pt>
                <c:pt idx="487">
                  <c:v>4.8366443749982864</c:v>
                </c:pt>
                <c:pt idx="488">
                  <c:v>4.8465753750060685</c:v>
                </c:pt>
                <c:pt idx="489">
                  <c:v>4.8565073750069132</c:v>
                </c:pt>
                <c:pt idx="490">
                  <c:v>4.8664383750001434</c:v>
                </c:pt>
                <c:pt idx="491">
                  <c:v>4.8763703750009881</c:v>
                </c:pt>
                <c:pt idx="492">
                  <c:v>4.8863013749942183</c:v>
                </c:pt>
                <c:pt idx="493">
                  <c:v>4.8962333749950631</c:v>
                </c:pt>
                <c:pt idx="494">
                  <c:v>4.9061643750028452</c:v>
                </c:pt>
                <c:pt idx="495">
                  <c:v>4.9160963750036899</c:v>
                </c:pt>
                <c:pt idx="496">
                  <c:v>4.9260273749969201</c:v>
                </c:pt>
                <c:pt idx="497">
                  <c:v>4.9359593749977648</c:v>
                </c:pt>
                <c:pt idx="498">
                  <c:v>4.945890375005547</c:v>
                </c:pt>
                <c:pt idx="499">
                  <c:v>4.9558223750063917</c:v>
                </c:pt>
                <c:pt idx="500">
                  <c:v>4.9657533749996219</c:v>
                </c:pt>
                <c:pt idx="501">
                  <c:v>4.9756853750004666</c:v>
                </c:pt>
                <c:pt idx="502">
                  <c:v>4.9856163749936968</c:v>
                </c:pt>
                <c:pt idx="503">
                  <c:v>4.9955483749945415</c:v>
                </c:pt>
                <c:pt idx="504">
                  <c:v>5.0054803749953862</c:v>
                </c:pt>
                <c:pt idx="505">
                  <c:v>5.0154113750031684</c:v>
                </c:pt>
                <c:pt idx="506">
                  <c:v>5.0253433750040131</c:v>
                </c:pt>
                <c:pt idx="507">
                  <c:v>5.0352743749972433</c:v>
                </c:pt>
                <c:pt idx="508">
                  <c:v>5.045206374998088</c:v>
                </c:pt>
                <c:pt idx="509">
                  <c:v>5.0551373750058701</c:v>
                </c:pt>
                <c:pt idx="510">
                  <c:v>5.0650693750067148</c:v>
                </c:pt>
                <c:pt idx="511">
                  <c:v>5.0750003749999451</c:v>
                </c:pt>
                <c:pt idx="512">
                  <c:v>5.0849323750007898</c:v>
                </c:pt>
                <c:pt idx="513">
                  <c:v>5.09486337499402</c:v>
                </c:pt>
                <c:pt idx="514">
                  <c:v>5.1047953749948647</c:v>
                </c:pt>
                <c:pt idx="515">
                  <c:v>5.1147263750026468</c:v>
                </c:pt>
                <c:pt idx="516">
                  <c:v>5.1246583750034915</c:v>
                </c:pt>
                <c:pt idx="517">
                  <c:v>5.1345893749967217</c:v>
                </c:pt>
                <c:pt idx="518">
                  <c:v>5.1445213749975665</c:v>
                </c:pt>
                <c:pt idx="519">
                  <c:v>5.1544523750053486</c:v>
                </c:pt>
                <c:pt idx="520">
                  <c:v>5.1643843750061933</c:v>
                </c:pt>
                <c:pt idx="521">
                  <c:v>5.174316375007038</c:v>
                </c:pt>
                <c:pt idx="522">
                  <c:v>5.1842473750002682</c:v>
                </c:pt>
                <c:pt idx="523">
                  <c:v>5.1941793750011129</c:v>
                </c:pt>
                <c:pt idx="524">
                  <c:v>5.2041103749943431</c:v>
                </c:pt>
                <c:pt idx="525">
                  <c:v>5.2140423749951879</c:v>
                </c:pt>
                <c:pt idx="526">
                  <c:v>5.22397337500297</c:v>
                </c:pt>
                <c:pt idx="527">
                  <c:v>5.2339053750038147</c:v>
                </c:pt>
                <c:pt idx="528">
                  <c:v>5.2438363749970449</c:v>
                </c:pt>
                <c:pt idx="529">
                  <c:v>5.2537683749978896</c:v>
                </c:pt>
                <c:pt idx="530">
                  <c:v>5.2636993750056718</c:v>
                </c:pt>
                <c:pt idx="531">
                  <c:v>5.2736313750065165</c:v>
                </c:pt>
                <c:pt idx="532">
                  <c:v>5.2835623749997467</c:v>
                </c:pt>
                <c:pt idx="533">
                  <c:v>5.2934943750005914</c:v>
                </c:pt>
                <c:pt idx="534">
                  <c:v>5.3034253749938216</c:v>
                </c:pt>
                <c:pt idx="535">
                  <c:v>5.3133573749946663</c:v>
                </c:pt>
                <c:pt idx="536">
                  <c:v>5.323289374995511</c:v>
                </c:pt>
                <c:pt idx="537">
                  <c:v>5.3332203750032932</c:v>
                </c:pt>
                <c:pt idx="538">
                  <c:v>5.3431523750041379</c:v>
                </c:pt>
                <c:pt idx="539">
                  <c:v>5.3530833749973681</c:v>
                </c:pt>
                <c:pt idx="540">
                  <c:v>5.3630153749982128</c:v>
                </c:pt>
                <c:pt idx="541">
                  <c:v>5.3729463750059949</c:v>
                </c:pt>
                <c:pt idx="542">
                  <c:v>5.3828783750068396</c:v>
                </c:pt>
                <c:pt idx="543">
                  <c:v>5.3928093750000698</c:v>
                </c:pt>
                <c:pt idx="544">
                  <c:v>5.4027413750009146</c:v>
                </c:pt>
                <c:pt idx="545">
                  <c:v>5.4126723749941448</c:v>
                </c:pt>
                <c:pt idx="546">
                  <c:v>5.4226043749949895</c:v>
                </c:pt>
                <c:pt idx="547">
                  <c:v>5.4325353750027716</c:v>
                </c:pt>
                <c:pt idx="548">
                  <c:v>5.4424673750036163</c:v>
                </c:pt>
                <c:pt idx="549">
                  <c:v>5.4523983749968465</c:v>
                </c:pt>
                <c:pt idx="550">
                  <c:v>5.4623303749976913</c:v>
                </c:pt>
                <c:pt idx="551">
                  <c:v>5.472262374998536</c:v>
                </c:pt>
                <c:pt idx="552">
                  <c:v>5.4821933750063181</c:v>
                </c:pt>
                <c:pt idx="553">
                  <c:v>5.4921253750071628</c:v>
                </c:pt>
                <c:pt idx="554">
                  <c:v>5.502056375000393</c:v>
                </c:pt>
                <c:pt idx="555">
                  <c:v>5.5119883750012377</c:v>
                </c:pt>
                <c:pt idx="556">
                  <c:v>5.5219193749944679</c:v>
                </c:pt>
                <c:pt idx="557">
                  <c:v>5.5318513749953127</c:v>
                </c:pt>
                <c:pt idx="558">
                  <c:v>5.5417823750030948</c:v>
                </c:pt>
                <c:pt idx="559">
                  <c:v>5.5517143750039395</c:v>
                </c:pt>
                <c:pt idx="560">
                  <c:v>5.5616453749971697</c:v>
                </c:pt>
                <c:pt idx="561">
                  <c:v>5.5715773749980144</c:v>
                </c:pt>
                <c:pt idx="562">
                  <c:v>5.5815083750057966</c:v>
                </c:pt>
                <c:pt idx="563">
                  <c:v>5.5914403750066413</c:v>
                </c:pt>
                <c:pt idx="564">
                  <c:v>5.6013713749998715</c:v>
                </c:pt>
                <c:pt idx="565">
                  <c:v>5.6113033750007162</c:v>
                </c:pt>
                <c:pt idx="566">
                  <c:v>5.6212353750015609</c:v>
                </c:pt>
                <c:pt idx="567">
                  <c:v>5.6311663749947911</c:v>
                </c:pt>
                <c:pt idx="568">
                  <c:v>5.6410983749956358</c:v>
                </c:pt>
                <c:pt idx="569">
                  <c:v>5.651029375003418</c:v>
                </c:pt>
                <c:pt idx="570">
                  <c:v>5.6609613750042627</c:v>
                </c:pt>
                <c:pt idx="571">
                  <c:v>5.6708923749974929</c:v>
                </c:pt>
                <c:pt idx="572">
                  <c:v>5.6808239999954822</c:v>
                </c:pt>
                <c:pt idx="573">
                  <c:v>5.6907550000032643</c:v>
                </c:pt>
                <c:pt idx="574">
                  <c:v>5.700687000004109</c:v>
                </c:pt>
                <c:pt idx="575">
                  <c:v>5.7106179999973392</c:v>
                </c:pt>
                <c:pt idx="576">
                  <c:v>5.7205499999981839</c:v>
                </c:pt>
                <c:pt idx="577">
                  <c:v>5.7304810000059661</c:v>
                </c:pt>
                <c:pt idx="578">
                  <c:v>5.7404130000068108</c:v>
                </c:pt>
                <c:pt idx="579">
                  <c:v>5.7503449999931036</c:v>
                </c:pt>
                <c:pt idx="580">
                  <c:v>5.7602760000008857</c:v>
                </c:pt>
                <c:pt idx="581">
                  <c:v>5.7702080000017304</c:v>
                </c:pt>
                <c:pt idx="582">
                  <c:v>5.7801389999949606</c:v>
                </c:pt>
                <c:pt idx="583">
                  <c:v>5.7900709999958053</c:v>
                </c:pt>
                <c:pt idx="584">
                  <c:v>5.8000020000035875</c:v>
                </c:pt>
                <c:pt idx="585">
                  <c:v>5.8099340000044322</c:v>
                </c:pt>
                <c:pt idx="586">
                  <c:v>5.8198649999976624</c:v>
                </c:pt>
                <c:pt idx="587">
                  <c:v>5.8297969999985071</c:v>
                </c:pt>
                <c:pt idx="588">
                  <c:v>5.8397280000062892</c:v>
                </c:pt>
                <c:pt idx="589">
                  <c:v>5.8496600000071339</c:v>
                </c:pt>
                <c:pt idx="590">
                  <c:v>5.8595910000003641</c:v>
                </c:pt>
                <c:pt idx="591">
                  <c:v>5.8695230000012089</c:v>
                </c:pt>
                <c:pt idx="592">
                  <c:v>5.8794550000020536</c:v>
                </c:pt>
                <c:pt idx="593">
                  <c:v>5.8893859999952838</c:v>
                </c:pt>
                <c:pt idx="594">
                  <c:v>5.8993179999961285</c:v>
                </c:pt>
                <c:pt idx="595">
                  <c:v>5.9092490000039106</c:v>
                </c:pt>
                <c:pt idx="596">
                  <c:v>5.9191810000047553</c:v>
                </c:pt>
                <c:pt idx="597">
                  <c:v>5.9291119999979855</c:v>
                </c:pt>
                <c:pt idx="598">
                  <c:v>5.9390439999988303</c:v>
                </c:pt>
                <c:pt idx="599">
                  <c:v>5.9489750000066124</c:v>
                </c:pt>
                <c:pt idx="600">
                  <c:v>5.9589069999929052</c:v>
                </c:pt>
                <c:pt idx="601">
                  <c:v>5.9688380000006873</c:v>
                </c:pt>
                <c:pt idx="602">
                  <c:v>5.978770000001532</c:v>
                </c:pt>
                <c:pt idx="603">
                  <c:v>5.9887020000023767</c:v>
                </c:pt>
                <c:pt idx="604">
                  <c:v>5.998632999995607</c:v>
                </c:pt>
                <c:pt idx="605">
                  <c:v>6.0085649999964517</c:v>
                </c:pt>
                <c:pt idx="606">
                  <c:v>6.0184960000042338</c:v>
                </c:pt>
                <c:pt idx="607">
                  <c:v>6.0284280000050785</c:v>
                </c:pt>
                <c:pt idx="608">
                  <c:v>6.0383589999983087</c:v>
                </c:pt>
                <c:pt idx="609">
                  <c:v>6.0482909999991534</c:v>
                </c:pt>
                <c:pt idx="610">
                  <c:v>6.0582220000069356</c:v>
                </c:pt>
                <c:pt idx="611">
                  <c:v>6.0681539999932284</c:v>
                </c:pt>
                <c:pt idx="612">
                  <c:v>6.0780850000010105</c:v>
                </c:pt>
                <c:pt idx="613">
                  <c:v>6.0880170000018552</c:v>
                </c:pt>
                <c:pt idx="614">
                  <c:v>6.0979479999950854</c:v>
                </c:pt>
                <c:pt idx="615">
                  <c:v>6.1078799999959301</c:v>
                </c:pt>
                <c:pt idx="616">
                  <c:v>6.1178119999967748</c:v>
                </c:pt>
                <c:pt idx="617">
                  <c:v>6.127743000004557</c:v>
                </c:pt>
                <c:pt idx="618">
                  <c:v>6.1376750000054017</c:v>
                </c:pt>
                <c:pt idx="619">
                  <c:v>6.1476059999986319</c:v>
                </c:pt>
                <c:pt idx="620">
                  <c:v>6.1575379999994766</c:v>
                </c:pt>
                <c:pt idx="621">
                  <c:v>6.1674690000072587</c:v>
                </c:pt>
                <c:pt idx="622">
                  <c:v>6.1774009999935515</c:v>
                </c:pt>
                <c:pt idx="623">
                  <c:v>6.1873320000013337</c:v>
                </c:pt>
                <c:pt idx="624">
                  <c:v>6.1972640000021784</c:v>
                </c:pt>
                <c:pt idx="625">
                  <c:v>6.2071949999954086</c:v>
                </c:pt>
                <c:pt idx="626">
                  <c:v>6.2171269999962533</c:v>
                </c:pt>
                <c:pt idx="627">
                  <c:v>6.227058999997098</c:v>
                </c:pt>
                <c:pt idx="628">
                  <c:v>6.2369900000048801</c:v>
                </c:pt>
                <c:pt idx="629">
                  <c:v>6.2469220000057248</c:v>
                </c:pt>
                <c:pt idx="630">
                  <c:v>6.2568529999989551</c:v>
                </c:pt>
                <c:pt idx="631">
                  <c:v>6.2667849999997998</c:v>
                </c:pt>
                <c:pt idx="632">
                  <c:v>6.27671599999303</c:v>
                </c:pt>
                <c:pt idx="633">
                  <c:v>6.2866479999938747</c:v>
                </c:pt>
                <c:pt idx="634">
                  <c:v>6.2965790000016568</c:v>
                </c:pt>
                <c:pt idx="635">
                  <c:v>6.3065110000025015</c:v>
                </c:pt>
                <c:pt idx="636">
                  <c:v>6.3164419999957317</c:v>
                </c:pt>
                <c:pt idx="637">
                  <c:v>6.3263739999965765</c:v>
                </c:pt>
                <c:pt idx="638">
                  <c:v>6.3363059999974212</c:v>
                </c:pt>
                <c:pt idx="639">
                  <c:v>6.3462370000052033</c:v>
                </c:pt>
                <c:pt idx="640">
                  <c:v>6.356169000006048</c:v>
                </c:pt>
                <c:pt idx="641">
                  <c:v>6.3660999999992782</c:v>
                </c:pt>
                <c:pt idx="642">
                  <c:v>6.3760320000001229</c:v>
                </c:pt>
                <c:pt idx="643">
                  <c:v>6.3859629999933532</c:v>
                </c:pt>
                <c:pt idx="644">
                  <c:v>6.3958949999941979</c:v>
                </c:pt>
                <c:pt idx="645">
                  <c:v>6.40582600000198</c:v>
                </c:pt>
                <c:pt idx="646">
                  <c:v>6.4157580000028247</c:v>
                </c:pt>
                <c:pt idx="647">
                  <c:v>6.4256900000036694</c:v>
                </c:pt>
                <c:pt idx="648">
                  <c:v>6.4356209999968996</c:v>
                </c:pt>
                <c:pt idx="649">
                  <c:v>6.4455529999977443</c:v>
                </c:pt>
                <c:pt idx="650">
                  <c:v>6.4554840000055265</c:v>
                </c:pt>
                <c:pt idx="651">
                  <c:v>6.4654160000063712</c:v>
                </c:pt>
                <c:pt idx="652">
                  <c:v>6.4753469999996014</c:v>
                </c:pt>
                <c:pt idx="653">
                  <c:v>6.4852790000004461</c:v>
                </c:pt>
                <c:pt idx="654">
                  <c:v>6.4952099999936763</c:v>
                </c:pt>
                <c:pt idx="655">
                  <c:v>6.505141999994521</c:v>
                </c:pt>
                <c:pt idx="656">
                  <c:v>6.5150730000023032</c:v>
                </c:pt>
                <c:pt idx="657">
                  <c:v>6.5250050000031479</c:v>
                </c:pt>
                <c:pt idx="658">
                  <c:v>6.5349370000039926</c:v>
                </c:pt>
                <c:pt idx="659">
                  <c:v>6.5448679999972228</c:v>
                </c:pt>
                <c:pt idx="660">
                  <c:v>6.5547999999980675</c:v>
                </c:pt>
                <c:pt idx="661">
                  <c:v>6.5647310000058496</c:v>
                </c:pt>
                <c:pt idx="662">
                  <c:v>6.5746630000066943</c:v>
                </c:pt>
                <c:pt idx="663">
                  <c:v>6.5845939999999246</c:v>
                </c:pt>
                <c:pt idx="664">
                  <c:v>6.5945260000007693</c:v>
                </c:pt>
                <c:pt idx="665">
                  <c:v>6.6044569999939995</c:v>
                </c:pt>
                <c:pt idx="666">
                  <c:v>6.6143889999948442</c:v>
                </c:pt>
                <c:pt idx="667">
                  <c:v>6.6243200000026263</c:v>
                </c:pt>
                <c:pt idx="668">
                  <c:v>6.634252000003471</c:v>
                </c:pt>
                <c:pt idx="669">
                  <c:v>6.6441840000043157</c:v>
                </c:pt>
                <c:pt idx="670">
                  <c:v>6.654114999997546</c:v>
                </c:pt>
                <c:pt idx="671">
                  <c:v>6.6640469999983907</c:v>
                </c:pt>
                <c:pt idx="672">
                  <c:v>6.6739780000061728</c:v>
                </c:pt>
                <c:pt idx="673">
                  <c:v>6.6839096250041621</c:v>
                </c:pt>
                <c:pt idx="674">
                  <c:v>6.6938406249973923</c:v>
                </c:pt>
                <c:pt idx="675">
                  <c:v>6.703772624998237</c:v>
                </c:pt>
                <c:pt idx="676">
                  <c:v>6.7137036250060191</c:v>
                </c:pt>
                <c:pt idx="677">
                  <c:v>6.7236356250068638</c:v>
                </c:pt>
                <c:pt idx="678">
                  <c:v>6.7335666250000941</c:v>
                </c:pt>
                <c:pt idx="679">
                  <c:v>6.7434986250009388</c:v>
                </c:pt>
                <c:pt idx="680">
                  <c:v>6.7534306250017835</c:v>
                </c:pt>
                <c:pt idx="681">
                  <c:v>6.7633616249950137</c:v>
                </c:pt>
                <c:pt idx="682">
                  <c:v>6.7732936249958584</c:v>
                </c:pt>
                <c:pt idx="683">
                  <c:v>6.7832246250036405</c:v>
                </c:pt>
                <c:pt idx="684">
                  <c:v>6.7931566250044852</c:v>
                </c:pt>
                <c:pt idx="685">
                  <c:v>6.8030876249977155</c:v>
                </c:pt>
                <c:pt idx="686">
                  <c:v>6.8130196249985602</c:v>
                </c:pt>
                <c:pt idx="687">
                  <c:v>6.8229506250063423</c:v>
                </c:pt>
                <c:pt idx="688">
                  <c:v>6.832882625007187</c:v>
                </c:pt>
                <c:pt idx="689">
                  <c:v>6.8428136250004172</c:v>
                </c:pt>
                <c:pt idx="690">
                  <c:v>6.8527456250012619</c:v>
                </c:pt>
                <c:pt idx="691">
                  <c:v>6.8626776250021067</c:v>
                </c:pt>
                <c:pt idx="692">
                  <c:v>6.8726086249953369</c:v>
                </c:pt>
                <c:pt idx="693">
                  <c:v>6.8825406249961816</c:v>
                </c:pt>
                <c:pt idx="694">
                  <c:v>6.8924716250039637</c:v>
                </c:pt>
                <c:pt idx="695">
                  <c:v>6.9024036250048084</c:v>
                </c:pt>
                <c:pt idx="696">
                  <c:v>6.9123346249980386</c:v>
                </c:pt>
                <c:pt idx="697">
                  <c:v>6.9222666249988833</c:v>
                </c:pt>
                <c:pt idx="698">
                  <c:v>6.9321986249997281</c:v>
                </c:pt>
                <c:pt idx="699">
                  <c:v>6.9421296249929583</c:v>
                </c:pt>
                <c:pt idx="700">
                  <c:v>6.952061624993803</c:v>
                </c:pt>
                <c:pt idx="701">
                  <c:v>6.9619926250015851</c:v>
                </c:pt>
                <c:pt idx="702">
                  <c:v>6.9719246250024298</c:v>
                </c:pt>
                <c:pt idx="703">
                  <c:v>6.98185562499566</c:v>
                </c:pt>
                <c:pt idx="704">
                  <c:v>6.9917876249965047</c:v>
                </c:pt>
                <c:pt idx="705">
                  <c:v>7.0017186250042869</c:v>
                </c:pt>
                <c:pt idx="706">
                  <c:v>7.0116506250051316</c:v>
                </c:pt>
                <c:pt idx="707">
                  <c:v>7.0215816249983618</c:v>
                </c:pt>
                <c:pt idx="708">
                  <c:v>7.0315136249992065</c:v>
                </c:pt>
                <c:pt idx="709">
                  <c:v>7.0414456250000512</c:v>
                </c:pt>
                <c:pt idx="710">
                  <c:v>7.0513766249932814</c:v>
                </c:pt>
                <c:pt idx="711">
                  <c:v>7.0613086249941261</c:v>
                </c:pt>
                <c:pt idx="712">
                  <c:v>7.0712396250019083</c:v>
                </c:pt>
                <c:pt idx="713">
                  <c:v>7.081171625002753</c:v>
                </c:pt>
                <c:pt idx="714">
                  <c:v>7.0911026249959832</c:v>
                </c:pt>
                <c:pt idx="715">
                  <c:v>7.1010346249968279</c:v>
                </c:pt>
                <c:pt idx="716">
                  <c:v>7.11096562500461</c:v>
                </c:pt>
                <c:pt idx="717">
                  <c:v>7.1208976250054548</c:v>
                </c:pt>
                <c:pt idx="718">
                  <c:v>7.1308296250062995</c:v>
                </c:pt>
                <c:pt idx="719">
                  <c:v>7.1407606249995297</c:v>
                </c:pt>
                <c:pt idx="720">
                  <c:v>7.1506926250003744</c:v>
                </c:pt>
                <c:pt idx="721">
                  <c:v>7.1606236249936046</c:v>
                </c:pt>
                <c:pt idx="722">
                  <c:v>7.1705556249944493</c:v>
                </c:pt>
                <c:pt idx="723">
                  <c:v>7.1804866250022314</c:v>
                </c:pt>
                <c:pt idx="724">
                  <c:v>7.1904186250030762</c:v>
                </c:pt>
                <c:pt idx="725">
                  <c:v>7.2003496249963064</c:v>
                </c:pt>
                <c:pt idx="726">
                  <c:v>7.2102816249971511</c:v>
                </c:pt>
                <c:pt idx="727">
                  <c:v>7.2202136249979958</c:v>
                </c:pt>
                <c:pt idx="728">
                  <c:v>7.2301446250057779</c:v>
                </c:pt>
                <c:pt idx="729">
                  <c:v>7.2400766250066226</c:v>
                </c:pt>
                <c:pt idx="730">
                  <c:v>7.2500076249998529</c:v>
                </c:pt>
                <c:pt idx="731">
                  <c:v>7.2599396250006976</c:v>
                </c:pt>
                <c:pt idx="732">
                  <c:v>7.2698706249939278</c:v>
                </c:pt>
                <c:pt idx="733">
                  <c:v>7.2798026249947725</c:v>
                </c:pt>
                <c:pt idx="734">
                  <c:v>7.2897336250025546</c:v>
                </c:pt>
                <c:pt idx="735">
                  <c:v>7.2996656250033993</c:v>
                </c:pt>
                <c:pt idx="736">
                  <c:v>7.309597625004244</c:v>
                </c:pt>
                <c:pt idx="737">
                  <c:v>7.3195286249974743</c:v>
                </c:pt>
                <c:pt idx="738">
                  <c:v>7.329460624998319</c:v>
                </c:pt>
                <c:pt idx="739">
                  <c:v>7.3393916250061011</c:v>
                </c:pt>
                <c:pt idx="740">
                  <c:v>7.3493236250069458</c:v>
                </c:pt>
                <c:pt idx="741">
                  <c:v>7.359254625000176</c:v>
                </c:pt>
                <c:pt idx="742">
                  <c:v>7.3691866250010207</c:v>
                </c:pt>
                <c:pt idx="743">
                  <c:v>7.3791176249942509</c:v>
                </c:pt>
                <c:pt idx="744">
                  <c:v>7.3890496249950957</c:v>
                </c:pt>
                <c:pt idx="745">
                  <c:v>7.3989816249959404</c:v>
                </c:pt>
                <c:pt idx="746">
                  <c:v>7.4089126250037225</c:v>
                </c:pt>
                <c:pt idx="747">
                  <c:v>7.4188446250045672</c:v>
                </c:pt>
                <c:pt idx="748">
                  <c:v>7.4287756249977974</c:v>
                </c:pt>
                <c:pt idx="749">
                  <c:v>7.4387076249986421</c:v>
                </c:pt>
                <c:pt idx="750">
                  <c:v>7.4486386250064243</c:v>
                </c:pt>
                <c:pt idx="751">
                  <c:v>7.458570625007269</c:v>
                </c:pt>
                <c:pt idx="752">
                  <c:v>7.4685016250004992</c:v>
                </c:pt>
                <c:pt idx="753">
                  <c:v>7.4784336250013439</c:v>
                </c:pt>
                <c:pt idx="754">
                  <c:v>7.4883656250021886</c:v>
                </c:pt>
                <c:pt idx="755">
                  <c:v>7.4982966249954188</c:v>
                </c:pt>
                <c:pt idx="756">
                  <c:v>7.5082286249962635</c:v>
                </c:pt>
                <c:pt idx="757">
                  <c:v>7.5181596250040457</c:v>
                </c:pt>
                <c:pt idx="758">
                  <c:v>7.5280916250048904</c:v>
                </c:pt>
                <c:pt idx="759">
                  <c:v>7.5380226249981206</c:v>
                </c:pt>
                <c:pt idx="760">
                  <c:v>7.5479546249989653</c:v>
                </c:pt>
                <c:pt idx="761">
                  <c:v>7.5578856250067474</c:v>
                </c:pt>
                <c:pt idx="762">
                  <c:v>7.5678176249930402</c:v>
                </c:pt>
                <c:pt idx="763">
                  <c:v>7.5777496249938849</c:v>
                </c:pt>
                <c:pt idx="764">
                  <c:v>7.5876806250016671</c:v>
                </c:pt>
                <c:pt idx="765">
                  <c:v>7.5976126250025118</c:v>
                </c:pt>
                <c:pt idx="766">
                  <c:v>7.607543624995742</c:v>
                </c:pt>
                <c:pt idx="767">
                  <c:v>7.6174756249965867</c:v>
                </c:pt>
                <c:pt idx="768">
                  <c:v>7.6274066250043688</c:v>
                </c:pt>
                <c:pt idx="769">
                  <c:v>7.6373386250052135</c:v>
                </c:pt>
                <c:pt idx="770">
                  <c:v>7.6472706250060583</c:v>
                </c:pt>
                <c:pt idx="771">
                  <c:v>7.6572016249992885</c:v>
                </c:pt>
                <c:pt idx="772">
                  <c:v>7.6671336250001332</c:v>
                </c:pt>
                <c:pt idx="773">
                  <c:v>7.6770646249933634</c:v>
                </c:pt>
                <c:pt idx="774">
                  <c:v>7.6869976250018226</c:v>
                </c:pt>
                <c:pt idx="775">
                  <c:v>7.6969286249950528</c:v>
                </c:pt>
                <c:pt idx="776">
                  <c:v>7.7068606249958975</c:v>
                </c:pt>
                <c:pt idx="777">
                  <c:v>7.7167916250036797</c:v>
                </c:pt>
                <c:pt idx="778">
                  <c:v>7.7267236250045244</c:v>
                </c:pt>
                <c:pt idx="779">
                  <c:v>7.7366556250053691</c:v>
                </c:pt>
                <c:pt idx="780">
                  <c:v>7.7465866249985993</c:v>
                </c:pt>
                <c:pt idx="781">
                  <c:v>7.756518624999444</c:v>
                </c:pt>
                <c:pt idx="782">
                  <c:v>7.7664496250072261</c:v>
                </c:pt>
                <c:pt idx="783">
                  <c:v>7.7763816249935189</c:v>
                </c:pt>
                <c:pt idx="784">
                  <c:v>7.7863126250013011</c:v>
                </c:pt>
                <c:pt idx="785">
                  <c:v>7.7962446250021458</c:v>
                </c:pt>
                <c:pt idx="786">
                  <c:v>7.806175624995376</c:v>
                </c:pt>
                <c:pt idx="787">
                  <c:v>7.8161076249962207</c:v>
                </c:pt>
                <c:pt idx="788">
                  <c:v>7.8260396249970654</c:v>
                </c:pt>
                <c:pt idx="789">
                  <c:v>7.8359706250048475</c:v>
                </c:pt>
                <c:pt idx="790">
                  <c:v>7.8459026250056922</c:v>
                </c:pt>
                <c:pt idx="791">
                  <c:v>7.8558336249989225</c:v>
                </c:pt>
                <c:pt idx="792">
                  <c:v>7.8657656249997672</c:v>
                </c:pt>
                <c:pt idx="793">
                  <c:v>7.8756966249929974</c:v>
                </c:pt>
                <c:pt idx="794">
                  <c:v>7.8856286249938421</c:v>
                </c:pt>
                <c:pt idx="795">
                  <c:v>7.8955606249946868</c:v>
                </c:pt>
                <c:pt idx="796">
                  <c:v>7.9054916250024689</c:v>
                </c:pt>
                <c:pt idx="797">
                  <c:v>7.9154236250033136</c:v>
                </c:pt>
                <c:pt idx="798">
                  <c:v>7.9253546249965439</c:v>
                </c:pt>
                <c:pt idx="799">
                  <c:v>7.9352866249973886</c:v>
                </c:pt>
                <c:pt idx="800">
                  <c:v>7.9452176250051707</c:v>
                </c:pt>
                <c:pt idx="801">
                  <c:v>7.9551496250060154</c:v>
                </c:pt>
                <c:pt idx="802">
                  <c:v>7.9650806249992456</c:v>
                </c:pt>
                <c:pt idx="803">
                  <c:v>7.9750126250000903</c:v>
                </c:pt>
                <c:pt idx="804">
                  <c:v>7.984944625000935</c:v>
                </c:pt>
                <c:pt idx="805">
                  <c:v>7.9948756249941653</c:v>
                </c:pt>
                <c:pt idx="806">
                  <c:v>8.00480762499501</c:v>
                </c:pt>
                <c:pt idx="807">
                  <c:v>8.0147386250027921</c:v>
                </c:pt>
                <c:pt idx="808">
                  <c:v>8.0246706250036368</c:v>
                </c:pt>
                <c:pt idx="809">
                  <c:v>8.034601624996867</c:v>
                </c:pt>
                <c:pt idx="810">
                  <c:v>8.0445336249977117</c:v>
                </c:pt>
                <c:pt idx="811">
                  <c:v>8.0544656249985565</c:v>
                </c:pt>
                <c:pt idx="812">
                  <c:v>8.0643966250063386</c:v>
                </c:pt>
                <c:pt idx="813">
                  <c:v>8.0743286250071833</c:v>
                </c:pt>
                <c:pt idx="814">
                  <c:v>8.0842596250004135</c:v>
                </c:pt>
                <c:pt idx="815">
                  <c:v>8.0941916250012582</c:v>
                </c:pt>
                <c:pt idx="816">
                  <c:v>8.1041226249944884</c:v>
                </c:pt>
                <c:pt idx="817">
                  <c:v>8.1140546249953331</c:v>
                </c:pt>
                <c:pt idx="818">
                  <c:v>8.1239866249961779</c:v>
                </c:pt>
                <c:pt idx="819">
                  <c:v>8.13391762500396</c:v>
                </c:pt>
                <c:pt idx="820">
                  <c:v>8.1438496250048047</c:v>
                </c:pt>
                <c:pt idx="821">
                  <c:v>8.1537806249980349</c:v>
                </c:pt>
                <c:pt idx="822">
                  <c:v>8.1637126249988796</c:v>
                </c:pt>
                <c:pt idx="823">
                  <c:v>8.1736436250066618</c:v>
                </c:pt>
                <c:pt idx="824">
                  <c:v>8.1835756249929545</c:v>
                </c:pt>
                <c:pt idx="825">
                  <c:v>8.1935066250007367</c:v>
                </c:pt>
                <c:pt idx="826">
                  <c:v>8.2034386250015814</c:v>
                </c:pt>
                <c:pt idx="827">
                  <c:v>8.2133706250024261</c:v>
                </c:pt>
                <c:pt idx="828">
                  <c:v>8.2233016249956563</c:v>
                </c:pt>
                <c:pt idx="829">
                  <c:v>8.233233624996501</c:v>
                </c:pt>
                <c:pt idx="830">
                  <c:v>8.2431646250042832</c:v>
                </c:pt>
                <c:pt idx="831">
                  <c:v>8.2530966250051279</c:v>
                </c:pt>
                <c:pt idx="832">
                  <c:v>8.2630276249983581</c:v>
                </c:pt>
                <c:pt idx="833">
                  <c:v>8.2729596249992028</c:v>
                </c:pt>
                <c:pt idx="834">
                  <c:v>8.2828916250000475</c:v>
                </c:pt>
                <c:pt idx="835">
                  <c:v>8.2928226249932777</c:v>
                </c:pt>
                <c:pt idx="836">
                  <c:v>8.3027546249941224</c:v>
                </c:pt>
                <c:pt idx="837">
                  <c:v>8.3126856250019046</c:v>
                </c:pt>
                <c:pt idx="838">
                  <c:v>8.3226176250027493</c:v>
                </c:pt>
                <c:pt idx="839">
                  <c:v>8.3325486249959795</c:v>
                </c:pt>
                <c:pt idx="840">
                  <c:v>8.3424806249968242</c:v>
                </c:pt>
                <c:pt idx="841">
                  <c:v>8.3524126249976689</c:v>
                </c:pt>
                <c:pt idx="842">
                  <c:v>8.362343625005451</c:v>
                </c:pt>
                <c:pt idx="843">
                  <c:v>8.3722756250062957</c:v>
                </c:pt>
                <c:pt idx="844">
                  <c:v>8.382206624999526</c:v>
                </c:pt>
                <c:pt idx="845">
                  <c:v>8.3921386250003707</c:v>
                </c:pt>
                <c:pt idx="846">
                  <c:v>8.4020696249936009</c:v>
                </c:pt>
                <c:pt idx="847">
                  <c:v>8.4120016249944456</c:v>
                </c:pt>
                <c:pt idx="848">
                  <c:v>8.4219806250039255</c:v>
                </c:pt>
                <c:pt idx="849">
                  <c:v>8.4319636250002077</c:v>
                </c:pt>
                <c:pt idx="850">
                  <c:v>8.4419476250041043</c:v>
                </c:pt>
                <c:pt idx="851">
                  <c:v>8.4519326250010636</c:v>
                </c:pt>
                <c:pt idx="852">
                  <c:v>8.4619156249973457</c:v>
                </c:pt>
                <c:pt idx="853">
                  <c:v>8.4718996250012424</c:v>
                </c:pt>
                <c:pt idx="854">
                  <c:v>8.481883625005139</c:v>
                </c:pt>
                <c:pt idx="855">
                  <c:v>8.4918676249944838</c:v>
                </c:pt>
                <c:pt idx="856">
                  <c:v>8.5018516249983804</c:v>
                </c:pt>
                <c:pt idx="857">
                  <c:v>8.5118356250022771</c:v>
                </c:pt>
                <c:pt idx="858">
                  <c:v>8.5218206249992363</c:v>
                </c:pt>
                <c:pt idx="859">
                  <c:v>8.531804625003133</c:v>
                </c:pt>
                <c:pt idx="860">
                  <c:v>8.5417886250070296</c:v>
                </c:pt>
                <c:pt idx="861">
                  <c:v>8.5517726249963744</c:v>
                </c:pt>
                <c:pt idx="862">
                  <c:v>8.561756625000271</c:v>
                </c:pt>
                <c:pt idx="863">
                  <c:v>8.5717406250041677</c:v>
                </c:pt>
                <c:pt idx="864">
                  <c:v>8.5817256250011269</c:v>
                </c:pt>
                <c:pt idx="865">
                  <c:v>8.5917096250050236</c:v>
                </c:pt>
                <c:pt idx="866">
                  <c:v>8.6016936249943683</c:v>
                </c:pt>
                <c:pt idx="867">
                  <c:v>8.6116776249982649</c:v>
                </c:pt>
                <c:pt idx="868">
                  <c:v>8.6216616250021616</c:v>
                </c:pt>
                <c:pt idx="869">
                  <c:v>8.6316446249984438</c:v>
                </c:pt>
                <c:pt idx="870">
                  <c:v>8.6416286250023404</c:v>
                </c:pt>
                <c:pt idx="871">
                  <c:v>8.6516116249986226</c:v>
                </c:pt>
                <c:pt idx="872">
                  <c:v>8.6615946249949047</c:v>
                </c:pt>
                <c:pt idx="873">
                  <c:v>8.6715786249988014</c:v>
                </c:pt>
                <c:pt idx="874">
                  <c:v>8.6815616249950835</c:v>
                </c:pt>
                <c:pt idx="875">
                  <c:v>8.6915448749932693</c:v>
                </c:pt>
                <c:pt idx="876">
                  <c:v>8.701528874997166</c:v>
                </c:pt>
                <c:pt idx="877">
                  <c:v>8.7115118749934481</c:v>
                </c:pt>
                <c:pt idx="878">
                  <c:v>8.7214958749973448</c:v>
                </c:pt>
                <c:pt idx="879">
                  <c:v>8.7314778750005644</c:v>
                </c:pt>
                <c:pt idx="880">
                  <c:v>8.7414608749968465</c:v>
                </c:pt>
                <c:pt idx="881">
                  <c:v>8.7514438749931287</c:v>
                </c:pt>
                <c:pt idx="882">
                  <c:v>8.7614268750039628</c:v>
                </c:pt>
                <c:pt idx="883">
                  <c:v>8.7714098750002449</c:v>
                </c:pt>
                <c:pt idx="884">
                  <c:v>8.7813928749965271</c:v>
                </c:pt>
                <c:pt idx="885">
                  <c:v>8.7913758749928093</c:v>
                </c:pt>
                <c:pt idx="886">
                  <c:v>8.8013588750036433</c:v>
                </c:pt>
                <c:pt idx="887">
                  <c:v>8.8113418749999255</c:v>
                </c:pt>
                <c:pt idx="888">
                  <c:v>8.8213248749962077</c:v>
                </c:pt>
                <c:pt idx="889">
                  <c:v>8.8313088750001043</c:v>
                </c:pt>
                <c:pt idx="890">
                  <c:v>8.8412908750033239</c:v>
                </c:pt>
                <c:pt idx="891">
                  <c:v>8.8512748750072205</c:v>
                </c:pt>
                <c:pt idx="892">
                  <c:v>8.8612568749958882</c:v>
                </c:pt>
                <c:pt idx="893">
                  <c:v>8.8712398750067223</c:v>
                </c:pt>
                <c:pt idx="894">
                  <c:v>8.8812228750030044</c:v>
                </c:pt>
                <c:pt idx="895">
                  <c:v>8.8912058749992866</c:v>
                </c:pt>
                <c:pt idx="896">
                  <c:v>8.9011888749955688</c:v>
                </c:pt>
                <c:pt idx="897">
                  <c:v>8.9111708749987883</c:v>
                </c:pt>
                <c:pt idx="898">
                  <c:v>8.9211528750020079</c:v>
                </c:pt>
                <c:pt idx="899">
                  <c:v>8.9311358749982901</c:v>
                </c:pt>
                <c:pt idx="900">
                  <c:v>8.9411188749945723</c:v>
                </c:pt>
                <c:pt idx="901">
                  <c:v>8.9511018750054063</c:v>
                </c:pt>
                <c:pt idx="902">
                  <c:v>8.9610848750016885</c:v>
                </c:pt>
                <c:pt idx="903">
                  <c:v>8.9710678749979706</c:v>
                </c:pt>
                <c:pt idx="904">
                  <c:v>8.9810508749942528</c:v>
                </c:pt>
                <c:pt idx="905">
                  <c:v>8.9910328749974724</c:v>
                </c:pt>
                <c:pt idx="906">
                  <c:v>9.0010158749937546</c:v>
                </c:pt>
                <c:pt idx="907">
                  <c:v>9.0109978749969741</c:v>
                </c:pt>
                <c:pt idx="908">
                  <c:v>9.0209808749932563</c:v>
                </c:pt>
                <c:pt idx="909">
                  <c:v>9.0309648749971529</c:v>
                </c:pt>
                <c:pt idx="910">
                  <c:v>9.0409478749934351</c:v>
                </c:pt>
                <c:pt idx="911">
                  <c:v>9.0509308750042692</c:v>
                </c:pt>
                <c:pt idx="912">
                  <c:v>9.0609138750005513</c:v>
                </c:pt>
                <c:pt idx="913">
                  <c:v>9.0708968749968335</c:v>
                </c:pt>
                <c:pt idx="914">
                  <c:v>9.0808798749931157</c:v>
                </c:pt>
                <c:pt idx="915">
                  <c:v>9.0908628750039497</c:v>
                </c:pt>
                <c:pt idx="916">
                  <c:v>9.1008458750002319</c:v>
                </c:pt>
                <c:pt idx="917">
                  <c:v>9.1108288749965141</c:v>
                </c:pt>
                <c:pt idx="918">
                  <c:v>9.1208118749927962</c:v>
                </c:pt>
                <c:pt idx="919">
                  <c:v>9.1307938749960158</c:v>
                </c:pt>
                <c:pt idx="920">
                  <c:v>9.1407778749999125</c:v>
                </c:pt>
                <c:pt idx="921">
                  <c:v>9.1507608749961946</c:v>
                </c:pt>
                <c:pt idx="922">
                  <c:v>9.1607438750070287</c:v>
                </c:pt>
                <c:pt idx="923">
                  <c:v>9.1707268750033109</c:v>
                </c:pt>
                <c:pt idx="924">
                  <c:v>9.1807108750072075</c:v>
                </c:pt>
                <c:pt idx="925">
                  <c:v>9.1906938750034897</c:v>
                </c:pt>
                <c:pt idx="926">
                  <c:v>9.2006768749997718</c:v>
                </c:pt>
                <c:pt idx="927">
                  <c:v>9.210659874996054</c:v>
                </c:pt>
                <c:pt idx="928">
                  <c:v>9.2206428750068881</c:v>
                </c:pt>
                <c:pt idx="929">
                  <c:v>9.2306258750031702</c:v>
                </c:pt>
                <c:pt idx="930">
                  <c:v>9.2406088749994524</c:v>
                </c:pt>
                <c:pt idx="931">
                  <c:v>9.2505918749957345</c:v>
                </c:pt>
                <c:pt idx="932">
                  <c:v>9.2605758749996312</c:v>
                </c:pt>
                <c:pt idx="933">
                  <c:v>9.2705588749959134</c:v>
                </c:pt>
                <c:pt idx="934">
                  <c:v>9.28054287499981</c:v>
                </c:pt>
                <c:pt idx="935">
                  <c:v>9.2905258749960922</c:v>
                </c:pt>
                <c:pt idx="936">
                  <c:v>9.3005078749993118</c:v>
                </c:pt>
                <c:pt idx="937">
                  <c:v>9.3104908749955939</c:v>
                </c:pt>
                <c:pt idx="938">
                  <c:v>9.320473875006428</c:v>
                </c:pt>
                <c:pt idx="939">
                  <c:v>9.3304578749957727</c:v>
                </c:pt>
                <c:pt idx="940">
                  <c:v>9.3404398749989923</c:v>
                </c:pt>
                <c:pt idx="941">
                  <c:v>9.350423875002889</c:v>
                </c:pt>
                <c:pt idx="942">
                  <c:v>9.3604068749991711</c:v>
                </c:pt>
                <c:pt idx="943">
                  <c:v>9.3703908750030678</c:v>
                </c:pt>
                <c:pt idx="944">
                  <c:v>9.3803278749983292</c:v>
                </c:pt>
                <c:pt idx="945">
                  <c:v>9.3902608750067884</c:v>
                </c:pt>
                <c:pt idx="946">
                  <c:v>9.4001928749930812</c:v>
                </c:pt>
                <c:pt idx="947">
                  <c:v>9.4101238750008633</c:v>
                </c:pt>
                <c:pt idx="948">
                  <c:v>9.420055875001708</c:v>
                </c:pt>
                <c:pt idx="949">
                  <c:v>9.4299868749949383</c:v>
                </c:pt>
                <c:pt idx="950">
                  <c:v>9.439918874995783</c:v>
                </c:pt>
                <c:pt idx="951">
                  <c:v>9.4498508749966277</c:v>
                </c:pt>
                <c:pt idx="952">
                  <c:v>9.4597818750044098</c:v>
                </c:pt>
                <c:pt idx="953">
                  <c:v>9.4697138750052545</c:v>
                </c:pt>
                <c:pt idx="954">
                  <c:v>9.4796448749984847</c:v>
                </c:pt>
                <c:pt idx="955">
                  <c:v>9.4895768749993294</c:v>
                </c:pt>
                <c:pt idx="956">
                  <c:v>9.4995078750071116</c:v>
                </c:pt>
                <c:pt idx="957">
                  <c:v>9.5094398749934044</c:v>
                </c:pt>
                <c:pt idx="958">
                  <c:v>9.5193708750011865</c:v>
                </c:pt>
                <c:pt idx="959">
                  <c:v>9.5293028750020312</c:v>
                </c:pt>
                <c:pt idx="960">
                  <c:v>9.5392348750028759</c:v>
                </c:pt>
                <c:pt idx="961">
                  <c:v>9.5491658749961061</c:v>
                </c:pt>
                <c:pt idx="962">
                  <c:v>9.5590978749969508</c:v>
                </c:pt>
                <c:pt idx="963">
                  <c:v>9.569028875004733</c:v>
                </c:pt>
                <c:pt idx="964">
                  <c:v>9.5789608750055777</c:v>
                </c:pt>
                <c:pt idx="965">
                  <c:v>9.5888918749988079</c:v>
                </c:pt>
                <c:pt idx="966">
                  <c:v>9.5988238749996526</c:v>
                </c:pt>
                <c:pt idx="967">
                  <c:v>9.6087558750004973</c:v>
                </c:pt>
                <c:pt idx="968">
                  <c:v>9.6186868749937275</c:v>
                </c:pt>
                <c:pt idx="969">
                  <c:v>9.6286188749945723</c:v>
                </c:pt>
                <c:pt idx="970">
                  <c:v>9.6385498750023544</c:v>
                </c:pt>
                <c:pt idx="971">
                  <c:v>9.6484818750031991</c:v>
                </c:pt>
                <c:pt idx="972">
                  <c:v>9.6584128749964293</c:v>
                </c:pt>
                <c:pt idx="973">
                  <c:v>9.668344874997274</c:v>
                </c:pt>
                <c:pt idx="974">
                  <c:v>9.6782758750050562</c:v>
                </c:pt>
                <c:pt idx="975">
                  <c:v>9.6882068749982864</c:v>
                </c:pt>
                <c:pt idx="976">
                  <c:v>9.6981388749991311</c:v>
                </c:pt>
                <c:pt idx="977">
                  <c:v>9.7080698750069132</c:v>
                </c:pt>
                <c:pt idx="978">
                  <c:v>9.718001874993206</c:v>
                </c:pt>
                <c:pt idx="979">
                  <c:v>9.7279328750009881</c:v>
                </c:pt>
                <c:pt idx="980">
                  <c:v>9.7378648750018328</c:v>
                </c:pt>
                <c:pt idx="981">
                  <c:v>9.7477958749950631</c:v>
                </c:pt>
                <c:pt idx="982">
                  <c:v>9.7577278749959078</c:v>
                </c:pt>
                <c:pt idx="983">
                  <c:v>9.7676598749967525</c:v>
                </c:pt>
                <c:pt idx="984">
                  <c:v>9.7775908750045346</c:v>
                </c:pt>
                <c:pt idx="985">
                  <c:v>9.7875228750053793</c:v>
                </c:pt>
                <c:pt idx="986">
                  <c:v>9.7974538749986095</c:v>
                </c:pt>
                <c:pt idx="987">
                  <c:v>9.8073858749994542</c:v>
                </c:pt>
                <c:pt idx="988">
                  <c:v>9.8173168750072364</c:v>
                </c:pt>
                <c:pt idx="989">
                  <c:v>9.8272488749935292</c:v>
                </c:pt>
                <c:pt idx="990">
                  <c:v>9.8371808749943739</c:v>
                </c:pt>
                <c:pt idx="991">
                  <c:v>9.847111875002156</c:v>
                </c:pt>
                <c:pt idx="992">
                  <c:v>9.8570438750030007</c:v>
                </c:pt>
                <c:pt idx="993">
                  <c:v>9.8669748749962309</c:v>
                </c:pt>
                <c:pt idx="994">
                  <c:v>9.8769068749970756</c:v>
                </c:pt>
                <c:pt idx="995">
                  <c:v>9.8868388749979204</c:v>
                </c:pt>
                <c:pt idx="996">
                  <c:v>9.8967698750057025</c:v>
                </c:pt>
                <c:pt idx="997">
                  <c:v>9.9067018750065472</c:v>
                </c:pt>
                <c:pt idx="998">
                  <c:v>9.9166328749997774</c:v>
                </c:pt>
                <c:pt idx="999">
                  <c:v>9.9265648750006221</c:v>
                </c:pt>
                <c:pt idx="1000">
                  <c:v>9.9364958749938523</c:v>
                </c:pt>
                <c:pt idx="1001">
                  <c:v>9.946427874994697</c:v>
                </c:pt>
                <c:pt idx="1002">
                  <c:v>9.9563598749955418</c:v>
                </c:pt>
                <c:pt idx="1003">
                  <c:v>9.9662908750033239</c:v>
                </c:pt>
                <c:pt idx="1004">
                  <c:v>9.9762228750041686</c:v>
                </c:pt>
                <c:pt idx="1005">
                  <c:v>9.9861538749973988</c:v>
                </c:pt>
                <c:pt idx="1006">
                  <c:v>9.9960858749982435</c:v>
                </c:pt>
                <c:pt idx="1007">
                  <c:v>10.006016875006026</c:v>
                </c:pt>
                <c:pt idx="1008">
                  <c:v>10.01594887500687</c:v>
                </c:pt>
                <c:pt idx="1009">
                  <c:v>10.025880874993163</c:v>
                </c:pt>
                <c:pt idx="1010">
                  <c:v>10.035811875000945</c:v>
                </c:pt>
                <c:pt idx="1011">
                  <c:v>10.04574387500179</c:v>
                </c:pt>
                <c:pt idx="1012">
                  <c:v>10.05567487499502</c:v>
                </c:pt>
                <c:pt idx="1013">
                  <c:v>10.065606874995865</c:v>
                </c:pt>
                <c:pt idx="1014">
                  <c:v>10.07553887499671</c:v>
                </c:pt>
                <c:pt idx="1015">
                  <c:v>10.085469875004492</c:v>
                </c:pt>
                <c:pt idx="1016">
                  <c:v>10.095401875005336</c:v>
                </c:pt>
                <c:pt idx="1017">
                  <c:v>10.105332874998567</c:v>
                </c:pt>
                <c:pt idx="1018">
                  <c:v>10.115264874999411</c:v>
                </c:pt>
                <c:pt idx="1019">
                  <c:v>10.125195875007194</c:v>
                </c:pt>
                <c:pt idx="1020">
                  <c:v>10.135127874993486</c:v>
                </c:pt>
                <c:pt idx="1021">
                  <c:v>10.145059874994331</c:v>
                </c:pt>
                <c:pt idx="1022">
                  <c:v>10.154990875002113</c:v>
                </c:pt>
                <c:pt idx="1023">
                  <c:v>10.164922875002958</c:v>
                </c:pt>
                <c:pt idx="1024">
                  <c:v>10.174853874996188</c:v>
                </c:pt>
                <c:pt idx="1025">
                  <c:v>10.184785874997033</c:v>
                </c:pt>
                <c:pt idx="1026">
                  <c:v>10.194717874997878</c:v>
                </c:pt>
                <c:pt idx="1027">
                  <c:v>10.20464887500566</c:v>
                </c:pt>
                <c:pt idx="1028">
                  <c:v>10.214580875006504</c:v>
                </c:pt>
                <c:pt idx="1029">
                  <c:v>10.224511874999735</c:v>
                </c:pt>
                <c:pt idx="1030">
                  <c:v>10.234443875000579</c:v>
                </c:pt>
                <c:pt idx="1031">
                  <c:v>10.244374874993809</c:v>
                </c:pt>
                <c:pt idx="1032">
                  <c:v>10.254306874994654</c:v>
                </c:pt>
                <c:pt idx="1033">
                  <c:v>10.264238874995499</c:v>
                </c:pt>
                <c:pt idx="1034">
                  <c:v>10.274169875003281</c:v>
                </c:pt>
                <c:pt idx="1035">
                  <c:v>10.284101875004126</c:v>
                </c:pt>
                <c:pt idx="1036">
                  <c:v>10.294032874997356</c:v>
                </c:pt>
                <c:pt idx="1037">
                  <c:v>10.303964874998201</c:v>
                </c:pt>
                <c:pt idx="1038">
                  <c:v>10.313895875005983</c:v>
                </c:pt>
                <c:pt idx="1039">
                  <c:v>10.323827875006828</c:v>
                </c:pt>
                <c:pt idx="1040">
                  <c:v>10.33375987499312</c:v>
                </c:pt>
                <c:pt idx="1041">
                  <c:v>10.343690875000902</c:v>
                </c:pt>
                <c:pt idx="1042">
                  <c:v>10.353622875001747</c:v>
                </c:pt>
                <c:pt idx="1043">
                  <c:v>10.363553874994977</c:v>
                </c:pt>
                <c:pt idx="1044">
                  <c:v>10.373485874995822</c:v>
                </c:pt>
                <c:pt idx="1045">
                  <c:v>10.383417874996667</c:v>
                </c:pt>
                <c:pt idx="1046">
                  <c:v>10.393348875004449</c:v>
                </c:pt>
                <c:pt idx="1047">
                  <c:v>10.403280875005294</c:v>
                </c:pt>
                <c:pt idx="1048">
                  <c:v>10.413211874998524</c:v>
                </c:pt>
                <c:pt idx="1049">
                  <c:v>10.423143874999369</c:v>
                </c:pt>
                <c:pt idx="1050">
                  <c:v>10.433075875000213</c:v>
                </c:pt>
                <c:pt idx="1051">
                  <c:v>10.443006874993443</c:v>
                </c:pt>
                <c:pt idx="1052">
                  <c:v>10.452938874994288</c:v>
                </c:pt>
                <c:pt idx="1053">
                  <c:v>10.46286987500207</c:v>
                </c:pt>
                <c:pt idx="1054">
                  <c:v>10.472801875002915</c:v>
                </c:pt>
                <c:pt idx="1055">
                  <c:v>10.482732874996145</c:v>
                </c:pt>
                <c:pt idx="1056">
                  <c:v>10.49266487499699</c:v>
                </c:pt>
                <c:pt idx="1057">
                  <c:v>10.502596874997835</c:v>
                </c:pt>
                <c:pt idx="1058">
                  <c:v>10.512527875005617</c:v>
                </c:pt>
                <c:pt idx="1059">
                  <c:v>10.522459875006462</c:v>
                </c:pt>
                <c:pt idx="1060">
                  <c:v>10.532390874999692</c:v>
                </c:pt>
                <c:pt idx="1061">
                  <c:v>10.542322875000536</c:v>
                </c:pt>
                <c:pt idx="1062">
                  <c:v>10.552254875001381</c:v>
                </c:pt>
                <c:pt idx="1063">
                  <c:v>10.562185874994611</c:v>
                </c:pt>
                <c:pt idx="1064">
                  <c:v>10.572117874995456</c:v>
                </c:pt>
                <c:pt idx="1065">
                  <c:v>10.582048875003238</c:v>
                </c:pt>
                <c:pt idx="1066">
                  <c:v>10.591980875004083</c:v>
                </c:pt>
                <c:pt idx="1067">
                  <c:v>10.601912875004928</c:v>
                </c:pt>
                <c:pt idx="1068">
                  <c:v>10.611843874998158</c:v>
                </c:pt>
                <c:pt idx="1069">
                  <c:v>10.621775874999003</c:v>
                </c:pt>
                <c:pt idx="1070">
                  <c:v>10.631706875006785</c:v>
                </c:pt>
                <c:pt idx="1071">
                  <c:v>10.641638874993077</c:v>
                </c:pt>
                <c:pt idx="1072">
                  <c:v>10.65156987500086</c:v>
                </c:pt>
                <c:pt idx="1073">
                  <c:v>10.661501875001704</c:v>
                </c:pt>
                <c:pt idx="1074">
                  <c:v>10.671433875002549</c:v>
                </c:pt>
                <c:pt idx="1075">
                  <c:v>10.681364874995779</c:v>
                </c:pt>
                <c:pt idx="1076">
                  <c:v>10.69129629166855</c:v>
                </c:pt>
                <c:pt idx="1077">
                  <c:v>10.70122729166178</c:v>
                </c:pt>
                <c:pt idx="1078">
                  <c:v>10.711159291662625</c:v>
                </c:pt>
                <c:pt idx="1079">
                  <c:v>10.72109129166347</c:v>
                </c:pt>
                <c:pt idx="1080">
                  <c:v>10.731022291671252</c:v>
                </c:pt>
                <c:pt idx="1081">
                  <c:v>10.740954291672097</c:v>
                </c:pt>
                <c:pt idx="1082">
                  <c:v>10.750885291665327</c:v>
                </c:pt>
                <c:pt idx="1083">
                  <c:v>10.760817291666172</c:v>
                </c:pt>
                <c:pt idx="1084">
                  <c:v>10.770749291667016</c:v>
                </c:pt>
                <c:pt idx="1085">
                  <c:v>10.780680291660246</c:v>
                </c:pt>
                <c:pt idx="1086">
                  <c:v>10.790612291661091</c:v>
                </c:pt>
                <c:pt idx="1087">
                  <c:v>10.800543291668873</c:v>
                </c:pt>
                <c:pt idx="1088">
                  <c:v>10.810475291669718</c:v>
                </c:pt>
                <c:pt idx="1089">
                  <c:v>10.820406291662948</c:v>
                </c:pt>
                <c:pt idx="1090">
                  <c:v>10.830338291663793</c:v>
                </c:pt>
                <c:pt idx="1091">
                  <c:v>10.840270291664638</c:v>
                </c:pt>
                <c:pt idx="1092">
                  <c:v>10.85020129167242</c:v>
                </c:pt>
                <c:pt idx="1093">
                  <c:v>10.860133291673264</c:v>
                </c:pt>
                <c:pt idx="1094">
                  <c:v>10.870064291666495</c:v>
                </c:pt>
                <c:pt idx="1095">
                  <c:v>10.879996291667339</c:v>
                </c:pt>
                <c:pt idx="1096">
                  <c:v>10.889928291668184</c:v>
                </c:pt>
                <c:pt idx="1097">
                  <c:v>10.899859291661414</c:v>
                </c:pt>
                <c:pt idx="1098">
                  <c:v>10.909791291662259</c:v>
                </c:pt>
                <c:pt idx="1099">
                  <c:v>10.919722291670041</c:v>
                </c:pt>
                <c:pt idx="1100">
                  <c:v>10.929654291670886</c:v>
                </c:pt>
                <c:pt idx="1101">
                  <c:v>10.939586291671731</c:v>
                </c:pt>
                <c:pt idx="1102">
                  <c:v>10.949517291664961</c:v>
                </c:pt>
                <c:pt idx="1103">
                  <c:v>10.959449291665806</c:v>
                </c:pt>
                <c:pt idx="1104">
                  <c:v>10.969380291673588</c:v>
                </c:pt>
                <c:pt idx="1105">
                  <c:v>10.97931229165988</c:v>
                </c:pt>
                <c:pt idx="1106">
                  <c:v>10.989244291660725</c:v>
                </c:pt>
                <c:pt idx="1107">
                  <c:v>10.999175291668507</c:v>
                </c:pt>
                <c:pt idx="1108">
                  <c:v>11.009107291669352</c:v>
                </c:pt>
                <c:pt idx="1109">
                  <c:v>11.019038291662582</c:v>
                </c:pt>
                <c:pt idx="1110">
                  <c:v>11.028970291663427</c:v>
                </c:pt>
                <c:pt idx="1111">
                  <c:v>11.038902291664272</c:v>
                </c:pt>
                <c:pt idx="1112">
                  <c:v>11.048833291672054</c:v>
                </c:pt>
                <c:pt idx="1113">
                  <c:v>11.058765291672898</c:v>
                </c:pt>
                <c:pt idx="1114">
                  <c:v>11.068696291666129</c:v>
                </c:pt>
                <c:pt idx="1115">
                  <c:v>11.078628291666973</c:v>
                </c:pt>
                <c:pt idx="1116">
                  <c:v>11.088559291660204</c:v>
                </c:pt>
                <c:pt idx="1117">
                  <c:v>11.098491291661048</c:v>
                </c:pt>
                <c:pt idx="1118">
                  <c:v>11.108423291661893</c:v>
                </c:pt>
                <c:pt idx="1119">
                  <c:v>11.118354291669675</c:v>
                </c:pt>
                <c:pt idx="1120">
                  <c:v>11.12828629167052</c:v>
                </c:pt>
                <c:pt idx="1121">
                  <c:v>11.13821729166375</c:v>
                </c:pt>
                <c:pt idx="1122">
                  <c:v>11.148149291664595</c:v>
                </c:pt>
                <c:pt idx="1123">
                  <c:v>11.158081291665439</c:v>
                </c:pt>
                <c:pt idx="1124">
                  <c:v>11.168012291673222</c:v>
                </c:pt>
                <c:pt idx="1125">
                  <c:v>11.177944291659514</c:v>
                </c:pt>
                <c:pt idx="1126">
                  <c:v>11.187875291667297</c:v>
                </c:pt>
                <c:pt idx="1127">
                  <c:v>11.197807291668141</c:v>
                </c:pt>
                <c:pt idx="1128">
                  <c:v>11.207739291668986</c:v>
                </c:pt>
                <c:pt idx="1129">
                  <c:v>11.217670291662216</c:v>
                </c:pt>
                <c:pt idx="1130">
                  <c:v>11.227602291663061</c:v>
                </c:pt>
                <c:pt idx="1131">
                  <c:v>11.237533291670843</c:v>
                </c:pt>
                <c:pt idx="1132">
                  <c:v>11.247465291671688</c:v>
                </c:pt>
                <c:pt idx="1133">
                  <c:v>11.257397291672532</c:v>
                </c:pt>
                <c:pt idx="1134">
                  <c:v>11.267328291665763</c:v>
                </c:pt>
                <c:pt idx="1135">
                  <c:v>11.277260291666607</c:v>
                </c:pt>
                <c:pt idx="1136">
                  <c:v>11.287191291659838</c:v>
                </c:pt>
                <c:pt idx="1137">
                  <c:v>11.297123291660682</c:v>
                </c:pt>
                <c:pt idx="1138">
                  <c:v>11.307055291661527</c:v>
                </c:pt>
                <c:pt idx="1139">
                  <c:v>11.316986291669309</c:v>
                </c:pt>
                <c:pt idx="1140">
                  <c:v>11.326918291670154</c:v>
                </c:pt>
                <c:pt idx="1141">
                  <c:v>11.336849291663384</c:v>
                </c:pt>
                <c:pt idx="1142">
                  <c:v>11.346781291664229</c:v>
                </c:pt>
                <c:pt idx="1143">
                  <c:v>11.356713291665073</c:v>
                </c:pt>
                <c:pt idx="1144">
                  <c:v>11.366644291672856</c:v>
                </c:pt>
                <c:pt idx="1145">
                  <c:v>11.3765762916737</c:v>
                </c:pt>
                <c:pt idx="1146">
                  <c:v>11.386507291666931</c:v>
                </c:pt>
                <c:pt idx="1147">
                  <c:v>11.396439291667775</c:v>
                </c:pt>
                <c:pt idx="1148">
                  <c:v>11.40637129166862</c:v>
                </c:pt>
                <c:pt idx="1149">
                  <c:v>11.41630229166185</c:v>
                </c:pt>
                <c:pt idx="1150">
                  <c:v>11.426234291662695</c:v>
                </c:pt>
                <c:pt idx="1151">
                  <c:v>11.436165291670477</c:v>
                </c:pt>
                <c:pt idx="1152">
                  <c:v>11.446097291671322</c:v>
                </c:pt>
                <c:pt idx="1153">
                  <c:v>11.456029291672166</c:v>
                </c:pt>
                <c:pt idx="1154">
                  <c:v>11.465960291665397</c:v>
                </c:pt>
                <c:pt idx="1155">
                  <c:v>11.475892291666241</c:v>
                </c:pt>
                <c:pt idx="1156">
                  <c:v>11.485823291659472</c:v>
                </c:pt>
                <c:pt idx="1157">
                  <c:v>11.495755291660316</c:v>
                </c:pt>
                <c:pt idx="1158">
                  <c:v>11.505687291661161</c:v>
                </c:pt>
                <c:pt idx="1159">
                  <c:v>11.515618291668943</c:v>
                </c:pt>
                <c:pt idx="1160">
                  <c:v>11.525550291669788</c:v>
                </c:pt>
                <c:pt idx="1161">
                  <c:v>11.535481291663018</c:v>
                </c:pt>
                <c:pt idx="1162">
                  <c:v>11.545413291663863</c:v>
                </c:pt>
                <c:pt idx="1163">
                  <c:v>11.555345291664707</c:v>
                </c:pt>
                <c:pt idx="1164">
                  <c:v>11.56527629167249</c:v>
                </c:pt>
                <c:pt idx="1165">
                  <c:v>11.575208291673334</c:v>
                </c:pt>
                <c:pt idx="1166">
                  <c:v>11.585139291666565</c:v>
                </c:pt>
                <c:pt idx="1167">
                  <c:v>11.595071291667409</c:v>
                </c:pt>
                <c:pt idx="1168">
                  <c:v>11.605003291668254</c:v>
                </c:pt>
                <c:pt idx="1169">
                  <c:v>11.614934291661484</c:v>
                </c:pt>
                <c:pt idx="1170">
                  <c:v>11.624866291662329</c:v>
                </c:pt>
                <c:pt idx="1171">
                  <c:v>11.634797291670111</c:v>
                </c:pt>
                <c:pt idx="1172">
                  <c:v>11.644729291670956</c:v>
                </c:pt>
                <c:pt idx="1173">
                  <c:v>11.6546612916718</c:v>
                </c:pt>
                <c:pt idx="1174">
                  <c:v>11.664592291665031</c:v>
                </c:pt>
                <c:pt idx="1175">
                  <c:v>11.674524291665875</c:v>
                </c:pt>
                <c:pt idx="1176">
                  <c:v>11.684455291673657</c:v>
                </c:pt>
                <c:pt idx="1177">
                  <c:v>11.694388874995639</c:v>
                </c:pt>
                <c:pt idx="1178">
                  <c:v>11.704320874996483</c:v>
                </c:pt>
                <c:pt idx="1179">
                  <c:v>11.714251875004265</c:v>
                </c:pt>
                <c:pt idx="1180">
                  <c:v>11.72418387500511</c:v>
                </c:pt>
                <c:pt idx="1181">
                  <c:v>11.73411487499834</c:v>
                </c:pt>
                <c:pt idx="1182">
                  <c:v>11.744046874999185</c:v>
                </c:pt>
                <c:pt idx="1183">
                  <c:v>11.75397887500003</c:v>
                </c:pt>
                <c:pt idx="1184">
                  <c:v>11.76390987499326</c:v>
                </c:pt>
                <c:pt idx="1185">
                  <c:v>11.773841874994105</c:v>
                </c:pt>
                <c:pt idx="1186">
                  <c:v>11.783772875001887</c:v>
                </c:pt>
                <c:pt idx="1187">
                  <c:v>11.793704875002732</c:v>
                </c:pt>
                <c:pt idx="1188">
                  <c:v>11.803636875003576</c:v>
                </c:pt>
                <c:pt idx="1189">
                  <c:v>11.813567874996806</c:v>
                </c:pt>
                <c:pt idx="1190">
                  <c:v>11.823499874997651</c:v>
                </c:pt>
                <c:pt idx="1191">
                  <c:v>11.833430875005433</c:v>
                </c:pt>
                <c:pt idx="1192">
                  <c:v>11.843362875006278</c:v>
                </c:pt>
                <c:pt idx="1193">
                  <c:v>11.853294875007123</c:v>
                </c:pt>
                <c:pt idx="1194">
                  <c:v>11.863225875000353</c:v>
                </c:pt>
                <c:pt idx="1195">
                  <c:v>11.873157875001198</c:v>
                </c:pt>
                <c:pt idx="1196">
                  <c:v>11.883088874994428</c:v>
                </c:pt>
                <c:pt idx="1197">
                  <c:v>11.893020874995273</c:v>
                </c:pt>
                <c:pt idx="1198">
                  <c:v>11.902952874996117</c:v>
                </c:pt>
                <c:pt idx="1199">
                  <c:v>11.912883875003899</c:v>
                </c:pt>
                <c:pt idx="1200">
                  <c:v>11.922815875004744</c:v>
                </c:pt>
                <c:pt idx="1201">
                  <c:v>11.932746874997974</c:v>
                </c:pt>
                <c:pt idx="1202">
                  <c:v>11.942678874998819</c:v>
                </c:pt>
                <c:pt idx="1203">
                  <c:v>11.952610874999664</c:v>
                </c:pt>
                <c:pt idx="1204">
                  <c:v>11.962541874992894</c:v>
                </c:pt>
                <c:pt idx="1205">
                  <c:v>11.972473874993739</c:v>
                </c:pt>
                <c:pt idx="1206">
                  <c:v>11.982404875001521</c:v>
                </c:pt>
                <c:pt idx="1207">
                  <c:v>11.992336875002366</c:v>
                </c:pt>
                <c:pt idx="1208">
                  <c:v>12.00226887500321</c:v>
                </c:pt>
                <c:pt idx="1209">
                  <c:v>12.01219987499644</c:v>
                </c:pt>
                <c:pt idx="1210">
                  <c:v>12.022131874997285</c:v>
                </c:pt>
                <c:pt idx="1211">
                  <c:v>12.032062875005067</c:v>
                </c:pt>
                <c:pt idx="1212">
                  <c:v>12.041994875005912</c:v>
                </c:pt>
                <c:pt idx="1213">
                  <c:v>12.051926875006757</c:v>
                </c:pt>
                <c:pt idx="1214">
                  <c:v>12.061857874999987</c:v>
                </c:pt>
                <c:pt idx="1215">
                  <c:v>12.071789875000832</c:v>
                </c:pt>
                <c:pt idx="1216">
                  <c:v>12.081720874994062</c:v>
                </c:pt>
                <c:pt idx="1217">
                  <c:v>12.091652874994907</c:v>
                </c:pt>
                <c:pt idx="1218">
                  <c:v>12.101584874995751</c:v>
                </c:pt>
                <c:pt idx="1219">
                  <c:v>12.111515875003533</c:v>
                </c:pt>
                <c:pt idx="1220">
                  <c:v>12.121447875004378</c:v>
                </c:pt>
                <c:pt idx="1221">
                  <c:v>12.131378874997608</c:v>
                </c:pt>
                <c:pt idx="1222">
                  <c:v>12.141310874998453</c:v>
                </c:pt>
                <c:pt idx="1223">
                  <c:v>12.151242874999298</c:v>
                </c:pt>
                <c:pt idx="1224">
                  <c:v>12.16117387500708</c:v>
                </c:pt>
                <c:pt idx="1225">
                  <c:v>12.171105874993373</c:v>
                </c:pt>
                <c:pt idx="1226">
                  <c:v>12.181036875001155</c:v>
                </c:pt>
                <c:pt idx="1227">
                  <c:v>12.190968875002</c:v>
                </c:pt>
                <c:pt idx="1228">
                  <c:v>12.200900875002844</c:v>
                </c:pt>
                <c:pt idx="1229">
                  <c:v>12.210831874996074</c:v>
                </c:pt>
                <c:pt idx="1230">
                  <c:v>12.220763874996919</c:v>
                </c:pt>
                <c:pt idx="1231">
                  <c:v>12.230694875004701</c:v>
                </c:pt>
                <c:pt idx="1232">
                  <c:v>12.240626875005546</c:v>
                </c:pt>
                <c:pt idx="1233">
                  <c:v>12.250558875006391</c:v>
                </c:pt>
                <c:pt idx="1234">
                  <c:v>12.260489874999621</c:v>
                </c:pt>
                <c:pt idx="1235">
                  <c:v>12.270421875000466</c:v>
                </c:pt>
                <c:pt idx="1236">
                  <c:v>12.28035387500131</c:v>
                </c:pt>
                <c:pt idx="1237">
                  <c:v>12.290284874994541</c:v>
                </c:pt>
                <c:pt idx="1238">
                  <c:v>12.300216874995385</c:v>
                </c:pt>
                <c:pt idx="1239">
                  <c:v>12.310147875003167</c:v>
                </c:pt>
                <c:pt idx="1240">
                  <c:v>12.320079875004012</c:v>
                </c:pt>
                <c:pt idx="1241">
                  <c:v>12.330011875004857</c:v>
                </c:pt>
                <c:pt idx="1242">
                  <c:v>12.339942874998087</c:v>
                </c:pt>
                <c:pt idx="1243">
                  <c:v>12.349874874998932</c:v>
                </c:pt>
                <c:pt idx="1244">
                  <c:v>12.359805875006714</c:v>
                </c:pt>
                <c:pt idx="1245">
                  <c:v>12.369737874993007</c:v>
                </c:pt>
                <c:pt idx="1246">
                  <c:v>12.379669874993851</c:v>
                </c:pt>
                <c:pt idx="1247">
                  <c:v>12.389600875001634</c:v>
                </c:pt>
                <c:pt idx="1248">
                  <c:v>12.399532875002478</c:v>
                </c:pt>
                <c:pt idx="1249">
                  <c:v>12.409463874995708</c:v>
                </c:pt>
                <c:pt idx="1250">
                  <c:v>12.419395874996553</c:v>
                </c:pt>
                <c:pt idx="1251">
                  <c:v>12.429327874997398</c:v>
                </c:pt>
                <c:pt idx="1252">
                  <c:v>12.43925887500518</c:v>
                </c:pt>
                <c:pt idx="1253">
                  <c:v>12.449190875006025</c:v>
                </c:pt>
                <c:pt idx="1254">
                  <c:v>12.459121874999255</c:v>
                </c:pt>
                <c:pt idx="1255">
                  <c:v>12.4690538750001</c:v>
                </c:pt>
                <c:pt idx="1256">
                  <c:v>12.478985875000944</c:v>
                </c:pt>
                <c:pt idx="1257">
                  <c:v>12.488916874994175</c:v>
                </c:pt>
                <c:pt idx="1258">
                  <c:v>12.498848874995019</c:v>
                </c:pt>
                <c:pt idx="1259">
                  <c:v>12.508779875002801</c:v>
                </c:pt>
                <c:pt idx="1260">
                  <c:v>12.518711875003646</c:v>
                </c:pt>
                <c:pt idx="1261">
                  <c:v>12.528643875004491</c:v>
                </c:pt>
                <c:pt idx="1262">
                  <c:v>12.538574874997721</c:v>
                </c:pt>
                <c:pt idx="1263">
                  <c:v>12.548506874998566</c:v>
                </c:pt>
                <c:pt idx="1264">
                  <c:v>12.55843887499941</c:v>
                </c:pt>
                <c:pt idx="1265">
                  <c:v>12.568369875007193</c:v>
                </c:pt>
                <c:pt idx="1266">
                  <c:v>12.578301874993485</c:v>
                </c:pt>
                <c:pt idx="1267">
                  <c:v>12.588232875001268</c:v>
                </c:pt>
                <c:pt idx="1268">
                  <c:v>12.598164875002112</c:v>
                </c:pt>
                <c:pt idx="1269">
                  <c:v>12.608096875002957</c:v>
                </c:pt>
                <c:pt idx="1270">
                  <c:v>12.618027874996187</c:v>
                </c:pt>
                <c:pt idx="1271">
                  <c:v>12.627959874997032</c:v>
                </c:pt>
                <c:pt idx="1272">
                  <c:v>12.637890875004814</c:v>
                </c:pt>
                <c:pt idx="1273">
                  <c:v>12.647822875005659</c:v>
                </c:pt>
                <c:pt idx="1274">
                  <c:v>12.657754875006503</c:v>
                </c:pt>
                <c:pt idx="1275">
                  <c:v>12.667685874999734</c:v>
                </c:pt>
                <c:pt idx="1276">
                  <c:v>12.677617875000578</c:v>
                </c:pt>
                <c:pt idx="1277">
                  <c:v>12.687548541667638</c:v>
                </c:pt>
                <c:pt idx="1278">
                  <c:v>12.697480541668483</c:v>
                </c:pt>
                <c:pt idx="1279">
                  <c:v>12.707412541669328</c:v>
                </c:pt>
                <c:pt idx="1280">
                  <c:v>12.717343541662558</c:v>
                </c:pt>
                <c:pt idx="1281">
                  <c:v>12.727275541663403</c:v>
                </c:pt>
                <c:pt idx="1282">
                  <c:v>12.737206541671185</c:v>
                </c:pt>
                <c:pt idx="1283">
                  <c:v>12.74713854167203</c:v>
                </c:pt>
                <c:pt idx="1284">
                  <c:v>12.757070541672874</c:v>
                </c:pt>
                <c:pt idx="1285">
                  <c:v>12.767001541666104</c:v>
                </c:pt>
                <c:pt idx="1286">
                  <c:v>12.776933541666949</c:v>
                </c:pt>
                <c:pt idx="1287">
                  <c:v>12.786865541667794</c:v>
                </c:pt>
                <c:pt idx="1288">
                  <c:v>12.796796541661024</c:v>
                </c:pt>
                <c:pt idx="1289">
                  <c:v>12.806728541661869</c:v>
                </c:pt>
                <c:pt idx="1290">
                  <c:v>12.816659541669651</c:v>
                </c:pt>
                <c:pt idx="1291">
                  <c:v>12.826591541670496</c:v>
                </c:pt>
                <c:pt idx="1292">
                  <c:v>12.83652354167134</c:v>
                </c:pt>
                <c:pt idx="1293">
                  <c:v>12.846454541664571</c:v>
                </c:pt>
                <c:pt idx="1294">
                  <c:v>12.856386541665415</c:v>
                </c:pt>
                <c:pt idx="1295">
                  <c:v>12.866317541673197</c:v>
                </c:pt>
                <c:pt idx="1296">
                  <c:v>12.87624954165949</c:v>
                </c:pt>
                <c:pt idx="1297">
                  <c:v>12.886181541660335</c:v>
                </c:pt>
                <c:pt idx="1298">
                  <c:v>12.896112541668117</c:v>
                </c:pt>
                <c:pt idx="1299">
                  <c:v>12.906044541668962</c:v>
                </c:pt>
                <c:pt idx="1300">
                  <c:v>12.915975541662192</c:v>
                </c:pt>
                <c:pt idx="1301">
                  <c:v>12.925907541663037</c:v>
                </c:pt>
                <c:pt idx="1302">
                  <c:v>12.935839541663881</c:v>
                </c:pt>
                <c:pt idx="1303">
                  <c:v>12.945770541671664</c:v>
                </c:pt>
                <c:pt idx="1304">
                  <c:v>12.955702541672508</c:v>
                </c:pt>
                <c:pt idx="1305">
                  <c:v>12.965634541673353</c:v>
                </c:pt>
                <c:pt idx="1306">
                  <c:v>12.975565541666583</c:v>
                </c:pt>
                <c:pt idx="1307">
                  <c:v>12.985497541667428</c:v>
                </c:pt>
                <c:pt idx="1308">
                  <c:v>12.995428541660658</c:v>
                </c:pt>
                <c:pt idx="1309">
                  <c:v>13.005360541661503</c:v>
                </c:pt>
                <c:pt idx="1310">
                  <c:v>13.015292541662348</c:v>
                </c:pt>
                <c:pt idx="1311">
                  <c:v>13.02522354167013</c:v>
                </c:pt>
                <c:pt idx="1312">
                  <c:v>13.035155541670974</c:v>
                </c:pt>
                <c:pt idx="1313">
                  <c:v>13.045086541664205</c:v>
                </c:pt>
                <c:pt idx="1314">
                  <c:v>13.055018541665049</c:v>
                </c:pt>
                <c:pt idx="1315">
                  <c:v>13.064950541665894</c:v>
                </c:pt>
                <c:pt idx="1316">
                  <c:v>13.074881541673676</c:v>
                </c:pt>
                <c:pt idx="1317">
                  <c:v>13.084813541659969</c:v>
                </c:pt>
                <c:pt idx="1318">
                  <c:v>13.094745541660814</c:v>
                </c:pt>
                <c:pt idx="1319">
                  <c:v>13.104676541668596</c:v>
                </c:pt>
                <c:pt idx="1320">
                  <c:v>13.11460854166944</c:v>
                </c:pt>
                <c:pt idx="1321">
                  <c:v>13.124539541662671</c:v>
                </c:pt>
                <c:pt idx="1322">
                  <c:v>13.134471541663515</c:v>
                </c:pt>
                <c:pt idx="1323">
                  <c:v>13.14440354166436</c:v>
                </c:pt>
                <c:pt idx="1324">
                  <c:v>13.154334541672142</c:v>
                </c:pt>
                <c:pt idx="1325">
                  <c:v>13.164266541672987</c:v>
                </c:pt>
                <c:pt idx="1326">
                  <c:v>13.174197541666217</c:v>
                </c:pt>
                <c:pt idx="1327">
                  <c:v>13.184129541667062</c:v>
                </c:pt>
                <c:pt idx="1328">
                  <c:v>13.194061541667907</c:v>
                </c:pt>
                <c:pt idx="1329">
                  <c:v>13.203992541661137</c:v>
                </c:pt>
                <c:pt idx="1330">
                  <c:v>13.213924541661981</c:v>
                </c:pt>
                <c:pt idx="1331">
                  <c:v>13.223855541669764</c:v>
                </c:pt>
                <c:pt idx="1332">
                  <c:v>13.233787541670608</c:v>
                </c:pt>
                <c:pt idx="1333">
                  <c:v>13.243719541671453</c:v>
                </c:pt>
                <c:pt idx="1334">
                  <c:v>13.253650541664683</c:v>
                </c:pt>
                <c:pt idx="1335">
                  <c:v>13.263582541665528</c:v>
                </c:pt>
                <c:pt idx="1336">
                  <c:v>13.273514541666373</c:v>
                </c:pt>
                <c:pt idx="1337">
                  <c:v>13.283445541659603</c:v>
                </c:pt>
                <c:pt idx="1338">
                  <c:v>13.293377541660448</c:v>
                </c:pt>
                <c:pt idx="1339">
                  <c:v>13.30330854166823</c:v>
                </c:pt>
                <c:pt idx="1340">
                  <c:v>13.313240541669074</c:v>
                </c:pt>
                <c:pt idx="1341">
                  <c:v>13.323172541669919</c:v>
                </c:pt>
                <c:pt idx="1342">
                  <c:v>13.333103541663149</c:v>
                </c:pt>
                <c:pt idx="1343">
                  <c:v>13.343035541663994</c:v>
                </c:pt>
                <c:pt idx="1344">
                  <c:v>13.352966541671776</c:v>
                </c:pt>
                <c:pt idx="1345">
                  <c:v>13.362898541672621</c:v>
                </c:pt>
                <c:pt idx="1346">
                  <c:v>13.372830541673466</c:v>
                </c:pt>
                <c:pt idx="1347">
                  <c:v>13.382761541666696</c:v>
                </c:pt>
                <c:pt idx="1348">
                  <c:v>13.392693541667541</c:v>
                </c:pt>
                <c:pt idx="1349">
                  <c:v>13.402625541668385</c:v>
                </c:pt>
                <c:pt idx="1350">
                  <c:v>13.412556541661615</c:v>
                </c:pt>
                <c:pt idx="1351">
                  <c:v>13.42248854166246</c:v>
                </c:pt>
                <c:pt idx="1352">
                  <c:v>13.432419541670242</c:v>
                </c:pt>
                <c:pt idx="1353">
                  <c:v>13.442351541671087</c:v>
                </c:pt>
                <c:pt idx="1354">
                  <c:v>13.452283541671932</c:v>
                </c:pt>
                <c:pt idx="1355">
                  <c:v>13.462214541665162</c:v>
                </c:pt>
                <c:pt idx="1356">
                  <c:v>13.472146541666007</c:v>
                </c:pt>
                <c:pt idx="1357">
                  <c:v>13.482078541666851</c:v>
                </c:pt>
                <c:pt idx="1358">
                  <c:v>13.492009541660082</c:v>
                </c:pt>
                <c:pt idx="1359">
                  <c:v>13.501941541660926</c:v>
                </c:pt>
                <c:pt idx="1360">
                  <c:v>13.511872541668708</c:v>
                </c:pt>
                <c:pt idx="1361">
                  <c:v>13.521804541669553</c:v>
                </c:pt>
                <c:pt idx="1362">
                  <c:v>13.531736541670398</c:v>
                </c:pt>
                <c:pt idx="1363">
                  <c:v>13.541667541663628</c:v>
                </c:pt>
                <c:pt idx="1364">
                  <c:v>13.551599541664473</c:v>
                </c:pt>
                <c:pt idx="1365">
                  <c:v>13.561530541672255</c:v>
                </c:pt>
                <c:pt idx="1366">
                  <c:v>13.5714625416731</c:v>
                </c:pt>
                <c:pt idx="1367">
                  <c:v>13.581394541673944</c:v>
                </c:pt>
                <c:pt idx="1368">
                  <c:v>13.591325541667175</c:v>
                </c:pt>
                <c:pt idx="1369">
                  <c:v>13.601257541668019</c:v>
                </c:pt>
                <c:pt idx="1370">
                  <c:v>13.611189541668864</c:v>
                </c:pt>
                <c:pt idx="1371">
                  <c:v>13.621120541662094</c:v>
                </c:pt>
                <c:pt idx="1372">
                  <c:v>13.631052541662939</c:v>
                </c:pt>
                <c:pt idx="1373">
                  <c:v>13.640983541670721</c:v>
                </c:pt>
                <c:pt idx="1374">
                  <c:v>13.650915541671566</c:v>
                </c:pt>
                <c:pt idx="1375">
                  <c:v>13.66084754167241</c:v>
                </c:pt>
                <c:pt idx="1376">
                  <c:v>13.670778541665641</c:v>
                </c:pt>
                <c:pt idx="1377">
                  <c:v>13.680710541666485</c:v>
                </c:pt>
                <c:pt idx="1378">
                  <c:v>13.690641166671412</c:v>
                </c:pt>
                <c:pt idx="1379">
                  <c:v>13.700573166672257</c:v>
                </c:pt>
                <c:pt idx="1380">
                  <c:v>13.710505166673101</c:v>
                </c:pt>
                <c:pt idx="1381">
                  <c:v>13.720436166666332</c:v>
                </c:pt>
                <c:pt idx="1382">
                  <c:v>13.730368166667176</c:v>
                </c:pt>
                <c:pt idx="1383">
                  <c:v>13.740300166668021</c:v>
                </c:pt>
                <c:pt idx="1384">
                  <c:v>13.750231166661251</c:v>
                </c:pt>
                <c:pt idx="1385">
                  <c:v>13.760163166662096</c:v>
                </c:pt>
                <c:pt idx="1386">
                  <c:v>13.770094166669878</c:v>
                </c:pt>
                <c:pt idx="1387">
                  <c:v>13.780026166670723</c:v>
                </c:pt>
                <c:pt idx="1388">
                  <c:v>13.789958166671568</c:v>
                </c:pt>
                <c:pt idx="1389">
                  <c:v>13.799889166664798</c:v>
                </c:pt>
                <c:pt idx="1390">
                  <c:v>13.809821166665643</c:v>
                </c:pt>
                <c:pt idx="1391">
                  <c:v>13.819753166666487</c:v>
                </c:pt>
                <c:pt idx="1392">
                  <c:v>13.829684166659717</c:v>
                </c:pt>
                <c:pt idx="1393">
                  <c:v>13.839616166660562</c:v>
                </c:pt>
                <c:pt idx="1394">
                  <c:v>13.849547166668344</c:v>
                </c:pt>
                <c:pt idx="1395">
                  <c:v>13.859479166669189</c:v>
                </c:pt>
                <c:pt idx="1396">
                  <c:v>13.869411166670034</c:v>
                </c:pt>
                <c:pt idx="1397">
                  <c:v>13.879342166663264</c:v>
                </c:pt>
                <c:pt idx="1398">
                  <c:v>13.889274166664109</c:v>
                </c:pt>
                <c:pt idx="1399">
                  <c:v>13.899206166664953</c:v>
                </c:pt>
                <c:pt idx="1400">
                  <c:v>13.909137166672735</c:v>
                </c:pt>
                <c:pt idx="1401">
                  <c:v>13.91906916667358</c:v>
                </c:pt>
                <c:pt idx="1402">
                  <c:v>13.92900016666681</c:v>
                </c:pt>
                <c:pt idx="1403">
                  <c:v>13.938932166667655</c:v>
                </c:pt>
                <c:pt idx="1404">
                  <c:v>13.9488641666685</c:v>
                </c:pt>
                <c:pt idx="1405">
                  <c:v>13.95879516666173</c:v>
                </c:pt>
                <c:pt idx="1406">
                  <c:v>13.968727166662575</c:v>
                </c:pt>
                <c:pt idx="1407">
                  <c:v>13.978658166670357</c:v>
                </c:pt>
                <c:pt idx="1408">
                  <c:v>13.988590166671202</c:v>
                </c:pt>
                <c:pt idx="1409">
                  <c:v>13.998522166672046</c:v>
                </c:pt>
                <c:pt idx="1410">
                  <c:v>14.008453166665277</c:v>
                </c:pt>
                <c:pt idx="1411">
                  <c:v>14.018385166666121</c:v>
                </c:pt>
                <c:pt idx="1412">
                  <c:v>14.028317166666966</c:v>
                </c:pt>
                <c:pt idx="1413">
                  <c:v>14.038248166660196</c:v>
                </c:pt>
                <c:pt idx="1414">
                  <c:v>14.048180166661041</c:v>
                </c:pt>
                <c:pt idx="1415">
                  <c:v>14.058111166668823</c:v>
                </c:pt>
                <c:pt idx="1416">
                  <c:v>14.068043166669668</c:v>
                </c:pt>
                <c:pt idx="1417">
                  <c:v>14.077975166670512</c:v>
                </c:pt>
                <c:pt idx="1418">
                  <c:v>14.087906166663743</c:v>
                </c:pt>
                <c:pt idx="1419">
                  <c:v>14.097838166664587</c:v>
                </c:pt>
                <c:pt idx="1420">
                  <c:v>14.107770166665432</c:v>
                </c:pt>
                <c:pt idx="1421">
                  <c:v>14.117701166673214</c:v>
                </c:pt>
                <c:pt idx="1422">
                  <c:v>14.127633166659507</c:v>
                </c:pt>
                <c:pt idx="1423">
                  <c:v>14.137564166667289</c:v>
                </c:pt>
                <c:pt idx="1424">
                  <c:v>14.147496166668134</c:v>
                </c:pt>
                <c:pt idx="1425">
                  <c:v>14.157428166668979</c:v>
                </c:pt>
                <c:pt idx="1426">
                  <c:v>14.167359166662209</c:v>
                </c:pt>
                <c:pt idx="1427">
                  <c:v>14.177291166663053</c:v>
                </c:pt>
                <c:pt idx="1428">
                  <c:v>14.187223166663898</c:v>
                </c:pt>
                <c:pt idx="1429">
                  <c:v>14.19715416667168</c:v>
                </c:pt>
                <c:pt idx="1430">
                  <c:v>14.207086166672525</c:v>
                </c:pt>
                <c:pt idx="1431">
                  <c:v>14.217017166665755</c:v>
                </c:pt>
                <c:pt idx="1432">
                  <c:v>14.2269491666666</c:v>
                </c:pt>
                <c:pt idx="1433">
                  <c:v>14.236881166667445</c:v>
                </c:pt>
                <c:pt idx="1434">
                  <c:v>14.246812166660675</c:v>
                </c:pt>
                <c:pt idx="1435">
                  <c:v>14.25674416666152</c:v>
                </c:pt>
                <c:pt idx="1436">
                  <c:v>14.266676166662364</c:v>
                </c:pt>
                <c:pt idx="1437">
                  <c:v>14.276607166670146</c:v>
                </c:pt>
                <c:pt idx="1438">
                  <c:v>14.286539166670991</c:v>
                </c:pt>
                <c:pt idx="1439">
                  <c:v>14.296470166664221</c:v>
                </c:pt>
                <c:pt idx="1440">
                  <c:v>14.306402166665066</c:v>
                </c:pt>
                <c:pt idx="1441">
                  <c:v>14.316334166665911</c:v>
                </c:pt>
                <c:pt idx="1442">
                  <c:v>14.326265166673693</c:v>
                </c:pt>
                <c:pt idx="1443">
                  <c:v>14.336197166659986</c:v>
                </c:pt>
                <c:pt idx="1444">
                  <c:v>14.34612916666083</c:v>
                </c:pt>
                <c:pt idx="1445">
                  <c:v>14.356060166668613</c:v>
                </c:pt>
                <c:pt idx="1446">
                  <c:v>14.365992166669457</c:v>
                </c:pt>
                <c:pt idx="1447">
                  <c:v>14.375923166662687</c:v>
                </c:pt>
                <c:pt idx="1448">
                  <c:v>14.385855166663532</c:v>
                </c:pt>
                <c:pt idx="1449">
                  <c:v>14.395787166664377</c:v>
                </c:pt>
                <c:pt idx="1450">
                  <c:v>14.405718166672159</c:v>
                </c:pt>
                <c:pt idx="1451">
                  <c:v>14.415650166673004</c:v>
                </c:pt>
                <c:pt idx="1452">
                  <c:v>14.425582166673848</c:v>
                </c:pt>
                <c:pt idx="1453">
                  <c:v>14.435513166667079</c:v>
                </c:pt>
                <c:pt idx="1454">
                  <c:v>14.445445166667923</c:v>
                </c:pt>
                <c:pt idx="1455">
                  <c:v>14.455376166661154</c:v>
                </c:pt>
                <c:pt idx="1456">
                  <c:v>14.465308166661998</c:v>
                </c:pt>
                <c:pt idx="1457">
                  <c:v>14.475240166662843</c:v>
                </c:pt>
                <c:pt idx="1458">
                  <c:v>14.485171166670625</c:v>
                </c:pt>
                <c:pt idx="1459">
                  <c:v>14.49510316667147</c:v>
                </c:pt>
                <c:pt idx="1460">
                  <c:v>14.505035166672315</c:v>
                </c:pt>
                <c:pt idx="1461">
                  <c:v>14.514966166665545</c:v>
                </c:pt>
                <c:pt idx="1462">
                  <c:v>14.524898166666389</c:v>
                </c:pt>
                <c:pt idx="1463">
                  <c:v>14.53482916665962</c:v>
                </c:pt>
                <c:pt idx="1464">
                  <c:v>14.544761166660464</c:v>
                </c:pt>
                <c:pt idx="1465">
                  <c:v>14.554693166661309</c:v>
                </c:pt>
                <c:pt idx="1466">
                  <c:v>14.564624166669091</c:v>
                </c:pt>
                <c:pt idx="1467">
                  <c:v>14.574556166669936</c:v>
                </c:pt>
                <c:pt idx="1468">
                  <c:v>14.584488166670781</c:v>
                </c:pt>
                <c:pt idx="1469">
                  <c:v>14.594419166664011</c:v>
                </c:pt>
                <c:pt idx="1470">
                  <c:v>14.604351166664856</c:v>
                </c:pt>
                <c:pt idx="1471">
                  <c:v>14.614282166672638</c:v>
                </c:pt>
                <c:pt idx="1472">
                  <c:v>14.624214166673482</c:v>
                </c:pt>
                <c:pt idx="1473">
                  <c:v>14.634146166659775</c:v>
                </c:pt>
                <c:pt idx="1474">
                  <c:v>14.644077166667557</c:v>
                </c:pt>
                <c:pt idx="1475">
                  <c:v>14.654009166668402</c:v>
                </c:pt>
                <c:pt idx="1476">
                  <c:v>14.663941166669247</c:v>
                </c:pt>
                <c:pt idx="1477">
                  <c:v>14.673872166662477</c:v>
                </c:pt>
                <c:pt idx="1478">
                  <c:v>14.683804166663322</c:v>
                </c:pt>
                <c:pt idx="1479">
                  <c:v>14.693734999993467</c:v>
                </c:pt>
                <c:pt idx="1480">
                  <c:v>14.703666999994311</c:v>
                </c:pt>
                <c:pt idx="1481">
                  <c:v>14.713598999995156</c:v>
                </c:pt>
                <c:pt idx="1482">
                  <c:v>14.723530000002938</c:v>
                </c:pt>
                <c:pt idx="1483">
                  <c:v>14.733462000003783</c:v>
                </c:pt>
                <c:pt idx="1484">
                  <c:v>14.743394000004628</c:v>
                </c:pt>
                <c:pt idx="1485">
                  <c:v>14.753324999997858</c:v>
                </c:pt>
                <c:pt idx="1486">
                  <c:v>14.763256999998703</c:v>
                </c:pt>
                <c:pt idx="1487">
                  <c:v>14.773188999999547</c:v>
                </c:pt>
                <c:pt idx="1488">
                  <c:v>14.78312000000733</c:v>
                </c:pt>
                <c:pt idx="1489">
                  <c:v>14.793051999993622</c:v>
                </c:pt>
                <c:pt idx="1490">
                  <c:v>14.802983000001404</c:v>
                </c:pt>
                <c:pt idx="1491">
                  <c:v>14.812915000002249</c:v>
                </c:pt>
                <c:pt idx="1492">
                  <c:v>14.822847000003094</c:v>
                </c:pt>
                <c:pt idx="1493">
                  <c:v>14.832777999996324</c:v>
                </c:pt>
                <c:pt idx="1494">
                  <c:v>14.842709999997169</c:v>
                </c:pt>
                <c:pt idx="1495">
                  <c:v>14.852641999998013</c:v>
                </c:pt>
                <c:pt idx="1496">
                  <c:v>14.862573000005796</c:v>
                </c:pt>
                <c:pt idx="1497">
                  <c:v>14.87250500000664</c:v>
                </c:pt>
                <c:pt idx="1498">
                  <c:v>14.882435999999871</c:v>
                </c:pt>
                <c:pt idx="1499">
                  <c:v>14.892368000000715</c:v>
                </c:pt>
                <c:pt idx="1500">
                  <c:v>14.90230000000156</c:v>
                </c:pt>
                <c:pt idx="1501">
                  <c:v>14.91223099999479</c:v>
                </c:pt>
                <c:pt idx="1502">
                  <c:v>14.922162999995635</c:v>
                </c:pt>
                <c:pt idx="1503">
                  <c:v>14.93209499999648</c:v>
                </c:pt>
                <c:pt idx="1504">
                  <c:v>14.942026000004262</c:v>
                </c:pt>
                <c:pt idx="1505">
                  <c:v>14.951958000005106</c:v>
                </c:pt>
                <c:pt idx="1506">
                  <c:v>14.961888999998337</c:v>
                </c:pt>
                <c:pt idx="1507">
                  <c:v>14.971820999999181</c:v>
                </c:pt>
                <c:pt idx="1508">
                  <c:v>14.981753000000026</c:v>
                </c:pt>
                <c:pt idx="1509">
                  <c:v>14.991683999993256</c:v>
                </c:pt>
                <c:pt idx="1510">
                  <c:v>15.001615999994101</c:v>
                </c:pt>
                <c:pt idx="1511">
                  <c:v>15.011547999994946</c:v>
                </c:pt>
                <c:pt idx="1512">
                  <c:v>15.021479000002728</c:v>
                </c:pt>
                <c:pt idx="1513">
                  <c:v>15.031411000003573</c:v>
                </c:pt>
                <c:pt idx="1514">
                  <c:v>15.041343000004417</c:v>
                </c:pt>
                <c:pt idx="1515">
                  <c:v>15.051273999997647</c:v>
                </c:pt>
                <c:pt idx="1516">
                  <c:v>15.061205999998492</c:v>
                </c:pt>
                <c:pt idx="1517">
                  <c:v>15.071137000006274</c:v>
                </c:pt>
                <c:pt idx="1518">
                  <c:v>15.081069000007119</c:v>
                </c:pt>
                <c:pt idx="1519">
                  <c:v>15.091000999993412</c:v>
                </c:pt>
                <c:pt idx="1520">
                  <c:v>15.100932000001194</c:v>
                </c:pt>
                <c:pt idx="1521">
                  <c:v>15.110864000002039</c:v>
                </c:pt>
                <c:pt idx="1522">
                  <c:v>15.120796000002883</c:v>
                </c:pt>
                <c:pt idx="1523">
                  <c:v>15.130726999996114</c:v>
                </c:pt>
                <c:pt idx="1524">
                  <c:v>15.140658999996958</c:v>
                </c:pt>
                <c:pt idx="1525">
                  <c:v>15.150590999997803</c:v>
                </c:pt>
                <c:pt idx="1526">
                  <c:v>15.160522000005585</c:v>
                </c:pt>
                <c:pt idx="1527">
                  <c:v>15.17045400000643</c:v>
                </c:pt>
                <c:pt idx="1528">
                  <c:v>15.18038499999966</c:v>
                </c:pt>
                <c:pt idx="1529">
                  <c:v>15.190317000000505</c:v>
                </c:pt>
                <c:pt idx="1530">
                  <c:v>15.200249000001349</c:v>
                </c:pt>
                <c:pt idx="1531">
                  <c:v>15.21017999999458</c:v>
                </c:pt>
                <c:pt idx="1532">
                  <c:v>15.220111999995424</c:v>
                </c:pt>
                <c:pt idx="1533">
                  <c:v>15.230043999996269</c:v>
                </c:pt>
                <c:pt idx="1534">
                  <c:v>15.239975000004051</c:v>
                </c:pt>
                <c:pt idx="1535">
                  <c:v>15.249907000004896</c:v>
                </c:pt>
                <c:pt idx="1536">
                  <c:v>15.259837999998126</c:v>
                </c:pt>
                <c:pt idx="1537">
                  <c:v>15.269769999998971</c:v>
                </c:pt>
                <c:pt idx="1538">
                  <c:v>15.279701999999816</c:v>
                </c:pt>
                <c:pt idx="1539">
                  <c:v>15.289632999993046</c:v>
                </c:pt>
                <c:pt idx="1540">
                  <c:v>15.299564999993891</c:v>
                </c:pt>
                <c:pt idx="1541">
                  <c:v>15.309496999994735</c:v>
                </c:pt>
                <c:pt idx="1542">
                  <c:v>15.319428000002517</c:v>
                </c:pt>
                <c:pt idx="1543">
                  <c:v>15.329360000003362</c:v>
                </c:pt>
                <c:pt idx="1544">
                  <c:v>15.339292000004207</c:v>
                </c:pt>
                <c:pt idx="1545">
                  <c:v>15.349222999997437</c:v>
                </c:pt>
                <c:pt idx="1546">
                  <c:v>15.359154999998282</c:v>
                </c:pt>
                <c:pt idx="1547">
                  <c:v>15.369086000006064</c:v>
                </c:pt>
                <c:pt idx="1548">
                  <c:v>15.379018000006909</c:v>
                </c:pt>
                <c:pt idx="1549">
                  <c:v>15.388949999993201</c:v>
                </c:pt>
                <c:pt idx="1550">
                  <c:v>15.398881000000983</c:v>
                </c:pt>
                <c:pt idx="1551">
                  <c:v>15.408813000001828</c:v>
                </c:pt>
                <c:pt idx="1552">
                  <c:v>15.418745000002673</c:v>
                </c:pt>
                <c:pt idx="1553">
                  <c:v>15.428675999995903</c:v>
                </c:pt>
                <c:pt idx="1554">
                  <c:v>15.438607999996748</c:v>
                </c:pt>
                <c:pt idx="1555">
                  <c:v>15.448539999997593</c:v>
                </c:pt>
                <c:pt idx="1556">
                  <c:v>15.458471000005375</c:v>
                </c:pt>
                <c:pt idx="1557">
                  <c:v>15.468403000006219</c:v>
                </c:pt>
                <c:pt idx="1558">
                  <c:v>15.47833399999945</c:v>
                </c:pt>
                <c:pt idx="1559">
                  <c:v>15.488266000000294</c:v>
                </c:pt>
                <c:pt idx="1560">
                  <c:v>15.498198000001139</c:v>
                </c:pt>
                <c:pt idx="1561">
                  <c:v>15.508128999994369</c:v>
                </c:pt>
                <c:pt idx="1562">
                  <c:v>15.518060999995214</c:v>
                </c:pt>
                <c:pt idx="1563">
                  <c:v>15.527992999996059</c:v>
                </c:pt>
                <c:pt idx="1564">
                  <c:v>15.537924000003841</c:v>
                </c:pt>
                <c:pt idx="1565">
                  <c:v>15.547856000004685</c:v>
                </c:pt>
                <c:pt idx="1566">
                  <c:v>15.557786999997916</c:v>
                </c:pt>
                <c:pt idx="1567">
                  <c:v>15.56771899999876</c:v>
                </c:pt>
                <c:pt idx="1568">
                  <c:v>15.577650999999605</c:v>
                </c:pt>
                <c:pt idx="1569">
                  <c:v>15.587581999992835</c:v>
                </c:pt>
                <c:pt idx="1570">
                  <c:v>15.59751399999368</c:v>
                </c:pt>
                <c:pt idx="1571">
                  <c:v>15.607445999994525</c:v>
                </c:pt>
                <c:pt idx="1572">
                  <c:v>15.617377000002307</c:v>
                </c:pt>
                <c:pt idx="1573">
                  <c:v>15.627309000003152</c:v>
                </c:pt>
                <c:pt idx="1574">
                  <c:v>15.637241000003996</c:v>
                </c:pt>
                <c:pt idx="1575">
                  <c:v>15.647171999997227</c:v>
                </c:pt>
                <c:pt idx="1576">
                  <c:v>15.657103999998071</c:v>
                </c:pt>
                <c:pt idx="1577">
                  <c:v>15.667035000005853</c:v>
                </c:pt>
                <c:pt idx="1578">
                  <c:v>15.676967000006698</c:v>
                </c:pt>
                <c:pt idx="1579">
                  <c:v>15.686898999992991</c:v>
                </c:pt>
                <c:pt idx="1580">
                  <c:v>15.69683050000458</c:v>
                </c:pt>
                <c:pt idx="1581">
                  <c:v>15.706762500005425</c:v>
                </c:pt>
                <c:pt idx="1582">
                  <c:v>15.71669450000627</c:v>
                </c:pt>
                <c:pt idx="1583">
                  <c:v>15.7266254999995</c:v>
                </c:pt>
                <c:pt idx="1584">
                  <c:v>15.736557500000345</c:v>
                </c:pt>
                <c:pt idx="1585">
                  <c:v>15.746489500001189</c:v>
                </c:pt>
                <c:pt idx="1586">
                  <c:v>15.75642049999442</c:v>
                </c:pt>
                <c:pt idx="1587">
                  <c:v>15.766352499995264</c:v>
                </c:pt>
                <c:pt idx="1588">
                  <c:v>15.776283500003046</c:v>
                </c:pt>
                <c:pt idx="1589">
                  <c:v>15.786215500003891</c:v>
                </c:pt>
                <c:pt idx="1590">
                  <c:v>15.796147500004736</c:v>
                </c:pt>
                <c:pt idx="1591">
                  <c:v>15.806078499997966</c:v>
                </c:pt>
                <c:pt idx="1592">
                  <c:v>15.816010499998811</c:v>
                </c:pt>
                <c:pt idx="1593">
                  <c:v>15.825942499999655</c:v>
                </c:pt>
                <c:pt idx="1594">
                  <c:v>15.835873499992886</c:v>
                </c:pt>
                <c:pt idx="1595">
                  <c:v>15.84580549999373</c:v>
                </c:pt>
                <c:pt idx="1596">
                  <c:v>15.855737499994575</c:v>
                </c:pt>
                <c:pt idx="1597">
                  <c:v>15.865668500002357</c:v>
                </c:pt>
                <c:pt idx="1598">
                  <c:v>15.875600500003202</c:v>
                </c:pt>
                <c:pt idx="1599">
                  <c:v>15.885531499996432</c:v>
                </c:pt>
                <c:pt idx="1600">
                  <c:v>15.895463499997277</c:v>
                </c:pt>
                <c:pt idx="1601">
                  <c:v>15.905395499998122</c:v>
                </c:pt>
                <c:pt idx="1602">
                  <c:v>15.915326500005904</c:v>
                </c:pt>
                <c:pt idx="1603">
                  <c:v>15.925258500006748</c:v>
                </c:pt>
                <c:pt idx="1604">
                  <c:v>15.935190499993041</c:v>
                </c:pt>
                <c:pt idx="1605">
                  <c:v>15.945121500000823</c:v>
                </c:pt>
                <c:pt idx="1606">
                  <c:v>15.955053500001668</c:v>
                </c:pt>
                <c:pt idx="1607">
                  <c:v>15.964985500002513</c:v>
                </c:pt>
                <c:pt idx="1608">
                  <c:v>15.974916499995743</c:v>
                </c:pt>
                <c:pt idx="1609">
                  <c:v>15.984848499996588</c:v>
                </c:pt>
                <c:pt idx="1610">
                  <c:v>15.994780499997432</c:v>
                </c:pt>
                <c:pt idx="1611">
                  <c:v>16.004711500005214</c:v>
                </c:pt>
                <c:pt idx="1612">
                  <c:v>16.014643500006059</c:v>
                </c:pt>
                <c:pt idx="1613">
                  <c:v>16.024574499999289</c:v>
                </c:pt>
                <c:pt idx="1614">
                  <c:v>16.034506500000134</c:v>
                </c:pt>
                <c:pt idx="1615">
                  <c:v>16.044438500000979</c:v>
                </c:pt>
                <c:pt idx="1616">
                  <c:v>16.054369499994209</c:v>
                </c:pt>
                <c:pt idx="1617">
                  <c:v>16.064301499995054</c:v>
                </c:pt>
                <c:pt idx="1618">
                  <c:v>16.074233499995898</c:v>
                </c:pt>
                <c:pt idx="1619">
                  <c:v>16.084164500003681</c:v>
                </c:pt>
                <c:pt idx="1620">
                  <c:v>16.094096500004525</c:v>
                </c:pt>
                <c:pt idx="1621">
                  <c:v>16.10402850000537</c:v>
                </c:pt>
                <c:pt idx="1622">
                  <c:v>16.1139594999986</c:v>
                </c:pt>
                <c:pt idx="1623">
                  <c:v>16.123891499999445</c:v>
                </c:pt>
                <c:pt idx="1624">
                  <c:v>16.133822500007227</c:v>
                </c:pt>
                <c:pt idx="1625">
                  <c:v>16.14375449999352</c:v>
                </c:pt>
                <c:pt idx="1626">
                  <c:v>16.153686499994365</c:v>
                </c:pt>
                <c:pt idx="1627">
                  <c:v>16.163617500002147</c:v>
                </c:pt>
                <c:pt idx="1628">
                  <c:v>16.173549500002991</c:v>
                </c:pt>
                <c:pt idx="1629">
                  <c:v>16.183481500003836</c:v>
                </c:pt>
                <c:pt idx="1630">
                  <c:v>16.193412499997066</c:v>
                </c:pt>
                <c:pt idx="1631">
                  <c:v>16.203344499997911</c:v>
                </c:pt>
                <c:pt idx="1632">
                  <c:v>16.213276499998756</c:v>
                </c:pt>
                <c:pt idx="1633">
                  <c:v>16.223207500006538</c:v>
                </c:pt>
                <c:pt idx="1634">
                  <c:v>16.233139499992831</c:v>
                </c:pt>
                <c:pt idx="1635">
                  <c:v>16.243071499993675</c:v>
                </c:pt>
                <c:pt idx="1636">
                  <c:v>16.253002500001458</c:v>
                </c:pt>
                <c:pt idx="1637">
                  <c:v>16.262934500002302</c:v>
                </c:pt>
                <c:pt idx="1638">
                  <c:v>16.272865499995532</c:v>
                </c:pt>
                <c:pt idx="1639">
                  <c:v>16.282797499996377</c:v>
                </c:pt>
                <c:pt idx="1640">
                  <c:v>16.292729499997222</c:v>
                </c:pt>
                <c:pt idx="1641">
                  <c:v>16.302660500005004</c:v>
                </c:pt>
                <c:pt idx="1642">
                  <c:v>16.312592500005849</c:v>
                </c:pt>
                <c:pt idx="1643">
                  <c:v>16.322524500006693</c:v>
                </c:pt>
                <c:pt idx="1644">
                  <c:v>16.332455499999924</c:v>
                </c:pt>
                <c:pt idx="1645">
                  <c:v>16.342387500000768</c:v>
                </c:pt>
                <c:pt idx="1646">
                  <c:v>16.352319500001613</c:v>
                </c:pt>
                <c:pt idx="1647">
                  <c:v>16.362250499994843</c:v>
                </c:pt>
                <c:pt idx="1648">
                  <c:v>16.372182499995688</c:v>
                </c:pt>
                <c:pt idx="1649">
                  <c:v>16.382114499996533</c:v>
                </c:pt>
                <c:pt idx="1650">
                  <c:v>16.392045500004315</c:v>
                </c:pt>
                <c:pt idx="1651">
                  <c:v>16.40197750000516</c:v>
                </c:pt>
                <c:pt idx="1652">
                  <c:v>16.41190849999839</c:v>
                </c:pt>
                <c:pt idx="1653">
                  <c:v>16.421840499999234</c:v>
                </c:pt>
                <c:pt idx="1654">
                  <c:v>16.431772500000079</c:v>
                </c:pt>
                <c:pt idx="1655">
                  <c:v>16.441703499993309</c:v>
                </c:pt>
                <c:pt idx="1656">
                  <c:v>16.451635499994154</c:v>
                </c:pt>
                <c:pt idx="1657">
                  <c:v>16.461567499994999</c:v>
                </c:pt>
                <c:pt idx="1658">
                  <c:v>16.471498500002781</c:v>
                </c:pt>
                <c:pt idx="1659">
                  <c:v>16.481430500003626</c:v>
                </c:pt>
                <c:pt idx="1660">
                  <c:v>16.49136250000447</c:v>
                </c:pt>
                <c:pt idx="1661">
                  <c:v>16.501293499997701</c:v>
                </c:pt>
                <c:pt idx="1662">
                  <c:v>16.511225499998545</c:v>
                </c:pt>
                <c:pt idx="1663">
                  <c:v>16.521156500006327</c:v>
                </c:pt>
                <c:pt idx="1664">
                  <c:v>16.531088500007172</c:v>
                </c:pt>
                <c:pt idx="1665">
                  <c:v>16.541020499993465</c:v>
                </c:pt>
                <c:pt idx="1666">
                  <c:v>16.550951500001247</c:v>
                </c:pt>
                <c:pt idx="1667">
                  <c:v>16.560883500002092</c:v>
                </c:pt>
                <c:pt idx="1668">
                  <c:v>16.570815500002936</c:v>
                </c:pt>
                <c:pt idx="1669">
                  <c:v>16.580746499996167</c:v>
                </c:pt>
                <c:pt idx="1670">
                  <c:v>16.590678499997011</c:v>
                </c:pt>
                <c:pt idx="1671">
                  <c:v>16.600610499997856</c:v>
                </c:pt>
                <c:pt idx="1672">
                  <c:v>16.610541500005638</c:v>
                </c:pt>
                <c:pt idx="1673">
                  <c:v>16.620473500006483</c:v>
                </c:pt>
                <c:pt idx="1674">
                  <c:v>16.630405500007328</c:v>
                </c:pt>
                <c:pt idx="1675">
                  <c:v>16.640336500000558</c:v>
                </c:pt>
                <c:pt idx="1676">
                  <c:v>16.650268500001403</c:v>
                </c:pt>
                <c:pt idx="1677">
                  <c:v>16.660199499994633</c:v>
                </c:pt>
                <c:pt idx="1678">
                  <c:v>16.670131499995477</c:v>
                </c:pt>
                <c:pt idx="1679">
                  <c:v>16.680063499996322</c:v>
                </c:pt>
                <c:pt idx="1680">
                  <c:v>16.689993249994586</c:v>
                </c:pt>
                <c:pt idx="1681">
                  <c:v>16.699925249995431</c:v>
                </c:pt>
                <c:pt idx="1682">
                  <c:v>16.709857249996276</c:v>
                </c:pt>
                <c:pt idx="1683">
                  <c:v>16.719788250004058</c:v>
                </c:pt>
                <c:pt idx="1684">
                  <c:v>16.729720250004902</c:v>
                </c:pt>
                <c:pt idx="1685">
                  <c:v>16.739652250005747</c:v>
                </c:pt>
                <c:pt idx="1686">
                  <c:v>16.749583249998977</c:v>
                </c:pt>
                <c:pt idx="1687">
                  <c:v>16.759515249999822</c:v>
                </c:pt>
                <c:pt idx="1688">
                  <c:v>16.769447250000667</c:v>
                </c:pt>
                <c:pt idx="1689">
                  <c:v>16.779378249993897</c:v>
                </c:pt>
                <c:pt idx="1690">
                  <c:v>16.789310249994742</c:v>
                </c:pt>
                <c:pt idx="1691">
                  <c:v>16.799241250002524</c:v>
                </c:pt>
                <c:pt idx="1692">
                  <c:v>16.809173250003369</c:v>
                </c:pt>
                <c:pt idx="1693">
                  <c:v>16.819105250004213</c:v>
                </c:pt>
                <c:pt idx="1694">
                  <c:v>16.829036249997444</c:v>
                </c:pt>
                <c:pt idx="1695">
                  <c:v>16.838968249998288</c:v>
                </c:pt>
                <c:pt idx="1696">
                  <c:v>16.848900249999133</c:v>
                </c:pt>
                <c:pt idx="1697">
                  <c:v>16.858831250006915</c:v>
                </c:pt>
                <c:pt idx="1698">
                  <c:v>16.868763249993208</c:v>
                </c:pt>
                <c:pt idx="1699">
                  <c:v>16.878695249994053</c:v>
                </c:pt>
                <c:pt idx="1700">
                  <c:v>16.888626250001835</c:v>
                </c:pt>
                <c:pt idx="1701">
                  <c:v>16.898558250002679</c:v>
                </c:pt>
                <c:pt idx="1702">
                  <c:v>16.908490250003524</c:v>
                </c:pt>
                <c:pt idx="1703">
                  <c:v>16.918421249996754</c:v>
                </c:pt>
                <c:pt idx="1704">
                  <c:v>16.928353249997599</c:v>
                </c:pt>
                <c:pt idx="1705">
                  <c:v>16.938284250005381</c:v>
                </c:pt>
                <c:pt idx="1706">
                  <c:v>16.948216250006226</c:v>
                </c:pt>
                <c:pt idx="1707">
                  <c:v>16.958148250007071</c:v>
                </c:pt>
                <c:pt idx="1708">
                  <c:v>16.968079250000301</c:v>
                </c:pt>
                <c:pt idx="1709">
                  <c:v>16.978011250001146</c:v>
                </c:pt>
                <c:pt idx="1710">
                  <c:v>16.98794325000199</c:v>
                </c:pt>
                <c:pt idx="1711">
                  <c:v>16.99787424999522</c:v>
                </c:pt>
                <c:pt idx="1712">
                  <c:v>17.007806249996065</c:v>
                </c:pt>
                <c:pt idx="1713">
                  <c:v>17.01773824999691</c:v>
                </c:pt>
                <c:pt idx="1714">
                  <c:v>17.027669250004692</c:v>
                </c:pt>
                <c:pt idx="1715">
                  <c:v>17.037601250005537</c:v>
                </c:pt>
                <c:pt idx="1716">
                  <c:v>17.047533250006381</c:v>
                </c:pt>
                <c:pt idx="1717">
                  <c:v>17.057464249999612</c:v>
                </c:pt>
                <c:pt idx="1718">
                  <c:v>17.067396250000456</c:v>
                </c:pt>
                <c:pt idx="1719">
                  <c:v>17.077328250001301</c:v>
                </c:pt>
                <c:pt idx="1720">
                  <c:v>17.087259249994531</c:v>
                </c:pt>
                <c:pt idx="1721">
                  <c:v>17.097191249995376</c:v>
                </c:pt>
                <c:pt idx="1722">
                  <c:v>17.107122250003158</c:v>
                </c:pt>
                <c:pt idx="1723">
                  <c:v>17.117054250004003</c:v>
                </c:pt>
                <c:pt idx="1724">
                  <c:v>17.126986250004848</c:v>
                </c:pt>
                <c:pt idx="1725">
                  <c:v>17.136917249998078</c:v>
                </c:pt>
                <c:pt idx="1726">
                  <c:v>17.146849249998922</c:v>
                </c:pt>
                <c:pt idx="1727">
                  <c:v>17.156781249999767</c:v>
                </c:pt>
                <c:pt idx="1728">
                  <c:v>17.166712249992997</c:v>
                </c:pt>
                <c:pt idx="1729">
                  <c:v>17.176644249993842</c:v>
                </c:pt>
                <c:pt idx="1730">
                  <c:v>17.186576249994687</c:v>
                </c:pt>
                <c:pt idx="1731">
                  <c:v>17.196507250002469</c:v>
                </c:pt>
                <c:pt idx="1732">
                  <c:v>17.206439250003314</c:v>
                </c:pt>
                <c:pt idx="1733">
                  <c:v>17.216371250004158</c:v>
                </c:pt>
                <c:pt idx="1734">
                  <c:v>17.226302249997389</c:v>
                </c:pt>
                <c:pt idx="1735">
                  <c:v>17.236234249998233</c:v>
                </c:pt>
                <c:pt idx="1736">
                  <c:v>17.246165250006015</c:v>
                </c:pt>
                <c:pt idx="1737">
                  <c:v>17.25609725000686</c:v>
                </c:pt>
                <c:pt idx="1738">
                  <c:v>17.266029249993153</c:v>
                </c:pt>
                <c:pt idx="1739">
                  <c:v>17.275960250000935</c:v>
                </c:pt>
                <c:pt idx="1740">
                  <c:v>17.28589225000178</c:v>
                </c:pt>
                <c:pt idx="1741">
                  <c:v>17.295824250002624</c:v>
                </c:pt>
                <c:pt idx="1742">
                  <c:v>17.305755249995855</c:v>
                </c:pt>
                <c:pt idx="1743">
                  <c:v>17.315687249996699</c:v>
                </c:pt>
                <c:pt idx="1744">
                  <c:v>17.325619249997544</c:v>
                </c:pt>
                <c:pt idx="1745">
                  <c:v>17.335550250005326</c:v>
                </c:pt>
                <c:pt idx="1746">
                  <c:v>17.345482250006171</c:v>
                </c:pt>
                <c:pt idx="1747">
                  <c:v>17.355414250007016</c:v>
                </c:pt>
                <c:pt idx="1748">
                  <c:v>17.365345250000246</c:v>
                </c:pt>
                <c:pt idx="1749">
                  <c:v>17.375277250001091</c:v>
                </c:pt>
                <c:pt idx="1750">
                  <c:v>17.385209250001935</c:v>
                </c:pt>
                <c:pt idx="1751">
                  <c:v>17.395140249995166</c:v>
                </c:pt>
                <c:pt idx="1752">
                  <c:v>17.40507224999601</c:v>
                </c:pt>
                <c:pt idx="1753">
                  <c:v>17.415004249996855</c:v>
                </c:pt>
                <c:pt idx="1754">
                  <c:v>17.424935250004637</c:v>
                </c:pt>
                <c:pt idx="1755">
                  <c:v>17.434867250005482</c:v>
                </c:pt>
                <c:pt idx="1756">
                  <c:v>17.444798249998712</c:v>
                </c:pt>
                <c:pt idx="1757">
                  <c:v>17.454730249999557</c:v>
                </c:pt>
                <c:pt idx="1758">
                  <c:v>17.464662250000401</c:v>
                </c:pt>
                <c:pt idx="1759">
                  <c:v>17.474593249993632</c:v>
                </c:pt>
                <c:pt idx="1760">
                  <c:v>17.484525249994476</c:v>
                </c:pt>
                <c:pt idx="1761">
                  <c:v>17.494457249995321</c:v>
                </c:pt>
                <c:pt idx="1762">
                  <c:v>17.504388250003103</c:v>
                </c:pt>
                <c:pt idx="1763">
                  <c:v>17.514320250003948</c:v>
                </c:pt>
                <c:pt idx="1764">
                  <c:v>17.524252250004793</c:v>
                </c:pt>
                <c:pt idx="1765">
                  <c:v>17.534183249998023</c:v>
                </c:pt>
                <c:pt idx="1766">
                  <c:v>17.544115249998868</c:v>
                </c:pt>
                <c:pt idx="1767">
                  <c:v>17.554047249999712</c:v>
                </c:pt>
                <c:pt idx="1768">
                  <c:v>17.563978249992942</c:v>
                </c:pt>
                <c:pt idx="1769">
                  <c:v>17.573910249993787</c:v>
                </c:pt>
                <c:pt idx="1770">
                  <c:v>17.583841250001569</c:v>
                </c:pt>
                <c:pt idx="1771">
                  <c:v>17.593773250002414</c:v>
                </c:pt>
                <c:pt idx="1772">
                  <c:v>17.603705250003259</c:v>
                </c:pt>
                <c:pt idx="1773">
                  <c:v>17.613636249996489</c:v>
                </c:pt>
                <c:pt idx="1774">
                  <c:v>17.623568249997334</c:v>
                </c:pt>
                <c:pt idx="1775">
                  <c:v>17.633500249998178</c:v>
                </c:pt>
                <c:pt idx="1776">
                  <c:v>17.64343125000596</c:v>
                </c:pt>
                <c:pt idx="1777">
                  <c:v>17.653363250006805</c:v>
                </c:pt>
                <c:pt idx="1778">
                  <c:v>17.663295249993098</c:v>
                </c:pt>
                <c:pt idx="1779">
                  <c:v>17.67322625000088</c:v>
                </c:pt>
                <c:pt idx="1780">
                  <c:v>17.683158250001725</c:v>
                </c:pt>
                <c:pt idx="1781">
                  <c:v>17.693090291664703</c:v>
                </c:pt>
                <c:pt idx="1782">
                  <c:v>17.703021291672485</c:v>
                </c:pt>
                <c:pt idx="1783">
                  <c:v>17.71295329167333</c:v>
                </c:pt>
                <c:pt idx="1784">
                  <c:v>17.722885291659622</c:v>
                </c:pt>
                <c:pt idx="1785">
                  <c:v>17.732816291667405</c:v>
                </c:pt>
                <c:pt idx="1786">
                  <c:v>17.742748291668249</c:v>
                </c:pt>
                <c:pt idx="1787">
                  <c:v>17.752680291669094</c:v>
                </c:pt>
                <c:pt idx="1788">
                  <c:v>17.762611291662324</c:v>
                </c:pt>
                <c:pt idx="1789">
                  <c:v>17.772543291663169</c:v>
                </c:pt>
                <c:pt idx="1790">
                  <c:v>17.782475291664014</c:v>
                </c:pt>
                <c:pt idx="1791">
                  <c:v>17.792406291671796</c:v>
                </c:pt>
                <c:pt idx="1792">
                  <c:v>17.80233829167264</c:v>
                </c:pt>
                <c:pt idx="1793">
                  <c:v>17.812269291665871</c:v>
                </c:pt>
                <c:pt idx="1794">
                  <c:v>17.822201291666715</c:v>
                </c:pt>
                <c:pt idx="1795">
                  <c:v>17.83213329166756</c:v>
                </c:pt>
                <c:pt idx="1796">
                  <c:v>17.84206429166079</c:v>
                </c:pt>
                <c:pt idx="1797">
                  <c:v>17.851996291661635</c:v>
                </c:pt>
                <c:pt idx="1798">
                  <c:v>17.86192829166248</c:v>
                </c:pt>
                <c:pt idx="1799">
                  <c:v>17.871859291670262</c:v>
                </c:pt>
                <c:pt idx="1800">
                  <c:v>17.881791291671107</c:v>
                </c:pt>
                <c:pt idx="1801">
                  <c:v>17.891723291671951</c:v>
                </c:pt>
                <c:pt idx="1802">
                  <c:v>17.901654291665182</c:v>
                </c:pt>
                <c:pt idx="1803">
                  <c:v>17.911586291666026</c:v>
                </c:pt>
                <c:pt idx="1804">
                  <c:v>17.921518291666871</c:v>
                </c:pt>
                <c:pt idx="1805">
                  <c:v>17.931449291660101</c:v>
                </c:pt>
                <c:pt idx="1806">
                  <c:v>17.941381291660946</c:v>
                </c:pt>
                <c:pt idx="1807">
                  <c:v>17.951313291661791</c:v>
                </c:pt>
                <c:pt idx="1808">
                  <c:v>17.961244291669573</c:v>
                </c:pt>
                <c:pt idx="1809">
                  <c:v>17.971176291670417</c:v>
                </c:pt>
                <c:pt idx="1810">
                  <c:v>17.981108291671262</c:v>
                </c:pt>
                <c:pt idx="1811">
                  <c:v>17.991039291664492</c:v>
                </c:pt>
                <c:pt idx="1812">
                  <c:v>18.000971291665337</c:v>
                </c:pt>
                <c:pt idx="1813">
                  <c:v>18.010903291666182</c:v>
                </c:pt>
                <c:pt idx="1814">
                  <c:v>18.020834291673964</c:v>
                </c:pt>
                <c:pt idx="1815">
                  <c:v>18.030766291660257</c:v>
                </c:pt>
                <c:pt idx="1816">
                  <c:v>18.040697291668039</c:v>
                </c:pt>
                <c:pt idx="1817">
                  <c:v>18.050629291668884</c:v>
                </c:pt>
                <c:pt idx="1818">
                  <c:v>18.060561291669728</c:v>
                </c:pt>
                <c:pt idx="1819">
                  <c:v>18.070492291662958</c:v>
                </c:pt>
                <c:pt idx="1820">
                  <c:v>18.080424291663803</c:v>
                </c:pt>
                <c:pt idx="1821">
                  <c:v>18.090356291664648</c:v>
                </c:pt>
                <c:pt idx="1822">
                  <c:v>18.10028729167243</c:v>
                </c:pt>
                <c:pt idx="1823">
                  <c:v>18.110219291673275</c:v>
                </c:pt>
                <c:pt idx="1824">
                  <c:v>18.120151291659568</c:v>
                </c:pt>
                <c:pt idx="1825">
                  <c:v>18.13008229166735</c:v>
                </c:pt>
                <c:pt idx="1826">
                  <c:v>18.140014291668194</c:v>
                </c:pt>
                <c:pt idx="1827">
                  <c:v>18.149946291669039</c:v>
                </c:pt>
                <c:pt idx="1828">
                  <c:v>18.159877291662269</c:v>
                </c:pt>
                <c:pt idx="1829">
                  <c:v>18.169809291663114</c:v>
                </c:pt>
                <c:pt idx="1830">
                  <c:v>18.179741291663959</c:v>
                </c:pt>
                <c:pt idx="1831">
                  <c:v>18.189672291671741</c:v>
                </c:pt>
                <c:pt idx="1832">
                  <c:v>18.199604291672586</c:v>
                </c:pt>
                <c:pt idx="1833">
                  <c:v>18.20953629167343</c:v>
                </c:pt>
                <c:pt idx="1834">
                  <c:v>18.21946729166666</c:v>
                </c:pt>
                <c:pt idx="1835">
                  <c:v>18.229399291667505</c:v>
                </c:pt>
                <c:pt idx="1836">
                  <c:v>18.23933129166835</c:v>
                </c:pt>
                <c:pt idx="1837">
                  <c:v>18.24926229166158</c:v>
                </c:pt>
                <c:pt idx="1838">
                  <c:v>18.259194291662425</c:v>
                </c:pt>
                <c:pt idx="1839">
                  <c:v>18.269125291670207</c:v>
                </c:pt>
                <c:pt idx="1840">
                  <c:v>18.279057291671052</c:v>
                </c:pt>
                <c:pt idx="1841">
                  <c:v>18.288989291671896</c:v>
                </c:pt>
                <c:pt idx="1842">
                  <c:v>18.298920291665127</c:v>
                </c:pt>
                <c:pt idx="1843">
                  <c:v>18.308852291665971</c:v>
                </c:pt>
                <c:pt idx="1844">
                  <c:v>18.318784291666816</c:v>
                </c:pt>
                <c:pt idx="1845">
                  <c:v>18.328715291660046</c:v>
                </c:pt>
                <c:pt idx="1846">
                  <c:v>18.338647291660891</c:v>
                </c:pt>
                <c:pt idx="1847">
                  <c:v>18.348579291661736</c:v>
                </c:pt>
                <c:pt idx="1848">
                  <c:v>18.358510291669518</c:v>
                </c:pt>
                <c:pt idx="1849">
                  <c:v>18.368442291670362</c:v>
                </c:pt>
                <c:pt idx="1850">
                  <c:v>18.378374291671207</c:v>
                </c:pt>
                <c:pt idx="1851">
                  <c:v>18.388305291664437</c:v>
                </c:pt>
                <c:pt idx="1852">
                  <c:v>18.398237291665282</c:v>
                </c:pt>
                <c:pt idx="1853">
                  <c:v>18.408169291666127</c:v>
                </c:pt>
                <c:pt idx="1854">
                  <c:v>18.418100291673909</c:v>
                </c:pt>
                <c:pt idx="1855">
                  <c:v>18.428032291660202</c:v>
                </c:pt>
                <c:pt idx="1856">
                  <c:v>18.437964291661046</c:v>
                </c:pt>
                <c:pt idx="1857">
                  <c:v>18.447895291668829</c:v>
                </c:pt>
                <c:pt idx="1858">
                  <c:v>18.457827291669673</c:v>
                </c:pt>
                <c:pt idx="1859">
                  <c:v>18.467758291662904</c:v>
                </c:pt>
                <c:pt idx="1860">
                  <c:v>18.477690291663748</c:v>
                </c:pt>
                <c:pt idx="1861">
                  <c:v>18.487622291664593</c:v>
                </c:pt>
                <c:pt idx="1862">
                  <c:v>18.497553291672375</c:v>
                </c:pt>
                <c:pt idx="1863">
                  <c:v>18.50748529167322</c:v>
                </c:pt>
                <c:pt idx="1864">
                  <c:v>18.517417291659513</c:v>
                </c:pt>
                <c:pt idx="1865">
                  <c:v>18.527348291667295</c:v>
                </c:pt>
                <c:pt idx="1866">
                  <c:v>18.537280291668139</c:v>
                </c:pt>
                <c:pt idx="1867">
                  <c:v>18.547212291668984</c:v>
                </c:pt>
                <c:pt idx="1868">
                  <c:v>18.557143291662214</c:v>
                </c:pt>
                <c:pt idx="1869">
                  <c:v>18.567075291663059</c:v>
                </c:pt>
                <c:pt idx="1870">
                  <c:v>18.577007291663904</c:v>
                </c:pt>
                <c:pt idx="1871">
                  <c:v>18.586938291671686</c:v>
                </c:pt>
                <c:pt idx="1872">
                  <c:v>18.596870291672531</c:v>
                </c:pt>
                <c:pt idx="1873">
                  <c:v>18.606802291673375</c:v>
                </c:pt>
                <c:pt idx="1874">
                  <c:v>18.616733291666606</c:v>
                </c:pt>
                <c:pt idx="1875">
                  <c:v>18.62666529166745</c:v>
                </c:pt>
                <c:pt idx="1876">
                  <c:v>18.636597291668295</c:v>
                </c:pt>
                <c:pt idx="1877">
                  <c:v>18.646528291661525</c:v>
                </c:pt>
                <c:pt idx="1878">
                  <c:v>18.65646029166237</c:v>
                </c:pt>
                <c:pt idx="1879">
                  <c:v>18.666392291663215</c:v>
                </c:pt>
                <c:pt idx="1880">
                  <c:v>18.676323291670997</c:v>
                </c:pt>
                <c:pt idx="1881">
                  <c:v>18.686255291671841</c:v>
                </c:pt>
                <c:pt idx="1882">
                  <c:v>18.696188125002664</c:v>
                </c:pt>
                <c:pt idx="1883">
                  <c:v>18.706119124995894</c:v>
                </c:pt>
                <c:pt idx="1884">
                  <c:v>18.716051124996739</c:v>
                </c:pt>
                <c:pt idx="1885">
                  <c:v>18.725983124997583</c:v>
                </c:pt>
                <c:pt idx="1886">
                  <c:v>18.735914125005365</c:v>
                </c:pt>
                <c:pt idx="1887">
                  <c:v>18.74584612500621</c:v>
                </c:pt>
                <c:pt idx="1888">
                  <c:v>18.755778125007055</c:v>
                </c:pt>
                <c:pt idx="1889">
                  <c:v>18.765709125000285</c:v>
                </c:pt>
                <c:pt idx="1890">
                  <c:v>18.77564112500113</c:v>
                </c:pt>
                <c:pt idx="1891">
                  <c:v>18.78557212499436</c:v>
                </c:pt>
                <c:pt idx="1892">
                  <c:v>18.795504124995205</c:v>
                </c:pt>
                <c:pt idx="1893">
                  <c:v>18.805436124996049</c:v>
                </c:pt>
                <c:pt idx="1894">
                  <c:v>18.815367125003831</c:v>
                </c:pt>
                <c:pt idx="1895">
                  <c:v>18.825299125004676</c:v>
                </c:pt>
                <c:pt idx="1896">
                  <c:v>18.835231125005521</c:v>
                </c:pt>
                <c:pt idx="1897">
                  <c:v>18.845162124998751</c:v>
                </c:pt>
                <c:pt idx="1898">
                  <c:v>18.855094124999596</c:v>
                </c:pt>
                <c:pt idx="1899">
                  <c:v>18.865026125000441</c:v>
                </c:pt>
                <c:pt idx="1900">
                  <c:v>18.874957124993671</c:v>
                </c:pt>
                <c:pt idx="1901">
                  <c:v>18.884889124994515</c:v>
                </c:pt>
                <c:pt idx="1902">
                  <c:v>18.89482112499536</c:v>
                </c:pt>
                <c:pt idx="1903">
                  <c:v>18.904752125003142</c:v>
                </c:pt>
                <c:pt idx="1904">
                  <c:v>18.914684125003987</c:v>
                </c:pt>
                <c:pt idx="1905">
                  <c:v>18.924616125004832</c:v>
                </c:pt>
                <c:pt idx="1906">
                  <c:v>18.934547124998062</c:v>
                </c:pt>
                <c:pt idx="1907">
                  <c:v>18.944479124998907</c:v>
                </c:pt>
                <c:pt idx="1908">
                  <c:v>18.954411124999751</c:v>
                </c:pt>
                <c:pt idx="1909">
                  <c:v>18.964342124992982</c:v>
                </c:pt>
                <c:pt idx="1910">
                  <c:v>18.974274124993826</c:v>
                </c:pt>
                <c:pt idx="1911">
                  <c:v>18.984206124994671</c:v>
                </c:pt>
                <c:pt idx="1912">
                  <c:v>18.994137125002453</c:v>
                </c:pt>
                <c:pt idx="1913">
                  <c:v>19.004069125003298</c:v>
                </c:pt>
                <c:pt idx="1914">
                  <c:v>19.014001125004143</c:v>
                </c:pt>
                <c:pt idx="1915">
                  <c:v>19.023932124997373</c:v>
                </c:pt>
                <c:pt idx="1916">
                  <c:v>19.033864124998217</c:v>
                </c:pt>
                <c:pt idx="1917">
                  <c:v>19.043796124999062</c:v>
                </c:pt>
                <c:pt idx="1918">
                  <c:v>19.053727125006844</c:v>
                </c:pt>
                <c:pt idx="1919">
                  <c:v>19.063659124993137</c:v>
                </c:pt>
                <c:pt idx="1920">
                  <c:v>19.073591124993982</c:v>
                </c:pt>
                <c:pt idx="1921">
                  <c:v>19.083522125001764</c:v>
                </c:pt>
                <c:pt idx="1922">
                  <c:v>19.093454125002609</c:v>
                </c:pt>
                <c:pt idx="1923">
                  <c:v>19.103386125003453</c:v>
                </c:pt>
                <c:pt idx="1924">
                  <c:v>19.113317124996684</c:v>
                </c:pt>
                <c:pt idx="1925">
                  <c:v>19.123249124997528</c:v>
                </c:pt>
                <c:pt idx="1926">
                  <c:v>19.133181124998373</c:v>
                </c:pt>
                <c:pt idx="1927">
                  <c:v>19.143112125006155</c:v>
                </c:pt>
                <c:pt idx="1928">
                  <c:v>19.153044125007</c:v>
                </c:pt>
                <c:pt idx="1929">
                  <c:v>19.162976124993293</c:v>
                </c:pt>
                <c:pt idx="1930">
                  <c:v>19.172907125001075</c:v>
                </c:pt>
                <c:pt idx="1931">
                  <c:v>19.182839125001919</c:v>
                </c:pt>
                <c:pt idx="1932">
                  <c:v>19.19277012499515</c:v>
                </c:pt>
                <c:pt idx="1933">
                  <c:v>19.202702124995994</c:v>
                </c:pt>
                <c:pt idx="1934">
                  <c:v>19.212634124996839</c:v>
                </c:pt>
                <c:pt idx="1935">
                  <c:v>19.222565125004621</c:v>
                </c:pt>
                <c:pt idx="1936">
                  <c:v>19.232497125005466</c:v>
                </c:pt>
                <c:pt idx="1937">
                  <c:v>19.242429125006311</c:v>
                </c:pt>
                <c:pt idx="1938">
                  <c:v>19.252360124999541</c:v>
                </c:pt>
                <c:pt idx="1939">
                  <c:v>19.262292125000386</c:v>
                </c:pt>
                <c:pt idx="1940">
                  <c:v>19.27222412500123</c:v>
                </c:pt>
                <c:pt idx="1941">
                  <c:v>19.28215512499446</c:v>
                </c:pt>
                <c:pt idx="1942">
                  <c:v>19.292087124995305</c:v>
                </c:pt>
                <c:pt idx="1943">
                  <c:v>19.30201912499615</c:v>
                </c:pt>
                <c:pt idx="1944">
                  <c:v>19.311950125003932</c:v>
                </c:pt>
                <c:pt idx="1945">
                  <c:v>19.321882125004777</c:v>
                </c:pt>
                <c:pt idx="1946">
                  <c:v>19.331814125005621</c:v>
                </c:pt>
                <c:pt idx="1947">
                  <c:v>19.341745124998852</c:v>
                </c:pt>
                <c:pt idx="1948">
                  <c:v>19.351677124999696</c:v>
                </c:pt>
                <c:pt idx="1949">
                  <c:v>19.361609125000541</c:v>
                </c:pt>
                <c:pt idx="1950">
                  <c:v>19.371540124993771</c:v>
                </c:pt>
                <c:pt idx="1951">
                  <c:v>19.381472124994616</c:v>
                </c:pt>
                <c:pt idx="1952">
                  <c:v>19.391404124995461</c:v>
                </c:pt>
                <c:pt idx="1953">
                  <c:v>19.401335125003243</c:v>
                </c:pt>
                <c:pt idx="1954">
                  <c:v>19.411267125004088</c:v>
                </c:pt>
                <c:pt idx="1955">
                  <c:v>19.421199125004932</c:v>
                </c:pt>
                <c:pt idx="1956">
                  <c:v>19.431130124998163</c:v>
                </c:pt>
                <c:pt idx="1957">
                  <c:v>19.441062124999007</c:v>
                </c:pt>
                <c:pt idx="1958">
                  <c:v>19.450994124999852</c:v>
                </c:pt>
                <c:pt idx="1959">
                  <c:v>19.460925124993082</c:v>
                </c:pt>
                <c:pt idx="1960">
                  <c:v>19.470857124993927</c:v>
                </c:pt>
                <c:pt idx="1961">
                  <c:v>19.480789124994772</c:v>
                </c:pt>
                <c:pt idx="1962">
                  <c:v>19.490720125002554</c:v>
                </c:pt>
                <c:pt idx="1963">
                  <c:v>19.500652125003398</c:v>
                </c:pt>
                <c:pt idx="1964">
                  <c:v>19.510584125004243</c:v>
                </c:pt>
                <c:pt idx="1965">
                  <c:v>19.520515124997473</c:v>
                </c:pt>
                <c:pt idx="1966">
                  <c:v>19.530447124998318</c:v>
                </c:pt>
                <c:pt idx="1967">
                  <c:v>19.540379124999163</c:v>
                </c:pt>
                <c:pt idx="1968">
                  <c:v>19.550310125006945</c:v>
                </c:pt>
                <c:pt idx="1969">
                  <c:v>19.560242124993238</c:v>
                </c:pt>
                <c:pt idx="1970">
                  <c:v>19.570174124994082</c:v>
                </c:pt>
                <c:pt idx="1971">
                  <c:v>19.580105125001865</c:v>
                </c:pt>
                <c:pt idx="1972">
                  <c:v>19.590037125002709</c:v>
                </c:pt>
                <c:pt idx="1973">
                  <c:v>19.599969125003554</c:v>
                </c:pt>
                <c:pt idx="1974">
                  <c:v>19.609900124996784</c:v>
                </c:pt>
                <c:pt idx="1975">
                  <c:v>19.619832124997629</c:v>
                </c:pt>
                <c:pt idx="1976">
                  <c:v>19.629764124998474</c:v>
                </c:pt>
                <c:pt idx="1977">
                  <c:v>19.639695125006256</c:v>
                </c:pt>
                <c:pt idx="1978">
                  <c:v>19.6496271250071</c:v>
                </c:pt>
                <c:pt idx="1979">
                  <c:v>19.659559124993393</c:v>
                </c:pt>
                <c:pt idx="1980">
                  <c:v>19.669490125001175</c:v>
                </c:pt>
                <c:pt idx="1981">
                  <c:v>19.67942212500202</c:v>
                </c:pt>
                <c:pt idx="1982">
                  <c:v>19.689354125002865</c:v>
                </c:pt>
                <c:pt idx="1983">
                  <c:v>19.699285124996095</c:v>
                </c:pt>
                <c:pt idx="1984">
                  <c:v>19.70921712499694</c:v>
                </c:pt>
                <c:pt idx="1985">
                  <c:v>19.719149124997784</c:v>
                </c:pt>
                <c:pt idx="1986">
                  <c:v>19.729080125005567</c:v>
                </c:pt>
                <c:pt idx="1987">
                  <c:v>19.739012125006411</c:v>
                </c:pt>
                <c:pt idx="1988">
                  <c:v>19.748943124999641</c:v>
                </c:pt>
                <c:pt idx="1989">
                  <c:v>19.758875125000486</c:v>
                </c:pt>
                <c:pt idx="1990">
                  <c:v>19.768807125001331</c:v>
                </c:pt>
                <c:pt idx="1991">
                  <c:v>19.778738124994561</c:v>
                </c:pt>
                <c:pt idx="1992">
                  <c:v>19.788670124995406</c:v>
                </c:pt>
                <c:pt idx="1993">
                  <c:v>19.79860212499625</c:v>
                </c:pt>
                <c:pt idx="1994">
                  <c:v>19.808534124997095</c:v>
                </c:pt>
                <c:pt idx="1995">
                  <c:v>19.818465125004877</c:v>
                </c:pt>
                <c:pt idx="1996">
                  <c:v>19.828397125005722</c:v>
                </c:pt>
                <c:pt idx="1997">
                  <c:v>19.838328124998952</c:v>
                </c:pt>
                <c:pt idx="1998">
                  <c:v>19.848283125000307</c:v>
                </c:pt>
                <c:pt idx="1999">
                  <c:v>19.858266124996589</c:v>
                </c:pt>
                <c:pt idx="2000">
                  <c:v>19.868250125000486</c:v>
                </c:pt>
                <c:pt idx="2001">
                  <c:v>19.878234125004383</c:v>
                </c:pt>
                <c:pt idx="2002">
                  <c:v>19.88821612499305</c:v>
                </c:pt>
                <c:pt idx="2003">
                  <c:v>19.898199125003885</c:v>
                </c:pt>
                <c:pt idx="2004">
                  <c:v>19.908182125000167</c:v>
                </c:pt>
                <c:pt idx="2005">
                  <c:v>19.918164125003386</c:v>
                </c:pt>
                <c:pt idx="2006">
                  <c:v>19.928147124999668</c:v>
                </c:pt>
                <c:pt idx="2007">
                  <c:v>19.938130124995951</c:v>
                </c:pt>
                <c:pt idx="2008">
                  <c:v>19.948113125006785</c:v>
                </c:pt>
                <c:pt idx="2009">
                  <c:v>19.958097124996129</c:v>
                </c:pt>
                <c:pt idx="2010">
                  <c:v>19.968080125006963</c:v>
                </c:pt>
                <c:pt idx="2011">
                  <c:v>19.978063125003246</c:v>
                </c:pt>
                <c:pt idx="2012">
                  <c:v>19.988046124999528</c:v>
                </c:pt>
                <c:pt idx="2013">
                  <c:v>19.998030125003424</c:v>
                </c:pt>
                <c:pt idx="2014">
                  <c:v>20.008013124999707</c:v>
                </c:pt>
                <c:pt idx="2015">
                  <c:v>20.017996124995989</c:v>
                </c:pt>
                <c:pt idx="2016">
                  <c:v>20.027980124999885</c:v>
                </c:pt>
                <c:pt idx="2017">
                  <c:v>20.037963124996168</c:v>
                </c:pt>
                <c:pt idx="2018">
                  <c:v>20.047946125007002</c:v>
                </c:pt>
                <c:pt idx="2019">
                  <c:v>20.057930124996346</c:v>
                </c:pt>
                <c:pt idx="2020">
                  <c:v>20.067914125000243</c:v>
                </c:pt>
                <c:pt idx="2021">
                  <c:v>20.07789812500414</c:v>
                </c:pt>
                <c:pt idx="2022">
                  <c:v>20.087881125000422</c:v>
                </c:pt>
                <c:pt idx="2023">
                  <c:v>20.097864124996704</c:v>
                </c:pt>
                <c:pt idx="2024">
                  <c:v>20.107847124992986</c:v>
                </c:pt>
                <c:pt idx="2025">
                  <c:v>20.11783012500382</c:v>
                </c:pt>
                <c:pt idx="2026">
                  <c:v>20.127813125000102</c:v>
                </c:pt>
                <c:pt idx="2027">
                  <c:v>20.137795125003322</c:v>
                </c:pt>
                <c:pt idx="2028">
                  <c:v>20.147778124999604</c:v>
                </c:pt>
                <c:pt idx="2029">
                  <c:v>20.157761124995886</c:v>
                </c:pt>
                <c:pt idx="2030">
                  <c:v>20.16774412500672</c:v>
                </c:pt>
                <c:pt idx="2031">
                  <c:v>20.177727125003003</c:v>
                </c:pt>
                <c:pt idx="2032">
                  <c:v>20.187710124999285</c:v>
                </c:pt>
                <c:pt idx="2033">
                  <c:v>20.197694125003181</c:v>
                </c:pt>
                <c:pt idx="2034">
                  <c:v>20.207676125006401</c:v>
                </c:pt>
                <c:pt idx="2035">
                  <c:v>20.217660124995746</c:v>
                </c:pt>
                <c:pt idx="2036">
                  <c:v>20.22764312500658</c:v>
                </c:pt>
                <c:pt idx="2037">
                  <c:v>20.237626125002862</c:v>
                </c:pt>
                <c:pt idx="2038">
                  <c:v>20.247609124999144</c:v>
                </c:pt>
                <c:pt idx="2039">
                  <c:v>20.257592124995426</c:v>
                </c:pt>
                <c:pt idx="2040">
                  <c:v>20.26757512500626</c:v>
                </c:pt>
                <c:pt idx="2041">
                  <c:v>20.277559124995605</c:v>
                </c:pt>
                <c:pt idx="2042">
                  <c:v>20.287542125006439</c:v>
                </c:pt>
                <c:pt idx="2043">
                  <c:v>20.297526124995784</c:v>
                </c:pt>
                <c:pt idx="2044">
                  <c:v>20.307510124999681</c:v>
                </c:pt>
                <c:pt idx="2045">
                  <c:v>20.317493124995963</c:v>
                </c:pt>
                <c:pt idx="2046">
                  <c:v>20.327477124999859</c:v>
                </c:pt>
                <c:pt idx="2047">
                  <c:v>20.337461125003756</c:v>
                </c:pt>
                <c:pt idx="2048">
                  <c:v>20.347445124993101</c:v>
                </c:pt>
                <c:pt idx="2049">
                  <c:v>20.357428125003935</c:v>
                </c:pt>
                <c:pt idx="2050">
                  <c:v>20.367411125000217</c:v>
                </c:pt>
                <c:pt idx="2051">
                  <c:v>20.377393125003437</c:v>
                </c:pt>
                <c:pt idx="2052">
                  <c:v>20.387376124999719</c:v>
                </c:pt>
                <c:pt idx="2053">
                  <c:v>20.397359124996001</c:v>
                </c:pt>
                <c:pt idx="2054">
                  <c:v>20.407320124999387</c:v>
                </c:pt>
                <c:pt idx="2055">
                  <c:v>20.417254125000909</c:v>
                </c:pt>
                <c:pt idx="2056">
                  <c:v>20.427187124994816</c:v>
                </c:pt>
                <c:pt idx="2057">
                  <c:v>20.437118125002598</c:v>
                </c:pt>
                <c:pt idx="2058">
                  <c:v>20.447050125003443</c:v>
                </c:pt>
                <c:pt idx="2059">
                  <c:v>20.456982125004288</c:v>
                </c:pt>
                <c:pt idx="2060">
                  <c:v>20.466913124997518</c:v>
                </c:pt>
                <c:pt idx="2061">
                  <c:v>20.476845124998363</c:v>
                </c:pt>
                <c:pt idx="2062">
                  <c:v>20.486777124999207</c:v>
                </c:pt>
                <c:pt idx="2063">
                  <c:v>20.49670812500699</c:v>
                </c:pt>
                <c:pt idx="2064">
                  <c:v>20.506640124993282</c:v>
                </c:pt>
                <c:pt idx="2065">
                  <c:v>20.516572124994127</c:v>
                </c:pt>
                <c:pt idx="2066">
                  <c:v>20.526503125001909</c:v>
                </c:pt>
                <c:pt idx="2067">
                  <c:v>20.536435125002754</c:v>
                </c:pt>
                <c:pt idx="2068">
                  <c:v>20.546366124995984</c:v>
                </c:pt>
                <c:pt idx="2069">
                  <c:v>20.556298124996829</c:v>
                </c:pt>
                <c:pt idx="2070">
                  <c:v>20.566230124997674</c:v>
                </c:pt>
                <c:pt idx="2071">
                  <c:v>20.576161125005456</c:v>
                </c:pt>
                <c:pt idx="2072">
                  <c:v>20.5860931250063</c:v>
                </c:pt>
                <c:pt idx="2073">
                  <c:v>20.596025125007145</c:v>
                </c:pt>
                <c:pt idx="2074">
                  <c:v>20.605956125000375</c:v>
                </c:pt>
                <c:pt idx="2075">
                  <c:v>20.61588812500122</c:v>
                </c:pt>
                <c:pt idx="2076">
                  <c:v>20.625820125002065</c:v>
                </c:pt>
                <c:pt idx="2077">
                  <c:v>20.635751124995295</c:v>
                </c:pt>
                <c:pt idx="2078">
                  <c:v>20.64568312499614</c:v>
                </c:pt>
                <c:pt idx="2079">
                  <c:v>20.655615124996984</c:v>
                </c:pt>
                <c:pt idx="2080">
                  <c:v>20.665546125004767</c:v>
                </c:pt>
                <c:pt idx="2081">
                  <c:v>20.675478125005611</c:v>
                </c:pt>
                <c:pt idx="2082">
                  <c:v>20.685410125006456</c:v>
                </c:pt>
                <c:pt idx="2083">
                  <c:v>20.695341416663723</c:v>
                </c:pt>
                <c:pt idx="2084">
                  <c:v>20.705273416664568</c:v>
                </c:pt>
                <c:pt idx="2085">
                  <c:v>20.715205416665412</c:v>
                </c:pt>
                <c:pt idx="2086">
                  <c:v>20.725136416673195</c:v>
                </c:pt>
                <c:pt idx="2087">
                  <c:v>20.735068416659487</c:v>
                </c:pt>
                <c:pt idx="2088">
                  <c:v>20.745000416660332</c:v>
                </c:pt>
                <c:pt idx="2089">
                  <c:v>20.754931416668114</c:v>
                </c:pt>
                <c:pt idx="2090">
                  <c:v>20.764863416668959</c:v>
                </c:pt>
                <c:pt idx="2091">
                  <c:v>20.774795416669804</c:v>
                </c:pt>
                <c:pt idx="2092">
                  <c:v>20.784726416663034</c:v>
                </c:pt>
                <c:pt idx="2093">
                  <c:v>20.794658416663879</c:v>
                </c:pt>
                <c:pt idx="2094">
                  <c:v>20.804590416664723</c:v>
                </c:pt>
                <c:pt idx="2095">
                  <c:v>20.814521416672505</c:v>
                </c:pt>
                <c:pt idx="2096">
                  <c:v>20.82445341667335</c:v>
                </c:pt>
                <c:pt idx="2097">
                  <c:v>20.834385416659643</c:v>
                </c:pt>
                <c:pt idx="2098">
                  <c:v>20.844316416667425</c:v>
                </c:pt>
                <c:pt idx="2099">
                  <c:v>20.85424841666827</c:v>
                </c:pt>
                <c:pt idx="2100">
                  <c:v>20.864180416669114</c:v>
                </c:pt>
                <c:pt idx="2101">
                  <c:v>20.874111416662345</c:v>
                </c:pt>
                <c:pt idx="2102">
                  <c:v>20.884043416663189</c:v>
                </c:pt>
                <c:pt idx="2103">
                  <c:v>20.893975416664034</c:v>
                </c:pt>
                <c:pt idx="2104">
                  <c:v>20.903906416671816</c:v>
                </c:pt>
                <c:pt idx="2105">
                  <c:v>20.913838416672661</c:v>
                </c:pt>
                <c:pt idx="2106">
                  <c:v>20.923770416673506</c:v>
                </c:pt>
                <c:pt idx="2107">
                  <c:v>20.933701416666736</c:v>
                </c:pt>
                <c:pt idx="2108">
                  <c:v>20.943633416667581</c:v>
                </c:pt>
                <c:pt idx="2109">
                  <c:v>20.953565416668425</c:v>
                </c:pt>
                <c:pt idx="2110">
                  <c:v>20.963496416661656</c:v>
                </c:pt>
                <c:pt idx="2111">
                  <c:v>20.9734284166625</c:v>
                </c:pt>
                <c:pt idx="2112">
                  <c:v>20.983360416663345</c:v>
                </c:pt>
                <c:pt idx="2113">
                  <c:v>20.993291416671127</c:v>
                </c:pt>
                <c:pt idx="2114">
                  <c:v>21.003223416671972</c:v>
                </c:pt>
                <c:pt idx="2115">
                  <c:v>21.013155416672817</c:v>
                </c:pt>
                <c:pt idx="2116">
                  <c:v>21.023086416666047</c:v>
                </c:pt>
                <c:pt idx="2117">
                  <c:v>21.033018416666891</c:v>
                </c:pt>
                <c:pt idx="2118">
                  <c:v>21.042950416667736</c:v>
                </c:pt>
                <c:pt idx="2119">
                  <c:v>21.052881416660966</c:v>
                </c:pt>
                <c:pt idx="2120">
                  <c:v>21.062813416661811</c:v>
                </c:pt>
                <c:pt idx="2121">
                  <c:v>21.072745416662656</c:v>
                </c:pt>
                <c:pt idx="2122">
                  <c:v>21.082676416670438</c:v>
                </c:pt>
                <c:pt idx="2123">
                  <c:v>21.092608416671283</c:v>
                </c:pt>
                <c:pt idx="2124">
                  <c:v>21.102540416672127</c:v>
                </c:pt>
                <c:pt idx="2125">
                  <c:v>21.112471416665358</c:v>
                </c:pt>
                <c:pt idx="2126">
                  <c:v>21.122403416666202</c:v>
                </c:pt>
                <c:pt idx="2127">
                  <c:v>21.132335416667047</c:v>
                </c:pt>
                <c:pt idx="2128">
                  <c:v>21.142266416660277</c:v>
                </c:pt>
                <c:pt idx="2129">
                  <c:v>21.152198416661122</c:v>
                </c:pt>
                <c:pt idx="2130">
                  <c:v>21.162130416661967</c:v>
                </c:pt>
                <c:pt idx="2131">
                  <c:v>21.172061416669749</c:v>
                </c:pt>
                <c:pt idx="2132">
                  <c:v>21.181993416670593</c:v>
                </c:pt>
                <c:pt idx="2133">
                  <c:v>21.191925416671438</c:v>
                </c:pt>
                <c:pt idx="2134">
                  <c:v>21.201856416664668</c:v>
                </c:pt>
                <c:pt idx="2135">
                  <c:v>21.211788416665513</c:v>
                </c:pt>
                <c:pt idx="2136">
                  <c:v>21.221720416666358</c:v>
                </c:pt>
                <c:pt idx="2137">
                  <c:v>21.231651416659588</c:v>
                </c:pt>
                <c:pt idx="2138">
                  <c:v>21.241583416660433</c:v>
                </c:pt>
                <c:pt idx="2139">
                  <c:v>21.251515416661277</c:v>
                </c:pt>
                <c:pt idx="2140">
                  <c:v>21.26144641666906</c:v>
                </c:pt>
                <c:pt idx="2141">
                  <c:v>21.271378416669904</c:v>
                </c:pt>
                <c:pt idx="2142">
                  <c:v>21.281310416670749</c:v>
                </c:pt>
                <c:pt idx="2143">
                  <c:v>21.291241416663979</c:v>
                </c:pt>
                <c:pt idx="2144">
                  <c:v>21.301173416664824</c:v>
                </c:pt>
                <c:pt idx="2145">
                  <c:v>21.311105416665669</c:v>
                </c:pt>
                <c:pt idx="2146">
                  <c:v>21.321036416673451</c:v>
                </c:pt>
                <c:pt idx="2147">
                  <c:v>21.330968416659744</c:v>
                </c:pt>
                <c:pt idx="2148">
                  <c:v>21.340900416660588</c:v>
                </c:pt>
                <c:pt idx="2149">
                  <c:v>21.35083141666837</c:v>
                </c:pt>
                <c:pt idx="2150">
                  <c:v>21.360763416669215</c:v>
                </c:pt>
                <c:pt idx="2151">
                  <c:v>21.37069541667006</c:v>
                </c:pt>
                <c:pt idx="2152">
                  <c:v>21.38062641666329</c:v>
                </c:pt>
                <c:pt idx="2153">
                  <c:v>21.390558416664135</c:v>
                </c:pt>
                <c:pt idx="2154">
                  <c:v>21.400490416664979</c:v>
                </c:pt>
                <c:pt idx="2155">
                  <c:v>21.410421416672762</c:v>
                </c:pt>
                <c:pt idx="2156">
                  <c:v>21.420353416673606</c:v>
                </c:pt>
                <c:pt idx="2157">
                  <c:v>21.430285416659899</c:v>
                </c:pt>
                <c:pt idx="2158">
                  <c:v>21.440216416667681</c:v>
                </c:pt>
                <c:pt idx="2159">
                  <c:v>21.450148416668526</c:v>
                </c:pt>
                <c:pt idx="2160">
                  <c:v>21.460080416669371</c:v>
                </c:pt>
                <c:pt idx="2161">
                  <c:v>21.470011416662601</c:v>
                </c:pt>
                <c:pt idx="2162">
                  <c:v>21.479943416663446</c:v>
                </c:pt>
                <c:pt idx="2163">
                  <c:v>21.48987541666429</c:v>
                </c:pt>
                <c:pt idx="2164">
                  <c:v>21.499806416672072</c:v>
                </c:pt>
                <c:pt idx="2165">
                  <c:v>21.509738416672917</c:v>
                </c:pt>
                <c:pt idx="2166">
                  <c:v>21.519670416673762</c:v>
                </c:pt>
                <c:pt idx="2167">
                  <c:v>21.529601416666992</c:v>
                </c:pt>
                <c:pt idx="2168">
                  <c:v>21.539533416667837</c:v>
                </c:pt>
                <c:pt idx="2169">
                  <c:v>21.549465416668681</c:v>
                </c:pt>
                <c:pt idx="2170">
                  <c:v>21.559396416661912</c:v>
                </c:pt>
                <c:pt idx="2171">
                  <c:v>21.569328416662756</c:v>
                </c:pt>
                <c:pt idx="2172">
                  <c:v>21.579260416663601</c:v>
                </c:pt>
                <c:pt idx="2173">
                  <c:v>21.589192416664446</c:v>
                </c:pt>
                <c:pt idx="2174">
                  <c:v>21.599123416672228</c:v>
                </c:pt>
                <c:pt idx="2175">
                  <c:v>21.609055416673073</c:v>
                </c:pt>
                <c:pt idx="2176">
                  <c:v>21.618987416673917</c:v>
                </c:pt>
                <c:pt idx="2177">
                  <c:v>21.628918416667148</c:v>
                </c:pt>
                <c:pt idx="2178">
                  <c:v>21.638850416667992</c:v>
                </c:pt>
                <c:pt idx="2179">
                  <c:v>21.648782416668837</c:v>
                </c:pt>
                <c:pt idx="2180">
                  <c:v>21.658713416662067</c:v>
                </c:pt>
                <c:pt idx="2181">
                  <c:v>21.668645416662912</c:v>
                </c:pt>
                <c:pt idx="2182">
                  <c:v>21.678577416663757</c:v>
                </c:pt>
                <c:pt idx="2183">
                  <c:v>21.688508416671539</c:v>
                </c:pt>
                <c:pt idx="2184">
                  <c:v>21.69844049999665</c:v>
                </c:pt>
                <c:pt idx="2185">
                  <c:v>21.708372499997495</c:v>
                </c:pt>
                <c:pt idx="2186">
                  <c:v>21.718303500005277</c:v>
                </c:pt>
                <c:pt idx="2187">
                  <c:v>21.728235500006122</c:v>
                </c:pt>
                <c:pt idx="2188">
                  <c:v>21.738167500006966</c:v>
                </c:pt>
                <c:pt idx="2189">
                  <c:v>21.748098500000197</c:v>
                </c:pt>
                <c:pt idx="2190">
                  <c:v>21.758030500001041</c:v>
                </c:pt>
                <c:pt idx="2191">
                  <c:v>21.767962500001886</c:v>
                </c:pt>
                <c:pt idx="2192">
                  <c:v>21.777893499995116</c:v>
                </c:pt>
                <c:pt idx="2193">
                  <c:v>21.787825499995961</c:v>
                </c:pt>
                <c:pt idx="2194">
                  <c:v>21.797757499996806</c:v>
                </c:pt>
                <c:pt idx="2195">
                  <c:v>21.807688500004588</c:v>
                </c:pt>
                <c:pt idx="2196">
                  <c:v>21.817620500005432</c:v>
                </c:pt>
                <c:pt idx="2197">
                  <c:v>21.827552500006277</c:v>
                </c:pt>
                <c:pt idx="2198">
                  <c:v>21.837483499999507</c:v>
                </c:pt>
                <c:pt idx="2199">
                  <c:v>21.847415500000352</c:v>
                </c:pt>
                <c:pt idx="2200">
                  <c:v>21.857347500001197</c:v>
                </c:pt>
                <c:pt idx="2201">
                  <c:v>21.867278499994427</c:v>
                </c:pt>
                <c:pt idx="2202">
                  <c:v>21.877210499995272</c:v>
                </c:pt>
                <c:pt idx="2203">
                  <c:v>21.887142499996116</c:v>
                </c:pt>
                <c:pt idx="2204">
                  <c:v>21.897073500003899</c:v>
                </c:pt>
                <c:pt idx="2205">
                  <c:v>21.907005500004743</c:v>
                </c:pt>
                <c:pt idx="2206">
                  <c:v>21.916937500005588</c:v>
                </c:pt>
                <c:pt idx="2207">
                  <c:v>21.926868499998818</c:v>
                </c:pt>
                <c:pt idx="2208">
                  <c:v>21.936800499999663</c:v>
                </c:pt>
                <c:pt idx="2209">
                  <c:v>21.946732500000508</c:v>
                </c:pt>
                <c:pt idx="2210">
                  <c:v>21.956664500001352</c:v>
                </c:pt>
                <c:pt idx="2211">
                  <c:v>21.966595499994582</c:v>
                </c:pt>
                <c:pt idx="2212">
                  <c:v>21.976527499995427</c:v>
                </c:pt>
                <c:pt idx="2213">
                  <c:v>21.986459499996272</c:v>
                </c:pt>
                <c:pt idx="2214">
                  <c:v>21.996390500004054</c:v>
                </c:pt>
                <c:pt idx="2215">
                  <c:v>22.006322500004899</c:v>
                </c:pt>
                <c:pt idx="2216">
                  <c:v>22.016254500005743</c:v>
                </c:pt>
                <c:pt idx="2217">
                  <c:v>22.026185499998974</c:v>
                </c:pt>
                <c:pt idx="2218">
                  <c:v>22.036117499999818</c:v>
                </c:pt>
                <c:pt idx="2219">
                  <c:v>22.046049500000663</c:v>
                </c:pt>
                <c:pt idx="2220">
                  <c:v>22.055980499993893</c:v>
                </c:pt>
                <c:pt idx="2221">
                  <c:v>22.065912499994738</c:v>
                </c:pt>
                <c:pt idx="2222">
                  <c:v>22.075844499995583</c:v>
                </c:pt>
                <c:pt idx="2223">
                  <c:v>22.085775500003365</c:v>
                </c:pt>
                <c:pt idx="2224">
                  <c:v>22.09570750000421</c:v>
                </c:pt>
                <c:pt idx="2225">
                  <c:v>22.105639500005054</c:v>
                </c:pt>
                <c:pt idx="2226">
                  <c:v>22.115570499998285</c:v>
                </c:pt>
                <c:pt idx="2227">
                  <c:v>22.125502499999129</c:v>
                </c:pt>
                <c:pt idx="2228">
                  <c:v>22.135434499999974</c:v>
                </c:pt>
                <c:pt idx="2229">
                  <c:v>22.145365499993204</c:v>
                </c:pt>
                <c:pt idx="2230">
                  <c:v>22.155297499994049</c:v>
                </c:pt>
                <c:pt idx="2231">
                  <c:v>22.165229499994894</c:v>
                </c:pt>
                <c:pt idx="2232">
                  <c:v>22.175160500002676</c:v>
                </c:pt>
                <c:pt idx="2233">
                  <c:v>22.18509250000352</c:v>
                </c:pt>
                <c:pt idx="2234">
                  <c:v>22.195024500004365</c:v>
                </c:pt>
                <c:pt idx="2235">
                  <c:v>22.204955499997595</c:v>
                </c:pt>
                <c:pt idx="2236">
                  <c:v>22.21488749999844</c:v>
                </c:pt>
                <c:pt idx="2237">
                  <c:v>22.224819499999285</c:v>
                </c:pt>
                <c:pt idx="2238">
                  <c:v>22.234750500007067</c:v>
                </c:pt>
                <c:pt idx="2239">
                  <c:v>22.24468249999336</c:v>
                </c:pt>
                <c:pt idx="2240">
                  <c:v>22.254614499994204</c:v>
                </c:pt>
                <c:pt idx="2241">
                  <c:v>22.264546499995049</c:v>
                </c:pt>
                <c:pt idx="2242">
                  <c:v>22.274477500002831</c:v>
                </c:pt>
                <c:pt idx="2243">
                  <c:v>22.284409500003676</c:v>
                </c:pt>
                <c:pt idx="2244">
                  <c:v>22.294341500004521</c:v>
                </c:pt>
                <c:pt idx="2245">
                  <c:v>22.304272499997751</c:v>
                </c:pt>
                <c:pt idx="2246">
                  <c:v>22.314204499998596</c:v>
                </c:pt>
                <c:pt idx="2247">
                  <c:v>22.32413649999944</c:v>
                </c:pt>
                <c:pt idx="2248">
                  <c:v>22.334067500007222</c:v>
                </c:pt>
                <c:pt idx="2249">
                  <c:v>22.343999499993515</c:v>
                </c:pt>
                <c:pt idx="2250">
                  <c:v>22.35393149999436</c:v>
                </c:pt>
                <c:pt idx="2251">
                  <c:v>22.363862500002142</c:v>
                </c:pt>
                <c:pt idx="2252">
                  <c:v>22.373794500002987</c:v>
                </c:pt>
                <c:pt idx="2253">
                  <c:v>22.383726500003831</c:v>
                </c:pt>
                <c:pt idx="2254">
                  <c:v>22.393657499997062</c:v>
                </c:pt>
                <c:pt idx="2255">
                  <c:v>22.403589499997906</c:v>
                </c:pt>
                <c:pt idx="2256">
                  <c:v>22.413521499998751</c:v>
                </c:pt>
                <c:pt idx="2257">
                  <c:v>22.423452500006533</c:v>
                </c:pt>
                <c:pt idx="2258">
                  <c:v>22.433384499992826</c:v>
                </c:pt>
                <c:pt idx="2259">
                  <c:v>22.443316499993671</c:v>
                </c:pt>
                <c:pt idx="2260">
                  <c:v>22.453247500001453</c:v>
                </c:pt>
                <c:pt idx="2261">
                  <c:v>22.463179500002298</c:v>
                </c:pt>
                <c:pt idx="2262">
                  <c:v>22.473111500003142</c:v>
                </c:pt>
                <c:pt idx="2263">
                  <c:v>22.483043500003987</c:v>
                </c:pt>
                <c:pt idx="2264">
                  <c:v>22.492974499997217</c:v>
                </c:pt>
                <c:pt idx="2265">
                  <c:v>22.502906499998062</c:v>
                </c:pt>
                <c:pt idx="2266">
                  <c:v>22.512838499998907</c:v>
                </c:pt>
                <c:pt idx="2267">
                  <c:v>22.522769500006689</c:v>
                </c:pt>
                <c:pt idx="2268">
                  <c:v>22.532701499992982</c:v>
                </c:pt>
                <c:pt idx="2269">
                  <c:v>22.542633499993826</c:v>
                </c:pt>
                <c:pt idx="2270">
                  <c:v>22.552564500001608</c:v>
                </c:pt>
                <c:pt idx="2271">
                  <c:v>22.562496500002453</c:v>
                </c:pt>
                <c:pt idx="2272">
                  <c:v>22.572428500003298</c:v>
                </c:pt>
                <c:pt idx="2273">
                  <c:v>22.582359499996528</c:v>
                </c:pt>
                <c:pt idx="2274">
                  <c:v>22.592291499997373</c:v>
                </c:pt>
                <c:pt idx="2275">
                  <c:v>22.602223499998217</c:v>
                </c:pt>
                <c:pt idx="2276">
                  <c:v>22.612154500006</c:v>
                </c:pt>
                <c:pt idx="2277">
                  <c:v>22.622086500006844</c:v>
                </c:pt>
                <c:pt idx="2278">
                  <c:v>22.632018499993137</c:v>
                </c:pt>
                <c:pt idx="2279">
                  <c:v>22.641949500000919</c:v>
                </c:pt>
                <c:pt idx="2280">
                  <c:v>22.651881500001764</c:v>
                </c:pt>
                <c:pt idx="2281">
                  <c:v>22.661813500002609</c:v>
                </c:pt>
                <c:pt idx="2282">
                  <c:v>22.671744499995839</c:v>
                </c:pt>
                <c:pt idx="2283">
                  <c:v>22.681676499996684</c:v>
                </c:pt>
                <c:pt idx="2284">
                  <c:v>22.691608499997528</c:v>
                </c:pt>
                <c:pt idx="2285">
                  <c:v>22.701539666668396</c:v>
                </c:pt>
                <c:pt idx="2286">
                  <c:v>22.71147166666924</c:v>
                </c:pt>
                <c:pt idx="2287">
                  <c:v>22.721403666670085</c:v>
                </c:pt>
                <c:pt idx="2288">
                  <c:v>22.73133566667093</c:v>
                </c:pt>
                <c:pt idx="2289">
                  <c:v>22.74126666666416</c:v>
                </c:pt>
                <c:pt idx="2290">
                  <c:v>22.751198666665005</c:v>
                </c:pt>
                <c:pt idx="2291">
                  <c:v>22.761130666665849</c:v>
                </c:pt>
                <c:pt idx="2292">
                  <c:v>22.771061666673631</c:v>
                </c:pt>
                <c:pt idx="2293">
                  <c:v>22.780993666659924</c:v>
                </c:pt>
                <c:pt idx="2294">
                  <c:v>22.790925666660769</c:v>
                </c:pt>
                <c:pt idx="2295">
                  <c:v>22.800856666668551</c:v>
                </c:pt>
                <c:pt idx="2296">
                  <c:v>22.810788666669396</c:v>
                </c:pt>
                <c:pt idx="2297">
                  <c:v>22.82072066667024</c:v>
                </c:pt>
                <c:pt idx="2298">
                  <c:v>22.830651666663471</c:v>
                </c:pt>
                <c:pt idx="2299">
                  <c:v>22.840583666664315</c:v>
                </c:pt>
                <c:pt idx="2300">
                  <c:v>22.85051566666516</c:v>
                </c:pt>
                <c:pt idx="2301">
                  <c:v>22.860446666672942</c:v>
                </c:pt>
                <c:pt idx="2302">
                  <c:v>22.870378666673787</c:v>
                </c:pt>
                <c:pt idx="2303">
                  <c:v>22.88031066666008</c:v>
                </c:pt>
                <c:pt idx="2304">
                  <c:v>22.890241666667862</c:v>
                </c:pt>
                <c:pt idx="2305">
                  <c:v>22.900173666668707</c:v>
                </c:pt>
                <c:pt idx="2306">
                  <c:v>22.910105666669551</c:v>
                </c:pt>
                <c:pt idx="2307">
                  <c:v>22.920037666670396</c:v>
                </c:pt>
                <c:pt idx="2308">
                  <c:v>22.929968666663626</c:v>
                </c:pt>
                <c:pt idx="2309">
                  <c:v>22.939900666664471</c:v>
                </c:pt>
                <c:pt idx="2310">
                  <c:v>22.949832666665316</c:v>
                </c:pt>
                <c:pt idx="2311">
                  <c:v>22.959763666673098</c:v>
                </c:pt>
                <c:pt idx="2312">
                  <c:v>22.969695666673942</c:v>
                </c:pt>
                <c:pt idx="2313">
                  <c:v>22.979627666660235</c:v>
                </c:pt>
                <c:pt idx="2314">
                  <c:v>22.989558666668017</c:v>
                </c:pt>
                <c:pt idx="2315">
                  <c:v>22.999490666668862</c:v>
                </c:pt>
                <c:pt idx="2316">
                  <c:v>23.009422666669707</c:v>
                </c:pt>
                <c:pt idx="2317">
                  <c:v>23.019353666662937</c:v>
                </c:pt>
                <c:pt idx="2318">
                  <c:v>23.029285666663782</c:v>
                </c:pt>
                <c:pt idx="2319">
                  <c:v>23.039217666664626</c:v>
                </c:pt>
                <c:pt idx="2320">
                  <c:v>23.049148666672409</c:v>
                </c:pt>
                <c:pt idx="2321">
                  <c:v>23.059080666673253</c:v>
                </c:pt>
                <c:pt idx="2322">
                  <c:v>23.069012666659546</c:v>
                </c:pt>
                <c:pt idx="2323">
                  <c:v>23.078943666667328</c:v>
                </c:pt>
                <c:pt idx="2324">
                  <c:v>23.088875666668173</c:v>
                </c:pt>
                <c:pt idx="2325">
                  <c:v>23.098807666669018</c:v>
                </c:pt>
                <c:pt idx="2326">
                  <c:v>23.108739666669862</c:v>
                </c:pt>
                <c:pt idx="2327">
                  <c:v>23.118670666663093</c:v>
                </c:pt>
                <c:pt idx="2328">
                  <c:v>23.128602666663937</c:v>
                </c:pt>
                <c:pt idx="2329">
                  <c:v>23.138534666664782</c:v>
                </c:pt>
                <c:pt idx="2330">
                  <c:v>23.148465666672564</c:v>
                </c:pt>
                <c:pt idx="2331">
                  <c:v>23.158397666673409</c:v>
                </c:pt>
                <c:pt idx="2332">
                  <c:v>23.168329666659702</c:v>
                </c:pt>
                <c:pt idx="2333">
                  <c:v>23.178260666667484</c:v>
                </c:pt>
                <c:pt idx="2334">
                  <c:v>23.188192666668328</c:v>
                </c:pt>
                <c:pt idx="2335">
                  <c:v>23.198124666669173</c:v>
                </c:pt>
                <c:pt idx="2336">
                  <c:v>23.208055666662403</c:v>
                </c:pt>
                <c:pt idx="2337">
                  <c:v>23.217987666663248</c:v>
                </c:pt>
                <c:pt idx="2338">
                  <c:v>23.227919666664093</c:v>
                </c:pt>
                <c:pt idx="2339">
                  <c:v>23.237850666671875</c:v>
                </c:pt>
                <c:pt idx="2340">
                  <c:v>23.24778266667272</c:v>
                </c:pt>
                <c:pt idx="2341">
                  <c:v>23.257714666673564</c:v>
                </c:pt>
                <c:pt idx="2342">
                  <c:v>23.267646666659857</c:v>
                </c:pt>
                <c:pt idx="2343">
                  <c:v>23.277577666667639</c:v>
                </c:pt>
                <c:pt idx="2344">
                  <c:v>23.287509666668484</c:v>
                </c:pt>
                <c:pt idx="2345">
                  <c:v>23.297441666669329</c:v>
                </c:pt>
                <c:pt idx="2346">
                  <c:v>23.307372666662559</c:v>
                </c:pt>
                <c:pt idx="2347">
                  <c:v>23.317304666663404</c:v>
                </c:pt>
                <c:pt idx="2348">
                  <c:v>23.327236666664248</c:v>
                </c:pt>
                <c:pt idx="2349">
                  <c:v>23.33716766667203</c:v>
                </c:pt>
                <c:pt idx="2350">
                  <c:v>23.347099666672875</c:v>
                </c:pt>
                <c:pt idx="2351">
                  <c:v>23.35703166667372</c:v>
                </c:pt>
                <c:pt idx="2352">
                  <c:v>23.36696266666695</c:v>
                </c:pt>
                <c:pt idx="2353">
                  <c:v>23.376894666667795</c:v>
                </c:pt>
                <c:pt idx="2354">
                  <c:v>23.38682666666864</c:v>
                </c:pt>
                <c:pt idx="2355">
                  <c:v>23.39675766666187</c:v>
                </c:pt>
                <c:pt idx="2356">
                  <c:v>23.406689666662714</c:v>
                </c:pt>
                <c:pt idx="2357">
                  <c:v>23.416621666663559</c:v>
                </c:pt>
                <c:pt idx="2358">
                  <c:v>23.426552666671341</c:v>
                </c:pt>
                <c:pt idx="2359">
                  <c:v>23.436484666672186</c:v>
                </c:pt>
                <c:pt idx="2360">
                  <c:v>23.446416666673031</c:v>
                </c:pt>
                <c:pt idx="2361">
                  <c:v>23.456348666673875</c:v>
                </c:pt>
                <c:pt idx="2362">
                  <c:v>23.466279666667106</c:v>
                </c:pt>
                <c:pt idx="2363">
                  <c:v>23.47621166666795</c:v>
                </c:pt>
                <c:pt idx="2364">
                  <c:v>23.486143666668795</c:v>
                </c:pt>
                <c:pt idx="2365">
                  <c:v>23.496074666662025</c:v>
                </c:pt>
                <c:pt idx="2366">
                  <c:v>23.50600666666287</c:v>
                </c:pt>
                <c:pt idx="2367">
                  <c:v>23.515938666663715</c:v>
                </c:pt>
                <c:pt idx="2368">
                  <c:v>23.525869666671497</c:v>
                </c:pt>
                <c:pt idx="2369">
                  <c:v>23.535801666672342</c:v>
                </c:pt>
                <c:pt idx="2370">
                  <c:v>23.545733666673186</c:v>
                </c:pt>
                <c:pt idx="2371">
                  <c:v>23.555664666666416</c:v>
                </c:pt>
                <c:pt idx="2372">
                  <c:v>23.565596666667261</c:v>
                </c:pt>
                <c:pt idx="2373">
                  <c:v>23.575528666668106</c:v>
                </c:pt>
                <c:pt idx="2374">
                  <c:v>23.585459666661336</c:v>
                </c:pt>
                <c:pt idx="2375">
                  <c:v>23.595391666662181</c:v>
                </c:pt>
                <c:pt idx="2376">
                  <c:v>23.605323666663026</c:v>
                </c:pt>
                <c:pt idx="2377">
                  <c:v>23.61525566666387</c:v>
                </c:pt>
                <c:pt idx="2378">
                  <c:v>23.625186666671652</c:v>
                </c:pt>
                <c:pt idx="2379">
                  <c:v>23.635118666672497</c:v>
                </c:pt>
                <c:pt idx="2380">
                  <c:v>23.645050666673342</c:v>
                </c:pt>
                <c:pt idx="2381">
                  <c:v>23.654981666666572</c:v>
                </c:pt>
                <c:pt idx="2382">
                  <c:v>23.664913666667417</c:v>
                </c:pt>
                <c:pt idx="2383">
                  <c:v>23.674845666668261</c:v>
                </c:pt>
                <c:pt idx="2384">
                  <c:v>23.684776666661492</c:v>
                </c:pt>
                <c:pt idx="2385">
                  <c:v>23.694708666662336</c:v>
                </c:pt>
                <c:pt idx="2386">
                  <c:v>23.704640875002951</c:v>
                </c:pt>
                <c:pt idx="2387">
                  <c:v>23.714571874996182</c:v>
                </c:pt>
                <c:pt idx="2388">
                  <c:v>23.724503874997026</c:v>
                </c:pt>
                <c:pt idx="2389">
                  <c:v>23.734435874997871</c:v>
                </c:pt>
                <c:pt idx="2390">
                  <c:v>23.744366875005653</c:v>
                </c:pt>
                <c:pt idx="2391">
                  <c:v>23.754298875006498</c:v>
                </c:pt>
                <c:pt idx="2392">
                  <c:v>23.764230875007343</c:v>
                </c:pt>
                <c:pt idx="2393">
                  <c:v>23.774162874993635</c:v>
                </c:pt>
                <c:pt idx="2394">
                  <c:v>23.784093875001417</c:v>
                </c:pt>
                <c:pt idx="2395">
                  <c:v>23.794025875002262</c:v>
                </c:pt>
                <c:pt idx="2396">
                  <c:v>23.803957875003107</c:v>
                </c:pt>
                <c:pt idx="2397">
                  <c:v>23.813888874996337</c:v>
                </c:pt>
                <c:pt idx="2398">
                  <c:v>23.823820874997182</c:v>
                </c:pt>
                <c:pt idx="2399">
                  <c:v>23.833752874998027</c:v>
                </c:pt>
                <c:pt idx="2400">
                  <c:v>23.843683875005809</c:v>
                </c:pt>
                <c:pt idx="2401">
                  <c:v>23.853615875006653</c:v>
                </c:pt>
                <c:pt idx="2402">
                  <c:v>23.863547874992946</c:v>
                </c:pt>
                <c:pt idx="2403">
                  <c:v>23.873478875000728</c:v>
                </c:pt>
                <c:pt idx="2404">
                  <c:v>23.883410875001573</c:v>
                </c:pt>
                <c:pt idx="2405">
                  <c:v>23.893342875002418</c:v>
                </c:pt>
                <c:pt idx="2406">
                  <c:v>23.903274875003262</c:v>
                </c:pt>
                <c:pt idx="2407">
                  <c:v>23.913205874996493</c:v>
                </c:pt>
                <c:pt idx="2408">
                  <c:v>23.923137874997337</c:v>
                </c:pt>
                <c:pt idx="2409">
                  <c:v>23.933069874998182</c:v>
                </c:pt>
                <c:pt idx="2410">
                  <c:v>23.943000875005964</c:v>
                </c:pt>
                <c:pt idx="2411">
                  <c:v>23.952932875006809</c:v>
                </c:pt>
                <c:pt idx="2412">
                  <c:v>23.962864874993102</c:v>
                </c:pt>
                <c:pt idx="2413">
                  <c:v>23.972795875000884</c:v>
                </c:pt>
                <c:pt idx="2414">
                  <c:v>23.982727875001729</c:v>
                </c:pt>
                <c:pt idx="2415">
                  <c:v>23.992659875002573</c:v>
                </c:pt>
                <c:pt idx="2416">
                  <c:v>24.002590874995803</c:v>
                </c:pt>
                <c:pt idx="2417">
                  <c:v>24.012522874996648</c:v>
                </c:pt>
                <c:pt idx="2418">
                  <c:v>24.022454874997493</c:v>
                </c:pt>
                <c:pt idx="2419">
                  <c:v>24.032385875005275</c:v>
                </c:pt>
                <c:pt idx="2420">
                  <c:v>24.04231787500612</c:v>
                </c:pt>
                <c:pt idx="2421">
                  <c:v>24.052249875006964</c:v>
                </c:pt>
                <c:pt idx="2422">
                  <c:v>24.062181874993257</c:v>
                </c:pt>
                <c:pt idx="2423">
                  <c:v>24.072112875001039</c:v>
                </c:pt>
                <c:pt idx="2424">
                  <c:v>24.082044875001884</c:v>
                </c:pt>
                <c:pt idx="2425">
                  <c:v>24.091976875002729</c:v>
                </c:pt>
                <c:pt idx="2426">
                  <c:v>24.101907874995959</c:v>
                </c:pt>
                <c:pt idx="2427">
                  <c:v>24.111839874996804</c:v>
                </c:pt>
                <c:pt idx="2428">
                  <c:v>24.121771874997648</c:v>
                </c:pt>
                <c:pt idx="2429">
                  <c:v>24.131702875005431</c:v>
                </c:pt>
                <c:pt idx="2430">
                  <c:v>24.141634875006275</c:v>
                </c:pt>
                <c:pt idx="2431">
                  <c:v>24.15156687500712</c:v>
                </c:pt>
                <c:pt idx="2432">
                  <c:v>24.16149787500035</c:v>
                </c:pt>
                <c:pt idx="2433">
                  <c:v>24.171429875001195</c:v>
                </c:pt>
                <c:pt idx="2434">
                  <c:v>24.18136187500204</c:v>
                </c:pt>
                <c:pt idx="2435">
                  <c:v>24.191293875002884</c:v>
                </c:pt>
                <c:pt idx="2436">
                  <c:v>24.201224874996115</c:v>
                </c:pt>
                <c:pt idx="2437">
                  <c:v>24.211156874996959</c:v>
                </c:pt>
                <c:pt idx="2438">
                  <c:v>24.221088874997804</c:v>
                </c:pt>
                <c:pt idx="2439">
                  <c:v>24.231019875005586</c:v>
                </c:pt>
                <c:pt idx="2440">
                  <c:v>24.240951875006431</c:v>
                </c:pt>
                <c:pt idx="2441">
                  <c:v>24.250883875007275</c:v>
                </c:pt>
                <c:pt idx="2442">
                  <c:v>24.260814875000506</c:v>
                </c:pt>
                <c:pt idx="2443">
                  <c:v>24.27074687500135</c:v>
                </c:pt>
                <c:pt idx="2444">
                  <c:v>24.280678875002195</c:v>
                </c:pt>
                <c:pt idx="2445">
                  <c:v>24.290609874995425</c:v>
                </c:pt>
                <c:pt idx="2446">
                  <c:v>24.30054187499627</c:v>
                </c:pt>
                <c:pt idx="2447">
                  <c:v>24.310473874997115</c:v>
                </c:pt>
                <c:pt idx="2448">
                  <c:v>24.320404875004897</c:v>
                </c:pt>
                <c:pt idx="2449">
                  <c:v>24.330336875005742</c:v>
                </c:pt>
                <c:pt idx="2450">
                  <c:v>24.340268875006586</c:v>
                </c:pt>
                <c:pt idx="2451">
                  <c:v>24.350200874992879</c:v>
                </c:pt>
                <c:pt idx="2452">
                  <c:v>24.360131875000661</c:v>
                </c:pt>
                <c:pt idx="2453">
                  <c:v>24.370063875001506</c:v>
                </c:pt>
                <c:pt idx="2454">
                  <c:v>24.379995875002351</c:v>
                </c:pt>
                <c:pt idx="2455">
                  <c:v>24.389926874995581</c:v>
                </c:pt>
                <c:pt idx="2456">
                  <c:v>24.399858874996426</c:v>
                </c:pt>
                <c:pt idx="2457">
                  <c:v>24.40979087499727</c:v>
                </c:pt>
                <c:pt idx="2458">
                  <c:v>24.419721875005052</c:v>
                </c:pt>
                <c:pt idx="2459">
                  <c:v>24.429653875005897</c:v>
                </c:pt>
                <c:pt idx="2460">
                  <c:v>24.439585875006742</c:v>
                </c:pt>
                <c:pt idx="2461">
                  <c:v>24.449516874999972</c:v>
                </c:pt>
                <c:pt idx="2462">
                  <c:v>24.459448875000817</c:v>
                </c:pt>
                <c:pt idx="2463">
                  <c:v>24.469380875001661</c:v>
                </c:pt>
                <c:pt idx="2464">
                  <c:v>24.479312875002506</c:v>
                </c:pt>
                <c:pt idx="2465">
                  <c:v>24.489243874995736</c:v>
                </c:pt>
                <c:pt idx="2466">
                  <c:v>24.499175874996581</c:v>
                </c:pt>
                <c:pt idx="2467">
                  <c:v>24.509107874997426</c:v>
                </c:pt>
                <c:pt idx="2468">
                  <c:v>24.519038875005208</c:v>
                </c:pt>
                <c:pt idx="2469">
                  <c:v>24.528970875006053</c:v>
                </c:pt>
                <c:pt idx="2470">
                  <c:v>24.538902875006897</c:v>
                </c:pt>
                <c:pt idx="2471">
                  <c:v>24.548833875000128</c:v>
                </c:pt>
                <c:pt idx="2472">
                  <c:v>24.558765875000972</c:v>
                </c:pt>
                <c:pt idx="2473">
                  <c:v>24.568697875001817</c:v>
                </c:pt>
                <c:pt idx="2474">
                  <c:v>24.578628874995047</c:v>
                </c:pt>
                <c:pt idx="2475">
                  <c:v>24.588560874995892</c:v>
                </c:pt>
                <c:pt idx="2476">
                  <c:v>24.598492874996737</c:v>
                </c:pt>
                <c:pt idx="2477">
                  <c:v>24.608424874997581</c:v>
                </c:pt>
                <c:pt idx="2478">
                  <c:v>24.618355875005363</c:v>
                </c:pt>
                <c:pt idx="2479">
                  <c:v>24.628287875006208</c:v>
                </c:pt>
                <c:pt idx="2480">
                  <c:v>24.638219875007053</c:v>
                </c:pt>
                <c:pt idx="2481">
                  <c:v>24.648150875000283</c:v>
                </c:pt>
                <c:pt idx="2482">
                  <c:v>24.658082875001128</c:v>
                </c:pt>
                <c:pt idx="2483">
                  <c:v>24.668014875001973</c:v>
                </c:pt>
                <c:pt idx="2484">
                  <c:v>24.677945874995203</c:v>
                </c:pt>
                <c:pt idx="2485">
                  <c:v>24.687877874996047</c:v>
                </c:pt>
                <c:pt idx="2486">
                  <c:v>24.697808416662156</c:v>
                </c:pt>
                <c:pt idx="2487">
                  <c:v>24.707739416669938</c:v>
                </c:pt>
                <c:pt idx="2488">
                  <c:v>24.717671416670782</c:v>
                </c:pt>
                <c:pt idx="2489">
                  <c:v>24.727603416671627</c:v>
                </c:pt>
                <c:pt idx="2490">
                  <c:v>24.737535416672472</c:v>
                </c:pt>
                <c:pt idx="2491">
                  <c:v>24.747466416665702</c:v>
                </c:pt>
                <c:pt idx="2492">
                  <c:v>24.757398416666547</c:v>
                </c:pt>
                <c:pt idx="2493">
                  <c:v>24.767330416667392</c:v>
                </c:pt>
                <c:pt idx="2494">
                  <c:v>24.777261416660622</c:v>
                </c:pt>
                <c:pt idx="2495">
                  <c:v>24.787193416661466</c:v>
                </c:pt>
                <c:pt idx="2496">
                  <c:v>24.797125416662311</c:v>
                </c:pt>
                <c:pt idx="2497">
                  <c:v>24.807056416670093</c:v>
                </c:pt>
                <c:pt idx="2498">
                  <c:v>24.816988416670938</c:v>
                </c:pt>
                <c:pt idx="2499">
                  <c:v>24.826920416671783</c:v>
                </c:pt>
                <c:pt idx="2500">
                  <c:v>24.836851416665013</c:v>
                </c:pt>
                <c:pt idx="2501">
                  <c:v>24.846783416665858</c:v>
                </c:pt>
                <c:pt idx="2502">
                  <c:v>24.856715416666702</c:v>
                </c:pt>
                <c:pt idx="2503">
                  <c:v>24.866647416667547</c:v>
                </c:pt>
                <c:pt idx="2504">
                  <c:v>24.876578416660777</c:v>
                </c:pt>
                <c:pt idx="2505">
                  <c:v>24.886510416661622</c:v>
                </c:pt>
                <c:pt idx="2506">
                  <c:v>24.896442416662467</c:v>
                </c:pt>
                <c:pt idx="2507">
                  <c:v>24.906373416670249</c:v>
                </c:pt>
                <c:pt idx="2508">
                  <c:v>24.916305416671094</c:v>
                </c:pt>
                <c:pt idx="2509">
                  <c:v>24.926237416671938</c:v>
                </c:pt>
                <c:pt idx="2510">
                  <c:v>24.936168416665168</c:v>
                </c:pt>
                <c:pt idx="2511">
                  <c:v>24.946100416666013</c:v>
                </c:pt>
                <c:pt idx="2512">
                  <c:v>24.956032416666858</c:v>
                </c:pt>
                <c:pt idx="2513">
                  <c:v>24.965963416660088</c:v>
                </c:pt>
                <c:pt idx="2514">
                  <c:v>24.975895416660933</c:v>
                </c:pt>
                <c:pt idx="2515">
                  <c:v>24.985827416661778</c:v>
                </c:pt>
                <c:pt idx="2516">
                  <c:v>24.995759416662622</c:v>
                </c:pt>
                <c:pt idx="2517">
                  <c:v>25.005690416670404</c:v>
                </c:pt>
                <c:pt idx="2518">
                  <c:v>25.015622416671249</c:v>
                </c:pt>
                <c:pt idx="2519">
                  <c:v>25.025554416672094</c:v>
                </c:pt>
                <c:pt idx="2520">
                  <c:v>25.035485416665324</c:v>
                </c:pt>
                <c:pt idx="2521">
                  <c:v>25.045417416666169</c:v>
                </c:pt>
                <c:pt idx="2522">
                  <c:v>25.055349416667013</c:v>
                </c:pt>
                <c:pt idx="2523">
                  <c:v>25.065280416660244</c:v>
                </c:pt>
                <c:pt idx="2524">
                  <c:v>25.075212416661088</c:v>
                </c:pt>
                <c:pt idx="2525">
                  <c:v>25.085144416661933</c:v>
                </c:pt>
                <c:pt idx="2526">
                  <c:v>25.095076416662778</c:v>
                </c:pt>
                <c:pt idx="2527">
                  <c:v>25.10500741667056</c:v>
                </c:pt>
                <c:pt idx="2528">
                  <c:v>25.114939416671405</c:v>
                </c:pt>
                <c:pt idx="2529">
                  <c:v>25.124871416672249</c:v>
                </c:pt>
                <c:pt idx="2530">
                  <c:v>25.13480241666548</c:v>
                </c:pt>
                <c:pt idx="2531">
                  <c:v>25.144734416666324</c:v>
                </c:pt>
                <c:pt idx="2532">
                  <c:v>25.154666416667169</c:v>
                </c:pt>
                <c:pt idx="2533">
                  <c:v>25.164597416660399</c:v>
                </c:pt>
                <c:pt idx="2534">
                  <c:v>25.174529416661244</c:v>
                </c:pt>
                <c:pt idx="2535">
                  <c:v>25.184461416662089</c:v>
                </c:pt>
                <c:pt idx="2536">
                  <c:v>25.194392416669871</c:v>
                </c:pt>
                <c:pt idx="2537">
                  <c:v>25.204324416670715</c:v>
                </c:pt>
                <c:pt idx="2538">
                  <c:v>25.21425641667156</c:v>
                </c:pt>
                <c:pt idx="2539">
                  <c:v>25.224188416672405</c:v>
                </c:pt>
                <c:pt idx="2540">
                  <c:v>25.234119416665635</c:v>
                </c:pt>
                <c:pt idx="2541">
                  <c:v>25.24405141666648</c:v>
                </c:pt>
                <c:pt idx="2542">
                  <c:v>25.253983416667324</c:v>
                </c:pt>
                <c:pt idx="2543">
                  <c:v>25.263914416660555</c:v>
                </c:pt>
                <c:pt idx="2544">
                  <c:v>25.273846416661399</c:v>
                </c:pt>
                <c:pt idx="2545">
                  <c:v>25.283778416662244</c:v>
                </c:pt>
                <c:pt idx="2546">
                  <c:v>25.293709416670026</c:v>
                </c:pt>
                <c:pt idx="2547">
                  <c:v>25.303641416670871</c:v>
                </c:pt>
                <c:pt idx="2548">
                  <c:v>25.313573416671716</c:v>
                </c:pt>
                <c:pt idx="2549">
                  <c:v>25.32350541667256</c:v>
                </c:pt>
                <c:pt idx="2550">
                  <c:v>25.333436416665791</c:v>
                </c:pt>
                <c:pt idx="2551">
                  <c:v>25.343368416666635</c:v>
                </c:pt>
                <c:pt idx="2552">
                  <c:v>25.35330041666748</c:v>
                </c:pt>
                <c:pt idx="2553">
                  <c:v>25.36323141666071</c:v>
                </c:pt>
                <c:pt idx="2554">
                  <c:v>25.373163416661555</c:v>
                </c:pt>
                <c:pt idx="2555">
                  <c:v>25.3830954166624</c:v>
                </c:pt>
                <c:pt idx="2556">
                  <c:v>25.393026416670182</c:v>
                </c:pt>
                <c:pt idx="2557">
                  <c:v>25.402958416671026</c:v>
                </c:pt>
                <c:pt idx="2558">
                  <c:v>25.412890416671871</c:v>
                </c:pt>
                <c:pt idx="2559">
                  <c:v>25.422821416665101</c:v>
                </c:pt>
                <c:pt idx="2560">
                  <c:v>25.432753416665946</c:v>
                </c:pt>
                <c:pt idx="2561">
                  <c:v>25.442685416666791</c:v>
                </c:pt>
                <c:pt idx="2562">
                  <c:v>25.452617416667636</c:v>
                </c:pt>
                <c:pt idx="2563">
                  <c:v>25.462548416660866</c:v>
                </c:pt>
                <c:pt idx="2564">
                  <c:v>25.47248041666171</c:v>
                </c:pt>
                <c:pt idx="2565">
                  <c:v>25.482412416662555</c:v>
                </c:pt>
                <c:pt idx="2566">
                  <c:v>25.492343416670337</c:v>
                </c:pt>
                <c:pt idx="2567">
                  <c:v>25.502275416671182</c:v>
                </c:pt>
                <c:pt idx="2568">
                  <c:v>25.512207416672027</c:v>
                </c:pt>
                <c:pt idx="2569">
                  <c:v>25.522138416665257</c:v>
                </c:pt>
                <c:pt idx="2570">
                  <c:v>25.532070416666102</c:v>
                </c:pt>
                <c:pt idx="2571">
                  <c:v>25.542002416666946</c:v>
                </c:pt>
                <c:pt idx="2572">
                  <c:v>25.551934416667791</c:v>
                </c:pt>
                <c:pt idx="2573">
                  <c:v>25.561865416661021</c:v>
                </c:pt>
                <c:pt idx="2574">
                  <c:v>25.571797416661866</c:v>
                </c:pt>
                <c:pt idx="2575">
                  <c:v>25.581729416662711</c:v>
                </c:pt>
                <c:pt idx="2576">
                  <c:v>25.591660416670493</c:v>
                </c:pt>
                <c:pt idx="2577">
                  <c:v>25.601592416671338</c:v>
                </c:pt>
                <c:pt idx="2578">
                  <c:v>25.611524416672182</c:v>
                </c:pt>
                <c:pt idx="2579">
                  <c:v>25.621455416665412</c:v>
                </c:pt>
                <c:pt idx="2580">
                  <c:v>25.631387416666257</c:v>
                </c:pt>
                <c:pt idx="2581">
                  <c:v>25.641319416667102</c:v>
                </c:pt>
                <c:pt idx="2582">
                  <c:v>25.651251416667947</c:v>
                </c:pt>
                <c:pt idx="2583">
                  <c:v>25.661182416661177</c:v>
                </c:pt>
                <c:pt idx="2584">
                  <c:v>25.671114416662022</c:v>
                </c:pt>
                <c:pt idx="2585">
                  <c:v>25.681046416662866</c:v>
                </c:pt>
                <c:pt idx="2586">
                  <c:v>25.690977416670648</c:v>
                </c:pt>
                <c:pt idx="2587">
                  <c:v>25.7009100416617</c:v>
                </c:pt>
                <c:pt idx="2588">
                  <c:v>25.710842041662545</c:v>
                </c:pt>
                <c:pt idx="2589">
                  <c:v>25.720773041670327</c:v>
                </c:pt>
                <c:pt idx="2590">
                  <c:v>25.730705041671172</c:v>
                </c:pt>
                <c:pt idx="2591">
                  <c:v>25.740637041672016</c:v>
                </c:pt>
                <c:pt idx="2592">
                  <c:v>25.750569041672861</c:v>
                </c:pt>
                <c:pt idx="2593">
                  <c:v>25.760500041666091</c:v>
                </c:pt>
                <c:pt idx="2594">
                  <c:v>25.770432041666936</c:v>
                </c:pt>
                <c:pt idx="2595">
                  <c:v>25.780364041667781</c:v>
                </c:pt>
                <c:pt idx="2596">
                  <c:v>25.790295041661011</c:v>
                </c:pt>
                <c:pt idx="2597">
                  <c:v>25.800227041661856</c:v>
                </c:pt>
                <c:pt idx="2598">
                  <c:v>25.8101590416627</c:v>
                </c:pt>
                <c:pt idx="2599">
                  <c:v>25.820090041670483</c:v>
                </c:pt>
                <c:pt idx="2600">
                  <c:v>25.830022041671327</c:v>
                </c:pt>
                <c:pt idx="2601">
                  <c:v>25.839954041672172</c:v>
                </c:pt>
                <c:pt idx="2602">
                  <c:v>25.849885041665402</c:v>
                </c:pt>
                <c:pt idx="2603">
                  <c:v>25.859817041666247</c:v>
                </c:pt>
                <c:pt idx="2604">
                  <c:v>25.869749041667092</c:v>
                </c:pt>
                <c:pt idx="2605">
                  <c:v>25.879681041667936</c:v>
                </c:pt>
                <c:pt idx="2606">
                  <c:v>25.889612041661167</c:v>
                </c:pt>
                <c:pt idx="2607">
                  <c:v>25.899544041662011</c:v>
                </c:pt>
                <c:pt idx="2608">
                  <c:v>25.909476041662856</c:v>
                </c:pt>
                <c:pt idx="2609">
                  <c:v>25.919407041670638</c:v>
                </c:pt>
                <c:pt idx="2610">
                  <c:v>25.929339041671483</c:v>
                </c:pt>
                <c:pt idx="2611">
                  <c:v>25.939271041672328</c:v>
                </c:pt>
                <c:pt idx="2612">
                  <c:v>25.949202041665558</c:v>
                </c:pt>
                <c:pt idx="2613">
                  <c:v>25.959134041666402</c:v>
                </c:pt>
                <c:pt idx="2614">
                  <c:v>25.969066041667247</c:v>
                </c:pt>
                <c:pt idx="2615">
                  <c:v>25.978998041668092</c:v>
                </c:pt>
                <c:pt idx="2616">
                  <c:v>25.988929041661322</c:v>
                </c:pt>
                <c:pt idx="2617">
                  <c:v>25.998861041662167</c:v>
                </c:pt>
                <c:pt idx="2618">
                  <c:v>26.008793041663012</c:v>
                </c:pt>
                <c:pt idx="2619">
                  <c:v>26.018724041670794</c:v>
                </c:pt>
                <c:pt idx="2620">
                  <c:v>26.028656041671638</c:v>
                </c:pt>
                <c:pt idx="2621">
                  <c:v>26.038588041672483</c:v>
                </c:pt>
                <c:pt idx="2622">
                  <c:v>26.048519041665713</c:v>
                </c:pt>
                <c:pt idx="2623">
                  <c:v>26.058451041666558</c:v>
                </c:pt>
                <c:pt idx="2624">
                  <c:v>26.068383041667403</c:v>
                </c:pt>
                <c:pt idx="2625">
                  <c:v>26.078315041668247</c:v>
                </c:pt>
                <c:pt idx="2626">
                  <c:v>26.088246041661478</c:v>
                </c:pt>
                <c:pt idx="2627">
                  <c:v>26.098178041662322</c:v>
                </c:pt>
                <c:pt idx="2628">
                  <c:v>26.108110041663167</c:v>
                </c:pt>
                <c:pt idx="2629">
                  <c:v>26.118041041670949</c:v>
                </c:pt>
                <c:pt idx="2630">
                  <c:v>26.127973041671794</c:v>
                </c:pt>
                <c:pt idx="2631">
                  <c:v>26.137905041672639</c:v>
                </c:pt>
                <c:pt idx="2632">
                  <c:v>26.147836041665869</c:v>
                </c:pt>
                <c:pt idx="2633">
                  <c:v>26.157768041666714</c:v>
                </c:pt>
                <c:pt idx="2634">
                  <c:v>26.167700041667558</c:v>
                </c:pt>
                <c:pt idx="2635">
                  <c:v>26.177632041668403</c:v>
                </c:pt>
                <c:pt idx="2636">
                  <c:v>26.187563041661633</c:v>
                </c:pt>
                <c:pt idx="2637">
                  <c:v>26.197495041662478</c:v>
                </c:pt>
                <c:pt idx="2638">
                  <c:v>26.207427041663323</c:v>
                </c:pt>
                <c:pt idx="2639">
                  <c:v>26.217358041671105</c:v>
                </c:pt>
                <c:pt idx="2640">
                  <c:v>26.227290041671949</c:v>
                </c:pt>
                <c:pt idx="2641">
                  <c:v>26.237222041672794</c:v>
                </c:pt>
                <c:pt idx="2642">
                  <c:v>26.247153041666024</c:v>
                </c:pt>
                <c:pt idx="2643">
                  <c:v>26.257085041666869</c:v>
                </c:pt>
                <c:pt idx="2644">
                  <c:v>26.267017041667714</c:v>
                </c:pt>
                <c:pt idx="2645">
                  <c:v>26.276949041668558</c:v>
                </c:pt>
                <c:pt idx="2646">
                  <c:v>26.286880041661789</c:v>
                </c:pt>
                <c:pt idx="2647">
                  <c:v>26.296812041662633</c:v>
                </c:pt>
                <c:pt idx="2648">
                  <c:v>26.306744041663478</c:v>
                </c:pt>
                <c:pt idx="2649">
                  <c:v>26.31667504167126</c:v>
                </c:pt>
                <c:pt idx="2650">
                  <c:v>26.326607041672105</c:v>
                </c:pt>
                <c:pt idx="2651">
                  <c:v>26.33653904167295</c:v>
                </c:pt>
                <c:pt idx="2652">
                  <c:v>26.34647004166618</c:v>
                </c:pt>
                <c:pt idx="2653">
                  <c:v>26.356402041667025</c:v>
                </c:pt>
                <c:pt idx="2654">
                  <c:v>26.366334041667869</c:v>
                </c:pt>
                <c:pt idx="2655">
                  <c:v>26.376266041668714</c:v>
                </c:pt>
                <c:pt idx="2656">
                  <c:v>26.386197041661944</c:v>
                </c:pt>
                <c:pt idx="2657">
                  <c:v>26.396129041662789</c:v>
                </c:pt>
                <c:pt idx="2658">
                  <c:v>26.406061041663634</c:v>
                </c:pt>
                <c:pt idx="2659">
                  <c:v>26.415992041671416</c:v>
                </c:pt>
                <c:pt idx="2660">
                  <c:v>26.425924041672261</c:v>
                </c:pt>
                <c:pt idx="2661">
                  <c:v>26.435856041673105</c:v>
                </c:pt>
                <c:pt idx="2662">
                  <c:v>26.445787041666335</c:v>
                </c:pt>
                <c:pt idx="2663">
                  <c:v>26.45571904166718</c:v>
                </c:pt>
                <c:pt idx="2664">
                  <c:v>26.465651041668025</c:v>
                </c:pt>
                <c:pt idx="2665">
                  <c:v>26.47558304166887</c:v>
                </c:pt>
                <c:pt idx="2666">
                  <c:v>26.4855140416621</c:v>
                </c:pt>
                <c:pt idx="2667">
                  <c:v>26.495446041662944</c:v>
                </c:pt>
                <c:pt idx="2668">
                  <c:v>26.505378041663789</c:v>
                </c:pt>
                <c:pt idx="2669">
                  <c:v>26.515309041671571</c:v>
                </c:pt>
                <c:pt idx="2670">
                  <c:v>26.525241041672416</c:v>
                </c:pt>
                <c:pt idx="2671">
                  <c:v>26.535173041673261</c:v>
                </c:pt>
                <c:pt idx="2672">
                  <c:v>26.545104041666491</c:v>
                </c:pt>
                <c:pt idx="2673">
                  <c:v>26.555036041667336</c:v>
                </c:pt>
                <c:pt idx="2674">
                  <c:v>26.56496804166818</c:v>
                </c:pt>
                <c:pt idx="2675">
                  <c:v>26.574900041669025</c:v>
                </c:pt>
                <c:pt idx="2676">
                  <c:v>26.584831041662255</c:v>
                </c:pt>
                <c:pt idx="2677">
                  <c:v>26.5947630416631</c:v>
                </c:pt>
                <c:pt idx="2678">
                  <c:v>26.604695041663945</c:v>
                </c:pt>
                <c:pt idx="2679">
                  <c:v>26.614626041671727</c:v>
                </c:pt>
                <c:pt idx="2680">
                  <c:v>26.624558041672572</c:v>
                </c:pt>
                <c:pt idx="2681">
                  <c:v>26.634490041673416</c:v>
                </c:pt>
                <c:pt idx="2682">
                  <c:v>26.644422041659709</c:v>
                </c:pt>
                <c:pt idx="2683">
                  <c:v>26.654353041667491</c:v>
                </c:pt>
                <c:pt idx="2684">
                  <c:v>26.664285041668336</c:v>
                </c:pt>
                <c:pt idx="2685">
                  <c:v>26.674217041669181</c:v>
                </c:pt>
                <c:pt idx="2686">
                  <c:v>26.684148041662411</c:v>
                </c:pt>
                <c:pt idx="2687">
                  <c:v>26.694080041663256</c:v>
                </c:pt>
                <c:pt idx="2688">
                  <c:v>26.704012250003871</c:v>
                </c:pt>
                <c:pt idx="2689">
                  <c:v>26.713943249997101</c:v>
                </c:pt>
                <c:pt idx="2690">
                  <c:v>26.723875249997946</c:v>
                </c:pt>
                <c:pt idx="2691">
                  <c:v>26.73380724999879</c:v>
                </c:pt>
                <c:pt idx="2692">
                  <c:v>26.743739249999635</c:v>
                </c:pt>
                <c:pt idx="2693">
                  <c:v>26.753670249992865</c:v>
                </c:pt>
                <c:pt idx="2694">
                  <c:v>26.76360224999371</c:v>
                </c:pt>
                <c:pt idx="2695">
                  <c:v>26.773534249994555</c:v>
                </c:pt>
                <c:pt idx="2696">
                  <c:v>26.783465250002337</c:v>
                </c:pt>
                <c:pt idx="2697">
                  <c:v>26.793397250003181</c:v>
                </c:pt>
                <c:pt idx="2698">
                  <c:v>26.803329250004026</c:v>
                </c:pt>
                <c:pt idx="2699">
                  <c:v>26.813260249997256</c:v>
                </c:pt>
                <c:pt idx="2700">
                  <c:v>26.823192249998101</c:v>
                </c:pt>
                <c:pt idx="2701">
                  <c:v>26.833124249998946</c:v>
                </c:pt>
                <c:pt idx="2702">
                  <c:v>26.84305624999979</c:v>
                </c:pt>
                <c:pt idx="2703">
                  <c:v>26.852987249993021</c:v>
                </c:pt>
                <c:pt idx="2704">
                  <c:v>26.862919249993865</c:v>
                </c:pt>
                <c:pt idx="2705">
                  <c:v>26.87285124999471</c:v>
                </c:pt>
                <c:pt idx="2706">
                  <c:v>26.882782250002492</c:v>
                </c:pt>
                <c:pt idx="2707">
                  <c:v>26.892714250003337</c:v>
                </c:pt>
                <c:pt idx="2708">
                  <c:v>26.902646250004182</c:v>
                </c:pt>
                <c:pt idx="2709">
                  <c:v>26.912578250005026</c:v>
                </c:pt>
                <c:pt idx="2710">
                  <c:v>26.922509249998257</c:v>
                </c:pt>
                <c:pt idx="2711">
                  <c:v>26.932441249999101</c:v>
                </c:pt>
                <c:pt idx="2712">
                  <c:v>26.942373249999946</c:v>
                </c:pt>
                <c:pt idx="2713">
                  <c:v>26.952304249993176</c:v>
                </c:pt>
                <c:pt idx="2714">
                  <c:v>26.962236249994021</c:v>
                </c:pt>
                <c:pt idx="2715">
                  <c:v>26.972168249994866</c:v>
                </c:pt>
                <c:pt idx="2716">
                  <c:v>26.982099250002648</c:v>
                </c:pt>
                <c:pt idx="2717">
                  <c:v>26.992031250003492</c:v>
                </c:pt>
                <c:pt idx="2718">
                  <c:v>27.001963250004337</c:v>
                </c:pt>
                <c:pt idx="2719">
                  <c:v>27.011895250005182</c:v>
                </c:pt>
                <c:pt idx="2720">
                  <c:v>27.021826249998412</c:v>
                </c:pt>
                <c:pt idx="2721">
                  <c:v>27.031758249999257</c:v>
                </c:pt>
                <c:pt idx="2722">
                  <c:v>27.041690250000102</c:v>
                </c:pt>
                <c:pt idx="2723">
                  <c:v>27.051621249993332</c:v>
                </c:pt>
                <c:pt idx="2724">
                  <c:v>27.061553249994176</c:v>
                </c:pt>
                <c:pt idx="2725">
                  <c:v>27.071485249995021</c:v>
                </c:pt>
                <c:pt idx="2726">
                  <c:v>27.081416250002803</c:v>
                </c:pt>
                <c:pt idx="2727">
                  <c:v>27.091348250003648</c:v>
                </c:pt>
                <c:pt idx="2728">
                  <c:v>27.101280250004493</c:v>
                </c:pt>
                <c:pt idx="2729">
                  <c:v>27.111212250005337</c:v>
                </c:pt>
                <c:pt idx="2730">
                  <c:v>27.121143249998568</c:v>
                </c:pt>
                <c:pt idx="2731">
                  <c:v>27.131075249999412</c:v>
                </c:pt>
                <c:pt idx="2732">
                  <c:v>27.141007250000257</c:v>
                </c:pt>
                <c:pt idx="2733">
                  <c:v>27.150938249993487</c:v>
                </c:pt>
                <c:pt idx="2734">
                  <c:v>27.160870249994332</c:v>
                </c:pt>
                <c:pt idx="2735">
                  <c:v>27.170802249995177</c:v>
                </c:pt>
                <c:pt idx="2736">
                  <c:v>27.180734249996021</c:v>
                </c:pt>
                <c:pt idx="2737">
                  <c:v>27.190665250003804</c:v>
                </c:pt>
                <c:pt idx="2738">
                  <c:v>27.200597250004648</c:v>
                </c:pt>
                <c:pt idx="2739">
                  <c:v>27.210529250005493</c:v>
                </c:pt>
                <c:pt idx="2740">
                  <c:v>27.220460249998723</c:v>
                </c:pt>
                <c:pt idx="2741">
                  <c:v>27.230392249999568</c:v>
                </c:pt>
                <c:pt idx="2742">
                  <c:v>27.240324250000413</c:v>
                </c:pt>
                <c:pt idx="2743">
                  <c:v>27.250255249993643</c:v>
                </c:pt>
                <c:pt idx="2744">
                  <c:v>27.260187249994488</c:v>
                </c:pt>
                <c:pt idx="2745">
                  <c:v>27.270119249995332</c:v>
                </c:pt>
                <c:pt idx="2746">
                  <c:v>27.280051249996177</c:v>
                </c:pt>
                <c:pt idx="2747">
                  <c:v>27.289982250003959</c:v>
                </c:pt>
                <c:pt idx="2748">
                  <c:v>27.299914250004804</c:v>
                </c:pt>
                <c:pt idx="2749">
                  <c:v>27.309846250005648</c:v>
                </c:pt>
                <c:pt idx="2750">
                  <c:v>27.319777249998879</c:v>
                </c:pt>
                <c:pt idx="2751">
                  <c:v>27.329709249999723</c:v>
                </c:pt>
                <c:pt idx="2752">
                  <c:v>27.339641250000568</c:v>
                </c:pt>
                <c:pt idx="2753">
                  <c:v>27.349573250001413</c:v>
                </c:pt>
                <c:pt idx="2754">
                  <c:v>27.359504249994643</c:v>
                </c:pt>
                <c:pt idx="2755">
                  <c:v>27.369436249995488</c:v>
                </c:pt>
                <c:pt idx="2756">
                  <c:v>27.379368249996332</c:v>
                </c:pt>
                <c:pt idx="2757">
                  <c:v>27.389299250004115</c:v>
                </c:pt>
                <c:pt idx="2758">
                  <c:v>27.399231250004959</c:v>
                </c:pt>
                <c:pt idx="2759">
                  <c:v>27.409163250005804</c:v>
                </c:pt>
                <c:pt idx="2760">
                  <c:v>27.419094249999034</c:v>
                </c:pt>
                <c:pt idx="2761">
                  <c:v>27.429026249999879</c:v>
                </c:pt>
                <c:pt idx="2762">
                  <c:v>27.438958250000724</c:v>
                </c:pt>
                <c:pt idx="2763">
                  <c:v>27.448890250001568</c:v>
                </c:pt>
                <c:pt idx="2764">
                  <c:v>27.458821249994799</c:v>
                </c:pt>
                <c:pt idx="2765">
                  <c:v>27.468753249995643</c:v>
                </c:pt>
                <c:pt idx="2766">
                  <c:v>27.478685249996488</c:v>
                </c:pt>
                <c:pt idx="2767">
                  <c:v>27.48861625000427</c:v>
                </c:pt>
                <c:pt idx="2768">
                  <c:v>27.498548250005115</c:v>
                </c:pt>
                <c:pt idx="2769">
                  <c:v>27.50848025000596</c:v>
                </c:pt>
                <c:pt idx="2770">
                  <c:v>27.518412250006804</c:v>
                </c:pt>
                <c:pt idx="2771">
                  <c:v>27.528343250000034</c:v>
                </c:pt>
                <c:pt idx="2772">
                  <c:v>27.538275250000879</c:v>
                </c:pt>
                <c:pt idx="2773">
                  <c:v>27.548207250001724</c:v>
                </c:pt>
                <c:pt idx="2774">
                  <c:v>27.558138249994954</c:v>
                </c:pt>
                <c:pt idx="2775">
                  <c:v>27.568070249995799</c:v>
                </c:pt>
                <c:pt idx="2776">
                  <c:v>27.578002249996644</c:v>
                </c:pt>
                <c:pt idx="2777">
                  <c:v>27.587933250004426</c:v>
                </c:pt>
                <c:pt idx="2778">
                  <c:v>27.59786525000527</c:v>
                </c:pt>
                <c:pt idx="2779">
                  <c:v>27.607797250006115</c:v>
                </c:pt>
                <c:pt idx="2780">
                  <c:v>27.61772925000696</c:v>
                </c:pt>
                <c:pt idx="2781">
                  <c:v>27.62766025000019</c:v>
                </c:pt>
                <c:pt idx="2782">
                  <c:v>27.637592250001035</c:v>
                </c:pt>
                <c:pt idx="2783">
                  <c:v>27.647524250001879</c:v>
                </c:pt>
                <c:pt idx="2784">
                  <c:v>27.65745524999511</c:v>
                </c:pt>
                <c:pt idx="2785">
                  <c:v>27.667387249995954</c:v>
                </c:pt>
                <c:pt idx="2786">
                  <c:v>27.677319249996799</c:v>
                </c:pt>
                <c:pt idx="2787">
                  <c:v>27.687251249997644</c:v>
                </c:pt>
                <c:pt idx="2788">
                  <c:v>27.697182250005426</c:v>
                </c:pt>
                <c:pt idx="2789">
                  <c:v>27.707114874996478</c:v>
                </c:pt>
                <c:pt idx="2790">
                  <c:v>27.717046874997322</c:v>
                </c:pt>
                <c:pt idx="2791">
                  <c:v>27.726977875005105</c:v>
                </c:pt>
                <c:pt idx="2792">
                  <c:v>27.736909875005949</c:v>
                </c:pt>
                <c:pt idx="2793">
                  <c:v>27.746841875006794</c:v>
                </c:pt>
                <c:pt idx="2794">
                  <c:v>27.756772875000024</c:v>
                </c:pt>
                <c:pt idx="2795">
                  <c:v>27.766704875000869</c:v>
                </c:pt>
                <c:pt idx="2796">
                  <c:v>27.776636875001714</c:v>
                </c:pt>
                <c:pt idx="2797">
                  <c:v>27.786568875002558</c:v>
                </c:pt>
                <c:pt idx="2798">
                  <c:v>27.796499874995789</c:v>
                </c:pt>
                <c:pt idx="2799">
                  <c:v>27.806431874996633</c:v>
                </c:pt>
                <c:pt idx="2800">
                  <c:v>27.816363874997478</c:v>
                </c:pt>
                <c:pt idx="2801">
                  <c:v>27.82629487500526</c:v>
                </c:pt>
                <c:pt idx="2802">
                  <c:v>27.836226875006105</c:v>
                </c:pt>
                <c:pt idx="2803">
                  <c:v>27.84615887500695</c:v>
                </c:pt>
                <c:pt idx="2804">
                  <c:v>27.856090874993242</c:v>
                </c:pt>
                <c:pt idx="2805">
                  <c:v>27.866021875001024</c:v>
                </c:pt>
                <c:pt idx="2806">
                  <c:v>27.875953875001869</c:v>
                </c:pt>
                <c:pt idx="2807">
                  <c:v>27.885885875002714</c:v>
                </c:pt>
                <c:pt idx="2808">
                  <c:v>27.895816874995944</c:v>
                </c:pt>
                <c:pt idx="2809">
                  <c:v>27.905748874996789</c:v>
                </c:pt>
                <c:pt idx="2810">
                  <c:v>27.915680874997634</c:v>
                </c:pt>
                <c:pt idx="2811">
                  <c:v>27.925612874998478</c:v>
                </c:pt>
                <c:pt idx="2812">
                  <c:v>27.93554387500626</c:v>
                </c:pt>
                <c:pt idx="2813">
                  <c:v>27.945475875007105</c:v>
                </c:pt>
                <c:pt idx="2814">
                  <c:v>27.955407874993398</c:v>
                </c:pt>
                <c:pt idx="2815">
                  <c:v>27.96533887500118</c:v>
                </c:pt>
                <c:pt idx="2816">
                  <c:v>27.975270875002025</c:v>
                </c:pt>
                <c:pt idx="2817">
                  <c:v>27.985202875002869</c:v>
                </c:pt>
                <c:pt idx="2818">
                  <c:v>27.995134875003714</c:v>
                </c:pt>
                <c:pt idx="2819">
                  <c:v>28.005065874996944</c:v>
                </c:pt>
                <c:pt idx="2820">
                  <c:v>28.014997874997789</c:v>
                </c:pt>
                <c:pt idx="2821">
                  <c:v>28.024929874998634</c:v>
                </c:pt>
                <c:pt idx="2822">
                  <c:v>28.034860875006416</c:v>
                </c:pt>
                <c:pt idx="2823">
                  <c:v>28.044792875007261</c:v>
                </c:pt>
                <c:pt idx="2824">
                  <c:v>28.054724874993553</c:v>
                </c:pt>
                <c:pt idx="2825">
                  <c:v>28.064656874994398</c:v>
                </c:pt>
                <c:pt idx="2826">
                  <c:v>28.07458787500218</c:v>
                </c:pt>
                <c:pt idx="2827">
                  <c:v>28.084519875003025</c:v>
                </c:pt>
                <c:pt idx="2828">
                  <c:v>28.09445187500387</c:v>
                </c:pt>
                <c:pt idx="2829">
                  <c:v>28.1043828749971</c:v>
                </c:pt>
                <c:pt idx="2830">
                  <c:v>28.114314874997945</c:v>
                </c:pt>
                <c:pt idx="2831">
                  <c:v>28.124246874998789</c:v>
                </c:pt>
                <c:pt idx="2832">
                  <c:v>28.134177875006571</c:v>
                </c:pt>
                <c:pt idx="2833">
                  <c:v>28.144109874992864</c:v>
                </c:pt>
                <c:pt idx="2834">
                  <c:v>28.154041874993709</c:v>
                </c:pt>
                <c:pt idx="2835">
                  <c:v>28.163973874994554</c:v>
                </c:pt>
                <c:pt idx="2836">
                  <c:v>28.173904875002336</c:v>
                </c:pt>
                <c:pt idx="2837">
                  <c:v>28.18383687500318</c:v>
                </c:pt>
                <c:pt idx="2838">
                  <c:v>28.193768875004025</c:v>
                </c:pt>
                <c:pt idx="2839">
                  <c:v>28.203699874997255</c:v>
                </c:pt>
                <c:pt idx="2840">
                  <c:v>28.2136318749981</c:v>
                </c:pt>
                <c:pt idx="2841">
                  <c:v>28.223563874998945</c:v>
                </c:pt>
                <c:pt idx="2842">
                  <c:v>28.23349587499979</c:v>
                </c:pt>
                <c:pt idx="2843">
                  <c:v>28.24342687499302</c:v>
                </c:pt>
                <c:pt idx="2844">
                  <c:v>28.253358874993864</c:v>
                </c:pt>
                <c:pt idx="2845">
                  <c:v>28.263290874994709</c:v>
                </c:pt>
                <c:pt idx="2846">
                  <c:v>28.273221875002491</c:v>
                </c:pt>
                <c:pt idx="2847">
                  <c:v>28.283153875003336</c:v>
                </c:pt>
                <c:pt idx="2848">
                  <c:v>28.293085875004181</c:v>
                </c:pt>
                <c:pt idx="2849">
                  <c:v>28.303017875005025</c:v>
                </c:pt>
                <c:pt idx="2850">
                  <c:v>28.312948874998256</c:v>
                </c:pt>
                <c:pt idx="2851">
                  <c:v>28.3228808749991</c:v>
                </c:pt>
                <c:pt idx="2852">
                  <c:v>28.332812874999945</c:v>
                </c:pt>
                <c:pt idx="2853">
                  <c:v>28.342743874993175</c:v>
                </c:pt>
                <c:pt idx="2854">
                  <c:v>28.35267587499402</c:v>
                </c:pt>
                <c:pt idx="2855">
                  <c:v>28.362607874994865</c:v>
                </c:pt>
                <c:pt idx="2856">
                  <c:v>28.372539874995709</c:v>
                </c:pt>
                <c:pt idx="2857">
                  <c:v>28.382470875003492</c:v>
                </c:pt>
                <c:pt idx="2858">
                  <c:v>28.392402875004336</c:v>
                </c:pt>
                <c:pt idx="2859">
                  <c:v>28.402334875005181</c:v>
                </c:pt>
                <c:pt idx="2860">
                  <c:v>28.412265874998411</c:v>
                </c:pt>
                <c:pt idx="2861">
                  <c:v>28.422197874999256</c:v>
                </c:pt>
                <c:pt idx="2862">
                  <c:v>28.432129875000101</c:v>
                </c:pt>
                <c:pt idx="2863">
                  <c:v>28.442061875000945</c:v>
                </c:pt>
                <c:pt idx="2864">
                  <c:v>28.451992874994176</c:v>
                </c:pt>
                <c:pt idx="2865">
                  <c:v>28.46192487499502</c:v>
                </c:pt>
                <c:pt idx="2866">
                  <c:v>28.471856874995865</c:v>
                </c:pt>
                <c:pt idx="2867">
                  <c:v>28.481787875003647</c:v>
                </c:pt>
                <c:pt idx="2868">
                  <c:v>28.491719875004492</c:v>
                </c:pt>
                <c:pt idx="2869">
                  <c:v>28.501651875005336</c:v>
                </c:pt>
                <c:pt idx="2870">
                  <c:v>28.511582874998567</c:v>
                </c:pt>
                <c:pt idx="2871">
                  <c:v>28.521514874999411</c:v>
                </c:pt>
                <c:pt idx="2872">
                  <c:v>28.531446875000256</c:v>
                </c:pt>
                <c:pt idx="2873">
                  <c:v>28.541378875001101</c:v>
                </c:pt>
                <c:pt idx="2874">
                  <c:v>28.551309874994331</c:v>
                </c:pt>
                <c:pt idx="2875">
                  <c:v>28.561241874995176</c:v>
                </c:pt>
                <c:pt idx="2876">
                  <c:v>28.57117387499602</c:v>
                </c:pt>
                <c:pt idx="2877">
                  <c:v>28.581104875003803</c:v>
                </c:pt>
                <c:pt idx="2878">
                  <c:v>28.591036875004647</c:v>
                </c:pt>
                <c:pt idx="2879">
                  <c:v>28.600968875005492</c:v>
                </c:pt>
                <c:pt idx="2880">
                  <c:v>28.610900875006337</c:v>
                </c:pt>
                <c:pt idx="2881">
                  <c:v>28.620831874999567</c:v>
                </c:pt>
                <c:pt idx="2882">
                  <c:v>28.630763875000412</c:v>
                </c:pt>
                <c:pt idx="2883">
                  <c:v>28.640695875001256</c:v>
                </c:pt>
                <c:pt idx="2884">
                  <c:v>28.650626874994487</c:v>
                </c:pt>
                <c:pt idx="2885">
                  <c:v>28.660558874995331</c:v>
                </c:pt>
                <c:pt idx="2886">
                  <c:v>28.670490874996176</c:v>
                </c:pt>
                <c:pt idx="2887">
                  <c:v>28.680422874997021</c:v>
                </c:pt>
                <c:pt idx="2888">
                  <c:v>28.690353875004803</c:v>
                </c:pt>
                <c:pt idx="2889">
                  <c:v>28.700285875005648</c:v>
                </c:pt>
                <c:pt idx="2890">
                  <c:v>28.71021775000554</c:v>
                </c:pt>
                <c:pt idx="2891">
                  <c:v>28.720148749998771</c:v>
                </c:pt>
                <c:pt idx="2892">
                  <c:v>28.730080749999615</c:v>
                </c:pt>
                <c:pt idx="2893">
                  <c:v>28.74001275000046</c:v>
                </c:pt>
                <c:pt idx="2894">
                  <c:v>28.749944750001305</c:v>
                </c:pt>
                <c:pt idx="2895">
                  <c:v>28.759875749994535</c:v>
                </c:pt>
                <c:pt idx="2896">
                  <c:v>28.76980774999538</c:v>
                </c:pt>
                <c:pt idx="2897">
                  <c:v>28.779739749996224</c:v>
                </c:pt>
                <c:pt idx="2898">
                  <c:v>28.789670750004007</c:v>
                </c:pt>
                <c:pt idx="2899">
                  <c:v>28.799602750004851</c:v>
                </c:pt>
                <c:pt idx="2900">
                  <c:v>28.809534750005696</c:v>
                </c:pt>
                <c:pt idx="2901">
                  <c:v>28.819466750006541</c:v>
                </c:pt>
                <c:pt idx="2902">
                  <c:v>28.829397749999771</c:v>
                </c:pt>
                <c:pt idx="2903">
                  <c:v>28.839329750000616</c:v>
                </c:pt>
                <c:pt idx="2904">
                  <c:v>28.84926175000146</c:v>
                </c:pt>
                <c:pt idx="2905">
                  <c:v>28.859192749994691</c:v>
                </c:pt>
                <c:pt idx="2906">
                  <c:v>28.869124749995535</c:v>
                </c:pt>
                <c:pt idx="2907">
                  <c:v>28.87905674999638</c:v>
                </c:pt>
                <c:pt idx="2908">
                  <c:v>28.888988749997225</c:v>
                </c:pt>
                <c:pt idx="2909">
                  <c:v>28.898919750005007</c:v>
                </c:pt>
                <c:pt idx="2910">
                  <c:v>28.908851750005851</c:v>
                </c:pt>
                <c:pt idx="2911">
                  <c:v>28.918783750006696</c:v>
                </c:pt>
                <c:pt idx="2912">
                  <c:v>28.928715749992989</c:v>
                </c:pt>
                <c:pt idx="2913">
                  <c:v>28.938646750000771</c:v>
                </c:pt>
                <c:pt idx="2914">
                  <c:v>28.948578750001616</c:v>
                </c:pt>
                <c:pt idx="2915">
                  <c:v>28.958510750002461</c:v>
                </c:pt>
                <c:pt idx="2916">
                  <c:v>28.968441749995691</c:v>
                </c:pt>
                <c:pt idx="2917">
                  <c:v>28.978373749996535</c:v>
                </c:pt>
                <c:pt idx="2918">
                  <c:v>28.98830574999738</c:v>
                </c:pt>
                <c:pt idx="2919">
                  <c:v>28.998237749998225</c:v>
                </c:pt>
                <c:pt idx="2920">
                  <c:v>29.008168750006007</c:v>
                </c:pt>
                <c:pt idx="2921">
                  <c:v>29.018100750006852</c:v>
                </c:pt>
                <c:pt idx="2922">
                  <c:v>29.028032749993145</c:v>
                </c:pt>
                <c:pt idx="2923">
                  <c:v>29.037963750000927</c:v>
                </c:pt>
                <c:pt idx="2924">
                  <c:v>29.047895750001771</c:v>
                </c:pt>
                <c:pt idx="2925">
                  <c:v>29.057827750002616</c:v>
                </c:pt>
                <c:pt idx="2926">
                  <c:v>29.067759750003461</c:v>
                </c:pt>
                <c:pt idx="2927">
                  <c:v>29.077690749996691</c:v>
                </c:pt>
                <c:pt idx="2928">
                  <c:v>29.087622749997536</c:v>
                </c:pt>
                <c:pt idx="2929">
                  <c:v>29.09755474999838</c:v>
                </c:pt>
                <c:pt idx="2930">
                  <c:v>29.107485750006163</c:v>
                </c:pt>
                <c:pt idx="2931">
                  <c:v>29.117417750007007</c:v>
                </c:pt>
                <c:pt idx="2932">
                  <c:v>29.1273497499933</c:v>
                </c:pt>
                <c:pt idx="2933">
                  <c:v>29.137281749994145</c:v>
                </c:pt>
                <c:pt idx="2934">
                  <c:v>29.147212750001927</c:v>
                </c:pt>
                <c:pt idx="2935">
                  <c:v>29.157144750002772</c:v>
                </c:pt>
                <c:pt idx="2936">
                  <c:v>29.167076750003616</c:v>
                </c:pt>
                <c:pt idx="2937">
                  <c:v>29.177007749996847</c:v>
                </c:pt>
                <c:pt idx="2938">
                  <c:v>29.186939749997691</c:v>
                </c:pt>
                <c:pt idx="2939">
                  <c:v>29.196871749998536</c:v>
                </c:pt>
                <c:pt idx="2940">
                  <c:v>29.206803749999381</c:v>
                </c:pt>
                <c:pt idx="2941">
                  <c:v>29.216734750007163</c:v>
                </c:pt>
                <c:pt idx="2942">
                  <c:v>29.226666749993456</c:v>
                </c:pt>
                <c:pt idx="2943">
                  <c:v>29.2365987499943</c:v>
                </c:pt>
                <c:pt idx="2944">
                  <c:v>29.246529750002082</c:v>
                </c:pt>
                <c:pt idx="2945">
                  <c:v>29.256461750002927</c:v>
                </c:pt>
                <c:pt idx="2946">
                  <c:v>29.266393750003772</c:v>
                </c:pt>
                <c:pt idx="2947">
                  <c:v>29.276325750004617</c:v>
                </c:pt>
                <c:pt idx="2948">
                  <c:v>29.286256749997847</c:v>
                </c:pt>
                <c:pt idx="2949">
                  <c:v>29.296188749998691</c:v>
                </c:pt>
                <c:pt idx="2950">
                  <c:v>29.306120749999536</c:v>
                </c:pt>
                <c:pt idx="2951">
                  <c:v>29.316051750007318</c:v>
                </c:pt>
                <c:pt idx="2952">
                  <c:v>29.325983749993611</c:v>
                </c:pt>
                <c:pt idx="2953">
                  <c:v>29.335915749994456</c:v>
                </c:pt>
                <c:pt idx="2954">
                  <c:v>29.345847749995301</c:v>
                </c:pt>
                <c:pt idx="2955">
                  <c:v>29.355778750003083</c:v>
                </c:pt>
                <c:pt idx="2956">
                  <c:v>29.365710750003927</c:v>
                </c:pt>
                <c:pt idx="2957">
                  <c:v>29.375642750004772</c:v>
                </c:pt>
                <c:pt idx="2958">
                  <c:v>29.385573749998002</c:v>
                </c:pt>
                <c:pt idx="2959">
                  <c:v>29.395505749998847</c:v>
                </c:pt>
                <c:pt idx="2960">
                  <c:v>29.405437749999692</c:v>
                </c:pt>
                <c:pt idx="2961">
                  <c:v>29.415369750000536</c:v>
                </c:pt>
                <c:pt idx="2962">
                  <c:v>29.425300749993767</c:v>
                </c:pt>
                <c:pt idx="2963">
                  <c:v>29.435232749994611</c:v>
                </c:pt>
                <c:pt idx="2964">
                  <c:v>29.445164749995456</c:v>
                </c:pt>
                <c:pt idx="2965">
                  <c:v>29.455095750003238</c:v>
                </c:pt>
                <c:pt idx="2966">
                  <c:v>29.465027750004083</c:v>
                </c:pt>
                <c:pt idx="2967">
                  <c:v>29.474959750004928</c:v>
                </c:pt>
                <c:pt idx="2968">
                  <c:v>29.484891750005772</c:v>
                </c:pt>
                <c:pt idx="2969">
                  <c:v>29.494822749999003</c:v>
                </c:pt>
                <c:pt idx="2970">
                  <c:v>29.504754749999847</c:v>
                </c:pt>
                <c:pt idx="2971">
                  <c:v>29.514686750000692</c:v>
                </c:pt>
                <c:pt idx="2972">
                  <c:v>29.524617749993922</c:v>
                </c:pt>
                <c:pt idx="2973">
                  <c:v>29.534549749994767</c:v>
                </c:pt>
                <c:pt idx="2974">
                  <c:v>29.544481749995612</c:v>
                </c:pt>
                <c:pt idx="2975">
                  <c:v>29.554413749996456</c:v>
                </c:pt>
                <c:pt idx="2976">
                  <c:v>29.564344750004238</c:v>
                </c:pt>
                <c:pt idx="2977">
                  <c:v>29.574276750005083</c:v>
                </c:pt>
                <c:pt idx="2978">
                  <c:v>29.584208750005928</c:v>
                </c:pt>
                <c:pt idx="2979">
                  <c:v>29.594140750006773</c:v>
                </c:pt>
                <c:pt idx="2980">
                  <c:v>29.604071750000003</c:v>
                </c:pt>
                <c:pt idx="2981">
                  <c:v>29.614003750000848</c:v>
                </c:pt>
                <c:pt idx="2982">
                  <c:v>29.623935750001692</c:v>
                </c:pt>
                <c:pt idx="2983">
                  <c:v>29.633866749994922</c:v>
                </c:pt>
                <c:pt idx="2984">
                  <c:v>29.643798749995767</c:v>
                </c:pt>
                <c:pt idx="2985">
                  <c:v>29.653730749996612</c:v>
                </c:pt>
                <c:pt idx="2986">
                  <c:v>29.663662749997457</c:v>
                </c:pt>
                <c:pt idx="2987">
                  <c:v>29.673593750005239</c:v>
                </c:pt>
                <c:pt idx="2988">
                  <c:v>29.683525750006083</c:v>
                </c:pt>
                <c:pt idx="2989">
                  <c:v>29.693457750006928</c:v>
                </c:pt>
                <c:pt idx="2990">
                  <c:v>29.703387750007096</c:v>
                </c:pt>
                <c:pt idx="2991">
                  <c:v>29.713319749993389</c:v>
                </c:pt>
                <c:pt idx="2992">
                  <c:v>29.723251749994233</c:v>
                </c:pt>
                <c:pt idx="2993">
                  <c:v>29.733183749995078</c:v>
                </c:pt>
                <c:pt idx="2994">
                  <c:v>29.74311475000286</c:v>
                </c:pt>
                <c:pt idx="2995">
                  <c:v>29.753046750003705</c:v>
                </c:pt>
                <c:pt idx="2996">
                  <c:v>29.76297875000455</c:v>
                </c:pt>
                <c:pt idx="2997">
                  <c:v>29.77290974999778</c:v>
                </c:pt>
                <c:pt idx="2998">
                  <c:v>29.782841749998624</c:v>
                </c:pt>
                <c:pt idx="2999">
                  <c:v>29.792773749999469</c:v>
                </c:pt>
                <c:pt idx="3000">
                  <c:v>29.802705750000314</c:v>
                </c:pt>
                <c:pt idx="3001">
                  <c:v>29.812636749993544</c:v>
                </c:pt>
                <c:pt idx="3002">
                  <c:v>29.822568749994389</c:v>
                </c:pt>
                <c:pt idx="3003">
                  <c:v>29.832500749995233</c:v>
                </c:pt>
                <c:pt idx="3004">
                  <c:v>29.842432749996078</c:v>
                </c:pt>
                <c:pt idx="3005">
                  <c:v>29.85236375000386</c:v>
                </c:pt>
                <c:pt idx="3006">
                  <c:v>29.862295750004705</c:v>
                </c:pt>
                <c:pt idx="3007">
                  <c:v>29.87222775000555</c:v>
                </c:pt>
                <c:pt idx="3008">
                  <c:v>29.88215874999878</c:v>
                </c:pt>
                <c:pt idx="3009">
                  <c:v>29.892090749999625</c:v>
                </c:pt>
                <c:pt idx="3010">
                  <c:v>29.902022750000469</c:v>
                </c:pt>
                <c:pt idx="3011">
                  <c:v>29.911954750001314</c:v>
                </c:pt>
                <c:pt idx="3012">
                  <c:v>29.921885749994544</c:v>
                </c:pt>
                <c:pt idx="3013">
                  <c:v>29.931817749995389</c:v>
                </c:pt>
                <c:pt idx="3014">
                  <c:v>29.941749749996234</c:v>
                </c:pt>
                <c:pt idx="3015">
                  <c:v>29.951680750004016</c:v>
                </c:pt>
                <c:pt idx="3016">
                  <c:v>29.961612750004861</c:v>
                </c:pt>
                <c:pt idx="3017">
                  <c:v>29.971544750005705</c:v>
                </c:pt>
                <c:pt idx="3018">
                  <c:v>29.98147675000655</c:v>
                </c:pt>
                <c:pt idx="3019">
                  <c:v>29.99140774999978</c:v>
                </c:pt>
                <c:pt idx="3020">
                  <c:v>30.001339750000625</c:v>
                </c:pt>
                <c:pt idx="3021">
                  <c:v>30.01127175000147</c:v>
                </c:pt>
                <c:pt idx="3022">
                  <c:v>30.0212027499947</c:v>
                </c:pt>
                <c:pt idx="3023">
                  <c:v>30.031134749995545</c:v>
                </c:pt>
                <c:pt idx="3024">
                  <c:v>30.041066749996389</c:v>
                </c:pt>
                <c:pt idx="3025">
                  <c:v>30.050998749997234</c:v>
                </c:pt>
                <c:pt idx="3026">
                  <c:v>30.060929750005016</c:v>
                </c:pt>
                <c:pt idx="3027">
                  <c:v>30.070861750005861</c:v>
                </c:pt>
                <c:pt idx="3028">
                  <c:v>30.080793750006706</c:v>
                </c:pt>
                <c:pt idx="3029">
                  <c:v>30.090724749999936</c:v>
                </c:pt>
                <c:pt idx="3030">
                  <c:v>30.10065675000078</c:v>
                </c:pt>
                <c:pt idx="3031">
                  <c:v>30.110588750001625</c:v>
                </c:pt>
                <c:pt idx="3032">
                  <c:v>30.12052075000247</c:v>
                </c:pt>
                <c:pt idx="3033">
                  <c:v>30.1304517499957</c:v>
                </c:pt>
                <c:pt idx="3034">
                  <c:v>30.140383749996545</c:v>
                </c:pt>
                <c:pt idx="3035">
                  <c:v>30.15031574999739</c:v>
                </c:pt>
                <c:pt idx="3036">
                  <c:v>30.160247749998234</c:v>
                </c:pt>
                <c:pt idx="3037">
                  <c:v>30.170178750006016</c:v>
                </c:pt>
                <c:pt idx="3038">
                  <c:v>30.180110750006861</c:v>
                </c:pt>
                <c:pt idx="3039">
                  <c:v>30.190042749993154</c:v>
                </c:pt>
                <c:pt idx="3040">
                  <c:v>30.199973750000936</c:v>
                </c:pt>
                <c:pt idx="3041">
                  <c:v>30.209905750001781</c:v>
                </c:pt>
                <c:pt idx="3042">
                  <c:v>30.219837750002625</c:v>
                </c:pt>
                <c:pt idx="3043">
                  <c:v>30.22976975000347</c:v>
                </c:pt>
                <c:pt idx="3044">
                  <c:v>30.2397007499967</c:v>
                </c:pt>
                <c:pt idx="3045">
                  <c:v>30.249632749997545</c:v>
                </c:pt>
                <c:pt idx="3046">
                  <c:v>30.25956474999839</c:v>
                </c:pt>
                <c:pt idx="3047">
                  <c:v>30.269495750006172</c:v>
                </c:pt>
                <c:pt idx="3048">
                  <c:v>30.279427750007017</c:v>
                </c:pt>
                <c:pt idx="3049">
                  <c:v>30.289359749993309</c:v>
                </c:pt>
                <c:pt idx="3050">
                  <c:v>30.299291749994154</c:v>
                </c:pt>
                <c:pt idx="3051">
                  <c:v>30.309222750001936</c:v>
                </c:pt>
                <c:pt idx="3052">
                  <c:v>30.319154750002781</c:v>
                </c:pt>
                <c:pt idx="3053">
                  <c:v>30.329086750003626</c:v>
                </c:pt>
                <c:pt idx="3054">
                  <c:v>30.339017749996856</c:v>
                </c:pt>
                <c:pt idx="3055">
                  <c:v>30.348949749997701</c:v>
                </c:pt>
                <c:pt idx="3056">
                  <c:v>30.358881749998545</c:v>
                </c:pt>
                <c:pt idx="3057">
                  <c:v>30.36881374999939</c:v>
                </c:pt>
                <c:pt idx="3058">
                  <c:v>30.378744750007172</c:v>
                </c:pt>
                <c:pt idx="3059">
                  <c:v>30.388676749993465</c:v>
                </c:pt>
                <c:pt idx="3060">
                  <c:v>30.39860874999431</c:v>
                </c:pt>
                <c:pt idx="3061">
                  <c:v>30.408540749995154</c:v>
                </c:pt>
                <c:pt idx="3062">
                  <c:v>30.418471750002936</c:v>
                </c:pt>
                <c:pt idx="3063">
                  <c:v>30.428403750003781</c:v>
                </c:pt>
                <c:pt idx="3064">
                  <c:v>30.438335750004626</c:v>
                </c:pt>
                <c:pt idx="3065">
                  <c:v>30.448266749997856</c:v>
                </c:pt>
                <c:pt idx="3066">
                  <c:v>30.458198749998701</c:v>
                </c:pt>
                <c:pt idx="3067">
                  <c:v>30.468130749999546</c:v>
                </c:pt>
                <c:pt idx="3068">
                  <c:v>30.47806275000039</c:v>
                </c:pt>
                <c:pt idx="3069">
                  <c:v>30.48799374999362</c:v>
                </c:pt>
                <c:pt idx="3070">
                  <c:v>30.497925749994465</c:v>
                </c:pt>
                <c:pt idx="3071">
                  <c:v>30.50785774999531</c:v>
                </c:pt>
                <c:pt idx="3072">
                  <c:v>30.517789749996155</c:v>
                </c:pt>
                <c:pt idx="3073">
                  <c:v>30.527720750003937</c:v>
                </c:pt>
                <c:pt idx="3074">
                  <c:v>30.537652750004781</c:v>
                </c:pt>
                <c:pt idx="3075">
                  <c:v>30.547584750005626</c:v>
                </c:pt>
                <c:pt idx="3076">
                  <c:v>30.557515749998856</c:v>
                </c:pt>
                <c:pt idx="3077">
                  <c:v>30.567447749999701</c:v>
                </c:pt>
                <c:pt idx="3078">
                  <c:v>30.577379750000546</c:v>
                </c:pt>
                <c:pt idx="3079">
                  <c:v>30.58731175000139</c:v>
                </c:pt>
                <c:pt idx="3080">
                  <c:v>30.597242749994621</c:v>
                </c:pt>
                <c:pt idx="3081">
                  <c:v>30.607174749995465</c:v>
                </c:pt>
                <c:pt idx="3082">
                  <c:v>30.61710674999631</c:v>
                </c:pt>
                <c:pt idx="3083">
                  <c:v>30.627037750004092</c:v>
                </c:pt>
                <c:pt idx="3084">
                  <c:v>30.636969750004937</c:v>
                </c:pt>
                <c:pt idx="3085">
                  <c:v>30.646901750005782</c:v>
                </c:pt>
                <c:pt idx="3086">
                  <c:v>30.656833750006626</c:v>
                </c:pt>
                <c:pt idx="3087">
                  <c:v>30.666764749999857</c:v>
                </c:pt>
                <c:pt idx="3088">
                  <c:v>30.676696750000701</c:v>
                </c:pt>
                <c:pt idx="3089">
                  <c:v>30.686628750001546</c:v>
                </c:pt>
                <c:pt idx="3090">
                  <c:v>30.696559749994776</c:v>
                </c:pt>
                <c:pt idx="3091">
                  <c:v>30.706491749995621</c:v>
                </c:pt>
                <c:pt idx="3092">
                  <c:v>30.716423749996466</c:v>
                </c:pt>
                <c:pt idx="3093">
                  <c:v>30.72635574999731</c:v>
                </c:pt>
                <c:pt idx="3094">
                  <c:v>30.736286750005092</c:v>
                </c:pt>
                <c:pt idx="3095">
                  <c:v>30.746218750005937</c:v>
                </c:pt>
                <c:pt idx="3096">
                  <c:v>30.756150750006782</c:v>
                </c:pt>
                <c:pt idx="3097">
                  <c:v>30.766082749993075</c:v>
                </c:pt>
                <c:pt idx="3098">
                  <c:v>30.776013750000857</c:v>
                </c:pt>
                <c:pt idx="3099">
                  <c:v>30.785945750001702</c:v>
                </c:pt>
                <c:pt idx="3100">
                  <c:v>30.795877750002546</c:v>
                </c:pt>
                <c:pt idx="3101">
                  <c:v>30.805808749995776</c:v>
                </c:pt>
                <c:pt idx="3102">
                  <c:v>30.815740749996621</c:v>
                </c:pt>
                <c:pt idx="3103">
                  <c:v>30.825672749997466</c:v>
                </c:pt>
                <c:pt idx="3104">
                  <c:v>30.835604749998311</c:v>
                </c:pt>
                <c:pt idx="3105">
                  <c:v>30.845535750006093</c:v>
                </c:pt>
                <c:pt idx="3106">
                  <c:v>30.855467750006937</c:v>
                </c:pt>
                <c:pt idx="3107">
                  <c:v>30.86539974999323</c:v>
                </c:pt>
                <c:pt idx="3108">
                  <c:v>30.875331749994075</c:v>
                </c:pt>
                <c:pt idx="3109">
                  <c:v>30.885262750001857</c:v>
                </c:pt>
                <c:pt idx="3110">
                  <c:v>30.895194750002702</c:v>
                </c:pt>
                <c:pt idx="3111">
                  <c:v>30.905126750003546</c:v>
                </c:pt>
                <c:pt idx="3112">
                  <c:v>30.915057749996777</c:v>
                </c:pt>
                <c:pt idx="3113">
                  <c:v>30.924989749997621</c:v>
                </c:pt>
                <c:pt idx="3114">
                  <c:v>30.934921749998466</c:v>
                </c:pt>
                <c:pt idx="3115">
                  <c:v>30.944853749999311</c:v>
                </c:pt>
                <c:pt idx="3116">
                  <c:v>30.954784750007093</c:v>
                </c:pt>
                <c:pt idx="3117">
                  <c:v>30.964716749993386</c:v>
                </c:pt>
                <c:pt idx="3118">
                  <c:v>30.97464874999423</c:v>
                </c:pt>
                <c:pt idx="3119">
                  <c:v>30.984579750002013</c:v>
                </c:pt>
                <c:pt idx="3120">
                  <c:v>30.994511750002857</c:v>
                </c:pt>
                <c:pt idx="3121">
                  <c:v>31.004443750003702</c:v>
                </c:pt>
                <c:pt idx="3122">
                  <c:v>31.014375750004547</c:v>
                </c:pt>
                <c:pt idx="3123">
                  <c:v>31.024306749997777</c:v>
                </c:pt>
                <c:pt idx="3124">
                  <c:v>31.034238749998622</c:v>
                </c:pt>
                <c:pt idx="3125">
                  <c:v>31.044170749999466</c:v>
                </c:pt>
                <c:pt idx="3126">
                  <c:v>31.054102750000311</c:v>
                </c:pt>
                <c:pt idx="3127">
                  <c:v>31.064033749993541</c:v>
                </c:pt>
                <c:pt idx="3128">
                  <c:v>31.073965749994386</c:v>
                </c:pt>
                <c:pt idx="3129">
                  <c:v>31.083897749995231</c:v>
                </c:pt>
                <c:pt idx="3130">
                  <c:v>31.093828750003013</c:v>
                </c:pt>
                <c:pt idx="3131">
                  <c:v>31.103760750003858</c:v>
                </c:pt>
                <c:pt idx="3132">
                  <c:v>31.113692750004702</c:v>
                </c:pt>
                <c:pt idx="3133">
                  <c:v>31.123624750005547</c:v>
                </c:pt>
                <c:pt idx="3134">
                  <c:v>31.133555749998777</c:v>
                </c:pt>
                <c:pt idx="3135">
                  <c:v>31.143487749999622</c:v>
                </c:pt>
                <c:pt idx="3136">
                  <c:v>31.153419750000467</c:v>
                </c:pt>
                <c:pt idx="3137">
                  <c:v>31.163351750001311</c:v>
                </c:pt>
                <c:pt idx="3138">
                  <c:v>31.173282749994542</c:v>
                </c:pt>
                <c:pt idx="3139">
                  <c:v>31.183214749995386</c:v>
                </c:pt>
                <c:pt idx="3140">
                  <c:v>31.193146749996231</c:v>
                </c:pt>
                <c:pt idx="3141">
                  <c:v>31.203077750004013</c:v>
                </c:pt>
                <c:pt idx="3142">
                  <c:v>31.213009750004858</c:v>
                </c:pt>
                <c:pt idx="3143">
                  <c:v>31.222941750005702</c:v>
                </c:pt>
                <c:pt idx="3144">
                  <c:v>31.232873750006547</c:v>
                </c:pt>
                <c:pt idx="3145">
                  <c:v>31.242804749999777</c:v>
                </c:pt>
                <c:pt idx="3146">
                  <c:v>31.252736750000622</c:v>
                </c:pt>
                <c:pt idx="3147">
                  <c:v>31.262668750001467</c:v>
                </c:pt>
                <c:pt idx="3148">
                  <c:v>31.272599749994697</c:v>
                </c:pt>
                <c:pt idx="3149">
                  <c:v>31.282531749995542</c:v>
                </c:pt>
                <c:pt idx="3150">
                  <c:v>31.292463749996386</c:v>
                </c:pt>
                <c:pt idx="3151">
                  <c:v>31.302395749997231</c:v>
                </c:pt>
                <c:pt idx="3152">
                  <c:v>31.312326750005013</c:v>
                </c:pt>
                <c:pt idx="3153">
                  <c:v>31.322258750005858</c:v>
                </c:pt>
                <c:pt idx="3154">
                  <c:v>31.332190750006703</c:v>
                </c:pt>
                <c:pt idx="3155">
                  <c:v>31.342122749992996</c:v>
                </c:pt>
                <c:pt idx="3156">
                  <c:v>31.352053750000778</c:v>
                </c:pt>
                <c:pt idx="3157">
                  <c:v>31.361985750001622</c:v>
                </c:pt>
                <c:pt idx="3158">
                  <c:v>31.371917750002467</c:v>
                </c:pt>
                <c:pt idx="3159">
                  <c:v>31.381848749995697</c:v>
                </c:pt>
                <c:pt idx="3160">
                  <c:v>31.391780749996542</c:v>
                </c:pt>
                <c:pt idx="3161">
                  <c:v>31.401712749997387</c:v>
                </c:pt>
                <c:pt idx="3162">
                  <c:v>31.411644749998231</c:v>
                </c:pt>
                <c:pt idx="3163">
                  <c:v>31.421575750006014</c:v>
                </c:pt>
                <c:pt idx="3164">
                  <c:v>31.431507750006858</c:v>
                </c:pt>
                <c:pt idx="3165">
                  <c:v>31.441439749993151</c:v>
                </c:pt>
                <c:pt idx="3166">
                  <c:v>31.451371749993996</c:v>
                </c:pt>
                <c:pt idx="3167">
                  <c:v>31.461302750001778</c:v>
                </c:pt>
                <c:pt idx="3168">
                  <c:v>31.471234750002623</c:v>
                </c:pt>
                <c:pt idx="3169">
                  <c:v>31.481166750003467</c:v>
                </c:pt>
                <c:pt idx="3170">
                  <c:v>31.491097749996698</c:v>
                </c:pt>
                <c:pt idx="3171">
                  <c:v>31.501029749997542</c:v>
                </c:pt>
                <c:pt idx="3172">
                  <c:v>31.510961749998387</c:v>
                </c:pt>
                <c:pt idx="3173">
                  <c:v>31.520893749999232</c:v>
                </c:pt>
                <c:pt idx="3174">
                  <c:v>31.530824750007014</c:v>
                </c:pt>
                <c:pt idx="3175">
                  <c:v>31.540756749993307</c:v>
                </c:pt>
                <c:pt idx="3176">
                  <c:v>31.550688749994151</c:v>
                </c:pt>
                <c:pt idx="3177">
                  <c:v>31.560620749994996</c:v>
                </c:pt>
                <c:pt idx="3178">
                  <c:v>31.570551750002778</c:v>
                </c:pt>
                <c:pt idx="3179">
                  <c:v>31.580483750003623</c:v>
                </c:pt>
                <c:pt idx="3180">
                  <c:v>31.590415750004468</c:v>
                </c:pt>
                <c:pt idx="3181">
                  <c:v>31.600346749997698</c:v>
                </c:pt>
                <c:pt idx="3182">
                  <c:v>31.610278749998542</c:v>
                </c:pt>
                <c:pt idx="3183">
                  <c:v>31.620210749999387</c:v>
                </c:pt>
                <c:pt idx="3184">
                  <c:v>31.630142750000232</c:v>
                </c:pt>
                <c:pt idx="3185">
                  <c:v>31.640073749993462</c:v>
                </c:pt>
                <c:pt idx="3186">
                  <c:v>31.650005749994307</c:v>
                </c:pt>
                <c:pt idx="3187">
                  <c:v>31.659937749995152</c:v>
                </c:pt>
                <c:pt idx="3188">
                  <c:v>31.669868750002934</c:v>
                </c:pt>
                <c:pt idx="3189">
                  <c:v>31.679800750003778</c:v>
                </c:pt>
                <c:pt idx="3190">
                  <c:v>31.689732750004623</c:v>
                </c:pt>
                <c:pt idx="3191">
                  <c:v>31.699664750005468</c:v>
                </c:pt>
                <c:pt idx="3192">
                  <c:v>31.709595624997746</c:v>
                </c:pt>
                <c:pt idx="3193">
                  <c:v>31.719527624998591</c:v>
                </c:pt>
                <c:pt idx="3194">
                  <c:v>31.729459624999436</c:v>
                </c:pt>
                <c:pt idx="3195">
                  <c:v>31.73939162500028</c:v>
                </c:pt>
                <c:pt idx="3196">
                  <c:v>31.749322624993511</c:v>
                </c:pt>
                <c:pt idx="3197">
                  <c:v>31.759254624994355</c:v>
                </c:pt>
                <c:pt idx="3198">
                  <c:v>31.7691866249952</c:v>
                </c:pt>
                <c:pt idx="3199">
                  <c:v>31.779118624996045</c:v>
                </c:pt>
                <c:pt idx="3200">
                  <c:v>31.789049625003827</c:v>
                </c:pt>
                <c:pt idx="3201">
                  <c:v>31.798981625004672</c:v>
                </c:pt>
                <c:pt idx="3202">
                  <c:v>31.808913625005516</c:v>
                </c:pt>
                <c:pt idx="3203">
                  <c:v>31.818844624998746</c:v>
                </c:pt>
                <c:pt idx="3204">
                  <c:v>31.828776624999591</c:v>
                </c:pt>
                <c:pt idx="3205">
                  <c:v>31.838708625000436</c:v>
                </c:pt>
                <c:pt idx="3206">
                  <c:v>31.848640625001281</c:v>
                </c:pt>
                <c:pt idx="3207">
                  <c:v>31.858571624994511</c:v>
                </c:pt>
                <c:pt idx="3208">
                  <c:v>31.868503624995355</c:v>
                </c:pt>
                <c:pt idx="3209">
                  <c:v>31.8784356249962</c:v>
                </c:pt>
                <c:pt idx="3210">
                  <c:v>31.888367624997045</c:v>
                </c:pt>
                <c:pt idx="3211">
                  <c:v>31.898298625004827</c:v>
                </c:pt>
                <c:pt idx="3212">
                  <c:v>31.908230625005672</c:v>
                </c:pt>
                <c:pt idx="3213">
                  <c:v>31.918162625006516</c:v>
                </c:pt>
                <c:pt idx="3214">
                  <c:v>31.928093624999747</c:v>
                </c:pt>
                <c:pt idx="3215">
                  <c:v>31.938025625000591</c:v>
                </c:pt>
                <c:pt idx="3216">
                  <c:v>31.947957625001436</c:v>
                </c:pt>
                <c:pt idx="3217">
                  <c:v>31.957889625002281</c:v>
                </c:pt>
                <c:pt idx="3218">
                  <c:v>31.967820624995511</c:v>
                </c:pt>
                <c:pt idx="3219">
                  <c:v>31.977752624996356</c:v>
                </c:pt>
                <c:pt idx="3220">
                  <c:v>31.9876846249972</c:v>
                </c:pt>
                <c:pt idx="3221">
                  <c:v>31.997616624998045</c:v>
                </c:pt>
                <c:pt idx="3222">
                  <c:v>32.007547625005827</c:v>
                </c:pt>
                <c:pt idx="3223">
                  <c:v>32.017479625006672</c:v>
                </c:pt>
                <c:pt idx="3224">
                  <c:v>32.027411624992965</c:v>
                </c:pt>
                <c:pt idx="3225">
                  <c:v>32.037342625000747</c:v>
                </c:pt>
                <c:pt idx="3226">
                  <c:v>32.047274625001592</c:v>
                </c:pt>
                <c:pt idx="3227">
                  <c:v>32.057206625002436</c:v>
                </c:pt>
                <c:pt idx="3228">
                  <c:v>32.067138625003281</c:v>
                </c:pt>
                <c:pt idx="3229">
                  <c:v>32.077069624996511</c:v>
                </c:pt>
                <c:pt idx="3230">
                  <c:v>32.087001624997356</c:v>
                </c:pt>
                <c:pt idx="3231">
                  <c:v>32.096933624998201</c:v>
                </c:pt>
                <c:pt idx="3232">
                  <c:v>32.106865624999045</c:v>
                </c:pt>
                <c:pt idx="3233">
                  <c:v>32.116796625006828</c:v>
                </c:pt>
                <c:pt idx="3234">
                  <c:v>32.12672862499312</c:v>
                </c:pt>
                <c:pt idx="3235">
                  <c:v>32.136660624993965</c:v>
                </c:pt>
                <c:pt idx="3236">
                  <c:v>32.146591625001747</c:v>
                </c:pt>
                <c:pt idx="3237">
                  <c:v>32.156523625002592</c:v>
                </c:pt>
                <c:pt idx="3238">
                  <c:v>32.166455625003437</c:v>
                </c:pt>
                <c:pt idx="3239">
                  <c:v>32.176387625004281</c:v>
                </c:pt>
                <c:pt idx="3240">
                  <c:v>32.186318624997512</c:v>
                </c:pt>
                <c:pt idx="3241">
                  <c:v>32.196250624998356</c:v>
                </c:pt>
                <c:pt idx="3242">
                  <c:v>32.206182624999201</c:v>
                </c:pt>
                <c:pt idx="3243">
                  <c:v>32.216114625000046</c:v>
                </c:pt>
                <c:pt idx="3244">
                  <c:v>32.226045624993276</c:v>
                </c:pt>
                <c:pt idx="3245">
                  <c:v>32.235977624994121</c:v>
                </c:pt>
                <c:pt idx="3246">
                  <c:v>32.245909624994965</c:v>
                </c:pt>
                <c:pt idx="3247">
                  <c:v>32.255840625002747</c:v>
                </c:pt>
                <c:pt idx="3248">
                  <c:v>32.265772625003592</c:v>
                </c:pt>
                <c:pt idx="3249">
                  <c:v>32.275704625004437</c:v>
                </c:pt>
                <c:pt idx="3250">
                  <c:v>32.285636625005282</c:v>
                </c:pt>
                <c:pt idx="3251">
                  <c:v>32.295567624998512</c:v>
                </c:pt>
                <c:pt idx="3252">
                  <c:v>32.305499624999356</c:v>
                </c:pt>
                <c:pt idx="3253">
                  <c:v>32.315431625000201</c:v>
                </c:pt>
                <c:pt idx="3254">
                  <c:v>32.325363625001046</c:v>
                </c:pt>
                <c:pt idx="3255">
                  <c:v>32.335294624994276</c:v>
                </c:pt>
                <c:pt idx="3256">
                  <c:v>32.345226624995121</c:v>
                </c:pt>
                <c:pt idx="3257">
                  <c:v>32.355158624995966</c:v>
                </c:pt>
                <c:pt idx="3258">
                  <c:v>32.365089625003748</c:v>
                </c:pt>
                <c:pt idx="3259">
                  <c:v>32.375021625004592</c:v>
                </c:pt>
                <c:pt idx="3260">
                  <c:v>32.384953625005437</c:v>
                </c:pt>
                <c:pt idx="3261">
                  <c:v>32.394885625006282</c:v>
                </c:pt>
                <c:pt idx="3262">
                  <c:v>32.404816624999512</c:v>
                </c:pt>
                <c:pt idx="3263">
                  <c:v>32.414748625000357</c:v>
                </c:pt>
                <c:pt idx="3264">
                  <c:v>32.424680625001201</c:v>
                </c:pt>
                <c:pt idx="3265">
                  <c:v>32.434612625002046</c:v>
                </c:pt>
                <c:pt idx="3266">
                  <c:v>32.444543624995276</c:v>
                </c:pt>
                <c:pt idx="3267">
                  <c:v>32.454475624996121</c:v>
                </c:pt>
                <c:pt idx="3268">
                  <c:v>32.464407624996966</c:v>
                </c:pt>
                <c:pt idx="3269">
                  <c:v>32.474338625004748</c:v>
                </c:pt>
                <c:pt idx="3270">
                  <c:v>32.484270625005593</c:v>
                </c:pt>
                <c:pt idx="3271">
                  <c:v>32.494202625006437</c:v>
                </c:pt>
                <c:pt idx="3272">
                  <c:v>32.504134625007282</c:v>
                </c:pt>
                <c:pt idx="3273">
                  <c:v>32.514065625000512</c:v>
                </c:pt>
                <c:pt idx="3274">
                  <c:v>32.523997625001357</c:v>
                </c:pt>
                <c:pt idx="3275">
                  <c:v>32.533929625002202</c:v>
                </c:pt>
                <c:pt idx="3276">
                  <c:v>32.543861625003046</c:v>
                </c:pt>
                <c:pt idx="3277">
                  <c:v>32.553792624996277</c:v>
                </c:pt>
                <c:pt idx="3278">
                  <c:v>32.563724624997121</c:v>
                </c:pt>
                <c:pt idx="3279">
                  <c:v>32.573656624997966</c:v>
                </c:pt>
                <c:pt idx="3280">
                  <c:v>32.583588624998811</c:v>
                </c:pt>
                <c:pt idx="3281">
                  <c:v>32.593519625006593</c:v>
                </c:pt>
                <c:pt idx="3282">
                  <c:v>32.603451624992886</c:v>
                </c:pt>
                <c:pt idx="3283">
                  <c:v>32.61338362499373</c:v>
                </c:pt>
                <c:pt idx="3284">
                  <c:v>32.623314625001512</c:v>
                </c:pt>
                <c:pt idx="3285">
                  <c:v>32.633246625002357</c:v>
                </c:pt>
                <c:pt idx="3286">
                  <c:v>32.643178625003202</c:v>
                </c:pt>
                <c:pt idx="3287">
                  <c:v>32.653110625004047</c:v>
                </c:pt>
                <c:pt idx="3288">
                  <c:v>32.663041624997277</c:v>
                </c:pt>
                <c:pt idx="3289">
                  <c:v>32.672973624998122</c:v>
                </c:pt>
                <c:pt idx="3290">
                  <c:v>32.682905624998966</c:v>
                </c:pt>
                <c:pt idx="3291">
                  <c:v>32.692837624999811</c:v>
                </c:pt>
                <c:pt idx="3292">
                  <c:v>32.702768624993041</c:v>
                </c:pt>
                <c:pt idx="3293">
                  <c:v>32.712701750002452</c:v>
                </c:pt>
                <c:pt idx="3294">
                  <c:v>32.722633750003297</c:v>
                </c:pt>
                <c:pt idx="3295">
                  <c:v>32.732565750004142</c:v>
                </c:pt>
                <c:pt idx="3296">
                  <c:v>32.742496749997372</c:v>
                </c:pt>
                <c:pt idx="3297">
                  <c:v>32.752428749998217</c:v>
                </c:pt>
                <c:pt idx="3298">
                  <c:v>32.762360749999061</c:v>
                </c:pt>
                <c:pt idx="3299">
                  <c:v>32.772291750006843</c:v>
                </c:pt>
                <c:pt idx="3300">
                  <c:v>32.782223749993136</c:v>
                </c:pt>
                <c:pt idx="3301">
                  <c:v>32.792155749993981</c:v>
                </c:pt>
                <c:pt idx="3302">
                  <c:v>32.802087749994826</c:v>
                </c:pt>
                <c:pt idx="3303">
                  <c:v>32.812018750002608</c:v>
                </c:pt>
                <c:pt idx="3304">
                  <c:v>32.821950750003452</c:v>
                </c:pt>
                <c:pt idx="3305">
                  <c:v>32.831882750004297</c:v>
                </c:pt>
                <c:pt idx="3306">
                  <c:v>32.841814750005142</c:v>
                </c:pt>
                <c:pt idx="3307">
                  <c:v>32.851745749998372</c:v>
                </c:pt>
                <c:pt idx="3308">
                  <c:v>32.861677749999217</c:v>
                </c:pt>
                <c:pt idx="3309">
                  <c:v>32.871609750000061</c:v>
                </c:pt>
                <c:pt idx="3310">
                  <c:v>32.881541750000906</c:v>
                </c:pt>
                <c:pt idx="3311">
                  <c:v>32.891472749994136</c:v>
                </c:pt>
                <c:pt idx="3312">
                  <c:v>32.901404749994981</c:v>
                </c:pt>
                <c:pt idx="3313">
                  <c:v>32.911336749995826</c:v>
                </c:pt>
                <c:pt idx="3314">
                  <c:v>32.921267750003608</c:v>
                </c:pt>
                <c:pt idx="3315">
                  <c:v>32.931199750004453</c:v>
                </c:pt>
                <c:pt idx="3316">
                  <c:v>32.941131750005297</c:v>
                </c:pt>
                <c:pt idx="3317">
                  <c:v>32.951063750006142</c:v>
                </c:pt>
                <c:pt idx="3318">
                  <c:v>32.960994749999372</c:v>
                </c:pt>
                <c:pt idx="3319">
                  <c:v>32.970926750000217</c:v>
                </c:pt>
                <c:pt idx="3320">
                  <c:v>32.980858750001062</c:v>
                </c:pt>
                <c:pt idx="3321">
                  <c:v>32.990790750001906</c:v>
                </c:pt>
                <c:pt idx="3322">
                  <c:v>33.000721749995137</c:v>
                </c:pt>
                <c:pt idx="3323">
                  <c:v>33.010653749995981</c:v>
                </c:pt>
                <c:pt idx="3324">
                  <c:v>33.020585749996826</c:v>
                </c:pt>
                <c:pt idx="3325">
                  <c:v>33.030516750004608</c:v>
                </c:pt>
                <c:pt idx="3326">
                  <c:v>33.040448750005453</c:v>
                </c:pt>
                <c:pt idx="3327">
                  <c:v>33.050380750006298</c:v>
                </c:pt>
                <c:pt idx="3328">
                  <c:v>33.060312750007142</c:v>
                </c:pt>
                <c:pt idx="3329">
                  <c:v>33.070243750000373</c:v>
                </c:pt>
                <c:pt idx="3330">
                  <c:v>33.080175750001217</c:v>
                </c:pt>
                <c:pt idx="3331">
                  <c:v>33.090107750002062</c:v>
                </c:pt>
                <c:pt idx="3332">
                  <c:v>33.100039750002907</c:v>
                </c:pt>
                <c:pt idx="3333">
                  <c:v>33.109970749996137</c:v>
                </c:pt>
                <c:pt idx="3334">
                  <c:v>33.119902749996982</c:v>
                </c:pt>
                <c:pt idx="3335">
                  <c:v>33.129834749997826</c:v>
                </c:pt>
                <c:pt idx="3336">
                  <c:v>33.139766749998671</c:v>
                </c:pt>
                <c:pt idx="3337">
                  <c:v>33.149697750006453</c:v>
                </c:pt>
                <c:pt idx="3338">
                  <c:v>33.159629750007298</c:v>
                </c:pt>
                <c:pt idx="3339">
                  <c:v>33.169561749993591</c:v>
                </c:pt>
                <c:pt idx="3340">
                  <c:v>33.179492750001373</c:v>
                </c:pt>
                <c:pt idx="3341">
                  <c:v>33.189424750002217</c:v>
                </c:pt>
                <c:pt idx="3342">
                  <c:v>33.199356750003062</c:v>
                </c:pt>
                <c:pt idx="3343">
                  <c:v>33.209288750003907</c:v>
                </c:pt>
                <c:pt idx="3344">
                  <c:v>33.219219749997137</c:v>
                </c:pt>
                <c:pt idx="3345">
                  <c:v>33.229151749997982</c:v>
                </c:pt>
                <c:pt idx="3346">
                  <c:v>33.239083749998827</c:v>
                </c:pt>
                <c:pt idx="3347">
                  <c:v>33.249015749999671</c:v>
                </c:pt>
                <c:pt idx="3348">
                  <c:v>33.258946749992901</c:v>
                </c:pt>
                <c:pt idx="3349">
                  <c:v>33.268878749993746</c:v>
                </c:pt>
                <c:pt idx="3350">
                  <c:v>33.278810749994591</c:v>
                </c:pt>
                <c:pt idx="3351">
                  <c:v>33.288742749995436</c:v>
                </c:pt>
                <c:pt idx="3352">
                  <c:v>33.298673750003218</c:v>
                </c:pt>
                <c:pt idx="3353">
                  <c:v>33.308605750004062</c:v>
                </c:pt>
                <c:pt idx="3354">
                  <c:v>33.318537750004907</c:v>
                </c:pt>
                <c:pt idx="3355">
                  <c:v>33.328468749998137</c:v>
                </c:pt>
                <c:pt idx="3356">
                  <c:v>33.338400749998982</c:v>
                </c:pt>
                <c:pt idx="3357">
                  <c:v>33.348332749999827</c:v>
                </c:pt>
                <c:pt idx="3358">
                  <c:v>33.358264750000671</c:v>
                </c:pt>
                <c:pt idx="3359">
                  <c:v>33.368195749993902</c:v>
                </c:pt>
                <c:pt idx="3360">
                  <c:v>33.378127749994746</c:v>
                </c:pt>
                <c:pt idx="3361">
                  <c:v>33.388059749995591</c:v>
                </c:pt>
                <c:pt idx="3362">
                  <c:v>33.397991749996436</c:v>
                </c:pt>
                <c:pt idx="3363">
                  <c:v>33.407922750004218</c:v>
                </c:pt>
                <c:pt idx="3364">
                  <c:v>33.417854750005063</c:v>
                </c:pt>
                <c:pt idx="3365">
                  <c:v>33.427786750005907</c:v>
                </c:pt>
                <c:pt idx="3366">
                  <c:v>33.437717749999138</c:v>
                </c:pt>
                <c:pt idx="3367">
                  <c:v>33.447649749999982</c:v>
                </c:pt>
                <c:pt idx="3368">
                  <c:v>33.457581750000827</c:v>
                </c:pt>
                <c:pt idx="3369">
                  <c:v>33.467513750001672</c:v>
                </c:pt>
                <c:pt idx="3370">
                  <c:v>33.477444749994902</c:v>
                </c:pt>
                <c:pt idx="3371">
                  <c:v>33.487376749995747</c:v>
                </c:pt>
                <c:pt idx="3372">
                  <c:v>33.497308749996591</c:v>
                </c:pt>
                <c:pt idx="3373">
                  <c:v>33.507240749997436</c:v>
                </c:pt>
                <c:pt idx="3374">
                  <c:v>33.517171750005218</c:v>
                </c:pt>
                <c:pt idx="3375">
                  <c:v>33.527103750006063</c:v>
                </c:pt>
                <c:pt idx="3376">
                  <c:v>33.537035750006908</c:v>
                </c:pt>
                <c:pt idx="3377">
                  <c:v>33.5469677499932</c:v>
                </c:pt>
                <c:pt idx="3378">
                  <c:v>33.556898750000983</c:v>
                </c:pt>
                <c:pt idx="3379">
                  <c:v>33.566830750001827</c:v>
                </c:pt>
                <c:pt idx="3380">
                  <c:v>33.576762750002672</c:v>
                </c:pt>
                <c:pt idx="3381">
                  <c:v>33.586694750003517</c:v>
                </c:pt>
                <c:pt idx="3382">
                  <c:v>33.596625749996747</c:v>
                </c:pt>
                <c:pt idx="3383">
                  <c:v>33.606557749997592</c:v>
                </c:pt>
                <c:pt idx="3384">
                  <c:v>33.616489749998436</c:v>
                </c:pt>
                <c:pt idx="3385">
                  <c:v>33.626421749999281</c:v>
                </c:pt>
                <c:pt idx="3386">
                  <c:v>33.636352750007063</c:v>
                </c:pt>
                <c:pt idx="3387">
                  <c:v>33.646284749993356</c:v>
                </c:pt>
                <c:pt idx="3388">
                  <c:v>33.656216749994201</c:v>
                </c:pt>
                <c:pt idx="3389">
                  <c:v>33.666147750001983</c:v>
                </c:pt>
                <c:pt idx="3390">
                  <c:v>33.676079750002827</c:v>
                </c:pt>
                <c:pt idx="3391">
                  <c:v>33.686011750003672</c:v>
                </c:pt>
                <c:pt idx="3392">
                  <c:v>33.695943750004517</c:v>
                </c:pt>
                <c:pt idx="3393">
                  <c:v>33.705873500002781</c:v>
                </c:pt>
                <c:pt idx="3394">
                  <c:v>33.715805500003626</c:v>
                </c:pt>
                <c:pt idx="3395">
                  <c:v>33.72573750000447</c:v>
                </c:pt>
                <c:pt idx="3396">
                  <c:v>33.735669500005315</c:v>
                </c:pt>
                <c:pt idx="3397">
                  <c:v>33.745600499998545</c:v>
                </c:pt>
                <c:pt idx="3398">
                  <c:v>33.75553249999939</c:v>
                </c:pt>
                <c:pt idx="3399">
                  <c:v>33.765464500000235</c:v>
                </c:pt>
                <c:pt idx="3400">
                  <c:v>33.775396500001079</c:v>
                </c:pt>
                <c:pt idx="3401">
                  <c:v>33.78532749999431</c:v>
                </c:pt>
                <c:pt idx="3402">
                  <c:v>33.795259499995154</c:v>
                </c:pt>
                <c:pt idx="3403">
                  <c:v>33.805191499995999</c:v>
                </c:pt>
                <c:pt idx="3404">
                  <c:v>33.815122500003781</c:v>
                </c:pt>
                <c:pt idx="3405">
                  <c:v>33.825054500004626</c:v>
                </c:pt>
                <c:pt idx="3406">
                  <c:v>33.834986500005471</c:v>
                </c:pt>
                <c:pt idx="3407">
                  <c:v>33.844918500006315</c:v>
                </c:pt>
                <c:pt idx="3408">
                  <c:v>33.854849499999546</c:v>
                </c:pt>
                <c:pt idx="3409">
                  <c:v>33.86478150000039</c:v>
                </c:pt>
                <c:pt idx="3410">
                  <c:v>33.874713500001235</c:v>
                </c:pt>
                <c:pt idx="3411">
                  <c:v>33.88464550000208</c:v>
                </c:pt>
                <c:pt idx="3412">
                  <c:v>33.89457649999531</c:v>
                </c:pt>
                <c:pt idx="3413">
                  <c:v>33.904508499996155</c:v>
                </c:pt>
                <c:pt idx="3414">
                  <c:v>33.914440499996999</c:v>
                </c:pt>
                <c:pt idx="3415">
                  <c:v>33.924372499997844</c:v>
                </c:pt>
                <c:pt idx="3416">
                  <c:v>33.934303500005626</c:v>
                </c:pt>
                <c:pt idx="3417">
                  <c:v>33.944235500006471</c:v>
                </c:pt>
                <c:pt idx="3418">
                  <c:v>33.954167500007316</c:v>
                </c:pt>
                <c:pt idx="3419">
                  <c:v>33.964098500000546</c:v>
                </c:pt>
                <c:pt idx="3420">
                  <c:v>33.97403050000139</c:v>
                </c:pt>
                <c:pt idx="3421">
                  <c:v>33.983962500002235</c:v>
                </c:pt>
                <c:pt idx="3422">
                  <c:v>33.99389450000308</c:v>
                </c:pt>
                <c:pt idx="3423">
                  <c:v>34.00382549999631</c:v>
                </c:pt>
                <c:pt idx="3424">
                  <c:v>34.013757499997155</c:v>
                </c:pt>
                <c:pt idx="3425">
                  <c:v>34.023689499998</c:v>
                </c:pt>
                <c:pt idx="3426">
                  <c:v>34.033621499998844</c:v>
                </c:pt>
                <c:pt idx="3427">
                  <c:v>34.043552500006626</c:v>
                </c:pt>
                <c:pt idx="3428">
                  <c:v>34.053484499992919</c:v>
                </c:pt>
                <c:pt idx="3429">
                  <c:v>34.063416499993764</c:v>
                </c:pt>
                <c:pt idx="3430">
                  <c:v>34.073348499994609</c:v>
                </c:pt>
                <c:pt idx="3431">
                  <c:v>34.083279500002391</c:v>
                </c:pt>
                <c:pt idx="3432">
                  <c:v>34.093211500003235</c:v>
                </c:pt>
                <c:pt idx="3433">
                  <c:v>34.10314350000408</c:v>
                </c:pt>
                <c:pt idx="3434">
                  <c:v>34.11307449999731</c:v>
                </c:pt>
                <c:pt idx="3435">
                  <c:v>34.123006499998155</c:v>
                </c:pt>
                <c:pt idx="3436">
                  <c:v>34.132938499999</c:v>
                </c:pt>
                <c:pt idx="3437">
                  <c:v>34.142870499999844</c:v>
                </c:pt>
                <c:pt idx="3438">
                  <c:v>34.152801499993075</c:v>
                </c:pt>
                <c:pt idx="3439">
                  <c:v>34.162733499993919</c:v>
                </c:pt>
                <c:pt idx="3440">
                  <c:v>34.172665499994764</c:v>
                </c:pt>
                <c:pt idx="3441">
                  <c:v>34.182597499995609</c:v>
                </c:pt>
                <c:pt idx="3442">
                  <c:v>34.192528500003391</c:v>
                </c:pt>
                <c:pt idx="3443">
                  <c:v>34.202460500004236</c:v>
                </c:pt>
                <c:pt idx="3444">
                  <c:v>34.21239250000508</c:v>
                </c:pt>
                <c:pt idx="3445">
                  <c:v>34.222324500005925</c:v>
                </c:pt>
                <c:pt idx="3446">
                  <c:v>34.232255499999155</c:v>
                </c:pt>
                <c:pt idx="3447">
                  <c:v>34.2421875</c:v>
                </c:pt>
                <c:pt idx="3448">
                  <c:v>34.252119500000845</c:v>
                </c:pt>
                <c:pt idx="3449">
                  <c:v>34.262051500001689</c:v>
                </c:pt>
                <c:pt idx="3450">
                  <c:v>34.27198249999492</c:v>
                </c:pt>
                <c:pt idx="3451">
                  <c:v>34.281914499995764</c:v>
                </c:pt>
                <c:pt idx="3452">
                  <c:v>34.291846499996609</c:v>
                </c:pt>
                <c:pt idx="3453">
                  <c:v>34.301778499997454</c:v>
                </c:pt>
                <c:pt idx="3454">
                  <c:v>34.311709500005236</c:v>
                </c:pt>
                <c:pt idx="3455">
                  <c:v>34.321641500006081</c:v>
                </c:pt>
                <c:pt idx="3456">
                  <c:v>34.331573500006925</c:v>
                </c:pt>
                <c:pt idx="3457">
                  <c:v>34.341504500000156</c:v>
                </c:pt>
                <c:pt idx="3458">
                  <c:v>34.351436500001</c:v>
                </c:pt>
                <c:pt idx="3459">
                  <c:v>34.361368500001845</c:v>
                </c:pt>
                <c:pt idx="3460">
                  <c:v>34.37130050000269</c:v>
                </c:pt>
                <c:pt idx="3461">
                  <c:v>34.38123149999592</c:v>
                </c:pt>
                <c:pt idx="3462">
                  <c:v>34.391163499996765</c:v>
                </c:pt>
                <c:pt idx="3463">
                  <c:v>34.401095499997609</c:v>
                </c:pt>
                <c:pt idx="3464">
                  <c:v>34.411027499998454</c:v>
                </c:pt>
                <c:pt idx="3465">
                  <c:v>34.420958500006236</c:v>
                </c:pt>
                <c:pt idx="3466">
                  <c:v>34.430890500007081</c:v>
                </c:pt>
                <c:pt idx="3467">
                  <c:v>34.440822499993374</c:v>
                </c:pt>
                <c:pt idx="3468">
                  <c:v>34.450754499994218</c:v>
                </c:pt>
                <c:pt idx="3469">
                  <c:v>34.460685500002</c:v>
                </c:pt>
                <c:pt idx="3470">
                  <c:v>34.470617500002845</c:v>
                </c:pt>
                <c:pt idx="3471">
                  <c:v>34.48054950000369</c:v>
                </c:pt>
                <c:pt idx="3472">
                  <c:v>34.490481500004535</c:v>
                </c:pt>
                <c:pt idx="3473">
                  <c:v>34.500412499997765</c:v>
                </c:pt>
                <c:pt idx="3474">
                  <c:v>34.51034449999861</c:v>
                </c:pt>
                <c:pt idx="3475">
                  <c:v>34.520276499999454</c:v>
                </c:pt>
                <c:pt idx="3476">
                  <c:v>34.530207500007236</c:v>
                </c:pt>
                <c:pt idx="3477">
                  <c:v>34.540139499993529</c:v>
                </c:pt>
                <c:pt idx="3478">
                  <c:v>34.550071499994374</c:v>
                </c:pt>
                <c:pt idx="3479">
                  <c:v>34.560003499995219</c:v>
                </c:pt>
                <c:pt idx="3480">
                  <c:v>34.569934500003001</c:v>
                </c:pt>
                <c:pt idx="3481">
                  <c:v>34.579866500003845</c:v>
                </c:pt>
                <c:pt idx="3482">
                  <c:v>34.58979850000469</c:v>
                </c:pt>
                <c:pt idx="3483">
                  <c:v>34.599730500005535</c:v>
                </c:pt>
                <c:pt idx="3484">
                  <c:v>34.609661499998765</c:v>
                </c:pt>
                <c:pt idx="3485">
                  <c:v>34.61959349999961</c:v>
                </c:pt>
                <c:pt idx="3486">
                  <c:v>34.629525500000454</c:v>
                </c:pt>
                <c:pt idx="3487">
                  <c:v>34.639457500001299</c:v>
                </c:pt>
                <c:pt idx="3488">
                  <c:v>34.649388499994529</c:v>
                </c:pt>
                <c:pt idx="3489">
                  <c:v>34.659320499995374</c:v>
                </c:pt>
                <c:pt idx="3490">
                  <c:v>34.669252499996219</c:v>
                </c:pt>
                <c:pt idx="3491">
                  <c:v>34.679184499997064</c:v>
                </c:pt>
                <c:pt idx="3492">
                  <c:v>34.689115500004846</c:v>
                </c:pt>
                <c:pt idx="3493">
                  <c:v>34.69904750000569</c:v>
                </c:pt>
                <c:pt idx="3494">
                  <c:v>34.70897966666962</c:v>
                </c:pt>
                <c:pt idx="3495">
                  <c:v>34.71891066666285</c:v>
                </c:pt>
                <c:pt idx="3496">
                  <c:v>34.728842666663695</c:v>
                </c:pt>
                <c:pt idx="3497">
                  <c:v>34.73877466666454</c:v>
                </c:pt>
                <c:pt idx="3498">
                  <c:v>34.748706666665385</c:v>
                </c:pt>
                <c:pt idx="3499">
                  <c:v>34.758637666673167</c:v>
                </c:pt>
                <c:pt idx="3500">
                  <c:v>34.768569666674011</c:v>
                </c:pt>
                <c:pt idx="3501">
                  <c:v>34.778501666660304</c:v>
                </c:pt>
                <c:pt idx="3502">
                  <c:v>34.788433666661149</c:v>
                </c:pt>
                <c:pt idx="3503">
                  <c:v>34.798364666668931</c:v>
                </c:pt>
                <c:pt idx="3504">
                  <c:v>34.808296666669776</c:v>
                </c:pt>
                <c:pt idx="3505">
                  <c:v>34.81822866667062</c:v>
                </c:pt>
                <c:pt idx="3506">
                  <c:v>34.828160666671465</c:v>
                </c:pt>
                <c:pt idx="3507">
                  <c:v>34.838091666664695</c:v>
                </c:pt>
                <c:pt idx="3508">
                  <c:v>34.84802366666554</c:v>
                </c:pt>
                <c:pt idx="3509">
                  <c:v>34.857955666666385</c:v>
                </c:pt>
                <c:pt idx="3510">
                  <c:v>34.867887666667229</c:v>
                </c:pt>
                <c:pt idx="3511">
                  <c:v>34.87781866666046</c:v>
                </c:pt>
                <c:pt idx="3512">
                  <c:v>34.887750666661304</c:v>
                </c:pt>
                <c:pt idx="3513">
                  <c:v>34.897682666662149</c:v>
                </c:pt>
                <c:pt idx="3514">
                  <c:v>34.907614666662994</c:v>
                </c:pt>
                <c:pt idx="3515">
                  <c:v>34.917545666670776</c:v>
                </c:pt>
                <c:pt idx="3516">
                  <c:v>34.927477666671621</c:v>
                </c:pt>
                <c:pt idx="3517">
                  <c:v>34.937409666672465</c:v>
                </c:pt>
                <c:pt idx="3518">
                  <c:v>34.94734166667331</c:v>
                </c:pt>
                <c:pt idx="3519">
                  <c:v>34.95727266666654</c:v>
                </c:pt>
                <c:pt idx="3520">
                  <c:v>34.967204666667385</c:v>
                </c:pt>
                <c:pt idx="3521">
                  <c:v>34.97713666666823</c:v>
                </c:pt>
                <c:pt idx="3522">
                  <c:v>34.98706766666146</c:v>
                </c:pt>
                <c:pt idx="3523">
                  <c:v>34.996999666662305</c:v>
                </c:pt>
                <c:pt idx="3524">
                  <c:v>35.006931666663149</c:v>
                </c:pt>
                <c:pt idx="3525">
                  <c:v>35.016863666663994</c:v>
                </c:pt>
                <c:pt idx="3526">
                  <c:v>35.026794666671776</c:v>
                </c:pt>
                <c:pt idx="3527">
                  <c:v>35.036726666672621</c:v>
                </c:pt>
                <c:pt idx="3528">
                  <c:v>35.046658666673466</c:v>
                </c:pt>
                <c:pt idx="3529">
                  <c:v>35.056590666659758</c:v>
                </c:pt>
                <c:pt idx="3530">
                  <c:v>35.066521666667541</c:v>
                </c:pt>
                <c:pt idx="3531">
                  <c:v>35.076453666668385</c:v>
                </c:pt>
                <c:pt idx="3532">
                  <c:v>35.08638566666923</c:v>
                </c:pt>
                <c:pt idx="3533">
                  <c:v>35.096317666670075</c:v>
                </c:pt>
                <c:pt idx="3534">
                  <c:v>35.106248666663305</c:v>
                </c:pt>
                <c:pt idx="3535">
                  <c:v>35.11618066666415</c:v>
                </c:pt>
                <c:pt idx="3536">
                  <c:v>35.126112666664994</c:v>
                </c:pt>
                <c:pt idx="3537">
                  <c:v>35.136044666665839</c:v>
                </c:pt>
                <c:pt idx="3538">
                  <c:v>35.145975666673621</c:v>
                </c:pt>
                <c:pt idx="3539">
                  <c:v>35.155907666659914</c:v>
                </c:pt>
                <c:pt idx="3540">
                  <c:v>35.165839666660759</c:v>
                </c:pt>
                <c:pt idx="3541">
                  <c:v>35.175771666661603</c:v>
                </c:pt>
                <c:pt idx="3542">
                  <c:v>35.185702666669386</c:v>
                </c:pt>
                <c:pt idx="3543">
                  <c:v>35.19563466667023</c:v>
                </c:pt>
                <c:pt idx="3544">
                  <c:v>35.205566666671075</c:v>
                </c:pt>
                <c:pt idx="3545">
                  <c:v>35.215497666664305</c:v>
                </c:pt>
                <c:pt idx="3546">
                  <c:v>35.22542966666515</c:v>
                </c:pt>
                <c:pt idx="3547">
                  <c:v>35.235361666665995</c:v>
                </c:pt>
                <c:pt idx="3548">
                  <c:v>35.245293666666839</c:v>
                </c:pt>
                <c:pt idx="3549">
                  <c:v>35.255224666660069</c:v>
                </c:pt>
                <c:pt idx="3550">
                  <c:v>35.265156666660914</c:v>
                </c:pt>
                <c:pt idx="3551">
                  <c:v>35.275088666661759</c:v>
                </c:pt>
                <c:pt idx="3552">
                  <c:v>35.285020666662604</c:v>
                </c:pt>
                <c:pt idx="3553">
                  <c:v>35.294951666670386</c:v>
                </c:pt>
                <c:pt idx="3554">
                  <c:v>35.30488366667123</c:v>
                </c:pt>
                <c:pt idx="3555">
                  <c:v>35.314815666672075</c:v>
                </c:pt>
                <c:pt idx="3556">
                  <c:v>35.32474766667292</c:v>
                </c:pt>
                <c:pt idx="3557">
                  <c:v>35.33467866666615</c:v>
                </c:pt>
                <c:pt idx="3558">
                  <c:v>35.344610666666995</c:v>
                </c:pt>
                <c:pt idx="3559">
                  <c:v>35.35454266666784</c:v>
                </c:pt>
                <c:pt idx="3560">
                  <c:v>35.364474666668684</c:v>
                </c:pt>
                <c:pt idx="3561">
                  <c:v>35.374405666661914</c:v>
                </c:pt>
                <c:pt idx="3562">
                  <c:v>35.384337666662759</c:v>
                </c:pt>
                <c:pt idx="3563">
                  <c:v>35.394269666663604</c:v>
                </c:pt>
                <c:pt idx="3564">
                  <c:v>35.404201666664449</c:v>
                </c:pt>
                <c:pt idx="3565">
                  <c:v>35.414132666672231</c:v>
                </c:pt>
                <c:pt idx="3566">
                  <c:v>35.424064666673075</c:v>
                </c:pt>
                <c:pt idx="3567">
                  <c:v>35.43399666667392</c:v>
                </c:pt>
                <c:pt idx="3568">
                  <c:v>35.443928666660213</c:v>
                </c:pt>
                <c:pt idx="3569">
                  <c:v>35.453859666667995</c:v>
                </c:pt>
                <c:pt idx="3570">
                  <c:v>35.46379166666884</c:v>
                </c:pt>
                <c:pt idx="3571">
                  <c:v>35.473723666669684</c:v>
                </c:pt>
                <c:pt idx="3572">
                  <c:v>35.483655666670529</c:v>
                </c:pt>
                <c:pt idx="3573">
                  <c:v>35.493586666663759</c:v>
                </c:pt>
                <c:pt idx="3574">
                  <c:v>35.503518666664604</c:v>
                </c:pt>
                <c:pt idx="3575">
                  <c:v>35.513450666665449</c:v>
                </c:pt>
                <c:pt idx="3576">
                  <c:v>35.523381666673231</c:v>
                </c:pt>
                <c:pt idx="3577">
                  <c:v>35.533313666659524</c:v>
                </c:pt>
                <c:pt idx="3578">
                  <c:v>35.543245666660368</c:v>
                </c:pt>
                <c:pt idx="3579">
                  <c:v>35.553177666661213</c:v>
                </c:pt>
                <c:pt idx="3580">
                  <c:v>35.563108666668995</c:v>
                </c:pt>
                <c:pt idx="3581">
                  <c:v>35.57304066666984</c:v>
                </c:pt>
                <c:pt idx="3582">
                  <c:v>35.582972666670685</c:v>
                </c:pt>
                <c:pt idx="3583">
                  <c:v>35.592904666671529</c:v>
                </c:pt>
                <c:pt idx="3584">
                  <c:v>35.60283566666476</c:v>
                </c:pt>
                <c:pt idx="3585">
                  <c:v>35.612767666665604</c:v>
                </c:pt>
                <c:pt idx="3586">
                  <c:v>35.622699666666449</c:v>
                </c:pt>
                <c:pt idx="3587">
                  <c:v>35.632631666667294</c:v>
                </c:pt>
                <c:pt idx="3588">
                  <c:v>35.642562666660524</c:v>
                </c:pt>
                <c:pt idx="3589">
                  <c:v>35.652494666661369</c:v>
                </c:pt>
                <c:pt idx="3590">
                  <c:v>35.662426666662213</c:v>
                </c:pt>
                <c:pt idx="3591">
                  <c:v>35.672358666663058</c:v>
                </c:pt>
                <c:pt idx="3592">
                  <c:v>35.68228966667084</c:v>
                </c:pt>
                <c:pt idx="3593">
                  <c:v>35.692221666671685</c:v>
                </c:pt>
                <c:pt idx="3594">
                  <c:v>35.70215366667253</c:v>
                </c:pt>
                <c:pt idx="3595">
                  <c:v>35.712086416664533</c:v>
                </c:pt>
                <c:pt idx="3596">
                  <c:v>35.722017416672315</c:v>
                </c:pt>
                <c:pt idx="3597">
                  <c:v>35.73194941667316</c:v>
                </c:pt>
                <c:pt idx="3598">
                  <c:v>35.741881416674005</c:v>
                </c:pt>
                <c:pt idx="3599">
                  <c:v>35.751813416660298</c:v>
                </c:pt>
                <c:pt idx="3600">
                  <c:v>35.76174441666808</c:v>
                </c:pt>
                <c:pt idx="3601">
                  <c:v>35.771676416668925</c:v>
                </c:pt>
                <c:pt idx="3602">
                  <c:v>35.781608416669769</c:v>
                </c:pt>
                <c:pt idx="3603">
                  <c:v>35.791539416662999</c:v>
                </c:pt>
                <c:pt idx="3604">
                  <c:v>35.801471416663844</c:v>
                </c:pt>
                <c:pt idx="3605">
                  <c:v>35.811403416664689</c:v>
                </c:pt>
                <c:pt idx="3606">
                  <c:v>35.821335416665534</c:v>
                </c:pt>
                <c:pt idx="3607">
                  <c:v>35.831266416673316</c:v>
                </c:pt>
                <c:pt idx="3608">
                  <c:v>35.841198416659608</c:v>
                </c:pt>
                <c:pt idx="3609">
                  <c:v>35.851130416660453</c:v>
                </c:pt>
                <c:pt idx="3610">
                  <c:v>35.861062416661298</c:v>
                </c:pt>
                <c:pt idx="3611">
                  <c:v>35.87099341666908</c:v>
                </c:pt>
                <c:pt idx="3612">
                  <c:v>35.880925416669925</c:v>
                </c:pt>
                <c:pt idx="3613">
                  <c:v>35.890857416670769</c:v>
                </c:pt>
                <c:pt idx="3614">
                  <c:v>35.900789416671614</c:v>
                </c:pt>
                <c:pt idx="3615">
                  <c:v>35.910720416664844</c:v>
                </c:pt>
                <c:pt idx="3616">
                  <c:v>35.920652416665689</c:v>
                </c:pt>
                <c:pt idx="3617">
                  <c:v>35.930584416666534</c:v>
                </c:pt>
                <c:pt idx="3618">
                  <c:v>35.940516416667379</c:v>
                </c:pt>
                <c:pt idx="3619">
                  <c:v>35.950447416660609</c:v>
                </c:pt>
                <c:pt idx="3620">
                  <c:v>35.960379416661453</c:v>
                </c:pt>
                <c:pt idx="3621">
                  <c:v>35.970311416662298</c:v>
                </c:pt>
                <c:pt idx="3622">
                  <c:v>35.980243416663143</c:v>
                </c:pt>
                <c:pt idx="3623">
                  <c:v>35.990174416670925</c:v>
                </c:pt>
                <c:pt idx="3624">
                  <c:v>36.00010641667177</c:v>
                </c:pt>
                <c:pt idx="3625">
                  <c:v>36.010038416672614</c:v>
                </c:pt>
                <c:pt idx="3626">
                  <c:v>36.019970416673459</c:v>
                </c:pt>
                <c:pt idx="3627">
                  <c:v>36.029901416666689</c:v>
                </c:pt>
                <c:pt idx="3628">
                  <c:v>36.039833416667534</c:v>
                </c:pt>
                <c:pt idx="3629">
                  <c:v>36.049765416668379</c:v>
                </c:pt>
                <c:pt idx="3630">
                  <c:v>36.059697416669223</c:v>
                </c:pt>
                <c:pt idx="3631">
                  <c:v>36.069628416662454</c:v>
                </c:pt>
                <c:pt idx="3632">
                  <c:v>36.079560416663298</c:v>
                </c:pt>
                <c:pt idx="3633">
                  <c:v>36.089492416664143</c:v>
                </c:pt>
                <c:pt idx="3634">
                  <c:v>36.099424416664988</c:v>
                </c:pt>
                <c:pt idx="3635">
                  <c:v>36.10935541667277</c:v>
                </c:pt>
                <c:pt idx="3636">
                  <c:v>36.119287416673615</c:v>
                </c:pt>
                <c:pt idx="3637">
                  <c:v>36.129219416659907</c:v>
                </c:pt>
                <c:pt idx="3638">
                  <c:v>36.139151416660752</c:v>
                </c:pt>
                <c:pt idx="3639">
                  <c:v>36.149082416668534</c:v>
                </c:pt>
                <c:pt idx="3640">
                  <c:v>36.159014416669379</c:v>
                </c:pt>
                <c:pt idx="3641">
                  <c:v>36.168946416670224</c:v>
                </c:pt>
                <c:pt idx="3642">
                  <c:v>36.178878416671068</c:v>
                </c:pt>
                <c:pt idx="3643">
                  <c:v>36.188809416664299</c:v>
                </c:pt>
                <c:pt idx="3644">
                  <c:v>36.198741416665143</c:v>
                </c:pt>
                <c:pt idx="3645">
                  <c:v>36.208673416665988</c:v>
                </c:pt>
                <c:pt idx="3646">
                  <c:v>36.21860441667377</c:v>
                </c:pt>
                <c:pt idx="3647">
                  <c:v>36.228536416660063</c:v>
                </c:pt>
                <c:pt idx="3648">
                  <c:v>36.238468416660908</c:v>
                </c:pt>
                <c:pt idx="3649">
                  <c:v>36.248400416661752</c:v>
                </c:pt>
                <c:pt idx="3650">
                  <c:v>36.258331416669535</c:v>
                </c:pt>
                <c:pt idx="3651">
                  <c:v>36.268263416670379</c:v>
                </c:pt>
                <c:pt idx="3652">
                  <c:v>36.278195416671224</c:v>
                </c:pt>
                <c:pt idx="3653">
                  <c:v>36.288127416672069</c:v>
                </c:pt>
                <c:pt idx="3654">
                  <c:v>36.298058416665299</c:v>
                </c:pt>
                <c:pt idx="3655">
                  <c:v>36.307990416666144</c:v>
                </c:pt>
                <c:pt idx="3656">
                  <c:v>36.317922416666988</c:v>
                </c:pt>
                <c:pt idx="3657">
                  <c:v>36.327854416667833</c:v>
                </c:pt>
                <c:pt idx="3658">
                  <c:v>36.337785416661063</c:v>
                </c:pt>
                <c:pt idx="3659">
                  <c:v>36.347717416661908</c:v>
                </c:pt>
                <c:pt idx="3660">
                  <c:v>36.357649416662753</c:v>
                </c:pt>
                <c:pt idx="3661">
                  <c:v>36.367581416663597</c:v>
                </c:pt>
                <c:pt idx="3662">
                  <c:v>36.377512416671379</c:v>
                </c:pt>
                <c:pt idx="3663">
                  <c:v>36.387444416672224</c:v>
                </c:pt>
                <c:pt idx="3664">
                  <c:v>36.397376416673069</c:v>
                </c:pt>
                <c:pt idx="3665">
                  <c:v>36.407308416673914</c:v>
                </c:pt>
                <c:pt idx="3666">
                  <c:v>36.417239416667144</c:v>
                </c:pt>
                <c:pt idx="3667">
                  <c:v>36.427171416667989</c:v>
                </c:pt>
                <c:pt idx="3668">
                  <c:v>36.437103416668833</c:v>
                </c:pt>
                <c:pt idx="3669">
                  <c:v>36.447035416669678</c:v>
                </c:pt>
                <c:pt idx="3670">
                  <c:v>36.456966416662908</c:v>
                </c:pt>
                <c:pt idx="3671">
                  <c:v>36.466898416663753</c:v>
                </c:pt>
                <c:pt idx="3672">
                  <c:v>36.476830416664598</c:v>
                </c:pt>
                <c:pt idx="3673">
                  <c:v>36.486762416665442</c:v>
                </c:pt>
                <c:pt idx="3674">
                  <c:v>36.496693416673224</c:v>
                </c:pt>
                <c:pt idx="3675">
                  <c:v>36.506625416659517</c:v>
                </c:pt>
                <c:pt idx="3676">
                  <c:v>36.516557416660362</c:v>
                </c:pt>
                <c:pt idx="3677">
                  <c:v>36.526489416661207</c:v>
                </c:pt>
                <c:pt idx="3678">
                  <c:v>36.536420416668989</c:v>
                </c:pt>
                <c:pt idx="3679">
                  <c:v>36.546352416669833</c:v>
                </c:pt>
                <c:pt idx="3680">
                  <c:v>36.556284416670678</c:v>
                </c:pt>
                <c:pt idx="3681">
                  <c:v>36.566216416671523</c:v>
                </c:pt>
                <c:pt idx="3682">
                  <c:v>36.576147416664753</c:v>
                </c:pt>
                <c:pt idx="3683">
                  <c:v>36.586079416665598</c:v>
                </c:pt>
                <c:pt idx="3684">
                  <c:v>36.596011416666443</c:v>
                </c:pt>
                <c:pt idx="3685">
                  <c:v>36.605943416667287</c:v>
                </c:pt>
                <c:pt idx="3686">
                  <c:v>36.615874416660517</c:v>
                </c:pt>
                <c:pt idx="3687">
                  <c:v>36.625806416661362</c:v>
                </c:pt>
                <c:pt idx="3688">
                  <c:v>36.635738416662207</c:v>
                </c:pt>
                <c:pt idx="3689">
                  <c:v>36.645670416663052</c:v>
                </c:pt>
                <c:pt idx="3690">
                  <c:v>36.655601416670834</c:v>
                </c:pt>
                <c:pt idx="3691">
                  <c:v>36.665533416671678</c:v>
                </c:pt>
                <c:pt idx="3692">
                  <c:v>36.675465416672523</c:v>
                </c:pt>
                <c:pt idx="3693">
                  <c:v>36.685397416673368</c:v>
                </c:pt>
                <c:pt idx="3694">
                  <c:v>36.695328416666598</c:v>
                </c:pt>
                <c:pt idx="3695">
                  <c:v>36.705260416667443</c:v>
                </c:pt>
                <c:pt idx="3696">
                  <c:v>36.715192041665432</c:v>
                </c:pt>
                <c:pt idx="3697">
                  <c:v>36.725124041666277</c:v>
                </c:pt>
                <c:pt idx="3698">
                  <c:v>36.735055041659507</c:v>
                </c:pt>
                <c:pt idx="3699">
                  <c:v>36.744987041660352</c:v>
                </c:pt>
                <c:pt idx="3700">
                  <c:v>36.754919041661196</c:v>
                </c:pt>
                <c:pt idx="3701">
                  <c:v>36.764851041662041</c:v>
                </c:pt>
                <c:pt idx="3702">
                  <c:v>36.774782041669823</c:v>
                </c:pt>
                <c:pt idx="3703">
                  <c:v>36.784714041670668</c:v>
                </c:pt>
                <c:pt idx="3704">
                  <c:v>36.794646041671513</c:v>
                </c:pt>
                <c:pt idx="3705">
                  <c:v>36.804578041672357</c:v>
                </c:pt>
                <c:pt idx="3706">
                  <c:v>36.814509041665588</c:v>
                </c:pt>
                <c:pt idx="3707">
                  <c:v>36.824441041666432</c:v>
                </c:pt>
                <c:pt idx="3708">
                  <c:v>36.834373041667277</c:v>
                </c:pt>
                <c:pt idx="3709">
                  <c:v>36.844305041668122</c:v>
                </c:pt>
                <c:pt idx="3710">
                  <c:v>36.854236041661352</c:v>
                </c:pt>
                <c:pt idx="3711">
                  <c:v>36.864168041662197</c:v>
                </c:pt>
                <c:pt idx="3712">
                  <c:v>36.874100041663041</c:v>
                </c:pt>
                <c:pt idx="3713">
                  <c:v>36.884032041663886</c:v>
                </c:pt>
                <c:pt idx="3714">
                  <c:v>36.893963041671668</c:v>
                </c:pt>
                <c:pt idx="3715">
                  <c:v>36.903895041672513</c:v>
                </c:pt>
                <c:pt idx="3716">
                  <c:v>36.913827041673358</c:v>
                </c:pt>
                <c:pt idx="3717">
                  <c:v>36.92375904165965</c:v>
                </c:pt>
                <c:pt idx="3718">
                  <c:v>36.933690041667433</c:v>
                </c:pt>
                <c:pt idx="3719">
                  <c:v>36.943622041668277</c:v>
                </c:pt>
                <c:pt idx="3720">
                  <c:v>36.953554041669122</c:v>
                </c:pt>
                <c:pt idx="3721">
                  <c:v>36.963485041662352</c:v>
                </c:pt>
                <c:pt idx="3722">
                  <c:v>36.973417041663197</c:v>
                </c:pt>
                <c:pt idx="3723">
                  <c:v>36.983349041664042</c:v>
                </c:pt>
                <c:pt idx="3724">
                  <c:v>36.993281041664886</c:v>
                </c:pt>
                <c:pt idx="3725">
                  <c:v>37.003213041665731</c:v>
                </c:pt>
                <c:pt idx="3726">
                  <c:v>37.013144041673513</c:v>
                </c:pt>
                <c:pt idx="3727">
                  <c:v>37.023076041659806</c:v>
                </c:pt>
                <c:pt idx="3728">
                  <c:v>37.033008041660651</c:v>
                </c:pt>
                <c:pt idx="3729">
                  <c:v>37.042940041661495</c:v>
                </c:pt>
                <c:pt idx="3730">
                  <c:v>37.052871041669277</c:v>
                </c:pt>
                <c:pt idx="3731">
                  <c:v>37.062803041670122</c:v>
                </c:pt>
                <c:pt idx="3732">
                  <c:v>37.072735041670967</c:v>
                </c:pt>
                <c:pt idx="3733">
                  <c:v>37.082667041671812</c:v>
                </c:pt>
                <c:pt idx="3734">
                  <c:v>37.092598041665042</c:v>
                </c:pt>
                <c:pt idx="3735">
                  <c:v>37.102530041665887</c:v>
                </c:pt>
                <c:pt idx="3736">
                  <c:v>37.112462041666731</c:v>
                </c:pt>
                <c:pt idx="3737">
                  <c:v>37.122394041667576</c:v>
                </c:pt>
                <c:pt idx="3738">
                  <c:v>37.132325041660806</c:v>
                </c:pt>
                <c:pt idx="3739">
                  <c:v>37.142257041661651</c:v>
                </c:pt>
                <c:pt idx="3740">
                  <c:v>37.152189041662496</c:v>
                </c:pt>
                <c:pt idx="3741">
                  <c:v>37.16212104166334</c:v>
                </c:pt>
                <c:pt idx="3742">
                  <c:v>37.172052041671122</c:v>
                </c:pt>
                <c:pt idx="3743">
                  <c:v>37.181984041671967</c:v>
                </c:pt>
                <c:pt idx="3744">
                  <c:v>37.191916041672812</c:v>
                </c:pt>
                <c:pt idx="3745">
                  <c:v>37.201848041673657</c:v>
                </c:pt>
                <c:pt idx="3746">
                  <c:v>37.211779041666887</c:v>
                </c:pt>
                <c:pt idx="3747">
                  <c:v>37.221711041667731</c:v>
                </c:pt>
                <c:pt idx="3748">
                  <c:v>37.231643041668576</c:v>
                </c:pt>
                <c:pt idx="3749">
                  <c:v>37.241574041661806</c:v>
                </c:pt>
                <c:pt idx="3750">
                  <c:v>37.251506041662651</c:v>
                </c:pt>
                <c:pt idx="3751">
                  <c:v>37.261438041663496</c:v>
                </c:pt>
                <c:pt idx="3752">
                  <c:v>37.271370041664341</c:v>
                </c:pt>
                <c:pt idx="3753">
                  <c:v>37.281301041672123</c:v>
                </c:pt>
                <c:pt idx="3754">
                  <c:v>37.291233041672967</c:v>
                </c:pt>
                <c:pt idx="3755">
                  <c:v>37.301165041673812</c:v>
                </c:pt>
                <c:pt idx="3756">
                  <c:v>37.311097041660105</c:v>
                </c:pt>
                <c:pt idx="3757">
                  <c:v>37.321028041667887</c:v>
                </c:pt>
                <c:pt idx="3758">
                  <c:v>37.330960041668732</c:v>
                </c:pt>
                <c:pt idx="3759">
                  <c:v>37.340892041669576</c:v>
                </c:pt>
                <c:pt idx="3760">
                  <c:v>37.350824041670421</c:v>
                </c:pt>
                <c:pt idx="3761">
                  <c:v>37.360755041663651</c:v>
                </c:pt>
                <c:pt idx="3762">
                  <c:v>37.370687041664496</c:v>
                </c:pt>
                <c:pt idx="3763">
                  <c:v>37.380619041665341</c:v>
                </c:pt>
                <c:pt idx="3764">
                  <c:v>37.390551041666185</c:v>
                </c:pt>
                <c:pt idx="3765">
                  <c:v>37.40048304166703</c:v>
                </c:pt>
                <c:pt idx="3766">
                  <c:v>37.41041404166026</c:v>
                </c:pt>
                <c:pt idx="3767">
                  <c:v>37.420346041661105</c:v>
                </c:pt>
                <c:pt idx="3768">
                  <c:v>37.43027804166195</c:v>
                </c:pt>
                <c:pt idx="3769">
                  <c:v>37.440209041669732</c:v>
                </c:pt>
                <c:pt idx="3770">
                  <c:v>37.450141041670577</c:v>
                </c:pt>
                <c:pt idx="3771">
                  <c:v>37.460073041671421</c:v>
                </c:pt>
              </c:numCache>
            </c:numRef>
          </c:xVal>
          <c:yVal>
            <c:numRef>
              <c:f>'Raw Data'!$C$2:$C$3773</c:f>
              <c:numCache>
                <c:formatCode>General</c:formatCode>
                <c:ptCount val="3772"/>
                <c:pt idx="0">
                  <c:v>1.1526031494140625E-2</c:v>
                </c:pt>
                <c:pt idx="1">
                  <c:v>1.9160156250000001E-2</c:v>
                </c:pt>
                <c:pt idx="2">
                  <c:v>2.0357666015625001E-2</c:v>
                </c:pt>
                <c:pt idx="3">
                  <c:v>1.3322296142578125E-2</c:v>
                </c:pt>
                <c:pt idx="4">
                  <c:v>5.0894165039062503E-3</c:v>
                </c:pt>
                <c:pt idx="5">
                  <c:v>1.43701171875E-2</c:v>
                </c:pt>
                <c:pt idx="6">
                  <c:v>6.1372375488281256E-3</c:v>
                </c:pt>
                <c:pt idx="7">
                  <c:v>1.7812957763671877E-2</c:v>
                </c:pt>
                <c:pt idx="8">
                  <c:v>2.3800506591796878E-2</c:v>
                </c:pt>
                <c:pt idx="9">
                  <c:v>1.466949462890625E-2</c:v>
                </c:pt>
                <c:pt idx="10">
                  <c:v>1.7513580322265625E-2</c:v>
                </c:pt>
                <c:pt idx="11">
                  <c:v>7.1850585937499999E-3</c:v>
                </c:pt>
                <c:pt idx="12">
                  <c:v>4.9397277832031253E-3</c:v>
                </c:pt>
                <c:pt idx="13">
                  <c:v>2.305206298828125E-2</c:v>
                </c:pt>
                <c:pt idx="14">
                  <c:v>2.125579833984375E-2</c:v>
                </c:pt>
                <c:pt idx="15">
                  <c:v>1.3621673583984376E-2</c:v>
                </c:pt>
                <c:pt idx="16">
                  <c:v>1.5118560791015626E-2</c:v>
                </c:pt>
                <c:pt idx="17">
                  <c:v>1.1675720214843751E-2</c:v>
                </c:pt>
                <c:pt idx="18">
                  <c:v>8.9813232421874999E-4</c:v>
                </c:pt>
                <c:pt idx="19">
                  <c:v>1.5867004394531252E-2</c:v>
                </c:pt>
                <c:pt idx="20">
                  <c:v>1.4519805908203126E-2</c:v>
                </c:pt>
                <c:pt idx="21">
                  <c:v>1.5567626953125E-2</c:v>
                </c:pt>
                <c:pt idx="22">
                  <c:v>1.9160156250000001E-2</c:v>
                </c:pt>
                <c:pt idx="23">
                  <c:v>1.3172607421875001E-2</c:v>
                </c:pt>
                <c:pt idx="24">
                  <c:v>1.1226654052734375E-2</c:v>
                </c:pt>
                <c:pt idx="25">
                  <c:v>1.3621673583984376E-2</c:v>
                </c:pt>
                <c:pt idx="26">
                  <c:v>9.2807006835937504E-3</c:v>
                </c:pt>
                <c:pt idx="27">
                  <c:v>1.1675720214843751E-2</c:v>
                </c:pt>
                <c:pt idx="28">
                  <c:v>7.933502197265626E-3</c:v>
                </c:pt>
                <c:pt idx="29">
                  <c:v>3.592529296875E-3</c:v>
                </c:pt>
                <c:pt idx="30">
                  <c:v>1.7663269042968752E-2</c:v>
                </c:pt>
                <c:pt idx="31">
                  <c:v>1.7812957763671877E-2</c:v>
                </c:pt>
                <c:pt idx="32">
                  <c:v>1.7812957763671877E-2</c:v>
                </c:pt>
                <c:pt idx="33">
                  <c:v>1.5118560791015626E-2</c:v>
                </c:pt>
                <c:pt idx="34">
                  <c:v>2.6195526123046875E-2</c:v>
                </c:pt>
                <c:pt idx="35">
                  <c:v>2.0956420898437501E-3</c:v>
                </c:pt>
                <c:pt idx="36">
                  <c:v>1.4220428466796876E-2</c:v>
                </c:pt>
                <c:pt idx="37">
                  <c:v>2.2303619384765626E-2</c:v>
                </c:pt>
                <c:pt idx="38">
                  <c:v>5.3887939453125004E-3</c:v>
                </c:pt>
                <c:pt idx="39">
                  <c:v>1.2573852539062501E-2</c:v>
                </c:pt>
                <c:pt idx="40">
                  <c:v>1.9309844970703125E-2</c:v>
                </c:pt>
                <c:pt idx="41">
                  <c:v>1.676513671875E-2</c:v>
                </c:pt>
                <c:pt idx="42">
                  <c:v>1.3022918701171875E-2</c:v>
                </c:pt>
                <c:pt idx="43">
                  <c:v>1.7064514160156252E-2</c:v>
                </c:pt>
                <c:pt idx="44">
                  <c:v>9.7297668457031247E-3</c:v>
                </c:pt>
                <c:pt idx="45">
                  <c:v>1.1975097656250001E-2</c:v>
                </c:pt>
                <c:pt idx="46">
                  <c:v>1.7962646484375001E-2</c:v>
                </c:pt>
                <c:pt idx="47">
                  <c:v>1.6316070556640624E-2</c:v>
                </c:pt>
                <c:pt idx="48">
                  <c:v>2.4399261474609375E-2</c:v>
                </c:pt>
                <c:pt idx="49">
                  <c:v>1.3172607421875001E-2</c:v>
                </c:pt>
                <c:pt idx="50">
                  <c:v>5.6881713867187505E-3</c:v>
                </c:pt>
                <c:pt idx="51">
                  <c:v>2.2004241943359377E-2</c:v>
                </c:pt>
                <c:pt idx="52">
                  <c:v>1.3471984863281251E-2</c:v>
                </c:pt>
                <c:pt idx="53">
                  <c:v>1.1675720214843751E-2</c:v>
                </c:pt>
                <c:pt idx="54">
                  <c:v>8.3825683593750002E-3</c:v>
                </c:pt>
                <c:pt idx="55">
                  <c:v>9.1310119628906262E-3</c:v>
                </c:pt>
                <c:pt idx="56">
                  <c:v>2.0058288574218749E-2</c:v>
                </c:pt>
                <c:pt idx="57">
                  <c:v>2.6195526123046875E-2</c:v>
                </c:pt>
                <c:pt idx="58">
                  <c:v>1.4220428466796876E-2</c:v>
                </c:pt>
                <c:pt idx="59">
                  <c:v>1.6615447998046876E-2</c:v>
                </c:pt>
                <c:pt idx="60">
                  <c:v>9.5800781250000005E-3</c:v>
                </c:pt>
                <c:pt idx="61">
                  <c:v>9.5800781250000005E-3</c:v>
                </c:pt>
                <c:pt idx="62">
                  <c:v>1.526824951171875E-2</c:v>
                </c:pt>
                <c:pt idx="63">
                  <c:v>1.3621673583984376E-2</c:v>
                </c:pt>
                <c:pt idx="64">
                  <c:v>1.9309844970703125E-2</c:v>
                </c:pt>
                <c:pt idx="65">
                  <c:v>1.6465759277343752E-2</c:v>
                </c:pt>
                <c:pt idx="66">
                  <c:v>1.8411712646484377E-2</c:v>
                </c:pt>
                <c:pt idx="67">
                  <c:v>1.1675720214843751E-2</c:v>
                </c:pt>
                <c:pt idx="68">
                  <c:v>1.0328521728515625E-2</c:v>
                </c:pt>
                <c:pt idx="69">
                  <c:v>1.8711090087890625E-2</c:v>
                </c:pt>
                <c:pt idx="70">
                  <c:v>1.9758911132812501E-2</c:v>
                </c:pt>
                <c:pt idx="71">
                  <c:v>1.8411712646484377E-2</c:v>
                </c:pt>
                <c:pt idx="72">
                  <c:v>2.5297393798828127E-2</c:v>
                </c:pt>
                <c:pt idx="73">
                  <c:v>1.3771362304687501E-2</c:v>
                </c:pt>
                <c:pt idx="74">
                  <c:v>6.7359924316406257E-3</c:v>
                </c:pt>
                <c:pt idx="75">
                  <c:v>1.6465759277343752E-2</c:v>
                </c:pt>
                <c:pt idx="76">
                  <c:v>2.0956420898437501E-2</c:v>
                </c:pt>
                <c:pt idx="77">
                  <c:v>1.61663818359375E-2</c:v>
                </c:pt>
                <c:pt idx="78">
                  <c:v>6.2869262695312506E-3</c:v>
                </c:pt>
                <c:pt idx="79">
                  <c:v>1.4819183349609376E-2</c:v>
                </c:pt>
                <c:pt idx="80">
                  <c:v>2.2303619384765626E-2</c:v>
                </c:pt>
                <c:pt idx="81">
                  <c:v>2.5447082519531251E-2</c:v>
                </c:pt>
                <c:pt idx="82">
                  <c:v>2.6195526123046875E-2</c:v>
                </c:pt>
                <c:pt idx="83">
                  <c:v>2.1555175781250002E-2</c:v>
                </c:pt>
                <c:pt idx="84">
                  <c:v>1.676513671875E-2</c:v>
                </c:pt>
                <c:pt idx="85">
                  <c:v>2.305206298828125E-2</c:v>
                </c:pt>
                <c:pt idx="86">
                  <c:v>9.7297668457031247E-3</c:v>
                </c:pt>
                <c:pt idx="87">
                  <c:v>7.7838134765625001E-3</c:v>
                </c:pt>
                <c:pt idx="88">
                  <c:v>2.424957275390625E-2</c:v>
                </c:pt>
                <c:pt idx="89">
                  <c:v>2.1106109619140626E-2</c:v>
                </c:pt>
                <c:pt idx="90">
                  <c:v>1.4819183349609376E-2</c:v>
                </c:pt>
                <c:pt idx="91">
                  <c:v>2.6195526123046875E-2</c:v>
                </c:pt>
                <c:pt idx="92">
                  <c:v>1.6016693115234376E-2</c:v>
                </c:pt>
                <c:pt idx="93">
                  <c:v>2.0207977294921877E-2</c:v>
                </c:pt>
                <c:pt idx="94">
                  <c:v>1.0029144287109375E-2</c:v>
                </c:pt>
                <c:pt idx="95">
                  <c:v>1.1675720214843751E-2</c:v>
                </c:pt>
                <c:pt idx="96">
                  <c:v>1.0927276611328125E-2</c:v>
                </c:pt>
                <c:pt idx="97">
                  <c:v>2.2303619384765626E-2</c:v>
                </c:pt>
                <c:pt idx="98">
                  <c:v>2.125579833984375E-2</c:v>
                </c:pt>
                <c:pt idx="99">
                  <c:v>1.3022918701171875E-2</c:v>
                </c:pt>
                <c:pt idx="100">
                  <c:v>2.2153930664062502E-2</c:v>
                </c:pt>
                <c:pt idx="101">
                  <c:v>2.5746459960937502E-2</c:v>
                </c:pt>
                <c:pt idx="102">
                  <c:v>2.1555175781250002E-2</c:v>
                </c:pt>
                <c:pt idx="103">
                  <c:v>7.7838134765625001E-3</c:v>
                </c:pt>
                <c:pt idx="104">
                  <c:v>1.6615447998046876E-2</c:v>
                </c:pt>
                <c:pt idx="105">
                  <c:v>1.1526031494140625E-2</c:v>
                </c:pt>
                <c:pt idx="106">
                  <c:v>1.7962646484375001E-2</c:v>
                </c:pt>
                <c:pt idx="107">
                  <c:v>1.5118560791015626E-2</c:v>
                </c:pt>
                <c:pt idx="108">
                  <c:v>2.0507354736328125E-2</c:v>
                </c:pt>
                <c:pt idx="109">
                  <c:v>1.676513671875E-2</c:v>
                </c:pt>
                <c:pt idx="110">
                  <c:v>1.3921051025390626E-2</c:v>
                </c:pt>
                <c:pt idx="111">
                  <c:v>2.7692413330078127E-2</c:v>
                </c:pt>
                <c:pt idx="112">
                  <c:v>1.5717315673828124E-2</c:v>
                </c:pt>
                <c:pt idx="113">
                  <c:v>1.0627899169921875E-2</c:v>
                </c:pt>
                <c:pt idx="114">
                  <c:v>2.8740234375E-2</c:v>
                </c:pt>
                <c:pt idx="115">
                  <c:v>3.0386810302734376E-2</c:v>
                </c:pt>
                <c:pt idx="116">
                  <c:v>1.6016693115234376E-2</c:v>
                </c:pt>
                <c:pt idx="117">
                  <c:v>7.4844360351562507E-4</c:v>
                </c:pt>
                <c:pt idx="118">
                  <c:v>6.4366149902343756E-3</c:v>
                </c:pt>
                <c:pt idx="119">
                  <c:v>9.4303894042968763E-3</c:v>
                </c:pt>
                <c:pt idx="120">
                  <c:v>2.9039611816406252E-2</c:v>
                </c:pt>
                <c:pt idx="121">
                  <c:v>3.9667510986328126E-2</c:v>
                </c:pt>
                <c:pt idx="122">
                  <c:v>3.8170623779296878E-2</c:v>
                </c:pt>
                <c:pt idx="123">
                  <c:v>1.2723541259765625E-2</c:v>
                </c:pt>
                <c:pt idx="124">
                  <c:v>1.5867004394531252E-2</c:v>
                </c:pt>
                <c:pt idx="125">
                  <c:v>1.2424163818359375E-2</c:v>
                </c:pt>
                <c:pt idx="126">
                  <c:v>1.1076965332031251E-2</c:v>
                </c:pt>
                <c:pt idx="127">
                  <c:v>1.8860778808593753E-2</c:v>
                </c:pt>
                <c:pt idx="128">
                  <c:v>1.6316070556640624E-2</c:v>
                </c:pt>
                <c:pt idx="129">
                  <c:v>1.7513580322265625E-2</c:v>
                </c:pt>
                <c:pt idx="130">
                  <c:v>8.9813232421875003E-3</c:v>
                </c:pt>
                <c:pt idx="131">
                  <c:v>3.89190673828125E-3</c:v>
                </c:pt>
                <c:pt idx="132">
                  <c:v>2.424957275390625E-2</c:v>
                </c:pt>
                <c:pt idx="133">
                  <c:v>2.0507354736328125E-2</c:v>
                </c:pt>
                <c:pt idx="134">
                  <c:v>1.6914825439453125E-2</c:v>
                </c:pt>
                <c:pt idx="135">
                  <c:v>1.9758911132812501E-2</c:v>
                </c:pt>
                <c:pt idx="136">
                  <c:v>1.7962646484375001E-2</c:v>
                </c:pt>
                <c:pt idx="137">
                  <c:v>1.7663269042968752E-2</c:v>
                </c:pt>
                <c:pt idx="138">
                  <c:v>2.7393035888671875E-2</c:v>
                </c:pt>
                <c:pt idx="139">
                  <c:v>2.6794281005859375E-2</c:v>
                </c:pt>
                <c:pt idx="140">
                  <c:v>1.3172607421875001E-2</c:v>
                </c:pt>
                <c:pt idx="141">
                  <c:v>1.6016693115234376E-2</c:v>
                </c:pt>
                <c:pt idx="142">
                  <c:v>7.334747314453125E-3</c:v>
                </c:pt>
                <c:pt idx="143">
                  <c:v>8.6819458007812503E-3</c:v>
                </c:pt>
                <c:pt idx="144">
                  <c:v>2.1555175781250002E-2</c:v>
                </c:pt>
                <c:pt idx="145">
                  <c:v>1.9758911132812501E-2</c:v>
                </c:pt>
                <c:pt idx="146">
                  <c:v>1.1376342773437501E-2</c:v>
                </c:pt>
                <c:pt idx="147">
                  <c:v>2.2602996826171878E-2</c:v>
                </c:pt>
                <c:pt idx="148">
                  <c:v>2.2602996826171878E-2</c:v>
                </c:pt>
                <c:pt idx="149">
                  <c:v>1.0777587890625001E-2</c:v>
                </c:pt>
                <c:pt idx="150">
                  <c:v>1.7064514160156252E-2</c:v>
                </c:pt>
                <c:pt idx="151">
                  <c:v>3.592529296875E-3</c:v>
                </c:pt>
                <c:pt idx="152">
                  <c:v>1.6615447998046876E-2</c:v>
                </c:pt>
                <c:pt idx="153">
                  <c:v>1.9010467529296877E-2</c:v>
                </c:pt>
                <c:pt idx="154">
                  <c:v>4.6403503417968752E-3</c:v>
                </c:pt>
                <c:pt idx="155">
                  <c:v>-2.9937744140625002E-4</c:v>
                </c:pt>
                <c:pt idx="156">
                  <c:v>3.592529296875E-3</c:v>
                </c:pt>
                <c:pt idx="157">
                  <c:v>2.3950195312500001E-3</c:v>
                </c:pt>
                <c:pt idx="158">
                  <c:v>1.1226654052734375E-2</c:v>
                </c:pt>
                <c:pt idx="159">
                  <c:v>1.1376342773437501E-2</c:v>
                </c:pt>
                <c:pt idx="160">
                  <c:v>1.3771362304687501E-2</c:v>
                </c:pt>
                <c:pt idx="161">
                  <c:v>1.0029144287109375E-2</c:v>
                </c:pt>
                <c:pt idx="162">
                  <c:v>1.2124786376953125E-2</c:v>
                </c:pt>
                <c:pt idx="163">
                  <c:v>1.7663269042968752E-2</c:v>
                </c:pt>
                <c:pt idx="164">
                  <c:v>1.7962646484375E-3</c:v>
                </c:pt>
                <c:pt idx="165">
                  <c:v>1.3022918701171875E-2</c:v>
                </c:pt>
                <c:pt idx="166">
                  <c:v>1.1226654052734375E-2</c:v>
                </c:pt>
                <c:pt idx="167">
                  <c:v>3.592529296875E-3</c:v>
                </c:pt>
                <c:pt idx="168">
                  <c:v>1.7214202880859376E-2</c:v>
                </c:pt>
                <c:pt idx="169">
                  <c:v>3.89190673828125E-3</c:v>
                </c:pt>
                <c:pt idx="170">
                  <c:v>7.0353698730468758E-3</c:v>
                </c:pt>
                <c:pt idx="171">
                  <c:v>1.1076965332031251E-2</c:v>
                </c:pt>
                <c:pt idx="172">
                  <c:v>1.1376342773437501E-2</c:v>
                </c:pt>
                <c:pt idx="173">
                  <c:v>1.3471984863281251E-3</c:v>
                </c:pt>
                <c:pt idx="174">
                  <c:v>3.742218017578125E-3</c:v>
                </c:pt>
                <c:pt idx="175">
                  <c:v>3.592529296875E-3</c:v>
                </c:pt>
                <c:pt idx="176">
                  <c:v>1.1975097656250001E-2</c:v>
                </c:pt>
                <c:pt idx="177">
                  <c:v>9.1310119628906262E-3</c:v>
                </c:pt>
                <c:pt idx="178">
                  <c:v>7.48443603515625E-3</c:v>
                </c:pt>
                <c:pt idx="179">
                  <c:v>1.1975097656250001E-3</c:v>
                </c:pt>
                <c:pt idx="180">
                  <c:v>1.5567626953125E-2</c:v>
                </c:pt>
                <c:pt idx="181">
                  <c:v>1.1226654052734375E-2</c:v>
                </c:pt>
                <c:pt idx="182">
                  <c:v>9.4303894042968763E-3</c:v>
                </c:pt>
                <c:pt idx="183">
                  <c:v>6.8856811523437507E-3</c:v>
                </c:pt>
                <c:pt idx="184">
                  <c:v>5.2391052246093753E-3</c:v>
                </c:pt>
                <c:pt idx="185">
                  <c:v>9.4303894042968763E-3</c:v>
                </c:pt>
                <c:pt idx="186">
                  <c:v>8.9813232421875003E-3</c:v>
                </c:pt>
                <c:pt idx="187">
                  <c:v>1.2573852539062501E-2</c:v>
                </c:pt>
                <c:pt idx="188">
                  <c:v>7.1850585937499999E-3</c:v>
                </c:pt>
                <c:pt idx="189">
                  <c:v>3.89190673828125E-3</c:v>
                </c:pt>
                <c:pt idx="190">
                  <c:v>1.8860778808593753E-2</c:v>
                </c:pt>
                <c:pt idx="191">
                  <c:v>9.1310119628906262E-3</c:v>
                </c:pt>
                <c:pt idx="192">
                  <c:v>6.7359924316406257E-3</c:v>
                </c:pt>
                <c:pt idx="193">
                  <c:v>-3.592529296875E-3</c:v>
                </c:pt>
                <c:pt idx="194">
                  <c:v>1.4070739746093752E-2</c:v>
                </c:pt>
                <c:pt idx="195">
                  <c:v>3.89190673828125E-3</c:v>
                </c:pt>
                <c:pt idx="196">
                  <c:v>6.1372375488281256E-3</c:v>
                </c:pt>
                <c:pt idx="197">
                  <c:v>8.0831909179687501E-3</c:v>
                </c:pt>
                <c:pt idx="198">
                  <c:v>3.1434631347656253E-3</c:v>
                </c:pt>
                <c:pt idx="199">
                  <c:v>1.4968872070312501E-3</c:v>
                </c:pt>
                <c:pt idx="200">
                  <c:v>2.8440856933593752E-3</c:v>
                </c:pt>
                <c:pt idx="201">
                  <c:v>7.7838134765625001E-3</c:v>
                </c:pt>
                <c:pt idx="202">
                  <c:v>-1.4968872070312501E-4</c:v>
                </c:pt>
                <c:pt idx="203">
                  <c:v>2.3501129150390626E-2</c:v>
                </c:pt>
                <c:pt idx="204">
                  <c:v>-4.49066162109375E-4</c:v>
                </c:pt>
                <c:pt idx="205">
                  <c:v>4.9397277832031253E-3</c:v>
                </c:pt>
                <c:pt idx="206">
                  <c:v>4.9397277832031253E-3</c:v>
                </c:pt>
                <c:pt idx="207">
                  <c:v>4.9397277832031253E-3</c:v>
                </c:pt>
                <c:pt idx="208">
                  <c:v>1.3771362304687501E-2</c:v>
                </c:pt>
                <c:pt idx="209">
                  <c:v>9.2807006835937504E-3</c:v>
                </c:pt>
                <c:pt idx="210">
                  <c:v>6.8856811523437507E-3</c:v>
                </c:pt>
                <c:pt idx="211">
                  <c:v>2.2153930664062502E-2</c:v>
                </c:pt>
                <c:pt idx="212">
                  <c:v>3.89190673828125E-3</c:v>
                </c:pt>
                <c:pt idx="213">
                  <c:v>2.0956420898437501E-3</c:v>
                </c:pt>
                <c:pt idx="214">
                  <c:v>8.5322570800781261E-3</c:v>
                </c:pt>
                <c:pt idx="215">
                  <c:v>-2.3950195312500001E-3</c:v>
                </c:pt>
                <c:pt idx="216">
                  <c:v>2.3950195312500002E-2</c:v>
                </c:pt>
                <c:pt idx="217">
                  <c:v>4.0415954589843751E-3</c:v>
                </c:pt>
                <c:pt idx="218">
                  <c:v>3.2931518554687503E-3</c:v>
                </c:pt>
                <c:pt idx="219">
                  <c:v>-2.9937744140625002E-4</c:v>
                </c:pt>
                <c:pt idx="220">
                  <c:v>1.6465759277343752E-3</c:v>
                </c:pt>
                <c:pt idx="221">
                  <c:v>1.7363891601562501E-2</c:v>
                </c:pt>
                <c:pt idx="222">
                  <c:v>-4.49066162109375E-4</c:v>
                </c:pt>
                <c:pt idx="223">
                  <c:v>-2.9937744140625002E-4</c:v>
                </c:pt>
                <c:pt idx="224">
                  <c:v>9.4303894042968763E-3</c:v>
                </c:pt>
                <c:pt idx="225">
                  <c:v>-6.4366149902343756E-3</c:v>
                </c:pt>
                <c:pt idx="226">
                  <c:v>-5.9875488281250003E-4</c:v>
                </c:pt>
                <c:pt idx="227">
                  <c:v>4.3409729003906251E-3</c:v>
                </c:pt>
                <c:pt idx="228">
                  <c:v>1.0029144287109375E-2</c:v>
                </c:pt>
                <c:pt idx="229">
                  <c:v>7.0353698730468758E-3</c:v>
                </c:pt>
                <c:pt idx="230">
                  <c:v>5.2391052246093753E-3</c:v>
                </c:pt>
                <c:pt idx="231">
                  <c:v>1.9309844970703125E-2</c:v>
                </c:pt>
                <c:pt idx="232">
                  <c:v>5.9875488281250003E-4</c:v>
                </c:pt>
                <c:pt idx="233">
                  <c:v>2.6943969726562502E-3</c:v>
                </c:pt>
                <c:pt idx="234">
                  <c:v>2.3501129150390626E-2</c:v>
                </c:pt>
                <c:pt idx="235">
                  <c:v>-1.1975097656250001E-3</c:v>
                </c:pt>
                <c:pt idx="236">
                  <c:v>5.8378601074218755E-3</c:v>
                </c:pt>
                <c:pt idx="237">
                  <c:v>4.0415954589843751E-3</c:v>
                </c:pt>
                <c:pt idx="238">
                  <c:v>3.592529296875E-3</c:v>
                </c:pt>
                <c:pt idx="239">
                  <c:v>1.6465759277343752E-2</c:v>
                </c:pt>
                <c:pt idx="240">
                  <c:v>2.3950195312500001E-3</c:v>
                </c:pt>
                <c:pt idx="241">
                  <c:v>8.6819458007812503E-3</c:v>
                </c:pt>
                <c:pt idx="242">
                  <c:v>7.334747314453125E-3</c:v>
                </c:pt>
                <c:pt idx="243">
                  <c:v>1.4070739746093752E-2</c:v>
                </c:pt>
                <c:pt idx="244">
                  <c:v>-2.8440856933593752E-3</c:v>
                </c:pt>
                <c:pt idx="245">
                  <c:v>1.43701171875E-2</c:v>
                </c:pt>
                <c:pt idx="246">
                  <c:v>3.592529296875E-3</c:v>
                </c:pt>
                <c:pt idx="247">
                  <c:v>-1.945953369140625E-3</c:v>
                </c:pt>
                <c:pt idx="248">
                  <c:v>9.4303894042968763E-3</c:v>
                </c:pt>
                <c:pt idx="249">
                  <c:v>7.334747314453125E-3</c:v>
                </c:pt>
                <c:pt idx="250">
                  <c:v>1.945953369140625E-3</c:v>
                </c:pt>
                <c:pt idx="251">
                  <c:v>5.8378601074218755E-3</c:v>
                </c:pt>
                <c:pt idx="252">
                  <c:v>1.0777587890625001E-2</c:v>
                </c:pt>
                <c:pt idx="253">
                  <c:v>1.0927276611328125E-2</c:v>
                </c:pt>
                <c:pt idx="254">
                  <c:v>9.7297668457031247E-3</c:v>
                </c:pt>
                <c:pt idx="255">
                  <c:v>6.5863037109375007E-3</c:v>
                </c:pt>
                <c:pt idx="256">
                  <c:v>1.0029144287109375E-2</c:v>
                </c:pt>
                <c:pt idx="257">
                  <c:v>5.9875488281250005E-3</c:v>
                </c:pt>
                <c:pt idx="258">
                  <c:v>1.047821044921875E-3</c:v>
                </c:pt>
                <c:pt idx="259">
                  <c:v>6.5863037109375007E-3</c:v>
                </c:pt>
                <c:pt idx="260">
                  <c:v>1.0029144287109375E-2</c:v>
                </c:pt>
                <c:pt idx="261">
                  <c:v>5.2391052246093753E-3</c:v>
                </c:pt>
                <c:pt idx="262">
                  <c:v>6.7359924316406257E-3</c:v>
                </c:pt>
                <c:pt idx="263">
                  <c:v>3.2931518554687503E-3</c:v>
                </c:pt>
                <c:pt idx="264">
                  <c:v>9.7297668457031247E-3</c:v>
                </c:pt>
                <c:pt idx="265">
                  <c:v>1.8411712646484377E-2</c:v>
                </c:pt>
                <c:pt idx="266">
                  <c:v>2.9937744140625003E-3</c:v>
                </c:pt>
                <c:pt idx="267">
                  <c:v>2.8440856933593752E-3</c:v>
                </c:pt>
                <c:pt idx="268">
                  <c:v>1.3471984863281251E-3</c:v>
                </c:pt>
                <c:pt idx="269">
                  <c:v>7.334747314453125E-3</c:v>
                </c:pt>
                <c:pt idx="270">
                  <c:v>-2.8440856933593752E-3</c:v>
                </c:pt>
                <c:pt idx="271">
                  <c:v>7.1850585937499999E-3</c:v>
                </c:pt>
                <c:pt idx="272">
                  <c:v>4.3409729003906251E-3</c:v>
                </c:pt>
                <c:pt idx="273">
                  <c:v>5.2391052246093753E-3</c:v>
                </c:pt>
                <c:pt idx="274">
                  <c:v>-1.4968872070312501E-4</c:v>
                </c:pt>
                <c:pt idx="275">
                  <c:v>4.1912841796875001E-3</c:v>
                </c:pt>
                <c:pt idx="276">
                  <c:v>1.2124786376953125E-2</c:v>
                </c:pt>
                <c:pt idx="277">
                  <c:v>2.6943969726562502E-3</c:v>
                </c:pt>
                <c:pt idx="278">
                  <c:v>-2.9937744140625003E-3</c:v>
                </c:pt>
                <c:pt idx="279">
                  <c:v>8.9813232421874999E-4</c:v>
                </c:pt>
                <c:pt idx="280">
                  <c:v>8.0831909179687501E-3</c:v>
                </c:pt>
                <c:pt idx="281">
                  <c:v>1.1975097656250001E-3</c:v>
                </c:pt>
                <c:pt idx="282">
                  <c:v>4.7900390625000002E-3</c:v>
                </c:pt>
                <c:pt idx="283">
                  <c:v>8.8316345214843762E-3</c:v>
                </c:pt>
                <c:pt idx="284">
                  <c:v>3.4428405761718754E-3</c:v>
                </c:pt>
                <c:pt idx="285">
                  <c:v>3.592529296875E-3</c:v>
                </c:pt>
                <c:pt idx="286">
                  <c:v>1.3621673583984376E-2</c:v>
                </c:pt>
                <c:pt idx="287">
                  <c:v>4.1912841796875001E-3</c:v>
                </c:pt>
                <c:pt idx="288">
                  <c:v>1.1975097656250001E-3</c:v>
                </c:pt>
                <c:pt idx="289">
                  <c:v>8.232879638671876E-3</c:v>
                </c:pt>
                <c:pt idx="290">
                  <c:v>4.9397277832031253E-3</c:v>
                </c:pt>
                <c:pt idx="291">
                  <c:v>9.1310119628906262E-3</c:v>
                </c:pt>
                <c:pt idx="292">
                  <c:v>1.3172607421875001E-2</c:v>
                </c:pt>
                <c:pt idx="293">
                  <c:v>6.1372375488281256E-3</c:v>
                </c:pt>
                <c:pt idx="294">
                  <c:v>7.48443603515625E-3</c:v>
                </c:pt>
                <c:pt idx="295">
                  <c:v>-8.9813232421874999E-4</c:v>
                </c:pt>
                <c:pt idx="296">
                  <c:v>5.5384826660156254E-3</c:v>
                </c:pt>
                <c:pt idx="297">
                  <c:v>8.6819458007812503E-3</c:v>
                </c:pt>
                <c:pt idx="298">
                  <c:v>5.9875488281250005E-3</c:v>
                </c:pt>
                <c:pt idx="299">
                  <c:v>1.4968872070312501E-3</c:v>
                </c:pt>
                <c:pt idx="300">
                  <c:v>4.1912841796875001E-3</c:v>
                </c:pt>
                <c:pt idx="301">
                  <c:v>1.0178833007812501E-2</c:v>
                </c:pt>
                <c:pt idx="302">
                  <c:v>1.2124786376953125E-2</c:v>
                </c:pt>
                <c:pt idx="303">
                  <c:v>8.8316345214843762E-3</c:v>
                </c:pt>
                <c:pt idx="304">
                  <c:v>7.1850585937499999E-3</c:v>
                </c:pt>
                <c:pt idx="305">
                  <c:v>7.933502197265626E-3</c:v>
                </c:pt>
                <c:pt idx="306">
                  <c:v>7.0353698730468758E-3</c:v>
                </c:pt>
                <c:pt idx="307">
                  <c:v>-3.592529296875E-3</c:v>
                </c:pt>
                <c:pt idx="308">
                  <c:v>-2.2453308105468751E-3</c:v>
                </c:pt>
                <c:pt idx="309">
                  <c:v>4.7900390625000002E-3</c:v>
                </c:pt>
                <c:pt idx="310">
                  <c:v>1.1376342773437501E-2</c:v>
                </c:pt>
                <c:pt idx="311">
                  <c:v>3.4428405761718754E-3</c:v>
                </c:pt>
                <c:pt idx="312">
                  <c:v>9.1310119628906262E-3</c:v>
                </c:pt>
                <c:pt idx="313">
                  <c:v>-4.7900390625000002E-3</c:v>
                </c:pt>
                <c:pt idx="314">
                  <c:v>1.3771362304687501E-2</c:v>
                </c:pt>
                <c:pt idx="315">
                  <c:v>1.0927276611328125E-2</c:v>
                </c:pt>
                <c:pt idx="316">
                  <c:v>4.1912841796875001E-3</c:v>
                </c:pt>
                <c:pt idx="317">
                  <c:v>5.5384826660156254E-3</c:v>
                </c:pt>
                <c:pt idx="318">
                  <c:v>8.3825683593750002E-3</c:v>
                </c:pt>
                <c:pt idx="319">
                  <c:v>7.0353698730468758E-3</c:v>
                </c:pt>
                <c:pt idx="320">
                  <c:v>3.592529296875E-3</c:v>
                </c:pt>
                <c:pt idx="321">
                  <c:v>6.7359924316406257E-3</c:v>
                </c:pt>
                <c:pt idx="322">
                  <c:v>1.2274475097656251E-2</c:v>
                </c:pt>
                <c:pt idx="323">
                  <c:v>5.8378601074218755E-3</c:v>
                </c:pt>
                <c:pt idx="324">
                  <c:v>-5.3887939453125004E-3</c:v>
                </c:pt>
                <c:pt idx="325">
                  <c:v>7.48443603515625E-3</c:v>
                </c:pt>
                <c:pt idx="326">
                  <c:v>6.8856811523437507E-3</c:v>
                </c:pt>
                <c:pt idx="327">
                  <c:v>3.742218017578125E-3</c:v>
                </c:pt>
                <c:pt idx="328">
                  <c:v>2.2453308105468751E-3</c:v>
                </c:pt>
                <c:pt idx="329">
                  <c:v>7.1850585937499999E-3</c:v>
                </c:pt>
                <c:pt idx="330">
                  <c:v>-2.6943969726562502E-3</c:v>
                </c:pt>
                <c:pt idx="331">
                  <c:v>8.6819458007812503E-3</c:v>
                </c:pt>
                <c:pt idx="332">
                  <c:v>5.9875488281250005E-3</c:v>
                </c:pt>
                <c:pt idx="333">
                  <c:v>2.9937744140625002E-4</c:v>
                </c:pt>
                <c:pt idx="334">
                  <c:v>-2.9937744140625003E-3</c:v>
                </c:pt>
                <c:pt idx="335">
                  <c:v>2.2153930664062502E-2</c:v>
                </c:pt>
                <c:pt idx="336">
                  <c:v>7.48443603515625E-3</c:v>
                </c:pt>
                <c:pt idx="337">
                  <c:v>1.2723541259765625E-2</c:v>
                </c:pt>
                <c:pt idx="338">
                  <c:v>5.3887939453125004E-3</c:v>
                </c:pt>
                <c:pt idx="339">
                  <c:v>-7.334747314453125E-3</c:v>
                </c:pt>
                <c:pt idx="340">
                  <c:v>2.424957275390625E-2</c:v>
                </c:pt>
                <c:pt idx="341">
                  <c:v>5.5384826660156254E-3</c:v>
                </c:pt>
                <c:pt idx="342">
                  <c:v>1.1376342773437501E-2</c:v>
                </c:pt>
                <c:pt idx="343">
                  <c:v>1.1975097656250001E-3</c:v>
                </c:pt>
                <c:pt idx="344">
                  <c:v>4.1912841796875001E-3</c:v>
                </c:pt>
                <c:pt idx="345">
                  <c:v>4.3409729003906251E-3</c:v>
                </c:pt>
                <c:pt idx="346">
                  <c:v>7.0353698730468758E-3</c:v>
                </c:pt>
                <c:pt idx="347">
                  <c:v>2.0357666015625001E-2</c:v>
                </c:pt>
                <c:pt idx="348">
                  <c:v>6.8856811523437507E-3</c:v>
                </c:pt>
                <c:pt idx="349">
                  <c:v>1.2873229980468751E-2</c:v>
                </c:pt>
                <c:pt idx="350">
                  <c:v>3.2931518554687503E-3</c:v>
                </c:pt>
                <c:pt idx="351">
                  <c:v>7.48443603515625E-3</c:v>
                </c:pt>
                <c:pt idx="352">
                  <c:v>2.8590545654296876E-2</c:v>
                </c:pt>
                <c:pt idx="353">
                  <c:v>4.49066162109375E-4</c:v>
                </c:pt>
                <c:pt idx="354">
                  <c:v>7.1850585937499999E-3</c:v>
                </c:pt>
                <c:pt idx="355">
                  <c:v>1.1675720214843751E-2</c:v>
                </c:pt>
                <c:pt idx="356">
                  <c:v>-1.3471984863281251E-3</c:v>
                </c:pt>
                <c:pt idx="357">
                  <c:v>5.5384826660156254E-3</c:v>
                </c:pt>
                <c:pt idx="358">
                  <c:v>6.4366149902343756E-3</c:v>
                </c:pt>
                <c:pt idx="359">
                  <c:v>2.8141479492187503E-2</c:v>
                </c:pt>
                <c:pt idx="360">
                  <c:v>2.9937744140625002E-4</c:v>
                </c:pt>
                <c:pt idx="361">
                  <c:v>8.9813232421874999E-4</c:v>
                </c:pt>
                <c:pt idx="362">
                  <c:v>3.592529296875E-3</c:v>
                </c:pt>
                <c:pt idx="363">
                  <c:v>5.5384826660156254E-3</c:v>
                </c:pt>
                <c:pt idx="364">
                  <c:v>6.7359924316406257E-3</c:v>
                </c:pt>
                <c:pt idx="365">
                  <c:v>6.7359924316406257E-3</c:v>
                </c:pt>
                <c:pt idx="366">
                  <c:v>1.1675720214843751E-2</c:v>
                </c:pt>
                <c:pt idx="367">
                  <c:v>0</c:v>
                </c:pt>
                <c:pt idx="368">
                  <c:v>3.4428405761718754E-3</c:v>
                </c:pt>
                <c:pt idx="369">
                  <c:v>6.4366149902343756E-3</c:v>
                </c:pt>
                <c:pt idx="370">
                  <c:v>4.0415954589843751E-3</c:v>
                </c:pt>
                <c:pt idx="371">
                  <c:v>-1.3471984863281251E-3</c:v>
                </c:pt>
                <c:pt idx="372">
                  <c:v>1.2723541259765625E-2</c:v>
                </c:pt>
                <c:pt idx="373">
                  <c:v>-1.4968872070312501E-3</c:v>
                </c:pt>
                <c:pt idx="374">
                  <c:v>5.6881713867187505E-3</c:v>
                </c:pt>
                <c:pt idx="375">
                  <c:v>9.5800781250000005E-3</c:v>
                </c:pt>
                <c:pt idx="376">
                  <c:v>-4.4906616210937502E-3</c:v>
                </c:pt>
                <c:pt idx="377">
                  <c:v>1.1975097656250001E-3</c:v>
                </c:pt>
                <c:pt idx="378">
                  <c:v>2.9937744140625003E-3</c:v>
                </c:pt>
                <c:pt idx="379">
                  <c:v>8.5322570800781261E-3</c:v>
                </c:pt>
                <c:pt idx="380">
                  <c:v>9.4303894042968763E-3</c:v>
                </c:pt>
                <c:pt idx="381">
                  <c:v>5.5384826660156254E-3</c:v>
                </c:pt>
                <c:pt idx="382">
                  <c:v>5.0894165039062503E-3</c:v>
                </c:pt>
                <c:pt idx="383">
                  <c:v>5.6881713867187505E-3</c:v>
                </c:pt>
                <c:pt idx="384">
                  <c:v>1.2873229980468751E-2</c:v>
                </c:pt>
                <c:pt idx="385">
                  <c:v>-8.232879638671876E-3</c:v>
                </c:pt>
                <c:pt idx="386">
                  <c:v>1.466949462890625E-2</c:v>
                </c:pt>
                <c:pt idx="387">
                  <c:v>8.3825683593750002E-3</c:v>
                </c:pt>
                <c:pt idx="388">
                  <c:v>4.1912841796875001E-3</c:v>
                </c:pt>
                <c:pt idx="389">
                  <c:v>8.232879638671876E-3</c:v>
                </c:pt>
                <c:pt idx="390">
                  <c:v>3.4428405761718754E-3</c:v>
                </c:pt>
                <c:pt idx="391">
                  <c:v>1.6465759277343752E-3</c:v>
                </c:pt>
                <c:pt idx="392">
                  <c:v>1.1526031494140625E-2</c:v>
                </c:pt>
                <c:pt idx="393">
                  <c:v>6.5863037109375007E-3</c:v>
                </c:pt>
                <c:pt idx="394">
                  <c:v>-2.8440856933593752E-3</c:v>
                </c:pt>
                <c:pt idx="395">
                  <c:v>7.4844360351562507E-4</c:v>
                </c:pt>
                <c:pt idx="396">
                  <c:v>1.0178833007812501E-2</c:v>
                </c:pt>
                <c:pt idx="397">
                  <c:v>9.8794555664062506E-3</c:v>
                </c:pt>
                <c:pt idx="398">
                  <c:v>1.0627899169921875E-2</c:v>
                </c:pt>
                <c:pt idx="399">
                  <c:v>1.3471984863281251E-3</c:v>
                </c:pt>
                <c:pt idx="400">
                  <c:v>-1.6465759277343752E-3</c:v>
                </c:pt>
                <c:pt idx="401">
                  <c:v>-2.5447082519531252E-3</c:v>
                </c:pt>
                <c:pt idx="402">
                  <c:v>7.0353698730468758E-3</c:v>
                </c:pt>
                <c:pt idx="403">
                  <c:v>5.0894165039062503E-3</c:v>
                </c:pt>
                <c:pt idx="404">
                  <c:v>9.7297668457031247E-3</c:v>
                </c:pt>
                <c:pt idx="405">
                  <c:v>1.0328521728515625E-2</c:v>
                </c:pt>
                <c:pt idx="406">
                  <c:v>1.047821044921875E-3</c:v>
                </c:pt>
                <c:pt idx="407">
                  <c:v>-3.1434631347656253E-3</c:v>
                </c:pt>
                <c:pt idx="408">
                  <c:v>1.6465759277343752E-3</c:v>
                </c:pt>
                <c:pt idx="409">
                  <c:v>-8.9813232421874999E-4</c:v>
                </c:pt>
                <c:pt idx="410">
                  <c:v>3.4428405761718754E-3</c:v>
                </c:pt>
                <c:pt idx="411">
                  <c:v>3.89190673828125E-3</c:v>
                </c:pt>
                <c:pt idx="412">
                  <c:v>4.6403503417968752E-3</c:v>
                </c:pt>
                <c:pt idx="413">
                  <c:v>9.8794555664062506E-3</c:v>
                </c:pt>
                <c:pt idx="414">
                  <c:v>6.2869262695312506E-3</c:v>
                </c:pt>
                <c:pt idx="415">
                  <c:v>5.9875488281250003E-4</c:v>
                </c:pt>
                <c:pt idx="416">
                  <c:v>-3.592529296875E-3</c:v>
                </c:pt>
                <c:pt idx="417">
                  <c:v>1.945953369140625E-3</c:v>
                </c:pt>
                <c:pt idx="418">
                  <c:v>3.2931518554687503E-3</c:v>
                </c:pt>
                <c:pt idx="419">
                  <c:v>1.0029144287109375E-2</c:v>
                </c:pt>
                <c:pt idx="420">
                  <c:v>1.1376342773437501E-2</c:v>
                </c:pt>
                <c:pt idx="421">
                  <c:v>1.0178833007812501E-2</c:v>
                </c:pt>
                <c:pt idx="422">
                  <c:v>4.1912841796875001E-3</c:v>
                </c:pt>
                <c:pt idx="423">
                  <c:v>4.1912841796875001E-3</c:v>
                </c:pt>
                <c:pt idx="424">
                  <c:v>1.4819183349609376E-2</c:v>
                </c:pt>
                <c:pt idx="425">
                  <c:v>5.2391052246093753E-3</c:v>
                </c:pt>
                <c:pt idx="426">
                  <c:v>3.742218017578125E-3</c:v>
                </c:pt>
                <c:pt idx="427">
                  <c:v>4.3409729003906251E-3</c:v>
                </c:pt>
                <c:pt idx="428">
                  <c:v>1.1975097656250001E-3</c:v>
                </c:pt>
                <c:pt idx="429">
                  <c:v>1.2124786376953125E-2</c:v>
                </c:pt>
                <c:pt idx="430">
                  <c:v>4.1912841796875001E-3</c:v>
                </c:pt>
                <c:pt idx="431">
                  <c:v>9.5800781250000005E-3</c:v>
                </c:pt>
                <c:pt idx="432">
                  <c:v>8.5322570800781261E-3</c:v>
                </c:pt>
                <c:pt idx="433">
                  <c:v>8.9813232421874999E-4</c:v>
                </c:pt>
                <c:pt idx="434">
                  <c:v>4.49066162109375E-4</c:v>
                </c:pt>
                <c:pt idx="435">
                  <c:v>1.6465759277343752E-3</c:v>
                </c:pt>
                <c:pt idx="436">
                  <c:v>6.2869262695312506E-3</c:v>
                </c:pt>
                <c:pt idx="437">
                  <c:v>1.8711090087890625E-2</c:v>
                </c:pt>
                <c:pt idx="438">
                  <c:v>2.5447082519531252E-3</c:v>
                </c:pt>
                <c:pt idx="439">
                  <c:v>3.592529296875E-3</c:v>
                </c:pt>
                <c:pt idx="440">
                  <c:v>1.1675720214843751E-2</c:v>
                </c:pt>
                <c:pt idx="441">
                  <c:v>7.933502197265626E-3</c:v>
                </c:pt>
                <c:pt idx="442">
                  <c:v>5.8378601074218755E-3</c:v>
                </c:pt>
                <c:pt idx="443">
                  <c:v>4.0415954589843751E-3</c:v>
                </c:pt>
                <c:pt idx="444">
                  <c:v>4.3409729003906251E-3</c:v>
                </c:pt>
                <c:pt idx="445">
                  <c:v>6.5863037109375007E-3</c:v>
                </c:pt>
                <c:pt idx="446">
                  <c:v>2.0956420898437501E-3</c:v>
                </c:pt>
                <c:pt idx="447">
                  <c:v>7.48443603515625E-3</c:v>
                </c:pt>
                <c:pt idx="448">
                  <c:v>9.2807006835937504E-3</c:v>
                </c:pt>
                <c:pt idx="449">
                  <c:v>1.4819183349609376E-2</c:v>
                </c:pt>
                <c:pt idx="450">
                  <c:v>5.8378601074218755E-3</c:v>
                </c:pt>
                <c:pt idx="451">
                  <c:v>0</c:v>
                </c:pt>
                <c:pt idx="452">
                  <c:v>-1.3471984863281251E-3</c:v>
                </c:pt>
                <c:pt idx="453">
                  <c:v>5.8378601074218755E-3</c:v>
                </c:pt>
                <c:pt idx="454">
                  <c:v>1.7962646484375E-3</c:v>
                </c:pt>
                <c:pt idx="455">
                  <c:v>5.5384826660156254E-3</c:v>
                </c:pt>
                <c:pt idx="456">
                  <c:v>1.0478210449218751E-2</c:v>
                </c:pt>
                <c:pt idx="457">
                  <c:v>1.4519805908203126E-2</c:v>
                </c:pt>
                <c:pt idx="458">
                  <c:v>0</c:v>
                </c:pt>
                <c:pt idx="459">
                  <c:v>1.3921051025390626E-2</c:v>
                </c:pt>
                <c:pt idx="460">
                  <c:v>1.047821044921875E-3</c:v>
                </c:pt>
                <c:pt idx="461">
                  <c:v>5.3887939453125004E-3</c:v>
                </c:pt>
                <c:pt idx="462">
                  <c:v>5.2391052246093753E-3</c:v>
                </c:pt>
                <c:pt idx="463">
                  <c:v>1.1226654052734375E-2</c:v>
                </c:pt>
                <c:pt idx="464">
                  <c:v>8.0831909179687501E-3</c:v>
                </c:pt>
                <c:pt idx="465">
                  <c:v>8.6819458007812503E-3</c:v>
                </c:pt>
                <c:pt idx="466">
                  <c:v>4.49066162109375E-4</c:v>
                </c:pt>
                <c:pt idx="467">
                  <c:v>4.49066162109375E-4</c:v>
                </c:pt>
                <c:pt idx="468">
                  <c:v>1.3771362304687501E-2</c:v>
                </c:pt>
                <c:pt idx="469">
                  <c:v>1.0328521728515625E-2</c:v>
                </c:pt>
                <c:pt idx="470">
                  <c:v>1.5567626953125E-2</c:v>
                </c:pt>
                <c:pt idx="471">
                  <c:v>5.3887939453125004E-3</c:v>
                </c:pt>
                <c:pt idx="472">
                  <c:v>2.3950195312500001E-3</c:v>
                </c:pt>
                <c:pt idx="473">
                  <c:v>8.8316345214843762E-3</c:v>
                </c:pt>
                <c:pt idx="474">
                  <c:v>1.1675720214843751E-2</c:v>
                </c:pt>
                <c:pt idx="475">
                  <c:v>5.5384826660156254E-3</c:v>
                </c:pt>
                <c:pt idx="476">
                  <c:v>8.232879638671876E-3</c:v>
                </c:pt>
                <c:pt idx="477">
                  <c:v>2.9937744140625002E-4</c:v>
                </c:pt>
                <c:pt idx="478">
                  <c:v>1.3471984863281251E-3</c:v>
                </c:pt>
                <c:pt idx="479">
                  <c:v>7.0353698730468758E-3</c:v>
                </c:pt>
                <c:pt idx="480">
                  <c:v>-1.3471984863281251E-3</c:v>
                </c:pt>
                <c:pt idx="481">
                  <c:v>9.5800781250000005E-3</c:v>
                </c:pt>
                <c:pt idx="482">
                  <c:v>5.6881713867187505E-3</c:v>
                </c:pt>
                <c:pt idx="483">
                  <c:v>6.2869262695312506E-3</c:v>
                </c:pt>
                <c:pt idx="484">
                  <c:v>4.4906616210937502E-3</c:v>
                </c:pt>
                <c:pt idx="485">
                  <c:v>5.9875488281250003E-4</c:v>
                </c:pt>
                <c:pt idx="486">
                  <c:v>1.0627899169921875E-2</c:v>
                </c:pt>
                <c:pt idx="487">
                  <c:v>-5.6881713867187505E-3</c:v>
                </c:pt>
                <c:pt idx="488">
                  <c:v>5.6881713867187505E-3</c:v>
                </c:pt>
                <c:pt idx="489">
                  <c:v>1.0178833007812501E-2</c:v>
                </c:pt>
                <c:pt idx="490">
                  <c:v>1.047821044921875E-3</c:v>
                </c:pt>
                <c:pt idx="491">
                  <c:v>1.1675720214843751E-2</c:v>
                </c:pt>
                <c:pt idx="492">
                  <c:v>9.7297668457031247E-3</c:v>
                </c:pt>
                <c:pt idx="493">
                  <c:v>1.2274475097656251E-2</c:v>
                </c:pt>
                <c:pt idx="494">
                  <c:v>3.2931518554687503E-3</c:v>
                </c:pt>
                <c:pt idx="495">
                  <c:v>4.3409729003906251E-3</c:v>
                </c:pt>
                <c:pt idx="496">
                  <c:v>1.3621673583984376E-2</c:v>
                </c:pt>
                <c:pt idx="497">
                  <c:v>9.5800781250000005E-3</c:v>
                </c:pt>
                <c:pt idx="498">
                  <c:v>7.48443603515625E-3</c:v>
                </c:pt>
                <c:pt idx="499">
                  <c:v>9.1310119628906262E-3</c:v>
                </c:pt>
                <c:pt idx="500">
                  <c:v>7.0353698730468758E-3</c:v>
                </c:pt>
                <c:pt idx="501">
                  <c:v>1.4968872070312501E-3</c:v>
                </c:pt>
                <c:pt idx="502">
                  <c:v>2.0207977294921877E-2</c:v>
                </c:pt>
                <c:pt idx="503">
                  <c:v>8.9813232421874999E-4</c:v>
                </c:pt>
                <c:pt idx="504">
                  <c:v>3.1434631347656253E-3</c:v>
                </c:pt>
                <c:pt idx="505">
                  <c:v>1.0627899169921875E-2</c:v>
                </c:pt>
                <c:pt idx="506">
                  <c:v>-2.8440856933593752E-3</c:v>
                </c:pt>
                <c:pt idx="507">
                  <c:v>9.8794555664062506E-3</c:v>
                </c:pt>
                <c:pt idx="508">
                  <c:v>1.2424163818359375E-2</c:v>
                </c:pt>
                <c:pt idx="509">
                  <c:v>5.5384826660156254E-3</c:v>
                </c:pt>
                <c:pt idx="510">
                  <c:v>9.5800781250000005E-3</c:v>
                </c:pt>
                <c:pt idx="511">
                  <c:v>2.0956420898437501E-3</c:v>
                </c:pt>
                <c:pt idx="512">
                  <c:v>5.6881713867187505E-3</c:v>
                </c:pt>
                <c:pt idx="513">
                  <c:v>-1.6465759277343752E-3</c:v>
                </c:pt>
                <c:pt idx="514">
                  <c:v>2.4998016357421875E-2</c:v>
                </c:pt>
                <c:pt idx="515">
                  <c:v>6.8856811523437507E-3</c:v>
                </c:pt>
                <c:pt idx="516">
                  <c:v>2.0956420898437501E-3</c:v>
                </c:pt>
                <c:pt idx="517">
                  <c:v>6.2869262695312506E-3</c:v>
                </c:pt>
                <c:pt idx="518">
                  <c:v>-4.4906616210937502E-3</c:v>
                </c:pt>
                <c:pt idx="519">
                  <c:v>8.9813232421874999E-4</c:v>
                </c:pt>
                <c:pt idx="520">
                  <c:v>6.5863037109375007E-3</c:v>
                </c:pt>
                <c:pt idx="521">
                  <c:v>6.1372375488281256E-3</c:v>
                </c:pt>
                <c:pt idx="522">
                  <c:v>9.2807006835937504E-3</c:v>
                </c:pt>
                <c:pt idx="523">
                  <c:v>9.8794555664062506E-3</c:v>
                </c:pt>
                <c:pt idx="524">
                  <c:v>1.1076965332031251E-2</c:v>
                </c:pt>
                <c:pt idx="525">
                  <c:v>7.7838134765625001E-3</c:v>
                </c:pt>
                <c:pt idx="526">
                  <c:v>4.3409729003906251E-3</c:v>
                </c:pt>
                <c:pt idx="527">
                  <c:v>3.592529296875E-3</c:v>
                </c:pt>
                <c:pt idx="528">
                  <c:v>1.4220428466796876E-2</c:v>
                </c:pt>
                <c:pt idx="529">
                  <c:v>8.5322570800781261E-3</c:v>
                </c:pt>
                <c:pt idx="530">
                  <c:v>8.5322570800781261E-3</c:v>
                </c:pt>
                <c:pt idx="531">
                  <c:v>1.4968872070312501E-3</c:v>
                </c:pt>
                <c:pt idx="532">
                  <c:v>1.7513580322265625E-2</c:v>
                </c:pt>
                <c:pt idx="533">
                  <c:v>9.5800781250000005E-3</c:v>
                </c:pt>
                <c:pt idx="534">
                  <c:v>9.5800781250000005E-3</c:v>
                </c:pt>
                <c:pt idx="535">
                  <c:v>1.0777587890625001E-2</c:v>
                </c:pt>
                <c:pt idx="536">
                  <c:v>3.1434631347656253E-3</c:v>
                </c:pt>
                <c:pt idx="537">
                  <c:v>-1.945953369140625E-3</c:v>
                </c:pt>
                <c:pt idx="538">
                  <c:v>1.4070739746093752E-2</c:v>
                </c:pt>
                <c:pt idx="539">
                  <c:v>1.0029144287109375E-2</c:v>
                </c:pt>
                <c:pt idx="540">
                  <c:v>1.0178833007812501E-2</c:v>
                </c:pt>
                <c:pt idx="541">
                  <c:v>-2.2453308105468751E-3</c:v>
                </c:pt>
                <c:pt idx="542">
                  <c:v>1.6465759277343752E-3</c:v>
                </c:pt>
                <c:pt idx="543">
                  <c:v>4.9397277832031253E-3</c:v>
                </c:pt>
                <c:pt idx="544">
                  <c:v>3.742218017578125E-3</c:v>
                </c:pt>
                <c:pt idx="545">
                  <c:v>-2.5447082519531252E-3</c:v>
                </c:pt>
                <c:pt idx="546">
                  <c:v>3.592529296875E-3</c:v>
                </c:pt>
                <c:pt idx="547">
                  <c:v>3.592529296875E-3</c:v>
                </c:pt>
                <c:pt idx="548">
                  <c:v>5.8378601074218755E-3</c:v>
                </c:pt>
                <c:pt idx="549">
                  <c:v>4.6403503417968752E-3</c:v>
                </c:pt>
                <c:pt idx="550">
                  <c:v>-3.2931518554687503E-3</c:v>
                </c:pt>
                <c:pt idx="551">
                  <c:v>5.8378601074218755E-3</c:v>
                </c:pt>
                <c:pt idx="552">
                  <c:v>2.2453308105468751E-3</c:v>
                </c:pt>
                <c:pt idx="553">
                  <c:v>1.5118560791015626E-2</c:v>
                </c:pt>
                <c:pt idx="554">
                  <c:v>1.4070739746093752E-2</c:v>
                </c:pt>
                <c:pt idx="555">
                  <c:v>1.61663818359375E-2</c:v>
                </c:pt>
                <c:pt idx="556">
                  <c:v>8.5322570800781261E-3</c:v>
                </c:pt>
                <c:pt idx="557">
                  <c:v>-1.7962646484375E-3</c:v>
                </c:pt>
                <c:pt idx="558">
                  <c:v>9.4303894042968763E-3</c:v>
                </c:pt>
                <c:pt idx="559">
                  <c:v>6.5863037109375007E-3</c:v>
                </c:pt>
                <c:pt idx="560">
                  <c:v>5.3887939453125004E-3</c:v>
                </c:pt>
                <c:pt idx="561">
                  <c:v>6.1372375488281256E-3</c:v>
                </c:pt>
                <c:pt idx="562">
                  <c:v>5.0894165039062503E-3</c:v>
                </c:pt>
                <c:pt idx="563">
                  <c:v>9.5800781250000005E-3</c:v>
                </c:pt>
                <c:pt idx="564">
                  <c:v>2.6943969726562502E-3</c:v>
                </c:pt>
                <c:pt idx="565">
                  <c:v>-1.0029144287109375E-2</c:v>
                </c:pt>
                <c:pt idx="566">
                  <c:v>2.3351440429687502E-2</c:v>
                </c:pt>
                <c:pt idx="567">
                  <c:v>-4.6403503417968752E-3</c:v>
                </c:pt>
                <c:pt idx="568">
                  <c:v>4.7900390625000002E-3</c:v>
                </c:pt>
                <c:pt idx="569">
                  <c:v>2.2902374267578126E-2</c:v>
                </c:pt>
                <c:pt idx="570">
                  <c:v>1.8112335205078125E-2</c:v>
                </c:pt>
                <c:pt idx="571">
                  <c:v>5.5384826660156254E-3</c:v>
                </c:pt>
                <c:pt idx="572">
                  <c:v>1.3921051025390626E-2</c:v>
                </c:pt>
                <c:pt idx="573">
                  <c:v>9.7297668457031247E-3</c:v>
                </c:pt>
                <c:pt idx="574">
                  <c:v>-6.1372375488281256E-3</c:v>
                </c:pt>
                <c:pt idx="575">
                  <c:v>1.1975097656250001E-3</c:v>
                </c:pt>
                <c:pt idx="576">
                  <c:v>5.3887939453125004E-3</c:v>
                </c:pt>
                <c:pt idx="577">
                  <c:v>1.0029144287109375E-2</c:v>
                </c:pt>
                <c:pt idx="578">
                  <c:v>6.2869262695312506E-3</c:v>
                </c:pt>
                <c:pt idx="579">
                  <c:v>1.3172607421875001E-2</c:v>
                </c:pt>
                <c:pt idx="580">
                  <c:v>7.0353698730468758E-3</c:v>
                </c:pt>
                <c:pt idx="581">
                  <c:v>7.334747314453125E-3</c:v>
                </c:pt>
                <c:pt idx="582">
                  <c:v>1.0777587890625001E-2</c:v>
                </c:pt>
                <c:pt idx="583">
                  <c:v>5.0894165039062503E-3</c:v>
                </c:pt>
                <c:pt idx="584">
                  <c:v>1.3621673583984376E-2</c:v>
                </c:pt>
                <c:pt idx="585">
                  <c:v>3.742218017578125E-3</c:v>
                </c:pt>
                <c:pt idx="586">
                  <c:v>3.1434631347656253E-3</c:v>
                </c:pt>
                <c:pt idx="587">
                  <c:v>1.49688720703125E-2</c:v>
                </c:pt>
                <c:pt idx="588">
                  <c:v>9.7297668457031247E-3</c:v>
                </c:pt>
                <c:pt idx="589">
                  <c:v>4.7900390625000002E-3</c:v>
                </c:pt>
                <c:pt idx="590">
                  <c:v>8.232879638671876E-3</c:v>
                </c:pt>
                <c:pt idx="591">
                  <c:v>8.6819458007812503E-3</c:v>
                </c:pt>
                <c:pt idx="592">
                  <c:v>9.5800781250000005E-3</c:v>
                </c:pt>
                <c:pt idx="593">
                  <c:v>1.0178833007812501E-2</c:v>
                </c:pt>
                <c:pt idx="594">
                  <c:v>7.634124755859375E-3</c:v>
                </c:pt>
                <c:pt idx="595">
                  <c:v>2.5447082519531252E-3</c:v>
                </c:pt>
                <c:pt idx="596">
                  <c:v>6.7359924316406257E-3</c:v>
                </c:pt>
                <c:pt idx="597">
                  <c:v>9.8794555664062506E-3</c:v>
                </c:pt>
                <c:pt idx="598">
                  <c:v>4.1912841796875001E-3</c:v>
                </c:pt>
                <c:pt idx="599">
                  <c:v>3.742218017578125E-3</c:v>
                </c:pt>
                <c:pt idx="600">
                  <c:v>6.1372375488281256E-3</c:v>
                </c:pt>
                <c:pt idx="601">
                  <c:v>1.1675720214843751E-2</c:v>
                </c:pt>
                <c:pt idx="602">
                  <c:v>7.48443603515625E-3</c:v>
                </c:pt>
                <c:pt idx="603">
                  <c:v>8.5322570800781261E-3</c:v>
                </c:pt>
                <c:pt idx="604">
                  <c:v>4.0415954589843751E-3</c:v>
                </c:pt>
                <c:pt idx="605">
                  <c:v>2.6943969726562502E-3</c:v>
                </c:pt>
                <c:pt idx="606">
                  <c:v>5.8378601074218755E-3</c:v>
                </c:pt>
                <c:pt idx="607">
                  <c:v>4.7900390625000002E-3</c:v>
                </c:pt>
                <c:pt idx="608">
                  <c:v>5.2391052246093753E-3</c:v>
                </c:pt>
                <c:pt idx="609">
                  <c:v>3.89190673828125E-3</c:v>
                </c:pt>
                <c:pt idx="610">
                  <c:v>-4.49066162109375E-4</c:v>
                </c:pt>
                <c:pt idx="611">
                  <c:v>1.6465759277343752E-3</c:v>
                </c:pt>
                <c:pt idx="612">
                  <c:v>1.5118560791015626E-2</c:v>
                </c:pt>
                <c:pt idx="613">
                  <c:v>7.1850585937499999E-3</c:v>
                </c:pt>
                <c:pt idx="614">
                  <c:v>4.1912841796875001E-3</c:v>
                </c:pt>
                <c:pt idx="615">
                  <c:v>1.3771362304687501E-2</c:v>
                </c:pt>
                <c:pt idx="616">
                  <c:v>1.0029144287109375E-2</c:v>
                </c:pt>
                <c:pt idx="617">
                  <c:v>7.4844360351562507E-4</c:v>
                </c:pt>
                <c:pt idx="618">
                  <c:v>6.7359924316406257E-3</c:v>
                </c:pt>
                <c:pt idx="619">
                  <c:v>9.1310119628906262E-3</c:v>
                </c:pt>
                <c:pt idx="620">
                  <c:v>1.6465759277343752E-3</c:v>
                </c:pt>
                <c:pt idx="621">
                  <c:v>2.8440856933593752E-3</c:v>
                </c:pt>
                <c:pt idx="622">
                  <c:v>6.8856811523437507E-3</c:v>
                </c:pt>
                <c:pt idx="623">
                  <c:v>-5.9875488281250003E-4</c:v>
                </c:pt>
                <c:pt idx="624">
                  <c:v>2.065704345703125E-2</c:v>
                </c:pt>
                <c:pt idx="625">
                  <c:v>2.9937744140625002E-4</c:v>
                </c:pt>
                <c:pt idx="626">
                  <c:v>-1.4968872070312501E-4</c:v>
                </c:pt>
                <c:pt idx="627">
                  <c:v>1.3322296142578125E-2</c:v>
                </c:pt>
                <c:pt idx="628">
                  <c:v>1.3471984863281251E-3</c:v>
                </c:pt>
                <c:pt idx="629">
                  <c:v>-1.1975097656250001E-3</c:v>
                </c:pt>
                <c:pt idx="630">
                  <c:v>4.49066162109375E-4</c:v>
                </c:pt>
                <c:pt idx="631">
                  <c:v>8.9813232421874999E-4</c:v>
                </c:pt>
                <c:pt idx="632">
                  <c:v>7.634124755859375E-3</c:v>
                </c:pt>
                <c:pt idx="633">
                  <c:v>5.0894165039062503E-3</c:v>
                </c:pt>
                <c:pt idx="634">
                  <c:v>7.48443603515625E-3</c:v>
                </c:pt>
                <c:pt idx="635">
                  <c:v>5.9875488281250003E-4</c:v>
                </c:pt>
                <c:pt idx="636">
                  <c:v>2.2453308105468751E-3</c:v>
                </c:pt>
                <c:pt idx="637">
                  <c:v>5.8378601074218755E-3</c:v>
                </c:pt>
                <c:pt idx="638">
                  <c:v>2.6943969726562502E-3</c:v>
                </c:pt>
                <c:pt idx="639">
                  <c:v>1.1226654052734375E-2</c:v>
                </c:pt>
                <c:pt idx="640">
                  <c:v>4.0415954589843751E-3</c:v>
                </c:pt>
                <c:pt idx="641">
                  <c:v>3.742218017578125E-3</c:v>
                </c:pt>
                <c:pt idx="642">
                  <c:v>-2.6943969726562502E-3</c:v>
                </c:pt>
                <c:pt idx="643">
                  <c:v>-4.1912841796875001E-3</c:v>
                </c:pt>
                <c:pt idx="644">
                  <c:v>4.49066162109375E-4</c:v>
                </c:pt>
                <c:pt idx="645">
                  <c:v>6.1372375488281256E-3</c:v>
                </c:pt>
                <c:pt idx="646">
                  <c:v>2.5447082519531252E-3</c:v>
                </c:pt>
                <c:pt idx="647">
                  <c:v>2.305206298828125E-2</c:v>
                </c:pt>
                <c:pt idx="648">
                  <c:v>-3.2931518554687503E-3</c:v>
                </c:pt>
                <c:pt idx="649">
                  <c:v>1.945953369140625E-3</c:v>
                </c:pt>
                <c:pt idx="650">
                  <c:v>1.4519805908203126E-2</c:v>
                </c:pt>
                <c:pt idx="651">
                  <c:v>0</c:v>
                </c:pt>
                <c:pt idx="652">
                  <c:v>2.2153930664062502E-2</c:v>
                </c:pt>
                <c:pt idx="653">
                  <c:v>-2.0956420898437501E-3</c:v>
                </c:pt>
                <c:pt idx="654">
                  <c:v>1.43701171875E-2</c:v>
                </c:pt>
                <c:pt idx="655">
                  <c:v>1.1526031494140625E-2</c:v>
                </c:pt>
                <c:pt idx="656">
                  <c:v>4.3409729003906251E-3</c:v>
                </c:pt>
                <c:pt idx="657">
                  <c:v>4.3409729003906251E-3</c:v>
                </c:pt>
                <c:pt idx="658">
                  <c:v>7.334747314453125E-3</c:v>
                </c:pt>
                <c:pt idx="659">
                  <c:v>1.3022918701171875E-2</c:v>
                </c:pt>
                <c:pt idx="660">
                  <c:v>8.6819458007812503E-3</c:v>
                </c:pt>
                <c:pt idx="661">
                  <c:v>2.6943969726562502E-3</c:v>
                </c:pt>
                <c:pt idx="662">
                  <c:v>9.4303894042968763E-3</c:v>
                </c:pt>
                <c:pt idx="663">
                  <c:v>5.2391052246093753E-3</c:v>
                </c:pt>
                <c:pt idx="664">
                  <c:v>3.1434631347656253E-3</c:v>
                </c:pt>
                <c:pt idx="665">
                  <c:v>9.8794555664062506E-3</c:v>
                </c:pt>
                <c:pt idx="666">
                  <c:v>-4.49066162109375E-4</c:v>
                </c:pt>
                <c:pt idx="667">
                  <c:v>1.2573852539062501E-2</c:v>
                </c:pt>
                <c:pt idx="668">
                  <c:v>8.3825683593750002E-3</c:v>
                </c:pt>
                <c:pt idx="669">
                  <c:v>1.0627899169921875E-2</c:v>
                </c:pt>
                <c:pt idx="670">
                  <c:v>7.634124755859375E-3</c:v>
                </c:pt>
                <c:pt idx="671">
                  <c:v>-2.3950195312500001E-3</c:v>
                </c:pt>
                <c:pt idx="672">
                  <c:v>1.1825408935546875E-2</c:v>
                </c:pt>
                <c:pt idx="673">
                  <c:v>1.0178833007812501E-2</c:v>
                </c:pt>
                <c:pt idx="674">
                  <c:v>4.0415954589843751E-3</c:v>
                </c:pt>
                <c:pt idx="675">
                  <c:v>1.5118560791015626E-2</c:v>
                </c:pt>
                <c:pt idx="676">
                  <c:v>-1.945953369140625E-3</c:v>
                </c:pt>
                <c:pt idx="677">
                  <c:v>1.1376342773437501E-2</c:v>
                </c:pt>
                <c:pt idx="678">
                  <c:v>8.9813232421875003E-3</c:v>
                </c:pt>
                <c:pt idx="679">
                  <c:v>2.6943969726562502E-3</c:v>
                </c:pt>
                <c:pt idx="680">
                  <c:v>3.89190673828125E-3</c:v>
                </c:pt>
                <c:pt idx="681">
                  <c:v>1.1825408935546875E-2</c:v>
                </c:pt>
                <c:pt idx="682">
                  <c:v>-5.2391052246093753E-3</c:v>
                </c:pt>
                <c:pt idx="683">
                  <c:v>7.48443603515625E-3</c:v>
                </c:pt>
                <c:pt idx="684">
                  <c:v>8.3825683593750002E-3</c:v>
                </c:pt>
                <c:pt idx="685">
                  <c:v>1.945953369140625E-3</c:v>
                </c:pt>
                <c:pt idx="686">
                  <c:v>5.6881713867187505E-3</c:v>
                </c:pt>
                <c:pt idx="687">
                  <c:v>4.4906616210937502E-3</c:v>
                </c:pt>
                <c:pt idx="688">
                  <c:v>8.5322570800781261E-3</c:v>
                </c:pt>
                <c:pt idx="689">
                  <c:v>-2.8440856933593752E-3</c:v>
                </c:pt>
                <c:pt idx="690">
                  <c:v>1.4968872070312501E-3</c:v>
                </c:pt>
                <c:pt idx="691">
                  <c:v>5.5384826660156254E-3</c:v>
                </c:pt>
                <c:pt idx="692">
                  <c:v>2.2453308105468751E-3</c:v>
                </c:pt>
                <c:pt idx="693">
                  <c:v>4.3409729003906251E-3</c:v>
                </c:pt>
                <c:pt idx="694">
                  <c:v>6.4366149902343756E-3</c:v>
                </c:pt>
                <c:pt idx="695">
                  <c:v>4.3409729003906251E-3</c:v>
                </c:pt>
                <c:pt idx="696">
                  <c:v>1.1526031494140625E-2</c:v>
                </c:pt>
                <c:pt idx="697">
                  <c:v>1.1226654052734375E-2</c:v>
                </c:pt>
                <c:pt idx="698">
                  <c:v>1.0029144287109375E-2</c:v>
                </c:pt>
                <c:pt idx="699">
                  <c:v>2.6943969726562502E-3</c:v>
                </c:pt>
                <c:pt idx="700">
                  <c:v>4.4906616210937502E-3</c:v>
                </c:pt>
                <c:pt idx="701">
                  <c:v>4.9397277832031253E-3</c:v>
                </c:pt>
                <c:pt idx="702">
                  <c:v>2.0357666015625001E-2</c:v>
                </c:pt>
                <c:pt idx="703">
                  <c:v>-5.9875488281250003E-4</c:v>
                </c:pt>
                <c:pt idx="704">
                  <c:v>1.6016693115234376E-2</c:v>
                </c:pt>
                <c:pt idx="705">
                  <c:v>-2.9937744140625002E-4</c:v>
                </c:pt>
                <c:pt idx="706">
                  <c:v>1.7962646484375E-3</c:v>
                </c:pt>
                <c:pt idx="707">
                  <c:v>4.3409729003906251E-3</c:v>
                </c:pt>
                <c:pt idx="708">
                  <c:v>3.2931518554687503E-3</c:v>
                </c:pt>
                <c:pt idx="709">
                  <c:v>1.0777587890625001E-2</c:v>
                </c:pt>
                <c:pt idx="710">
                  <c:v>1.945953369140625E-3</c:v>
                </c:pt>
                <c:pt idx="711">
                  <c:v>-5.5384826660156254E-3</c:v>
                </c:pt>
                <c:pt idx="712">
                  <c:v>1.945953369140625E-3</c:v>
                </c:pt>
                <c:pt idx="713">
                  <c:v>6.7359924316406257E-3</c:v>
                </c:pt>
                <c:pt idx="714">
                  <c:v>6.4366149902343756E-3</c:v>
                </c:pt>
                <c:pt idx="715">
                  <c:v>1.1825408935546875E-2</c:v>
                </c:pt>
                <c:pt idx="716">
                  <c:v>1.7962646484375E-3</c:v>
                </c:pt>
                <c:pt idx="717">
                  <c:v>7.334747314453125E-3</c:v>
                </c:pt>
                <c:pt idx="718">
                  <c:v>4.3409729003906251E-3</c:v>
                </c:pt>
                <c:pt idx="719">
                  <c:v>4.4906616210937502E-3</c:v>
                </c:pt>
                <c:pt idx="720">
                  <c:v>2.8440856933593752E-3</c:v>
                </c:pt>
                <c:pt idx="721">
                  <c:v>0</c:v>
                </c:pt>
                <c:pt idx="722">
                  <c:v>5.2391052246093753E-3</c:v>
                </c:pt>
                <c:pt idx="723">
                  <c:v>3.89190673828125E-3</c:v>
                </c:pt>
                <c:pt idx="724">
                  <c:v>6.1372375488281256E-3</c:v>
                </c:pt>
                <c:pt idx="725">
                  <c:v>6.5863037109375007E-3</c:v>
                </c:pt>
                <c:pt idx="726">
                  <c:v>6.4366149902343756E-3</c:v>
                </c:pt>
                <c:pt idx="727">
                  <c:v>2.9937744140625002E-4</c:v>
                </c:pt>
                <c:pt idx="728">
                  <c:v>2.5447082519531252E-3</c:v>
                </c:pt>
                <c:pt idx="729">
                  <c:v>2.8440856933593752E-3</c:v>
                </c:pt>
                <c:pt idx="730">
                  <c:v>7.1850585937499999E-3</c:v>
                </c:pt>
                <c:pt idx="731">
                  <c:v>4.7900390625000002E-3</c:v>
                </c:pt>
                <c:pt idx="732">
                  <c:v>1.2424163818359375E-2</c:v>
                </c:pt>
                <c:pt idx="733">
                  <c:v>1.1076965332031251E-2</c:v>
                </c:pt>
                <c:pt idx="734">
                  <c:v>6.7359924316406257E-3</c:v>
                </c:pt>
                <c:pt idx="735">
                  <c:v>-2.9937744140625003E-3</c:v>
                </c:pt>
                <c:pt idx="736">
                  <c:v>1.9160156250000001E-2</c:v>
                </c:pt>
                <c:pt idx="737">
                  <c:v>-6.7359924316406257E-3</c:v>
                </c:pt>
                <c:pt idx="738">
                  <c:v>-2.8440856933593752E-3</c:v>
                </c:pt>
                <c:pt idx="739">
                  <c:v>5.3887939453125004E-3</c:v>
                </c:pt>
                <c:pt idx="740">
                  <c:v>2.8440856933593752E-3</c:v>
                </c:pt>
                <c:pt idx="741">
                  <c:v>1.2124786376953125E-2</c:v>
                </c:pt>
                <c:pt idx="742">
                  <c:v>8.3825683593750002E-3</c:v>
                </c:pt>
                <c:pt idx="743">
                  <c:v>9.2807006835937504E-3</c:v>
                </c:pt>
                <c:pt idx="744">
                  <c:v>8.5322570800781261E-3</c:v>
                </c:pt>
                <c:pt idx="745">
                  <c:v>-6.4366149902343756E-3</c:v>
                </c:pt>
                <c:pt idx="746">
                  <c:v>9.7297668457031247E-3</c:v>
                </c:pt>
                <c:pt idx="747">
                  <c:v>1.2274475097656251E-2</c:v>
                </c:pt>
                <c:pt idx="748">
                  <c:v>-3.1434631347656253E-3</c:v>
                </c:pt>
                <c:pt idx="749">
                  <c:v>1.1376342773437501E-2</c:v>
                </c:pt>
                <c:pt idx="750">
                  <c:v>3.742218017578125E-3</c:v>
                </c:pt>
                <c:pt idx="751">
                  <c:v>7.933502197265626E-3</c:v>
                </c:pt>
                <c:pt idx="752">
                  <c:v>-1.3471984863281251E-3</c:v>
                </c:pt>
                <c:pt idx="753">
                  <c:v>1.9459533691406249E-2</c:v>
                </c:pt>
                <c:pt idx="754">
                  <c:v>-8.9813232421874999E-4</c:v>
                </c:pt>
                <c:pt idx="755">
                  <c:v>-1.047821044921875E-3</c:v>
                </c:pt>
                <c:pt idx="756">
                  <c:v>9.1310119628906262E-3</c:v>
                </c:pt>
                <c:pt idx="757">
                  <c:v>-6.2869262695312506E-3</c:v>
                </c:pt>
                <c:pt idx="758">
                  <c:v>1.5567626953125E-2</c:v>
                </c:pt>
                <c:pt idx="759">
                  <c:v>1.1975097656250001E-2</c:v>
                </c:pt>
                <c:pt idx="760">
                  <c:v>-1.047821044921875E-3</c:v>
                </c:pt>
                <c:pt idx="761">
                  <c:v>6.2869262695312506E-3</c:v>
                </c:pt>
                <c:pt idx="762">
                  <c:v>8.6819458007812503E-3</c:v>
                </c:pt>
                <c:pt idx="763">
                  <c:v>1.8711090087890625E-2</c:v>
                </c:pt>
                <c:pt idx="764">
                  <c:v>1.2274475097656251E-2</c:v>
                </c:pt>
                <c:pt idx="765">
                  <c:v>1.945953369140625E-3</c:v>
                </c:pt>
                <c:pt idx="766">
                  <c:v>2.4548950195312502E-2</c:v>
                </c:pt>
                <c:pt idx="767">
                  <c:v>3.742218017578125E-3</c:v>
                </c:pt>
                <c:pt idx="768">
                  <c:v>1.5717315673828124E-2</c:v>
                </c:pt>
                <c:pt idx="769">
                  <c:v>7.933502197265626E-3</c:v>
                </c:pt>
                <c:pt idx="770">
                  <c:v>4.3409729003906251E-3</c:v>
                </c:pt>
                <c:pt idx="771">
                  <c:v>2.0956420898437501E-3</c:v>
                </c:pt>
                <c:pt idx="772">
                  <c:v>1.1975097656250001E-3</c:v>
                </c:pt>
                <c:pt idx="773">
                  <c:v>1.43701171875E-2</c:v>
                </c:pt>
                <c:pt idx="774">
                  <c:v>4.49066162109375E-4</c:v>
                </c:pt>
                <c:pt idx="775">
                  <c:v>-1.1975097656250001E-3</c:v>
                </c:pt>
                <c:pt idx="776">
                  <c:v>6.7359924316406257E-3</c:v>
                </c:pt>
                <c:pt idx="777">
                  <c:v>3.1434631347656253E-3</c:v>
                </c:pt>
                <c:pt idx="778">
                  <c:v>2.9937744140625002E-4</c:v>
                </c:pt>
                <c:pt idx="779">
                  <c:v>0</c:v>
                </c:pt>
                <c:pt idx="780">
                  <c:v>1.1376342773437501E-2</c:v>
                </c:pt>
                <c:pt idx="781">
                  <c:v>1.0029144287109375E-2</c:v>
                </c:pt>
                <c:pt idx="782">
                  <c:v>4.1912841796875001E-3</c:v>
                </c:pt>
                <c:pt idx="783">
                  <c:v>1.1975097656250001E-3</c:v>
                </c:pt>
                <c:pt idx="784">
                  <c:v>1.1825408935546875E-2</c:v>
                </c:pt>
                <c:pt idx="785">
                  <c:v>4.6403503417968752E-3</c:v>
                </c:pt>
                <c:pt idx="786">
                  <c:v>9.1310119628906262E-3</c:v>
                </c:pt>
                <c:pt idx="787">
                  <c:v>5.3887939453125004E-3</c:v>
                </c:pt>
                <c:pt idx="788">
                  <c:v>3.592529296875E-3</c:v>
                </c:pt>
                <c:pt idx="789">
                  <c:v>6.8856811523437507E-3</c:v>
                </c:pt>
                <c:pt idx="790">
                  <c:v>-2.9937744140625002E-4</c:v>
                </c:pt>
                <c:pt idx="791">
                  <c:v>1.1076965332031251E-2</c:v>
                </c:pt>
                <c:pt idx="792">
                  <c:v>-1.6465759277343752E-3</c:v>
                </c:pt>
                <c:pt idx="793">
                  <c:v>1.0328521728515625E-2</c:v>
                </c:pt>
                <c:pt idx="794">
                  <c:v>1.7962646484375E-3</c:v>
                </c:pt>
                <c:pt idx="795">
                  <c:v>1.0777587890625001E-2</c:v>
                </c:pt>
                <c:pt idx="796">
                  <c:v>9.8794555664062506E-3</c:v>
                </c:pt>
                <c:pt idx="797">
                  <c:v>8.8316345214843762E-3</c:v>
                </c:pt>
                <c:pt idx="798">
                  <c:v>2.0956420898437501E-3</c:v>
                </c:pt>
                <c:pt idx="799">
                  <c:v>6.7359924316406257E-3</c:v>
                </c:pt>
                <c:pt idx="800">
                  <c:v>1.7812957763671877E-2</c:v>
                </c:pt>
                <c:pt idx="801">
                  <c:v>5.5384826660156254E-3</c:v>
                </c:pt>
                <c:pt idx="802">
                  <c:v>7.634124755859375E-3</c:v>
                </c:pt>
                <c:pt idx="803">
                  <c:v>3.89190673828125E-3</c:v>
                </c:pt>
                <c:pt idx="804">
                  <c:v>9.4303894042968763E-3</c:v>
                </c:pt>
                <c:pt idx="805">
                  <c:v>1.5867004394531252E-2</c:v>
                </c:pt>
                <c:pt idx="806">
                  <c:v>3.742218017578125E-3</c:v>
                </c:pt>
                <c:pt idx="807">
                  <c:v>5.0894165039062503E-3</c:v>
                </c:pt>
                <c:pt idx="808">
                  <c:v>1.0777587890625001E-2</c:v>
                </c:pt>
                <c:pt idx="809">
                  <c:v>1.0029144287109375E-2</c:v>
                </c:pt>
                <c:pt idx="810">
                  <c:v>9.2807006835937504E-3</c:v>
                </c:pt>
                <c:pt idx="811">
                  <c:v>3.742218017578125E-3</c:v>
                </c:pt>
                <c:pt idx="812">
                  <c:v>8.6819458007812503E-3</c:v>
                </c:pt>
                <c:pt idx="813">
                  <c:v>4.0415954589843751E-3</c:v>
                </c:pt>
                <c:pt idx="814">
                  <c:v>9.8794555664062506E-3</c:v>
                </c:pt>
                <c:pt idx="815">
                  <c:v>2.0507354736328125E-2</c:v>
                </c:pt>
                <c:pt idx="816">
                  <c:v>3.2931518554687503E-3</c:v>
                </c:pt>
                <c:pt idx="817">
                  <c:v>1.0777587890625001E-2</c:v>
                </c:pt>
                <c:pt idx="818">
                  <c:v>9.7297668457031247E-3</c:v>
                </c:pt>
                <c:pt idx="819">
                  <c:v>3.592529296875E-3</c:v>
                </c:pt>
                <c:pt idx="820">
                  <c:v>2.5447082519531252E-3</c:v>
                </c:pt>
                <c:pt idx="821">
                  <c:v>9.2807006835937504E-3</c:v>
                </c:pt>
                <c:pt idx="822">
                  <c:v>6.2869262695312506E-3</c:v>
                </c:pt>
                <c:pt idx="823">
                  <c:v>6.5863037109375007E-3</c:v>
                </c:pt>
                <c:pt idx="824">
                  <c:v>1.1376342773437501E-2</c:v>
                </c:pt>
                <c:pt idx="825">
                  <c:v>2.9937744140625002E-4</c:v>
                </c:pt>
                <c:pt idx="826">
                  <c:v>5.0894165039062503E-3</c:v>
                </c:pt>
                <c:pt idx="827">
                  <c:v>1.466949462890625E-2</c:v>
                </c:pt>
                <c:pt idx="828">
                  <c:v>2.2453308105468751E-3</c:v>
                </c:pt>
                <c:pt idx="829">
                  <c:v>6.5863037109375007E-3</c:v>
                </c:pt>
                <c:pt idx="830">
                  <c:v>1.2723541259765625E-2</c:v>
                </c:pt>
                <c:pt idx="831">
                  <c:v>2.9937744140625003E-3</c:v>
                </c:pt>
                <c:pt idx="832">
                  <c:v>4.49066162109375E-4</c:v>
                </c:pt>
                <c:pt idx="833">
                  <c:v>-7.4844360351562507E-4</c:v>
                </c:pt>
                <c:pt idx="834">
                  <c:v>9.4303894042968763E-3</c:v>
                </c:pt>
                <c:pt idx="835">
                  <c:v>3.4428405761718754E-3</c:v>
                </c:pt>
                <c:pt idx="836">
                  <c:v>5.8378601074218755E-3</c:v>
                </c:pt>
                <c:pt idx="837">
                  <c:v>8.6819458007812503E-3</c:v>
                </c:pt>
                <c:pt idx="838">
                  <c:v>1.7064514160156252E-2</c:v>
                </c:pt>
                <c:pt idx="839">
                  <c:v>7.7838134765625001E-3</c:v>
                </c:pt>
                <c:pt idx="840">
                  <c:v>9.2807006835937504E-3</c:v>
                </c:pt>
                <c:pt idx="841">
                  <c:v>1.0927276611328125E-2</c:v>
                </c:pt>
                <c:pt idx="842">
                  <c:v>4.3409729003906251E-3</c:v>
                </c:pt>
                <c:pt idx="843">
                  <c:v>1.2424163818359375E-2</c:v>
                </c:pt>
                <c:pt idx="844">
                  <c:v>1.61663818359375E-2</c:v>
                </c:pt>
                <c:pt idx="845">
                  <c:v>1.2873229980468751E-2</c:v>
                </c:pt>
                <c:pt idx="846">
                  <c:v>6.8856811523437507E-3</c:v>
                </c:pt>
                <c:pt idx="847">
                  <c:v>1.0777587890625001E-2</c:v>
                </c:pt>
                <c:pt idx="848">
                  <c:v>7.634124755859375E-3</c:v>
                </c:pt>
                <c:pt idx="849">
                  <c:v>2.9937744140625003E-3</c:v>
                </c:pt>
                <c:pt idx="850">
                  <c:v>1.3471984863281251E-2</c:v>
                </c:pt>
                <c:pt idx="851">
                  <c:v>1.2274475097656251E-2</c:v>
                </c:pt>
                <c:pt idx="852">
                  <c:v>4.0415954589843751E-3</c:v>
                </c:pt>
                <c:pt idx="853">
                  <c:v>9.5800781250000005E-3</c:v>
                </c:pt>
                <c:pt idx="854">
                  <c:v>7.933502197265626E-3</c:v>
                </c:pt>
                <c:pt idx="855">
                  <c:v>4.6403503417968752E-3</c:v>
                </c:pt>
                <c:pt idx="856">
                  <c:v>-1.1975097656250001E-3</c:v>
                </c:pt>
                <c:pt idx="857">
                  <c:v>2.8440856933593752E-3</c:v>
                </c:pt>
                <c:pt idx="858">
                  <c:v>1.3172607421875001E-2</c:v>
                </c:pt>
                <c:pt idx="859">
                  <c:v>3.2931518554687503E-3</c:v>
                </c:pt>
                <c:pt idx="860">
                  <c:v>1.0627899169921875E-2</c:v>
                </c:pt>
                <c:pt idx="861">
                  <c:v>-2.8440856933593752E-3</c:v>
                </c:pt>
                <c:pt idx="862">
                  <c:v>5.6881713867187505E-3</c:v>
                </c:pt>
                <c:pt idx="863">
                  <c:v>4.4906616210937502E-3</c:v>
                </c:pt>
                <c:pt idx="864">
                  <c:v>-1.4968872070312501E-4</c:v>
                </c:pt>
                <c:pt idx="865">
                  <c:v>6.7359924316406257E-3</c:v>
                </c:pt>
                <c:pt idx="866">
                  <c:v>6.4366149902343756E-3</c:v>
                </c:pt>
                <c:pt idx="867">
                  <c:v>1.4220428466796876E-2</c:v>
                </c:pt>
                <c:pt idx="868">
                  <c:v>-1.4968872070312501E-3</c:v>
                </c:pt>
                <c:pt idx="869">
                  <c:v>8.6819458007812503E-3</c:v>
                </c:pt>
                <c:pt idx="870">
                  <c:v>1.1226654052734375E-2</c:v>
                </c:pt>
                <c:pt idx="871">
                  <c:v>2.2453308105468751E-3</c:v>
                </c:pt>
                <c:pt idx="872">
                  <c:v>1.2723541259765625E-2</c:v>
                </c:pt>
                <c:pt idx="873">
                  <c:v>9.4303894042968763E-3</c:v>
                </c:pt>
                <c:pt idx="874">
                  <c:v>8.9813232421875003E-3</c:v>
                </c:pt>
                <c:pt idx="875">
                  <c:v>5.0894165039062503E-3</c:v>
                </c:pt>
                <c:pt idx="876">
                  <c:v>1.0328521728515625E-2</c:v>
                </c:pt>
                <c:pt idx="877">
                  <c:v>7.0353698730468758E-3</c:v>
                </c:pt>
                <c:pt idx="878">
                  <c:v>1.2124786376953125E-2</c:v>
                </c:pt>
                <c:pt idx="879">
                  <c:v>1.5717315673828124E-2</c:v>
                </c:pt>
                <c:pt idx="880">
                  <c:v>2.0956420898437501E-3</c:v>
                </c:pt>
                <c:pt idx="881">
                  <c:v>1.4968872070312501E-3</c:v>
                </c:pt>
                <c:pt idx="882">
                  <c:v>4.0415954589843751E-3</c:v>
                </c:pt>
                <c:pt idx="883">
                  <c:v>6.4366149902343756E-3</c:v>
                </c:pt>
                <c:pt idx="884">
                  <c:v>1.0627899169921875E-2</c:v>
                </c:pt>
                <c:pt idx="885">
                  <c:v>5.8378601074218755E-3</c:v>
                </c:pt>
                <c:pt idx="886">
                  <c:v>8.8316345214843762E-3</c:v>
                </c:pt>
                <c:pt idx="887">
                  <c:v>2.6943969726562502E-3</c:v>
                </c:pt>
                <c:pt idx="888">
                  <c:v>1.2424163818359375E-2</c:v>
                </c:pt>
                <c:pt idx="889">
                  <c:v>3.4428405761718754E-3</c:v>
                </c:pt>
                <c:pt idx="890">
                  <c:v>1.1376342773437501E-2</c:v>
                </c:pt>
                <c:pt idx="891">
                  <c:v>9.5800781250000005E-3</c:v>
                </c:pt>
                <c:pt idx="892">
                  <c:v>-8.9813232421874999E-4</c:v>
                </c:pt>
                <c:pt idx="893">
                  <c:v>8.232879638671876E-3</c:v>
                </c:pt>
                <c:pt idx="894">
                  <c:v>2.9937744140625002E-4</c:v>
                </c:pt>
                <c:pt idx="895">
                  <c:v>2.1106109619140626E-2</c:v>
                </c:pt>
                <c:pt idx="896">
                  <c:v>-2.0956420898437501E-3</c:v>
                </c:pt>
                <c:pt idx="897">
                  <c:v>7.48443603515625E-3</c:v>
                </c:pt>
                <c:pt idx="898">
                  <c:v>1.0478210449218751E-2</c:v>
                </c:pt>
                <c:pt idx="899">
                  <c:v>1.7962646484375E-3</c:v>
                </c:pt>
                <c:pt idx="900">
                  <c:v>1.4070739746093752E-2</c:v>
                </c:pt>
                <c:pt idx="901">
                  <c:v>7.334747314453125E-3</c:v>
                </c:pt>
                <c:pt idx="902">
                  <c:v>5.0894165039062503E-3</c:v>
                </c:pt>
                <c:pt idx="903">
                  <c:v>9.1310119628906262E-3</c:v>
                </c:pt>
                <c:pt idx="904">
                  <c:v>-2.6943969726562502E-3</c:v>
                </c:pt>
                <c:pt idx="905">
                  <c:v>5.6881713867187505E-3</c:v>
                </c:pt>
                <c:pt idx="906">
                  <c:v>6.4366149902343756E-3</c:v>
                </c:pt>
                <c:pt idx="907">
                  <c:v>1.1975097656250001E-2</c:v>
                </c:pt>
                <c:pt idx="908">
                  <c:v>5.5384826660156254E-3</c:v>
                </c:pt>
                <c:pt idx="909">
                  <c:v>4.3409729003906251E-3</c:v>
                </c:pt>
                <c:pt idx="910">
                  <c:v>3.4428405761718754E-3</c:v>
                </c:pt>
                <c:pt idx="911">
                  <c:v>6.4366149902343756E-3</c:v>
                </c:pt>
                <c:pt idx="912">
                  <c:v>8.0831909179687501E-3</c:v>
                </c:pt>
                <c:pt idx="913">
                  <c:v>7.48443603515625E-3</c:v>
                </c:pt>
                <c:pt idx="914">
                  <c:v>1.2873229980468751E-2</c:v>
                </c:pt>
                <c:pt idx="915">
                  <c:v>-1.1975097656250001E-3</c:v>
                </c:pt>
                <c:pt idx="916">
                  <c:v>1.1376342773437501E-2</c:v>
                </c:pt>
                <c:pt idx="917">
                  <c:v>-1.4968872070312501E-4</c:v>
                </c:pt>
                <c:pt idx="918">
                  <c:v>8.9813232421875003E-3</c:v>
                </c:pt>
                <c:pt idx="919">
                  <c:v>8.3825683593750002E-3</c:v>
                </c:pt>
                <c:pt idx="920">
                  <c:v>-1.6465759277343752E-3</c:v>
                </c:pt>
                <c:pt idx="921">
                  <c:v>9.1310119628906262E-3</c:v>
                </c:pt>
                <c:pt idx="922">
                  <c:v>4.4906616210937502E-3</c:v>
                </c:pt>
                <c:pt idx="923">
                  <c:v>3.0087432861328128E-2</c:v>
                </c:pt>
                <c:pt idx="924">
                  <c:v>1.3471984863281251E-3</c:v>
                </c:pt>
                <c:pt idx="925">
                  <c:v>4.1912841796875001E-3</c:v>
                </c:pt>
                <c:pt idx="926">
                  <c:v>1.7064514160156252E-2</c:v>
                </c:pt>
                <c:pt idx="927">
                  <c:v>2.6943969726562502E-3</c:v>
                </c:pt>
                <c:pt idx="928">
                  <c:v>7.0353698730468758E-3</c:v>
                </c:pt>
                <c:pt idx="929">
                  <c:v>4.4906616210937502E-3</c:v>
                </c:pt>
                <c:pt idx="930">
                  <c:v>1.2573852539062501E-2</c:v>
                </c:pt>
                <c:pt idx="931">
                  <c:v>1.6465759277343752E-2</c:v>
                </c:pt>
                <c:pt idx="932">
                  <c:v>6.7359924316406257E-3</c:v>
                </c:pt>
                <c:pt idx="933">
                  <c:v>5.9875488281250005E-3</c:v>
                </c:pt>
                <c:pt idx="934">
                  <c:v>7.7838134765625001E-3</c:v>
                </c:pt>
                <c:pt idx="935">
                  <c:v>4.1912841796875001E-3</c:v>
                </c:pt>
                <c:pt idx="936">
                  <c:v>6.8856811523437507E-3</c:v>
                </c:pt>
                <c:pt idx="937">
                  <c:v>1.3471984863281251E-3</c:v>
                </c:pt>
                <c:pt idx="938">
                  <c:v>7.334747314453125E-3</c:v>
                </c:pt>
                <c:pt idx="939">
                  <c:v>1.4070739746093752E-2</c:v>
                </c:pt>
                <c:pt idx="940">
                  <c:v>-3.89190673828125E-3</c:v>
                </c:pt>
                <c:pt idx="941">
                  <c:v>5.2391052246093753E-3</c:v>
                </c:pt>
                <c:pt idx="942">
                  <c:v>8.0831909179687501E-3</c:v>
                </c:pt>
                <c:pt idx="943">
                  <c:v>0.35880386352539062</c:v>
                </c:pt>
                <c:pt idx="944">
                  <c:v>2.3305036926269533</c:v>
                </c:pt>
                <c:pt idx="945">
                  <c:v>2.3763084411621094</c:v>
                </c:pt>
                <c:pt idx="946">
                  <c:v>2.1911434936523437</c:v>
                </c:pt>
                <c:pt idx="947">
                  <c:v>2.1697380065917971</c:v>
                </c:pt>
                <c:pt idx="948">
                  <c:v>1.9983444213867188</c:v>
                </c:pt>
                <c:pt idx="949">
                  <c:v>1.8300942993164064</c:v>
                </c:pt>
                <c:pt idx="950">
                  <c:v>1.8241067504882813</c:v>
                </c:pt>
                <c:pt idx="951">
                  <c:v>1.4099180603027344</c:v>
                </c:pt>
                <c:pt idx="952">
                  <c:v>1.0960208129882814</c:v>
                </c:pt>
                <c:pt idx="953">
                  <c:v>0.81655197143554692</c:v>
                </c:pt>
                <c:pt idx="954">
                  <c:v>0.57046371459960943</c:v>
                </c:pt>
                <c:pt idx="955">
                  <c:v>0.43709106445312501</c:v>
                </c:pt>
                <c:pt idx="956">
                  <c:v>0.30865814208984377</c:v>
                </c:pt>
                <c:pt idx="957">
                  <c:v>-3.1883697509765628E-2</c:v>
                </c:pt>
                <c:pt idx="958">
                  <c:v>-0.36763549804687501</c:v>
                </c:pt>
                <c:pt idx="959">
                  <c:v>-0.36868331909179691</c:v>
                </c:pt>
                <c:pt idx="960">
                  <c:v>-0.45819717407226562</c:v>
                </c:pt>
                <c:pt idx="961">
                  <c:v>-0.78676391601562501</c:v>
                </c:pt>
                <c:pt idx="962">
                  <c:v>-0.89663543701171877</c:v>
                </c:pt>
                <c:pt idx="963">
                  <c:v>-1.2052935791015627</c:v>
                </c:pt>
                <c:pt idx="964">
                  <c:v>-1.3449531555175782</c:v>
                </c:pt>
                <c:pt idx="965">
                  <c:v>-1.3567785644531252</c:v>
                </c:pt>
                <c:pt idx="966">
                  <c:v>-1.4245875549316407</c:v>
                </c:pt>
                <c:pt idx="967">
                  <c:v>-1.5289205932617189</c:v>
                </c:pt>
                <c:pt idx="968">
                  <c:v>-1.5537689208984375</c:v>
                </c:pt>
                <c:pt idx="969">
                  <c:v>-1.5245796203613282</c:v>
                </c:pt>
                <c:pt idx="970">
                  <c:v>-1.5006294250488281</c:v>
                </c:pt>
                <c:pt idx="971">
                  <c:v>-1.4335688781738283</c:v>
                </c:pt>
                <c:pt idx="972">
                  <c:v>-1.3545332336425782</c:v>
                </c:pt>
                <c:pt idx="973">
                  <c:v>-1.2876223754882814</c:v>
                </c:pt>
                <c:pt idx="974">
                  <c:v>-1.0374925231933594</c:v>
                </c:pt>
                <c:pt idx="975">
                  <c:v>-9.1310119628906262E-3</c:v>
                </c:pt>
                <c:pt idx="976">
                  <c:v>4.7451324462890625E-2</c:v>
                </c:pt>
                <c:pt idx="977">
                  <c:v>1.5867004394531252E-2</c:v>
                </c:pt>
                <c:pt idx="978">
                  <c:v>2.5147705078125002E-2</c:v>
                </c:pt>
                <c:pt idx="979">
                  <c:v>1.9309844970703125E-2</c:v>
                </c:pt>
                <c:pt idx="980">
                  <c:v>1.6016693115234376E-2</c:v>
                </c:pt>
                <c:pt idx="981">
                  <c:v>1.1825408935546875E-2</c:v>
                </c:pt>
                <c:pt idx="982">
                  <c:v>1.6465759277343752E-2</c:v>
                </c:pt>
                <c:pt idx="983">
                  <c:v>1.1376342773437501E-2</c:v>
                </c:pt>
                <c:pt idx="984">
                  <c:v>1.8411712646484377E-2</c:v>
                </c:pt>
                <c:pt idx="985">
                  <c:v>7.933502197265626E-3</c:v>
                </c:pt>
                <c:pt idx="986">
                  <c:v>1.3322296142578125E-2</c:v>
                </c:pt>
                <c:pt idx="987">
                  <c:v>4.1912841796875001E-3</c:v>
                </c:pt>
                <c:pt idx="988">
                  <c:v>9.8794555664062506E-3</c:v>
                </c:pt>
                <c:pt idx="989">
                  <c:v>1.6615447998046876E-2</c:v>
                </c:pt>
                <c:pt idx="990">
                  <c:v>7.634124755859375E-3</c:v>
                </c:pt>
                <c:pt idx="991">
                  <c:v>1.676513671875E-2</c:v>
                </c:pt>
                <c:pt idx="992">
                  <c:v>1.9609222412109377E-2</c:v>
                </c:pt>
                <c:pt idx="993">
                  <c:v>1.8262023925781252E-2</c:v>
                </c:pt>
                <c:pt idx="994">
                  <c:v>1.43701171875E-2</c:v>
                </c:pt>
                <c:pt idx="995">
                  <c:v>1.6316070556640624E-2</c:v>
                </c:pt>
                <c:pt idx="996">
                  <c:v>1.5118560791015626E-2</c:v>
                </c:pt>
                <c:pt idx="997">
                  <c:v>1.3771362304687501E-2</c:v>
                </c:pt>
                <c:pt idx="998">
                  <c:v>2.4548950195312502E-2</c:v>
                </c:pt>
                <c:pt idx="999">
                  <c:v>2.065704345703125E-2</c:v>
                </c:pt>
                <c:pt idx="1000">
                  <c:v>1.2274475097656251E-2</c:v>
                </c:pt>
                <c:pt idx="1001">
                  <c:v>1.5717315673828124E-2</c:v>
                </c:pt>
                <c:pt idx="1002">
                  <c:v>1.9309844970703125E-2</c:v>
                </c:pt>
                <c:pt idx="1003">
                  <c:v>1.3022918701171875E-2</c:v>
                </c:pt>
                <c:pt idx="1004">
                  <c:v>2.0806732177734377E-2</c:v>
                </c:pt>
                <c:pt idx="1005">
                  <c:v>1.5118560791015626E-2</c:v>
                </c:pt>
                <c:pt idx="1006">
                  <c:v>9.2807006835937504E-3</c:v>
                </c:pt>
                <c:pt idx="1007">
                  <c:v>1.1675720214843751E-2</c:v>
                </c:pt>
                <c:pt idx="1008">
                  <c:v>4.3409729003906251E-3</c:v>
                </c:pt>
                <c:pt idx="1009">
                  <c:v>1.5867004394531252E-2</c:v>
                </c:pt>
                <c:pt idx="1010">
                  <c:v>2.1405487060546877E-2</c:v>
                </c:pt>
                <c:pt idx="1011">
                  <c:v>1.8860778808593753E-2</c:v>
                </c:pt>
                <c:pt idx="1012">
                  <c:v>1.3022918701171875E-2</c:v>
                </c:pt>
                <c:pt idx="1013">
                  <c:v>1.3172607421875001E-2</c:v>
                </c:pt>
                <c:pt idx="1014">
                  <c:v>6.2869262695312506E-3</c:v>
                </c:pt>
                <c:pt idx="1015">
                  <c:v>1.945953369140625E-3</c:v>
                </c:pt>
                <c:pt idx="1016">
                  <c:v>3.0087432861328128E-2</c:v>
                </c:pt>
                <c:pt idx="1017">
                  <c:v>4.1912841796875001E-3</c:v>
                </c:pt>
                <c:pt idx="1018">
                  <c:v>8.5322570800781261E-3</c:v>
                </c:pt>
                <c:pt idx="1019">
                  <c:v>9.8794555664062506E-3</c:v>
                </c:pt>
                <c:pt idx="1020">
                  <c:v>1.6465759277343752E-2</c:v>
                </c:pt>
                <c:pt idx="1021">
                  <c:v>1.9010467529296877E-2</c:v>
                </c:pt>
                <c:pt idx="1022">
                  <c:v>1.0777587890625001E-2</c:v>
                </c:pt>
                <c:pt idx="1023">
                  <c:v>1.1376342773437501E-2</c:v>
                </c:pt>
                <c:pt idx="1024">
                  <c:v>1.7812957763671877E-2</c:v>
                </c:pt>
                <c:pt idx="1025">
                  <c:v>6.2869262695312506E-3</c:v>
                </c:pt>
                <c:pt idx="1026">
                  <c:v>1.9160156250000001E-2</c:v>
                </c:pt>
                <c:pt idx="1027">
                  <c:v>2.8590545654296876E-2</c:v>
                </c:pt>
                <c:pt idx="1028">
                  <c:v>1.4220428466796876E-2</c:v>
                </c:pt>
                <c:pt idx="1029">
                  <c:v>2.4548950195312502E-2</c:v>
                </c:pt>
                <c:pt idx="1030">
                  <c:v>1.6465759277343752E-2</c:v>
                </c:pt>
                <c:pt idx="1031">
                  <c:v>8.6819458007812503E-3</c:v>
                </c:pt>
                <c:pt idx="1032">
                  <c:v>1.61663818359375E-2</c:v>
                </c:pt>
                <c:pt idx="1033">
                  <c:v>1.9309844970703125E-2</c:v>
                </c:pt>
                <c:pt idx="1034">
                  <c:v>2.6943969726562503E-2</c:v>
                </c:pt>
                <c:pt idx="1035">
                  <c:v>1.2124786376953125E-2</c:v>
                </c:pt>
                <c:pt idx="1036">
                  <c:v>1.5717315673828124E-2</c:v>
                </c:pt>
                <c:pt idx="1037">
                  <c:v>2.0357666015625001E-2</c:v>
                </c:pt>
                <c:pt idx="1038">
                  <c:v>1.6016693115234376E-2</c:v>
                </c:pt>
                <c:pt idx="1039">
                  <c:v>1.49688720703125E-2</c:v>
                </c:pt>
                <c:pt idx="1040">
                  <c:v>1.1975097656250001E-3</c:v>
                </c:pt>
                <c:pt idx="1041">
                  <c:v>4.7601013183593756E-2</c:v>
                </c:pt>
                <c:pt idx="1042">
                  <c:v>-5.0894165039062503E-3</c:v>
                </c:pt>
                <c:pt idx="1043">
                  <c:v>3.1734008789062504E-2</c:v>
                </c:pt>
                <c:pt idx="1044">
                  <c:v>2.0806732177734377E-2</c:v>
                </c:pt>
                <c:pt idx="1045">
                  <c:v>1.6316070556640624E-2</c:v>
                </c:pt>
                <c:pt idx="1046">
                  <c:v>2.7842102050781251E-2</c:v>
                </c:pt>
                <c:pt idx="1047">
                  <c:v>1.49688720703125E-2</c:v>
                </c:pt>
                <c:pt idx="1048">
                  <c:v>1.8711090087890625E-2</c:v>
                </c:pt>
                <c:pt idx="1049">
                  <c:v>1.4070739746093752E-2</c:v>
                </c:pt>
                <c:pt idx="1050">
                  <c:v>2.6794281005859375E-2</c:v>
                </c:pt>
                <c:pt idx="1051">
                  <c:v>2.4099884033203126E-2</c:v>
                </c:pt>
                <c:pt idx="1052">
                  <c:v>8.9813232421875003E-3</c:v>
                </c:pt>
                <c:pt idx="1053">
                  <c:v>1.8561401367187501E-2</c:v>
                </c:pt>
                <c:pt idx="1054">
                  <c:v>2.1555175781250002E-2</c:v>
                </c:pt>
                <c:pt idx="1055">
                  <c:v>1.43701171875E-2</c:v>
                </c:pt>
                <c:pt idx="1056">
                  <c:v>1.5567626953125E-2</c:v>
                </c:pt>
                <c:pt idx="1057">
                  <c:v>2.3351440429687502E-2</c:v>
                </c:pt>
                <c:pt idx="1058">
                  <c:v>7.0353698730468758E-3</c:v>
                </c:pt>
                <c:pt idx="1059">
                  <c:v>1.3771362304687501E-2</c:v>
                </c:pt>
                <c:pt idx="1060">
                  <c:v>2.2602996826171878E-2</c:v>
                </c:pt>
                <c:pt idx="1061">
                  <c:v>2.0207977294921877E-2</c:v>
                </c:pt>
                <c:pt idx="1062">
                  <c:v>1.2274475097656251E-2</c:v>
                </c:pt>
                <c:pt idx="1063">
                  <c:v>1.8711090087890625E-2</c:v>
                </c:pt>
                <c:pt idx="1064">
                  <c:v>1.3322296142578125E-2</c:v>
                </c:pt>
                <c:pt idx="1065">
                  <c:v>8.9813232421875003E-3</c:v>
                </c:pt>
                <c:pt idx="1066">
                  <c:v>2.1555175781250002E-2</c:v>
                </c:pt>
                <c:pt idx="1067">
                  <c:v>2.4998016357421875E-2</c:v>
                </c:pt>
                <c:pt idx="1068">
                  <c:v>1.7513580322265625E-2</c:v>
                </c:pt>
                <c:pt idx="1069">
                  <c:v>1.466949462890625E-2</c:v>
                </c:pt>
                <c:pt idx="1070">
                  <c:v>1.2723541259765625E-2</c:v>
                </c:pt>
                <c:pt idx="1071">
                  <c:v>1.2274475097656251E-2</c:v>
                </c:pt>
                <c:pt idx="1072">
                  <c:v>1.7812957763671877E-2</c:v>
                </c:pt>
                <c:pt idx="1073">
                  <c:v>1.4819183349609376E-2</c:v>
                </c:pt>
                <c:pt idx="1074">
                  <c:v>1.6016693115234376E-2</c:v>
                </c:pt>
                <c:pt idx="1075">
                  <c:v>1.7363891601562501E-2</c:v>
                </c:pt>
                <c:pt idx="1076">
                  <c:v>2.4399261474609375E-2</c:v>
                </c:pt>
                <c:pt idx="1077">
                  <c:v>1.7513580322265625E-2</c:v>
                </c:pt>
                <c:pt idx="1078">
                  <c:v>1.4220428466796876E-2</c:v>
                </c:pt>
                <c:pt idx="1079">
                  <c:v>2.2153930664062502E-2</c:v>
                </c:pt>
                <c:pt idx="1080">
                  <c:v>2.0806732177734377E-2</c:v>
                </c:pt>
                <c:pt idx="1081">
                  <c:v>1.3022918701171875E-2</c:v>
                </c:pt>
                <c:pt idx="1082">
                  <c:v>2.125579833984375E-2</c:v>
                </c:pt>
                <c:pt idx="1083">
                  <c:v>1.2424163818359375E-2</c:v>
                </c:pt>
                <c:pt idx="1084">
                  <c:v>1.2424163818359375E-2</c:v>
                </c:pt>
                <c:pt idx="1085">
                  <c:v>1.9010467529296877E-2</c:v>
                </c:pt>
                <c:pt idx="1086">
                  <c:v>1.7064514160156252E-2</c:v>
                </c:pt>
                <c:pt idx="1087">
                  <c:v>1.0927276611328125E-2</c:v>
                </c:pt>
                <c:pt idx="1088">
                  <c:v>1.4220428466796876E-2</c:v>
                </c:pt>
                <c:pt idx="1089">
                  <c:v>2.424957275390625E-2</c:v>
                </c:pt>
                <c:pt idx="1090">
                  <c:v>1.3771362304687501E-2</c:v>
                </c:pt>
                <c:pt idx="1091">
                  <c:v>1.1376342773437501E-2</c:v>
                </c:pt>
                <c:pt idx="1092">
                  <c:v>1.5567626953125E-2</c:v>
                </c:pt>
                <c:pt idx="1093">
                  <c:v>1.8262023925781252E-2</c:v>
                </c:pt>
                <c:pt idx="1094">
                  <c:v>1.0478210449218751E-2</c:v>
                </c:pt>
                <c:pt idx="1095">
                  <c:v>2.4998016357421875E-2</c:v>
                </c:pt>
                <c:pt idx="1096">
                  <c:v>1.3022918701171875E-2</c:v>
                </c:pt>
                <c:pt idx="1097">
                  <c:v>2.0956420898437501E-2</c:v>
                </c:pt>
                <c:pt idx="1098">
                  <c:v>2.8590545654296876E-2</c:v>
                </c:pt>
                <c:pt idx="1099">
                  <c:v>1.8112335205078125E-2</c:v>
                </c:pt>
                <c:pt idx="1100">
                  <c:v>1.466949462890625E-2</c:v>
                </c:pt>
                <c:pt idx="1101">
                  <c:v>1.8860778808593753E-2</c:v>
                </c:pt>
                <c:pt idx="1102">
                  <c:v>1.676513671875E-2</c:v>
                </c:pt>
                <c:pt idx="1103">
                  <c:v>1.466949462890625E-2</c:v>
                </c:pt>
                <c:pt idx="1104">
                  <c:v>2.5896148681640627E-2</c:v>
                </c:pt>
                <c:pt idx="1105">
                  <c:v>1.9908599853515625E-2</c:v>
                </c:pt>
                <c:pt idx="1106">
                  <c:v>2.065704345703125E-2</c:v>
                </c:pt>
                <c:pt idx="1107">
                  <c:v>2.0806732177734377E-2</c:v>
                </c:pt>
                <c:pt idx="1108">
                  <c:v>3.2482452392578125E-2</c:v>
                </c:pt>
                <c:pt idx="1109">
                  <c:v>1.676513671875E-2</c:v>
                </c:pt>
                <c:pt idx="1110">
                  <c:v>2.4848327636718751E-2</c:v>
                </c:pt>
                <c:pt idx="1111">
                  <c:v>8.5322570800781261E-3</c:v>
                </c:pt>
                <c:pt idx="1112">
                  <c:v>2.0058288574218749E-2</c:v>
                </c:pt>
                <c:pt idx="1113">
                  <c:v>1.8112335205078125E-2</c:v>
                </c:pt>
                <c:pt idx="1114">
                  <c:v>1.6615447998046876E-2</c:v>
                </c:pt>
                <c:pt idx="1115">
                  <c:v>1.6615447998046876E-2</c:v>
                </c:pt>
                <c:pt idx="1116">
                  <c:v>2.2303619384765626E-2</c:v>
                </c:pt>
                <c:pt idx="1117">
                  <c:v>1.3172607421875001E-2</c:v>
                </c:pt>
                <c:pt idx="1118">
                  <c:v>1.7663269042968752E-2</c:v>
                </c:pt>
                <c:pt idx="1119">
                  <c:v>2.2752685546875002E-2</c:v>
                </c:pt>
                <c:pt idx="1120">
                  <c:v>2.065704345703125E-2</c:v>
                </c:pt>
                <c:pt idx="1121">
                  <c:v>9.5800781250000005E-3</c:v>
                </c:pt>
                <c:pt idx="1122">
                  <c:v>2.4698638916015626E-2</c:v>
                </c:pt>
                <c:pt idx="1123">
                  <c:v>2.6494903564453127E-2</c:v>
                </c:pt>
                <c:pt idx="1124">
                  <c:v>1.5717315673828124E-2</c:v>
                </c:pt>
                <c:pt idx="1125">
                  <c:v>1.8411712646484377E-2</c:v>
                </c:pt>
                <c:pt idx="1126">
                  <c:v>2.7692413330078127E-2</c:v>
                </c:pt>
                <c:pt idx="1127">
                  <c:v>2.4848327636718751E-2</c:v>
                </c:pt>
                <c:pt idx="1128">
                  <c:v>8.8316345214843762E-3</c:v>
                </c:pt>
                <c:pt idx="1129">
                  <c:v>9.2807006835937504E-3</c:v>
                </c:pt>
                <c:pt idx="1130">
                  <c:v>1.8112335205078125E-2</c:v>
                </c:pt>
                <c:pt idx="1131">
                  <c:v>2.0956420898437501E-2</c:v>
                </c:pt>
                <c:pt idx="1132">
                  <c:v>2.2303619384765626E-2</c:v>
                </c:pt>
                <c:pt idx="1133">
                  <c:v>2.8440856933593751E-2</c:v>
                </c:pt>
                <c:pt idx="1134">
                  <c:v>2.185455322265625E-2</c:v>
                </c:pt>
                <c:pt idx="1135">
                  <c:v>1.2274475097656251E-2</c:v>
                </c:pt>
                <c:pt idx="1136">
                  <c:v>2.245330810546875E-2</c:v>
                </c:pt>
                <c:pt idx="1137">
                  <c:v>1.9758911132812501E-2</c:v>
                </c:pt>
                <c:pt idx="1138">
                  <c:v>1.3471984863281251E-2</c:v>
                </c:pt>
                <c:pt idx="1139">
                  <c:v>2.065704345703125E-2</c:v>
                </c:pt>
                <c:pt idx="1140">
                  <c:v>2.1106109619140626E-2</c:v>
                </c:pt>
                <c:pt idx="1141">
                  <c:v>1.3471984863281251E-2</c:v>
                </c:pt>
                <c:pt idx="1142">
                  <c:v>1.0777587890625001E-2</c:v>
                </c:pt>
                <c:pt idx="1143">
                  <c:v>1.7064514160156252E-2</c:v>
                </c:pt>
                <c:pt idx="1144">
                  <c:v>1.7064514160156252E-2</c:v>
                </c:pt>
                <c:pt idx="1145">
                  <c:v>1.5417938232421876E-2</c:v>
                </c:pt>
                <c:pt idx="1146">
                  <c:v>1.3921051025390626E-2</c:v>
                </c:pt>
                <c:pt idx="1147">
                  <c:v>1.8561401367187501E-2</c:v>
                </c:pt>
                <c:pt idx="1148">
                  <c:v>1.3172607421875001E-2</c:v>
                </c:pt>
                <c:pt idx="1149">
                  <c:v>1.0777587890625001E-2</c:v>
                </c:pt>
                <c:pt idx="1150">
                  <c:v>1.8711090087890625E-2</c:v>
                </c:pt>
                <c:pt idx="1151">
                  <c:v>1.1975097656250001E-2</c:v>
                </c:pt>
                <c:pt idx="1152">
                  <c:v>1.6316070556640624E-2</c:v>
                </c:pt>
                <c:pt idx="1153">
                  <c:v>1.4819183349609376E-2</c:v>
                </c:pt>
                <c:pt idx="1154">
                  <c:v>2.125579833984375E-2</c:v>
                </c:pt>
                <c:pt idx="1155">
                  <c:v>1.6016693115234376E-2</c:v>
                </c:pt>
                <c:pt idx="1156">
                  <c:v>2.185455322265625E-2</c:v>
                </c:pt>
                <c:pt idx="1157">
                  <c:v>1.3771362304687501E-2</c:v>
                </c:pt>
                <c:pt idx="1158">
                  <c:v>2.1704864501953126E-2</c:v>
                </c:pt>
                <c:pt idx="1159">
                  <c:v>2.2902374267578126E-2</c:v>
                </c:pt>
                <c:pt idx="1160">
                  <c:v>1.9758911132812501E-2</c:v>
                </c:pt>
                <c:pt idx="1161">
                  <c:v>1.2723541259765625E-2</c:v>
                </c:pt>
                <c:pt idx="1162">
                  <c:v>1.9609222412109377E-2</c:v>
                </c:pt>
                <c:pt idx="1163">
                  <c:v>1.8561401367187501E-2</c:v>
                </c:pt>
                <c:pt idx="1164">
                  <c:v>1.8411712646484377E-2</c:v>
                </c:pt>
                <c:pt idx="1165">
                  <c:v>2.2004241943359377E-2</c:v>
                </c:pt>
                <c:pt idx="1166">
                  <c:v>1.3172607421875001E-2</c:v>
                </c:pt>
                <c:pt idx="1167">
                  <c:v>4.3409729003906251E-3</c:v>
                </c:pt>
                <c:pt idx="1168">
                  <c:v>1.676513671875E-2</c:v>
                </c:pt>
                <c:pt idx="1169">
                  <c:v>1.3921051025390626E-2</c:v>
                </c:pt>
                <c:pt idx="1170">
                  <c:v>9.4303894042968763E-3</c:v>
                </c:pt>
                <c:pt idx="1171">
                  <c:v>1.7064514160156252E-2</c:v>
                </c:pt>
                <c:pt idx="1172">
                  <c:v>8.8316345214843762E-3</c:v>
                </c:pt>
                <c:pt idx="1173">
                  <c:v>1.5717315673828124E-2</c:v>
                </c:pt>
                <c:pt idx="1174">
                  <c:v>1.9309844970703125E-2</c:v>
                </c:pt>
                <c:pt idx="1175">
                  <c:v>1.7214202880859376E-2</c:v>
                </c:pt>
                <c:pt idx="1176">
                  <c:v>7.48443603515625E-3</c:v>
                </c:pt>
                <c:pt idx="1177">
                  <c:v>3.1284942626953124E-2</c:v>
                </c:pt>
                <c:pt idx="1178">
                  <c:v>1.3921051025390626E-2</c:v>
                </c:pt>
                <c:pt idx="1179">
                  <c:v>1.8860778808593753E-2</c:v>
                </c:pt>
                <c:pt idx="1180">
                  <c:v>1.1526031494140625E-2</c:v>
                </c:pt>
                <c:pt idx="1181">
                  <c:v>1.6914825439453125E-2</c:v>
                </c:pt>
                <c:pt idx="1182">
                  <c:v>1.5567626953125E-2</c:v>
                </c:pt>
                <c:pt idx="1183">
                  <c:v>1.6016693115234376E-2</c:v>
                </c:pt>
                <c:pt idx="1184">
                  <c:v>1.5867004394531252E-2</c:v>
                </c:pt>
                <c:pt idx="1185">
                  <c:v>1.0627899169921875E-2</c:v>
                </c:pt>
                <c:pt idx="1186">
                  <c:v>1.9309844970703125E-2</c:v>
                </c:pt>
                <c:pt idx="1187">
                  <c:v>2.0956420898437501E-2</c:v>
                </c:pt>
                <c:pt idx="1188">
                  <c:v>2.0806732177734377E-2</c:v>
                </c:pt>
                <c:pt idx="1189">
                  <c:v>1.526824951171875E-2</c:v>
                </c:pt>
                <c:pt idx="1190">
                  <c:v>5.9875488281250005E-3</c:v>
                </c:pt>
                <c:pt idx="1191">
                  <c:v>2.0357666015625001E-2</c:v>
                </c:pt>
                <c:pt idx="1192">
                  <c:v>1.6316070556640624E-2</c:v>
                </c:pt>
                <c:pt idx="1193">
                  <c:v>1.5417938232421876E-2</c:v>
                </c:pt>
                <c:pt idx="1194">
                  <c:v>1.43701171875E-2</c:v>
                </c:pt>
                <c:pt idx="1195">
                  <c:v>1.2573852539062501E-2</c:v>
                </c:pt>
                <c:pt idx="1196">
                  <c:v>1.1675720214843751E-2</c:v>
                </c:pt>
                <c:pt idx="1197">
                  <c:v>1.0777587890625001E-2</c:v>
                </c:pt>
                <c:pt idx="1198">
                  <c:v>2.6644592285156251E-2</c:v>
                </c:pt>
                <c:pt idx="1199">
                  <c:v>1.5717315673828124E-2</c:v>
                </c:pt>
                <c:pt idx="1200">
                  <c:v>1.2124786376953125E-2</c:v>
                </c:pt>
                <c:pt idx="1201">
                  <c:v>2.1106109619140626E-2</c:v>
                </c:pt>
                <c:pt idx="1202">
                  <c:v>1.4070739746093752E-2</c:v>
                </c:pt>
                <c:pt idx="1203">
                  <c:v>9.7297668457031247E-3</c:v>
                </c:pt>
                <c:pt idx="1204">
                  <c:v>1.9459533691406249E-2</c:v>
                </c:pt>
                <c:pt idx="1205">
                  <c:v>2.365081787109375E-2</c:v>
                </c:pt>
                <c:pt idx="1206">
                  <c:v>1.4519805908203126E-2</c:v>
                </c:pt>
                <c:pt idx="1207">
                  <c:v>1.5118560791015626E-2</c:v>
                </c:pt>
                <c:pt idx="1208">
                  <c:v>1.8711090087890625E-2</c:v>
                </c:pt>
                <c:pt idx="1209">
                  <c:v>1.4220428466796876E-2</c:v>
                </c:pt>
                <c:pt idx="1210">
                  <c:v>1.1675720214843751E-2</c:v>
                </c:pt>
                <c:pt idx="1211">
                  <c:v>1.7363891601562501E-2</c:v>
                </c:pt>
                <c:pt idx="1212">
                  <c:v>2.6345214843750003E-2</c:v>
                </c:pt>
                <c:pt idx="1213">
                  <c:v>1.8112335205078125E-2</c:v>
                </c:pt>
                <c:pt idx="1214">
                  <c:v>1.676513671875E-2</c:v>
                </c:pt>
                <c:pt idx="1215">
                  <c:v>2.4848327636718751E-2</c:v>
                </c:pt>
                <c:pt idx="1216">
                  <c:v>1.2723541259765625E-2</c:v>
                </c:pt>
                <c:pt idx="1217">
                  <c:v>1.0478210449218751E-2</c:v>
                </c:pt>
                <c:pt idx="1218">
                  <c:v>2.4548950195312502E-2</c:v>
                </c:pt>
                <c:pt idx="1219">
                  <c:v>2.1555175781250002E-2</c:v>
                </c:pt>
                <c:pt idx="1220">
                  <c:v>1.6615447998046876E-2</c:v>
                </c:pt>
                <c:pt idx="1221">
                  <c:v>7.1850585937499999E-3</c:v>
                </c:pt>
                <c:pt idx="1222">
                  <c:v>1.5717315673828124E-2</c:v>
                </c:pt>
                <c:pt idx="1223">
                  <c:v>1.3322296142578125E-2</c:v>
                </c:pt>
                <c:pt idx="1224">
                  <c:v>1.7962646484375001E-2</c:v>
                </c:pt>
                <c:pt idx="1225">
                  <c:v>8.232879638671876E-3</c:v>
                </c:pt>
                <c:pt idx="1226">
                  <c:v>2.2453308105468751E-3</c:v>
                </c:pt>
                <c:pt idx="1227">
                  <c:v>2.305206298828125E-2</c:v>
                </c:pt>
                <c:pt idx="1228">
                  <c:v>1.6316070556640624E-2</c:v>
                </c:pt>
                <c:pt idx="1229">
                  <c:v>1.6465759277343752E-2</c:v>
                </c:pt>
                <c:pt idx="1230">
                  <c:v>2.2752685546875002E-2</c:v>
                </c:pt>
                <c:pt idx="1231">
                  <c:v>2.0507354736328125E-2</c:v>
                </c:pt>
                <c:pt idx="1232">
                  <c:v>1.4819183349609376E-2</c:v>
                </c:pt>
                <c:pt idx="1233">
                  <c:v>2.1555175781250002E-2</c:v>
                </c:pt>
                <c:pt idx="1234">
                  <c:v>2.0956420898437501E-2</c:v>
                </c:pt>
                <c:pt idx="1235">
                  <c:v>1.1675720214843751E-2</c:v>
                </c:pt>
                <c:pt idx="1236">
                  <c:v>2.0507354736328125E-2</c:v>
                </c:pt>
                <c:pt idx="1237">
                  <c:v>2.0956420898437501E-2</c:v>
                </c:pt>
                <c:pt idx="1238">
                  <c:v>1.8711090087890625E-2</c:v>
                </c:pt>
                <c:pt idx="1239">
                  <c:v>1.6465759277343752E-2</c:v>
                </c:pt>
                <c:pt idx="1240">
                  <c:v>2.245330810546875E-2</c:v>
                </c:pt>
                <c:pt idx="1241">
                  <c:v>2.3950195312500002E-2</c:v>
                </c:pt>
                <c:pt idx="1242">
                  <c:v>1.0777587890625001E-2</c:v>
                </c:pt>
                <c:pt idx="1243">
                  <c:v>1.4819183349609376E-2</c:v>
                </c:pt>
                <c:pt idx="1244">
                  <c:v>1.1825408935546875E-2</c:v>
                </c:pt>
                <c:pt idx="1245">
                  <c:v>1.676513671875E-2</c:v>
                </c:pt>
                <c:pt idx="1246">
                  <c:v>1.8860778808593753E-2</c:v>
                </c:pt>
                <c:pt idx="1247">
                  <c:v>9.7297668457031247E-3</c:v>
                </c:pt>
                <c:pt idx="1248">
                  <c:v>1.6615447998046876E-2</c:v>
                </c:pt>
                <c:pt idx="1249">
                  <c:v>2.1405487060546877E-2</c:v>
                </c:pt>
                <c:pt idx="1250">
                  <c:v>2.6195526123046875E-2</c:v>
                </c:pt>
                <c:pt idx="1251">
                  <c:v>9.4303894042968763E-3</c:v>
                </c:pt>
                <c:pt idx="1252">
                  <c:v>9.1310119628906262E-3</c:v>
                </c:pt>
                <c:pt idx="1253">
                  <c:v>2.6195526123046875E-2</c:v>
                </c:pt>
                <c:pt idx="1254">
                  <c:v>1.7663269042968752E-2</c:v>
                </c:pt>
                <c:pt idx="1255">
                  <c:v>-8.9813232421874999E-4</c:v>
                </c:pt>
                <c:pt idx="1256">
                  <c:v>1.1376342773437501E-2</c:v>
                </c:pt>
                <c:pt idx="1257">
                  <c:v>1.3172607421875001E-2</c:v>
                </c:pt>
                <c:pt idx="1258">
                  <c:v>1.1675720214843751E-2</c:v>
                </c:pt>
                <c:pt idx="1259">
                  <c:v>9.4303894042968763E-3</c:v>
                </c:pt>
                <c:pt idx="1260">
                  <c:v>1.0927276611328125E-2</c:v>
                </c:pt>
                <c:pt idx="1261">
                  <c:v>6.1372375488281256E-3</c:v>
                </c:pt>
                <c:pt idx="1262">
                  <c:v>1.3621673583984376E-2</c:v>
                </c:pt>
                <c:pt idx="1263">
                  <c:v>1.7214202880859376E-2</c:v>
                </c:pt>
                <c:pt idx="1264">
                  <c:v>2.245330810546875E-2</c:v>
                </c:pt>
                <c:pt idx="1265">
                  <c:v>1.5118560791015626E-2</c:v>
                </c:pt>
                <c:pt idx="1266">
                  <c:v>1.8411712646484377E-2</c:v>
                </c:pt>
                <c:pt idx="1267">
                  <c:v>2.3501129150390626E-2</c:v>
                </c:pt>
                <c:pt idx="1268">
                  <c:v>1.5717315673828124E-2</c:v>
                </c:pt>
                <c:pt idx="1269">
                  <c:v>2.245330810546875E-2</c:v>
                </c:pt>
                <c:pt idx="1270">
                  <c:v>1.7962646484375001E-2</c:v>
                </c:pt>
                <c:pt idx="1271">
                  <c:v>2.1555175781250002E-2</c:v>
                </c:pt>
                <c:pt idx="1272">
                  <c:v>1.676513671875E-2</c:v>
                </c:pt>
                <c:pt idx="1273">
                  <c:v>1.8711090087890625E-2</c:v>
                </c:pt>
                <c:pt idx="1274">
                  <c:v>1.7663269042968752E-2</c:v>
                </c:pt>
                <c:pt idx="1275">
                  <c:v>1.1226654052734375E-2</c:v>
                </c:pt>
                <c:pt idx="1276">
                  <c:v>1.61663818359375E-2</c:v>
                </c:pt>
                <c:pt idx="1277">
                  <c:v>2.4399261474609375E-2</c:v>
                </c:pt>
                <c:pt idx="1278">
                  <c:v>2.2902374267578126E-2</c:v>
                </c:pt>
                <c:pt idx="1279">
                  <c:v>1.7513580322265625E-2</c:v>
                </c:pt>
                <c:pt idx="1280">
                  <c:v>1.676513671875E-2</c:v>
                </c:pt>
                <c:pt idx="1281">
                  <c:v>1.7962646484375001E-2</c:v>
                </c:pt>
                <c:pt idx="1282">
                  <c:v>1.6316070556640624E-2</c:v>
                </c:pt>
                <c:pt idx="1283">
                  <c:v>2.1106109619140626E-2</c:v>
                </c:pt>
                <c:pt idx="1284">
                  <c:v>1.9609222412109377E-2</c:v>
                </c:pt>
                <c:pt idx="1285">
                  <c:v>2.5297393798828127E-2</c:v>
                </c:pt>
                <c:pt idx="1286">
                  <c:v>8.3825683593750002E-3</c:v>
                </c:pt>
                <c:pt idx="1287">
                  <c:v>1.9609222412109377E-2</c:v>
                </c:pt>
                <c:pt idx="1288">
                  <c:v>1.43701171875E-2</c:v>
                </c:pt>
                <c:pt idx="1289">
                  <c:v>1.49688720703125E-2</c:v>
                </c:pt>
                <c:pt idx="1290">
                  <c:v>1.6615447998046876E-2</c:v>
                </c:pt>
                <c:pt idx="1291">
                  <c:v>1.6914825439453125E-2</c:v>
                </c:pt>
                <c:pt idx="1292">
                  <c:v>1.6316070556640624E-2</c:v>
                </c:pt>
                <c:pt idx="1293">
                  <c:v>1.2873229980468751E-2</c:v>
                </c:pt>
                <c:pt idx="1294">
                  <c:v>1.49688720703125E-2</c:v>
                </c:pt>
                <c:pt idx="1295">
                  <c:v>9.8794555664062506E-3</c:v>
                </c:pt>
                <c:pt idx="1296">
                  <c:v>2.4698638916015626E-2</c:v>
                </c:pt>
                <c:pt idx="1297">
                  <c:v>2.0357666015625001E-2</c:v>
                </c:pt>
                <c:pt idx="1298">
                  <c:v>1.7214202880859376E-2</c:v>
                </c:pt>
                <c:pt idx="1299">
                  <c:v>1.6016693115234376E-2</c:v>
                </c:pt>
                <c:pt idx="1300">
                  <c:v>9.1310119628906262E-3</c:v>
                </c:pt>
                <c:pt idx="1301">
                  <c:v>8.3825683593750002E-3</c:v>
                </c:pt>
                <c:pt idx="1302">
                  <c:v>1.7663269042968752E-2</c:v>
                </c:pt>
                <c:pt idx="1303">
                  <c:v>2.9039611816406252E-2</c:v>
                </c:pt>
                <c:pt idx="1304">
                  <c:v>1.9758911132812501E-2</c:v>
                </c:pt>
                <c:pt idx="1305">
                  <c:v>1.4519805908203126E-2</c:v>
                </c:pt>
                <c:pt idx="1306">
                  <c:v>1.8262023925781252E-2</c:v>
                </c:pt>
                <c:pt idx="1307">
                  <c:v>2.4998016357421875E-2</c:v>
                </c:pt>
                <c:pt idx="1308">
                  <c:v>1.8411712646484377E-2</c:v>
                </c:pt>
                <c:pt idx="1309">
                  <c:v>1.7064514160156252E-2</c:v>
                </c:pt>
                <c:pt idx="1310">
                  <c:v>2.2602996826171878E-2</c:v>
                </c:pt>
                <c:pt idx="1311">
                  <c:v>1.0777587890625001E-2</c:v>
                </c:pt>
                <c:pt idx="1312">
                  <c:v>2.4998016357421875E-2</c:v>
                </c:pt>
                <c:pt idx="1313">
                  <c:v>2.3201751708984378E-2</c:v>
                </c:pt>
                <c:pt idx="1314">
                  <c:v>9.5800781250000005E-3</c:v>
                </c:pt>
                <c:pt idx="1315">
                  <c:v>9.7297668457031247E-3</c:v>
                </c:pt>
                <c:pt idx="1316">
                  <c:v>9.5800781250000005E-3</c:v>
                </c:pt>
                <c:pt idx="1317">
                  <c:v>1.5567626953125E-2</c:v>
                </c:pt>
                <c:pt idx="1318">
                  <c:v>2.2602996826171878E-2</c:v>
                </c:pt>
                <c:pt idx="1319">
                  <c:v>1.5717315673828124E-2</c:v>
                </c:pt>
                <c:pt idx="1320">
                  <c:v>2.0507354736328125E-2</c:v>
                </c:pt>
                <c:pt idx="1321">
                  <c:v>2.365081787109375E-2</c:v>
                </c:pt>
                <c:pt idx="1322">
                  <c:v>2.2902374267578126E-2</c:v>
                </c:pt>
                <c:pt idx="1323">
                  <c:v>2.4399261474609375E-2</c:v>
                </c:pt>
                <c:pt idx="1324">
                  <c:v>1.0328521728515625E-2</c:v>
                </c:pt>
                <c:pt idx="1325">
                  <c:v>1.1376342773437501E-2</c:v>
                </c:pt>
                <c:pt idx="1326">
                  <c:v>1.5567626953125E-2</c:v>
                </c:pt>
                <c:pt idx="1327">
                  <c:v>2.0207977294921877E-2</c:v>
                </c:pt>
                <c:pt idx="1328">
                  <c:v>1.7962646484375001E-2</c:v>
                </c:pt>
                <c:pt idx="1329">
                  <c:v>1.6914825439453125E-2</c:v>
                </c:pt>
                <c:pt idx="1330">
                  <c:v>2.305206298828125E-2</c:v>
                </c:pt>
                <c:pt idx="1331">
                  <c:v>1.8711090087890625E-2</c:v>
                </c:pt>
                <c:pt idx="1332">
                  <c:v>1.9609222412109377E-2</c:v>
                </c:pt>
                <c:pt idx="1333">
                  <c:v>1.7663269042968752E-2</c:v>
                </c:pt>
                <c:pt idx="1334">
                  <c:v>9.7297668457031247E-3</c:v>
                </c:pt>
                <c:pt idx="1335">
                  <c:v>8.8316345214843762E-3</c:v>
                </c:pt>
                <c:pt idx="1336">
                  <c:v>1.9908599853515625E-2</c:v>
                </c:pt>
                <c:pt idx="1337">
                  <c:v>1.4070739746093752E-2</c:v>
                </c:pt>
                <c:pt idx="1338">
                  <c:v>1.5867004394531252E-2</c:v>
                </c:pt>
                <c:pt idx="1339">
                  <c:v>1.526824951171875E-2</c:v>
                </c:pt>
                <c:pt idx="1340">
                  <c:v>9.8794555664062506E-3</c:v>
                </c:pt>
                <c:pt idx="1341">
                  <c:v>7.334747314453125E-3</c:v>
                </c:pt>
                <c:pt idx="1342">
                  <c:v>1.5567626953125E-2</c:v>
                </c:pt>
                <c:pt idx="1343">
                  <c:v>1.3322296142578125E-2</c:v>
                </c:pt>
                <c:pt idx="1344">
                  <c:v>2.6794281005859375E-2</c:v>
                </c:pt>
                <c:pt idx="1345">
                  <c:v>2.1405487060546877E-2</c:v>
                </c:pt>
                <c:pt idx="1346">
                  <c:v>1.7812957763671877E-2</c:v>
                </c:pt>
                <c:pt idx="1347">
                  <c:v>1.8561401367187501E-2</c:v>
                </c:pt>
                <c:pt idx="1348">
                  <c:v>2.4399261474609375E-2</c:v>
                </c:pt>
                <c:pt idx="1349">
                  <c:v>2.7692413330078127E-2</c:v>
                </c:pt>
                <c:pt idx="1350">
                  <c:v>1.5417938232421876E-2</c:v>
                </c:pt>
                <c:pt idx="1351">
                  <c:v>1.3621673583984376E-2</c:v>
                </c:pt>
                <c:pt idx="1352">
                  <c:v>1.8860778808593753E-2</c:v>
                </c:pt>
                <c:pt idx="1353">
                  <c:v>1.61663818359375E-2</c:v>
                </c:pt>
                <c:pt idx="1354">
                  <c:v>2.0207977294921877E-2</c:v>
                </c:pt>
                <c:pt idx="1355">
                  <c:v>2.5596771240234375E-2</c:v>
                </c:pt>
                <c:pt idx="1356">
                  <c:v>1.4519805908203126E-2</c:v>
                </c:pt>
                <c:pt idx="1357">
                  <c:v>1.3172607421875001E-2</c:v>
                </c:pt>
                <c:pt idx="1358">
                  <c:v>1.7962646484375001E-2</c:v>
                </c:pt>
                <c:pt idx="1359">
                  <c:v>8.232879638671876E-3</c:v>
                </c:pt>
                <c:pt idx="1360">
                  <c:v>1.2124786376953125E-2</c:v>
                </c:pt>
                <c:pt idx="1361">
                  <c:v>7.7838134765625001E-3</c:v>
                </c:pt>
                <c:pt idx="1362">
                  <c:v>1.3172607421875001E-2</c:v>
                </c:pt>
                <c:pt idx="1363">
                  <c:v>1.5417938232421876E-2</c:v>
                </c:pt>
                <c:pt idx="1364">
                  <c:v>2.1106109619140626E-2</c:v>
                </c:pt>
                <c:pt idx="1365">
                  <c:v>1.3771362304687501E-2</c:v>
                </c:pt>
                <c:pt idx="1366">
                  <c:v>2.125579833984375E-2</c:v>
                </c:pt>
                <c:pt idx="1367">
                  <c:v>2.125579833984375E-2</c:v>
                </c:pt>
                <c:pt idx="1368">
                  <c:v>2.0058288574218749E-2</c:v>
                </c:pt>
                <c:pt idx="1369">
                  <c:v>1.2424163818359375E-2</c:v>
                </c:pt>
                <c:pt idx="1370">
                  <c:v>2.6644592285156251E-2</c:v>
                </c:pt>
                <c:pt idx="1371">
                  <c:v>1.9309844970703125E-2</c:v>
                </c:pt>
                <c:pt idx="1372">
                  <c:v>1.0029144287109375E-2</c:v>
                </c:pt>
                <c:pt idx="1373">
                  <c:v>2.5746459960937502E-2</c:v>
                </c:pt>
                <c:pt idx="1374">
                  <c:v>1.7513580322265625E-2</c:v>
                </c:pt>
                <c:pt idx="1375">
                  <c:v>1.2573852539062501E-2</c:v>
                </c:pt>
                <c:pt idx="1376">
                  <c:v>1.7663269042968752E-2</c:v>
                </c:pt>
                <c:pt idx="1377">
                  <c:v>1.9010467529296877E-2</c:v>
                </c:pt>
                <c:pt idx="1378">
                  <c:v>1.4519805908203126E-2</c:v>
                </c:pt>
                <c:pt idx="1379">
                  <c:v>2.3950195312500002E-2</c:v>
                </c:pt>
                <c:pt idx="1380">
                  <c:v>2.1704864501953126E-2</c:v>
                </c:pt>
                <c:pt idx="1381">
                  <c:v>1.9758911132812501E-2</c:v>
                </c:pt>
                <c:pt idx="1382">
                  <c:v>1.2424163818359375E-2</c:v>
                </c:pt>
                <c:pt idx="1383">
                  <c:v>1.5867004394531252E-2</c:v>
                </c:pt>
                <c:pt idx="1384">
                  <c:v>2.5596771240234375E-2</c:v>
                </c:pt>
                <c:pt idx="1385">
                  <c:v>1.9908599853515625E-2</c:v>
                </c:pt>
                <c:pt idx="1386">
                  <c:v>1.2723541259765625E-2</c:v>
                </c:pt>
                <c:pt idx="1387">
                  <c:v>1.4519805908203126E-2</c:v>
                </c:pt>
                <c:pt idx="1388">
                  <c:v>1.7214202880859376E-2</c:v>
                </c:pt>
                <c:pt idx="1389">
                  <c:v>1.61663818359375E-2</c:v>
                </c:pt>
                <c:pt idx="1390">
                  <c:v>2.7243347167968751E-2</c:v>
                </c:pt>
                <c:pt idx="1391">
                  <c:v>2.365081787109375E-2</c:v>
                </c:pt>
                <c:pt idx="1392">
                  <c:v>1.7363891601562501E-2</c:v>
                </c:pt>
                <c:pt idx="1393">
                  <c:v>1.5118560791015626E-2</c:v>
                </c:pt>
                <c:pt idx="1394">
                  <c:v>2.3950195312500002E-2</c:v>
                </c:pt>
                <c:pt idx="1395">
                  <c:v>2.2303619384765626E-2</c:v>
                </c:pt>
                <c:pt idx="1396">
                  <c:v>1.3172607421875001E-2</c:v>
                </c:pt>
                <c:pt idx="1397">
                  <c:v>2.0806732177734377E-2</c:v>
                </c:pt>
                <c:pt idx="1398">
                  <c:v>1.1076965332031251E-2</c:v>
                </c:pt>
                <c:pt idx="1399">
                  <c:v>1.8411712646484377E-2</c:v>
                </c:pt>
                <c:pt idx="1400">
                  <c:v>2.2602996826171878E-2</c:v>
                </c:pt>
                <c:pt idx="1401">
                  <c:v>1.8860778808593753E-2</c:v>
                </c:pt>
                <c:pt idx="1402">
                  <c:v>1.8112335205078125E-2</c:v>
                </c:pt>
                <c:pt idx="1403">
                  <c:v>2.4698638916015626E-2</c:v>
                </c:pt>
                <c:pt idx="1404">
                  <c:v>2.3501129150390626E-2</c:v>
                </c:pt>
                <c:pt idx="1405">
                  <c:v>1.7663269042968752E-2</c:v>
                </c:pt>
                <c:pt idx="1406">
                  <c:v>2.6195526123046875E-2</c:v>
                </c:pt>
                <c:pt idx="1407">
                  <c:v>1.2723541259765625E-2</c:v>
                </c:pt>
                <c:pt idx="1408">
                  <c:v>2.0806732177734377E-2</c:v>
                </c:pt>
                <c:pt idx="1409">
                  <c:v>1.1226654052734375E-2</c:v>
                </c:pt>
                <c:pt idx="1410">
                  <c:v>9.2807006835937504E-3</c:v>
                </c:pt>
                <c:pt idx="1411">
                  <c:v>1.9908599853515625E-2</c:v>
                </c:pt>
                <c:pt idx="1412">
                  <c:v>1.0777587890625001E-2</c:v>
                </c:pt>
                <c:pt idx="1413">
                  <c:v>6.4366149902343756E-3</c:v>
                </c:pt>
                <c:pt idx="1414">
                  <c:v>1.4519805908203126E-2</c:v>
                </c:pt>
                <c:pt idx="1415">
                  <c:v>8.6819458007812503E-3</c:v>
                </c:pt>
                <c:pt idx="1416">
                  <c:v>1.9459533691406249E-2</c:v>
                </c:pt>
                <c:pt idx="1417">
                  <c:v>1.2723541259765625E-2</c:v>
                </c:pt>
                <c:pt idx="1418">
                  <c:v>1.5867004394531252E-2</c:v>
                </c:pt>
                <c:pt idx="1419">
                  <c:v>2.125579833984375E-2</c:v>
                </c:pt>
                <c:pt idx="1420">
                  <c:v>1.1526031494140625E-2</c:v>
                </c:pt>
                <c:pt idx="1421">
                  <c:v>5.6881713867187505E-3</c:v>
                </c:pt>
                <c:pt idx="1422">
                  <c:v>1.8711090087890625E-2</c:v>
                </c:pt>
                <c:pt idx="1423">
                  <c:v>2.2153930664062502E-2</c:v>
                </c:pt>
                <c:pt idx="1424">
                  <c:v>1.7663269042968752E-2</c:v>
                </c:pt>
                <c:pt idx="1425">
                  <c:v>1.9908599853515625E-2</c:v>
                </c:pt>
                <c:pt idx="1426">
                  <c:v>2.4998016357421875E-2</c:v>
                </c:pt>
                <c:pt idx="1427">
                  <c:v>1.5118560791015626E-2</c:v>
                </c:pt>
                <c:pt idx="1428">
                  <c:v>2.0058288574218749E-2</c:v>
                </c:pt>
                <c:pt idx="1429">
                  <c:v>1.8112335205078125E-2</c:v>
                </c:pt>
                <c:pt idx="1430">
                  <c:v>1.676513671875E-2</c:v>
                </c:pt>
                <c:pt idx="1431">
                  <c:v>1.4519805908203126E-2</c:v>
                </c:pt>
                <c:pt idx="1432">
                  <c:v>1.0478210449218751E-2</c:v>
                </c:pt>
                <c:pt idx="1433">
                  <c:v>1.6316070556640624E-2</c:v>
                </c:pt>
                <c:pt idx="1434">
                  <c:v>5.8378601074218755E-3</c:v>
                </c:pt>
                <c:pt idx="1435">
                  <c:v>2.6494903564453127E-2</c:v>
                </c:pt>
                <c:pt idx="1436">
                  <c:v>1.2573852539062501E-2</c:v>
                </c:pt>
                <c:pt idx="1437">
                  <c:v>1.5417938232421876E-2</c:v>
                </c:pt>
                <c:pt idx="1438">
                  <c:v>1.61663818359375E-2</c:v>
                </c:pt>
                <c:pt idx="1439">
                  <c:v>2.2752685546875002E-2</c:v>
                </c:pt>
                <c:pt idx="1440">
                  <c:v>1.9908599853515625E-2</c:v>
                </c:pt>
                <c:pt idx="1441">
                  <c:v>1.3322296142578125E-2</c:v>
                </c:pt>
                <c:pt idx="1442">
                  <c:v>2.7243347167968751E-2</c:v>
                </c:pt>
                <c:pt idx="1443">
                  <c:v>1.3172607421875001E-2</c:v>
                </c:pt>
                <c:pt idx="1444">
                  <c:v>1.5118560791015626E-2</c:v>
                </c:pt>
                <c:pt idx="1445">
                  <c:v>1.3621673583984376E-2</c:v>
                </c:pt>
                <c:pt idx="1446">
                  <c:v>1.0328521728515625E-2</c:v>
                </c:pt>
                <c:pt idx="1447">
                  <c:v>1.3172607421875001E-2</c:v>
                </c:pt>
                <c:pt idx="1448">
                  <c:v>1.676513671875E-2</c:v>
                </c:pt>
                <c:pt idx="1449">
                  <c:v>1.5118560791015626E-2</c:v>
                </c:pt>
                <c:pt idx="1450">
                  <c:v>2.8440856933593751E-2</c:v>
                </c:pt>
                <c:pt idx="1451">
                  <c:v>1.61663818359375E-2</c:v>
                </c:pt>
                <c:pt idx="1452">
                  <c:v>8.5322570800781261E-3</c:v>
                </c:pt>
                <c:pt idx="1453">
                  <c:v>1.2424163818359375E-2</c:v>
                </c:pt>
                <c:pt idx="1454">
                  <c:v>2.1555175781250002E-2</c:v>
                </c:pt>
                <c:pt idx="1455">
                  <c:v>7.7838134765625001E-3</c:v>
                </c:pt>
                <c:pt idx="1456">
                  <c:v>1.8262023925781252E-2</c:v>
                </c:pt>
                <c:pt idx="1457">
                  <c:v>1.8262023925781252E-2</c:v>
                </c:pt>
                <c:pt idx="1458">
                  <c:v>9.7297668457031247E-3</c:v>
                </c:pt>
                <c:pt idx="1459">
                  <c:v>1.3621673583984376E-2</c:v>
                </c:pt>
                <c:pt idx="1460">
                  <c:v>2.3351440429687502E-2</c:v>
                </c:pt>
                <c:pt idx="1461">
                  <c:v>1.2274475097656251E-2</c:v>
                </c:pt>
                <c:pt idx="1462">
                  <c:v>8.9813232421875003E-3</c:v>
                </c:pt>
                <c:pt idx="1463">
                  <c:v>2.0357666015625001E-2</c:v>
                </c:pt>
                <c:pt idx="1464">
                  <c:v>1.1226654052734375E-2</c:v>
                </c:pt>
                <c:pt idx="1465">
                  <c:v>1.3471984863281251E-2</c:v>
                </c:pt>
                <c:pt idx="1466">
                  <c:v>1.0927276611328125E-2</c:v>
                </c:pt>
                <c:pt idx="1467">
                  <c:v>8.8316345214843762E-3</c:v>
                </c:pt>
                <c:pt idx="1468">
                  <c:v>2.2752685546875002E-2</c:v>
                </c:pt>
                <c:pt idx="1469">
                  <c:v>2.0956420898437501E-2</c:v>
                </c:pt>
                <c:pt idx="1470">
                  <c:v>1.4070739746093752E-2</c:v>
                </c:pt>
                <c:pt idx="1471">
                  <c:v>1.5118560791015626E-2</c:v>
                </c:pt>
                <c:pt idx="1472">
                  <c:v>2.5297393798828127E-2</c:v>
                </c:pt>
                <c:pt idx="1473">
                  <c:v>1.0328521728515625E-2</c:v>
                </c:pt>
                <c:pt idx="1474">
                  <c:v>7.933502197265626E-3</c:v>
                </c:pt>
                <c:pt idx="1475">
                  <c:v>2.1405487060546877E-2</c:v>
                </c:pt>
                <c:pt idx="1476">
                  <c:v>1.7214202880859376E-2</c:v>
                </c:pt>
                <c:pt idx="1477">
                  <c:v>4.3409729003906251E-3</c:v>
                </c:pt>
                <c:pt idx="1478">
                  <c:v>1.3771362304687501E-2</c:v>
                </c:pt>
                <c:pt idx="1479">
                  <c:v>1.1975097656250001E-2</c:v>
                </c:pt>
                <c:pt idx="1480">
                  <c:v>1.7513580322265625E-2</c:v>
                </c:pt>
                <c:pt idx="1481">
                  <c:v>1.6615447998046876E-2</c:v>
                </c:pt>
                <c:pt idx="1482">
                  <c:v>1.0178833007812501E-2</c:v>
                </c:pt>
                <c:pt idx="1483">
                  <c:v>1.7513580322265625E-2</c:v>
                </c:pt>
                <c:pt idx="1484">
                  <c:v>5.8378601074218755E-3</c:v>
                </c:pt>
                <c:pt idx="1485">
                  <c:v>7.1850585937499999E-3</c:v>
                </c:pt>
                <c:pt idx="1486">
                  <c:v>1.0927276611328125E-2</c:v>
                </c:pt>
                <c:pt idx="1487">
                  <c:v>1.3621673583984376E-2</c:v>
                </c:pt>
                <c:pt idx="1488">
                  <c:v>2.0058288574218749E-2</c:v>
                </c:pt>
                <c:pt idx="1489">
                  <c:v>1.8711090087890625E-2</c:v>
                </c:pt>
                <c:pt idx="1490">
                  <c:v>2.0956420898437501E-2</c:v>
                </c:pt>
                <c:pt idx="1491">
                  <c:v>1.9459533691406249E-2</c:v>
                </c:pt>
                <c:pt idx="1492">
                  <c:v>1.9908599853515625E-2</c:v>
                </c:pt>
                <c:pt idx="1493">
                  <c:v>2.365081787109375E-2</c:v>
                </c:pt>
                <c:pt idx="1494">
                  <c:v>1.8262023925781252E-2</c:v>
                </c:pt>
                <c:pt idx="1495">
                  <c:v>1.5118560791015626E-2</c:v>
                </c:pt>
                <c:pt idx="1496">
                  <c:v>2.6644592285156251E-2</c:v>
                </c:pt>
                <c:pt idx="1497">
                  <c:v>1.5717315673828124E-2</c:v>
                </c:pt>
                <c:pt idx="1498">
                  <c:v>1.0029144287109375E-2</c:v>
                </c:pt>
                <c:pt idx="1499">
                  <c:v>1.5867004394531252E-2</c:v>
                </c:pt>
                <c:pt idx="1500">
                  <c:v>1.0927276611328125E-2</c:v>
                </c:pt>
                <c:pt idx="1501">
                  <c:v>1.43701171875E-2</c:v>
                </c:pt>
                <c:pt idx="1502">
                  <c:v>1.3771362304687501E-2</c:v>
                </c:pt>
                <c:pt idx="1503">
                  <c:v>2.0507354736328125E-2</c:v>
                </c:pt>
                <c:pt idx="1504">
                  <c:v>1.9010467529296877E-2</c:v>
                </c:pt>
                <c:pt idx="1505">
                  <c:v>1.7214202880859376E-2</c:v>
                </c:pt>
                <c:pt idx="1506">
                  <c:v>1.3322296142578125E-2</c:v>
                </c:pt>
                <c:pt idx="1507">
                  <c:v>1.466949462890625E-2</c:v>
                </c:pt>
                <c:pt idx="1508">
                  <c:v>2.2752685546875002E-2</c:v>
                </c:pt>
                <c:pt idx="1509">
                  <c:v>2.7542724609375003E-2</c:v>
                </c:pt>
                <c:pt idx="1510">
                  <c:v>1.5118560791015626E-2</c:v>
                </c:pt>
                <c:pt idx="1511">
                  <c:v>1.43701171875E-2</c:v>
                </c:pt>
                <c:pt idx="1512">
                  <c:v>2.6494903564453127E-2</c:v>
                </c:pt>
                <c:pt idx="1513">
                  <c:v>1.49688720703125E-2</c:v>
                </c:pt>
                <c:pt idx="1514">
                  <c:v>1.9609222412109377E-2</c:v>
                </c:pt>
                <c:pt idx="1515">
                  <c:v>1.7663269042968752E-2</c:v>
                </c:pt>
                <c:pt idx="1516">
                  <c:v>1.6914825439453125E-2</c:v>
                </c:pt>
                <c:pt idx="1517">
                  <c:v>1.8112335205078125E-2</c:v>
                </c:pt>
                <c:pt idx="1518">
                  <c:v>2.5447082519531251E-2</c:v>
                </c:pt>
                <c:pt idx="1519">
                  <c:v>1.7962646484375001E-2</c:v>
                </c:pt>
                <c:pt idx="1520">
                  <c:v>1.5417938232421876E-2</c:v>
                </c:pt>
                <c:pt idx="1521">
                  <c:v>8.5322570800781261E-3</c:v>
                </c:pt>
                <c:pt idx="1522">
                  <c:v>1.3322296142578125E-2</c:v>
                </c:pt>
                <c:pt idx="1523">
                  <c:v>1.0478210449218751E-2</c:v>
                </c:pt>
                <c:pt idx="1524">
                  <c:v>2.245330810546875E-2</c:v>
                </c:pt>
                <c:pt idx="1525">
                  <c:v>1.676513671875E-2</c:v>
                </c:pt>
                <c:pt idx="1526">
                  <c:v>4.1912841796875001E-3</c:v>
                </c:pt>
                <c:pt idx="1527">
                  <c:v>1.7812957763671877E-2</c:v>
                </c:pt>
                <c:pt idx="1528">
                  <c:v>1.8711090087890625E-2</c:v>
                </c:pt>
                <c:pt idx="1529">
                  <c:v>1.2274475097656251E-2</c:v>
                </c:pt>
                <c:pt idx="1530">
                  <c:v>1.7663269042968752E-2</c:v>
                </c:pt>
                <c:pt idx="1531">
                  <c:v>1.9609222412109377E-2</c:v>
                </c:pt>
                <c:pt idx="1532">
                  <c:v>1.3172607421875001E-2</c:v>
                </c:pt>
                <c:pt idx="1533">
                  <c:v>1.1975097656250001E-2</c:v>
                </c:pt>
                <c:pt idx="1534">
                  <c:v>1.7064514160156252E-2</c:v>
                </c:pt>
                <c:pt idx="1535">
                  <c:v>9.1310119628906262E-3</c:v>
                </c:pt>
                <c:pt idx="1536">
                  <c:v>2.1555175781250002E-2</c:v>
                </c:pt>
                <c:pt idx="1537">
                  <c:v>1.8262023925781252E-2</c:v>
                </c:pt>
                <c:pt idx="1538">
                  <c:v>1.2873229980468751E-2</c:v>
                </c:pt>
                <c:pt idx="1539">
                  <c:v>2.065704345703125E-2</c:v>
                </c:pt>
                <c:pt idx="1540">
                  <c:v>2.3800506591796878E-2</c:v>
                </c:pt>
                <c:pt idx="1541">
                  <c:v>8.5322570800781261E-3</c:v>
                </c:pt>
                <c:pt idx="1542">
                  <c:v>1.466949462890625E-2</c:v>
                </c:pt>
                <c:pt idx="1543">
                  <c:v>2.2602996826171878E-2</c:v>
                </c:pt>
                <c:pt idx="1544">
                  <c:v>1.5867004394531252E-2</c:v>
                </c:pt>
                <c:pt idx="1545">
                  <c:v>7.933502197265626E-3</c:v>
                </c:pt>
                <c:pt idx="1546">
                  <c:v>2.185455322265625E-2</c:v>
                </c:pt>
                <c:pt idx="1547">
                  <c:v>1.5717315673828124E-2</c:v>
                </c:pt>
                <c:pt idx="1548">
                  <c:v>1.7513580322265625E-2</c:v>
                </c:pt>
                <c:pt idx="1549">
                  <c:v>1.4519805908203126E-2</c:v>
                </c:pt>
                <c:pt idx="1550">
                  <c:v>1.7363891601562501E-2</c:v>
                </c:pt>
                <c:pt idx="1551">
                  <c:v>7.0353698730468758E-3</c:v>
                </c:pt>
                <c:pt idx="1552">
                  <c:v>9.5800781250000005E-3</c:v>
                </c:pt>
                <c:pt idx="1553">
                  <c:v>1.2274475097656251E-2</c:v>
                </c:pt>
                <c:pt idx="1554">
                  <c:v>1.2274475097656251E-2</c:v>
                </c:pt>
                <c:pt idx="1555">
                  <c:v>1.4519805908203126E-2</c:v>
                </c:pt>
                <c:pt idx="1556">
                  <c:v>1.0178833007812501E-2</c:v>
                </c:pt>
                <c:pt idx="1557">
                  <c:v>1.2873229980468751E-2</c:v>
                </c:pt>
                <c:pt idx="1558">
                  <c:v>1.7064514160156252E-2</c:v>
                </c:pt>
                <c:pt idx="1559">
                  <c:v>1.0178833007812501E-2</c:v>
                </c:pt>
                <c:pt idx="1560">
                  <c:v>1.8411712646484377E-2</c:v>
                </c:pt>
                <c:pt idx="1561">
                  <c:v>1.526824951171875E-2</c:v>
                </c:pt>
                <c:pt idx="1562">
                  <c:v>8.232879638671876E-3</c:v>
                </c:pt>
                <c:pt idx="1563">
                  <c:v>1.9160156250000001E-2</c:v>
                </c:pt>
                <c:pt idx="1564">
                  <c:v>1.3322296142578125E-2</c:v>
                </c:pt>
                <c:pt idx="1565">
                  <c:v>1.1226654052734375E-2</c:v>
                </c:pt>
                <c:pt idx="1566">
                  <c:v>2.125579833984375E-2</c:v>
                </c:pt>
                <c:pt idx="1567">
                  <c:v>1.1526031494140625E-2</c:v>
                </c:pt>
                <c:pt idx="1568">
                  <c:v>6.8856811523437507E-3</c:v>
                </c:pt>
                <c:pt idx="1569">
                  <c:v>8.5322570800781261E-3</c:v>
                </c:pt>
                <c:pt idx="1570">
                  <c:v>1.3172607421875001E-2</c:v>
                </c:pt>
                <c:pt idx="1571">
                  <c:v>2.0357666015625001E-2</c:v>
                </c:pt>
                <c:pt idx="1572">
                  <c:v>1.1526031494140625E-2</c:v>
                </c:pt>
                <c:pt idx="1573">
                  <c:v>1.61663818359375E-2</c:v>
                </c:pt>
                <c:pt idx="1574">
                  <c:v>1.7214202880859376E-2</c:v>
                </c:pt>
                <c:pt idx="1575">
                  <c:v>2.4848327636718751E-2</c:v>
                </c:pt>
                <c:pt idx="1576">
                  <c:v>1.0478210449218751E-2</c:v>
                </c:pt>
                <c:pt idx="1577">
                  <c:v>1.8411712646484377E-2</c:v>
                </c:pt>
                <c:pt idx="1578">
                  <c:v>1.9160156250000001E-2</c:v>
                </c:pt>
                <c:pt idx="1579">
                  <c:v>1.1825408935546875E-2</c:v>
                </c:pt>
                <c:pt idx="1580">
                  <c:v>1.7363891601562501E-2</c:v>
                </c:pt>
                <c:pt idx="1581">
                  <c:v>1.1675720214843751E-2</c:v>
                </c:pt>
                <c:pt idx="1582">
                  <c:v>1.0178833007812501E-2</c:v>
                </c:pt>
                <c:pt idx="1583">
                  <c:v>1.0328521728515625E-2</c:v>
                </c:pt>
                <c:pt idx="1584">
                  <c:v>1.8561401367187501E-2</c:v>
                </c:pt>
                <c:pt idx="1585">
                  <c:v>1.5717315673828124E-2</c:v>
                </c:pt>
                <c:pt idx="1586">
                  <c:v>2.8440856933593751E-2</c:v>
                </c:pt>
                <c:pt idx="1587">
                  <c:v>2.4548950195312502E-2</c:v>
                </c:pt>
                <c:pt idx="1588">
                  <c:v>1.676513671875E-2</c:v>
                </c:pt>
                <c:pt idx="1589">
                  <c:v>8.9813232421875003E-3</c:v>
                </c:pt>
                <c:pt idx="1590">
                  <c:v>9.5800781250000005E-3</c:v>
                </c:pt>
                <c:pt idx="1591">
                  <c:v>7.933502197265626E-3</c:v>
                </c:pt>
                <c:pt idx="1592">
                  <c:v>1.7812957763671877E-2</c:v>
                </c:pt>
                <c:pt idx="1593">
                  <c:v>2.2153930664062502E-2</c:v>
                </c:pt>
                <c:pt idx="1594">
                  <c:v>1.7214202880859376E-2</c:v>
                </c:pt>
                <c:pt idx="1595">
                  <c:v>1.0328521728515625E-2</c:v>
                </c:pt>
                <c:pt idx="1596">
                  <c:v>1.1975097656250001E-2</c:v>
                </c:pt>
                <c:pt idx="1597">
                  <c:v>1.1825408935546875E-2</c:v>
                </c:pt>
                <c:pt idx="1598">
                  <c:v>2.0806732177734377E-2</c:v>
                </c:pt>
                <c:pt idx="1599">
                  <c:v>1.7214202880859376E-2</c:v>
                </c:pt>
                <c:pt idx="1600">
                  <c:v>1.8860778808593753E-2</c:v>
                </c:pt>
                <c:pt idx="1601">
                  <c:v>1.4070739746093752E-2</c:v>
                </c:pt>
                <c:pt idx="1602">
                  <c:v>1.9908599853515625E-2</c:v>
                </c:pt>
                <c:pt idx="1603">
                  <c:v>1.3022918701171875E-2</c:v>
                </c:pt>
                <c:pt idx="1604">
                  <c:v>9.4303894042968763E-3</c:v>
                </c:pt>
                <c:pt idx="1605">
                  <c:v>6.5863037109375007E-3</c:v>
                </c:pt>
                <c:pt idx="1606">
                  <c:v>1.8860778808593753E-2</c:v>
                </c:pt>
                <c:pt idx="1607">
                  <c:v>1.7663269042968752E-2</c:v>
                </c:pt>
                <c:pt idx="1608">
                  <c:v>9.5800781250000005E-3</c:v>
                </c:pt>
                <c:pt idx="1609">
                  <c:v>1.2723541259765625E-2</c:v>
                </c:pt>
                <c:pt idx="1610">
                  <c:v>1.466949462890625E-2</c:v>
                </c:pt>
                <c:pt idx="1611">
                  <c:v>1.6016693115234376E-2</c:v>
                </c:pt>
                <c:pt idx="1612">
                  <c:v>1.466949462890625E-2</c:v>
                </c:pt>
                <c:pt idx="1613">
                  <c:v>1.7363891601562501E-2</c:v>
                </c:pt>
                <c:pt idx="1614">
                  <c:v>8.8316345214843762E-3</c:v>
                </c:pt>
                <c:pt idx="1615">
                  <c:v>6.8856811523437507E-3</c:v>
                </c:pt>
                <c:pt idx="1616">
                  <c:v>1.5118560791015626E-2</c:v>
                </c:pt>
                <c:pt idx="1617">
                  <c:v>1.0178833007812501E-2</c:v>
                </c:pt>
                <c:pt idx="1618">
                  <c:v>1.3322296142578125E-2</c:v>
                </c:pt>
                <c:pt idx="1619">
                  <c:v>1.8411712646484377E-2</c:v>
                </c:pt>
                <c:pt idx="1620">
                  <c:v>1.0627899169921875E-2</c:v>
                </c:pt>
                <c:pt idx="1621">
                  <c:v>9.4303894042968763E-3</c:v>
                </c:pt>
                <c:pt idx="1622">
                  <c:v>2.4698638916015626E-2</c:v>
                </c:pt>
                <c:pt idx="1623">
                  <c:v>1.3471984863281251E-2</c:v>
                </c:pt>
                <c:pt idx="1624">
                  <c:v>9.1310119628906262E-3</c:v>
                </c:pt>
                <c:pt idx="1625">
                  <c:v>1.0927276611328125E-2</c:v>
                </c:pt>
                <c:pt idx="1626">
                  <c:v>5.3887939453125004E-3</c:v>
                </c:pt>
                <c:pt idx="1627">
                  <c:v>1.526824951171875E-2</c:v>
                </c:pt>
                <c:pt idx="1628">
                  <c:v>2.4848327636718751E-2</c:v>
                </c:pt>
                <c:pt idx="1629">
                  <c:v>8.0831909179687501E-3</c:v>
                </c:pt>
                <c:pt idx="1630">
                  <c:v>1.676513671875E-2</c:v>
                </c:pt>
                <c:pt idx="1631">
                  <c:v>1.9010467529296877E-2</c:v>
                </c:pt>
                <c:pt idx="1632">
                  <c:v>1.1376342773437501E-2</c:v>
                </c:pt>
                <c:pt idx="1633">
                  <c:v>1.6016693115234376E-2</c:v>
                </c:pt>
                <c:pt idx="1634">
                  <c:v>2.424957275390625E-2</c:v>
                </c:pt>
                <c:pt idx="1635">
                  <c:v>1.3022918701171875E-2</c:v>
                </c:pt>
                <c:pt idx="1636">
                  <c:v>1.2573852539062501E-2</c:v>
                </c:pt>
                <c:pt idx="1637">
                  <c:v>1.0627899169921875E-2</c:v>
                </c:pt>
                <c:pt idx="1638">
                  <c:v>1.047821044921875E-3</c:v>
                </c:pt>
                <c:pt idx="1639">
                  <c:v>1.5118560791015626E-2</c:v>
                </c:pt>
                <c:pt idx="1640">
                  <c:v>1.526824951171875E-2</c:v>
                </c:pt>
                <c:pt idx="1641">
                  <c:v>1.4519805908203126E-2</c:v>
                </c:pt>
                <c:pt idx="1642">
                  <c:v>8.232879638671876E-3</c:v>
                </c:pt>
                <c:pt idx="1643">
                  <c:v>7.0353698730468758E-3</c:v>
                </c:pt>
                <c:pt idx="1644">
                  <c:v>1.3621673583984376E-2</c:v>
                </c:pt>
                <c:pt idx="1645">
                  <c:v>2.2153930664062502E-2</c:v>
                </c:pt>
                <c:pt idx="1646">
                  <c:v>1.2274475097656251E-2</c:v>
                </c:pt>
                <c:pt idx="1647">
                  <c:v>8.232879638671876E-3</c:v>
                </c:pt>
                <c:pt idx="1648">
                  <c:v>8.232879638671876E-3</c:v>
                </c:pt>
                <c:pt idx="1649">
                  <c:v>1.2873229980468751E-2</c:v>
                </c:pt>
                <c:pt idx="1650">
                  <c:v>1.1526031494140625E-2</c:v>
                </c:pt>
                <c:pt idx="1651">
                  <c:v>9.4303894042968763E-3</c:v>
                </c:pt>
                <c:pt idx="1652">
                  <c:v>1.6914825439453125E-2</c:v>
                </c:pt>
                <c:pt idx="1653">
                  <c:v>1.4819183349609376E-2</c:v>
                </c:pt>
                <c:pt idx="1654">
                  <c:v>1.1526031494140625E-2</c:v>
                </c:pt>
                <c:pt idx="1655">
                  <c:v>6.1372375488281256E-3</c:v>
                </c:pt>
                <c:pt idx="1656">
                  <c:v>1.8112335205078125E-2</c:v>
                </c:pt>
                <c:pt idx="1657">
                  <c:v>1.0777587890625001E-2</c:v>
                </c:pt>
                <c:pt idx="1658">
                  <c:v>8.8316345214843762E-3</c:v>
                </c:pt>
                <c:pt idx="1659">
                  <c:v>1.3771362304687501E-2</c:v>
                </c:pt>
                <c:pt idx="1660">
                  <c:v>1.1376342773437501E-2</c:v>
                </c:pt>
                <c:pt idx="1661">
                  <c:v>1.8411712646484377E-2</c:v>
                </c:pt>
                <c:pt idx="1662">
                  <c:v>1.4070739746093752E-2</c:v>
                </c:pt>
                <c:pt idx="1663">
                  <c:v>1.3921051025390626E-2</c:v>
                </c:pt>
                <c:pt idx="1664">
                  <c:v>1.1975097656250001E-2</c:v>
                </c:pt>
                <c:pt idx="1665">
                  <c:v>4.3409729003906251E-3</c:v>
                </c:pt>
                <c:pt idx="1666">
                  <c:v>8.9813232421874999E-4</c:v>
                </c:pt>
                <c:pt idx="1667">
                  <c:v>9.8794555664062506E-3</c:v>
                </c:pt>
                <c:pt idx="1668">
                  <c:v>6.7359924316406257E-3</c:v>
                </c:pt>
                <c:pt idx="1669">
                  <c:v>6.8856811523437507E-3</c:v>
                </c:pt>
                <c:pt idx="1670">
                  <c:v>1.466949462890625E-2</c:v>
                </c:pt>
                <c:pt idx="1671">
                  <c:v>1.2723541259765625E-2</c:v>
                </c:pt>
                <c:pt idx="1672">
                  <c:v>1.9459533691406249E-2</c:v>
                </c:pt>
                <c:pt idx="1673">
                  <c:v>8.9813232421875003E-3</c:v>
                </c:pt>
                <c:pt idx="1674">
                  <c:v>2.2752685546875002E-2</c:v>
                </c:pt>
                <c:pt idx="1675">
                  <c:v>1.9908599853515625E-2</c:v>
                </c:pt>
                <c:pt idx="1676">
                  <c:v>1.1675720214843751E-2</c:v>
                </c:pt>
                <c:pt idx="1677">
                  <c:v>1.0029144287109375E-2</c:v>
                </c:pt>
                <c:pt idx="1678">
                  <c:v>1.1825408935546875E-2</c:v>
                </c:pt>
                <c:pt idx="1679">
                  <c:v>1.6016693115234376E-2</c:v>
                </c:pt>
                <c:pt idx="1680">
                  <c:v>1.7214202880859376E-2</c:v>
                </c:pt>
                <c:pt idx="1681">
                  <c:v>1.3621673583984376E-2</c:v>
                </c:pt>
                <c:pt idx="1682">
                  <c:v>7.634124755859375E-3</c:v>
                </c:pt>
                <c:pt idx="1683">
                  <c:v>1.2424163818359375E-2</c:v>
                </c:pt>
                <c:pt idx="1684">
                  <c:v>1.8561401367187501E-2</c:v>
                </c:pt>
                <c:pt idx="1685">
                  <c:v>1.0178833007812501E-2</c:v>
                </c:pt>
                <c:pt idx="1686">
                  <c:v>1.6016693115234376E-2</c:v>
                </c:pt>
                <c:pt idx="1687">
                  <c:v>9.7297668457031247E-3</c:v>
                </c:pt>
                <c:pt idx="1688">
                  <c:v>1.0029144287109375E-2</c:v>
                </c:pt>
                <c:pt idx="1689">
                  <c:v>1.7663269042968752E-2</c:v>
                </c:pt>
                <c:pt idx="1690">
                  <c:v>2.1405487060546877E-2</c:v>
                </c:pt>
                <c:pt idx="1691">
                  <c:v>1.0927276611328125E-2</c:v>
                </c:pt>
                <c:pt idx="1692">
                  <c:v>1.526824951171875E-2</c:v>
                </c:pt>
                <c:pt idx="1693">
                  <c:v>9.1310119628906262E-3</c:v>
                </c:pt>
                <c:pt idx="1694">
                  <c:v>5.5384826660156254E-3</c:v>
                </c:pt>
                <c:pt idx="1695">
                  <c:v>2.6794281005859375E-2</c:v>
                </c:pt>
                <c:pt idx="1696">
                  <c:v>5.8378601074218755E-3</c:v>
                </c:pt>
                <c:pt idx="1697">
                  <c:v>8.3825683593750002E-3</c:v>
                </c:pt>
                <c:pt idx="1698">
                  <c:v>1.3172607421875001E-2</c:v>
                </c:pt>
                <c:pt idx="1699">
                  <c:v>8.0831909179687501E-3</c:v>
                </c:pt>
                <c:pt idx="1700">
                  <c:v>1.3022918701171875E-2</c:v>
                </c:pt>
                <c:pt idx="1701">
                  <c:v>1.0178833007812501E-2</c:v>
                </c:pt>
                <c:pt idx="1702">
                  <c:v>4.9397277832031253E-3</c:v>
                </c:pt>
                <c:pt idx="1703">
                  <c:v>7.933502197265626E-3</c:v>
                </c:pt>
                <c:pt idx="1704">
                  <c:v>1.6465759277343752E-2</c:v>
                </c:pt>
                <c:pt idx="1705">
                  <c:v>1.8561401367187501E-2</c:v>
                </c:pt>
                <c:pt idx="1706">
                  <c:v>2.125579833984375E-2</c:v>
                </c:pt>
                <c:pt idx="1707">
                  <c:v>1.0328521728515625E-2</c:v>
                </c:pt>
                <c:pt idx="1708">
                  <c:v>1.4819183349609376E-2</c:v>
                </c:pt>
                <c:pt idx="1709">
                  <c:v>1.2573852539062501E-2</c:v>
                </c:pt>
                <c:pt idx="1710">
                  <c:v>1.3172607421875001E-2</c:v>
                </c:pt>
                <c:pt idx="1711">
                  <c:v>1.9010467529296877E-2</c:v>
                </c:pt>
                <c:pt idx="1712">
                  <c:v>1.0178833007812501E-2</c:v>
                </c:pt>
                <c:pt idx="1713">
                  <c:v>3.1434631347656253E-3</c:v>
                </c:pt>
                <c:pt idx="1714">
                  <c:v>1.3322296142578125E-2</c:v>
                </c:pt>
                <c:pt idx="1715">
                  <c:v>6.1372375488281256E-3</c:v>
                </c:pt>
                <c:pt idx="1716">
                  <c:v>7.634124755859375E-3</c:v>
                </c:pt>
                <c:pt idx="1717">
                  <c:v>9.7297668457031247E-3</c:v>
                </c:pt>
                <c:pt idx="1718">
                  <c:v>1.3022918701171875E-2</c:v>
                </c:pt>
                <c:pt idx="1719">
                  <c:v>1.466949462890625E-2</c:v>
                </c:pt>
                <c:pt idx="1720">
                  <c:v>1.0627899169921875E-2</c:v>
                </c:pt>
                <c:pt idx="1721">
                  <c:v>1.9010467529296877E-2</c:v>
                </c:pt>
                <c:pt idx="1722">
                  <c:v>8.8316345214843762E-3</c:v>
                </c:pt>
                <c:pt idx="1723">
                  <c:v>1.1526031494140625E-2</c:v>
                </c:pt>
                <c:pt idx="1724">
                  <c:v>1.3621673583984376E-2</c:v>
                </c:pt>
                <c:pt idx="1725">
                  <c:v>8.6819458007812503E-3</c:v>
                </c:pt>
                <c:pt idx="1726">
                  <c:v>2.2453308105468751E-3</c:v>
                </c:pt>
                <c:pt idx="1727">
                  <c:v>6.1372375488281256E-3</c:v>
                </c:pt>
                <c:pt idx="1728">
                  <c:v>9.2807006835937504E-3</c:v>
                </c:pt>
                <c:pt idx="1729">
                  <c:v>1.8860778808593753E-2</c:v>
                </c:pt>
                <c:pt idx="1730">
                  <c:v>1.2124786376953125E-2</c:v>
                </c:pt>
                <c:pt idx="1731">
                  <c:v>1.1076965332031251E-2</c:v>
                </c:pt>
                <c:pt idx="1732">
                  <c:v>7.933502197265626E-3</c:v>
                </c:pt>
                <c:pt idx="1733">
                  <c:v>8.9813232421875003E-3</c:v>
                </c:pt>
                <c:pt idx="1734">
                  <c:v>1.1975097656250001E-2</c:v>
                </c:pt>
                <c:pt idx="1735">
                  <c:v>1.1376342773437501E-2</c:v>
                </c:pt>
                <c:pt idx="1736">
                  <c:v>1.3771362304687501E-2</c:v>
                </c:pt>
                <c:pt idx="1737">
                  <c:v>1.3471984863281251E-2</c:v>
                </c:pt>
                <c:pt idx="1738">
                  <c:v>8.232879638671876E-3</c:v>
                </c:pt>
                <c:pt idx="1739">
                  <c:v>6.8856811523437507E-3</c:v>
                </c:pt>
                <c:pt idx="1740">
                  <c:v>8.9813232421875003E-3</c:v>
                </c:pt>
                <c:pt idx="1741">
                  <c:v>1.1675720214843751E-2</c:v>
                </c:pt>
                <c:pt idx="1742">
                  <c:v>8.9813232421875003E-3</c:v>
                </c:pt>
                <c:pt idx="1743">
                  <c:v>1.2124786376953125E-2</c:v>
                </c:pt>
                <c:pt idx="1744">
                  <c:v>9.1310119628906262E-3</c:v>
                </c:pt>
                <c:pt idx="1745">
                  <c:v>1.2573852539062501E-2</c:v>
                </c:pt>
                <c:pt idx="1746">
                  <c:v>7.7838134765625001E-3</c:v>
                </c:pt>
                <c:pt idx="1747">
                  <c:v>1.1825408935546875E-2</c:v>
                </c:pt>
                <c:pt idx="1748">
                  <c:v>7.4844360351562507E-4</c:v>
                </c:pt>
                <c:pt idx="1749">
                  <c:v>1.1226654052734375E-2</c:v>
                </c:pt>
                <c:pt idx="1750">
                  <c:v>1.3921051025390626E-2</c:v>
                </c:pt>
                <c:pt idx="1751">
                  <c:v>7.0353698730468758E-3</c:v>
                </c:pt>
                <c:pt idx="1752">
                  <c:v>4.1912841796875001E-3</c:v>
                </c:pt>
                <c:pt idx="1753">
                  <c:v>1.2873229980468751E-2</c:v>
                </c:pt>
                <c:pt idx="1754">
                  <c:v>4.7900390625000002E-3</c:v>
                </c:pt>
                <c:pt idx="1755">
                  <c:v>5.3887939453125004E-3</c:v>
                </c:pt>
                <c:pt idx="1756">
                  <c:v>1.4819183349609376E-2</c:v>
                </c:pt>
                <c:pt idx="1757">
                  <c:v>1.1526031494140625E-2</c:v>
                </c:pt>
                <c:pt idx="1758">
                  <c:v>1.7363891601562501E-2</c:v>
                </c:pt>
                <c:pt idx="1759">
                  <c:v>8.9813232421875003E-3</c:v>
                </c:pt>
                <c:pt idx="1760">
                  <c:v>1.2873229980468751E-2</c:v>
                </c:pt>
                <c:pt idx="1761">
                  <c:v>4.3409729003906251E-3</c:v>
                </c:pt>
                <c:pt idx="1762">
                  <c:v>7.0353698730468758E-3</c:v>
                </c:pt>
                <c:pt idx="1763">
                  <c:v>9.2807006835937504E-3</c:v>
                </c:pt>
                <c:pt idx="1764">
                  <c:v>4.3409729003906251E-3</c:v>
                </c:pt>
                <c:pt idx="1765">
                  <c:v>1.43701171875E-2</c:v>
                </c:pt>
                <c:pt idx="1766">
                  <c:v>4.4906616210937502E-3</c:v>
                </c:pt>
                <c:pt idx="1767">
                  <c:v>9.5800781250000005E-3</c:v>
                </c:pt>
                <c:pt idx="1768">
                  <c:v>1.61663818359375E-2</c:v>
                </c:pt>
                <c:pt idx="1769">
                  <c:v>-4.6403503417968752E-3</c:v>
                </c:pt>
                <c:pt idx="1770">
                  <c:v>5.9875488281250005E-3</c:v>
                </c:pt>
                <c:pt idx="1771">
                  <c:v>1.2274475097656251E-2</c:v>
                </c:pt>
                <c:pt idx="1772">
                  <c:v>1.7663269042968752E-2</c:v>
                </c:pt>
                <c:pt idx="1773">
                  <c:v>1.8711090087890625E-2</c:v>
                </c:pt>
                <c:pt idx="1774">
                  <c:v>1.1526031494140625E-2</c:v>
                </c:pt>
                <c:pt idx="1775">
                  <c:v>1.8411712646484377E-2</c:v>
                </c:pt>
                <c:pt idx="1776">
                  <c:v>7.933502197265626E-3</c:v>
                </c:pt>
                <c:pt idx="1777">
                  <c:v>-9.7297668457031247E-3</c:v>
                </c:pt>
                <c:pt idx="1778">
                  <c:v>1.676513671875E-2</c:v>
                </c:pt>
                <c:pt idx="1779">
                  <c:v>4.0415954589843751E-3</c:v>
                </c:pt>
                <c:pt idx="1780">
                  <c:v>7.48443603515625E-3</c:v>
                </c:pt>
                <c:pt idx="1781">
                  <c:v>1.7214202880859376E-2</c:v>
                </c:pt>
                <c:pt idx="1782">
                  <c:v>8.232879638671876E-3</c:v>
                </c:pt>
                <c:pt idx="1783">
                  <c:v>0</c:v>
                </c:pt>
                <c:pt idx="1784">
                  <c:v>3.2931518554687503E-3</c:v>
                </c:pt>
                <c:pt idx="1785">
                  <c:v>2.0507354736328125E-2</c:v>
                </c:pt>
                <c:pt idx="1786">
                  <c:v>8.6819458007812503E-3</c:v>
                </c:pt>
                <c:pt idx="1787">
                  <c:v>-1.1975097656250001E-3</c:v>
                </c:pt>
                <c:pt idx="1788">
                  <c:v>1.3322296142578125E-2</c:v>
                </c:pt>
                <c:pt idx="1789">
                  <c:v>8.0831909179687501E-3</c:v>
                </c:pt>
                <c:pt idx="1790">
                  <c:v>1.6465759277343752E-2</c:v>
                </c:pt>
                <c:pt idx="1791">
                  <c:v>1.1675720214843751E-2</c:v>
                </c:pt>
                <c:pt idx="1792">
                  <c:v>1.2424163818359375E-2</c:v>
                </c:pt>
                <c:pt idx="1793">
                  <c:v>1.3621673583984376E-2</c:v>
                </c:pt>
                <c:pt idx="1794">
                  <c:v>9.8794555664062506E-3</c:v>
                </c:pt>
                <c:pt idx="1795">
                  <c:v>9.7297668457031247E-3</c:v>
                </c:pt>
                <c:pt idx="1796">
                  <c:v>1.0478210449218751E-2</c:v>
                </c:pt>
                <c:pt idx="1797">
                  <c:v>6.5863037109375007E-3</c:v>
                </c:pt>
                <c:pt idx="1798">
                  <c:v>3.592529296875E-3</c:v>
                </c:pt>
                <c:pt idx="1799">
                  <c:v>5.0894165039062503E-3</c:v>
                </c:pt>
                <c:pt idx="1800">
                  <c:v>7.4844360351562507E-4</c:v>
                </c:pt>
                <c:pt idx="1801">
                  <c:v>9.5800781250000005E-3</c:v>
                </c:pt>
                <c:pt idx="1802">
                  <c:v>1.4070739746093752E-2</c:v>
                </c:pt>
                <c:pt idx="1803">
                  <c:v>1.0029144287109375E-2</c:v>
                </c:pt>
                <c:pt idx="1804">
                  <c:v>5.2391052246093753E-3</c:v>
                </c:pt>
                <c:pt idx="1805">
                  <c:v>7.933502197265626E-3</c:v>
                </c:pt>
                <c:pt idx="1806">
                  <c:v>5.9875488281250003E-4</c:v>
                </c:pt>
                <c:pt idx="1807">
                  <c:v>1.1076965332031251E-2</c:v>
                </c:pt>
                <c:pt idx="1808">
                  <c:v>1.1076965332031251E-2</c:v>
                </c:pt>
                <c:pt idx="1809">
                  <c:v>1.2723541259765625E-2</c:v>
                </c:pt>
                <c:pt idx="1810">
                  <c:v>1.0627899169921875E-2</c:v>
                </c:pt>
                <c:pt idx="1811">
                  <c:v>2.2453308105468751E-3</c:v>
                </c:pt>
                <c:pt idx="1812">
                  <c:v>-1.0029144287109375E-2</c:v>
                </c:pt>
                <c:pt idx="1813">
                  <c:v>4.7900390625000002E-3</c:v>
                </c:pt>
                <c:pt idx="1814">
                  <c:v>1.1226654052734375E-2</c:v>
                </c:pt>
                <c:pt idx="1815">
                  <c:v>1.2274475097656251E-2</c:v>
                </c:pt>
                <c:pt idx="1816">
                  <c:v>1.0029144287109375E-2</c:v>
                </c:pt>
                <c:pt idx="1817">
                  <c:v>1.1975097656250001E-2</c:v>
                </c:pt>
                <c:pt idx="1818">
                  <c:v>1.1825408935546875E-2</c:v>
                </c:pt>
                <c:pt idx="1819">
                  <c:v>1.6465759277343752E-3</c:v>
                </c:pt>
                <c:pt idx="1820">
                  <c:v>1.3471984863281251E-3</c:v>
                </c:pt>
                <c:pt idx="1821">
                  <c:v>6.2869262695312506E-3</c:v>
                </c:pt>
                <c:pt idx="1822">
                  <c:v>5.6881713867187505E-3</c:v>
                </c:pt>
                <c:pt idx="1823">
                  <c:v>-2.9937744140625003E-3</c:v>
                </c:pt>
                <c:pt idx="1824">
                  <c:v>1.4519805908203126E-2</c:v>
                </c:pt>
                <c:pt idx="1825">
                  <c:v>2.6943969726562502E-3</c:v>
                </c:pt>
                <c:pt idx="1826">
                  <c:v>1.1975097656250001E-3</c:v>
                </c:pt>
                <c:pt idx="1827">
                  <c:v>-1.047821044921875E-3</c:v>
                </c:pt>
                <c:pt idx="1828">
                  <c:v>3.89190673828125E-3</c:v>
                </c:pt>
                <c:pt idx="1829">
                  <c:v>1.466949462890625E-2</c:v>
                </c:pt>
                <c:pt idx="1830">
                  <c:v>1.0178833007812501E-2</c:v>
                </c:pt>
                <c:pt idx="1831">
                  <c:v>1.2573852539062501E-2</c:v>
                </c:pt>
                <c:pt idx="1832">
                  <c:v>7.634124755859375E-3</c:v>
                </c:pt>
                <c:pt idx="1833">
                  <c:v>9.4303894042968763E-3</c:v>
                </c:pt>
                <c:pt idx="1834">
                  <c:v>5.3887939453125004E-3</c:v>
                </c:pt>
                <c:pt idx="1835">
                  <c:v>1.2424163818359375E-2</c:v>
                </c:pt>
                <c:pt idx="1836">
                  <c:v>-1.7962646484375E-3</c:v>
                </c:pt>
                <c:pt idx="1837">
                  <c:v>2.9937744140625003E-3</c:v>
                </c:pt>
                <c:pt idx="1838">
                  <c:v>1.3471984863281251E-2</c:v>
                </c:pt>
                <c:pt idx="1839">
                  <c:v>2.6943969726562502E-3</c:v>
                </c:pt>
                <c:pt idx="1840">
                  <c:v>3.592529296875E-3</c:v>
                </c:pt>
                <c:pt idx="1841">
                  <c:v>-2.3950195312500001E-3</c:v>
                </c:pt>
                <c:pt idx="1842">
                  <c:v>1.4968872070312501E-3</c:v>
                </c:pt>
                <c:pt idx="1843">
                  <c:v>1.0029144287109375E-2</c:v>
                </c:pt>
                <c:pt idx="1844">
                  <c:v>1.1226654052734375E-2</c:v>
                </c:pt>
                <c:pt idx="1845">
                  <c:v>6.2869262695312506E-3</c:v>
                </c:pt>
                <c:pt idx="1846">
                  <c:v>1.0178833007812501E-2</c:v>
                </c:pt>
                <c:pt idx="1847">
                  <c:v>5.9875488281250005E-3</c:v>
                </c:pt>
                <c:pt idx="1848">
                  <c:v>-4.0415954589843751E-3</c:v>
                </c:pt>
                <c:pt idx="1849">
                  <c:v>2.8440856933593752E-3</c:v>
                </c:pt>
                <c:pt idx="1850">
                  <c:v>4.9397277832031253E-3</c:v>
                </c:pt>
                <c:pt idx="1851">
                  <c:v>2.2453308105468751E-3</c:v>
                </c:pt>
                <c:pt idx="1852">
                  <c:v>3.1434631347656253E-3</c:v>
                </c:pt>
                <c:pt idx="1853">
                  <c:v>3.4428405761718754E-3</c:v>
                </c:pt>
                <c:pt idx="1854">
                  <c:v>1.3471984863281251E-3</c:v>
                </c:pt>
                <c:pt idx="1855">
                  <c:v>4.4906616210937502E-3</c:v>
                </c:pt>
                <c:pt idx="1856">
                  <c:v>8.8316345214843762E-3</c:v>
                </c:pt>
                <c:pt idx="1857">
                  <c:v>1.047821044921875E-3</c:v>
                </c:pt>
                <c:pt idx="1858">
                  <c:v>8.0831909179687501E-3</c:v>
                </c:pt>
                <c:pt idx="1859">
                  <c:v>8.232879638671876E-3</c:v>
                </c:pt>
                <c:pt idx="1860">
                  <c:v>5.9875488281250005E-3</c:v>
                </c:pt>
                <c:pt idx="1861">
                  <c:v>-4.6403503417968752E-3</c:v>
                </c:pt>
                <c:pt idx="1862">
                  <c:v>-1.945953369140625E-3</c:v>
                </c:pt>
                <c:pt idx="1863">
                  <c:v>-5.3887939453125004E-3</c:v>
                </c:pt>
                <c:pt idx="1864">
                  <c:v>1.3471984863281251E-3</c:v>
                </c:pt>
                <c:pt idx="1865">
                  <c:v>4.3409729003906251E-3</c:v>
                </c:pt>
                <c:pt idx="1866">
                  <c:v>8.6819458007812503E-3</c:v>
                </c:pt>
                <c:pt idx="1867">
                  <c:v>4.1912841796875001E-3</c:v>
                </c:pt>
                <c:pt idx="1868">
                  <c:v>9.7297668457031247E-3</c:v>
                </c:pt>
                <c:pt idx="1869">
                  <c:v>9.1310119628906262E-3</c:v>
                </c:pt>
                <c:pt idx="1870">
                  <c:v>7.48443603515625E-3</c:v>
                </c:pt>
                <c:pt idx="1871">
                  <c:v>2.8440856933593752E-3</c:v>
                </c:pt>
                <c:pt idx="1872">
                  <c:v>1.945953369140625E-3</c:v>
                </c:pt>
                <c:pt idx="1873">
                  <c:v>2.1405487060546877E-2</c:v>
                </c:pt>
                <c:pt idx="1874">
                  <c:v>6.8856811523437507E-3</c:v>
                </c:pt>
                <c:pt idx="1875">
                  <c:v>-4.0415954589843751E-3</c:v>
                </c:pt>
                <c:pt idx="1876">
                  <c:v>0</c:v>
                </c:pt>
                <c:pt idx="1877">
                  <c:v>0</c:v>
                </c:pt>
                <c:pt idx="1878">
                  <c:v>-3.89190673828125E-3</c:v>
                </c:pt>
                <c:pt idx="1879">
                  <c:v>1.1975097656250001E-3</c:v>
                </c:pt>
                <c:pt idx="1880">
                  <c:v>-5.5384826660156254E-3</c:v>
                </c:pt>
                <c:pt idx="1881">
                  <c:v>-4.49066162109375E-4</c:v>
                </c:pt>
                <c:pt idx="1882">
                  <c:v>1.0627899169921875E-2</c:v>
                </c:pt>
                <c:pt idx="1883">
                  <c:v>-5.0894165039062503E-3</c:v>
                </c:pt>
                <c:pt idx="1884">
                  <c:v>1.0029144287109375E-2</c:v>
                </c:pt>
                <c:pt idx="1885">
                  <c:v>2.0956420898437501E-3</c:v>
                </c:pt>
                <c:pt idx="1886">
                  <c:v>-8.9813232421874999E-4</c:v>
                </c:pt>
                <c:pt idx="1887">
                  <c:v>-3.2931518554687503E-3</c:v>
                </c:pt>
                <c:pt idx="1888">
                  <c:v>6.4366149902343756E-3</c:v>
                </c:pt>
                <c:pt idx="1889">
                  <c:v>4.0415954589843751E-3</c:v>
                </c:pt>
                <c:pt idx="1890">
                  <c:v>6.5863037109375007E-3</c:v>
                </c:pt>
                <c:pt idx="1891">
                  <c:v>-7.634124755859375E-3</c:v>
                </c:pt>
                <c:pt idx="1892">
                  <c:v>4.4906616210937502E-3</c:v>
                </c:pt>
                <c:pt idx="1893">
                  <c:v>-1.945953369140625E-3</c:v>
                </c:pt>
                <c:pt idx="1894">
                  <c:v>5.3887939453125004E-3</c:v>
                </c:pt>
                <c:pt idx="1895">
                  <c:v>3.2931518554687503E-3</c:v>
                </c:pt>
                <c:pt idx="1896">
                  <c:v>8.0831909179687501E-3</c:v>
                </c:pt>
                <c:pt idx="1897">
                  <c:v>-3.4428405761718754E-3</c:v>
                </c:pt>
                <c:pt idx="1898">
                  <c:v>8.0831909179687501E-3</c:v>
                </c:pt>
                <c:pt idx="1899">
                  <c:v>4.1912841796875001E-3</c:v>
                </c:pt>
                <c:pt idx="1900">
                  <c:v>0</c:v>
                </c:pt>
                <c:pt idx="1901">
                  <c:v>4.49066162109375E-4</c:v>
                </c:pt>
                <c:pt idx="1902">
                  <c:v>-4.49066162109375E-4</c:v>
                </c:pt>
                <c:pt idx="1903">
                  <c:v>-3.2931518554687503E-3</c:v>
                </c:pt>
                <c:pt idx="1904">
                  <c:v>3.4428405761718754E-3</c:v>
                </c:pt>
                <c:pt idx="1905">
                  <c:v>1.0178833007812501E-2</c:v>
                </c:pt>
                <c:pt idx="1906">
                  <c:v>-2.2453308105468751E-3</c:v>
                </c:pt>
                <c:pt idx="1907">
                  <c:v>4.7900390625000002E-3</c:v>
                </c:pt>
                <c:pt idx="1908">
                  <c:v>1.4968872070312501E-4</c:v>
                </c:pt>
                <c:pt idx="1909">
                  <c:v>4.1912841796875001E-3</c:v>
                </c:pt>
                <c:pt idx="1910">
                  <c:v>-2.6943969726562502E-3</c:v>
                </c:pt>
                <c:pt idx="1911">
                  <c:v>1.2424163818359375E-2</c:v>
                </c:pt>
                <c:pt idx="1912">
                  <c:v>8.9813232421874999E-4</c:v>
                </c:pt>
                <c:pt idx="1913">
                  <c:v>2.0956420898437501E-3</c:v>
                </c:pt>
                <c:pt idx="1914">
                  <c:v>8.9813232421874999E-4</c:v>
                </c:pt>
                <c:pt idx="1915">
                  <c:v>-7.4844360351562507E-4</c:v>
                </c:pt>
                <c:pt idx="1916">
                  <c:v>2.9937744140625002E-4</c:v>
                </c:pt>
                <c:pt idx="1917">
                  <c:v>4.6403503417968752E-3</c:v>
                </c:pt>
                <c:pt idx="1918">
                  <c:v>-7.4844360351562507E-4</c:v>
                </c:pt>
                <c:pt idx="1919">
                  <c:v>-7.4844360351562507E-4</c:v>
                </c:pt>
                <c:pt idx="1920">
                  <c:v>5.9875488281250003E-4</c:v>
                </c:pt>
                <c:pt idx="1921">
                  <c:v>5.6881713867187505E-3</c:v>
                </c:pt>
                <c:pt idx="1922">
                  <c:v>4.4906616210937502E-3</c:v>
                </c:pt>
                <c:pt idx="1923">
                  <c:v>1.945953369140625E-3</c:v>
                </c:pt>
                <c:pt idx="1924">
                  <c:v>2.0956420898437501E-3</c:v>
                </c:pt>
                <c:pt idx="1925">
                  <c:v>1.945953369140625E-3</c:v>
                </c:pt>
                <c:pt idx="1926">
                  <c:v>-2.8440856933593752E-3</c:v>
                </c:pt>
                <c:pt idx="1927">
                  <c:v>3.2931518554687503E-3</c:v>
                </c:pt>
                <c:pt idx="1928">
                  <c:v>6.8856811523437507E-3</c:v>
                </c:pt>
                <c:pt idx="1929">
                  <c:v>-3.4428405761718754E-3</c:v>
                </c:pt>
                <c:pt idx="1930">
                  <c:v>1.7962646484375E-3</c:v>
                </c:pt>
                <c:pt idx="1931">
                  <c:v>-9.1310119628906262E-3</c:v>
                </c:pt>
                <c:pt idx="1932">
                  <c:v>5.2391052246093753E-3</c:v>
                </c:pt>
                <c:pt idx="1933">
                  <c:v>-4.9397277832031253E-3</c:v>
                </c:pt>
                <c:pt idx="1934">
                  <c:v>2.3950195312500001E-3</c:v>
                </c:pt>
                <c:pt idx="1935">
                  <c:v>1.1975097656250001E-3</c:v>
                </c:pt>
                <c:pt idx="1936">
                  <c:v>1.4968872070312501E-4</c:v>
                </c:pt>
                <c:pt idx="1937">
                  <c:v>-3.2931518554687503E-3</c:v>
                </c:pt>
                <c:pt idx="1938">
                  <c:v>4.1912841796875001E-3</c:v>
                </c:pt>
                <c:pt idx="1939">
                  <c:v>1.047821044921875E-3</c:v>
                </c:pt>
                <c:pt idx="1940">
                  <c:v>5.5384826660156254E-3</c:v>
                </c:pt>
                <c:pt idx="1941">
                  <c:v>2.8440856933593752E-3</c:v>
                </c:pt>
                <c:pt idx="1942">
                  <c:v>6.5863037109375007E-3</c:v>
                </c:pt>
                <c:pt idx="1943">
                  <c:v>-4.7900390625000002E-3</c:v>
                </c:pt>
                <c:pt idx="1944">
                  <c:v>6.8856811523437507E-3</c:v>
                </c:pt>
                <c:pt idx="1945">
                  <c:v>4.3409729003906251E-3</c:v>
                </c:pt>
                <c:pt idx="1946">
                  <c:v>-5.2391052246093753E-3</c:v>
                </c:pt>
                <c:pt idx="1947">
                  <c:v>-4.4906616210937502E-3</c:v>
                </c:pt>
                <c:pt idx="1948">
                  <c:v>6.8856811523437507E-3</c:v>
                </c:pt>
                <c:pt idx="1949">
                  <c:v>-1.1975097656250001E-3</c:v>
                </c:pt>
                <c:pt idx="1950">
                  <c:v>5.0894165039062503E-3</c:v>
                </c:pt>
                <c:pt idx="1951">
                  <c:v>-2.0956420898437501E-3</c:v>
                </c:pt>
                <c:pt idx="1952">
                  <c:v>2.9937744140625002E-4</c:v>
                </c:pt>
                <c:pt idx="1953">
                  <c:v>-5.2391052246093753E-3</c:v>
                </c:pt>
                <c:pt idx="1954">
                  <c:v>-2.2453308105468751E-3</c:v>
                </c:pt>
                <c:pt idx="1955">
                  <c:v>-1.4968872070312501E-4</c:v>
                </c:pt>
                <c:pt idx="1956">
                  <c:v>-3.1434631347656253E-3</c:v>
                </c:pt>
                <c:pt idx="1957">
                  <c:v>-5.5384826660156254E-3</c:v>
                </c:pt>
                <c:pt idx="1958">
                  <c:v>3.742218017578125E-3</c:v>
                </c:pt>
                <c:pt idx="1959">
                  <c:v>-2.9937744140625003E-3</c:v>
                </c:pt>
                <c:pt idx="1960">
                  <c:v>2.0956420898437501E-3</c:v>
                </c:pt>
                <c:pt idx="1961">
                  <c:v>2.6943969726562502E-3</c:v>
                </c:pt>
                <c:pt idx="1962">
                  <c:v>-1.4968872070312501E-3</c:v>
                </c:pt>
                <c:pt idx="1963">
                  <c:v>-9.4303894042968763E-3</c:v>
                </c:pt>
                <c:pt idx="1964">
                  <c:v>-5.6881713867187505E-3</c:v>
                </c:pt>
                <c:pt idx="1965">
                  <c:v>1.1975097656250001E-3</c:v>
                </c:pt>
                <c:pt idx="1966">
                  <c:v>2.2453308105468751E-3</c:v>
                </c:pt>
                <c:pt idx="1967">
                  <c:v>-4.3409729003906251E-3</c:v>
                </c:pt>
                <c:pt idx="1968">
                  <c:v>1.3471984863281251E-3</c:v>
                </c:pt>
                <c:pt idx="1969">
                  <c:v>-1.1975097656250001E-3</c:v>
                </c:pt>
                <c:pt idx="1970">
                  <c:v>-1.047821044921875E-3</c:v>
                </c:pt>
                <c:pt idx="1971">
                  <c:v>-1.047821044921875E-3</c:v>
                </c:pt>
                <c:pt idx="1972">
                  <c:v>2.0956420898437501E-3</c:v>
                </c:pt>
                <c:pt idx="1973">
                  <c:v>-1.3471984863281251E-3</c:v>
                </c:pt>
                <c:pt idx="1974">
                  <c:v>-3.4428405761718754E-3</c:v>
                </c:pt>
                <c:pt idx="1975">
                  <c:v>-1.047821044921875E-3</c:v>
                </c:pt>
                <c:pt idx="1976">
                  <c:v>-5.3887939453125004E-3</c:v>
                </c:pt>
                <c:pt idx="1977">
                  <c:v>6.5863037109375007E-3</c:v>
                </c:pt>
                <c:pt idx="1978">
                  <c:v>3.1434631347656253E-3</c:v>
                </c:pt>
                <c:pt idx="1979">
                  <c:v>5.9875488281250003E-4</c:v>
                </c:pt>
                <c:pt idx="1980">
                  <c:v>-5.5384826660156254E-3</c:v>
                </c:pt>
                <c:pt idx="1981">
                  <c:v>3.1434631347656253E-3</c:v>
                </c:pt>
                <c:pt idx="1982">
                  <c:v>7.7838134765625001E-3</c:v>
                </c:pt>
                <c:pt idx="1983">
                  <c:v>-3.742218017578125E-3</c:v>
                </c:pt>
                <c:pt idx="1984">
                  <c:v>-1.6465759277343752E-3</c:v>
                </c:pt>
                <c:pt idx="1985">
                  <c:v>-1.4968872070312501E-4</c:v>
                </c:pt>
                <c:pt idx="1986">
                  <c:v>-2.2453308105468751E-3</c:v>
                </c:pt>
                <c:pt idx="1987">
                  <c:v>2.9937744140625003E-3</c:v>
                </c:pt>
                <c:pt idx="1988">
                  <c:v>-2.0956420898437501E-3</c:v>
                </c:pt>
                <c:pt idx="1989">
                  <c:v>-1.7962646484375E-3</c:v>
                </c:pt>
                <c:pt idx="1990">
                  <c:v>-4.1912841796875001E-3</c:v>
                </c:pt>
                <c:pt idx="1991">
                  <c:v>-2.0956420898437501E-3</c:v>
                </c:pt>
                <c:pt idx="1992">
                  <c:v>-1.7962646484375E-3</c:v>
                </c:pt>
                <c:pt idx="1993">
                  <c:v>-8.0831909179687501E-3</c:v>
                </c:pt>
                <c:pt idx="1994">
                  <c:v>-6.2869262695312506E-3</c:v>
                </c:pt>
                <c:pt idx="1995">
                  <c:v>0</c:v>
                </c:pt>
                <c:pt idx="1996">
                  <c:v>2.5447082519531252E-3</c:v>
                </c:pt>
                <c:pt idx="1997">
                  <c:v>3.4428405761718754E-3</c:v>
                </c:pt>
                <c:pt idx="1998">
                  <c:v>2.6943969726562502E-3</c:v>
                </c:pt>
                <c:pt idx="1999">
                  <c:v>1.4968872070312501E-4</c:v>
                </c:pt>
                <c:pt idx="2000">
                  <c:v>-4.4906616210937502E-3</c:v>
                </c:pt>
                <c:pt idx="2001">
                  <c:v>-2.2453308105468751E-3</c:v>
                </c:pt>
                <c:pt idx="2002">
                  <c:v>-6.4366149902343756E-3</c:v>
                </c:pt>
                <c:pt idx="2003">
                  <c:v>5.6881713867187505E-3</c:v>
                </c:pt>
                <c:pt idx="2004">
                  <c:v>5.8378601074218755E-3</c:v>
                </c:pt>
                <c:pt idx="2005">
                  <c:v>-4.1912841796875001E-3</c:v>
                </c:pt>
                <c:pt idx="2006">
                  <c:v>-3.1434631347656253E-3</c:v>
                </c:pt>
                <c:pt idx="2007">
                  <c:v>4.49066162109375E-4</c:v>
                </c:pt>
                <c:pt idx="2008">
                  <c:v>-1.676513671875E-2</c:v>
                </c:pt>
                <c:pt idx="2009">
                  <c:v>-6.4366149902343756E-3</c:v>
                </c:pt>
                <c:pt idx="2010">
                  <c:v>-4.1912841796875001E-3</c:v>
                </c:pt>
                <c:pt idx="2011">
                  <c:v>-6.4366149902343756E-3</c:v>
                </c:pt>
                <c:pt idx="2012">
                  <c:v>-7.334747314453125E-3</c:v>
                </c:pt>
                <c:pt idx="2013">
                  <c:v>-6.4366149902343756E-3</c:v>
                </c:pt>
                <c:pt idx="2014">
                  <c:v>-7.0353698730468758E-3</c:v>
                </c:pt>
                <c:pt idx="2015">
                  <c:v>-1.3471984863281251E-3</c:v>
                </c:pt>
                <c:pt idx="2016">
                  <c:v>2.9937744140625002E-4</c:v>
                </c:pt>
                <c:pt idx="2017">
                  <c:v>-8.5322570800781261E-3</c:v>
                </c:pt>
                <c:pt idx="2018">
                  <c:v>-1.6465759277343752E-2</c:v>
                </c:pt>
                <c:pt idx="2019">
                  <c:v>-1.047821044921875E-3</c:v>
                </c:pt>
                <c:pt idx="2020">
                  <c:v>-7.7838134765625001E-3</c:v>
                </c:pt>
                <c:pt idx="2021">
                  <c:v>3.592529296875E-3</c:v>
                </c:pt>
                <c:pt idx="2022">
                  <c:v>-5.5384826660156254E-3</c:v>
                </c:pt>
                <c:pt idx="2023">
                  <c:v>-1.3471984863281251E-3</c:v>
                </c:pt>
                <c:pt idx="2024">
                  <c:v>-1.4070739746093752E-2</c:v>
                </c:pt>
                <c:pt idx="2025">
                  <c:v>-1.0627899169921875E-2</c:v>
                </c:pt>
                <c:pt idx="2026">
                  <c:v>2.9937744140625002E-4</c:v>
                </c:pt>
                <c:pt idx="2027">
                  <c:v>-5.2391052246093753E-3</c:v>
                </c:pt>
                <c:pt idx="2028">
                  <c:v>-1.0328521728515625E-2</c:v>
                </c:pt>
                <c:pt idx="2029">
                  <c:v>-1.0328521728515625E-2</c:v>
                </c:pt>
                <c:pt idx="2030">
                  <c:v>-6.8856811523437507E-3</c:v>
                </c:pt>
                <c:pt idx="2031">
                  <c:v>-2.2453308105468751E-3</c:v>
                </c:pt>
                <c:pt idx="2032">
                  <c:v>-3.742218017578125E-3</c:v>
                </c:pt>
                <c:pt idx="2033">
                  <c:v>-4.7900390625000002E-3</c:v>
                </c:pt>
                <c:pt idx="2034">
                  <c:v>-1.3471984863281251E-2</c:v>
                </c:pt>
                <c:pt idx="2035">
                  <c:v>-1.0478210449218751E-2</c:v>
                </c:pt>
                <c:pt idx="2036">
                  <c:v>-1.49688720703125E-2</c:v>
                </c:pt>
                <c:pt idx="2037">
                  <c:v>-5.0894165039062503E-3</c:v>
                </c:pt>
                <c:pt idx="2038">
                  <c:v>-4.9397277832031253E-3</c:v>
                </c:pt>
                <c:pt idx="2039">
                  <c:v>-1.0627899169921875E-2</c:v>
                </c:pt>
                <c:pt idx="2040">
                  <c:v>-5.6881713867187505E-3</c:v>
                </c:pt>
                <c:pt idx="2041">
                  <c:v>-7.0353698730468758E-3</c:v>
                </c:pt>
                <c:pt idx="2042">
                  <c:v>-1.0627899169921875E-2</c:v>
                </c:pt>
                <c:pt idx="2043">
                  <c:v>-5.2391052246093753E-3</c:v>
                </c:pt>
                <c:pt idx="2044">
                  <c:v>-3.89190673828125E-3</c:v>
                </c:pt>
                <c:pt idx="2045">
                  <c:v>-3.2931518554687503E-3</c:v>
                </c:pt>
                <c:pt idx="2046">
                  <c:v>-8.3825683593750002E-3</c:v>
                </c:pt>
                <c:pt idx="2047">
                  <c:v>-1.4968872070312501E-4</c:v>
                </c:pt>
                <c:pt idx="2048">
                  <c:v>-5.0894165039062503E-3</c:v>
                </c:pt>
                <c:pt idx="2049">
                  <c:v>-9.7297668457031247E-3</c:v>
                </c:pt>
                <c:pt idx="2050">
                  <c:v>-7.334747314453125E-3</c:v>
                </c:pt>
                <c:pt idx="2051">
                  <c:v>0.67943710327148443</c:v>
                </c:pt>
                <c:pt idx="2052">
                  <c:v>2.2113514709472657</c:v>
                </c:pt>
                <c:pt idx="2053">
                  <c:v>1.9252963256835938</c:v>
                </c:pt>
                <c:pt idx="2054">
                  <c:v>1.7922230529785157</c:v>
                </c:pt>
                <c:pt idx="2055">
                  <c:v>1.6744180297851563</c:v>
                </c:pt>
                <c:pt idx="2056">
                  <c:v>1.4831158447265627</c:v>
                </c:pt>
                <c:pt idx="2057">
                  <c:v>1.2418176269531251</c:v>
                </c:pt>
                <c:pt idx="2058">
                  <c:v>1.0783575439453126</c:v>
                </c:pt>
                <c:pt idx="2059">
                  <c:v>0.99677719116210939</c:v>
                </c:pt>
                <c:pt idx="2060">
                  <c:v>0.86505111694335945</c:v>
                </c:pt>
                <c:pt idx="2061">
                  <c:v>0.69739974975585939</c:v>
                </c:pt>
                <c:pt idx="2062">
                  <c:v>0.47481262207031255</c:v>
                </c:pt>
                <c:pt idx="2063">
                  <c:v>0.36269577026367189</c:v>
                </c:pt>
                <c:pt idx="2064">
                  <c:v>0.22602996826171876</c:v>
                </c:pt>
                <c:pt idx="2065">
                  <c:v>-8.5322570800781261E-2</c:v>
                </c:pt>
                <c:pt idx="2066">
                  <c:v>-0.3603007507324219</c:v>
                </c:pt>
                <c:pt idx="2067">
                  <c:v>-0.76221496582031256</c:v>
                </c:pt>
                <c:pt idx="2068">
                  <c:v>-0.84604064941406254</c:v>
                </c:pt>
                <c:pt idx="2069">
                  <c:v>-0.95157119750976571</c:v>
                </c:pt>
                <c:pt idx="2070">
                  <c:v>-1.1144325256347656</c:v>
                </c:pt>
                <c:pt idx="2071">
                  <c:v>-1.0954220581054688</c:v>
                </c:pt>
                <c:pt idx="2072">
                  <c:v>-1.1665242004394532</c:v>
                </c:pt>
                <c:pt idx="2073">
                  <c:v>-1.2012519836425781</c:v>
                </c:pt>
                <c:pt idx="2074">
                  <c:v>-1.2602293395996094</c:v>
                </c:pt>
                <c:pt idx="2075">
                  <c:v>-1.3313314819335937</c:v>
                </c:pt>
                <c:pt idx="2076">
                  <c:v>-1.289568328857422</c:v>
                </c:pt>
                <c:pt idx="2077">
                  <c:v>-1.2564871215820312</c:v>
                </c:pt>
                <c:pt idx="2078">
                  <c:v>-1.2355307006835938</c:v>
                </c:pt>
                <c:pt idx="2079">
                  <c:v>-1.1409274291992189</c:v>
                </c:pt>
                <c:pt idx="2080">
                  <c:v>-0.28755203247070316</c:v>
                </c:pt>
                <c:pt idx="2081">
                  <c:v>0.11705657958984375</c:v>
                </c:pt>
                <c:pt idx="2082">
                  <c:v>1.3771362304687501E-2</c:v>
                </c:pt>
                <c:pt idx="2083">
                  <c:v>2.1555175781250002E-2</c:v>
                </c:pt>
                <c:pt idx="2084">
                  <c:v>1.2873229980468751E-2</c:v>
                </c:pt>
                <c:pt idx="2085">
                  <c:v>1.9309844970703125E-2</c:v>
                </c:pt>
                <c:pt idx="2086">
                  <c:v>2.0956420898437501E-2</c:v>
                </c:pt>
                <c:pt idx="2087">
                  <c:v>1.9010467529296877E-2</c:v>
                </c:pt>
                <c:pt idx="2088">
                  <c:v>2.4848327636718751E-2</c:v>
                </c:pt>
                <c:pt idx="2089">
                  <c:v>1.6316070556640624E-2</c:v>
                </c:pt>
                <c:pt idx="2090">
                  <c:v>1.7064514160156252E-2</c:v>
                </c:pt>
                <c:pt idx="2091">
                  <c:v>2.305206298828125E-2</c:v>
                </c:pt>
                <c:pt idx="2092">
                  <c:v>2.2004241943359377E-2</c:v>
                </c:pt>
                <c:pt idx="2093">
                  <c:v>1.7962646484375001E-2</c:v>
                </c:pt>
                <c:pt idx="2094">
                  <c:v>1.7513580322265625E-2</c:v>
                </c:pt>
                <c:pt idx="2095">
                  <c:v>1.9908599853515625E-2</c:v>
                </c:pt>
                <c:pt idx="2096">
                  <c:v>2.6195526123046875E-2</c:v>
                </c:pt>
                <c:pt idx="2097">
                  <c:v>2.0806732177734377E-2</c:v>
                </c:pt>
                <c:pt idx="2098">
                  <c:v>1.7812957763671877E-2</c:v>
                </c:pt>
                <c:pt idx="2099">
                  <c:v>2.0357666015625001E-2</c:v>
                </c:pt>
                <c:pt idx="2100">
                  <c:v>1.9908599853515625E-2</c:v>
                </c:pt>
                <c:pt idx="2101">
                  <c:v>2.4698638916015626E-2</c:v>
                </c:pt>
                <c:pt idx="2102">
                  <c:v>1.7663269042968752E-2</c:v>
                </c:pt>
                <c:pt idx="2103">
                  <c:v>2.2752685546875002E-2</c:v>
                </c:pt>
                <c:pt idx="2104">
                  <c:v>2.1555175781250002E-2</c:v>
                </c:pt>
                <c:pt idx="2105">
                  <c:v>2.1704864501953126E-2</c:v>
                </c:pt>
                <c:pt idx="2106">
                  <c:v>1.4070739746093752E-2</c:v>
                </c:pt>
                <c:pt idx="2107">
                  <c:v>1.9010467529296877E-2</c:v>
                </c:pt>
                <c:pt idx="2108">
                  <c:v>1.9758911132812501E-2</c:v>
                </c:pt>
                <c:pt idx="2109">
                  <c:v>2.0207977294921877E-2</c:v>
                </c:pt>
                <c:pt idx="2110">
                  <c:v>1.61663818359375E-2</c:v>
                </c:pt>
                <c:pt idx="2111">
                  <c:v>8.232879638671876E-3</c:v>
                </c:pt>
                <c:pt idx="2112">
                  <c:v>1.3172607421875001E-2</c:v>
                </c:pt>
                <c:pt idx="2113">
                  <c:v>3.1883697509765628E-2</c:v>
                </c:pt>
                <c:pt idx="2114">
                  <c:v>3.0686187744140628E-2</c:v>
                </c:pt>
                <c:pt idx="2115">
                  <c:v>2.8291168212890627E-2</c:v>
                </c:pt>
                <c:pt idx="2116">
                  <c:v>2.125579833984375E-2</c:v>
                </c:pt>
                <c:pt idx="2117">
                  <c:v>1.7962646484375001E-2</c:v>
                </c:pt>
                <c:pt idx="2118">
                  <c:v>2.5746459960937502E-2</c:v>
                </c:pt>
                <c:pt idx="2119">
                  <c:v>2.2303619384765626E-2</c:v>
                </c:pt>
                <c:pt idx="2120">
                  <c:v>2.1555175781250002E-2</c:v>
                </c:pt>
                <c:pt idx="2121">
                  <c:v>2.1704864501953126E-2</c:v>
                </c:pt>
                <c:pt idx="2122">
                  <c:v>2.3950195312500002E-2</c:v>
                </c:pt>
                <c:pt idx="2123">
                  <c:v>1.4220428466796876E-2</c:v>
                </c:pt>
                <c:pt idx="2124">
                  <c:v>1.466949462890625E-2</c:v>
                </c:pt>
                <c:pt idx="2125">
                  <c:v>2.6794281005859375E-2</c:v>
                </c:pt>
                <c:pt idx="2126">
                  <c:v>2.6644592285156251E-2</c:v>
                </c:pt>
                <c:pt idx="2127">
                  <c:v>1.6316070556640624E-2</c:v>
                </c:pt>
                <c:pt idx="2128">
                  <c:v>3.0686187744140628E-2</c:v>
                </c:pt>
                <c:pt idx="2129">
                  <c:v>2.7842102050781251E-2</c:v>
                </c:pt>
                <c:pt idx="2130">
                  <c:v>1.6615447998046876E-2</c:v>
                </c:pt>
                <c:pt idx="2131">
                  <c:v>2.0207977294921877E-2</c:v>
                </c:pt>
                <c:pt idx="2132">
                  <c:v>1.466949462890625E-2</c:v>
                </c:pt>
                <c:pt idx="2133">
                  <c:v>2.2303619384765626E-2</c:v>
                </c:pt>
                <c:pt idx="2134">
                  <c:v>1.3621673583984376E-2</c:v>
                </c:pt>
                <c:pt idx="2135">
                  <c:v>2.065704345703125E-2</c:v>
                </c:pt>
                <c:pt idx="2136">
                  <c:v>3.2332763671875001E-2</c:v>
                </c:pt>
                <c:pt idx="2137">
                  <c:v>1.9758911132812501E-2</c:v>
                </c:pt>
                <c:pt idx="2138">
                  <c:v>2.305206298828125E-2</c:v>
                </c:pt>
                <c:pt idx="2139">
                  <c:v>1.8711090087890625E-2</c:v>
                </c:pt>
                <c:pt idx="2140">
                  <c:v>1.8711090087890625E-2</c:v>
                </c:pt>
                <c:pt idx="2141">
                  <c:v>1.2573852539062501E-2</c:v>
                </c:pt>
                <c:pt idx="2142">
                  <c:v>-3.1734008789062504E-2</c:v>
                </c:pt>
                <c:pt idx="2143">
                  <c:v>9.4453582763671884E-2</c:v>
                </c:pt>
                <c:pt idx="2144">
                  <c:v>1.4220428466796876E-2</c:v>
                </c:pt>
                <c:pt idx="2145">
                  <c:v>2.185455322265625E-2</c:v>
                </c:pt>
                <c:pt idx="2146">
                  <c:v>2.305206298828125E-2</c:v>
                </c:pt>
                <c:pt idx="2147">
                  <c:v>1.7513580322265625E-2</c:v>
                </c:pt>
                <c:pt idx="2148">
                  <c:v>2.0357666015625001E-2</c:v>
                </c:pt>
                <c:pt idx="2149">
                  <c:v>3.05364990234375E-2</c:v>
                </c:pt>
                <c:pt idx="2150">
                  <c:v>1.4819183349609376E-2</c:v>
                </c:pt>
                <c:pt idx="2151">
                  <c:v>2.1704864501953126E-2</c:v>
                </c:pt>
                <c:pt idx="2152">
                  <c:v>2.9638366699218752E-2</c:v>
                </c:pt>
                <c:pt idx="2153">
                  <c:v>3.158432006835938E-2</c:v>
                </c:pt>
                <c:pt idx="2154">
                  <c:v>2.3800506591796878E-2</c:v>
                </c:pt>
                <c:pt idx="2155">
                  <c:v>1.8711090087890625E-2</c:v>
                </c:pt>
                <c:pt idx="2156">
                  <c:v>2.5746459960937502E-2</c:v>
                </c:pt>
                <c:pt idx="2157">
                  <c:v>3.1883697509765628E-2</c:v>
                </c:pt>
                <c:pt idx="2158">
                  <c:v>1.61663818359375E-2</c:v>
                </c:pt>
                <c:pt idx="2159">
                  <c:v>1.676513671875E-2</c:v>
                </c:pt>
                <c:pt idx="2160">
                  <c:v>2.6045837402343751E-2</c:v>
                </c:pt>
                <c:pt idx="2161">
                  <c:v>2.7842102050781251E-2</c:v>
                </c:pt>
                <c:pt idx="2162">
                  <c:v>1.7064514160156252E-2</c:v>
                </c:pt>
                <c:pt idx="2163">
                  <c:v>2.4698638916015626E-2</c:v>
                </c:pt>
                <c:pt idx="2164">
                  <c:v>2.6195526123046875E-2</c:v>
                </c:pt>
                <c:pt idx="2165">
                  <c:v>3.4877471923828125E-2</c:v>
                </c:pt>
                <c:pt idx="2166">
                  <c:v>2.7542724609375003E-2</c:v>
                </c:pt>
                <c:pt idx="2167">
                  <c:v>3.158432006835938E-2</c:v>
                </c:pt>
                <c:pt idx="2168">
                  <c:v>2.3800506591796878E-2</c:v>
                </c:pt>
                <c:pt idx="2169">
                  <c:v>1.9908599853515625E-2</c:v>
                </c:pt>
                <c:pt idx="2170">
                  <c:v>2.3351440429687502E-2</c:v>
                </c:pt>
                <c:pt idx="2171">
                  <c:v>2.3950195312500002E-2</c:v>
                </c:pt>
                <c:pt idx="2172">
                  <c:v>2.065704345703125E-2</c:v>
                </c:pt>
                <c:pt idx="2173">
                  <c:v>1.4819183349609376E-2</c:v>
                </c:pt>
                <c:pt idx="2174">
                  <c:v>2.3501129150390626E-2</c:v>
                </c:pt>
                <c:pt idx="2175">
                  <c:v>3.5476226806640629E-2</c:v>
                </c:pt>
                <c:pt idx="2176">
                  <c:v>2.4848327636718751E-2</c:v>
                </c:pt>
                <c:pt idx="2177">
                  <c:v>2.1555175781250002E-2</c:v>
                </c:pt>
                <c:pt idx="2178">
                  <c:v>2.2303619384765626E-2</c:v>
                </c:pt>
                <c:pt idx="2179">
                  <c:v>2.9937744140625E-2</c:v>
                </c:pt>
                <c:pt idx="2180">
                  <c:v>2.4399261474609375E-2</c:v>
                </c:pt>
                <c:pt idx="2181">
                  <c:v>2.125579833984375E-2</c:v>
                </c:pt>
                <c:pt idx="2182">
                  <c:v>1.7064514160156252E-2</c:v>
                </c:pt>
                <c:pt idx="2183">
                  <c:v>3.3979339599609373E-2</c:v>
                </c:pt>
                <c:pt idx="2184">
                  <c:v>2.3351440429687502E-2</c:v>
                </c:pt>
                <c:pt idx="2185">
                  <c:v>1.8262023925781252E-2</c:v>
                </c:pt>
                <c:pt idx="2186">
                  <c:v>2.3351440429687502E-2</c:v>
                </c:pt>
                <c:pt idx="2187">
                  <c:v>3.3829650878906249E-2</c:v>
                </c:pt>
                <c:pt idx="2188">
                  <c:v>2.0207977294921877E-2</c:v>
                </c:pt>
                <c:pt idx="2189">
                  <c:v>1.5417938232421876E-2</c:v>
                </c:pt>
                <c:pt idx="2190">
                  <c:v>2.3351440429687502E-2</c:v>
                </c:pt>
                <c:pt idx="2191">
                  <c:v>2.2303619384765626E-2</c:v>
                </c:pt>
                <c:pt idx="2192">
                  <c:v>3.3081207275390628E-2</c:v>
                </c:pt>
                <c:pt idx="2193">
                  <c:v>1.7513580322265625E-2</c:v>
                </c:pt>
                <c:pt idx="2194">
                  <c:v>2.7542724609375003E-2</c:v>
                </c:pt>
                <c:pt idx="2195">
                  <c:v>3.2332763671875001E-2</c:v>
                </c:pt>
                <c:pt idx="2196">
                  <c:v>2.7093658447265627E-2</c:v>
                </c:pt>
                <c:pt idx="2197">
                  <c:v>2.5297393798828127E-2</c:v>
                </c:pt>
                <c:pt idx="2198">
                  <c:v>1.49688720703125E-2</c:v>
                </c:pt>
                <c:pt idx="2199">
                  <c:v>2.6644592285156251E-2</c:v>
                </c:pt>
                <c:pt idx="2200">
                  <c:v>2.6644592285156251E-2</c:v>
                </c:pt>
                <c:pt idx="2201">
                  <c:v>2.7243347167968751E-2</c:v>
                </c:pt>
                <c:pt idx="2202">
                  <c:v>2.245330810546875E-2</c:v>
                </c:pt>
                <c:pt idx="2203">
                  <c:v>2.1106109619140626E-2</c:v>
                </c:pt>
                <c:pt idx="2204">
                  <c:v>2.6644592285156251E-2</c:v>
                </c:pt>
                <c:pt idx="2205">
                  <c:v>2.365081787109375E-2</c:v>
                </c:pt>
                <c:pt idx="2206">
                  <c:v>2.4998016357421875E-2</c:v>
                </c:pt>
                <c:pt idx="2207">
                  <c:v>1.5567626953125E-2</c:v>
                </c:pt>
                <c:pt idx="2208">
                  <c:v>1.8262023925781252E-2</c:v>
                </c:pt>
                <c:pt idx="2209">
                  <c:v>2.6943969726562503E-2</c:v>
                </c:pt>
                <c:pt idx="2210">
                  <c:v>3.1734008789062504E-2</c:v>
                </c:pt>
                <c:pt idx="2211">
                  <c:v>2.8740234375E-2</c:v>
                </c:pt>
                <c:pt idx="2212">
                  <c:v>2.2153930664062502E-2</c:v>
                </c:pt>
                <c:pt idx="2213">
                  <c:v>1.7513580322265625E-2</c:v>
                </c:pt>
                <c:pt idx="2214">
                  <c:v>2.4998016357421875E-2</c:v>
                </c:pt>
                <c:pt idx="2215">
                  <c:v>1.1376342773437501E-2</c:v>
                </c:pt>
                <c:pt idx="2216">
                  <c:v>1.7214202880859376E-2</c:v>
                </c:pt>
                <c:pt idx="2217">
                  <c:v>2.5596771240234375E-2</c:v>
                </c:pt>
                <c:pt idx="2218">
                  <c:v>1.0178833007812501E-2</c:v>
                </c:pt>
                <c:pt idx="2219">
                  <c:v>2.424957275390625E-2</c:v>
                </c:pt>
                <c:pt idx="2220">
                  <c:v>2.8141479492187503E-2</c:v>
                </c:pt>
                <c:pt idx="2221">
                  <c:v>3.05364990234375E-2</c:v>
                </c:pt>
                <c:pt idx="2222">
                  <c:v>2.0956420898437501E-2</c:v>
                </c:pt>
                <c:pt idx="2223">
                  <c:v>1.6016693115234376E-2</c:v>
                </c:pt>
                <c:pt idx="2224">
                  <c:v>1.9010467529296877E-2</c:v>
                </c:pt>
                <c:pt idx="2225">
                  <c:v>3.0686187744140628E-2</c:v>
                </c:pt>
                <c:pt idx="2226">
                  <c:v>1.8561401367187501E-2</c:v>
                </c:pt>
                <c:pt idx="2227">
                  <c:v>2.3800506591796878E-2</c:v>
                </c:pt>
                <c:pt idx="2228">
                  <c:v>2.8291168212890627E-2</c:v>
                </c:pt>
                <c:pt idx="2229">
                  <c:v>2.2153930664062502E-2</c:v>
                </c:pt>
                <c:pt idx="2230">
                  <c:v>2.0507354736328125E-2</c:v>
                </c:pt>
                <c:pt idx="2231">
                  <c:v>2.0058288574218749E-2</c:v>
                </c:pt>
                <c:pt idx="2232">
                  <c:v>2.2752685546875002E-2</c:v>
                </c:pt>
                <c:pt idx="2233">
                  <c:v>1.6914825439453125E-2</c:v>
                </c:pt>
                <c:pt idx="2234">
                  <c:v>1.9908599853515625E-2</c:v>
                </c:pt>
                <c:pt idx="2235">
                  <c:v>2.4548950195312502E-2</c:v>
                </c:pt>
                <c:pt idx="2236">
                  <c:v>1.4519805908203126E-2</c:v>
                </c:pt>
                <c:pt idx="2237">
                  <c:v>1.43701171875E-2</c:v>
                </c:pt>
                <c:pt idx="2238">
                  <c:v>1.8860778808593753E-2</c:v>
                </c:pt>
                <c:pt idx="2239">
                  <c:v>1.9010467529296877E-2</c:v>
                </c:pt>
                <c:pt idx="2240">
                  <c:v>2.0806732177734377E-2</c:v>
                </c:pt>
                <c:pt idx="2241">
                  <c:v>1.526824951171875E-2</c:v>
                </c:pt>
                <c:pt idx="2242">
                  <c:v>1.1975097656250001E-2</c:v>
                </c:pt>
                <c:pt idx="2243">
                  <c:v>1.4070739746093752E-2</c:v>
                </c:pt>
                <c:pt idx="2244">
                  <c:v>1.466949462890625E-2</c:v>
                </c:pt>
                <c:pt idx="2245">
                  <c:v>2.8291168212890627E-2</c:v>
                </c:pt>
                <c:pt idx="2246">
                  <c:v>1.9010467529296877E-2</c:v>
                </c:pt>
                <c:pt idx="2247">
                  <c:v>1.7513580322265625E-2</c:v>
                </c:pt>
                <c:pt idx="2248">
                  <c:v>2.8440856933593751E-2</c:v>
                </c:pt>
                <c:pt idx="2249">
                  <c:v>1.7363891601562501E-2</c:v>
                </c:pt>
                <c:pt idx="2250">
                  <c:v>1.7363891601562501E-2</c:v>
                </c:pt>
                <c:pt idx="2251">
                  <c:v>1.7064514160156252E-2</c:v>
                </c:pt>
                <c:pt idx="2252">
                  <c:v>2.2004241943359377E-2</c:v>
                </c:pt>
                <c:pt idx="2253">
                  <c:v>2.5596771240234375E-2</c:v>
                </c:pt>
                <c:pt idx="2254">
                  <c:v>2.2153930664062502E-2</c:v>
                </c:pt>
                <c:pt idx="2255">
                  <c:v>2.125579833984375E-2</c:v>
                </c:pt>
                <c:pt idx="2256">
                  <c:v>1.676513671875E-2</c:v>
                </c:pt>
                <c:pt idx="2257">
                  <c:v>1.7663269042968752E-2</c:v>
                </c:pt>
                <c:pt idx="2258">
                  <c:v>2.4548950195312502E-2</c:v>
                </c:pt>
                <c:pt idx="2259">
                  <c:v>1.8112335205078125E-2</c:v>
                </c:pt>
                <c:pt idx="2260">
                  <c:v>1.9908599853515625E-2</c:v>
                </c:pt>
                <c:pt idx="2261">
                  <c:v>2.0058288574218749E-2</c:v>
                </c:pt>
                <c:pt idx="2262">
                  <c:v>9.8794555664062506E-3</c:v>
                </c:pt>
                <c:pt idx="2263">
                  <c:v>2.6045837402343751E-2</c:v>
                </c:pt>
                <c:pt idx="2264">
                  <c:v>1.7663269042968752E-2</c:v>
                </c:pt>
                <c:pt idx="2265">
                  <c:v>1.43701171875E-2</c:v>
                </c:pt>
                <c:pt idx="2266">
                  <c:v>2.0806732177734377E-2</c:v>
                </c:pt>
                <c:pt idx="2267">
                  <c:v>2.4998016357421875E-2</c:v>
                </c:pt>
                <c:pt idx="2268">
                  <c:v>1.9309844970703125E-2</c:v>
                </c:pt>
                <c:pt idx="2269">
                  <c:v>1.9010467529296877E-2</c:v>
                </c:pt>
                <c:pt idx="2270">
                  <c:v>2.4848327636718751E-2</c:v>
                </c:pt>
                <c:pt idx="2271">
                  <c:v>2.1106109619140626E-2</c:v>
                </c:pt>
                <c:pt idx="2272">
                  <c:v>1.466949462890625E-2</c:v>
                </c:pt>
                <c:pt idx="2273">
                  <c:v>2.1106109619140626E-2</c:v>
                </c:pt>
                <c:pt idx="2274">
                  <c:v>2.6045837402343751E-2</c:v>
                </c:pt>
                <c:pt idx="2275">
                  <c:v>2.4099884033203126E-2</c:v>
                </c:pt>
                <c:pt idx="2276">
                  <c:v>1.9758911132812501E-2</c:v>
                </c:pt>
                <c:pt idx="2277">
                  <c:v>2.125579833984375E-2</c:v>
                </c:pt>
                <c:pt idx="2278">
                  <c:v>1.6615447998046876E-2</c:v>
                </c:pt>
                <c:pt idx="2279">
                  <c:v>1.3022918701171875E-2</c:v>
                </c:pt>
                <c:pt idx="2280">
                  <c:v>2.8590545654296876E-2</c:v>
                </c:pt>
                <c:pt idx="2281">
                  <c:v>2.3800506591796878E-2</c:v>
                </c:pt>
                <c:pt idx="2282">
                  <c:v>1.8112335205078125E-2</c:v>
                </c:pt>
                <c:pt idx="2283">
                  <c:v>2.5447082519531251E-2</c:v>
                </c:pt>
                <c:pt idx="2284">
                  <c:v>1.3022918701171875E-2</c:v>
                </c:pt>
                <c:pt idx="2285">
                  <c:v>2.125579833984375E-2</c:v>
                </c:pt>
                <c:pt idx="2286">
                  <c:v>2.1555175781250002E-2</c:v>
                </c:pt>
                <c:pt idx="2287">
                  <c:v>1.8262023925781252E-2</c:v>
                </c:pt>
                <c:pt idx="2288">
                  <c:v>3.0835876464843752E-2</c:v>
                </c:pt>
                <c:pt idx="2289">
                  <c:v>3.0386810302734376E-2</c:v>
                </c:pt>
                <c:pt idx="2290">
                  <c:v>2.4848327636718751E-2</c:v>
                </c:pt>
                <c:pt idx="2291">
                  <c:v>2.2902374267578126E-2</c:v>
                </c:pt>
                <c:pt idx="2292">
                  <c:v>1.2723541259765625E-2</c:v>
                </c:pt>
                <c:pt idx="2293">
                  <c:v>1.7064514160156252E-2</c:v>
                </c:pt>
                <c:pt idx="2294">
                  <c:v>8.6819458007812503E-3</c:v>
                </c:pt>
                <c:pt idx="2295">
                  <c:v>2.245330810546875E-2</c:v>
                </c:pt>
                <c:pt idx="2296">
                  <c:v>2.4399261474609375E-2</c:v>
                </c:pt>
                <c:pt idx="2297">
                  <c:v>2.3351440429687502E-2</c:v>
                </c:pt>
                <c:pt idx="2298">
                  <c:v>2.2153930664062502E-2</c:v>
                </c:pt>
                <c:pt idx="2299">
                  <c:v>1.7962646484375001E-2</c:v>
                </c:pt>
                <c:pt idx="2300">
                  <c:v>2.6943969726562503E-2</c:v>
                </c:pt>
                <c:pt idx="2301">
                  <c:v>1.9758911132812501E-2</c:v>
                </c:pt>
                <c:pt idx="2302">
                  <c:v>2.7692413330078127E-2</c:v>
                </c:pt>
                <c:pt idx="2303">
                  <c:v>2.8740234375E-2</c:v>
                </c:pt>
                <c:pt idx="2304">
                  <c:v>2.3950195312500002E-2</c:v>
                </c:pt>
                <c:pt idx="2305">
                  <c:v>2.8740234375E-2</c:v>
                </c:pt>
                <c:pt idx="2306">
                  <c:v>2.3950195312500002E-2</c:v>
                </c:pt>
                <c:pt idx="2307">
                  <c:v>1.9908599853515625E-2</c:v>
                </c:pt>
                <c:pt idx="2308">
                  <c:v>2.0806732177734377E-2</c:v>
                </c:pt>
                <c:pt idx="2309">
                  <c:v>3.6074981689453126E-2</c:v>
                </c:pt>
                <c:pt idx="2310">
                  <c:v>3.6524047851562505E-2</c:v>
                </c:pt>
                <c:pt idx="2311">
                  <c:v>2.9638366699218752E-2</c:v>
                </c:pt>
                <c:pt idx="2312">
                  <c:v>2.4399261474609375E-2</c:v>
                </c:pt>
                <c:pt idx="2313">
                  <c:v>2.0058288574218749E-2</c:v>
                </c:pt>
                <c:pt idx="2314">
                  <c:v>2.1555175781250002E-2</c:v>
                </c:pt>
                <c:pt idx="2315">
                  <c:v>1.3172607421875001E-2</c:v>
                </c:pt>
                <c:pt idx="2316">
                  <c:v>1.6465759277343752E-2</c:v>
                </c:pt>
                <c:pt idx="2317">
                  <c:v>2.7093658447265627E-2</c:v>
                </c:pt>
                <c:pt idx="2318">
                  <c:v>2.2153930664062502E-2</c:v>
                </c:pt>
                <c:pt idx="2319">
                  <c:v>2.0806732177734377E-2</c:v>
                </c:pt>
                <c:pt idx="2320">
                  <c:v>2.0956420898437501E-2</c:v>
                </c:pt>
                <c:pt idx="2321">
                  <c:v>2.4998016357421875E-2</c:v>
                </c:pt>
                <c:pt idx="2322">
                  <c:v>2.065704345703125E-2</c:v>
                </c:pt>
                <c:pt idx="2323">
                  <c:v>1.3921051025390626E-2</c:v>
                </c:pt>
                <c:pt idx="2324">
                  <c:v>2.365081787109375E-2</c:v>
                </c:pt>
                <c:pt idx="2325">
                  <c:v>2.6943969726562503E-2</c:v>
                </c:pt>
                <c:pt idx="2326">
                  <c:v>1.7812957763671877E-2</c:v>
                </c:pt>
                <c:pt idx="2327">
                  <c:v>2.0806732177734377E-2</c:v>
                </c:pt>
                <c:pt idx="2328">
                  <c:v>1.6465759277343752E-2</c:v>
                </c:pt>
                <c:pt idx="2329">
                  <c:v>1.9758911132812501E-2</c:v>
                </c:pt>
                <c:pt idx="2330">
                  <c:v>1.526824951171875E-2</c:v>
                </c:pt>
                <c:pt idx="2331">
                  <c:v>1.9010467529296877E-2</c:v>
                </c:pt>
                <c:pt idx="2332">
                  <c:v>2.7393035888671875E-2</c:v>
                </c:pt>
                <c:pt idx="2333">
                  <c:v>3.278182983398438E-2</c:v>
                </c:pt>
                <c:pt idx="2334">
                  <c:v>1.7064514160156252E-2</c:v>
                </c:pt>
                <c:pt idx="2335">
                  <c:v>2.245330810546875E-2</c:v>
                </c:pt>
                <c:pt idx="2336">
                  <c:v>2.8440856933593751E-2</c:v>
                </c:pt>
                <c:pt idx="2337">
                  <c:v>2.424957275390625E-2</c:v>
                </c:pt>
                <c:pt idx="2338">
                  <c:v>1.4220428466796876E-2</c:v>
                </c:pt>
                <c:pt idx="2339">
                  <c:v>1.8112335205078125E-2</c:v>
                </c:pt>
                <c:pt idx="2340">
                  <c:v>2.7542724609375003E-2</c:v>
                </c:pt>
                <c:pt idx="2341">
                  <c:v>1.8411712646484377E-2</c:v>
                </c:pt>
                <c:pt idx="2342">
                  <c:v>1.3322296142578125E-2</c:v>
                </c:pt>
                <c:pt idx="2343">
                  <c:v>2.4399261474609375E-2</c:v>
                </c:pt>
                <c:pt idx="2344">
                  <c:v>2.7991790771484375E-2</c:v>
                </c:pt>
                <c:pt idx="2345">
                  <c:v>2.2602996826171878E-2</c:v>
                </c:pt>
                <c:pt idx="2346">
                  <c:v>1.7513580322265625E-2</c:v>
                </c:pt>
                <c:pt idx="2347">
                  <c:v>1.9459533691406249E-2</c:v>
                </c:pt>
                <c:pt idx="2348">
                  <c:v>2.5447082519531251E-2</c:v>
                </c:pt>
                <c:pt idx="2349">
                  <c:v>2.3501129150390626E-2</c:v>
                </c:pt>
                <c:pt idx="2350">
                  <c:v>2.3351440429687502E-2</c:v>
                </c:pt>
                <c:pt idx="2351">
                  <c:v>1.4220428466796876E-2</c:v>
                </c:pt>
                <c:pt idx="2352">
                  <c:v>2.0207977294921877E-2</c:v>
                </c:pt>
                <c:pt idx="2353">
                  <c:v>1.2723541259765625E-2</c:v>
                </c:pt>
                <c:pt idx="2354">
                  <c:v>2.2004241943359377E-2</c:v>
                </c:pt>
                <c:pt idx="2355">
                  <c:v>2.0357666015625001E-2</c:v>
                </c:pt>
                <c:pt idx="2356">
                  <c:v>1.7363891601562501E-2</c:v>
                </c:pt>
                <c:pt idx="2357">
                  <c:v>1.5567626953125E-2</c:v>
                </c:pt>
                <c:pt idx="2358">
                  <c:v>2.3351440429687502E-2</c:v>
                </c:pt>
                <c:pt idx="2359">
                  <c:v>2.424957275390625E-2</c:v>
                </c:pt>
                <c:pt idx="2360">
                  <c:v>1.61663818359375E-2</c:v>
                </c:pt>
                <c:pt idx="2361">
                  <c:v>2.5297393798828127E-2</c:v>
                </c:pt>
                <c:pt idx="2362">
                  <c:v>3.1734008789062504E-2</c:v>
                </c:pt>
                <c:pt idx="2363">
                  <c:v>2.3501129150390626E-2</c:v>
                </c:pt>
                <c:pt idx="2364">
                  <c:v>1.3322296142578125E-2</c:v>
                </c:pt>
                <c:pt idx="2365">
                  <c:v>2.1106109619140626E-2</c:v>
                </c:pt>
                <c:pt idx="2366">
                  <c:v>1.8711090087890625E-2</c:v>
                </c:pt>
                <c:pt idx="2367">
                  <c:v>1.43701171875E-2</c:v>
                </c:pt>
                <c:pt idx="2368">
                  <c:v>2.5896148681640627E-2</c:v>
                </c:pt>
                <c:pt idx="2369">
                  <c:v>3.3081207275390628E-2</c:v>
                </c:pt>
                <c:pt idx="2370">
                  <c:v>2.2153930664062502E-2</c:v>
                </c:pt>
                <c:pt idx="2371">
                  <c:v>2.6794281005859375E-2</c:v>
                </c:pt>
                <c:pt idx="2372">
                  <c:v>2.3351440429687502E-2</c:v>
                </c:pt>
                <c:pt idx="2373">
                  <c:v>1.9459533691406249E-2</c:v>
                </c:pt>
                <c:pt idx="2374">
                  <c:v>1.9010467529296877E-2</c:v>
                </c:pt>
                <c:pt idx="2375">
                  <c:v>2.0956420898437501E-2</c:v>
                </c:pt>
                <c:pt idx="2376">
                  <c:v>2.185455322265625E-2</c:v>
                </c:pt>
                <c:pt idx="2377">
                  <c:v>2.4099884033203126E-2</c:v>
                </c:pt>
                <c:pt idx="2378">
                  <c:v>2.2303619384765626E-2</c:v>
                </c:pt>
                <c:pt idx="2379">
                  <c:v>1.466949462890625E-2</c:v>
                </c:pt>
                <c:pt idx="2380">
                  <c:v>2.2752685546875002E-2</c:v>
                </c:pt>
                <c:pt idx="2381">
                  <c:v>2.1704864501953126E-2</c:v>
                </c:pt>
                <c:pt idx="2382">
                  <c:v>2.125579833984375E-2</c:v>
                </c:pt>
                <c:pt idx="2383">
                  <c:v>1.6465759277343752E-2</c:v>
                </c:pt>
                <c:pt idx="2384">
                  <c:v>1.1675720214843751E-2</c:v>
                </c:pt>
                <c:pt idx="2385">
                  <c:v>1.9758911132812501E-2</c:v>
                </c:pt>
                <c:pt idx="2386">
                  <c:v>1.4070739746093752E-2</c:v>
                </c:pt>
                <c:pt idx="2387">
                  <c:v>2.2752685546875002E-2</c:v>
                </c:pt>
                <c:pt idx="2388">
                  <c:v>3.8919067382812499E-2</c:v>
                </c:pt>
                <c:pt idx="2389">
                  <c:v>2.4848327636718751E-2</c:v>
                </c:pt>
                <c:pt idx="2390">
                  <c:v>2.0207977294921877E-2</c:v>
                </c:pt>
                <c:pt idx="2391">
                  <c:v>2.6045837402343751E-2</c:v>
                </c:pt>
                <c:pt idx="2392">
                  <c:v>2.3351440429687502E-2</c:v>
                </c:pt>
                <c:pt idx="2393">
                  <c:v>2.4399261474609375E-2</c:v>
                </c:pt>
                <c:pt idx="2394">
                  <c:v>2.0806732177734377E-2</c:v>
                </c:pt>
                <c:pt idx="2395">
                  <c:v>2.4399261474609375E-2</c:v>
                </c:pt>
                <c:pt idx="2396">
                  <c:v>2.9189300537109376E-2</c:v>
                </c:pt>
                <c:pt idx="2397">
                  <c:v>3.05364990234375E-2</c:v>
                </c:pt>
                <c:pt idx="2398">
                  <c:v>3.0386810302734376E-2</c:v>
                </c:pt>
                <c:pt idx="2399">
                  <c:v>2.4548950195312502E-2</c:v>
                </c:pt>
                <c:pt idx="2400">
                  <c:v>2.0806732177734377E-2</c:v>
                </c:pt>
                <c:pt idx="2401">
                  <c:v>2.5447082519531251E-2</c:v>
                </c:pt>
                <c:pt idx="2402">
                  <c:v>2.5746459960937502E-2</c:v>
                </c:pt>
                <c:pt idx="2403">
                  <c:v>2.3800506591796878E-2</c:v>
                </c:pt>
                <c:pt idx="2404">
                  <c:v>1.8112335205078125E-2</c:v>
                </c:pt>
                <c:pt idx="2405">
                  <c:v>2.3800506591796878E-2</c:v>
                </c:pt>
                <c:pt idx="2406">
                  <c:v>3.2632141113281249E-2</c:v>
                </c:pt>
                <c:pt idx="2407">
                  <c:v>2.125579833984375E-2</c:v>
                </c:pt>
                <c:pt idx="2408">
                  <c:v>1.7064514160156252E-2</c:v>
                </c:pt>
                <c:pt idx="2409">
                  <c:v>2.0806732177734377E-2</c:v>
                </c:pt>
                <c:pt idx="2410">
                  <c:v>2.5297393798828127E-2</c:v>
                </c:pt>
                <c:pt idx="2411">
                  <c:v>1.61663818359375E-2</c:v>
                </c:pt>
                <c:pt idx="2412">
                  <c:v>1.6914825439453125E-2</c:v>
                </c:pt>
                <c:pt idx="2413">
                  <c:v>3.0386810302734376E-2</c:v>
                </c:pt>
                <c:pt idx="2414">
                  <c:v>2.305206298828125E-2</c:v>
                </c:pt>
                <c:pt idx="2415">
                  <c:v>1.2274475097656251E-2</c:v>
                </c:pt>
                <c:pt idx="2416">
                  <c:v>2.0806732177734377E-2</c:v>
                </c:pt>
                <c:pt idx="2417">
                  <c:v>2.185455322265625E-2</c:v>
                </c:pt>
                <c:pt idx="2418">
                  <c:v>1.5118560791015626E-2</c:v>
                </c:pt>
                <c:pt idx="2419">
                  <c:v>2.1555175781250002E-2</c:v>
                </c:pt>
                <c:pt idx="2420">
                  <c:v>2.2153930664062502E-2</c:v>
                </c:pt>
                <c:pt idx="2421">
                  <c:v>2.8590545654296876E-2</c:v>
                </c:pt>
                <c:pt idx="2422">
                  <c:v>2.5746459960937502E-2</c:v>
                </c:pt>
                <c:pt idx="2423">
                  <c:v>1.7513580322265625E-2</c:v>
                </c:pt>
                <c:pt idx="2424">
                  <c:v>2.424957275390625E-2</c:v>
                </c:pt>
                <c:pt idx="2425">
                  <c:v>3.0835876464843752E-2</c:v>
                </c:pt>
                <c:pt idx="2426">
                  <c:v>2.5147705078125002E-2</c:v>
                </c:pt>
                <c:pt idx="2427">
                  <c:v>2.1405487060546877E-2</c:v>
                </c:pt>
                <c:pt idx="2428">
                  <c:v>1.8561401367187501E-2</c:v>
                </c:pt>
                <c:pt idx="2429">
                  <c:v>2.6195526123046875E-2</c:v>
                </c:pt>
                <c:pt idx="2430">
                  <c:v>2.305206298828125E-2</c:v>
                </c:pt>
                <c:pt idx="2431">
                  <c:v>1.8561401367187501E-2</c:v>
                </c:pt>
                <c:pt idx="2432">
                  <c:v>1.9908599853515625E-2</c:v>
                </c:pt>
                <c:pt idx="2433">
                  <c:v>1.5417938232421876E-2</c:v>
                </c:pt>
                <c:pt idx="2434">
                  <c:v>1.4519805908203126E-2</c:v>
                </c:pt>
                <c:pt idx="2435">
                  <c:v>2.6494903564453127E-2</c:v>
                </c:pt>
                <c:pt idx="2436">
                  <c:v>2.3201751708984378E-2</c:v>
                </c:pt>
                <c:pt idx="2437">
                  <c:v>2.0806732177734377E-2</c:v>
                </c:pt>
                <c:pt idx="2438">
                  <c:v>1.8711090087890625E-2</c:v>
                </c:pt>
                <c:pt idx="2439">
                  <c:v>1.0777587890625001E-2</c:v>
                </c:pt>
                <c:pt idx="2440">
                  <c:v>3.1883697509765628E-2</c:v>
                </c:pt>
                <c:pt idx="2441">
                  <c:v>2.7692413330078127E-2</c:v>
                </c:pt>
                <c:pt idx="2442">
                  <c:v>2.6794281005859375E-2</c:v>
                </c:pt>
                <c:pt idx="2443">
                  <c:v>1.9160156250000001E-2</c:v>
                </c:pt>
                <c:pt idx="2444">
                  <c:v>2.185455322265625E-2</c:v>
                </c:pt>
                <c:pt idx="2445">
                  <c:v>1.9010467529296877E-2</c:v>
                </c:pt>
                <c:pt idx="2446">
                  <c:v>2.3351440429687502E-2</c:v>
                </c:pt>
                <c:pt idx="2447">
                  <c:v>1.6615447998046876E-2</c:v>
                </c:pt>
                <c:pt idx="2448">
                  <c:v>1.8262023925781252E-2</c:v>
                </c:pt>
                <c:pt idx="2449">
                  <c:v>1.7962646484375001E-2</c:v>
                </c:pt>
                <c:pt idx="2450">
                  <c:v>2.1555175781250002E-2</c:v>
                </c:pt>
                <c:pt idx="2451">
                  <c:v>2.5746459960937502E-2</c:v>
                </c:pt>
                <c:pt idx="2452">
                  <c:v>2.0956420898437501E-2</c:v>
                </c:pt>
                <c:pt idx="2453">
                  <c:v>1.466949462890625E-2</c:v>
                </c:pt>
                <c:pt idx="2454">
                  <c:v>2.7243347167968751E-2</c:v>
                </c:pt>
                <c:pt idx="2455">
                  <c:v>3.0087432861328128E-2</c:v>
                </c:pt>
                <c:pt idx="2456">
                  <c:v>2.6494903564453127E-2</c:v>
                </c:pt>
                <c:pt idx="2457">
                  <c:v>2.365081787109375E-2</c:v>
                </c:pt>
                <c:pt idx="2458">
                  <c:v>2.245330810546875E-2</c:v>
                </c:pt>
                <c:pt idx="2459">
                  <c:v>2.5147705078125002E-2</c:v>
                </c:pt>
                <c:pt idx="2460">
                  <c:v>2.4848327636718751E-2</c:v>
                </c:pt>
                <c:pt idx="2461">
                  <c:v>2.8590545654296876E-2</c:v>
                </c:pt>
                <c:pt idx="2462">
                  <c:v>2.2153930664062502E-2</c:v>
                </c:pt>
                <c:pt idx="2463">
                  <c:v>2.4998016357421875E-2</c:v>
                </c:pt>
                <c:pt idx="2464">
                  <c:v>2.6494903564453127E-2</c:v>
                </c:pt>
                <c:pt idx="2465">
                  <c:v>2.5746459960937502E-2</c:v>
                </c:pt>
                <c:pt idx="2466">
                  <c:v>2.424957275390625E-2</c:v>
                </c:pt>
                <c:pt idx="2467">
                  <c:v>2.7542724609375003E-2</c:v>
                </c:pt>
                <c:pt idx="2468">
                  <c:v>1.49688720703125E-2</c:v>
                </c:pt>
                <c:pt idx="2469">
                  <c:v>1.7962646484375001E-2</c:v>
                </c:pt>
                <c:pt idx="2470">
                  <c:v>2.3950195312500002E-2</c:v>
                </c:pt>
                <c:pt idx="2471">
                  <c:v>2.1704864501953126E-2</c:v>
                </c:pt>
                <c:pt idx="2472">
                  <c:v>3.0237121582031252E-2</c:v>
                </c:pt>
                <c:pt idx="2473">
                  <c:v>1.7363891601562501E-2</c:v>
                </c:pt>
                <c:pt idx="2474">
                  <c:v>2.5596771240234375E-2</c:v>
                </c:pt>
                <c:pt idx="2475">
                  <c:v>1.6615447998046876E-2</c:v>
                </c:pt>
                <c:pt idx="2476">
                  <c:v>1.9908599853515625E-2</c:v>
                </c:pt>
                <c:pt idx="2477">
                  <c:v>2.2752685546875002E-2</c:v>
                </c:pt>
                <c:pt idx="2478">
                  <c:v>2.3351440429687502E-2</c:v>
                </c:pt>
                <c:pt idx="2479">
                  <c:v>1.7363891601562501E-2</c:v>
                </c:pt>
                <c:pt idx="2480">
                  <c:v>2.6494903564453127E-2</c:v>
                </c:pt>
                <c:pt idx="2481">
                  <c:v>2.065704345703125E-2</c:v>
                </c:pt>
                <c:pt idx="2482">
                  <c:v>1.1975097656250001E-2</c:v>
                </c:pt>
                <c:pt idx="2483">
                  <c:v>2.3351440429687502E-2</c:v>
                </c:pt>
                <c:pt idx="2484">
                  <c:v>2.7991790771484375E-2</c:v>
                </c:pt>
                <c:pt idx="2485">
                  <c:v>1.7812957763671877E-2</c:v>
                </c:pt>
                <c:pt idx="2486">
                  <c:v>1.6914825439453125E-2</c:v>
                </c:pt>
                <c:pt idx="2487">
                  <c:v>1.2274475097656251E-2</c:v>
                </c:pt>
                <c:pt idx="2488">
                  <c:v>3.0237121582031252E-2</c:v>
                </c:pt>
                <c:pt idx="2489">
                  <c:v>1.9309844970703125E-2</c:v>
                </c:pt>
                <c:pt idx="2490">
                  <c:v>1.0627899169921875E-2</c:v>
                </c:pt>
                <c:pt idx="2491">
                  <c:v>2.0806732177734377E-2</c:v>
                </c:pt>
                <c:pt idx="2492">
                  <c:v>2.1106109619140626E-2</c:v>
                </c:pt>
                <c:pt idx="2493">
                  <c:v>1.3322296142578125E-2</c:v>
                </c:pt>
                <c:pt idx="2494">
                  <c:v>3.158432006835938E-2</c:v>
                </c:pt>
                <c:pt idx="2495">
                  <c:v>2.3351440429687502E-2</c:v>
                </c:pt>
                <c:pt idx="2496">
                  <c:v>1.9459533691406249E-2</c:v>
                </c:pt>
                <c:pt idx="2497">
                  <c:v>2.1405487060546877E-2</c:v>
                </c:pt>
                <c:pt idx="2498">
                  <c:v>1.61663818359375E-2</c:v>
                </c:pt>
                <c:pt idx="2499">
                  <c:v>1.0328521728515625E-2</c:v>
                </c:pt>
                <c:pt idx="2500">
                  <c:v>9.4303894042968763E-3</c:v>
                </c:pt>
                <c:pt idx="2501">
                  <c:v>2.245330810546875E-2</c:v>
                </c:pt>
                <c:pt idx="2502">
                  <c:v>2.065704345703125E-2</c:v>
                </c:pt>
                <c:pt idx="2503">
                  <c:v>2.3501129150390626E-2</c:v>
                </c:pt>
                <c:pt idx="2504">
                  <c:v>2.065704345703125E-2</c:v>
                </c:pt>
                <c:pt idx="2505">
                  <c:v>2.6494903564453127E-2</c:v>
                </c:pt>
                <c:pt idx="2506">
                  <c:v>1.5717315673828124E-2</c:v>
                </c:pt>
                <c:pt idx="2507">
                  <c:v>1.7214202880859376E-2</c:v>
                </c:pt>
                <c:pt idx="2508">
                  <c:v>2.065704345703125E-2</c:v>
                </c:pt>
                <c:pt idx="2509">
                  <c:v>2.6794281005859375E-2</c:v>
                </c:pt>
                <c:pt idx="2510">
                  <c:v>1.3771362304687501E-2</c:v>
                </c:pt>
                <c:pt idx="2511">
                  <c:v>1.1076965332031251E-2</c:v>
                </c:pt>
                <c:pt idx="2512">
                  <c:v>1.9459533691406249E-2</c:v>
                </c:pt>
                <c:pt idx="2513">
                  <c:v>1.1526031494140625E-2</c:v>
                </c:pt>
                <c:pt idx="2514">
                  <c:v>2.4399261474609375E-2</c:v>
                </c:pt>
                <c:pt idx="2515">
                  <c:v>1.9010467529296877E-2</c:v>
                </c:pt>
                <c:pt idx="2516">
                  <c:v>1.4819183349609376E-2</c:v>
                </c:pt>
                <c:pt idx="2517">
                  <c:v>1.5417938232421876E-2</c:v>
                </c:pt>
                <c:pt idx="2518">
                  <c:v>1.9758911132812501E-2</c:v>
                </c:pt>
                <c:pt idx="2519">
                  <c:v>1.9459533691406249E-2</c:v>
                </c:pt>
                <c:pt idx="2520">
                  <c:v>1.9010467529296877E-2</c:v>
                </c:pt>
                <c:pt idx="2521">
                  <c:v>1.9908599853515625E-2</c:v>
                </c:pt>
                <c:pt idx="2522">
                  <c:v>2.0207977294921877E-2</c:v>
                </c:pt>
                <c:pt idx="2523">
                  <c:v>2.4848327636718751E-2</c:v>
                </c:pt>
                <c:pt idx="2524">
                  <c:v>1.5567626953125E-2</c:v>
                </c:pt>
                <c:pt idx="2525">
                  <c:v>1.6465759277343752E-2</c:v>
                </c:pt>
                <c:pt idx="2526">
                  <c:v>2.1555175781250002E-2</c:v>
                </c:pt>
                <c:pt idx="2527">
                  <c:v>2.5447082519531251E-2</c:v>
                </c:pt>
                <c:pt idx="2528">
                  <c:v>2.3950195312500002E-2</c:v>
                </c:pt>
                <c:pt idx="2529">
                  <c:v>2.4998016357421875E-2</c:v>
                </c:pt>
                <c:pt idx="2530">
                  <c:v>2.7093658447265627E-2</c:v>
                </c:pt>
                <c:pt idx="2531">
                  <c:v>2.2902374267578126E-2</c:v>
                </c:pt>
                <c:pt idx="2532">
                  <c:v>2.2602996826171878E-2</c:v>
                </c:pt>
                <c:pt idx="2533">
                  <c:v>2.2153930664062502E-2</c:v>
                </c:pt>
                <c:pt idx="2534">
                  <c:v>2.8740234375E-2</c:v>
                </c:pt>
                <c:pt idx="2535">
                  <c:v>3.2931518554687504E-2</c:v>
                </c:pt>
                <c:pt idx="2536">
                  <c:v>2.1555175781250002E-2</c:v>
                </c:pt>
                <c:pt idx="2537">
                  <c:v>1.8561401367187501E-2</c:v>
                </c:pt>
                <c:pt idx="2538">
                  <c:v>2.8291168212890627E-2</c:v>
                </c:pt>
                <c:pt idx="2539">
                  <c:v>2.1106109619140626E-2</c:v>
                </c:pt>
                <c:pt idx="2540">
                  <c:v>2.3800506591796878E-2</c:v>
                </c:pt>
                <c:pt idx="2541">
                  <c:v>2.3201751708984378E-2</c:v>
                </c:pt>
                <c:pt idx="2542">
                  <c:v>2.1704864501953126E-2</c:v>
                </c:pt>
                <c:pt idx="2543">
                  <c:v>1.5118560791015626E-2</c:v>
                </c:pt>
                <c:pt idx="2544">
                  <c:v>1.2424163818359375E-2</c:v>
                </c:pt>
                <c:pt idx="2545">
                  <c:v>1.7663269042968752E-2</c:v>
                </c:pt>
                <c:pt idx="2546">
                  <c:v>1.9908599853515625E-2</c:v>
                </c:pt>
                <c:pt idx="2547">
                  <c:v>2.1555175781250002E-2</c:v>
                </c:pt>
                <c:pt idx="2548">
                  <c:v>2.4548950195312502E-2</c:v>
                </c:pt>
                <c:pt idx="2549">
                  <c:v>2.4998016357421875E-2</c:v>
                </c:pt>
                <c:pt idx="2550">
                  <c:v>2.5147705078125002E-2</c:v>
                </c:pt>
                <c:pt idx="2551">
                  <c:v>1.3621673583984376E-2</c:v>
                </c:pt>
                <c:pt idx="2552">
                  <c:v>2.6195526123046875E-2</c:v>
                </c:pt>
                <c:pt idx="2553">
                  <c:v>2.6195526123046875E-2</c:v>
                </c:pt>
                <c:pt idx="2554">
                  <c:v>2.1405487060546877E-2</c:v>
                </c:pt>
                <c:pt idx="2555">
                  <c:v>2.305206298828125E-2</c:v>
                </c:pt>
                <c:pt idx="2556">
                  <c:v>2.2004241943359377E-2</c:v>
                </c:pt>
                <c:pt idx="2557">
                  <c:v>2.8889923095703127E-2</c:v>
                </c:pt>
                <c:pt idx="2558">
                  <c:v>2.6494903564453127E-2</c:v>
                </c:pt>
                <c:pt idx="2559">
                  <c:v>2.6494903564453127E-2</c:v>
                </c:pt>
                <c:pt idx="2560">
                  <c:v>1.61663818359375E-2</c:v>
                </c:pt>
                <c:pt idx="2561">
                  <c:v>2.6195526123046875E-2</c:v>
                </c:pt>
                <c:pt idx="2562">
                  <c:v>3.3979339599609373E-2</c:v>
                </c:pt>
                <c:pt idx="2563">
                  <c:v>2.8440856933593751E-2</c:v>
                </c:pt>
                <c:pt idx="2564">
                  <c:v>1.1526031494140625E-2</c:v>
                </c:pt>
                <c:pt idx="2565">
                  <c:v>2.2602996826171878E-2</c:v>
                </c:pt>
                <c:pt idx="2566">
                  <c:v>2.6195526123046875E-2</c:v>
                </c:pt>
                <c:pt idx="2567">
                  <c:v>1.9459533691406249E-2</c:v>
                </c:pt>
                <c:pt idx="2568">
                  <c:v>2.2602996826171878E-2</c:v>
                </c:pt>
                <c:pt idx="2569">
                  <c:v>1.9609222412109377E-2</c:v>
                </c:pt>
                <c:pt idx="2570">
                  <c:v>2.1704864501953126E-2</c:v>
                </c:pt>
                <c:pt idx="2571">
                  <c:v>1.7962646484375001E-2</c:v>
                </c:pt>
                <c:pt idx="2572">
                  <c:v>2.0207977294921877E-2</c:v>
                </c:pt>
                <c:pt idx="2573">
                  <c:v>2.2303619384765626E-2</c:v>
                </c:pt>
                <c:pt idx="2574">
                  <c:v>2.5746459960937502E-2</c:v>
                </c:pt>
                <c:pt idx="2575">
                  <c:v>2.305206298828125E-2</c:v>
                </c:pt>
                <c:pt idx="2576">
                  <c:v>2.8590545654296876E-2</c:v>
                </c:pt>
                <c:pt idx="2577">
                  <c:v>2.7393035888671875E-2</c:v>
                </c:pt>
                <c:pt idx="2578">
                  <c:v>1.3771362304687501E-2</c:v>
                </c:pt>
                <c:pt idx="2579">
                  <c:v>1.3771362304687501E-2</c:v>
                </c:pt>
                <c:pt idx="2580">
                  <c:v>3.2183074951171876E-2</c:v>
                </c:pt>
                <c:pt idx="2581">
                  <c:v>2.93389892578125E-2</c:v>
                </c:pt>
                <c:pt idx="2582">
                  <c:v>2.8141479492187503E-2</c:v>
                </c:pt>
                <c:pt idx="2583">
                  <c:v>1.8411712646484377E-2</c:v>
                </c:pt>
                <c:pt idx="2584">
                  <c:v>1.2873229980468751E-2</c:v>
                </c:pt>
                <c:pt idx="2585">
                  <c:v>2.2153930664062502E-2</c:v>
                </c:pt>
                <c:pt idx="2586">
                  <c:v>2.9937744140625E-2</c:v>
                </c:pt>
                <c:pt idx="2587">
                  <c:v>1.9908599853515625E-2</c:v>
                </c:pt>
                <c:pt idx="2588">
                  <c:v>1.9160156250000001E-2</c:v>
                </c:pt>
                <c:pt idx="2589">
                  <c:v>2.5596771240234375E-2</c:v>
                </c:pt>
                <c:pt idx="2590">
                  <c:v>1.5717315673828124E-2</c:v>
                </c:pt>
                <c:pt idx="2591">
                  <c:v>2.0058288574218749E-2</c:v>
                </c:pt>
                <c:pt idx="2592">
                  <c:v>1.0029144287109375E-2</c:v>
                </c:pt>
                <c:pt idx="2593">
                  <c:v>3.0985565185546876E-2</c:v>
                </c:pt>
                <c:pt idx="2594">
                  <c:v>2.6494903564453127E-2</c:v>
                </c:pt>
                <c:pt idx="2595">
                  <c:v>1.7663269042968752E-2</c:v>
                </c:pt>
                <c:pt idx="2596">
                  <c:v>1.7214202880859376E-2</c:v>
                </c:pt>
                <c:pt idx="2597">
                  <c:v>1.9908599853515625E-2</c:v>
                </c:pt>
                <c:pt idx="2598">
                  <c:v>1.8561401367187501E-2</c:v>
                </c:pt>
                <c:pt idx="2599">
                  <c:v>2.7093658447265627E-2</c:v>
                </c:pt>
                <c:pt idx="2600">
                  <c:v>2.365081787109375E-2</c:v>
                </c:pt>
                <c:pt idx="2601">
                  <c:v>2.6644592285156251E-2</c:v>
                </c:pt>
                <c:pt idx="2602">
                  <c:v>1.9758911132812501E-2</c:v>
                </c:pt>
                <c:pt idx="2603">
                  <c:v>1.3771362304687501E-2</c:v>
                </c:pt>
                <c:pt idx="2604">
                  <c:v>2.3201751708984378E-2</c:v>
                </c:pt>
                <c:pt idx="2605">
                  <c:v>2.6195526123046875E-2</c:v>
                </c:pt>
                <c:pt idx="2606">
                  <c:v>1.4220428466796876E-2</c:v>
                </c:pt>
                <c:pt idx="2607">
                  <c:v>2.1704864501953126E-2</c:v>
                </c:pt>
                <c:pt idx="2608">
                  <c:v>2.125579833984375E-2</c:v>
                </c:pt>
                <c:pt idx="2609">
                  <c:v>1.43701171875E-2</c:v>
                </c:pt>
                <c:pt idx="2610">
                  <c:v>1.7812957763671877E-2</c:v>
                </c:pt>
                <c:pt idx="2611">
                  <c:v>2.3351440429687502E-2</c:v>
                </c:pt>
                <c:pt idx="2612">
                  <c:v>2.7542724609375003E-2</c:v>
                </c:pt>
                <c:pt idx="2613">
                  <c:v>2.5297393798828127E-2</c:v>
                </c:pt>
                <c:pt idx="2614">
                  <c:v>1.0927276611328125E-2</c:v>
                </c:pt>
                <c:pt idx="2615">
                  <c:v>1.9309844970703125E-2</c:v>
                </c:pt>
                <c:pt idx="2616">
                  <c:v>1.3771362304687501E-2</c:v>
                </c:pt>
                <c:pt idx="2617">
                  <c:v>2.125579833984375E-2</c:v>
                </c:pt>
                <c:pt idx="2618">
                  <c:v>2.6195526123046875E-2</c:v>
                </c:pt>
                <c:pt idx="2619">
                  <c:v>2.4548950195312502E-2</c:v>
                </c:pt>
                <c:pt idx="2620">
                  <c:v>2.3800506591796878E-2</c:v>
                </c:pt>
                <c:pt idx="2621">
                  <c:v>1.8262023925781252E-2</c:v>
                </c:pt>
                <c:pt idx="2622">
                  <c:v>2.3351440429687502E-2</c:v>
                </c:pt>
                <c:pt idx="2623">
                  <c:v>2.4698638916015626E-2</c:v>
                </c:pt>
                <c:pt idx="2624">
                  <c:v>2.2004241943359377E-2</c:v>
                </c:pt>
                <c:pt idx="2625">
                  <c:v>1.8411712646484377E-2</c:v>
                </c:pt>
                <c:pt idx="2626">
                  <c:v>2.4099884033203126E-2</c:v>
                </c:pt>
                <c:pt idx="2627">
                  <c:v>1.9609222412109377E-2</c:v>
                </c:pt>
                <c:pt idx="2628">
                  <c:v>1.9758911132812501E-2</c:v>
                </c:pt>
                <c:pt idx="2629">
                  <c:v>2.065704345703125E-2</c:v>
                </c:pt>
                <c:pt idx="2630">
                  <c:v>1.676513671875E-2</c:v>
                </c:pt>
                <c:pt idx="2631">
                  <c:v>1.2873229980468751E-2</c:v>
                </c:pt>
                <c:pt idx="2632">
                  <c:v>1.9459533691406249E-2</c:v>
                </c:pt>
                <c:pt idx="2633">
                  <c:v>3.05364990234375E-2</c:v>
                </c:pt>
                <c:pt idx="2634">
                  <c:v>1.9609222412109377E-2</c:v>
                </c:pt>
                <c:pt idx="2635">
                  <c:v>1.526824951171875E-2</c:v>
                </c:pt>
                <c:pt idx="2636">
                  <c:v>2.0357666015625001E-2</c:v>
                </c:pt>
                <c:pt idx="2637">
                  <c:v>2.3800506591796878E-2</c:v>
                </c:pt>
                <c:pt idx="2638">
                  <c:v>2.0956420898437501E-2</c:v>
                </c:pt>
                <c:pt idx="2639">
                  <c:v>2.7093658447265627E-2</c:v>
                </c:pt>
                <c:pt idx="2640">
                  <c:v>2.245330810546875E-2</c:v>
                </c:pt>
                <c:pt idx="2641">
                  <c:v>1.4819183349609376E-2</c:v>
                </c:pt>
                <c:pt idx="2642">
                  <c:v>1.5118560791015626E-2</c:v>
                </c:pt>
                <c:pt idx="2643">
                  <c:v>2.424957275390625E-2</c:v>
                </c:pt>
                <c:pt idx="2644">
                  <c:v>1.6465759277343752E-2</c:v>
                </c:pt>
                <c:pt idx="2645">
                  <c:v>9.5800781250000005E-3</c:v>
                </c:pt>
                <c:pt idx="2646">
                  <c:v>1.0029144287109375E-2</c:v>
                </c:pt>
                <c:pt idx="2647">
                  <c:v>2.0357666015625001E-2</c:v>
                </c:pt>
                <c:pt idx="2648">
                  <c:v>2.1106109619140626E-2</c:v>
                </c:pt>
                <c:pt idx="2649">
                  <c:v>2.0357666015625001E-2</c:v>
                </c:pt>
                <c:pt idx="2650">
                  <c:v>2.424957275390625E-2</c:v>
                </c:pt>
                <c:pt idx="2651">
                  <c:v>2.5297393798828127E-2</c:v>
                </c:pt>
                <c:pt idx="2652">
                  <c:v>2.3950195312500002E-2</c:v>
                </c:pt>
                <c:pt idx="2653">
                  <c:v>3.0386810302734376E-2</c:v>
                </c:pt>
                <c:pt idx="2654">
                  <c:v>1.526824951171875E-2</c:v>
                </c:pt>
                <c:pt idx="2655">
                  <c:v>1.9160156250000001E-2</c:v>
                </c:pt>
                <c:pt idx="2656">
                  <c:v>1.6465759277343752E-2</c:v>
                </c:pt>
                <c:pt idx="2657">
                  <c:v>1.8561401367187501E-2</c:v>
                </c:pt>
                <c:pt idx="2658">
                  <c:v>3.3530273437500001E-2</c:v>
                </c:pt>
                <c:pt idx="2659">
                  <c:v>2.7243347167968751E-2</c:v>
                </c:pt>
                <c:pt idx="2660">
                  <c:v>2.8889923095703127E-2</c:v>
                </c:pt>
                <c:pt idx="2661">
                  <c:v>2.8590545654296876E-2</c:v>
                </c:pt>
                <c:pt idx="2662">
                  <c:v>2.0357666015625001E-2</c:v>
                </c:pt>
                <c:pt idx="2663">
                  <c:v>2.3950195312500002E-2</c:v>
                </c:pt>
                <c:pt idx="2664">
                  <c:v>2.6345214843750003E-2</c:v>
                </c:pt>
                <c:pt idx="2665">
                  <c:v>2.0956420898437501E-2</c:v>
                </c:pt>
                <c:pt idx="2666">
                  <c:v>2.0207977294921877E-2</c:v>
                </c:pt>
                <c:pt idx="2667">
                  <c:v>1.8860778808593753E-2</c:v>
                </c:pt>
                <c:pt idx="2668">
                  <c:v>2.7393035888671875E-2</c:v>
                </c:pt>
                <c:pt idx="2669">
                  <c:v>2.5147705078125002E-2</c:v>
                </c:pt>
                <c:pt idx="2670">
                  <c:v>1.7812957763671877E-2</c:v>
                </c:pt>
                <c:pt idx="2671">
                  <c:v>2.3501129150390626E-2</c:v>
                </c:pt>
                <c:pt idx="2672">
                  <c:v>2.7542724609375003E-2</c:v>
                </c:pt>
                <c:pt idx="2673">
                  <c:v>2.6494903564453127E-2</c:v>
                </c:pt>
                <c:pt idx="2674">
                  <c:v>2.5896148681640627E-2</c:v>
                </c:pt>
                <c:pt idx="2675">
                  <c:v>1.7363891601562501E-2</c:v>
                </c:pt>
                <c:pt idx="2676">
                  <c:v>2.5896148681640627E-2</c:v>
                </c:pt>
                <c:pt idx="2677">
                  <c:v>2.4698638916015626E-2</c:v>
                </c:pt>
                <c:pt idx="2678">
                  <c:v>1.43701171875E-2</c:v>
                </c:pt>
                <c:pt idx="2679">
                  <c:v>1.49688720703125E-2</c:v>
                </c:pt>
                <c:pt idx="2680">
                  <c:v>2.5896148681640627E-2</c:v>
                </c:pt>
                <c:pt idx="2681">
                  <c:v>1.1975097656250001E-2</c:v>
                </c:pt>
                <c:pt idx="2682">
                  <c:v>2.4548950195312502E-2</c:v>
                </c:pt>
                <c:pt idx="2683">
                  <c:v>2.3800506591796878E-2</c:v>
                </c:pt>
                <c:pt idx="2684">
                  <c:v>2.93389892578125E-2</c:v>
                </c:pt>
                <c:pt idx="2685">
                  <c:v>1.9010467529296877E-2</c:v>
                </c:pt>
                <c:pt idx="2686">
                  <c:v>1.676513671875E-2</c:v>
                </c:pt>
                <c:pt idx="2687">
                  <c:v>1.9010467529296877E-2</c:v>
                </c:pt>
                <c:pt idx="2688">
                  <c:v>2.9937744140625E-2</c:v>
                </c:pt>
                <c:pt idx="2689">
                  <c:v>1.9010467529296877E-2</c:v>
                </c:pt>
                <c:pt idx="2690">
                  <c:v>3.6374359130859374E-2</c:v>
                </c:pt>
                <c:pt idx="2691">
                  <c:v>2.4998016357421875E-2</c:v>
                </c:pt>
                <c:pt idx="2692">
                  <c:v>2.185455322265625E-2</c:v>
                </c:pt>
                <c:pt idx="2693">
                  <c:v>1.8561401367187501E-2</c:v>
                </c:pt>
                <c:pt idx="2694">
                  <c:v>1.9459533691406249E-2</c:v>
                </c:pt>
                <c:pt idx="2695">
                  <c:v>2.8740234375E-2</c:v>
                </c:pt>
                <c:pt idx="2696">
                  <c:v>2.305206298828125E-2</c:v>
                </c:pt>
                <c:pt idx="2697">
                  <c:v>2.7842102050781251E-2</c:v>
                </c:pt>
                <c:pt idx="2698">
                  <c:v>2.1555175781250002E-2</c:v>
                </c:pt>
                <c:pt idx="2699">
                  <c:v>2.3351440429687502E-2</c:v>
                </c:pt>
                <c:pt idx="2700">
                  <c:v>2.3501129150390626E-2</c:v>
                </c:pt>
                <c:pt idx="2701">
                  <c:v>2.9488677978515627E-2</c:v>
                </c:pt>
                <c:pt idx="2702">
                  <c:v>2.2303619384765626E-2</c:v>
                </c:pt>
                <c:pt idx="2703">
                  <c:v>1.2573852539062501E-2</c:v>
                </c:pt>
                <c:pt idx="2704">
                  <c:v>1.6615447998046876E-2</c:v>
                </c:pt>
                <c:pt idx="2705">
                  <c:v>2.0956420898437501E-2</c:v>
                </c:pt>
                <c:pt idx="2706">
                  <c:v>1.676513671875E-2</c:v>
                </c:pt>
                <c:pt idx="2707">
                  <c:v>2.5746459960937502E-2</c:v>
                </c:pt>
                <c:pt idx="2708">
                  <c:v>2.365081787109375E-2</c:v>
                </c:pt>
                <c:pt idx="2709">
                  <c:v>3.5925292968750001E-2</c:v>
                </c:pt>
                <c:pt idx="2710">
                  <c:v>1.5567626953125E-2</c:v>
                </c:pt>
                <c:pt idx="2711">
                  <c:v>1.9459533691406249E-2</c:v>
                </c:pt>
                <c:pt idx="2712">
                  <c:v>2.8440856933593751E-2</c:v>
                </c:pt>
                <c:pt idx="2713">
                  <c:v>2.185455322265625E-2</c:v>
                </c:pt>
                <c:pt idx="2714">
                  <c:v>1.7064514160156252E-2</c:v>
                </c:pt>
                <c:pt idx="2715">
                  <c:v>1.8262023925781252E-2</c:v>
                </c:pt>
                <c:pt idx="2716">
                  <c:v>2.6195526123046875E-2</c:v>
                </c:pt>
                <c:pt idx="2717">
                  <c:v>2.2004241943359377E-2</c:v>
                </c:pt>
                <c:pt idx="2718">
                  <c:v>1.8411712646484377E-2</c:v>
                </c:pt>
                <c:pt idx="2719">
                  <c:v>1.7064514160156252E-2</c:v>
                </c:pt>
                <c:pt idx="2720">
                  <c:v>3.3829650878906249E-2</c:v>
                </c:pt>
                <c:pt idx="2721">
                  <c:v>2.5746459960937502E-2</c:v>
                </c:pt>
                <c:pt idx="2722">
                  <c:v>1.8711090087890625E-2</c:v>
                </c:pt>
                <c:pt idx="2723">
                  <c:v>2.0806732177734377E-2</c:v>
                </c:pt>
                <c:pt idx="2724">
                  <c:v>2.8141479492187503E-2</c:v>
                </c:pt>
                <c:pt idx="2725">
                  <c:v>2.1106109619140626E-2</c:v>
                </c:pt>
                <c:pt idx="2726">
                  <c:v>2.2602996826171878E-2</c:v>
                </c:pt>
                <c:pt idx="2727">
                  <c:v>2.7243347167968751E-2</c:v>
                </c:pt>
                <c:pt idx="2728">
                  <c:v>2.125579833984375E-2</c:v>
                </c:pt>
                <c:pt idx="2729">
                  <c:v>1.1226654052734375E-2</c:v>
                </c:pt>
                <c:pt idx="2730">
                  <c:v>2.1704864501953126E-2</c:v>
                </c:pt>
                <c:pt idx="2731">
                  <c:v>3.4428405761718753E-2</c:v>
                </c:pt>
                <c:pt idx="2732">
                  <c:v>2.4099884033203126E-2</c:v>
                </c:pt>
                <c:pt idx="2733">
                  <c:v>2.2902374267578126E-2</c:v>
                </c:pt>
                <c:pt idx="2734">
                  <c:v>2.2902374267578126E-2</c:v>
                </c:pt>
                <c:pt idx="2735">
                  <c:v>2.4848327636718751E-2</c:v>
                </c:pt>
                <c:pt idx="2736">
                  <c:v>1.526824951171875E-2</c:v>
                </c:pt>
                <c:pt idx="2737">
                  <c:v>1.1076965332031251E-2</c:v>
                </c:pt>
                <c:pt idx="2738">
                  <c:v>1.5717315673828124E-2</c:v>
                </c:pt>
                <c:pt idx="2739">
                  <c:v>2.6943969726562503E-2</c:v>
                </c:pt>
                <c:pt idx="2740">
                  <c:v>2.6794281005859375E-2</c:v>
                </c:pt>
                <c:pt idx="2741">
                  <c:v>2.6794281005859375E-2</c:v>
                </c:pt>
                <c:pt idx="2742">
                  <c:v>2.1704864501953126E-2</c:v>
                </c:pt>
                <c:pt idx="2743">
                  <c:v>3.3530273437500001E-2</c:v>
                </c:pt>
                <c:pt idx="2744">
                  <c:v>2.3201751708984378E-2</c:v>
                </c:pt>
                <c:pt idx="2745">
                  <c:v>1.9010467529296877E-2</c:v>
                </c:pt>
                <c:pt idx="2746">
                  <c:v>1.8112335205078125E-2</c:v>
                </c:pt>
                <c:pt idx="2747">
                  <c:v>2.3351440429687502E-2</c:v>
                </c:pt>
                <c:pt idx="2748">
                  <c:v>2.3201751708984378E-2</c:v>
                </c:pt>
                <c:pt idx="2749">
                  <c:v>1.526824951171875E-2</c:v>
                </c:pt>
                <c:pt idx="2750">
                  <c:v>2.245330810546875E-2</c:v>
                </c:pt>
                <c:pt idx="2751">
                  <c:v>2.2602996826171878E-2</c:v>
                </c:pt>
                <c:pt idx="2752">
                  <c:v>1.2274475097656251E-2</c:v>
                </c:pt>
                <c:pt idx="2753">
                  <c:v>2.065704345703125E-2</c:v>
                </c:pt>
                <c:pt idx="2754">
                  <c:v>2.365081787109375E-2</c:v>
                </c:pt>
                <c:pt idx="2755">
                  <c:v>2.0806732177734377E-2</c:v>
                </c:pt>
                <c:pt idx="2756">
                  <c:v>1.5118560791015626E-2</c:v>
                </c:pt>
                <c:pt idx="2757">
                  <c:v>2.1555175781250002E-2</c:v>
                </c:pt>
                <c:pt idx="2758">
                  <c:v>2.93389892578125E-2</c:v>
                </c:pt>
                <c:pt idx="2759">
                  <c:v>1.6016693115234376E-2</c:v>
                </c:pt>
                <c:pt idx="2760">
                  <c:v>1.8711090087890625E-2</c:v>
                </c:pt>
                <c:pt idx="2761">
                  <c:v>2.2004241943359377E-2</c:v>
                </c:pt>
                <c:pt idx="2762">
                  <c:v>2.1405487060546877E-2</c:v>
                </c:pt>
                <c:pt idx="2763">
                  <c:v>1.8561401367187501E-2</c:v>
                </c:pt>
                <c:pt idx="2764">
                  <c:v>1.7663269042968752E-2</c:v>
                </c:pt>
                <c:pt idx="2765">
                  <c:v>2.2752685546875002E-2</c:v>
                </c:pt>
                <c:pt idx="2766">
                  <c:v>2.6045837402343751E-2</c:v>
                </c:pt>
                <c:pt idx="2767">
                  <c:v>0.279019775390625</c:v>
                </c:pt>
                <c:pt idx="2768">
                  <c:v>1.9990928649902344</c:v>
                </c:pt>
                <c:pt idx="2769">
                  <c:v>2.0531304931640628</c:v>
                </c:pt>
                <c:pt idx="2770">
                  <c:v>1.8305433654785157</c:v>
                </c:pt>
                <c:pt idx="2771">
                  <c:v>1.7774038696289063</c:v>
                </c:pt>
                <c:pt idx="2772">
                  <c:v>1.6780105590820313</c:v>
                </c:pt>
                <c:pt idx="2773">
                  <c:v>1.471739501953125</c:v>
                </c:pt>
                <c:pt idx="2774">
                  <c:v>1.3696517944335938</c:v>
                </c:pt>
                <c:pt idx="2775">
                  <c:v>1.2204121398925782</c:v>
                </c:pt>
                <c:pt idx="2776">
                  <c:v>0.96504318237304687</c:v>
                </c:pt>
                <c:pt idx="2777">
                  <c:v>0.81550415039062507</c:v>
                </c:pt>
                <c:pt idx="2778">
                  <c:v>0.50325347900390627</c:v>
                </c:pt>
                <c:pt idx="2779">
                  <c:v>0.30895751953125</c:v>
                </c:pt>
                <c:pt idx="2780">
                  <c:v>4.7451324462890625E-2</c:v>
                </c:pt>
                <c:pt idx="2781">
                  <c:v>-0.10807525634765626</c:v>
                </c:pt>
                <c:pt idx="2782">
                  <c:v>-0.4544549560546875</c:v>
                </c:pt>
                <c:pt idx="2783">
                  <c:v>-0.7207511901855469</c:v>
                </c:pt>
                <c:pt idx="2784">
                  <c:v>-0.75862243652343753</c:v>
                </c:pt>
                <c:pt idx="2785">
                  <c:v>-0.86924240112304696</c:v>
                </c:pt>
                <c:pt idx="2786">
                  <c:v>-0.92163345336914071</c:v>
                </c:pt>
                <c:pt idx="2787">
                  <c:v>-0.99902252197265629</c:v>
                </c:pt>
                <c:pt idx="2788">
                  <c:v>-1.0419831848144532</c:v>
                </c:pt>
                <c:pt idx="2789">
                  <c:v>-1.0565029907226564</c:v>
                </c:pt>
                <c:pt idx="2790">
                  <c:v>-1.0571017456054688</c:v>
                </c:pt>
                <c:pt idx="2791">
                  <c:v>-1.1367361450195312</c:v>
                </c:pt>
                <c:pt idx="2792">
                  <c:v>-1.2795391845703126</c:v>
                </c:pt>
                <c:pt idx="2793">
                  <c:v>-1.3988410949707033</c:v>
                </c:pt>
                <c:pt idx="2794">
                  <c:v>-1.3916560363769532</c:v>
                </c:pt>
                <c:pt idx="2795">
                  <c:v>-1.3045372009277345</c:v>
                </c:pt>
                <c:pt idx="2796">
                  <c:v>-1.1255094909667969</c:v>
                </c:pt>
                <c:pt idx="2797">
                  <c:v>-4.0415954589843754E-2</c:v>
                </c:pt>
                <c:pt idx="2798">
                  <c:v>7.3946228027343755E-2</c:v>
                </c:pt>
                <c:pt idx="2799">
                  <c:v>8.9813232421874999E-4</c:v>
                </c:pt>
                <c:pt idx="2800">
                  <c:v>3.4578094482421877E-2</c:v>
                </c:pt>
                <c:pt idx="2801">
                  <c:v>2.4848327636718751E-2</c:v>
                </c:pt>
                <c:pt idx="2802">
                  <c:v>2.93389892578125E-2</c:v>
                </c:pt>
                <c:pt idx="2803">
                  <c:v>2.4998016357421875E-2</c:v>
                </c:pt>
                <c:pt idx="2804">
                  <c:v>2.5147705078125002E-2</c:v>
                </c:pt>
                <c:pt idx="2805">
                  <c:v>2.8740234375E-2</c:v>
                </c:pt>
                <c:pt idx="2806">
                  <c:v>3.0835876464843752E-2</c:v>
                </c:pt>
                <c:pt idx="2807">
                  <c:v>3.4877471923828125E-2</c:v>
                </c:pt>
                <c:pt idx="2808">
                  <c:v>3.0237121582031252E-2</c:v>
                </c:pt>
                <c:pt idx="2809">
                  <c:v>1.5567626953125E-2</c:v>
                </c:pt>
                <c:pt idx="2810">
                  <c:v>1.9908599853515625E-2</c:v>
                </c:pt>
                <c:pt idx="2811">
                  <c:v>1.8411712646484377E-2</c:v>
                </c:pt>
                <c:pt idx="2812">
                  <c:v>1.9758911132812501E-2</c:v>
                </c:pt>
                <c:pt idx="2813">
                  <c:v>2.3201751708984378E-2</c:v>
                </c:pt>
                <c:pt idx="2814">
                  <c:v>2.4399261474609375E-2</c:v>
                </c:pt>
                <c:pt idx="2815">
                  <c:v>2.4099884033203126E-2</c:v>
                </c:pt>
                <c:pt idx="2816">
                  <c:v>2.1405487060546877E-2</c:v>
                </c:pt>
                <c:pt idx="2817">
                  <c:v>1.9609222412109377E-2</c:v>
                </c:pt>
                <c:pt idx="2818">
                  <c:v>2.2752685546875002E-2</c:v>
                </c:pt>
                <c:pt idx="2819">
                  <c:v>2.8440856933593751E-2</c:v>
                </c:pt>
                <c:pt idx="2820">
                  <c:v>2.9638366699218752E-2</c:v>
                </c:pt>
                <c:pt idx="2821">
                  <c:v>2.5596771240234375E-2</c:v>
                </c:pt>
                <c:pt idx="2822">
                  <c:v>2.4998016357421875E-2</c:v>
                </c:pt>
                <c:pt idx="2823">
                  <c:v>3.0985565185546876E-2</c:v>
                </c:pt>
                <c:pt idx="2824">
                  <c:v>3.0386810302734376E-2</c:v>
                </c:pt>
                <c:pt idx="2825">
                  <c:v>2.2004241943359377E-2</c:v>
                </c:pt>
                <c:pt idx="2826">
                  <c:v>2.0058288574218749E-2</c:v>
                </c:pt>
                <c:pt idx="2827">
                  <c:v>1.49688720703125E-2</c:v>
                </c:pt>
                <c:pt idx="2828">
                  <c:v>2.5896148681640627E-2</c:v>
                </c:pt>
                <c:pt idx="2829">
                  <c:v>3.3230895996093752E-2</c:v>
                </c:pt>
                <c:pt idx="2830">
                  <c:v>2.4548950195312502E-2</c:v>
                </c:pt>
                <c:pt idx="2831">
                  <c:v>2.1704864501953126E-2</c:v>
                </c:pt>
                <c:pt idx="2832">
                  <c:v>2.6345214843750003E-2</c:v>
                </c:pt>
                <c:pt idx="2833">
                  <c:v>2.1405487060546877E-2</c:v>
                </c:pt>
                <c:pt idx="2834">
                  <c:v>1.0627899169921875E-2</c:v>
                </c:pt>
                <c:pt idx="2835">
                  <c:v>2.2602996826171878E-2</c:v>
                </c:pt>
                <c:pt idx="2836">
                  <c:v>2.2004241943359377E-2</c:v>
                </c:pt>
                <c:pt idx="2837">
                  <c:v>1.9010467529296877E-2</c:v>
                </c:pt>
                <c:pt idx="2838">
                  <c:v>2.0058288574218749E-2</c:v>
                </c:pt>
                <c:pt idx="2839">
                  <c:v>1.7962646484375001E-2</c:v>
                </c:pt>
                <c:pt idx="2840">
                  <c:v>2.0357666015625001E-2</c:v>
                </c:pt>
                <c:pt idx="2841">
                  <c:v>1.9160156250000001E-2</c:v>
                </c:pt>
                <c:pt idx="2842">
                  <c:v>2.7243347167968751E-2</c:v>
                </c:pt>
                <c:pt idx="2843">
                  <c:v>2.0207977294921877E-2</c:v>
                </c:pt>
                <c:pt idx="2844">
                  <c:v>2.7393035888671875E-2</c:v>
                </c:pt>
                <c:pt idx="2845">
                  <c:v>2.6644592285156251E-2</c:v>
                </c:pt>
                <c:pt idx="2846">
                  <c:v>2.5447082519531251E-2</c:v>
                </c:pt>
                <c:pt idx="2847">
                  <c:v>2.5596771240234375E-2</c:v>
                </c:pt>
                <c:pt idx="2848">
                  <c:v>2.5596771240234375E-2</c:v>
                </c:pt>
                <c:pt idx="2849">
                  <c:v>2.424957275390625E-2</c:v>
                </c:pt>
                <c:pt idx="2850">
                  <c:v>3.0985565185546876E-2</c:v>
                </c:pt>
                <c:pt idx="2851">
                  <c:v>3.2183074951171876E-2</c:v>
                </c:pt>
                <c:pt idx="2852">
                  <c:v>2.5147705078125002E-2</c:v>
                </c:pt>
                <c:pt idx="2853">
                  <c:v>2.8291168212890627E-2</c:v>
                </c:pt>
                <c:pt idx="2854">
                  <c:v>2.3201751708984378E-2</c:v>
                </c:pt>
                <c:pt idx="2855">
                  <c:v>2.9937744140625E-2</c:v>
                </c:pt>
                <c:pt idx="2856">
                  <c:v>2.1704864501953126E-2</c:v>
                </c:pt>
                <c:pt idx="2857">
                  <c:v>2.3351440429687502E-2</c:v>
                </c:pt>
                <c:pt idx="2858">
                  <c:v>2.065704345703125E-2</c:v>
                </c:pt>
                <c:pt idx="2859">
                  <c:v>1.9908599853515625E-2</c:v>
                </c:pt>
                <c:pt idx="2860">
                  <c:v>1.8711090087890625E-2</c:v>
                </c:pt>
                <c:pt idx="2861">
                  <c:v>2.1704864501953126E-2</c:v>
                </c:pt>
                <c:pt idx="2862">
                  <c:v>3.2183074951171876E-2</c:v>
                </c:pt>
                <c:pt idx="2863">
                  <c:v>2.4848327636718751E-2</c:v>
                </c:pt>
                <c:pt idx="2864">
                  <c:v>2.245330810546875E-2</c:v>
                </c:pt>
                <c:pt idx="2865">
                  <c:v>2.5746459960937502E-2</c:v>
                </c:pt>
                <c:pt idx="2866">
                  <c:v>2.7692413330078127E-2</c:v>
                </c:pt>
                <c:pt idx="2867">
                  <c:v>-2.2453308105468751E-3</c:v>
                </c:pt>
                <c:pt idx="2868">
                  <c:v>7.4245605468750003E-2</c:v>
                </c:pt>
                <c:pt idx="2869">
                  <c:v>-5.6881713867187505E-3</c:v>
                </c:pt>
                <c:pt idx="2870">
                  <c:v>2.9937744140625E-2</c:v>
                </c:pt>
                <c:pt idx="2871">
                  <c:v>3.5326538085937505E-2</c:v>
                </c:pt>
                <c:pt idx="2872">
                  <c:v>2.8291168212890627E-2</c:v>
                </c:pt>
                <c:pt idx="2873">
                  <c:v>2.4998016357421875E-2</c:v>
                </c:pt>
                <c:pt idx="2874">
                  <c:v>2.2752685546875002E-2</c:v>
                </c:pt>
                <c:pt idx="2875">
                  <c:v>3.0835876464843752E-2</c:v>
                </c:pt>
                <c:pt idx="2876">
                  <c:v>3.6374359130859374E-2</c:v>
                </c:pt>
                <c:pt idx="2877">
                  <c:v>2.2153930664062502E-2</c:v>
                </c:pt>
                <c:pt idx="2878">
                  <c:v>2.0507354736328125E-2</c:v>
                </c:pt>
                <c:pt idx="2879">
                  <c:v>3.278182983398438E-2</c:v>
                </c:pt>
                <c:pt idx="2880">
                  <c:v>2.2303619384765626E-2</c:v>
                </c:pt>
                <c:pt idx="2881">
                  <c:v>2.7393035888671875E-2</c:v>
                </c:pt>
                <c:pt idx="2882">
                  <c:v>1.5717315673828124E-2</c:v>
                </c:pt>
                <c:pt idx="2883">
                  <c:v>2.5297393798828127E-2</c:v>
                </c:pt>
                <c:pt idx="2884">
                  <c:v>2.6494903564453127E-2</c:v>
                </c:pt>
                <c:pt idx="2885">
                  <c:v>3.5176849365234374E-2</c:v>
                </c:pt>
                <c:pt idx="2886">
                  <c:v>2.9488677978515627E-2</c:v>
                </c:pt>
                <c:pt idx="2887">
                  <c:v>2.125579833984375E-2</c:v>
                </c:pt>
                <c:pt idx="2888">
                  <c:v>2.7692413330078127E-2</c:v>
                </c:pt>
                <c:pt idx="2889">
                  <c:v>2.3800506591796878E-2</c:v>
                </c:pt>
                <c:pt idx="2890">
                  <c:v>2.9189300537109376E-2</c:v>
                </c:pt>
                <c:pt idx="2891">
                  <c:v>2.5147705078125002E-2</c:v>
                </c:pt>
                <c:pt idx="2892">
                  <c:v>1.7363891601562501E-2</c:v>
                </c:pt>
                <c:pt idx="2893">
                  <c:v>3.113525390625E-2</c:v>
                </c:pt>
                <c:pt idx="2894">
                  <c:v>2.9638366699218752E-2</c:v>
                </c:pt>
                <c:pt idx="2895">
                  <c:v>2.6943969726562503E-2</c:v>
                </c:pt>
                <c:pt idx="2896">
                  <c:v>1.9609222412109377E-2</c:v>
                </c:pt>
                <c:pt idx="2897">
                  <c:v>2.365081787109375E-2</c:v>
                </c:pt>
                <c:pt idx="2898">
                  <c:v>2.9189300537109376E-2</c:v>
                </c:pt>
                <c:pt idx="2899">
                  <c:v>2.9039611816406252E-2</c:v>
                </c:pt>
                <c:pt idx="2900">
                  <c:v>2.6943969726562503E-2</c:v>
                </c:pt>
                <c:pt idx="2901">
                  <c:v>1.8711090087890625E-2</c:v>
                </c:pt>
                <c:pt idx="2902">
                  <c:v>2.7991790771484375E-2</c:v>
                </c:pt>
                <c:pt idx="2903">
                  <c:v>3.5176849365234374E-2</c:v>
                </c:pt>
                <c:pt idx="2904">
                  <c:v>3.6374359130859374E-2</c:v>
                </c:pt>
                <c:pt idx="2905">
                  <c:v>2.7692413330078127E-2</c:v>
                </c:pt>
                <c:pt idx="2906">
                  <c:v>3.3979339599609373E-2</c:v>
                </c:pt>
                <c:pt idx="2907">
                  <c:v>3.3530273437500001E-2</c:v>
                </c:pt>
                <c:pt idx="2908">
                  <c:v>3.6374359130859374E-2</c:v>
                </c:pt>
                <c:pt idx="2909">
                  <c:v>2.9638366699218752E-2</c:v>
                </c:pt>
                <c:pt idx="2910">
                  <c:v>2.5447082519531251E-2</c:v>
                </c:pt>
                <c:pt idx="2911">
                  <c:v>2.0207977294921877E-2</c:v>
                </c:pt>
                <c:pt idx="2912">
                  <c:v>2.7542724609375003E-2</c:v>
                </c:pt>
                <c:pt idx="2913">
                  <c:v>3.113525390625E-2</c:v>
                </c:pt>
                <c:pt idx="2914">
                  <c:v>1.8262023925781252E-2</c:v>
                </c:pt>
                <c:pt idx="2915">
                  <c:v>3.0087432861328128E-2</c:v>
                </c:pt>
                <c:pt idx="2916">
                  <c:v>3.4278717041015629E-2</c:v>
                </c:pt>
                <c:pt idx="2917">
                  <c:v>2.4099884033203126E-2</c:v>
                </c:pt>
                <c:pt idx="2918">
                  <c:v>1.5118560791015626E-2</c:v>
                </c:pt>
                <c:pt idx="2919">
                  <c:v>3.2033386230468752E-2</c:v>
                </c:pt>
                <c:pt idx="2920">
                  <c:v>3.3679962158203125E-2</c:v>
                </c:pt>
                <c:pt idx="2921">
                  <c:v>2.7093658447265627E-2</c:v>
                </c:pt>
                <c:pt idx="2922">
                  <c:v>2.6943969726562503E-2</c:v>
                </c:pt>
                <c:pt idx="2923">
                  <c:v>2.8440856933593751E-2</c:v>
                </c:pt>
                <c:pt idx="2924">
                  <c:v>2.4848327636718751E-2</c:v>
                </c:pt>
                <c:pt idx="2925">
                  <c:v>3.158432006835938E-2</c:v>
                </c:pt>
                <c:pt idx="2926">
                  <c:v>2.4548950195312502E-2</c:v>
                </c:pt>
                <c:pt idx="2927">
                  <c:v>2.5596771240234375E-2</c:v>
                </c:pt>
                <c:pt idx="2928">
                  <c:v>2.3501129150390626E-2</c:v>
                </c:pt>
                <c:pt idx="2929">
                  <c:v>1.9459533691406249E-2</c:v>
                </c:pt>
                <c:pt idx="2930">
                  <c:v>3.4877471923828125E-2</c:v>
                </c:pt>
                <c:pt idx="2931">
                  <c:v>2.2153930664062502E-2</c:v>
                </c:pt>
                <c:pt idx="2932">
                  <c:v>1.9010467529296877E-2</c:v>
                </c:pt>
                <c:pt idx="2933">
                  <c:v>3.05364990234375E-2</c:v>
                </c:pt>
                <c:pt idx="2934">
                  <c:v>2.8889923095703127E-2</c:v>
                </c:pt>
                <c:pt idx="2935">
                  <c:v>2.6494903564453127E-2</c:v>
                </c:pt>
                <c:pt idx="2936">
                  <c:v>2.6494903564453127E-2</c:v>
                </c:pt>
                <c:pt idx="2937">
                  <c:v>2.6943969726562503E-2</c:v>
                </c:pt>
                <c:pt idx="2938">
                  <c:v>2.7093658447265627E-2</c:v>
                </c:pt>
                <c:pt idx="2939">
                  <c:v>3.4877471923828125E-2</c:v>
                </c:pt>
                <c:pt idx="2940">
                  <c:v>3.4578094482421877E-2</c:v>
                </c:pt>
                <c:pt idx="2941">
                  <c:v>3.5326538085937505E-2</c:v>
                </c:pt>
                <c:pt idx="2942">
                  <c:v>2.2602996826171878E-2</c:v>
                </c:pt>
                <c:pt idx="2943">
                  <c:v>2.3800506591796878E-2</c:v>
                </c:pt>
                <c:pt idx="2944">
                  <c:v>1.9010467529296877E-2</c:v>
                </c:pt>
                <c:pt idx="2945">
                  <c:v>2.4099884033203126E-2</c:v>
                </c:pt>
                <c:pt idx="2946">
                  <c:v>1.7812957763671877E-2</c:v>
                </c:pt>
                <c:pt idx="2947">
                  <c:v>2.2303619384765626E-2</c:v>
                </c:pt>
                <c:pt idx="2948">
                  <c:v>2.1555175781250002E-2</c:v>
                </c:pt>
                <c:pt idx="2949">
                  <c:v>3.113525390625E-2</c:v>
                </c:pt>
                <c:pt idx="2950">
                  <c:v>1.5867004394531252E-2</c:v>
                </c:pt>
                <c:pt idx="2951">
                  <c:v>2.245330810546875E-2</c:v>
                </c:pt>
                <c:pt idx="2952">
                  <c:v>2.5746459960937502E-2</c:v>
                </c:pt>
                <c:pt idx="2953">
                  <c:v>1.7513580322265625E-2</c:v>
                </c:pt>
                <c:pt idx="2954">
                  <c:v>2.5896148681640627E-2</c:v>
                </c:pt>
                <c:pt idx="2955">
                  <c:v>1.6615447998046876E-2</c:v>
                </c:pt>
                <c:pt idx="2956">
                  <c:v>3.9218444824218754E-2</c:v>
                </c:pt>
                <c:pt idx="2957">
                  <c:v>3.0686187744140628E-2</c:v>
                </c:pt>
                <c:pt idx="2958">
                  <c:v>2.9937744140625E-2</c:v>
                </c:pt>
                <c:pt idx="2959">
                  <c:v>1.2274475097656251E-2</c:v>
                </c:pt>
                <c:pt idx="2960">
                  <c:v>2.3501129150390626E-2</c:v>
                </c:pt>
                <c:pt idx="2961">
                  <c:v>2.3201751708984378E-2</c:v>
                </c:pt>
                <c:pt idx="2962">
                  <c:v>2.4698638916015626E-2</c:v>
                </c:pt>
                <c:pt idx="2963">
                  <c:v>1.8411712646484377E-2</c:v>
                </c:pt>
                <c:pt idx="2964">
                  <c:v>1.7663269042968752E-2</c:v>
                </c:pt>
                <c:pt idx="2965">
                  <c:v>2.5147705078125002E-2</c:v>
                </c:pt>
                <c:pt idx="2966">
                  <c:v>3.6823425292968753E-2</c:v>
                </c:pt>
                <c:pt idx="2967">
                  <c:v>2.305206298828125E-2</c:v>
                </c:pt>
                <c:pt idx="2968">
                  <c:v>2.4848327636718751E-2</c:v>
                </c:pt>
                <c:pt idx="2969">
                  <c:v>2.5297393798828127E-2</c:v>
                </c:pt>
                <c:pt idx="2970">
                  <c:v>2.125579833984375E-2</c:v>
                </c:pt>
                <c:pt idx="2971">
                  <c:v>2.8889923095703127E-2</c:v>
                </c:pt>
                <c:pt idx="2972">
                  <c:v>1.7363891601562501E-2</c:v>
                </c:pt>
                <c:pt idx="2973">
                  <c:v>1.7962646484375001E-2</c:v>
                </c:pt>
                <c:pt idx="2974">
                  <c:v>2.7842102050781251E-2</c:v>
                </c:pt>
                <c:pt idx="2975">
                  <c:v>2.2153930664062502E-2</c:v>
                </c:pt>
                <c:pt idx="2976">
                  <c:v>2.7093658447265627E-2</c:v>
                </c:pt>
                <c:pt idx="2977">
                  <c:v>2.2303619384765626E-2</c:v>
                </c:pt>
                <c:pt idx="2978">
                  <c:v>2.5297393798828127E-2</c:v>
                </c:pt>
                <c:pt idx="2979">
                  <c:v>2.305206298828125E-2</c:v>
                </c:pt>
                <c:pt idx="2980">
                  <c:v>1.9010467529296877E-2</c:v>
                </c:pt>
                <c:pt idx="2981">
                  <c:v>2.6644592285156251E-2</c:v>
                </c:pt>
                <c:pt idx="2982">
                  <c:v>2.9638366699218752E-2</c:v>
                </c:pt>
                <c:pt idx="2983">
                  <c:v>2.4998016357421875E-2</c:v>
                </c:pt>
                <c:pt idx="2984">
                  <c:v>1.8860778808593753E-2</c:v>
                </c:pt>
                <c:pt idx="2985">
                  <c:v>1.8112335205078125E-2</c:v>
                </c:pt>
                <c:pt idx="2986">
                  <c:v>2.3501129150390626E-2</c:v>
                </c:pt>
                <c:pt idx="2987">
                  <c:v>2.7842102050781251E-2</c:v>
                </c:pt>
                <c:pt idx="2988">
                  <c:v>2.8291168212890627E-2</c:v>
                </c:pt>
                <c:pt idx="2989">
                  <c:v>2.424957275390625E-2</c:v>
                </c:pt>
                <c:pt idx="2990">
                  <c:v>2.3800506591796878E-2</c:v>
                </c:pt>
                <c:pt idx="2991">
                  <c:v>2.6045837402343751E-2</c:v>
                </c:pt>
                <c:pt idx="2992">
                  <c:v>2.5447082519531251E-2</c:v>
                </c:pt>
                <c:pt idx="2993">
                  <c:v>2.1106109619140626E-2</c:v>
                </c:pt>
                <c:pt idx="2994">
                  <c:v>2.0507354736328125E-2</c:v>
                </c:pt>
                <c:pt idx="2995">
                  <c:v>2.7093658447265627E-2</c:v>
                </c:pt>
                <c:pt idx="2996">
                  <c:v>2.6794281005859375E-2</c:v>
                </c:pt>
                <c:pt idx="2997">
                  <c:v>2.245330810546875E-2</c:v>
                </c:pt>
                <c:pt idx="2998">
                  <c:v>2.7393035888671875E-2</c:v>
                </c:pt>
                <c:pt idx="2999">
                  <c:v>2.9039611816406252E-2</c:v>
                </c:pt>
                <c:pt idx="3000">
                  <c:v>3.05364990234375E-2</c:v>
                </c:pt>
                <c:pt idx="3001">
                  <c:v>2.2752685546875002E-2</c:v>
                </c:pt>
                <c:pt idx="3002">
                  <c:v>2.1106109619140626E-2</c:v>
                </c:pt>
                <c:pt idx="3003">
                  <c:v>1.8860778808593753E-2</c:v>
                </c:pt>
                <c:pt idx="3004">
                  <c:v>3.0237121582031252E-2</c:v>
                </c:pt>
                <c:pt idx="3005">
                  <c:v>2.8440856933593751E-2</c:v>
                </c:pt>
                <c:pt idx="3006">
                  <c:v>3.3081207275390628E-2</c:v>
                </c:pt>
                <c:pt idx="3007">
                  <c:v>2.4548950195312502E-2</c:v>
                </c:pt>
                <c:pt idx="3008">
                  <c:v>2.0357666015625001E-2</c:v>
                </c:pt>
                <c:pt idx="3009">
                  <c:v>2.3501129150390626E-2</c:v>
                </c:pt>
                <c:pt idx="3010">
                  <c:v>2.3950195312500002E-2</c:v>
                </c:pt>
                <c:pt idx="3011">
                  <c:v>2.3201751708984378E-2</c:v>
                </c:pt>
                <c:pt idx="3012">
                  <c:v>2.4848327636718751E-2</c:v>
                </c:pt>
                <c:pt idx="3013">
                  <c:v>2.6045837402343751E-2</c:v>
                </c:pt>
                <c:pt idx="3014">
                  <c:v>2.6045837402343751E-2</c:v>
                </c:pt>
                <c:pt idx="3015">
                  <c:v>2.1555175781250002E-2</c:v>
                </c:pt>
                <c:pt idx="3016">
                  <c:v>2.0058288574218749E-2</c:v>
                </c:pt>
                <c:pt idx="3017">
                  <c:v>2.6195526123046875E-2</c:v>
                </c:pt>
                <c:pt idx="3018">
                  <c:v>1.9609222412109377E-2</c:v>
                </c:pt>
                <c:pt idx="3019">
                  <c:v>1.6016693115234376E-2</c:v>
                </c:pt>
                <c:pt idx="3020">
                  <c:v>2.7991790771484375E-2</c:v>
                </c:pt>
                <c:pt idx="3021">
                  <c:v>2.4848327636718751E-2</c:v>
                </c:pt>
                <c:pt idx="3022">
                  <c:v>1.5717315673828124E-2</c:v>
                </c:pt>
                <c:pt idx="3023">
                  <c:v>1.9459533691406249E-2</c:v>
                </c:pt>
                <c:pt idx="3024">
                  <c:v>2.065704345703125E-2</c:v>
                </c:pt>
                <c:pt idx="3025">
                  <c:v>2.7991790771484375E-2</c:v>
                </c:pt>
                <c:pt idx="3026">
                  <c:v>1.676513671875E-2</c:v>
                </c:pt>
                <c:pt idx="3027">
                  <c:v>2.4548950195312502E-2</c:v>
                </c:pt>
                <c:pt idx="3028">
                  <c:v>2.2303619384765626E-2</c:v>
                </c:pt>
                <c:pt idx="3029">
                  <c:v>3.0835876464843752E-2</c:v>
                </c:pt>
                <c:pt idx="3030">
                  <c:v>2.9638366699218752E-2</c:v>
                </c:pt>
                <c:pt idx="3031">
                  <c:v>2.065704345703125E-2</c:v>
                </c:pt>
                <c:pt idx="3032">
                  <c:v>2.4099884033203126E-2</c:v>
                </c:pt>
                <c:pt idx="3033">
                  <c:v>2.7842102050781251E-2</c:v>
                </c:pt>
                <c:pt idx="3034">
                  <c:v>2.0507354736328125E-2</c:v>
                </c:pt>
                <c:pt idx="3035">
                  <c:v>1.8262023925781252E-2</c:v>
                </c:pt>
                <c:pt idx="3036">
                  <c:v>2.3201751708984378E-2</c:v>
                </c:pt>
                <c:pt idx="3037">
                  <c:v>2.5297393798828127E-2</c:v>
                </c:pt>
                <c:pt idx="3038">
                  <c:v>2.5147705078125002E-2</c:v>
                </c:pt>
                <c:pt idx="3039">
                  <c:v>2.0357666015625001E-2</c:v>
                </c:pt>
                <c:pt idx="3040">
                  <c:v>1.3621673583984376E-2</c:v>
                </c:pt>
                <c:pt idx="3041">
                  <c:v>2.6494903564453127E-2</c:v>
                </c:pt>
                <c:pt idx="3042">
                  <c:v>2.4099884033203126E-2</c:v>
                </c:pt>
                <c:pt idx="3043">
                  <c:v>2.6794281005859375E-2</c:v>
                </c:pt>
                <c:pt idx="3044">
                  <c:v>2.7093658447265627E-2</c:v>
                </c:pt>
                <c:pt idx="3045">
                  <c:v>2.7842102050781251E-2</c:v>
                </c:pt>
                <c:pt idx="3046">
                  <c:v>3.8769378662109374E-2</c:v>
                </c:pt>
                <c:pt idx="3047">
                  <c:v>2.7093658447265627E-2</c:v>
                </c:pt>
                <c:pt idx="3048">
                  <c:v>2.7393035888671875E-2</c:v>
                </c:pt>
                <c:pt idx="3049">
                  <c:v>1.6914825439453125E-2</c:v>
                </c:pt>
                <c:pt idx="3050">
                  <c:v>2.424957275390625E-2</c:v>
                </c:pt>
                <c:pt idx="3051">
                  <c:v>3.1284942626953124E-2</c:v>
                </c:pt>
                <c:pt idx="3052">
                  <c:v>2.8440856933593751E-2</c:v>
                </c:pt>
                <c:pt idx="3053">
                  <c:v>1.7513580322265625E-2</c:v>
                </c:pt>
                <c:pt idx="3054">
                  <c:v>2.424957275390625E-2</c:v>
                </c:pt>
                <c:pt idx="3055">
                  <c:v>3.4129028320312504E-2</c:v>
                </c:pt>
                <c:pt idx="3056">
                  <c:v>2.4399261474609375E-2</c:v>
                </c:pt>
                <c:pt idx="3057">
                  <c:v>3.3979339599609373E-2</c:v>
                </c:pt>
                <c:pt idx="3058">
                  <c:v>2.1405487060546877E-2</c:v>
                </c:pt>
                <c:pt idx="3059">
                  <c:v>2.6494903564453127E-2</c:v>
                </c:pt>
                <c:pt idx="3060">
                  <c:v>2.7842102050781251E-2</c:v>
                </c:pt>
                <c:pt idx="3061">
                  <c:v>2.7542724609375003E-2</c:v>
                </c:pt>
                <c:pt idx="3062">
                  <c:v>3.2931518554687504E-2</c:v>
                </c:pt>
                <c:pt idx="3063">
                  <c:v>2.305206298828125E-2</c:v>
                </c:pt>
                <c:pt idx="3064">
                  <c:v>2.5147705078125002E-2</c:v>
                </c:pt>
                <c:pt idx="3065">
                  <c:v>3.6524047851562505E-2</c:v>
                </c:pt>
                <c:pt idx="3066">
                  <c:v>3.2482452392578125E-2</c:v>
                </c:pt>
                <c:pt idx="3067">
                  <c:v>2.365081787109375E-2</c:v>
                </c:pt>
                <c:pt idx="3068">
                  <c:v>1.9908599853515625E-2</c:v>
                </c:pt>
                <c:pt idx="3069">
                  <c:v>2.2153930664062502E-2</c:v>
                </c:pt>
                <c:pt idx="3070">
                  <c:v>2.185455322265625E-2</c:v>
                </c:pt>
                <c:pt idx="3071">
                  <c:v>2.3950195312500002E-2</c:v>
                </c:pt>
                <c:pt idx="3072">
                  <c:v>2.2004241943359377E-2</c:v>
                </c:pt>
                <c:pt idx="3073">
                  <c:v>1.9010467529296877E-2</c:v>
                </c:pt>
                <c:pt idx="3074">
                  <c:v>3.0386810302734376E-2</c:v>
                </c:pt>
                <c:pt idx="3075">
                  <c:v>2.0806732177734377E-2</c:v>
                </c:pt>
                <c:pt idx="3076">
                  <c:v>2.4099884033203126E-2</c:v>
                </c:pt>
                <c:pt idx="3077">
                  <c:v>2.5147705078125002E-2</c:v>
                </c:pt>
                <c:pt idx="3078">
                  <c:v>1.9758911132812501E-2</c:v>
                </c:pt>
                <c:pt idx="3079">
                  <c:v>3.1883697509765628E-2</c:v>
                </c:pt>
                <c:pt idx="3080">
                  <c:v>2.424957275390625E-2</c:v>
                </c:pt>
                <c:pt idx="3081">
                  <c:v>2.4399261474609375E-2</c:v>
                </c:pt>
                <c:pt idx="3082">
                  <c:v>2.9638366699218752E-2</c:v>
                </c:pt>
                <c:pt idx="3083">
                  <c:v>3.1734008789062504E-2</c:v>
                </c:pt>
                <c:pt idx="3084">
                  <c:v>2.185455322265625E-2</c:v>
                </c:pt>
                <c:pt idx="3085">
                  <c:v>1.7962646484375001E-2</c:v>
                </c:pt>
                <c:pt idx="3086">
                  <c:v>2.8291168212890627E-2</c:v>
                </c:pt>
                <c:pt idx="3087">
                  <c:v>2.5596771240234375E-2</c:v>
                </c:pt>
                <c:pt idx="3088">
                  <c:v>2.8740234375E-2</c:v>
                </c:pt>
                <c:pt idx="3089">
                  <c:v>2.365081787109375E-2</c:v>
                </c:pt>
                <c:pt idx="3090">
                  <c:v>2.6045837402343751E-2</c:v>
                </c:pt>
                <c:pt idx="3091">
                  <c:v>2.2902374267578126E-2</c:v>
                </c:pt>
                <c:pt idx="3092">
                  <c:v>2.6345214843750003E-2</c:v>
                </c:pt>
                <c:pt idx="3093">
                  <c:v>3.2482452392578125E-2</c:v>
                </c:pt>
                <c:pt idx="3094">
                  <c:v>2.6644592285156251E-2</c:v>
                </c:pt>
                <c:pt idx="3095">
                  <c:v>2.2303619384765626E-2</c:v>
                </c:pt>
                <c:pt idx="3096">
                  <c:v>2.6494903564453127E-2</c:v>
                </c:pt>
                <c:pt idx="3097">
                  <c:v>2.2602996826171878E-2</c:v>
                </c:pt>
                <c:pt idx="3098">
                  <c:v>1.9758911132812501E-2</c:v>
                </c:pt>
                <c:pt idx="3099">
                  <c:v>2.4998016357421875E-2</c:v>
                </c:pt>
                <c:pt idx="3100">
                  <c:v>2.5147705078125002E-2</c:v>
                </c:pt>
                <c:pt idx="3101">
                  <c:v>3.0237121582031252E-2</c:v>
                </c:pt>
                <c:pt idx="3102">
                  <c:v>3.6374359130859374E-2</c:v>
                </c:pt>
                <c:pt idx="3103">
                  <c:v>2.4399261474609375E-2</c:v>
                </c:pt>
                <c:pt idx="3104">
                  <c:v>2.0806732177734377E-2</c:v>
                </c:pt>
                <c:pt idx="3105">
                  <c:v>2.7542724609375003E-2</c:v>
                </c:pt>
                <c:pt idx="3106">
                  <c:v>3.2332763671875001E-2</c:v>
                </c:pt>
                <c:pt idx="3107">
                  <c:v>3.1434631347656249E-2</c:v>
                </c:pt>
                <c:pt idx="3108">
                  <c:v>2.6794281005859375E-2</c:v>
                </c:pt>
                <c:pt idx="3109">
                  <c:v>2.0058288574218749E-2</c:v>
                </c:pt>
                <c:pt idx="3110">
                  <c:v>2.4548950195312502E-2</c:v>
                </c:pt>
                <c:pt idx="3111">
                  <c:v>2.9189300537109376E-2</c:v>
                </c:pt>
                <c:pt idx="3112">
                  <c:v>2.5447082519531251E-2</c:v>
                </c:pt>
                <c:pt idx="3113">
                  <c:v>2.0806732177734377E-2</c:v>
                </c:pt>
                <c:pt idx="3114">
                  <c:v>3.05364990234375E-2</c:v>
                </c:pt>
                <c:pt idx="3115">
                  <c:v>2.9638366699218752E-2</c:v>
                </c:pt>
                <c:pt idx="3116">
                  <c:v>2.7093658447265627E-2</c:v>
                </c:pt>
                <c:pt idx="3117">
                  <c:v>2.6195526123046875E-2</c:v>
                </c:pt>
                <c:pt idx="3118">
                  <c:v>2.0956420898437501E-2</c:v>
                </c:pt>
                <c:pt idx="3119">
                  <c:v>2.5596771240234375E-2</c:v>
                </c:pt>
                <c:pt idx="3120">
                  <c:v>3.113525390625E-2</c:v>
                </c:pt>
                <c:pt idx="3121">
                  <c:v>2.1555175781250002E-2</c:v>
                </c:pt>
                <c:pt idx="3122">
                  <c:v>2.6045837402343751E-2</c:v>
                </c:pt>
                <c:pt idx="3123">
                  <c:v>3.2332763671875001E-2</c:v>
                </c:pt>
                <c:pt idx="3124">
                  <c:v>2.5297393798828127E-2</c:v>
                </c:pt>
                <c:pt idx="3125">
                  <c:v>1.9010467529296877E-2</c:v>
                </c:pt>
                <c:pt idx="3126">
                  <c:v>2.1405487060546877E-2</c:v>
                </c:pt>
                <c:pt idx="3127">
                  <c:v>2.2602996826171878E-2</c:v>
                </c:pt>
                <c:pt idx="3128">
                  <c:v>2.0207977294921877E-2</c:v>
                </c:pt>
                <c:pt idx="3129">
                  <c:v>2.065704345703125E-2</c:v>
                </c:pt>
                <c:pt idx="3130">
                  <c:v>3.2033386230468752E-2</c:v>
                </c:pt>
                <c:pt idx="3131">
                  <c:v>3.2033386230468752E-2</c:v>
                </c:pt>
                <c:pt idx="3132">
                  <c:v>2.305206298828125E-2</c:v>
                </c:pt>
                <c:pt idx="3133">
                  <c:v>2.424957275390625E-2</c:v>
                </c:pt>
                <c:pt idx="3134">
                  <c:v>2.2004241943359377E-2</c:v>
                </c:pt>
                <c:pt idx="3135">
                  <c:v>1.3471984863281251E-2</c:v>
                </c:pt>
                <c:pt idx="3136">
                  <c:v>2.6045837402343751E-2</c:v>
                </c:pt>
                <c:pt idx="3137">
                  <c:v>3.4428405761718753E-2</c:v>
                </c:pt>
                <c:pt idx="3138">
                  <c:v>3.05364990234375E-2</c:v>
                </c:pt>
                <c:pt idx="3139">
                  <c:v>2.2303619384765626E-2</c:v>
                </c:pt>
                <c:pt idx="3140">
                  <c:v>2.3950195312500002E-2</c:v>
                </c:pt>
                <c:pt idx="3141">
                  <c:v>2.2602996826171878E-2</c:v>
                </c:pt>
                <c:pt idx="3142">
                  <c:v>2.2902374267578126E-2</c:v>
                </c:pt>
                <c:pt idx="3143">
                  <c:v>3.2033386230468752E-2</c:v>
                </c:pt>
                <c:pt idx="3144">
                  <c:v>2.125579833984375E-2</c:v>
                </c:pt>
                <c:pt idx="3145">
                  <c:v>2.7692413330078127E-2</c:v>
                </c:pt>
                <c:pt idx="3146">
                  <c:v>2.5297393798828127E-2</c:v>
                </c:pt>
                <c:pt idx="3147">
                  <c:v>2.8440856933593751E-2</c:v>
                </c:pt>
                <c:pt idx="3148">
                  <c:v>1.9459533691406249E-2</c:v>
                </c:pt>
                <c:pt idx="3149">
                  <c:v>1.8411712646484377E-2</c:v>
                </c:pt>
                <c:pt idx="3150">
                  <c:v>2.185455322265625E-2</c:v>
                </c:pt>
                <c:pt idx="3151">
                  <c:v>2.5297393798828127E-2</c:v>
                </c:pt>
                <c:pt idx="3152">
                  <c:v>2.305206298828125E-2</c:v>
                </c:pt>
                <c:pt idx="3153">
                  <c:v>2.9638366699218752E-2</c:v>
                </c:pt>
                <c:pt idx="3154">
                  <c:v>1.8711090087890625E-2</c:v>
                </c:pt>
                <c:pt idx="3155">
                  <c:v>2.7692413330078127E-2</c:v>
                </c:pt>
                <c:pt idx="3156">
                  <c:v>2.8740234375E-2</c:v>
                </c:pt>
                <c:pt idx="3157">
                  <c:v>3.0087432861328128E-2</c:v>
                </c:pt>
                <c:pt idx="3158">
                  <c:v>2.7243347167968751E-2</c:v>
                </c:pt>
                <c:pt idx="3159">
                  <c:v>2.5297393798828127E-2</c:v>
                </c:pt>
                <c:pt idx="3160">
                  <c:v>2.8291168212890627E-2</c:v>
                </c:pt>
                <c:pt idx="3161">
                  <c:v>3.3081207275390628E-2</c:v>
                </c:pt>
                <c:pt idx="3162">
                  <c:v>2.5147705078125002E-2</c:v>
                </c:pt>
                <c:pt idx="3163">
                  <c:v>2.4099884033203126E-2</c:v>
                </c:pt>
                <c:pt idx="3164">
                  <c:v>3.0985565185546876E-2</c:v>
                </c:pt>
                <c:pt idx="3165">
                  <c:v>2.7393035888671875E-2</c:v>
                </c:pt>
                <c:pt idx="3166">
                  <c:v>2.6943969726562503E-2</c:v>
                </c:pt>
                <c:pt idx="3167">
                  <c:v>2.3501129150390626E-2</c:v>
                </c:pt>
                <c:pt idx="3168">
                  <c:v>1.7064514160156252E-2</c:v>
                </c:pt>
                <c:pt idx="3169">
                  <c:v>2.3351440429687502E-2</c:v>
                </c:pt>
                <c:pt idx="3170">
                  <c:v>2.9189300537109376E-2</c:v>
                </c:pt>
                <c:pt idx="3171">
                  <c:v>2.5896148681640627E-2</c:v>
                </c:pt>
                <c:pt idx="3172">
                  <c:v>1.7663269042968752E-2</c:v>
                </c:pt>
                <c:pt idx="3173">
                  <c:v>2.1555175781250002E-2</c:v>
                </c:pt>
                <c:pt idx="3174">
                  <c:v>2.8291168212890627E-2</c:v>
                </c:pt>
                <c:pt idx="3175">
                  <c:v>1.4070739746093752E-2</c:v>
                </c:pt>
                <c:pt idx="3176">
                  <c:v>2.1555175781250002E-2</c:v>
                </c:pt>
                <c:pt idx="3177">
                  <c:v>2.1106109619140626E-2</c:v>
                </c:pt>
                <c:pt idx="3178">
                  <c:v>1.9609222412109377E-2</c:v>
                </c:pt>
                <c:pt idx="3179">
                  <c:v>2.365081787109375E-2</c:v>
                </c:pt>
                <c:pt idx="3180">
                  <c:v>2.8440856933593751E-2</c:v>
                </c:pt>
                <c:pt idx="3181">
                  <c:v>3.0985565185546876E-2</c:v>
                </c:pt>
                <c:pt idx="3182">
                  <c:v>2.6494903564453127E-2</c:v>
                </c:pt>
                <c:pt idx="3183">
                  <c:v>1.9459533691406249E-2</c:v>
                </c:pt>
                <c:pt idx="3184">
                  <c:v>1.676513671875E-2</c:v>
                </c:pt>
                <c:pt idx="3185">
                  <c:v>1.9758911132812501E-2</c:v>
                </c:pt>
                <c:pt idx="3186">
                  <c:v>3.113525390625E-2</c:v>
                </c:pt>
                <c:pt idx="3187">
                  <c:v>2.7692413330078127E-2</c:v>
                </c:pt>
                <c:pt idx="3188">
                  <c:v>2.6345214843750003E-2</c:v>
                </c:pt>
                <c:pt idx="3189">
                  <c:v>2.0507354736328125E-2</c:v>
                </c:pt>
                <c:pt idx="3190">
                  <c:v>2.245330810546875E-2</c:v>
                </c:pt>
                <c:pt idx="3191">
                  <c:v>2.7842102050781251E-2</c:v>
                </c:pt>
                <c:pt idx="3192">
                  <c:v>1.9160156250000001E-2</c:v>
                </c:pt>
                <c:pt idx="3193">
                  <c:v>1.7663269042968752E-2</c:v>
                </c:pt>
                <c:pt idx="3194">
                  <c:v>1.9309844970703125E-2</c:v>
                </c:pt>
                <c:pt idx="3195">
                  <c:v>1.61663818359375E-2</c:v>
                </c:pt>
                <c:pt idx="3196">
                  <c:v>1.9459533691406249E-2</c:v>
                </c:pt>
                <c:pt idx="3197">
                  <c:v>2.2752685546875002E-2</c:v>
                </c:pt>
                <c:pt idx="3198">
                  <c:v>3.4727783203125001E-2</c:v>
                </c:pt>
                <c:pt idx="3199">
                  <c:v>2.4399261474609375E-2</c:v>
                </c:pt>
                <c:pt idx="3200">
                  <c:v>2.0207977294921877E-2</c:v>
                </c:pt>
                <c:pt idx="3201">
                  <c:v>2.6644592285156251E-2</c:v>
                </c:pt>
                <c:pt idx="3202">
                  <c:v>2.8590545654296876E-2</c:v>
                </c:pt>
                <c:pt idx="3203">
                  <c:v>3.2332763671875001E-2</c:v>
                </c:pt>
                <c:pt idx="3204">
                  <c:v>2.7842102050781251E-2</c:v>
                </c:pt>
                <c:pt idx="3205">
                  <c:v>2.7093658447265627E-2</c:v>
                </c:pt>
                <c:pt idx="3206">
                  <c:v>2.3351440429687502E-2</c:v>
                </c:pt>
                <c:pt idx="3207">
                  <c:v>1.8860778808593753E-2</c:v>
                </c:pt>
                <c:pt idx="3208">
                  <c:v>3.2931518554687504E-2</c:v>
                </c:pt>
                <c:pt idx="3209">
                  <c:v>1.5567626953125E-2</c:v>
                </c:pt>
                <c:pt idx="3210">
                  <c:v>3.8919067382812499E-2</c:v>
                </c:pt>
                <c:pt idx="3211">
                  <c:v>2.3950195312500002E-2</c:v>
                </c:pt>
                <c:pt idx="3212">
                  <c:v>2.9638366699218752E-2</c:v>
                </c:pt>
                <c:pt idx="3213">
                  <c:v>2.424957275390625E-2</c:v>
                </c:pt>
                <c:pt idx="3214">
                  <c:v>2.0956420898437501E-2</c:v>
                </c:pt>
                <c:pt idx="3215">
                  <c:v>1.5417938232421876E-2</c:v>
                </c:pt>
                <c:pt idx="3216">
                  <c:v>1.0178833007812501E-2</c:v>
                </c:pt>
                <c:pt idx="3217">
                  <c:v>2.9788055419921876E-2</c:v>
                </c:pt>
                <c:pt idx="3218">
                  <c:v>2.0956420898437501E-2</c:v>
                </c:pt>
                <c:pt idx="3219">
                  <c:v>2.93389892578125E-2</c:v>
                </c:pt>
                <c:pt idx="3220">
                  <c:v>2.2902374267578126E-2</c:v>
                </c:pt>
                <c:pt idx="3221">
                  <c:v>3.0087432861328128E-2</c:v>
                </c:pt>
                <c:pt idx="3222">
                  <c:v>2.2752685546875002E-2</c:v>
                </c:pt>
                <c:pt idx="3223">
                  <c:v>2.2153930664062502E-2</c:v>
                </c:pt>
                <c:pt idx="3224">
                  <c:v>2.2902374267578126E-2</c:v>
                </c:pt>
                <c:pt idx="3225">
                  <c:v>2.4848327636718751E-2</c:v>
                </c:pt>
                <c:pt idx="3226">
                  <c:v>2.2303619384765626E-2</c:v>
                </c:pt>
                <c:pt idx="3227">
                  <c:v>3.05364990234375E-2</c:v>
                </c:pt>
                <c:pt idx="3228">
                  <c:v>2.4099884033203126E-2</c:v>
                </c:pt>
                <c:pt idx="3229">
                  <c:v>2.8291168212890627E-2</c:v>
                </c:pt>
                <c:pt idx="3230">
                  <c:v>2.5896148681640627E-2</c:v>
                </c:pt>
                <c:pt idx="3231">
                  <c:v>2.4998016357421875E-2</c:v>
                </c:pt>
                <c:pt idx="3232">
                  <c:v>2.5896148681640627E-2</c:v>
                </c:pt>
                <c:pt idx="3233">
                  <c:v>2.1704864501953126E-2</c:v>
                </c:pt>
                <c:pt idx="3234">
                  <c:v>2.9638366699218752E-2</c:v>
                </c:pt>
                <c:pt idx="3235">
                  <c:v>2.0357666015625001E-2</c:v>
                </c:pt>
                <c:pt idx="3236">
                  <c:v>2.6794281005859375E-2</c:v>
                </c:pt>
                <c:pt idx="3237">
                  <c:v>1.9908599853515625E-2</c:v>
                </c:pt>
                <c:pt idx="3238">
                  <c:v>2.8889923095703127E-2</c:v>
                </c:pt>
                <c:pt idx="3239">
                  <c:v>3.05364990234375E-2</c:v>
                </c:pt>
                <c:pt idx="3240">
                  <c:v>1.9758911132812501E-2</c:v>
                </c:pt>
                <c:pt idx="3241">
                  <c:v>2.9488677978515627E-2</c:v>
                </c:pt>
                <c:pt idx="3242">
                  <c:v>2.7991790771484375E-2</c:v>
                </c:pt>
                <c:pt idx="3243">
                  <c:v>2.3501129150390626E-2</c:v>
                </c:pt>
                <c:pt idx="3244">
                  <c:v>2.1704864501953126E-2</c:v>
                </c:pt>
                <c:pt idx="3245">
                  <c:v>1.5867004394531252E-2</c:v>
                </c:pt>
                <c:pt idx="3246">
                  <c:v>2.5147705078125002E-2</c:v>
                </c:pt>
                <c:pt idx="3247">
                  <c:v>3.4129028320312504E-2</c:v>
                </c:pt>
                <c:pt idx="3248">
                  <c:v>3.2332763671875001E-2</c:v>
                </c:pt>
                <c:pt idx="3249">
                  <c:v>3.05364990234375E-2</c:v>
                </c:pt>
                <c:pt idx="3250">
                  <c:v>2.6195526123046875E-2</c:v>
                </c:pt>
                <c:pt idx="3251">
                  <c:v>2.3501129150390626E-2</c:v>
                </c:pt>
                <c:pt idx="3252">
                  <c:v>2.9638366699218752E-2</c:v>
                </c:pt>
                <c:pt idx="3253">
                  <c:v>1.9609222412109377E-2</c:v>
                </c:pt>
                <c:pt idx="3254">
                  <c:v>2.7692413330078127E-2</c:v>
                </c:pt>
                <c:pt idx="3255">
                  <c:v>2.4848327636718751E-2</c:v>
                </c:pt>
                <c:pt idx="3256">
                  <c:v>3.0686187744140628E-2</c:v>
                </c:pt>
                <c:pt idx="3257">
                  <c:v>3.4129028320312504E-2</c:v>
                </c:pt>
                <c:pt idx="3258">
                  <c:v>3.2632141113281249E-2</c:v>
                </c:pt>
                <c:pt idx="3259">
                  <c:v>3.4877471923828125E-2</c:v>
                </c:pt>
                <c:pt idx="3260">
                  <c:v>2.9788055419921876E-2</c:v>
                </c:pt>
                <c:pt idx="3261">
                  <c:v>1.9609222412109377E-2</c:v>
                </c:pt>
                <c:pt idx="3262">
                  <c:v>2.424957275390625E-2</c:v>
                </c:pt>
                <c:pt idx="3263">
                  <c:v>2.5746459960937502E-2</c:v>
                </c:pt>
                <c:pt idx="3264">
                  <c:v>2.5596771240234375E-2</c:v>
                </c:pt>
                <c:pt idx="3265">
                  <c:v>1.9459533691406249E-2</c:v>
                </c:pt>
                <c:pt idx="3266">
                  <c:v>2.2153930664062502E-2</c:v>
                </c:pt>
                <c:pt idx="3267">
                  <c:v>2.2902374267578126E-2</c:v>
                </c:pt>
                <c:pt idx="3268">
                  <c:v>2.424957275390625E-2</c:v>
                </c:pt>
                <c:pt idx="3269">
                  <c:v>2.9189300537109376E-2</c:v>
                </c:pt>
                <c:pt idx="3270">
                  <c:v>2.8291168212890627E-2</c:v>
                </c:pt>
                <c:pt idx="3271">
                  <c:v>2.4099884033203126E-2</c:v>
                </c:pt>
                <c:pt idx="3272">
                  <c:v>1.1226654052734375E-2</c:v>
                </c:pt>
                <c:pt idx="3273">
                  <c:v>1.7363891601562501E-2</c:v>
                </c:pt>
                <c:pt idx="3274">
                  <c:v>2.9039611816406252E-2</c:v>
                </c:pt>
                <c:pt idx="3275">
                  <c:v>3.4129028320312504E-2</c:v>
                </c:pt>
                <c:pt idx="3276">
                  <c:v>3.3530273437500001E-2</c:v>
                </c:pt>
                <c:pt idx="3277">
                  <c:v>2.6794281005859375E-2</c:v>
                </c:pt>
                <c:pt idx="3278">
                  <c:v>2.3800506591796878E-2</c:v>
                </c:pt>
                <c:pt idx="3279">
                  <c:v>1.6914825439453125E-2</c:v>
                </c:pt>
                <c:pt idx="3280">
                  <c:v>2.1106109619140626E-2</c:v>
                </c:pt>
                <c:pt idx="3281">
                  <c:v>1.7962646484375001E-2</c:v>
                </c:pt>
                <c:pt idx="3282">
                  <c:v>2.185455322265625E-2</c:v>
                </c:pt>
                <c:pt idx="3283">
                  <c:v>2.3501129150390626E-2</c:v>
                </c:pt>
                <c:pt idx="3284">
                  <c:v>2.0806732177734377E-2</c:v>
                </c:pt>
                <c:pt idx="3285">
                  <c:v>2.7842102050781251E-2</c:v>
                </c:pt>
                <c:pt idx="3286">
                  <c:v>1.6615447998046876E-2</c:v>
                </c:pt>
                <c:pt idx="3287">
                  <c:v>2.4698638916015626E-2</c:v>
                </c:pt>
                <c:pt idx="3288">
                  <c:v>2.2752685546875002E-2</c:v>
                </c:pt>
                <c:pt idx="3289">
                  <c:v>2.424957275390625E-2</c:v>
                </c:pt>
                <c:pt idx="3290">
                  <c:v>2.6794281005859375E-2</c:v>
                </c:pt>
                <c:pt idx="3291">
                  <c:v>2.7842102050781251E-2</c:v>
                </c:pt>
                <c:pt idx="3292">
                  <c:v>1.9309844970703125E-2</c:v>
                </c:pt>
                <c:pt idx="3293">
                  <c:v>3.1883697509765628E-2</c:v>
                </c:pt>
                <c:pt idx="3294">
                  <c:v>1.9758911132812501E-2</c:v>
                </c:pt>
                <c:pt idx="3295">
                  <c:v>2.1704864501953126E-2</c:v>
                </c:pt>
                <c:pt idx="3296">
                  <c:v>3.158432006835938E-2</c:v>
                </c:pt>
                <c:pt idx="3297">
                  <c:v>2.9638366699218752E-2</c:v>
                </c:pt>
                <c:pt idx="3298">
                  <c:v>2.9189300537109376E-2</c:v>
                </c:pt>
                <c:pt idx="3299">
                  <c:v>1.5417938232421876E-2</c:v>
                </c:pt>
                <c:pt idx="3300">
                  <c:v>1.9160156250000001E-2</c:v>
                </c:pt>
                <c:pt idx="3301">
                  <c:v>2.9638366699218752E-2</c:v>
                </c:pt>
                <c:pt idx="3302">
                  <c:v>3.6374359130859374E-2</c:v>
                </c:pt>
                <c:pt idx="3303">
                  <c:v>2.4399261474609375E-2</c:v>
                </c:pt>
                <c:pt idx="3304">
                  <c:v>2.0806732177734377E-2</c:v>
                </c:pt>
                <c:pt idx="3305">
                  <c:v>2.4848327636718751E-2</c:v>
                </c:pt>
                <c:pt idx="3306">
                  <c:v>2.8590545654296876E-2</c:v>
                </c:pt>
                <c:pt idx="3307">
                  <c:v>1.6615447998046876E-2</c:v>
                </c:pt>
                <c:pt idx="3308">
                  <c:v>2.3501129150390626E-2</c:v>
                </c:pt>
                <c:pt idx="3309">
                  <c:v>3.3679962158203125E-2</c:v>
                </c:pt>
                <c:pt idx="3310">
                  <c:v>3.4578094482421877E-2</c:v>
                </c:pt>
                <c:pt idx="3311">
                  <c:v>2.6794281005859375E-2</c:v>
                </c:pt>
                <c:pt idx="3312">
                  <c:v>3.5176849365234374E-2</c:v>
                </c:pt>
                <c:pt idx="3313">
                  <c:v>2.6195526123046875E-2</c:v>
                </c:pt>
                <c:pt idx="3314">
                  <c:v>2.2153930664062502E-2</c:v>
                </c:pt>
                <c:pt idx="3315">
                  <c:v>2.4399261474609375E-2</c:v>
                </c:pt>
                <c:pt idx="3316">
                  <c:v>3.113525390625E-2</c:v>
                </c:pt>
                <c:pt idx="3317">
                  <c:v>2.6195526123046875E-2</c:v>
                </c:pt>
                <c:pt idx="3318">
                  <c:v>2.1405487060546877E-2</c:v>
                </c:pt>
                <c:pt idx="3319">
                  <c:v>1.6465759277343752E-2</c:v>
                </c:pt>
                <c:pt idx="3320">
                  <c:v>1.8411712646484377E-2</c:v>
                </c:pt>
                <c:pt idx="3321">
                  <c:v>2.8291168212890627E-2</c:v>
                </c:pt>
                <c:pt idx="3322">
                  <c:v>2.5896148681640627E-2</c:v>
                </c:pt>
                <c:pt idx="3323">
                  <c:v>2.93389892578125E-2</c:v>
                </c:pt>
                <c:pt idx="3324">
                  <c:v>3.3979339599609373E-2</c:v>
                </c:pt>
                <c:pt idx="3325">
                  <c:v>2.8740234375E-2</c:v>
                </c:pt>
                <c:pt idx="3326">
                  <c:v>1.8860778808593753E-2</c:v>
                </c:pt>
                <c:pt idx="3327">
                  <c:v>1.466949462890625E-2</c:v>
                </c:pt>
                <c:pt idx="3328">
                  <c:v>2.5746459960937502E-2</c:v>
                </c:pt>
                <c:pt idx="3329">
                  <c:v>2.5297393798828127E-2</c:v>
                </c:pt>
                <c:pt idx="3330">
                  <c:v>1.9758911132812501E-2</c:v>
                </c:pt>
                <c:pt idx="3331">
                  <c:v>2.1555175781250002E-2</c:v>
                </c:pt>
                <c:pt idx="3332">
                  <c:v>3.4428405761718753E-2</c:v>
                </c:pt>
                <c:pt idx="3333">
                  <c:v>2.7991790771484375E-2</c:v>
                </c:pt>
                <c:pt idx="3334">
                  <c:v>2.6045837402343751E-2</c:v>
                </c:pt>
                <c:pt idx="3335">
                  <c:v>1.9758911132812501E-2</c:v>
                </c:pt>
                <c:pt idx="3336">
                  <c:v>1.8411712646484377E-2</c:v>
                </c:pt>
                <c:pt idx="3337">
                  <c:v>2.8291168212890627E-2</c:v>
                </c:pt>
                <c:pt idx="3338">
                  <c:v>2.9937744140625E-2</c:v>
                </c:pt>
                <c:pt idx="3339">
                  <c:v>2.2752685546875002E-2</c:v>
                </c:pt>
                <c:pt idx="3340">
                  <c:v>2.7243347167968751E-2</c:v>
                </c:pt>
                <c:pt idx="3341">
                  <c:v>2.0507354736328125E-2</c:v>
                </c:pt>
                <c:pt idx="3342">
                  <c:v>2.3201751708984378E-2</c:v>
                </c:pt>
                <c:pt idx="3343">
                  <c:v>3.3380584716796877E-2</c:v>
                </c:pt>
                <c:pt idx="3344">
                  <c:v>2.3950195312500002E-2</c:v>
                </c:pt>
                <c:pt idx="3345">
                  <c:v>2.305206298828125E-2</c:v>
                </c:pt>
                <c:pt idx="3346">
                  <c:v>2.6794281005859375E-2</c:v>
                </c:pt>
                <c:pt idx="3347">
                  <c:v>2.9039611816406252E-2</c:v>
                </c:pt>
                <c:pt idx="3348">
                  <c:v>1.3921051025390626E-2</c:v>
                </c:pt>
                <c:pt idx="3349">
                  <c:v>1.8262023925781252E-2</c:v>
                </c:pt>
                <c:pt idx="3350">
                  <c:v>2.9638366699218752E-2</c:v>
                </c:pt>
                <c:pt idx="3351">
                  <c:v>3.0835876464843752E-2</c:v>
                </c:pt>
                <c:pt idx="3352">
                  <c:v>3.4129028320312504E-2</c:v>
                </c:pt>
                <c:pt idx="3353">
                  <c:v>2.0806732177734377E-2</c:v>
                </c:pt>
                <c:pt idx="3354">
                  <c:v>2.4099884033203126E-2</c:v>
                </c:pt>
                <c:pt idx="3355">
                  <c:v>2.4998016357421875E-2</c:v>
                </c:pt>
                <c:pt idx="3356">
                  <c:v>1.8711090087890625E-2</c:v>
                </c:pt>
                <c:pt idx="3357">
                  <c:v>2.8889923095703127E-2</c:v>
                </c:pt>
                <c:pt idx="3358">
                  <c:v>2.0956420898437501E-2</c:v>
                </c:pt>
                <c:pt idx="3359">
                  <c:v>1.6316070556640624E-2</c:v>
                </c:pt>
                <c:pt idx="3360">
                  <c:v>2.3950195312500002E-2</c:v>
                </c:pt>
                <c:pt idx="3361">
                  <c:v>2.2902374267578126E-2</c:v>
                </c:pt>
                <c:pt idx="3362">
                  <c:v>2.2153930664062502E-2</c:v>
                </c:pt>
                <c:pt idx="3363">
                  <c:v>2.9039611816406252E-2</c:v>
                </c:pt>
                <c:pt idx="3364">
                  <c:v>2.305206298828125E-2</c:v>
                </c:pt>
                <c:pt idx="3365">
                  <c:v>2.065704345703125E-2</c:v>
                </c:pt>
                <c:pt idx="3366">
                  <c:v>2.3201751708984378E-2</c:v>
                </c:pt>
                <c:pt idx="3367">
                  <c:v>2.6943969726562503E-2</c:v>
                </c:pt>
                <c:pt idx="3368">
                  <c:v>2.9039611816406252E-2</c:v>
                </c:pt>
                <c:pt idx="3369">
                  <c:v>2.7842102050781251E-2</c:v>
                </c:pt>
                <c:pt idx="3370">
                  <c:v>2.2752685546875002E-2</c:v>
                </c:pt>
                <c:pt idx="3371">
                  <c:v>2.7542724609375003E-2</c:v>
                </c:pt>
                <c:pt idx="3372">
                  <c:v>2.3950195312500002E-2</c:v>
                </c:pt>
                <c:pt idx="3373">
                  <c:v>2.424957275390625E-2</c:v>
                </c:pt>
                <c:pt idx="3374">
                  <c:v>2.6345214843750003E-2</c:v>
                </c:pt>
                <c:pt idx="3375">
                  <c:v>2.2602996826171878E-2</c:v>
                </c:pt>
                <c:pt idx="3376">
                  <c:v>3.113525390625E-2</c:v>
                </c:pt>
                <c:pt idx="3377">
                  <c:v>2.8740234375E-2</c:v>
                </c:pt>
                <c:pt idx="3378">
                  <c:v>3.0686187744140628E-2</c:v>
                </c:pt>
                <c:pt idx="3379">
                  <c:v>2.1405487060546877E-2</c:v>
                </c:pt>
                <c:pt idx="3380">
                  <c:v>2.4548950195312502E-2</c:v>
                </c:pt>
                <c:pt idx="3381">
                  <c:v>2.9488677978515627E-2</c:v>
                </c:pt>
                <c:pt idx="3382">
                  <c:v>2.9488677978515627E-2</c:v>
                </c:pt>
                <c:pt idx="3383">
                  <c:v>2.1106109619140626E-2</c:v>
                </c:pt>
                <c:pt idx="3384">
                  <c:v>2.4848327636718751E-2</c:v>
                </c:pt>
                <c:pt idx="3385">
                  <c:v>2.2902374267578126E-2</c:v>
                </c:pt>
                <c:pt idx="3386">
                  <c:v>1.8561401367187501E-2</c:v>
                </c:pt>
                <c:pt idx="3387">
                  <c:v>1.6615447998046876E-2</c:v>
                </c:pt>
                <c:pt idx="3388">
                  <c:v>2.185455322265625E-2</c:v>
                </c:pt>
                <c:pt idx="3389">
                  <c:v>1.9309844970703125E-2</c:v>
                </c:pt>
                <c:pt idx="3390">
                  <c:v>3.4578094482421877E-2</c:v>
                </c:pt>
                <c:pt idx="3391">
                  <c:v>3.158432006835938E-2</c:v>
                </c:pt>
                <c:pt idx="3392">
                  <c:v>1.5567626953125E-2</c:v>
                </c:pt>
                <c:pt idx="3393">
                  <c:v>1.7812957763671877E-2</c:v>
                </c:pt>
                <c:pt idx="3394">
                  <c:v>2.8889923095703127E-2</c:v>
                </c:pt>
                <c:pt idx="3395">
                  <c:v>2.6794281005859375E-2</c:v>
                </c:pt>
                <c:pt idx="3396">
                  <c:v>1.9459533691406249E-2</c:v>
                </c:pt>
                <c:pt idx="3397">
                  <c:v>2.6943969726562503E-2</c:v>
                </c:pt>
                <c:pt idx="3398">
                  <c:v>2.2602996826171878E-2</c:v>
                </c:pt>
                <c:pt idx="3399">
                  <c:v>2.7842102050781251E-2</c:v>
                </c:pt>
                <c:pt idx="3400">
                  <c:v>2.1405487060546877E-2</c:v>
                </c:pt>
                <c:pt idx="3401">
                  <c:v>1.676513671875E-2</c:v>
                </c:pt>
                <c:pt idx="3402">
                  <c:v>2.424957275390625E-2</c:v>
                </c:pt>
                <c:pt idx="3403">
                  <c:v>2.6644592285156251E-2</c:v>
                </c:pt>
                <c:pt idx="3404">
                  <c:v>2.2902374267578126E-2</c:v>
                </c:pt>
                <c:pt idx="3405">
                  <c:v>2.3351440429687502E-2</c:v>
                </c:pt>
                <c:pt idx="3406">
                  <c:v>1.9459533691406249E-2</c:v>
                </c:pt>
                <c:pt idx="3407">
                  <c:v>2.2004241943359377E-2</c:v>
                </c:pt>
                <c:pt idx="3408">
                  <c:v>3.0386810302734376E-2</c:v>
                </c:pt>
                <c:pt idx="3409">
                  <c:v>2.305206298828125E-2</c:v>
                </c:pt>
                <c:pt idx="3410">
                  <c:v>2.4698638916015626E-2</c:v>
                </c:pt>
                <c:pt idx="3411">
                  <c:v>2.3201751708984378E-2</c:v>
                </c:pt>
                <c:pt idx="3412">
                  <c:v>3.0087432861328128E-2</c:v>
                </c:pt>
                <c:pt idx="3413">
                  <c:v>2.7991790771484375E-2</c:v>
                </c:pt>
                <c:pt idx="3414">
                  <c:v>2.7991790771484375E-2</c:v>
                </c:pt>
                <c:pt idx="3415">
                  <c:v>2.4998016357421875E-2</c:v>
                </c:pt>
                <c:pt idx="3416">
                  <c:v>2.6195526123046875E-2</c:v>
                </c:pt>
                <c:pt idx="3417">
                  <c:v>2.3201751708984378E-2</c:v>
                </c:pt>
                <c:pt idx="3418">
                  <c:v>3.2632141113281249E-2</c:v>
                </c:pt>
                <c:pt idx="3419">
                  <c:v>2.4548950195312502E-2</c:v>
                </c:pt>
                <c:pt idx="3420">
                  <c:v>2.4099884033203126E-2</c:v>
                </c:pt>
                <c:pt idx="3421">
                  <c:v>2.9638366699218752E-2</c:v>
                </c:pt>
                <c:pt idx="3422">
                  <c:v>2.5746459960937502E-2</c:v>
                </c:pt>
                <c:pt idx="3423">
                  <c:v>2.125579833984375E-2</c:v>
                </c:pt>
                <c:pt idx="3424">
                  <c:v>1.9160156250000001E-2</c:v>
                </c:pt>
                <c:pt idx="3425">
                  <c:v>2.9638366699218752E-2</c:v>
                </c:pt>
                <c:pt idx="3426">
                  <c:v>2.9937744140625E-2</c:v>
                </c:pt>
                <c:pt idx="3427">
                  <c:v>2.9788055419921876E-2</c:v>
                </c:pt>
                <c:pt idx="3428">
                  <c:v>2.6494903564453127E-2</c:v>
                </c:pt>
                <c:pt idx="3429">
                  <c:v>2.6494903564453127E-2</c:v>
                </c:pt>
                <c:pt idx="3430">
                  <c:v>2.2602996826171878E-2</c:v>
                </c:pt>
                <c:pt idx="3431">
                  <c:v>2.3501129150390626E-2</c:v>
                </c:pt>
                <c:pt idx="3432">
                  <c:v>2.8440856933593751E-2</c:v>
                </c:pt>
                <c:pt idx="3433">
                  <c:v>2.5596771240234375E-2</c:v>
                </c:pt>
                <c:pt idx="3434">
                  <c:v>1.1675720214843751E-2</c:v>
                </c:pt>
                <c:pt idx="3435">
                  <c:v>1.9758911132812501E-2</c:v>
                </c:pt>
                <c:pt idx="3436">
                  <c:v>2.5896148681640627E-2</c:v>
                </c:pt>
                <c:pt idx="3437">
                  <c:v>2.8889923095703127E-2</c:v>
                </c:pt>
                <c:pt idx="3438">
                  <c:v>3.1434631347656249E-2</c:v>
                </c:pt>
                <c:pt idx="3439">
                  <c:v>2.6195526123046875E-2</c:v>
                </c:pt>
                <c:pt idx="3440">
                  <c:v>1.6316070556640624E-2</c:v>
                </c:pt>
                <c:pt idx="3441">
                  <c:v>2.3501129150390626E-2</c:v>
                </c:pt>
                <c:pt idx="3442">
                  <c:v>3.3829650878906249E-2</c:v>
                </c:pt>
                <c:pt idx="3443">
                  <c:v>2.1405487060546877E-2</c:v>
                </c:pt>
                <c:pt idx="3444">
                  <c:v>2.7393035888671875E-2</c:v>
                </c:pt>
                <c:pt idx="3445">
                  <c:v>0.41239242553710942</c:v>
                </c:pt>
                <c:pt idx="3446">
                  <c:v>2.1833596801757813</c:v>
                </c:pt>
                <c:pt idx="3447">
                  <c:v>2.1730311584472659</c:v>
                </c:pt>
                <c:pt idx="3448">
                  <c:v>1.9339782714843752</c:v>
                </c:pt>
                <c:pt idx="3449">
                  <c:v>1.7922230529785157</c:v>
                </c:pt>
                <c:pt idx="3450">
                  <c:v>1.6862434387207033</c:v>
                </c:pt>
                <c:pt idx="3451">
                  <c:v>1.6540603637695313</c:v>
                </c:pt>
                <c:pt idx="3452">
                  <c:v>1.5482304382324219</c:v>
                </c:pt>
                <c:pt idx="3453">
                  <c:v>1.2725038146972656</c:v>
                </c:pt>
                <c:pt idx="3454">
                  <c:v>0.85083068847656251</c:v>
                </c:pt>
                <c:pt idx="3455">
                  <c:v>0.65788192749023444</c:v>
                </c:pt>
                <c:pt idx="3456">
                  <c:v>0.40131546020507813</c:v>
                </c:pt>
                <c:pt idx="3457">
                  <c:v>0.17004638671875</c:v>
                </c:pt>
                <c:pt idx="3458">
                  <c:v>0.19624191284179687</c:v>
                </c:pt>
                <c:pt idx="3459">
                  <c:v>0.20941452026367188</c:v>
                </c:pt>
                <c:pt idx="3460">
                  <c:v>6.2270507812500001E-2</c:v>
                </c:pt>
                <c:pt idx="3461">
                  <c:v>-0.46897476196289067</c:v>
                </c:pt>
                <c:pt idx="3462">
                  <c:v>-0.7933502197265625</c:v>
                </c:pt>
                <c:pt idx="3463">
                  <c:v>-0.99587905883789063</c:v>
                </c:pt>
                <c:pt idx="3464">
                  <c:v>-0.97582077026367198</c:v>
                </c:pt>
                <c:pt idx="3465">
                  <c:v>-1.1520043945312501</c:v>
                </c:pt>
                <c:pt idx="3466">
                  <c:v>-1.1801458740234376</c:v>
                </c:pt>
                <c:pt idx="3467">
                  <c:v>-0.96279785156250008</c:v>
                </c:pt>
                <c:pt idx="3468">
                  <c:v>-1.2064910888671876</c:v>
                </c:pt>
                <c:pt idx="3469">
                  <c:v>-1.4165043640136719</c:v>
                </c:pt>
                <c:pt idx="3470">
                  <c:v>-1.464404754638672</c:v>
                </c:pt>
                <c:pt idx="3471">
                  <c:v>-1.5147001647949219</c:v>
                </c:pt>
                <c:pt idx="3472">
                  <c:v>-1.478924560546875</c:v>
                </c:pt>
                <c:pt idx="3473">
                  <c:v>-1.3692027282714845</c:v>
                </c:pt>
                <c:pt idx="3474">
                  <c:v>-1.2499008178710938</c:v>
                </c:pt>
                <c:pt idx="3475">
                  <c:v>-0.27318191528320313</c:v>
                </c:pt>
                <c:pt idx="3476">
                  <c:v>0.12109817504882812</c:v>
                </c:pt>
                <c:pt idx="3477">
                  <c:v>3.89190673828125E-3</c:v>
                </c:pt>
                <c:pt idx="3478">
                  <c:v>3.4578094482421877E-2</c:v>
                </c:pt>
                <c:pt idx="3479">
                  <c:v>2.305206298828125E-2</c:v>
                </c:pt>
                <c:pt idx="3480">
                  <c:v>3.0835876464843752E-2</c:v>
                </c:pt>
                <c:pt idx="3481">
                  <c:v>2.1106109619140626E-2</c:v>
                </c:pt>
                <c:pt idx="3482">
                  <c:v>1.43701171875E-2</c:v>
                </c:pt>
                <c:pt idx="3483">
                  <c:v>3.1883697509765628E-2</c:v>
                </c:pt>
                <c:pt idx="3484">
                  <c:v>3.5476226806640629E-2</c:v>
                </c:pt>
                <c:pt idx="3485">
                  <c:v>2.6494903564453127E-2</c:v>
                </c:pt>
                <c:pt idx="3486">
                  <c:v>1.9459533691406249E-2</c:v>
                </c:pt>
                <c:pt idx="3487">
                  <c:v>1.8860778808593753E-2</c:v>
                </c:pt>
                <c:pt idx="3488">
                  <c:v>1.8112335205078125E-2</c:v>
                </c:pt>
                <c:pt idx="3489">
                  <c:v>3.1883697509765628E-2</c:v>
                </c:pt>
                <c:pt idx="3490">
                  <c:v>2.9039611816406252E-2</c:v>
                </c:pt>
                <c:pt idx="3491">
                  <c:v>1.9609222412109377E-2</c:v>
                </c:pt>
                <c:pt idx="3492">
                  <c:v>2.3351440429687502E-2</c:v>
                </c:pt>
                <c:pt idx="3493">
                  <c:v>2.6494903564453127E-2</c:v>
                </c:pt>
                <c:pt idx="3494">
                  <c:v>2.7393035888671875E-2</c:v>
                </c:pt>
                <c:pt idx="3495">
                  <c:v>3.0237121582031252E-2</c:v>
                </c:pt>
                <c:pt idx="3496">
                  <c:v>2.2303619384765626E-2</c:v>
                </c:pt>
                <c:pt idx="3497">
                  <c:v>2.8590545654296876E-2</c:v>
                </c:pt>
                <c:pt idx="3498">
                  <c:v>2.7393035888671875E-2</c:v>
                </c:pt>
                <c:pt idx="3499">
                  <c:v>1.9609222412109377E-2</c:v>
                </c:pt>
                <c:pt idx="3500">
                  <c:v>2.5447082519531251E-2</c:v>
                </c:pt>
                <c:pt idx="3501">
                  <c:v>2.3501129150390626E-2</c:v>
                </c:pt>
                <c:pt idx="3502">
                  <c:v>2.5746459960937502E-2</c:v>
                </c:pt>
                <c:pt idx="3503">
                  <c:v>2.424957275390625E-2</c:v>
                </c:pt>
                <c:pt idx="3504">
                  <c:v>2.125579833984375E-2</c:v>
                </c:pt>
                <c:pt idx="3505">
                  <c:v>2.7093658447265627E-2</c:v>
                </c:pt>
                <c:pt idx="3506">
                  <c:v>3.3081207275390628E-2</c:v>
                </c:pt>
                <c:pt idx="3507">
                  <c:v>3.8919067382812499E-2</c:v>
                </c:pt>
                <c:pt idx="3508">
                  <c:v>2.5596771240234375E-2</c:v>
                </c:pt>
                <c:pt idx="3509">
                  <c:v>2.3201751708984378E-2</c:v>
                </c:pt>
                <c:pt idx="3510">
                  <c:v>2.5147705078125002E-2</c:v>
                </c:pt>
                <c:pt idx="3511">
                  <c:v>2.2602996826171878E-2</c:v>
                </c:pt>
                <c:pt idx="3512">
                  <c:v>2.2902374267578126E-2</c:v>
                </c:pt>
                <c:pt idx="3513">
                  <c:v>2.1555175781250002E-2</c:v>
                </c:pt>
                <c:pt idx="3514">
                  <c:v>2.2004241943359377E-2</c:v>
                </c:pt>
                <c:pt idx="3515">
                  <c:v>3.3081207275390628E-2</c:v>
                </c:pt>
                <c:pt idx="3516">
                  <c:v>3.1284942626953124E-2</c:v>
                </c:pt>
                <c:pt idx="3517">
                  <c:v>3.3230895996093752E-2</c:v>
                </c:pt>
                <c:pt idx="3518">
                  <c:v>2.9189300537109376E-2</c:v>
                </c:pt>
                <c:pt idx="3519">
                  <c:v>2.424957275390625E-2</c:v>
                </c:pt>
                <c:pt idx="3520">
                  <c:v>2.424957275390625E-2</c:v>
                </c:pt>
                <c:pt idx="3521">
                  <c:v>2.8590545654296876E-2</c:v>
                </c:pt>
                <c:pt idx="3522">
                  <c:v>2.4998016357421875E-2</c:v>
                </c:pt>
                <c:pt idx="3523">
                  <c:v>2.1704864501953126E-2</c:v>
                </c:pt>
                <c:pt idx="3524">
                  <c:v>2.0956420898437501E-2</c:v>
                </c:pt>
                <c:pt idx="3525">
                  <c:v>2.2752685546875002E-2</c:v>
                </c:pt>
                <c:pt idx="3526">
                  <c:v>2.4848327636718751E-2</c:v>
                </c:pt>
                <c:pt idx="3527">
                  <c:v>3.2033386230468752E-2</c:v>
                </c:pt>
                <c:pt idx="3528">
                  <c:v>2.8440856933593751E-2</c:v>
                </c:pt>
                <c:pt idx="3529">
                  <c:v>2.5896148681640627E-2</c:v>
                </c:pt>
                <c:pt idx="3530">
                  <c:v>2.4099884033203126E-2</c:v>
                </c:pt>
                <c:pt idx="3531">
                  <c:v>2.8141479492187503E-2</c:v>
                </c:pt>
                <c:pt idx="3532">
                  <c:v>3.1284942626953124E-2</c:v>
                </c:pt>
                <c:pt idx="3533">
                  <c:v>2.4399261474609375E-2</c:v>
                </c:pt>
                <c:pt idx="3534">
                  <c:v>2.3800506591796878E-2</c:v>
                </c:pt>
                <c:pt idx="3535">
                  <c:v>3.278182983398438E-2</c:v>
                </c:pt>
                <c:pt idx="3536">
                  <c:v>2.6345214843750003E-2</c:v>
                </c:pt>
                <c:pt idx="3537">
                  <c:v>2.8590545654296876E-2</c:v>
                </c:pt>
                <c:pt idx="3538">
                  <c:v>2.4099884033203126E-2</c:v>
                </c:pt>
                <c:pt idx="3539">
                  <c:v>1.4819183349609376E-2</c:v>
                </c:pt>
                <c:pt idx="3540">
                  <c:v>2.7991790771484375E-2</c:v>
                </c:pt>
                <c:pt idx="3541">
                  <c:v>3.3081207275390628E-2</c:v>
                </c:pt>
                <c:pt idx="3542">
                  <c:v>3.8170623779296878E-2</c:v>
                </c:pt>
                <c:pt idx="3543">
                  <c:v>2.9638366699218752E-2</c:v>
                </c:pt>
                <c:pt idx="3544">
                  <c:v>3.3230895996093752E-2</c:v>
                </c:pt>
                <c:pt idx="3545">
                  <c:v>3.278182983398438E-2</c:v>
                </c:pt>
                <c:pt idx="3546">
                  <c:v>1.4220428466796876E-2</c:v>
                </c:pt>
                <c:pt idx="3547">
                  <c:v>2.7393035888671875E-2</c:v>
                </c:pt>
                <c:pt idx="3548">
                  <c:v>2.125579833984375E-2</c:v>
                </c:pt>
                <c:pt idx="3549">
                  <c:v>2.065704345703125E-2</c:v>
                </c:pt>
                <c:pt idx="3550">
                  <c:v>3.6973114013671877E-2</c:v>
                </c:pt>
                <c:pt idx="3551">
                  <c:v>2.93389892578125E-2</c:v>
                </c:pt>
                <c:pt idx="3552">
                  <c:v>4.1314086914062499E-2</c:v>
                </c:pt>
                <c:pt idx="3553">
                  <c:v>3.0985565185546876E-2</c:v>
                </c:pt>
                <c:pt idx="3554">
                  <c:v>2.6045837402343751E-2</c:v>
                </c:pt>
                <c:pt idx="3555">
                  <c:v>3.0087432861328128E-2</c:v>
                </c:pt>
                <c:pt idx="3556">
                  <c:v>3.7871246337890629E-2</c:v>
                </c:pt>
                <c:pt idx="3557">
                  <c:v>3.7122802734375002E-2</c:v>
                </c:pt>
                <c:pt idx="3558">
                  <c:v>3.2332763671875001E-2</c:v>
                </c:pt>
                <c:pt idx="3559">
                  <c:v>3.742218017578125E-2</c:v>
                </c:pt>
                <c:pt idx="3560">
                  <c:v>4.2661285400390631E-2</c:v>
                </c:pt>
                <c:pt idx="3561">
                  <c:v>2.7842102050781251E-2</c:v>
                </c:pt>
                <c:pt idx="3562">
                  <c:v>2.6195526123046875E-2</c:v>
                </c:pt>
                <c:pt idx="3563">
                  <c:v>2.3800506591796878E-2</c:v>
                </c:pt>
                <c:pt idx="3564">
                  <c:v>3.6524047851562505E-2</c:v>
                </c:pt>
                <c:pt idx="3565">
                  <c:v>3.9218444824218754E-2</c:v>
                </c:pt>
                <c:pt idx="3566">
                  <c:v>3.2482452392578125E-2</c:v>
                </c:pt>
                <c:pt idx="3567">
                  <c:v>2.2902374267578126E-2</c:v>
                </c:pt>
                <c:pt idx="3568">
                  <c:v>2.4698638916015626E-2</c:v>
                </c:pt>
                <c:pt idx="3569">
                  <c:v>3.8170623779296878E-2</c:v>
                </c:pt>
                <c:pt idx="3570">
                  <c:v>2.6794281005859375E-2</c:v>
                </c:pt>
                <c:pt idx="3571">
                  <c:v>3.4578094482421877E-2</c:v>
                </c:pt>
                <c:pt idx="3572">
                  <c:v>4.1164398193359375E-2</c:v>
                </c:pt>
                <c:pt idx="3573">
                  <c:v>2.7542724609375003E-2</c:v>
                </c:pt>
                <c:pt idx="3574">
                  <c:v>2.4099884033203126E-2</c:v>
                </c:pt>
                <c:pt idx="3575">
                  <c:v>2.6195526123046875E-2</c:v>
                </c:pt>
                <c:pt idx="3576">
                  <c:v>3.1434631347656249E-2</c:v>
                </c:pt>
                <c:pt idx="3577">
                  <c:v>2.9937744140625E-2</c:v>
                </c:pt>
                <c:pt idx="3578">
                  <c:v>2.8740234375E-2</c:v>
                </c:pt>
                <c:pt idx="3579">
                  <c:v>2.7093658447265627E-2</c:v>
                </c:pt>
                <c:pt idx="3580">
                  <c:v>2.5297393798828127E-2</c:v>
                </c:pt>
                <c:pt idx="3581">
                  <c:v>2.8590545654296876E-2</c:v>
                </c:pt>
                <c:pt idx="3582">
                  <c:v>3.5027160644531249E-2</c:v>
                </c:pt>
                <c:pt idx="3583">
                  <c:v>4.0715332031250002E-2</c:v>
                </c:pt>
                <c:pt idx="3584">
                  <c:v>2.5896148681640627E-2</c:v>
                </c:pt>
                <c:pt idx="3585">
                  <c:v>3.4129028320312504E-2</c:v>
                </c:pt>
                <c:pt idx="3586">
                  <c:v>3.3679962158203125E-2</c:v>
                </c:pt>
                <c:pt idx="3587">
                  <c:v>2.4998016357421875E-2</c:v>
                </c:pt>
                <c:pt idx="3588">
                  <c:v>3.0835876464843752E-2</c:v>
                </c:pt>
                <c:pt idx="3589">
                  <c:v>3.3829650878906249E-2</c:v>
                </c:pt>
                <c:pt idx="3590">
                  <c:v>2.4698638916015626E-2</c:v>
                </c:pt>
                <c:pt idx="3591">
                  <c:v>3.6374359130859374E-2</c:v>
                </c:pt>
                <c:pt idx="3592">
                  <c:v>3.4428405761718753E-2</c:v>
                </c:pt>
                <c:pt idx="3593">
                  <c:v>3.1883697509765628E-2</c:v>
                </c:pt>
                <c:pt idx="3594">
                  <c:v>2.2752685546875002E-2</c:v>
                </c:pt>
                <c:pt idx="3595">
                  <c:v>3.3081207275390628E-2</c:v>
                </c:pt>
                <c:pt idx="3596">
                  <c:v>2.7093658447265627E-2</c:v>
                </c:pt>
                <c:pt idx="3597">
                  <c:v>3.113525390625E-2</c:v>
                </c:pt>
                <c:pt idx="3598">
                  <c:v>2.3201751708984378E-2</c:v>
                </c:pt>
                <c:pt idx="3599">
                  <c:v>3.1734008789062504E-2</c:v>
                </c:pt>
                <c:pt idx="3600">
                  <c:v>2.3800506591796878E-2</c:v>
                </c:pt>
                <c:pt idx="3601">
                  <c:v>3.2931518554687504E-2</c:v>
                </c:pt>
                <c:pt idx="3602">
                  <c:v>3.5326538085937505E-2</c:v>
                </c:pt>
                <c:pt idx="3603">
                  <c:v>2.3950195312500002E-2</c:v>
                </c:pt>
                <c:pt idx="3604">
                  <c:v>2.3201751708984378E-2</c:v>
                </c:pt>
                <c:pt idx="3605">
                  <c:v>2.7692413330078127E-2</c:v>
                </c:pt>
                <c:pt idx="3606">
                  <c:v>3.3979339599609373E-2</c:v>
                </c:pt>
                <c:pt idx="3607">
                  <c:v>3.6524047851562505E-2</c:v>
                </c:pt>
                <c:pt idx="3608">
                  <c:v>3.5027160644531249E-2</c:v>
                </c:pt>
                <c:pt idx="3609">
                  <c:v>3.4428405761718753E-2</c:v>
                </c:pt>
                <c:pt idx="3610">
                  <c:v>3.6524047851562505E-2</c:v>
                </c:pt>
                <c:pt idx="3611">
                  <c:v>2.4848327636718751E-2</c:v>
                </c:pt>
                <c:pt idx="3612">
                  <c:v>2.7393035888671875E-2</c:v>
                </c:pt>
                <c:pt idx="3613">
                  <c:v>2.6794281005859375E-2</c:v>
                </c:pt>
                <c:pt idx="3614">
                  <c:v>3.0386810302734376E-2</c:v>
                </c:pt>
                <c:pt idx="3615">
                  <c:v>3.4727783203125001E-2</c:v>
                </c:pt>
                <c:pt idx="3616">
                  <c:v>2.4998016357421875E-2</c:v>
                </c:pt>
                <c:pt idx="3617">
                  <c:v>3.6524047851562505E-2</c:v>
                </c:pt>
                <c:pt idx="3618">
                  <c:v>2.8141479492187503E-2</c:v>
                </c:pt>
                <c:pt idx="3619">
                  <c:v>3.1734008789062504E-2</c:v>
                </c:pt>
                <c:pt idx="3620">
                  <c:v>4.0415954589843754E-2</c:v>
                </c:pt>
                <c:pt idx="3621">
                  <c:v>3.3230895996093752E-2</c:v>
                </c:pt>
                <c:pt idx="3622">
                  <c:v>2.6943969726562503E-2</c:v>
                </c:pt>
                <c:pt idx="3623">
                  <c:v>2.7393035888671875E-2</c:v>
                </c:pt>
                <c:pt idx="3624">
                  <c:v>2.3950195312500002E-2</c:v>
                </c:pt>
                <c:pt idx="3625">
                  <c:v>3.5925292968750001E-2</c:v>
                </c:pt>
                <c:pt idx="3626">
                  <c:v>3.3380584716796877E-2</c:v>
                </c:pt>
                <c:pt idx="3627">
                  <c:v>2.9039611816406252E-2</c:v>
                </c:pt>
                <c:pt idx="3628">
                  <c:v>3.2183074951171876E-2</c:v>
                </c:pt>
                <c:pt idx="3629">
                  <c:v>1.9459533691406249E-2</c:v>
                </c:pt>
                <c:pt idx="3630">
                  <c:v>2.4698638916015626E-2</c:v>
                </c:pt>
                <c:pt idx="3631">
                  <c:v>2.365081787109375E-2</c:v>
                </c:pt>
                <c:pt idx="3632">
                  <c:v>1.9758911132812501E-2</c:v>
                </c:pt>
                <c:pt idx="3633">
                  <c:v>1.8860778808593753E-2</c:v>
                </c:pt>
                <c:pt idx="3634">
                  <c:v>3.3081207275390628E-2</c:v>
                </c:pt>
                <c:pt idx="3635">
                  <c:v>2.8889923095703127E-2</c:v>
                </c:pt>
                <c:pt idx="3636">
                  <c:v>3.6673736572265629E-2</c:v>
                </c:pt>
                <c:pt idx="3637">
                  <c:v>3.3380584716796877E-2</c:v>
                </c:pt>
                <c:pt idx="3638">
                  <c:v>3.05364990234375E-2</c:v>
                </c:pt>
                <c:pt idx="3639">
                  <c:v>2.6195526123046875E-2</c:v>
                </c:pt>
                <c:pt idx="3640">
                  <c:v>2.7393035888671875E-2</c:v>
                </c:pt>
                <c:pt idx="3641">
                  <c:v>2.9638366699218752E-2</c:v>
                </c:pt>
                <c:pt idx="3642">
                  <c:v>2.8889923095703127E-2</c:v>
                </c:pt>
                <c:pt idx="3643">
                  <c:v>3.2931518554687504E-2</c:v>
                </c:pt>
                <c:pt idx="3644">
                  <c:v>3.7272491455078126E-2</c:v>
                </c:pt>
                <c:pt idx="3645">
                  <c:v>3.2482452392578125E-2</c:v>
                </c:pt>
                <c:pt idx="3646">
                  <c:v>2.7243347167968751E-2</c:v>
                </c:pt>
                <c:pt idx="3647">
                  <c:v>2.8740234375E-2</c:v>
                </c:pt>
                <c:pt idx="3648">
                  <c:v>2.3950195312500002E-2</c:v>
                </c:pt>
                <c:pt idx="3649">
                  <c:v>2.3501129150390626E-2</c:v>
                </c:pt>
                <c:pt idx="3650">
                  <c:v>3.0835876464843752E-2</c:v>
                </c:pt>
                <c:pt idx="3651">
                  <c:v>3.2632141113281249E-2</c:v>
                </c:pt>
                <c:pt idx="3652">
                  <c:v>3.0386810302734376E-2</c:v>
                </c:pt>
                <c:pt idx="3653">
                  <c:v>2.9937744140625E-2</c:v>
                </c:pt>
                <c:pt idx="3654">
                  <c:v>2.9039611816406252E-2</c:v>
                </c:pt>
                <c:pt idx="3655">
                  <c:v>3.05364990234375E-2</c:v>
                </c:pt>
                <c:pt idx="3656">
                  <c:v>2.2602996826171878E-2</c:v>
                </c:pt>
                <c:pt idx="3657">
                  <c:v>2.2602996826171878E-2</c:v>
                </c:pt>
                <c:pt idx="3658">
                  <c:v>4.0565643310546878E-2</c:v>
                </c:pt>
                <c:pt idx="3659">
                  <c:v>4.2062530517578127E-2</c:v>
                </c:pt>
                <c:pt idx="3660">
                  <c:v>3.3230895996093752E-2</c:v>
                </c:pt>
                <c:pt idx="3661">
                  <c:v>2.4698638916015626E-2</c:v>
                </c:pt>
                <c:pt idx="3662">
                  <c:v>2.7093658447265627E-2</c:v>
                </c:pt>
                <c:pt idx="3663">
                  <c:v>2.8141479492187503E-2</c:v>
                </c:pt>
                <c:pt idx="3664">
                  <c:v>3.3829650878906249E-2</c:v>
                </c:pt>
                <c:pt idx="3665">
                  <c:v>3.6374359130859374E-2</c:v>
                </c:pt>
                <c:pt idx="3666">
                  <c:v>2.8440856933593751E-2</c:v>
                </c:pt>
                <c:pt idx="3667">
                  <c:v>2.6345214843750003E-2</c:v>
                </c:pt>
                <c:pt idx="3668">
                  <c:v>2.6345214843750003E-2</c:v>
                </c:pt>
                <c:pt idx="3669">
                  <c:v>3.0835876464843752E-2</c:v>
                </c:pt>
                <c:pt idx="3670">
                  <c:v>3.6374359130859374E-2</c:v>
                </c:pt>
                <c:pt idx="3671">
                  <c:v>2.6943969726562503E-2</c:v>
                </c:pt>
                <c:pt idx="3672">
                  <c:v>4.9546966552734377E-2</c:v>
                </c:pt>
                <c:pt idx="3673">
                  <c:v>3.5925292968750001E-2</c:v>
                </c:pt>
                <c:pt idx="3674">
                  <c:v>2.7842102050781251E-2</c:v>
                </c:pt>
                <c:pt idx="3675">
                  <c:v>3.0835876464843752E-2</c:v>
                </c:pt>
                <c:pt idx="3676">
                  <c:v>1.9459533691406249E-2</c:v>
                </c:pt>
                <c:pt idx="3677">
                  <c:v>2.5447082519531251E-2</c:v>
                </c:pt>
                <c:pt idx="3678">
                  <c:v>3.6374359130859374E-2</c:v>
                </c:pt>
                <c:pt idx="3679">
                  <c:v>3.622467041015625E-2</c:v>
                </c:pt>
                <c:pt idx="3680">
                  <c:v>2.7991790771484375E-2</c:v>
                </c:pt>
                <c:pt idx="3681">
                  <c:v>2.5447082519531251E-2</c:v>
                </c:pt>
                <c:pt idx="3682">
                  <c:v>2.125579833984375E-2</c:v>
                </c:pt>
                <c:pt idx="3683">
                  <c:v>2.3800506591796878E-2</c:v>
                </c:pt>
                <c:pt idx="3684">
                  <c:v>3.9517822265625002E-2</c:v>
                </c:pt>
                <c:pt idx="3685">
                  <c:v>3.861968994140625E-2</c:v>
                </c:pt>
                <c:pt idx="3686">
                  <c:v>2.7991790771484375E-2</c:v>
                </c:pt>
                <c:pt idx="3687">
                  <c:v>2.6494903564453127E-2</c:v>
                </c:pt>
                <c:pt idx="3688">
                  <c:v>2.6494903564453127E-2</c:v>
                </c:pt>
                <c:pt idx="3689">
                  <c:v>3.8470001220703126E-2</c:v>
                </c:pt>
                <c:pt idx="3690">
                  <c:v>3.2332763671875001E-2</c:v>
                </c:pt>
                <c:pt idx="3691">
                  <c:v>2.3800506591796878E-2</c:v>
                </c:pt>
                <c:pt idx="3692">
                  <c:v>1.8860778808593753E-2</c:v>
                </c:pt>
                <c:pt idx="3693">
                  <c:v>2.4998016357421875E-2</c:v>
                </c:pt>
                <c:pt idx="3694">
                  <c:v>2.0207977294921877E-2</c:v>
                </c:pt>
                <c:pt idx="3695">
                  <c:v>3.3230895996093752E-2</c:v>
                </c:pt>
                <c:pt idx="3696">
                  <c:v>2.6794281005859375E-2</c:v>
                </c:pt>
                <c:pt idx="3697">
                  <c:v>2.0058288574218749E-2</c:v>
                </c:pt>
                <c:pt idx="3698">
                  <c:v>2.6195526123046875E-2</c:v>
                </c:pt>
                <c:pt idx="3699">
                  <c:v>2.7243347167968751E-2</c:v>
                </c:pt>
                <c:pt idx="3700">
                  <c:v>3.0087432861328128E-2</c:v>
                </c:pt>
                <c:pt idx="3701">
                  <c:v>2.7243347167968751E-2</c:v>
                </c:pt>
                <c:pt idx="3702">
                  <c:v>2.7393035888671875E-2</c:v>
                </c:pt>
                <c:pt idx="3703">
                  <c:v>2.2153930664062502E-2</c:v>
                </c:pt>
                <c:pt idx="3704">
                  <c:v>3.9966888427734375E-2</c:v>
                </c:pt>
                <c:pt idx="3705">
                  <c:v>3.8919067382812499E-2</c:v>
                </c:pt>
                <c:pt idx="3706">
                  <c:v>3.1434631347656249E-2</c:v>
                </c:pt>
                <c:pt idx="3707">
                  <c:v>2.7542724609375003E-2</c:v>
                </c:pt>
                <c:pt idx="3708">
                  <c:v>2.8590545654296876E-2</c:v>
                </c:pt>
                <c:pt idx="3709">
                  <c:v>3.6074981689453126E-2</c:v>
                </c:pt>
                <c:pt idx="3710">
                  <c:v>3.2183074951171876E-2</c:v>
                </c:pt>
                <c:pt idx="3711">
                  <c:v>2.6045837402343751E-2</c:v>
                </c:pt>
                <c:pt idx="3712">
                  <c:v>3.3230895996093752E-2</c:v>
                </c:pt>
                <c:pt idx="3713">
                  <c:v>3.3679962158203125E-2</c:v>
                </c:pt>
                <c:pt idx="3714">
                  <c:v>2.5447082519531251E-2</c:v>
                </c:pt>
                <c:pt idx="3715">
                  <c:v>2.6195526123046875E-2</c:v>
                </c:pt>
                <c:pt idx="3716">
                  <c:v>3.4129028320312504E-2</c:v>
                </c:pt>
                <c:pt idx="3717">
                  <c:v>3.1883697509765628E-2</c:v>
                </c:pt>
                <c:pt idx="3718">
                  <c:v>3.2332763671875001E-2</c:v>
                </c:pt>
                <c:pt idx="3719">
                  <c:v>2.1405487060546877E-2</c:v>
                </c:pt>
                <c:pt idx="3720">
                  <c:v>2.6943969726562503E-2</c:v>
                </c:pt>
                <c:pt idx="3721">
                  <c:v>2.8440856933593751E-2</c:v>
                </c:pt>
                <c:pt idx="3722">
                  <c:v>2.8440856933593751E-2</c:v>
                </c:pt>
                <c:pt idx="3723">
                  <c:v>2.9788055419921876E-2</c:v>
                </c:pt>
                <c:pt idx="3724">
                  <c:v>2.7542724609375003E-2</c:v>
                </c:pt>
                <c:pt idx="3725">
                  <c:v>2.8740234375E-2</c:v>
                </c:pt>
                <c:pt idx="3726">
                  <c:v>2.7842102050781251E-2</c:v>
                </c:pt>
                <c:pt idx="3727">
                  <c:v>3.278182983398438E-2</c:v>
                </c:pt>
                <c:pt idx="3728">
                  <c:v>2.0207977294921877E-2</c:v>
                </c:pt>
                <c:pt idx="3729">
                  <c:v>2.3800506591796878E-2</c:v>
                </c:pt>
                <c:pt idx="3730">
                  <c:v>2.4548950195312502E-2</c:v>
                </c:pt>
                <c:pt idx="3731">
                  <c:v>2.065704345703125E-2</c:v>
                </c:pt>
                <c:pt idx="3732">
                  <c:v>3.0087432861328128E-2</c:v>
                </c:pt>
                <c:pt idx="3733">
                  <c:v>2.4848327636718751E-2</c:v>
                </c:pt>
                <c:pt idx="3734">
                  <c:v>2.6045837402343751E-2</c:v>
                </c:pt>
                <c:pt idx="3735">
                  <c:v>2.0207977294921877E-2</c:v>
                </c:pt>
                <c:pt idx="3736">
                  <c:v>2.4998016357421875E-2</c:v>
                </c:pt>
                <c:pt idx="3737">
                  <c:v>4.2960662841796879E-2</c:v>
                </c:pt>
                <c:pt idx="3738">
                  <c:v>3.9368133544921878E-2</c:v>
                </c:pt>
                <c:pt idx="3739">
                  <c:v>3.3530273437500001E-2</c:v>
                </c:pt>
                <c:pt idx="3740">
                  <c:v>2.5596771240234375E-2</c:v>
                </c:pt>
                <c:pt idx="3741">
                  <c:v>3.0386810302734376E-2</c:v>
                </c:pt>
                <c:pt idx="3742">
                  <c:v>2.365081787109375E-2</c:v>
                </c:pt>
                <c:pt idx="3743">
                  <c:v>2.5297393798828127E-2</c:v>
                </c:pt>
                <c:pt idx="3744">
                  <c:v>3.622467041015625E-2</c:v>
                </c:pt>
                <c:pt idx="3745">
                  <c:v>3.4578094482421877E-2</c:v>
                </c:pt>
                <c:pt idx="3746">
                  <c:v>2.7093658447265627E-2</c:v>
                </c:pt>
                <c:pt idx="3747">
                  <c:v>2.125579833984375E-2</c:v>
                </c:pt>
                <c:pt idx="3748">
                  <c:v>3.5775604248046877E-2</c:v>
                </c:pt>
                <c:pt idx="3749">
                  <c:v>3.7122802734375002E-2</c:v>
                </c:pt>
                <c:pt idx="3750">
                  <c:v>3.1883697509765628E-2</c:v>
                </c:pt>
                <c:pt idx="3751">
                  <c:v>3.6374359130859374E-2</c:v>
                </c:pt>
                <c:pt idx="3752">
                  <c:v>2.4548950195312502E-2</c:v>
                </c:pt>
                <c:pt idx="3753">
                  <c:v>2.6345214843750003E-2</c:v>
                </c:pt>
                <c:pt idx="3754">
                  <c:v>3.0835876464843752E-2</c:v>
                </c:pt>
                <c:pt idx="3755">
                  <c:v>3.0686187744140628E-2</c:v>
                </c:pt>
                <c:pt idx="3756">
                  <c:v>2.5596771240234375E-2</c:v>
                </c:pt>
                <c:pt idx="3757">
                  <c:v>2.7542724609375003E-2</c:v>
                </c:pt>
                <c:pt idx="3758">
                  <c:v>3.3380584716796877E-2</c:v>
                </c:pt>
                <c:pt idx="3759">
                  <c:v>3.8320312500000002E-2</c:v>
                </c:pt>
                <c:pt idx="3760">
                  <c:v>3.0686187744140628E-2</c:v>
                </c:pt>
                <c:pt idx="3761">
                  <c:v>2.93389892578125E-2</c:v>
                </c:pt>
                <c:pt idx="3762">
                  <c:v>3.2332763671875001E-2</c:v>
                </c:pt>
                <c:pt idx="3763">
                  <c:v>3.2482452392578125E-2</c:v>
                </c:pt>
                <c:pt idx="3764">
                  <c:v>3.4578094482421877E-2</c:v>
                </c:pt>
                <c:pt idx="3765">
                  <c:v>3.0985565185546876E-2</c:v>
                </c:pt>
                <c:pt idx="3766">
                  <c:v>2.0507354736328125E-2</c:v>
                </c:pt>
                <c:pt idx="3767">
                  <c:v>2.7243347167968751E-2</c:v>
                </c:pt>
                <c:pt idx="3768">
                  <c:v>3.113525390625E-2</c:v>
                </c:pt>
                <c:pt idx="3769">
                  <c:v>3.0835876464843752E-2</c:v>
                </c:pt>
                <c:pt idx="3770">
                  <c:v>3.5625915527343753E-2</c:v>
                </c:pt>
                <c:pt idx="3771">
                  <c:v>2.8740234375E-2</c:v>
                </c:pt>
              </c:numCache>
            </c:numRef>
          </c:yVal>
          <c:smooth val="0"/>
          <c:extLst>
            <c:ext xmlns:c16="http://schemas.microsoft.com/office/drawing/2014/chart" uri="{C3380CC4-5D6E-409C-BE32-E72D297353CC}">
              <c16:uniqueId val="{00000000-2F95-46A8-A5EA-9C9A2AB13AFA}"/>
            </c:ext>
          </c:extLst>
        </c:ser>
        <c:dLbls>
          <c:showLegendKey val="0"/>
          <c:showVal val="0"/>
          <c:showCatName val="0"/>
          <c:showSerName val="0"/>
          <c:showPercent val="0"/>
          <c:showBubbleSize val="0"/>
        </c:dLbls>
        <c:axId val="481898880"/>
        <c:axId val="481896584"/>
      </c:scatterChart>
      <c:valAx>
        <c:axId val="481898880"/>
        <c:scaling>
          <c:orientation val="minMax"/>
          <c:max val="11"/>
          <c:min val="8"/>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400" baseline="0"/>
                  <a:t>Time (s)</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0" sourceLinked="0"/>
        <c:majorTickMark val="none"/>
        <c:minorTickMark val="none"/>
        <c:tickLblPos val="low"/>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481896584"/>
        <c:crosses val="autoZero"/>
        <c:crossBetween val="midCat"/>
      </c:valAx>
      <c:valAx>
        <c:axId val="481896584"/>
        <c:scaling>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400"/>
                  <a:t>Acceleration (m/s</a:t>
                </a:r>
                <a:r>
                  <a:rPr lang="en-US" sz="2400" baseline="30000"/>
                  <a:t>2</a:t>
                </a:r>
                <a:r>
                  <a:rPr lang="en-US" sz="2400"/>
                  <a:t>)</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481898880"/>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scatterChart>
        <c:scatterStyle val="lineMarker"/>
        <c:varyColors val="0"/>
        <c:ser>
          <c:idx val="1"/>
          <c:order val="0"/>
          <c:tx>
            <c:strRef>
              <c:f>'Raw Data'!$C$1</c:f>
              <c:strCache>
                <c:ptCount val="1"/>
                <c:pt idx="0">
                  <c:v>Acceleration y (m/s^2)</c:v>
                </c:pt>
              </c:strCache>
            </c:strRef>
          </c:tx>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'Raw Data'!$A$2:$A$3773</c:f>
              <c:numCache>
                <c:formatCode>General</c:formatCode>
                <c:ptCount val="3772"/>
                <c:pt idx="0">
                  <c:v>0</c:v>
                </c:pt>
                <c:pt idx="1">
                  <c:v>9.9320000008447096E-3</c:v>
                </c:pt>
                <c:pt idx="2">
                  <c:v>1.9862999994074926E-2</c:v>
                </c:pt>
                <c:pt idx="3">
                  <c:v>2.9794999994919635E-2</c:v>
                </c:pt>
                <c:pt idx="4">
                  <c:v>3.9726000002701767E-2</c:v>
                </c:pt>
                <c:pt idx="5">
                  <c:v>4.9658000003546476E-2</c:v>
                </c:pt>
                <c:pt idx="6">
                  <c:v>5.9588999996776693E-2</c:v>
                </c:pt>
                <c:pt idx="7">
                  <c:v>6.9520999997621402E-2</c:v>
                </c:pt>
                <c:pt idx="8">
                  <c:v>7.9452000005403534E-2</c:v>
                </c:pt>
                <c:pt idx="9">
                  <c:v>8.9384000006248243E-2</c:v>
                </c:pt>
                <c:pt idx="10">
                  <c:v>9.9314999999478459E-2</c:v>
                </c:pt>
                <c:pt idx="11">
                  <c:v>0.10924700000032317</c:v>
                </c:pt>
                <c:pt idx="12">
                  <c:v>0.11917799999355339</c:v>
                </c:pt>
                <c:pt idx="13">
                  <c:v>0.12910999999439809</c:v>
                </c:pt>
                <c:pt idx="14">
                  <c:v>0.13904100000218023</c:v>
                </c:pt>
                <c:pt idx="15">
                  <c:v>0.14897300000302494</c:v>
                </c:pt>
                <c:pt idx="16">
                  <c:v>0.15890399999625515</c:v>
                </c:pt>
                <c:pt idx="17">
                  <c:v>0.16883599999709986</c:v>
                </c:pt>
                <c:pt idx="18">
                  <c:v>0.17876700000488199</c:v>
                </c:pt>
                <c:pt idx="19">
                  <c:v>0.1886990000057267</c:v>
                </c:pt>
                <c:pt idx="20">
                  <c:v>0.19862999999895692</c:v>
                </c:pt>
                <c:pt idx="21">
                  <c:v>0.20856199999980163</c:v>
                </c:pt>
                <c:pt idx="22">
                  <c:v>0.21849299999303184</c:v>
                </c:pt>
                <c:pt idx="23">
                  <c:v>0.22842499999387655</c:v>
                </c:pt>
                <c:pt idx="24">
                  <c:v>0.23835600000165869</c:v>
                </c:pt>
                <c:pt idx="25">
                  <c:v>0.2482880000025034</c:v>
                </c:pt>
                <c:pt idx="26">
                  <c:v>0.25821899999573361</c:v>
                </c:pt>
                <c:pt idx="27">
                  <c:v>0.26815099999657832</c:v>
                </c:pt>
                <c:pt idx="28">
                  <c:v>0.27808200000436045</c:v>
                </c:pt>
                <c:pt idx="29">
                  <c:v>0.28801400000520516</c:v>
                </c:pt>
                <c:pt idx="30">
                  <c:v>0.29794499999843538</c:v>
                </c:pt>
                <c:pt idx="31">
                  <c:v>0.30787699999928009</c:v>
                </c:pt>
                <c:pt idx="32">
                  <c:v>0.31780800000706222</c:v>
                </c:pt>
                <c:pt idx="33">
                  <c:v>0.32773999999335501</c:v>
                </c:pt>
                <c:pt idx="34">
                  <c:v>0.33767100000113714</c:v>
                </c:pt>
                <c:pt idx="35">
                  <c:v>0.34760300000198185</c:v>
                </c:pt>
                <c:pt idx="36">
                  <c:v>0.35753399999521207</c:v>
                </c:pt>
                <c:pt idx="37">
                  <c:v>0.36746599999605678</c:v>
                </c:pt>
                <c:pt idx="38">
                  <c:v>0.37739700000383891</c:v>
                </c:pt>
                <c:pt idx="39">
                  <c:v>0.38732900000468362</c:v>
                </c:pt>
                <c:pt idx="40">
                  <c:v>0.39725999999791384</c:v>
                </c:pt>
                <c:pt idx="41">
                  <c:v>0.40719199999875855</c:v>
                </c:pt>
                <c:pt idx="42">
                  <c:v>0.41712300000654068</c:v>
                </c:pt>
                <c:pt idx="43">
                  <c:v>0.42705499999283347</c:v>
                </c:pt>
                <c:pt idx="44">
                  <c:v>0.4369860000006156</c:v>
                </c:pt>
                <c:pt idx="45">
                  <c:v>0.44691800000146031</c:v>
                </c:pt>
                <c:pt idx="46">
                  <c:v>0.45684899999469053</c:v>
                </c:pt>
                <c:pt idx="47">
                  <c:v>0.46678099999553524</c:v>
                </c:pt>
                <c:pt idx="48">
                  <c:v>0.47671200000331737</c:v>
                </c:pt>
                <c:pt idx="49">
                  <c:v>0.48664400000416208</c:v>
                </c:pt>
                <c:pt idx="50">
                  <c:v>0.4965749999973923</c:v>
                </c:pt>
                <c:pt idx="51">
                  <c:v>0.50650699999823701</c:v>
                </c:pt>
                <c:pt idx="52">
                  <c:v>0.51643800000601914</c:v>
                </c:pt>
                <c:pt idx="53">
                  <c:v>0.52637000000686385</c:v>
                </c:pt>
                <c:pt idx="54">
                  <c:v>0.53630100000009406</c:v>
                </c:pt>
                <c:pt idx="55">
                  <c:v>0.54623300000093877</c:v>
                </c:pt>
                <c:pt idx="56">
                  <c:v>0.55616399999416899</c:v>
                </c:pt>
                <c:pt idx="57">
                  <c:v>0.5660959999950137</c:v>
                </c:pt>
                <c:pt idx="58">
                  <c:v>0.57602700000279583</c:v>
                </c:pt>
                <c:pt idx="59">
                  <c:v>0.58595900000364054</c:v>
                </c:pt>
                <c:pt idx="60">
                  <c:v>0.59588999999687076</c:v>
                </c:pt>
                <c:pt idx="61">
                  <c:v>0.60582199999771547</c:v>
                </c:pt>
                <c:pt idx="62">
                  <c:v>0.6157530000054976</c:v>
                </c:pt>
                <c:pt idx="63">
                  <c:v>0.62568500000634231</c:v>
                </c:pt>
                <c:pt idx="64">
                  <c:v>0.63561599999957252</c:v>
                </c:pt>
                <c:pt idx="65">
                  <c:v>0.64554800000041723</c:v>
                </c:pt>
                <c:pt idx="66">
                  <c:v>0.65547899999364745</c:v>
                </c:pt>
                <c:pt idx="67">
                  <c:v>0.66541099999449216</c:v>
                </c:pt>
                <c:pt idx="68">
                  <c:v>0.67534087499370798</c:v>
                </c:pt>
                <c:pt idx="69">
                  <c:v>0.68527287499455269</c:v>
                </c:pt>
                <c:pt idx="70">
                  <c:v>0.69520387500233483</c:v>
                </c:pt>
                <c:pt idx="71">
                  <c:v>0.70513587500317954</c:v>
                </c:pt>
                <c:pt idx="72">
                  <c:v>0.71506687499640975</c:v>
                </c:pt>
                <c:pt idx="73">
                  <c:v>0.72499887499725446</c:v>
                </c:pt>
                <c:pt idx="74">
                  <c:v>0.73492987500503659</c:v>
                </c:pt>
                <c:pt idx="75">
                  <c:v>0.7448618750058813</c:v>
                </c:pt>
                <c:pt idx="76">
                  <c:v>0.75479287499911152</c:v>
                </c:pt>
                <c:pt idx="77">
                  <c:v>0.76472487499995623</c:v>
                </c:pt>
                <c:pt idx="78">
                  <c:v>0.77465587499318644</c:v>
                </c:pt>
                <c:pt idx="79">
                  <c:v>0.78458787499403115</c:v>
                </c:pt>
                <c:pt idx="80">
                  <c:v>0.79451887500181329</c:v>
                </c:pt>
                <c:pt idx="81">
                  <c:v>0.80445087500265799</c:v>
                </c:pt>
                <c:pt idx="82">
                  <c:v>0.81438187499588821</c:v>
                </c:pt>
                <c:pt idx="83">
                  <c:v>0.82431387499673292</c:v>
                </c:pt>
                <c:pt idx="84">
                  <c:v>0.83424487500451505</c:v>
                </c:pt>
                <c:pt idx="85">
                  <c:v>0.84417687500535976</c:v>
                </c:pt>
                <c:pt idx="86">
                  <c:v>0.85410787499858998</c:v>
                </c:pt>
                <c:pt idx="87">
                  <c:v>0.86403987499943469</c:v>
                </c:pt>
                <c:pt idx="88">
                  <c:v>0.87397087500721682</c:v>
                </c:pt>
                <c:pt idx="89">
                  <c:v>0.88390287499350961</c:v>
                </c:pt>
                <c:pt idx="90">
                  <c:v>0.89383387500129174</c:v>
                </c:pt>
                <c:pt idx="91">
                  <c:v>0.90376587500213645</c:v>
                </c:pt>
                <c:pt idx="92">
                  <c:v>0.91369687499536667</c:v>
                </c:pt>
                <c:pt idx="93">
                  <c:v>0.92362887499621138</c:v>
                </c:pt>
                <c:pt idx="94">
                  <c:v>0.93355987500399351</c:v>
                </c:pt>
                <c:pt idx="95">
                  <c:v>0.94349187500483822</c:v>
                </c:pt>
                <c:pt idx="96">
                  <c:v>0.95342287499806844</c:v>
                </c:pt>
                <c:pt idx="97">
                  <c:v>0.96335487499891315</c:v>
                </c:pt>
                <c:pt idx="98">
                  <c:v>0.97328587500669528</c:v>
                </c:pt>
                <c:pt idx="99">
                  <c:v>0.98321787499298807</c:v>
                </c:pt>
                <c:pt idx="100">
                  <c:v>0.9931488750007702</c:v>
                </c:pt>
                <c:pt idx="101">
                  <c:v>1.0030808750016149</c:v>
                </c:pt>
                <c:pt idx="102">
                  <c:v>1.0130118749948451</c:v>
                </c:pt>
                <c:pt idx="103">
                  <c:v>1.0229438749956898</c:v>
                </c:pt>
                <c:pt idx="104">
                  <c:v>1.032874875003472</c:v>
                </c:pt>
                <c:pt idx="105">
                  <c:v>1.0428068750043167</c:v>
                </c:pt>
                <c:pt idx="106">
                  <c:v>1.0527378749975469</c:v>
                </c:pt>
                <c:pt idx="107">
                  <c:v>1.0626698749983916</c:v>
                </c:pt>
                <c:pt idx="108">
                  <c:v>1.0726008750061737</c:v>
                </c:pt>
                <c:pt idx="109">
                  <c:v>1.0825328750070184</c:v>
                </c:pt>
                <c:pt idx="110">
                  <c:v>1.0924638750002487</c:v>
                </c:pt>
                <c:pt idx="111">
                  <c:v>1.1023958750010934</c:v>
                </c:pt>
                <c:pt idx="112">
                  <c:v>1.1123268749943236</c:v>
                </c:pt>
                <c:pt idx="113">
                  <c:v>1.1222588749951683</c:v>
                </c:pt>
                <c:pt idx="114">
                  <c:v>1.1321898750029504</c:v>
                </c:pt>
                <c:pt idx="115">
                  <c:v>1.1421218750037951</c:v>
                </c:pt>
                <c:pt idx="116">
                  <c:v>1.1520528749970254</c:v>
                </c:pt>
                <c:pt idx="117">
                  <c:v>1.1619848749978701</c:v>
                </c:pt>
                <c:pt idx="118">
                  <c:v>1.1719158750056522</c:v>
                </c:pt>
                <c:pt idx="119">
                  <c:v>1.1818478750064969</c:v>
                </c:pt>
                <c:pt idx="120">
                  <c:v>1.1917788749997271</c:v>
                </c:pt>
                <c:pt idx="121">
                  <c:v>1.2017108750005718</c:v>
                </c:pt>
                <c:pt idx="122">
                  <c:v>1.211641874993802</c:v>
                </c:pt>
                <c:pt idx="123">
                  <c:v>1.2215738749946468</c:v>
                </c:pt>
                <c:pt idx="124">
                  <c:v>1.2315048750024289</c:v>
                </c:pt>
                <c:pt idx="125">
                  <c:v>1.2414368750032736</c:v>
                </c:pt>
                <c:pt idx="126">
                  <c:v>1.2513678749965038</c:v>
                </c:pt>
                <c:pt idx="127">
                  <c:v>1.2612998749973485</c:v>
                </c:pt>
                <c:pt idx="128">
                  <c:v>1.2712308750051307</c:v>
                </c:pt>
                <c:pt idx="129">
                  <c:v>1.2811628750059754</c:v>
                </c:pt>
                <c:pt idx="130">
                  <c:v>1.2910938749992056</c:v>
                </c:pt>
                <c:pt idx="131">
                  <c:v>1.3010258750000503</c:v>
                </c:pt>
                <c:pt idx="132">
                  <c:v>1.3109568749932805</c:v>
                </c:pt>
                <c:pt idx="133">
                  <c:v>1.3208888749941252</c:v>
                </c:pt>
                <c:pt idx="134">
                  <c:v>1.3308198750019073</c:v>
                </c:pt>
                <c:pt idx="135">
                  <c:v>1.3407518750027521</c:v>
                </c:pt>
                <c:pt idx="136">
                  <c:v>1.3506828749959823</c:v>
                </c:pt>
                <c:pt idx="137">
                  <c:v>1.360614874996827</c:v>
                </c:pt>
                <c:pt idx="138">
                  <c:v>1.3705458750046091</c:v>
                </c:pt>
                <c:pt idx="139">
                  <c:v>1.3804778750054538</c:v>
                </c:pt>
                <c:pt idx="140">
                  <c:v>1.390408874998684</c:v>
                </c:pt>
                <c:pt idx="141">
                  <c:v>1.4003408749995288</c:v>
                </c:pt>
                <c:pt idx="142">
                  <c:v>1.4102718750073109</c:v>
                </c:pt>
                <c:pt idx="143">
                  <c:v>1.4202038749936037</c:v>
                </c:pt>
                <c:pt idx="144">
                  <c:v>1.4301348750013858</c:v>
                </c:pt>
                <c:pt idx="145">
                  <c:v>1.4400668750022305</c:v>
                </c:pt>
                <c:pt idx="146">
                  <c:v>1.4499978749954607</c:v>
                </c:pt>
                <c:pt idx="147">
                  <c:v>1.4599298749963054</c:v>
                </c:pt>
                <c:pt idx="148">
                  <c:v>1.4698608750040876</c:v>
                </c:pt>
                <c:pt idx="149">
                  <c:v>1.4797928750049323</c:v>
                </c:pt>
                <c:pt idx="150">
                  <c:v>1.4897238749981625</c:v>
                </c:pt>
                <c:pt idx="151">
                  <c:v>1.4996558749990072</c:v>
                </c:pt>
                <c:pt idx="152">
                  <c:v>1.5095868750067893</c:v>
                </c:pt>
                <c:pt idx="153">
                  <c:v>1.5195188749930821</c:v>
                </c:pt>
                <c:pt idx="154">
                  <c:v>1.5294498750008643</c:v>
                </c:pt>
                <c:pt idx="155">
                  <c:v>1.539381875001709</c:v>
                </c:pt>
                <c:pt idx="156">
                  <c:v>1.5493128749949392</c:v>
                </c:pt>
                <c:pt idx="157">
                  <c:v>1.5592448749957839</c:v>
                </c:pt>
                <c:pt idx="158">
                  <c:v>1.569175875003566</c:v>
                </c:pt>
                <c:pt idx="159">
                  <c:v>1.5791078750044107</c:v>
                </c:pt>
                <c:pt idx="160">
                  <c:v>1.589038874997641</c:v>
                </c:pt>
                <c:pt idx="161">
                  <c:v>1.5989708749984857</c:v>
                </c:pt>
                <c:pt idx="162">
                  <c:v>1.6089018750062678</c:v>
                </c:pt>
                <c:pt idx="163">
                  <c:v>1.6188338750071125</c:v>
                </c:pt>
                <c:pt idx="164">
                  <c:v>1.6287648750003427</c:v>
                </c:pt>
                <c:pt idx="165">
                  <c:v>1.6386968750011874</c:v>
                </c:pt>
                <c:pt idx="166">
                  <c:v>1.6486278749944177</c:v>
                </c:pt>
                <c:pt idx="167">
                  <c:v>1.6585598749952624</c:v>
                </c:pt>
                <c:pt idx="168">
                  <c:v>1.6684908750030445</c:v>
                </c:pt>
                <c:pt idx="169">
                  <c:v>1.6784229166660225</c:v>
                </c:pt>
                <c:pt idx="170">
                  <c:v>1.6883539166738046</c:v>
                </c:pt>
                <c:pt idx="171">
                  <c:v>1.6982859166600974</c:v>
                </c:pt>
                <c:pt idx="172">
                  <c:v>1.7082169166678796</c:v>
                </c:pt>
                <c:pt idx="173">
                  <c:v>1.7181489166687243</c:v>
                </c:pt>
                <c:pt idx="174">
                  <c:v>1.7280799166619545</c:v>
                </c:pt>
                <c:pt idx="175">
                  <c:v>1.7380119166627992</c:v>
                </c:pt>
                <c:pt idx="176">
                  <c:v>1.7479429166705813</c:v>
                </c:pt>
                <c:pt idx="177">
                  <c:v>1.757874916671426</c:v>
                </c:pt>
                <c:pt idx="178">
                  <c:v>1.7678059166646563</c:v>
                </c:pt>
                <c:pt idx="179">
                  <c:v>1.777737916665501</c:v>
                </c:pt>
                <c:pt idx="180">
                  <c:v>1.7876689166732831</c:v>
                </c:pt>
                <c:pt idx="181">
                  <c:v>1.7976009166595759</c:v>
                </c:pt>
                <c:pt idx="182">
                  <c:v>1.807531916667358</c:v>
                </c:pt>
                <c:pt idx="183">
                  <c:v>1.8174639166682027</c:v>
                </c:pt>
                <c:pt idx="184">
                  <c:v>1.8273949166614329</c:v>
                </c:pt>
                <c:pt idx="185">
                  <c:v>1.8373269166622777</c:v>
                </c:pt>
                <c:pt idx="186">
                  <c:v>1.8472579166700598</c:v>
                </c:pt>
                <c:pt idx="187">
                  <c:v>1.8571899166709045</c:v>
                </c:pt>
                <c:pt idx="188">
                  <c:v>1.8671209166641347</c:v>
                </c:pt>
                <c:pt idx="189">
                  <c:v>1.8770529166649794</c:v>
                </c:pt>
                <c:pt idx="190">
                  <c:v>1.8869839166727616</c:v>
                </c:pt>
                <c:pt idx="191">
                  <c:v>1.8969159166736063</c:v>
                </c:pt>
                <c:pt idx="192">
                  <c:v>1.9068469166668365</c:v>
                </c:pt>
                <c:pt idx="193">
                  <c:v>1.9167789166676812</c:v>
                </c:pt>
                <c:pt idx="194">
                  <c:v>1.9267099166609114</c:v>
                </c:pt>
                <c:pt idx="195">
                  <c:v>1.9366419166617561</c:v>
                </c:pt>
                <c:pt idx="196">
                  <c:v>1.9465729166695382</c:v>
                </c:pt>
                <c:pt idx="197">
                  <c:v>1.956504916670383</c:v>
                </c:pt>
                <c:pt idx="198">
                  <c:v>1.9664359166636132</c:v>
                </c:pt>
                <c:pt idx="199">
                  <c:v>1.9763679166644579</c:v>
                </c:pt>
                <c:pt idx="200">
                  <c:v>1.98629891667224</c:v>
                </c:pt>
                <c:pt idx="201">
                  <c:v>1.9962309166730847</c:v>
                </c:pt>
                <c:pt idx="202">
                  <c:v>2.0061619166663149</c:v>
                </c:pt>
                <c:pt idx="203">
                  <c:v>2.0160939166671596</c:v>
                </c:pt>
                <c:pt idx="204">
                  <c:v>2.0260249166603899</c:v>
                </c:pt>
                <c:pt idx="205">
                  <c:v>2.0359569166612346</c:v>
                </c:pt>
                <c:pt idx="206">
                  <c:v>2.0458879166690167</c:v>
                </c:pt>
                <c:pt idx="207">
                  <c:v>2.0558199166698614</c:v>
                </c:pt>
                <c:pt idx="208">
                  <c:v>2.0657509166630916</c:v>
                </c:pt>
                <c:pt idx="209">
                  <c:v>2.0756829166639363</c:v>
                </c:pt>
                <c:pt idx="210">
                  <c:v>2.0856139166717185</c:v>
                </c:pt>
                <c:pt idx="211">
                  <c:v>2.0955459166725632</c:v>
                </c:pt>
                <c:pt idx="212">
                  <c:v>2.1054769166657934</c:v>
                </c:pt>
                <c:pt idx="213">
                  <c:v>2.1154089166666381</c:v>
                </c:pt>
                <c:pt idx="214">
                  <c:v>2.1253399166598683</c:v>
                </c:pt>
                <c:pt idx="215">
                  <c:v>2.135271916660713</c:v>
                </c:pt>
                <c:pt idx="216">
                  <c:v>2.1452029166684952</c:v>
                </c:pt>
                <c:pt idx="217">
                  <c:v>2.1551349166693399</c:v>
                </c:pt>
                <c:pt idx="218">
                  <c:v>2.1650659166625701</c:v>
                </c:pt>
                <c:pt idx="219">
                  <c:v>2.1749979166634148</c:v>
                </c:pt>
                <c:pt idx="220">
                  <c:v>2.1849289166711969</c:v>
                </c:pt>
                <c:pt idx="221">
                  <c:v>2.1948609166720416</c:v>
                </c:pt>
                <c:pt idx="222">
                  <c:v>2.2047919166652719</c:v>
                </c:pt>
                <c:pt idx="223">
                  <c:v>2.2147239166661166</c:v>
                </c:pt>
                <c:pt idx="224">
                  <c:v>2.2246549166738987</c:v>
                </c:pt>
                <c:pt idx="225">
                  <c:v>2.2345869166601915</c:v>
                </c:pt>
                <c:pt idx="226">
                  <c:v>2.2445179166679736</c:v>
                </c:pt>
                <c:pt idx="227">
                  <c:v>2.2544499166688183</c:v>
                </c:pt>
                <c:pt idx="228">
                  <c:v>2.2643809166620485</c:v>
                </c:pt>
                <c:pt idx="229">
                  <c:v>2.2743129166628933</c:v>
                </c:pt>
                <c:pt idx="230">
                  <c:v>2.2842439166706754</c:v>
                </c:pt>
                <c:pt idx="231">
                  <c:v>2.2941759166715201</c:v>
                </c:pt>
                <c:pt idx="232">
                  <c:v>2.3041069166647503</c:v>
                </c:pt>
                <c:pt idx="233">
                  <c:v>2.314038916665595</c:v>
                </c:pt>
                <c:pt idx="234">
                  <c:v>2.3239699166733772</c:v>
                </c:pt>
                <c:pt idx="235">
                  <c:v>2.33390191665967</c:v>
                </c:pt>
                <c:pt idx="236">
                  <c:v>2.3438329166674521</c:v>
                </c:pt>
                <c:pt idx="237">
                  <c:v>2.3537649166682968</c:v>
                </c:pt>
                <c:pt idx="238">
                  <c:v>2.363695916661527</c:v>
                </c:pt>
                <c:pt idx="239">
                  <c:v>2.3736279166623717</c:v>
                </c:pt>
                <c:pt idx="240">
                  <c:v>2.3835589166701538</c:v>
                </c:pt>
                <c:pt idx="241">
                  <c:v>2.3934909166709986</c:v>
                </c:pt>
                <c:pt idx="242">
                  <c:v>2.4034219166642288</c:v>
                </c:pt>
                <c:pt idx="243">
                  <c:v>2.4133539166650735</c:v>
                </c:pt>
                <c:pt idx="244">
                  <c:v>2.4232849166728556</c:v>
                </c:pt>
                <c:pt idx="245">
                  <c:v>2.4332169166737003</c:v>
                </c:pt>
                <c:pt idx="246">
                  <c:v>2.4431479166669305</c:v>
                </c:pt>
                <c:pt idx="247">
                  <c:v>2.4530799166677753</c:v>
                </c:pt>
                <c:pt idx="248">
                  <c:v>2.4630109166610055</c:v>
                </c:pt>
                <c:pt idx="249">
                  <c:v>2.4729429166618502</c:v>
                </c:pt>
                <c:pt idx="250">
                  <c:v>2.4828739166696323</c:v>
                </c:pt>
                <c:pt idx="251">
                  <c:v>2.492805916670477</c:v>
                </c:pt>
                <c:pt idx="252">
                  <c:v>2.5027369166637072</c:v>
                </c:pt>
                <c:pt idx="253">
                  <c:v>2.5126689166645519</c:v>
                </c:pt>
                <c:pt idx="254">
                  <c:v>2.5225999166723341</c:v>
                </c:pt>
                <c:pt idx="255">
                  <c:v>2.5325319166731788</c:v>
                </c:pt>
                <c:pt idx="256">
                  <c:v>2.542462916666409</c:v>
                </c:pt>
                <c:pt idx="257">
                  <c:v>2.5523949166672537</c:v>
                </c:pt>
                <c:pt idx="258">
                  <c:v>2.5623259166604839</c:v>
                </c:pt>
                <c:pt idx="259">
                  <c:v>2.5722579166613286</c:v>
                </c:pt>
                <c:pt idx="260">
                  <c:v>2.5821889166691108</c:v>
                </c:pt>
                <c:pt idx="261">
                  <c:v>2.5921209166699555</c:v>
                </c:pt>
                <c:pt idx="262">
                  <c:v>2.6020519166631857</c:v>
                </c:pt>
                <c:pt idx="263">
                  <c:v>2.6119839166640304</c:v>
                </c:pt>
                <c:pt idx="264">
                  <c:v>2.6219149166718125</c:v>
                </c:pt>
                <c:pt idx="265">
                  <c:v>2.6318469166726572</c:v>
                </c:pt>
                <c:pt idx="266">
                  <c:v>2.6417779166658875</c:v>
                </c:pt>
                <c:pt idx="267">
                  <c:v>2.6517099166667322</c:v>
                </c:pt>
                <c:pt idx="268">
                  <c:v>2.6616409166599624</c:v>
                </c:pt>
                <c:pt idx="269">
                  <c:v>2.6715729166608071</c:v>
                </c:pt>
                <c:pt idx="270">
                  <c:v>2.6815046249976149</c:v>
                </c:pt>
                <c:pt idx="271">
                  <c:v>2.6914366249984596</c:v>
                </c:pt>
                <c:pt idx="272">
                  <c:v>2.7013686249993043</c:v>
                </c:pt>
                <c:pt idx="273">
                  <c:v>2.7112996250070864</c:v>
                </c:pt>
                <c:pt idx="274">
                  <c:v>2.7212306250003166</c:v>
                </c:pt>
                <c:pt idx="275">
                  <c:v>2.7311626250011614</c:v>
                </c:pt>
                <c:pt idx="276">
                  <c:v>2.7410946250020061</c:v>
                </c:pt>
                <c:pt idx="277">
                  <c:v>2.7510256249952363</c:v>
                </c:pt>
                <c:pt idx="278">
                  <c:v>2.760957624996081</c:v>
                </c:pt>
                <c:pt idx="279">
                  <c:v>2.7708886250038631</c:v>
                </c:pt>
                <c:pt idx="280">
                  <c:v>2.7808206250047078</c:v>
                </c:pt>
                <c:pt idx="281">
                  <c:v>2.7907516249979381</c:v>
                </c:pt>
                <c:pt idx="282">
                  <c:v>2.8006836249987828</c:v>
                </c:pt>
                <c:pt idx="283">
                  <c:v>2.8106146250065649</c:v>
                </c:pt>
                <c:pt idx="284">
                  <c:v>2.8205466249928577</c:v>
                </c:pt>
                <c:pt idx="285">
                  <c:v>2.8304776250006398</c:v>
                </c:pt>
                <c:pt idx="286">
                  <c:v>2.8404096250014845</c:v>
                </c:pt>
                <c:pt idx="287">
                  <c:v>2.8503406249947147</c:v>
                </c:pt>
                <c:pt idx="288">
                  <c:v>2.8602726249955595</c:v>
                </c:pt>
                <c:pt idx="289">
                  <c:v>2.8702036250033416</c:v>
                </c:pt>
                <c:pt idx="290">
                  <c:v>2.8801356250041863</c:v>
                </c:pt>
                <c:pt idx="291">
                  <c:v>2.8900666249974165</c:v>
                </c:pt>
                <c:pt idx="292">
                  <c:v>2.8999986249982612</c:v>
                </c:pt>
                <c:pt idx="293">
                  <c:v>2.9099296250060434</c:v>
                </c:pt>
                <c:pt idx="294">
                  <c:v>2.9198616250068881</c:v>
                </c:pt>
                <c:pt idx="295">
                  <c:v>2.9297926250001183</c:v>
                </c:pt>
                <c:pt idx="296">
                  <c:v>2.939724625000963</c:v>
                </c:pt>
                <c:pt idx="297">
                  <c:v>2.9496556249941932</c:v>
                </c:pt>
                <c:pt idx="298">
                  <c:v>2.9595876249950379</c:v>
                </c:pt>
                <c:pt idx="299">
                  <c:v>2.96951862500282</c:v>
                </c:pt>
                <c:pt idx="300">
                  <c:v>2.9794506250036648</c:v>
                </c:pt>
                <c:pt idx="301">
                  <c:v>2.989381624996895</c:v>
                </c:pt>
                <c:pt idx="302">
                  <c:v>2.9993136249977397</c:v>
                </c:pt>
                <c:pt idx="303">
                  <c:v>3.0092446250055218</c:v>
                </c:pt>
                <c:pt idx="304">
                  <c:v>3.0191766250063665</c:v>
                </c:pt>
                <c:pt idx="305">
                  <c:v>3.0291076249995967</c:v>
                </c:pt>
                <c:pt idx="306">
                  <c:v>3.0390396250004414</c:v>
                </c:pt>
                <c:pt idx="307">
                  <c:v>3.0489706249936717</c:v>
                </c:pt>
                <c:pt idx="308">
                  <c:v>3.0589026249945164</c:v>
                </c:pt>
                <c:pt idx="309">
                  <c:v>3.0688336250022985</c:v>
                </c:pt>
                <c:pt idx="310">
                  <c:v>3.0787656250031432</c:v>
                </c:pt>
                <c:pt idx="311">
                  <c:v>3.0886966249963734</c:v>
                </c:pt>
                <c:pt idx="312">
                  <c:v>3.0986286249972181</c:v>
                </c:pt>
                <c:pt idx="313">
                  <c:v>3.1085596250050003</c:v>
                </c:pt>
                <c:pt idx="314">
                  <c:v>3.118491625005845</c:v>
                </c:pt>
                <c:pt idx="315">
                  <c:v>3.1284226249990752</c:v>
                </c:pt>
                <c:pt idx="316">
                  <c:v>3.1383546249999199</c:v>
                </c:pt>
                <c:pt idx="317">
                  <c:v>3.1482856249931501</c:v>
                </c:pt>
                <c:pt idx="318">
                  <c:v>3.1582176249939948</c:v>
                </c:pt>
                <c:pt idx="319">
                  <c:v>3.168148625001777</c:v>
                </c:pt>
                <c:pt idx="320">
                  <c:v>3.1780806250026217</c:v>
                </c:pt>
                <c:pt idx="321">
                  <c:v>3.1880116249958519</c:v>
                </c:pt>
                <c:pt idx="322">
                  <c:v>3.1979436249966966</c:v>
                </c:pt>
                <c:pt idx="323">
                  <c:v>3.2078746250044787</c:v>
                </c:pt>
                <c:pt idx="324">
                  <c:v>3.2178066250053234</c:v>
                </c:pt>
                <c:pt idx="325">
                  <c:v>3.2277376249985537</c:v>
                </c:pt>
                <c:pt idx="326">
                  <c:v>3.2376696249993984</c:v>
                </c:pt>
                <c:pt idx="327">
                  <c:v>3.2476006250071805</c:v>
                </c:pt>
                <c:pt idx="328">
                  <c:v>3.2575326249934733</c:v>
                </c:pt>
                <c:pt idx="329">
                  <c:v>3.267464624994318</c:v>
                </c:pt>
                <c:pt idx="330">
                  <c:v>3.2773956250021001</c:v>
                </c:pt>
                <c:pt idx="331">
                  <c:v>3.2873266249953303</c:v>
                </c:pt>
                <c:pt idx="332">
                  <c:v>3.2972586249961751</c:v>
                </c:pt>
                <c:pt idx="333">
                  <c:v>3.3071906249970198</c:v>
                </c:pt>
                <c:pt idx="334">
                  <c:v>3.3171216250048019</c:v>
                </c:pt>
                <c:pt idx="335">
                  <c:v>3.3270536250056466</c:v>
                </c:pt>
                <c:pt idx="336">
                  <c:v>3.3369846249988768</c:v>
                </c:pt>
                <c:pt idx="337">
                  <c:v>3.3469166249997215</c:v>
                </c:pt>
                <c:pt idx="338">
                  <c:v>3.3568476249929518</c:v>
                </c:pt>
                <c:pt idx="339">
                  <c:v>3.3667796249937965</c:v>
                </c:pt>
                <c:pt idx="340">
                  <c:v>3.3767106250015786</c:v>
                </c:pt>
                <c:pt idx="341">
                  <c:v>3.3866426250024233</c:v>
                </c:pt>
                <c:pt idx="342">
                  <c:v>3.3965736249956535</c:v>
                </c:pt>
                <c:pt idx="343">
                  <c:v>3.4065056249964982</c:v>
                </c:pt>
                <c:pt idx="344">
                  <c:v>3.4164366250042804</c:v>
                </c:pt>
                <c:pt idx="345">
                  <c:v>3.4263686250051251</c:v>
                </c:pt>
                <c:pt idx="346">
                  <c:v>3.4362996249983553</c:v>
                </c:pt>
                <c:pt idx="347">
                  <c:v>3.4462316249992</c:v>
                </c:pt>
                <c:pt idx="348">
                  <c:v>3.4561626250069821</c:v>
                </c:pt>
                <c:pt idx="349">
                  <c:v>3.4660946249932749</c:v>
                </c:pt>
                <c:pt idx="350">
                  <c:v>3.4760256250010571</c:v>
                </c:pt>
                <c:pt idx="351">
                  <c:v>3.4859576250019018</c:v>
                </c:pt>
                <c:pt idx="352">
                  <c:v>3.495888624995132</c:v>
                </c:pt>
                <c:pt idx="353">
                  <c:v>3.5058206249959767</c:v>
                </c:pt>
                <c:pt idx="354">
                  <c:v>3.5157516250037588</c:v>
                </c:pt>
                <c:pt idx="355">
                  <c:v>3.5256836250046035</c:v>
                </c:pt>
                <c:pt idx="356">
                  <c:v>3.5356146249978337</c:v>
                </c:pt>
                <c:pt idx="357">
                  <c:v>3.5455466249986785</c:v>
                </c:pt>
                <c:pt idx="358">
                  <c:v>3.5554776250064606</c:v>
                </c:pt>
                <c:pt idx="359">
                  <c:v>3.5654096250073053</c:v>
                </c:pt>
                <c:pt idx="360">
                  <c:v>3.5753406250005355</c:v>
                </c:pt>
                <c:pt idx="361">
                  <c:v>3.5852726250013802</c:v>
                </c:pt>
                <c:pt idx="362">
                  <c:v>3.5952036249946104</c:v>
                </c:pt>
                <c:pt idx="363">
                  <c:v>3.6051356249954551</c:v>
                </c:pt>
                <c:pt idx="364">
                  <c:v>3.6150666250032373</c:v>
                </c:pt>
                <c:pt idx="365">
                  <c:v>3.624998625004082</c:v>
                </c:pt>
                <c:pt idx="366">
                  <c:v>3.6349296249973122</c:v>
                </c:pt>
                <c:pt idx="367">
                  <c:v>3.6448616249981569</c:v>
                </c:pt>
                <c:pt idx="368">
                  <c:v>3.6547936249990016</c:v>
                </c:pt>
                <c:pt idx="369">
                  <c:v>3.6647246250067838</c:v>
                </c:pt>
                <c:pt idx="370">
                  <c:v>3.6746566249930765</c:v>
                </c:pt>
                <c:pt idx="371">
                  <c:v>3.6845872499980032</c:v>
                </c:pt>
                <c:pt idx="372">
                  <c:v>3.694519249998848</c:v>
                </c:pt>
                <c:pt idx="373">
                  <c:v>3.7044502500066301</c:v>
                </c:pt>
                <c:pt idx="374">
                  <c:v>3.7143822499929229</c:v>
                </c:pt>
                <c:pt idx="375">
                  <c:v>3.724313250000705</c:v>
                </c:pt>
                <c:pt idx="376">
                  <c:v>3.7342452500015497</c:v>
                </c:pt>
                <c:pt idx="377">
                  <c:v>3.7441762499947799</c:v>
                </c:pt>
                <c:pt idx="378">
                  <c:v>3.7541082499956246</c:v>
                </c:pt>
                <c:pt idx="379">
                  <c:v>3.7640392500034068</c:v>
                </c:pt>
                <c:pt idx="380">
                  <c:v>3.7739712500042515</c:v>
                </c:pt>
                <c:pt idx="381">
                  <c:v>3.7839022499974817</c:v>
                </c:pt>
                <c:pt idx="382">
                  <c:v>3.7938342499983264</c:v>
                </c:pt>
                <c:pt idx="383">
                  <c:v>3.8037652500061085</c:v>
                </c:pt>
                <c:pt idx="384">
                  <c:v>3.8136972500069533</c:v>
                </c:pt>
                <c:pt idx="385">
                  <c:v>3.8236282500001835</c:v>
                </c:pt>
                <c:pt idx="386">
                  <c:v>3.8335602500010282</c:v>
                </c:pt>
                <c:pt idx="387">
                  <c:v>3.8434912499942584</c:v>
                </c:pt>
                <c:pt idx="388">
                  <c:v>3.8534232499951031</c:v>
                </c:pt>
                <c:pt idx="389">
                  <c:v>3.8633542500028852</c:v>
                </c:pt>
                <c:pt idx="390">
                  <c:v>3.8732862500037299</c:v>
                </c:pt>
                <c:pt idx="391">
                  <c:v>3.8832172499969602</c:v>
                </c:pt>
                <c:pt idx="392">
                  <c:v>3.8931492499978049</c:v>
                </c:pt>
                <c:pt idx="393">
                  <c:v>3.903080250005587</c:v>
                </c:pt>
                <c:pt idx="394">
                  <c:v>3.9130122500064317</c:v>
                </c:pt>
                <c:pt idx="395">
                  <c:v>3.9229432499996619</c:v>
                </c:pt>
                <c:pt idx="396">
                  <c:v>3.9328752500005066</c:v>
                </c:pt>
                <c:pt idx="397">
                  <c:v>3.9428062499937369</c:v>
                </c:pt>
                <c:pt idx="398">
                  <c:v>3.9527382499945816</c:v>
                </c:pt>
                <c:pt idx="399">
                  <c:v>3.9626692500023637</c:v>
                </c:pt>
                <c:pt idx="400">
                  <c:v>3.9726012500032084</c:v>
                </c:pt>
                <c:pt idx="401">
                  <c:v>3.9825332500040531</c:v>
                </c:pt>
                <c:pt idx="402">
                  <c:v>3.9924642499972833</c:v>
                </c:pt>
                <c:pt idx="403">
                  <c:v>4.002396249998128</c:v>
                </c:pt>
                <c:pt idx="404">
                  <c:v>4.0123272500059102</c:v>
                </c:pt>
                <c:pt idx="405">
                  <c:v>4.0222592500067549</c:v>
                </c:pt>
                <c:pt idx="406">
                  <c:v>4.0321902499999851</c:v>
                </c:pt>
                <c:pt idx="407">
                  <c:v>4.0421222500008298</c:v>
                </c:pt>
                <c:pt idx="408">
                  <c:v>4.05205324999406</c:v>
                </c:pt>
                <c:pt idx="409">
                  <c:v>4.0619852499949047</c:v>
                </c:pt>
                <c:pt idx="410">
                  <c:v>4.0719162500026869</c:v>
                </c:pt>
                <c:pt idx="411">
                  <c:v>4.0818482500035316</c:v>
                </c:pt>
                <c:pt idx="412">
                  <c:v>4.0917792499967618</c:v>
                </c:pt>
                <c:pt idx="413">
                  <c:v>4.1017112499976065</c:v>
                </c:pt>
                <c:pt idx="414">
                  <c:v>4.1116422500053886</c:v>
                </c:pt>
                <c:pt idx="415">
                  <c:v>4.1215742500062333</c:v>
                </c:pt>
                <c:pt idx="416">
                  <c:v>4.1315052499994636</c:v>
                </c:pt>
                <c:pt idx="417">
                  <c:v>4.1414372500003083</c:v>
                </c:pt>
                <c:pt idx="418">
                  <c:v>4.1513682499935385</c:v>
                </c:pt>
                <c:pt idx="419">
                  <c:v>4.1613002499943832</c:v>
                </c:pt>
                <c:pt idx="420">
                  <c:v>4.1712312500021653</c:v>
                </c:pt>
                <c:pt idx="421">
                  <c:v>4.18116325000301</c:v>
                </c:pt>
                <c:pt idx="422">
                  <c:v>4.1910942499962403</c:v>
                </c:pt>
                <c:pt idx="423">
                  <c:v>4.201026249997085</c:v>
                </c:pt>
                <c:pt idx="424">
                  <c:v>4.2109572500048671</c:v>
                </c:pt>
                <c:pt idx="425">
                  <c:v>4.2208892500057118</c:v>
                </c:pt>
                <c:pt idx="426">
                  <c:v>4.2308212500065565</c:v>
                </c:pt>
                <c:pt idx="427">
                  <c:v>4.2407522499997867</c:v>
                </c:pt>
                <c:pt idx="428">
                  <c:v>4.2506842500006314</c:v>
                </c:pt>
                <c:pt idx="429">
                  <c:v>4.2606152499938617</c:v>
                </c:pt>
                <c:pt idx="430">
                  <c:v>4.2705472499947064</c:v>
                </c:pt>
                <c:pt idx="431">
                  <c:v>4.2804782500024885</c:v>
                </c:pt>
                <c:pt idx="432">
                  <c:v>4.2904102500033332</c:v>
                </c:pt>
                <c:pt idx="433">
                  <c:v>4.3003412499965634</c:v>
                </c:pt>
                <c:pt idx="434">
                  <c:v>4.3102732499974081</c:v>
                </c:pt>
                <c:pt idx="435">
                  <c:v>4.3202042500051903</c:v>
                </c:pt>
                <c:pt idx="436">
                  <c:v>4.330136250006035</c:v>
                </c:pt>
                <c:pt idx="437">
                  <c:v>4.3400672499992652</c:v>
                </c:pt>
                <c:pt idx="438">
                  <c:v>4.3499992500001099</c:v>
                </c:pt>
                <c:pt idx="439">
                  <c:v>4.3599302499933401</c:v>
                </c:pt>
                <c:pt idx="440">
                  <c:v>4.3698622499941848</c:v>
                </c:pt>
                <c:pt idx="441">
                  <c:v>4.379793250001967</c:v>
                </c:pt>
                <c:pt idx="442">
                  <c:v>4.3897252500028117</c:v>
                </c:pt>
                <c:pt idx="443">
                  <c:v>4.3996562499960419</c:v>
                </c:pt>
                <c:pt idx="444">
                  <c:v>4.4095882499968866</c:v>
                </c:pt>
                <c:pt idx="445">
                  <c:v>4.4195192500046687</c:v>
                </c:pt>
                <c:pt idx="446">
                  <c:v>4.4294512500055134</c:v>
                </c:pt>
                <c:pt idx="447">
                  <c:v>4.4393822499987436</c:v>
                </c:pt>
                <c:pt idx="448">
                  <c:v>4.4493142499995884</c:v>
                </c:pt>
                <c:pt idx="449">
                  <c:v>4.4592462500004331</c:v>
                </c:pt>
                <c:pt idx="450">
                  <c:v>4.4691772499936633</c:v>
                </c:pt>
                <c:pt idx="451">
                  <c:v>4.479109249994508</c:v>
                </c:pt>
                <c:pt idx="452">
                  <c:v>4.4890402500022901</c:v>
                </c:pt>
                <c:pt idx="453">
                  <c:v>4.4989722500031348</c:v>
                </c:pt>
                <c:pt idx="454">
                  <c:v>4.508903249996365</c:v>
                </c:pt>
                <c:pt idx="455">
                  <c:v>4.5188352499972098</c:v>
                </c:pt>
                <c:pt idx="456">
                  <c:v>4.5287662500049919</c:v>
                </c:pt>
                <c:pt idx="457">
                  <c:v>4.5386982500058366</c:v>
                </c:pt>
                <c:pt idx="458">
                  <c:v>4.5486292499990668</c:v>
                </c:pt>
                <c:pt idx="459">
                  <c:v>4.5585612499999115</c:v>
                </c:pt>
                <c:pt idx="460">
                  <c:v>4.5684922499931417</c:v>
                </c:pt>
                <c:pt idx="461">
                  <c:v>4.5784242499939865</c:v>
                </c:pt>
                <c:pt idx="462">
                  <c:v>4.5883552500017686</c:v>
                </c:pt>
                <c:pt idx="463">
                  <c:v>4.5982872500026133</c:v>
                </c:pt>
                <c:pt idx="464">
                  <c:v>4.6082182499958435</c:v>
                </c:pt>
                <c:pt idx="465">
                  <c:v>4.6181502499966882</c:v>
                </c:pt>
                <c:pt idx="466">
                  <c:v>4.6280812500044703</c:v>
                </c:pt>
                <c:pt idx="467">
                  <c:v>4.6380132500053151</c:v>
                </c:pt>
                <c:pt idx="468">
                  <c:v>4.6479452500061598</c:v>
                </c:pt>
                <c:pt idx="469">
                  <c:v>4.65787624999939</c:v>
                </c:pt>
                <c:pt idx="470">
                  <c:v>4.6678082500002347</c:v>
                </c:pt>
                <c:pt idx="471">
                  <c:v>4.6777392499934649</c:v>
                </c:pt>
                <c:pt idx="472">
                  <c:v>4.6876713749952614</c:v>
                </c:pt>
                <c:pt idx="473">
                  <c:v>4.6976023750030436</c:v>
                </c:pt>
                <c:pt idx="474">
                  <c:v>4.7075343750038883</c:v>
                </c:pt>
                <c:pt idx="475">
                  <c:v>4.7174653749971185</c:v>
                </c:pt>
                <c:pt idx="476">
                  <c:v>4.7273973749979632</c:v>
                </c:pt>
                <c:pt idx="477">
                  <c:v>4.7373283750057453</c:v>
                </c:pt>
                <c:pt idx="478">
                  <c:v>4.74726037500659</c:v>
                </c:pt>
                <c:pt idx="479">
                  <c:v>4.7571913749998203</c:v>
                </c:pt>
                <c:pt idx="480">
                  <c:v>4.767123375000665</c:v>
                </c:pt>
                <c:pt idx="481">
                  <c:v>4.7770543749938952</c:v>
                </c:pt>
                <c:pt idx="482">
                  <c:v>4.7869863749947399</c:v>
                </c:pt>
                <c:pt idx="483">
                  <c:v>4.796917375002522</c:v>
                </c:pt>
                <c:pt idx="484">
                  <c:v>4.8068493750033667</c:v>
                </c:pt>
                <c:pt idx="485">
                  <c:v>4.8167803749965969</c:v>
                </c:pt>
                <c:pt idx="486">
                  <c:v>4.8267123749974417</c:v>
                </c:pt>
                <c:pt idx="487">
                  <c:v>4.8366443749982864</c:v>
                </c:pt>
                <c:pt idx="488">
                  <c:v>4.8465753750060685</c:v>
                </c:pt>
                <c:pt idx="489">
                  <c:v>4.8565073750069132</c:v>
                </c:pt>
                <c:pt idx="490">
                  <c:v>4.8664383750001434</c:v>
                </c:pt>
                <c:pt idx="491">
                  <c:v>4.8763703750009881</c:v>
                </c:pt>
                <c:pt idx="492">
                  <c:v>4.8863013749942183</c:v>
                </c:pt>
                <c:pt idx="493">
                  <c:v>4.8962333749950631</c:v>
                </c:pt>
                <c:pt idx="494">
                  <c:v>4.9061643750028452</c:v>
                </c:pt>
                <c:pt idx="495">
                  <c:v>4.9160963750036899</c:v>
                </c:pt>
                <c:pt idx="496">
                  <c:v>4.9260273749969201</c:v>
                </c:pt>
                <c:pt idx="497">
                  <c:v>4.9359593749977648</c:v>
                </c:pt>
                <c:pt idx="498">
                  <c:v>4.945890375005547</c:v>
                </c:pt>
                <c:pt idx="499">
                  <c:v>4.9558223750063917</c:v>
                </c:pt>
                <c:pt idx="500">
                  <c:v>4.9657533749996219</c:v>
                </c:pt>
                <c:pt idx="501">
                  <c:v>4.9756853750004666</c:v>
                </c:pt>
                <c:pt idx="502">
                  <c:v>4.9856163749936968</c:v>
                </c:pt>
                <c:pt idx="503">
                  <c:v>4.9955483749945415</c:v>
                </c:pt>
                <c:pt idx="504">
                  <c:v>5.0054803749953862</c:v>
                </c:pt>
                <c:pt idx="505">
                  <c:v>5.0154113750031684</c:v>
                </c:pt>
                <c:pt idx="506">
                  <c:v>5.0253433750040131</c:v>
                </c:pt>
                <c:pt idx="507">
                  <c:v>5.0352743749972433</c:v>
                </c:pt>
                <c:pt idx="508">
                  <c:v>5.045206374998088</c:v>
                </c:pt>
                <c:pt idx="509">
                  <c:v>5.0551373750058701</c:v>
                </c:pt>
                <c:pt idx="510">
                  <c:v>5.0650693750067148</c:v>
                </c:pt>
                <c:pt idx="511">
                  <c:v>5.0750003749999451</c:v>
                </c:pt>
                <c:pt idx="512">
                  <c:v>5.0849323750007898</c:v>
                </c:pt>
                <c:pt idx="513">
                  <c:v>5.09486337499402</c:v>
                </c:pt>
                <c:pt idx="514">
                  <c:v>5.1047953749948647</c:v>
                </c:pt>
                <c:pt idx="515">
                  <c:v>5.1147263750026468</c:v>
                </c:pt>
                <c:pt idx="516">
                  <c:v>5.1246583750034915</c:v>
                </c:pt>
                <c:pt idx="517">
                  <c:v>5.1345893749967217</c:v>
                </c:pt>
                <c:pt idx="518">
                  <c:v>5.1445213749975665</c:v>
                </c:pt>
                <c:pt idx="519">
                  <c:v>5.1544523750053486</c:v>
                </c:pt>
                <c:pt idx="520">
                  <c:v>5.1643843750061933</c:v>
                </c:pt>
                <c:pt idx="521">
                  <c:v>5.174316375007038</c:v>
                </c:pt>
                <c:pt idx="522">
                  <c:v>5.1842473750002682</c:v>
                </c:pt>
                <c:pt idx="523">
                  <c:v>5.1941793750011129</c:v>
                </c:pt>
                <c:pt idx="524">
                  <c:v>5.2041103749943431</c:v>
                </c:pt>
                <c:pt idx="525">
                  <c:v>5.2140423749951879</c:v>
                </c:pt>
                <c:pt idx="526">
                  <c:v>5.22397337500297</c:v>
                </c:pt>
                <c:pt idx="527">
                  <c:v>5.2339053750038147</c:v>
                </c:pt>
                <c:pt idx="528">
                  <c:v>5.2438363749970449</c:v>
                </c:pt>
                <c:pt idx="529">
                  <c:v>5.2537683749978896</c:v>
                </c:pt>
                <c:pt idx="530">
                  <c:v>5.2636993750056718</c:v>
                </c:pt>
                <c:pt idx="531">
                  <c:v>5.2736313750065165</c:v>
                </c:pt>
                <c:pt idx="532">
                  <c:v>5.2835623749997467</c:v>
                </c:pt>
                <c:pt idx="533">
                  <c:v>5.2934943750005914</c:v>
                </c:pt>
                <c:pt idx="534">
                  <c:v>5.3034253749938216</c:v>
                </c:pt>
                <c:pt idx="535">
                  <c:v>5.3133573749946663</c:v>
                </c:pt>
                <c:pt idx="536">
                  <c:v>5.323289374995511</c:v>
                </c:pt>
                <c:pt idx="537">
                  <c:v>5.3332203750032932</c:v>
                </c:pt>
                <c:pt idx="538">
                  <c:v>5.3431523750041379</c:v>
                </c:pt>
                <c:pt idx="539">
                  <c:v>5.3530833749973681</c:v>
                </c:pt>
                <c:pt idx="540">
                  <c:v>5.3630153749982128</c:v>
                </c:pt>
                <c:pt idx="541">
                  <c:v>5.3729463750059949</c:v>
                </c:pt>
                <c:pt idx="542">
                  <c:v>5.3828783750068396</c:v>
                </c:pt>
                <c:pt idx="543">
                  <c:v>5.3928093750000698</c:v>
                </c:pt>
                <c:pt idx="544">
                  <c:v>5.4027413750009146</c:v>
                </c:pt>
                <c:pt idx="545">
                  <c:v>5.4126723749941448</c:v>
                </c:pt>
                <c:pt idx="546">
                  <c:v>5.4226043749949895</c:v>
                </c:pt>
                <c:pt idx="547">
                  <c:v>5.4325353750027716</c:v>
                </c:pt>
                <c:pt idx="548">
                  <c:v>5.4424673750036163</c:v>
                </c:pt>
                <c:pt idx="549">
                  <c:v>5.4523983749968465</c:v>
                </c:pt>
                <c:pt idx="550">
                  <c:v>5.4623303749976913</c:v>
                </c:pt>
                <c:pt idx="551">
                  <c:v>5.472262374998536</c:v>
                </c:pt>
                <c:pt idx="552">
                  <c:v>5.4821933750063181</c:v>
                </c:pt>
                <c:pt idx="553">
                  <c:v>5.4921253750071628</c:v>
                </c:pt>
                <c:pt idx="554">
                  <c:v>5.502056375000393</c:v>
                </c:pt>
                <c:pt idx="555">
                  <c:v>5.5119883750012377</c:v>
                </c:pt>
                <c:pt idx="556">
                  <c:v>5.5219193749944679</c:v>
                </c:pt>
                <c:pt idx="557">
                  <c:v>5.5318513749953127</c:v>
                </c:pt>
                <c:pt idx="558">
                  <c:v>5.5417823750030948</c:v>
                </c:pt>
                <c:pt idx="559">
                  <c:v>5.5517143750039395</c:v>
                </c:pt>
                <c:pt idx="560">
                  <c:v>5.5616453749971697</c:v>
                </c:pt>
                <c:pt idx="561">
                  <c:v>5.5715773749980144</c:v>
                </c:pt>
                <c:pt idx="562">
                  <c:v>5.5815083750057966</c:v>
                </c:pt>
                <c:pt idx="563">
                  <c:v>5.5914403750066413</c:v>
                </c:pt>
                <c:pt idx="564">
                  <c:v>5.6013713749998715</c:v>
                </c:pt>
                <c:pt idx="565">
                  <c:v>5.6113033750007162</c:v>
                </c:pt>
                <c:pt idx="566">
                  <c:v>5.6212353750015609</c:v>
                </c:pt>
                <c:pt idx="567">
                  <c:v>5.6311663749947911</c:v>
                </c:pt>
                <c:pt idx="568">
                  <c:v>5.6410983749956358</c:v>
                </c:pt>
                <c:pt idx="569">
                  <c:v>5.651029375003418</c:v>
                </c:pt>
                <c:pt idx="570">
                  <c:v>5.6609613750042627</c:v>
                </c:pt>
                <c:pt idx="571">
                  <c:v>5.6708923749974929</c:v>
                </c:pt>
                <c:pt idx="572">
                  <c:v>5.6808239999954822</c:v>
                </c:pt>
                <c:pt idx="573">
                  <c:v>5.6907550000032643</c:v>
                </c:pt>
                <c:pt idx="574">
                  <c:v>5.700687000004109</c:v>
                </c:pt>
                <c:pt idx="575">
                  <c:v>5.7106179999973392</c:v>
                </c:pt>
                <c:pt idx="576">
                  <c:v>5.7205499999981839</c:v>
                </c:pt>
                <c:pt idx="577">
                  <c:v>5.7304810000059661</c:v>
                </c:pt>
                <c:pt idx="578">
                  <c:v>5.7404130000068108</c:v>
                </c:pt>
                <c:pt idx="579">
                  <c:v>5.7503449999931036</c:v>
                </c:pt>
                <c:pt idx="580">
                  <c:v>5.7602760000008857</c:v>
                </c:pt>
                <c:pt idx="581">
                  <c:v>5.7702080000017304</c:v>
                </c:pt>
                <c:pt idx="582">
                  <c:v>5.7801389999949606</c:v>
                </c:pt>
                <c:pt idx="583">
                  <c:v>5.7900709999958053</c:v>
                </c:pt>
                <c:pt idx="584">
                  <c:v>5.8000020000035875</c:v>
                </c:pt>
                <c:pt idx="585">
                  <c:v>5.8099340000044322</c:v>
                </c:pt>
                <c:pt idx="586">
                  <c:v>5.8198649999976624</c:v>
                </c:pt>
                <c:pt idx="587">
                  <c:v>5.8297969999985071</c:v>
                </c:pt>
                <c:pt idx="588">
                  <c:v>5.8397280000062892</c:v>
                </c:pt>
                <c:pt idx="589">
                  <c:v>5.8496600000071339</c:v>
                </c:pt>
                <c:pt idx="590">
                  <c:v>5.8595910000003641</c:v>
                </c:pt>
                <c:pt idx="591">
                  <c:v>5.8695230000012089</c:v>
                </c:pt>
                <c:pt idx="592">
                  <c:v>5.8794550000020536</c:v>
                </c:pt>
                <c:pt idx="593">
                  <c:v>5.8893859999952838</c:v>
                </c:pt>
                <c:pt idx="594">
                  <c:v>5.8993179999961285</c:v>
                </c:pt>
                <c:pt idx="595">
                  <c:v>5.9092490000039106</c:v>
                </c:pt>
                <c:pt idx="596">
                  <c:v>5.9191810000047553</c:v>
                </c:pt>
                <c:pt idx="597">
                  <c:v>5.9291119999979855</c:v>
                </c:pt>
                <c:pt idx="598">
                  <c:v>5.9390439999988303</c:v>
                </c:pt>
                <c:pt idx="599">
                  <c:v>5.9489750000066124</c:v>
                </c:pt>
                <c:pt idx="600">
                  <c:v>5.9589069999929052</c:v>
                </c:pt>
                <c:pt idx="601">
                  <c:v>5.9688380000006873</c:v>
                </c:pt>
                <c:pt idx="602">
                  <c:v>5.978770000001532</c:v>
                </c:pt>
                <c:pt idx="603">
                  <c:v>5.9887020000023767</c:v>
                </c:pt>
                <c:pt idx="604">
                  <c:v>5.998632999995607</c:v>
                </c:pt>
                <c:pt idx="605">
                  <c:v>6.0085649999964517</c:v>
                </c:pt>
                <c:pt idx="606">
                  <c:v>6.0184960000042338</c:v>
                </c:pt>
                <c:pt idx="607">
                  <c:v>6.0284280000050785</c:v>
                </c:pt>
                <c:pt idx="608">
                  <c:v>6.0383589999983087</c:v>
                </c:pt>
                <c:pt idx="609">
                  <c:v>6.0482909999991534</c:v>
                </c:pt>
                <c:pt idx="610">
                  <c:v>6.0582220000069356</c:v>
                </c:pt>
                <c:pt idx="611">
                  <c:v>6.0681539999932284</c:v>
                </c:pt>
                <c:pt idx="612">
                  <c:v>6.0780850000010105</c:v>
                </c:pt>
                <c:pt idx="613">
                  <c:v>6.0880170000018552</c:v>
                </c:pt>
                <c:pt idx="614">
                  <c:v>6.0979479999950854</c:v>
                </c:pt>
                <c:pt idx="615">
                  <c:v>6.1078799999959301</c:v>
                </c:pt>
                <c:pt idx="616">
                  <c:v>6.1178119999967748</c:v>
                </c:pt>
                <c:pt idx="617">
                  <c:v>6.127743000004557</c:v>
                </c:pt>
                <c:pt idx="618">
                  <c:v>6.1376750000054017</c:v>
                </c:pt>
                <c:pt idx="619">
                  <c:v>6.1476059999986319</c:v>
                </c:pt>
                <c:pt idx="620">
                  <c:v>6.1575379999994766</c:v>
                </c:pt>
                <c:pt idx="621">
                  <c:v>6.1674690000072587</c:v>
                </c:pt>
                <c:pt idx="622">
                  <c:v>6.1774009999935515</c:v>
                </c:pt>
                <c:pt idx="623">
                  <c:v>6.1873320000013337</c:v>
                </c:pt>
                <c:pt idx="624">
                  <c:v>6.1972640000021784</c:v>
                </c:pt>
                <c:pt idx="625">
                  <c:v>6.2071949999954086</c:v>
                </c:pt>
                <c:pt idx="626">
                  <c:v>6.2171269999962533</c:v>
                </c:pt>
                <c:pt idx="627">
                  <c:v>6.227058999997098</c:v>
                </c:pt>
                <c:pt idx="628">
                  <c:v>6.2369900000048801</c:v>
                </c:pt>
                <c:pt idx="629">
                  <c:v>6.2469220000057248</c:v>
                </c:pt>
                <c:pt idx="630">
                  <c:v>6.2568529999989551</c:v>
                </c:pt>
                <c:pt idx="631">
                  <c:v>6.2667849999997998</c:v>
                </c:pt>
                <c:pt idx="632">
                  <c:v>6.27671599999303</c:v>
                </c:pt>
                <c:pt idx="633">
                  <c:v>6.2866479999938747</c:v>
                </c:pt>
                <c:pt idx="634">
                  <c:v>6.2965790000016568</c:v>
                </c:pt>
                <c:pt idx="635">
                  <c:v>6.3065110000025015</c:v>
                </c:pt>
                <c:pt idx="636">
                  <c:v>6.3164419999957317</c:v>
                </c:pt>
                <c:pt idx="637">
                  <c:v>6.3263739999965765</c:v>
                </c:pt>
                <c:pt idx="638">
                  <c:v>6.3363059999974212</c:v>
                </c:pt>
                <c:pt idx="639">
                  <c:v>6.3462370000052033</c:v>
                </c:pt>
                <c:pt idx="640">
                  <c:v>6.356169000006048</c:v>
                </c:pt>
                <c:pt idx="641">
                  <c:v>6.3660999999992782</c:v>
                </c:pt>
                <c:pt idx="642">
                  <c:v>6.3760320000001229</c:v>
                </c:pt>
                <c:pt idx="643">
                  <c:v>6.3859629999933532</c:v>
                </c:pt>
                <c:pt idx="644">
                  <c:v>6.3958949999941979</c:v>
                </c:pt>
                <c:pt idx="645">
                  <c:v>6.40582600000198</c:v>
                </c:pt>
                <c:pt idx="646">
                  <c:v>6.4157580000028247</c:v>
                </c:pt>
                <c:pt idx="647">
                  <c:v>6.4256900000036694</c:v>
                </c:pt>
                <c:pt idx="648">
                  <c:v>6.4356209999968996</c:v>
                </c:pt>
                <c:pt idx="649">
                  <c:v>6.4455529999977443</c:v>
                </c:pt>
                <c:pt idx="650">
                  <c:v>6.4554840000055265</c:v>
                </c:pt>
                <c:pt idx="651">
                  <c:v>6.4654160000063712</c:v>
                </c:pt>
                <c:pt idx="652">
                  <c:v>6.4753469999996014</c:v>
                </c:pt>
                <c:pt idx="653">
                  <c:v>6.4852790000004461</c:v>
                </c:pt>
                <c:pt idx="654">
                  <c:v>6.4952099999936763</c:v>
                </c:pt>
                <c:pt idx="655">
                  <c:v>6.505141999994521</c:v>
                </c:pt>
                <c:pt idx="656">
                  <c:v>6.5150730000023032</c:v>
                </c:pt>
                <c:pt idx="657">
                  <c:v>6.5250050000031479</c:v>
                </c:pt>
                <c:pt idx="658">
                  <c:v>6.5349370000039926</c:v>
                </c:pt>
                <c:pt idx="659">
                  <c:v>6.5448679999972228</c:v>
                </c:pt>
                <c:pt idx="660">
                  <c:v>6.5547999999980675</c:v>
                </c:pt>
                <c:pt idx="661">
                  <c:v>6.5647310000058496</c:v>
                </c:pt>
                <c:pt idx="662">
                  <c:v>6.5746630000066943</c:v>
                </c:pt>
                <c:pt idx="663">
                  <c:v>6.5845939999999246</c:v>
                </c:pt>
                <c:pt idx="664">
                  <c:v>6.5945260000007693</c:v>
                </c:pt>
                <c:pt idx="665">
                  <c:v>6.6044569999939995</c:v>
                </c:pt>
                <c:pt idx="666">
                  <c:v>6.6143889999948442</c:v>
                </c:pt>
                <c:pt idx="667">
                  <c:v>6.6243200000026263</c:v>
                </c:pt>
                <c:pt idx="668">
                  <c:v>6.634252000003471</c:v>
                </c:pt>
                <c:pt idx="669">
                  <c:v>6.6441840000043157</c:v>
                </c:pt>
                <c:pt idx="670">
                  <c:v>6.654114999997546</c:v>
                </c:pt>
                <c:pt idx="671">
                  <c:v>6.6640469999983907</c:v>
                </c:pt>
                <c:pt idx="672">
                  <c:v>6.6739780000061728</c:v>
                </c:pt>
                <c:pt idx="673">
                  <c:v>6.6839096250041621</c:v>
                </c:pt>
                <c:pt idx="674">
                  <c:v>6.6938406249973923</c:v>
                </c:pt>
                <c:pt idx="675">
                  <c:v>6.703772624998237</c:v>
                </c:pt>
                <c:pt idx="676">
                  <c:v>6.7137036250060191</c:v>
                </c:pt>
                <c:pt idx="677">
                  <c:v>6.7236356250068638</c:v>
                </c:pt>
                <c:pt idx="678">
                  <c:v>6.7335666250000941</c:v>
                </c:pt>
                <c:pt idx="679">
                  <c:v>6.7434986250009388</c:v>
                </c:pt>
                <c:pt idx="680">
                  <c:v>6.7534306250017835</c:v>
                </c:pt>
                <c:pt idx="681">
                  <c:v>6.7633616249950137</c:v>
                </c:pt>
                <c:pt idx="682">
                  <c:v>6.7732936249958584</c:v>
                </c:pt>
                <c:pt idx="683">
                  <c:v>6.7832246250036405</c:v>
                </c:pt>
                <c:pt idx="684">
                  <c:v>6.7931566250044852</c:v>
                </c:pt>
                <c:pt idx="685">
                  <c:v>6.8030876249977155</c:v>
                </c:pt>
                <c:pt idx="686">
                  <c:v>6.8130196249985602</c:v>
                </c:pt>
                <c:pt idx="687">
                  <c:v>6.8229506250063423</c:v>
                </c:pt>
                <c:pt idx="688">
                  <c:v>6.832882625007187</c:v>
                </c:pt>
                <c:pt idx="689">
                  <c:v>6.8428136250004172</c:v>
                </c:pt>
                <c:pt idx="690">
                  <c:v>6.8527456250012619</c:v>
                </c:pt>
                <c:pt idx="691">
                  <c:v>6.8626776250021067</c:v>
                </c:pt>
                <c:pt idx="692">
                  <c:v>6.8726086249953369</c:v>
                </c:pt>
                <c:pt idx="693">
                  <c:v>6.8825406249961816</c:v>
                </c:pt>
                <c:pt idx="694">
                  <c:v>6.8924716250039637</c:v>
                </c:pt>
                <c:pt idx="695">
                  <c:v>6.9024036250048084</c:v>
                </c:pt>
                <c:pt idx="696">
                  <c:v>6.9123346249980386</c:v>
                </c:pt>
                <c:pt idx="697">
                  <c:v>6.9222666249988833</c:v>
                </c:pt>
                <c:pt idx="698">
                  <c:v>6.9321986249997281</c:v>
                </c:pt>
                <c:pt idx="699">
                  <c:v>6.9421296249929583</c:v>
                </c:pt>
                <c:pt idx="700">
                  <c:v>6.952061624993803</c:v>
                </c:pt>
                <c:pt idx="701">
                  <c:v>6.9619926250015851</c:v>
                </c:pt>
                <c:pt idx="702">
                  <c:v>6.9719246250024298</c:v>
                </c:pt>
                <c:pt idx="703">
                  <c:v>6.98185562499566</c:v>
                </c:pt>
                <c:pt idx="704">
                  <c:v>6.9917876249965047</c:v>
                </c:pt>
                <c:pt idx="705">
                  <c:v>7.0017186250042869</c:v>
                </c:pt>
                <c:pt idx="706">
                  <c:v>7.0116506250051316</c:v>
                </c:pt>
                <c:pt idx="707">
                  <c:v>7.0215816249983618</c:v>
                </c:pt>
                <c:pt idx="708">
                  <c:v>7.0315136249992065</c:v>
                </c:pt>
                <c:pt idx="709">
                  <c:v>7.0414456250000512</c:v>
                </c:pt>
                <c:pt idx="710">
                  <c:v>7.0513766249932814</c:v>
                </c:pt>
                <c:pt idx="711">
                  <c:v>7.0613086249941261</c:v>
                </c:pt>
                <c:pt idx="712">
                  <c:v>7.0712396250019083</c:v>
                </c:pt>
                <c:pt idx="713">
                  <c:v>7.081171625002753</c:v>
                </c:pt>
                <c:pt idx="714">
                  <c:v>7.0911026249959832</c:v>
                </c:pt>
                <c:pt idx="715">
                  <c:v>7.1010346249968279</c:v>
                </c:pt>
                <c:pt idx="716">
                  <c:v>7.11096562500461</c:v>
                </c:pt>
                <c:pt idx="717">
                  <c:v>7.1208976250054548</c:v>
                </c:pt>
                <c:pt idx="718">
                  <c:v>7.1308296250062995</c:v>
                </c:pt>
                <c:pt idx="719">
                  <c:v>7.1407606249995297</c:v>
                </c:pt>
                <c:pt idx="720">
                  <c:v>7.1506926250003744</c:v>
                </c:pt>
                <c:pt idx="721">
                  <c:v>7.1606236249936046</c:v>
                </c:pt>
                <c:pt idx="722">
                  <c:v>7.1705556249944493</c:v>
                </c:pt>
                <c:pt idx="723">
                  <c:v>7.1804866250022314</c:v>
                </c:pt>
                <c:pt idx="724">
                  <c:v>7.1904186250030762</c:v>
                </c:pt>
                <c:pt idx="725">
                  <c:v>7.2003496249963064</c:v>
                </c:pt>
                <c:pt idx="726">
                  <c:v>7.2102816249971511</c:v>
                </c:pt>
                <c:pt idx="727">
                  <c:v>7.2202136249979958</c:v>
                </c:pt>
                <c:pt idx="728">
                  <c:v>7.2301446250057779</c:v>
                </c:pt>
                <c:pt idx="729">
                  <c:v>7.2400766250066226</c:v>
                </c:pt>
                <c:pt idx="730">
                  <c:v>7.2500076249998529</c:v>
                </c:pt>
                <c:pt idx="731">
                  <c:v>7.2599396250006976</c:v>
                </c:pt>
                <c:pt idx="732">
                  <c:v>7.2698706249939278</c:v>
                </c:pt>
                <c:pt idx="733">
                  <c:v>7.2798026249947725</c:v>
                </c:pt>
                <c:pt idx="734">
                  <c:v>7.2897336250025546</c:v>
                </c:pt>
                <c:pt idx="735">
                  <c:v>7.2996656250033993</c:v>
                </c:pt>
                <c:pt idx="736">
                  <c:v>7.309597625004244</c:v>
                </c:pt>
                <c:pt idx="737">
                  <c:v>7.3195286249974743</c:v>
                </c:pt>
                <c:pt idx="738">
                  <c:v>7.329460624998319</c:v>
                </c:pt>
                <c:pt idx="739">
                  <c:v>7.3393916250061011</c:v>
                </c:pt>
                <c:pt idx="740">
                  <c:v>7.3493236250069458</c:v>
                </c:pt>
                <c:pt idx="741">
                  <c:v>7.359254625000176</c:v>
                </c:pt>
                <c:pt idx="742">
                  <c:v>7.3691866250010207</c:v>
                </c:pt>
                <c:pt idx="743">
                  <c:v>7.3791176249942509</c:v>
                </c:pt>
                <c:pt idx="744">
                  <c:v>7.3890496249950957</c:v>
                </c:pt>
                <c:pt idx="745">
                  <c:v>7.3989816249959404</c:v>
                </c:pt>
                <c:pt idx="746">
                  <c:v>7.4089126250037225</c:v>
                </c:pt>
                <c:pt idx="747">
                  <c:v>7.4188446250045672</c:v>
                </c:pt>
                <c:pt idx="748">
                  <c:v>7.4287756249977974</c:v>
                </c:pt>
                <c:pt idx="749">
                  <c:v>7.4387076249986421</c:v>
                </c:pt>
                <c:pt idx="750">
                  <c:v>7.4486386250064243</c:v>
                </c:pt>
                <c:pt idx="751">
                  <c:v>7.458570625007269</c:v>
                </c:pt>
                <c:pt idx="752">
                  <c:v>7.4685016250004992</c:v>
                </c:pt>
                <c:pt idx="753">
                  <c:v>7.4784336250013439</c:v>
                </c:pt>
                <c:pt idx="754">
                  <c:v>7.4883656250021886</c:v>
                </c:pt>
                <c:pt idx="755">
                  <c:v>7.4982966249954188</c:v>
                </c:pt>
                <c:pt idx="756">
                  <c:v>7.5082286249962635</c:v>
                </c:pt>
                <c:pt idx="757">
                  <c:v>7.5181596250040457</c:v>
                </c:pt>
                <c:pt idx="758">
                  <c:v>7.5280916250048904</c:v>
                </c:pt>
                <c:pt idx="759">
                  <c:v>7.5380226249981206</c:v>
                </c:pt>
                <c:pt idx="760">
                  <c:v>7.5479546249989653</c:v>
                </c:pt>
                <c:pt idx="761">
                  <c:v>7.5578856250067474</c:v>
                </c:pt>
                <c:pt idx="762">
                  <c:v>7.5678176249930402</c:v>
                </c:pt>
                <c:pt idx="763">
                  <c:v>7.5777496249938849</c:v>
                </c:pt>
                <c:pt idx="764">
                  <c:v>7.5876806250016671</c:v>
                </c:pt>
                <c:pt idx="765">
                  <c:v>7.5976126250025118</c:v>
                </c:pt>
                <c:pt idx="766">
                  <c:v>7.607543624995742</c:v>
                </c:pt>
                <c:pt idx="767">
                  <c:v>7.6174756249965867</c:v>
                </c:pt>
                <c:pt idx="768">
                  <c:v>7.6274066250043688</c:v>
                </c:pt>
                <c:pt idx="769">
                  <c:v>7.6373386250052135</c:v>
                </c:pt>
                <c:pt idx="770">
                  <c:v>7.6472706250060583</c:v>
                </c:pt>
                <c:pt idx="771">
                  <c:v>7.6572016249992885</c:v>
                </c:pt>
                <c:pt idx="772">
                  <c:v>7.6671336250001332</c:v>
                </c:pt>
                <c:pt idx="773">
                  <c:v>7.6770646249933634</c:v>
                </c:pt>
                <c:pt idx="774">
                  <c:v>7.6869976250018226</c:v>
                </c:pt>
                <c:pt idx="775">
                  <c:v>7.6969286249950528</c:v>
                </c:pt>
                <c:pt idx="776">
                  <c:v>7.7068606249958975</c:v>
                </c:pt>
                <c:pt idx="777">
                  <c:v>7.7167916250036797</c:v>
                </c:pt>
                <c:pt idx="778">
                  <c:v>7.7267236250045244</c:v>
                </c:pt>
                <c:pt idx="779">
                  <c:v>7.7366556250053691</c:v>
                </c:pt>
                <c:pt idx="780">
                  <c:v>7.7465866249985993</c:v>
                </c:pt>
                <c:pt idx="781">
                  <c:v>7.756518624999444</c:v>
                </c:pt>
                <c:pt idx="782">
                  <c:v>7.7664496250072261</c:v>
                </c:pt>
                <c:pt idx="783">
                  <c:v>7.7763816249935189</c:v>
                </c:pt>
                <c:pt idx="784">
                  <c:v>7.7863126250013011</c:v>
                </c:pt>
                <c:pt idx="785">
                  <c:v>7.7962446250021458</c:v>
                </c:pt>
                <c:pt idx="786">
                  <c:v>7.806175624995376</c:v>
                </c:pt>
                <c:pt idx="787">
                  <c:v>7.8161076249962207</c:v>
                </c:pt>
                <c:pt idx="788">
                  <c:v>7.8260396249970654</c:v>
                </c:pt>
                <c:pt idx="789">
                  <c:v>7.8359706250048475</c:v>
                </c:pt>
                <c:pt idx="790">
                  <c:v>7.8459026250056922</c:v>
                </c:pt>
                <c:pt idx="791">
                  <c:v>7.8558336249989225</c:v>
                </c:pt>
                <c:pt idx="792">
                  <c:v>7.8657656249997672</c:v>
                </c:pt>
                <c:pt idx="793">
                  <c:v>7.8756966249929974</c:v>
                </c:pt>
                <c:pt idx="794">
                  <c:v>7.8856286249938421</c:v>
                </c:pt>
                <c:pt idx="795">
                  <c:v>7.8955606249946868</c:v>
                </c:pt>
                <c:pt idx="796">
                  <c:v>7.9054916250024689</c:v>
                </c:pt>
                <c:pt idx="797">
                  <c:v>7.9154236250033136</c:v>
                </c:pt>
                <c:pt idx="798">
                  <c:v>7.9253546249965439</c:v>
                </c:pt>
                <c:pt idx="799">
                  <c:v>7.9352866249973886</c:v>
                </c:pt>
                <c:pt idx="800">
                  <c:v>7.9452176250051707</c:v>
                </c:pt>
                <c:pt idx="801">
                  <c:v>7.9551496250060154</c:v>
                </c:pt>
                <c:pt idx="802">
                  <c:v>7.9650806249992456</c:v>
                </c:pt>
                <c:pt idx="803">
                  <c:v>7.9750126250000903</c:v>
                </c:pt>
                <c:pt idx="804">
                  <c:v>7.984944625000935</c:v>
                </c:pt>
                <c:pt idx="805">
                  <c:v>7.9948756249941653</c:v>
                </c:pt>
                <c:pt idx="806">
                  <c:v>8.00480762499501</c:v>
                </c:pt>
                <c:pt idx="807">
                  <c:v>8.0147386250027921</c:v>
                </c:pt>
                <c:pt idx="808">
                  <c:v>8.0246706250036368</c:v>
                </c:pt>
                <c:pt idx="809">
                  <c:v>8.034601624996867</c:v>
                </c:pt>
                <c:pt idx="810">
                  <c:v>8.0445336249977117</c:v>
                </c:pt>
                <c:pt idx="811">
                  <c:v>8.0544656249985565</c:v>
                </c:pt>
                <c:pt idx="812">
                  <c:v>8.0643966250063386</c:v>
                </c:pt>
                <c:pt idx="813">
                  <c:v>8.0743286250071833</c:v>
                </c:pt>
                <c:pt idx="814">
                  <c:v>8.0842596250004135</c:v>
                </c:pt>
                <c:pt idx="815">
                  <c:v>8.0941916250012582</c:v>
                </c:pt>
                <c:pt idx="816">
                  <c:v>8.1041226249944884</c:v>
                </c:pt>
                <c:pt idx="817">
                  <c:v>8.1140546249953331</c:v>
                </c:pt>
                <c:pt idx="818">
                  <c:v>8.1239866249961779</c:v>
                </c:pt>
                <c:pt idx="819">
                  <c:v>8.13391762500396</c:v>
                </c:pt>
                <c:pt idx="820">
                  <c:v>8.1438496250048047</c:v>
                </c:pt>
                <c:pt idx="821">
                  <c:v>8.1537806249980349</c:v>
                </c:pt>
                <c:pt idx="822">
                  <c:v>8.1637126249988796</c:v>
                </c:pt>
                <c:pt idx="823">
                  <c:v>8.1736436250066618</c:v>
                </c:pt>
                <c:pt idx="824">
                  <c:v>8.1835756249929545</c:v>
                </c:pt>
                <c:pt idx="825">
                  <c:v>8.1935066250007367</c:v>
                </c:pt>
                <c:pt idx="826">
                  <c:v>8.2034386250015814</c:v>
                </c:pt>
                <c:pt idx="827">
                  <c:v>8.2133706250024261</c:v>
                </c:pt>
                <c:pt idx="828">
                  <c:v>8.2233016249956563</c:v>
                </c:pt>
                <c:pt idx="829">
                  <c:v>8.233233624996501</c:v>
                </c:pt>
                <c:pt idx="830">
                  <c:v>8.2431646250042832</c:v>
                </c:pt>
                <c:pt idx="831">
                  <c:v>8.2530966250051279</c:v>
                </c:pt>
                <c:pt idx="832">
                  <c:v>8.2630276249983581</c:v>
                </c:pt>
                <c:pt idx="833">
                  <c:v>8.2729596249992028</c:v>
                </c:pt>
                <c:pt idx="834">
                  <c:v>8.2828916250000475</c:v>
                </c:pt>
                <c:pt idx="835">
                  <c:v>8.2928226249932777</c:v>
                </c:pt>
                <c:pt idx="836">
                  <c:v>8.3027546249941224</c:v>
                </c:pt>
                <c:pt idx="837">
                  <c:v>8.3126856250019046</c:v>
                </c:pt>
                <c:pt idx="838">
                  <c:v>8.3226176250027493</c:v>
                </c:pt>
                <c:pt idx="839">
                  <c:v>8.3325486249959795</c:v>
                </c:pt>
                <c:pt idx="840">
                  <c:v>8.3424806249968242</c:v>
                </c:pt>
                <c:pt idx="841">
                  <c:v>8.3524126249976689</c:v>
                </c:pt>
                <c:pt idx="842">
                  <c:v>8.362343625005451</c:v>
                </c:pt>
                <c:pt idx="843">
                  <c:v>8.3722756250062957</c:v>
                </c:pt>
                <c:pt idx="844">
                  <c:v>8.382206624999526</c:v>
                </c:pt>
                <c:pt idx="845">
                  <c:v>8.3921386250003707</c:v>
                </c:pt>
                <c:pt idx="846">
                  <c:v>8.4020696249936009</c:v>
                </c:pt>
                <c:pt idx="847">
                  <c:v>8.4120016249944456</c:v>
                </c:pt>
                <c:pt idx="848">
                  <c:v>8.4219806250039255</c:v>
                </c:pt>
                <c:pt idx="849">
                  <c:v>8.4319636250002077</c:v>
                </c:pt>
                <c:pt idx="850">
                  <c:v>8.4419476250041043</c:v>
                </c:pt>
                <c:pt idx="851">
                  <c:v>8.4519326250010636</c:v>
                </c:pt>
                <c:pt idx="852">
                  <c:v>8.4619156249973457</c:v>
                </c:pt>
                <c:pt idx="853">
                  <c:v>8.4718996250012424</c:v>
                </c:pt>
                <c:pt idx="854">
                  <c:v>8.481883625005139</c:v>
                </c:pt>
                <c:pt idx="855">
                  <c:v>8.4918676249944838</c:v>
                </c:pt>
                <c:pt idx="856">
                  <c:v>8.5018516249983804</c:v>
                </c:pt>
                <c:pt idx="857">
                  <c:v>8.5118356250022771</c:v>
                </c:pt>
                <c:pt idx="858">
                  <c:v>8.5218206249992363</c:v>
                </c:pt>
                <c:pt idx="859">
                  <c:v>8.531804625003133</c:v>
                </c:pt>
                <c:pt idx="860">
                  <c:v>8.5417886250070296</c:v>
                </c:pt>
                <c:pt idx="861">
                  <c:v>8.5517726249963744</c:v>
                </c:pt>
                <c:pt idx="862">
                  <c:v>8.561756625000271</c:v>
                </c:pt>
                <c:pt idx="863">
                  <c:v>8.5717406250041677</c:v>
                </c:pt>
                <c:pt idx="864">
                  <c:v>8.5817256250011269</c:v>
                </c:pt>
                <c:pt idx="865">
                  <c:v>8.5917096250050236</c:v>
                </c:pt>
                <c:pt idx="866">
                  <c:v>8.6016936249943683</c:v>
                </c:pt>
                <c:pt idx="867">
                  <c:v>8.6116776249982649</c:v>
                </c:pt>
                <c:pt idx="868">
                  <c:v>8.6216616250021616</c:v>
                </c:pt>
                <c:pt idx="869">
                  <c:v>8.6316446249984438</c:v>
                </c:pt>
                <c:pt idx="870">
                  <c:v>8.6416286250023404</c:v>
                </c:pt>
                <c:pt idx="871">
                  <c:v>8.6516116249986226</c:v>
                </c:pt>
                <c:pt idx="872">
                  <c:v>8.6615946249949047</c:v>
                </c:pt>
                <c:pt idx="873">
                  <c:v>8.6715786249988014</c:v>
                </c:pt>
                <c:pt idx="874">
                  <c:v>8.6815616249950835</c:v>
                </c:pt>
                <c:pt idx="875">
                  <c:v>8.6915448749932693</c:v>
                </c:pt>
                <c:pt idx="876">
                  <c:v>8.701528874997166</c:v>
                </c:pt>
                <c:pt idx="877">
                  <c:v>8.7115118749934481</c:v>
                </c:pt>
                <c:pt idx="878">
                  <c:v>8.7214958749973448</c:v>
                </c:pt>
                <c:pt idx="879">
                  <c:v>8.7314778750005644</c:v>
                </c:pt>
                <c:pt idx="880">
                  <c:v>8.7414608749968465</c:v>
                </c:pt>
                <c:pt idx="881">
                  <c:v>8.7514438749931287</c:v>
                </c:pt>
                <c:pt idx="882">
                  <c:v>8.7614268750039628</c:v>
                </c:pt>
                <c:pt idx="883">
                  <c:v>8.7714098750002449</c:v>
                </c:pt>
                <c:pt idx="884">
                  <c:v>8.7813928749965271</c:v>
                </c:pt>
                <c:pt idx="885">
                  <c:v>8.7913758749928093</c:v>
                </c:pt>
                <c:pt idx="886">
                  <c:v>8.8013588750036433</c:v>
                </c:pt>
                <c:pt idx="887">
                  <c:v>8.8113418749999255</c:v>
                </c:pt>
                <c:pt idx="888">
                  <c:v>8.8213248749962077</c:v>
                </c:pt>
                <c:pt idx="889">
                  <c:v>8.8313088750001043</c:v>
                </c:pt>
                <c:pt idx="890">
                  <c:v>8.8412908750033239</c:v>
                </c:pt>
                <c:pt idx="891">
                  <c:v>8.8512748750072205</c:v>
                </c:pt>
                <c:pt idx="892">
                  <c:v>8.8612568749958882</c:v>
                </c:pt>
                <c:pt idx="893">
                  <c:v>8.8712398750067223</c:v>
                </c:pt>
                <c:pt idx="894">
                  <c:v>8.8812228750030044</c:v>
                </c:pt>
                <c:pt idx="895">
                  <c:v>8.8912058749992866</c:v>
                </c:pt>
                <c:pt idx="896">
                  <c:v>8.9011888749955688</c:v>
                </c:pt>
                <c:pt idx="897">
                  <c:v>8.9111708749987883</c:v>
                </c:pt>
                <c:pt idx="898">
                  <c:v>8.9211528750020079</c:v>
                </c:pt>
                <c:pt idx="899">
                  <c:v>8.9311358749982901</c:v>
                </c:pt>
                <c:pt idx="900">
                  <c:v>8.9411188749945723</c:v>
                </c:pt>
                <c:pt idx="901">
                  <c:v>8.9511018750054063</c:v>
                </c:pt>
                <c:pt idx="902">
                  <c:v>8.9610848750016885</c:v>
                </c:pt>
                <c:pt idx="903">
                  <c:v>8.9710678749979706</c:v>
                </c:pt>
                <c:pt idx="904">
                  <c:v>8.9810508749942528</c:v>
                </c:pt>
                <c:pt idx="905">
                  <c:v>8.9910328749974724</c:v>
                </c:pt>
                <c:pt idx="906">
                  <c:v>9.0010158749937546</c:v>
                </c:pt>
                <c:pt idx="907">
                  <c:v>9.0109978749969741</c:v>
                </c:pt>
                <c:pt idx="908">
                  <c:v>9.0209808749932563</c:v>
                </c:pt>
                <c:pt idx="909">
                  <c:v>9.0309648749971529</c:v>
                </c:pt>
                <c:pt idx="910">
                  <c:v>9.0409478749934351</c:v>
                </c:pt>
                <c:pt idx="911">
                  <c:v>9.0509308750042692</c:v>
                </c:pt>
                <c:pt idx="912">
                  <c:v>9.0609138750005513</c:v>
                </c:pt>
                <c:pt idx="913">
                  <c:v>9.0708968749968335</c:v>
                </c:pt>
                <c:pt idx="914">
                  <c:v>9.0808798749931157</c:v>
                </c:pt>
                <c:pt idx="915">
                  <c:v>9.0908628750039497</c:v>
                </c:pt>
                <c:pt idx="916">
                  <c:v>9.1008458750002319</c:v>
                </c:pt>
                <c:pt idx="917">
                  <c:v>9.1108288749965141</c:v>
                </c:pt>
                <c:pt idx="918">
                  <c:v>9.1208118749927962</c:v>
                </c:pt>
                <c:pt idx="919">
                  <c:v>9.1307938749960158</c:v>
                </c:pt>
                <c:pt idx="920">
                  <c:v>9.1407778749999125</c:v>
                </c:pt>
                <c:pt idx="921">
                  <c:v>9.1507608749961946</c:v>
                </c:pt>
                <c:pt idx="922">
                  <c:v>9.1607438750070287</c:v>
                </c:pt>
                <c:pt idx="923">
                  <c:v>9.1707268750033109</c:v>
                </c:pt>
                <c:pt idx="924">
                  <c:v>9.1807108750072075</c:v>
                </c:pt>
                <c:pt idx="925">
                  <c:v>9.1906938750034897</c:v>
                </c:pt>
                <c:pt idx="926">
                  <c:v>9.2006768749997718</c:v>
                </c:pt>
                <c:pt idx="927">
                  <c:v>9.210659874996054</c:v>
                </c:pt>
                <c:pt idx="928">
                  <c:v>9.2206428750068881</c:v>
                </c:pt>
                <c:pt idx="929">
                  <c:v>9.2306258750031702</c:v>
                </c:pt>
                <c:pt idx="930">
                  <c:v>9.2406088749994524</c:v>
                </c:pt>
                <c:pt idx="931">
                  <c:v>9.2505918749957345</c:v>
                </c:pt>
                <c:pt idx="932">
                  <c:v>9.2605758749996312</c:v>
                </c:pt>
                <c:pt idx="933">
                  <c:v>9.2705588749959134</c:v>
                </c:pt>
                <c:pt idx="934">
                  <c:v>9.28054287499981</c:v>
                </c:pt>
                <c:pt idx="935">
                  <c:v>9.2905258749960922</c:v>
                </c:pt>
                <c:pt idx="936">
                  <c:v>9.3005078749993118</c:v>
                </c:pt>
                <c:pt idx="937">
                  <c:v>9.3104908749955939</c:v>
                </c:pt>
                <c:pt idx="938">
                  <c:v>9.320473875006428</c:v>
                </c:pt>
                <c:pt idx="939">
                  <c:v>9.3304578749957727</c:v>
                </c:pt>
                <c:pt idx="940">
                  <c:v>9.3404398749989923</c:v>
                </c:pt>
                <c:pt idx="941">
                  <c:v>9.350423875002889</c:v>
                </c:pt>
                <c:pt idx="942">
                  <c:v>9.3604068749991711</c:v>
                </c:pt>
                <c:pt idx="943">
                  <c:v>9.3703908750030678</c:v>
                </c:pt>
                <c:pt idx="944">
                  <c:v>9.3803278749983292</c:v>
                </c:pt>
                <c:pt idx="945">
                  <c:v>9.3902608750067884</c:v>
                </c:pt>
                <c:pt idx="946">
                  <c:v>9.4001928749930812</c:v>
                </c:pt>
                <c:pt idx="947">
                  <c:v>9.4101238750008633</c:v>
                </c:pt>
                <c:pt idx="948">
                  <c:v>9.420055875001708</c:v>
                </c:pt>
                <c:pt idx="949">
                  <c:v>9.4299868749949383</c:v>
                </c:pt>
                <c:pt idx="950">
                  <c:v>9.439918874995783</c:v>
                </c:pt>
                <c:pt idx="951">
                  <c:v>9.4498508749966277</c:v>
                </c:pt>
                <c:pt idx="952">
                  <c:v>9.4597818750044098</c:v>
                </c:pt>
                <c:pt idx="953">
                  <c:v>9.4697138750052545</c:v>
                </c:pt>
                <c:pt idx="954">
                  <c:v>9.4796448749984847</c:v>
                </c:pt>
                <c:pt idx="955">
                  <c:v>9.4895768749993294</c:v>
                </c:pt>
                <c:pt idx="956">
                  <c:v>9.4995078750071116</c:v>
                </c:pt>
                <c:pt idx="957">
                  <c:v>9.5094398749934044</c:v>
                </c:pt>
                <c:pt idx="958">
                  <c:v>9.5193708750011865</c:v>
                </c:pt>
                <c:pt idx="959">
                  <c:v>9.5293028750020312</c:v>
                </c:pt>
                <c:pt idx="960">
                  <c:v>9.5392348750028759</c:v>
                </c:pt>
                <c:pt idx="961">
                  <c:v>9.5491658749961061</c:v>
                </c:pt>
                <c:pt idx="962">
                  <c:v>9.5590978749969508</c:v>
                </c:pt>
                <c:pt idx="963">
                  <c:v>9.569028875004733</c:v>
                </c:pt>
                <c:pt idx="964">
                  <c:v>9.5789608750055777</c:v>
                </c:pt>
                <c:pt idx="965">
                  <c:v>9.5888918749988079</c:v>
                </c:pt>
                <c:pt idx="966">
                  <c:v>9.5988238749996526</c:v>
                </c:pt>
                <c:pt idx="967">
                  <c:v>9.6087558750004973</c:v>
                </c:pt>
                <c:pt idx="968">
                  <c:v>9.6186868749937275</c:v>
                </c:pt>
                <c:pt idx="969">
                  <c:v>9.6286188749945723</c:v>
                </c:pt>
                <c:pt idx="970">
                  <c:v>9.6385498750023544</c:v>
                </c:pt>
                <c:pt idx="971">
                  <c:v>9.6484818750031991</c:v>
                </c:pt>
                <c:pt idx="972">
                  <c:v>9.6584128749964293</c:v>
                </c:pt>
                <c:pt idx="973">
                  <c:v>9.668344874997274</c:v>
                </c:pt>
                <c:pt idx="974">
                  <c:v>9.6782758750050562</c:v>
                </c:pt>
                <c:pt idx="975">
                  <c:v>9.6882068749982864</c:v>
                </c:pt>
                <c:pt idx="976">
                  <c:v>9.6981388749991311</c:v>
                </c:pt>
                <c:pt idx="977">
                  <c:v>9.7080698750069132</c:v>
                </c:pt>
                <c:pt idx="978">
                  <c:v>9.718001874993206</c:v>
                </c:pt>
                <c:pt idx="979">
                  <c:v>9.7279328750009881</c:v>
                </c:pt>
                <c:pt idx="980">
                  <c:v>9.7378648750018328</c:v>
                </c:pt>
                <c:pt idx="981">
                  <c:v>9.7477958749950631</c:v>
                </c:pt>
                <c:pt idx="982">
                  <c:v>9.7577278749959078</c:v>
                </c:pt>
                <c:pt idx="983">
                  <c:v>9.7676598749967525</c:v>
                </c:pt>
                <c:pt idx="984">
                  <c:v>9.7775908750045346</c:v>
                </c:pt>
                <c:pt idx="985">
                  <c:v>9.7875228750053793</c:v>
                </c:pt>
                <c:pt idx="986">
                  <c:v>9.7974538749986095</c:v>
                </c:pt>
                <c:pt idx="987">
                  <c:v>9.8073858749994542</c:v>
                </c:pt>
                <c:pt idx="988">
                  <c:v>9.8173168750072364</c:v>
                </c:pt>
                <c:pt idx="989">
                  <c:v>9.8272488749935292</c:v>
                </c:pt>
                <c:pt idx="990">
                  <c:v>9.8371808749943739</c:v>
                </c:pt>
                <c:pt idx="991">
                  <c:v>9.847111875002156</c:v>
                </c:pt>
                <c:pt idx="992">
                  <c:v>9.8570438750030007</c:v>
                </c:pt>
                <c:pt idx="993">
                  <c:v>9.8669748749962309</c:v>
                </c:pt>
                <c:pt idx="994">
                  <c:v>9.8769068749970756</c:v>
                </c:pt>
                <c:pt idx="995">
                  <c:v>9.8868388749979204</c:v>
                </c:pt>
                <c:pt idx="996">
                  <c:v>9.8967698750057025</c:v>
                </c:pt>
                <c:pt idx="997">
                  <c:v>9.9067018750065472</c:v>
                </c:pt>
                <c:pt idx="998">
                  <c:v>9.9166328749997774</c:v>
                </c:pt>
                <c:pt idx="999">
                  <c:v>9.9265648750006221</c:v>
                </c:pt>
                <c:pt idx="1000">
                  <c:v>9.9364958749938523</c:v>
                </c:pt>
                <c:pt idx="1001">
                  <c:v>9.946427874994697</c:v>
                </c:pt>
                <c:pt idx="1002">
                  <c:v>9.9563598749955418</c:v>
                </c:pt>
                <c:pt idx="1003">
                  <c:v>9.9662908750033239</c:v>
                </c:pt>
                <c:pt idx="1004">
                  <c:v>9.9762228750041686</c:v>
                </c:pt>
                <c:pt idx="1005">
                  <c:v>9.9861538749973988</c:v>
                </c:pt>
                <c:pt idx="1006">
                  <c:v>9.9960858749982435</c:v>
                </c:pt>
                <c:pt idx="1007">
                  <c:v>10.006016875006026</c:v>
                </c:pt>
                <c:pt idx="1008">
                  <c:v>10.01594887500687</c:v>
                </c:pt>
                <c:pt idx="1009">
                  <c:v>10.025880874993163</c:v>
                </c:pt>
                <c:pt idx="1010">
                  <c:v>10.035811875000945</c:v>
                </c:pt>
                <c:pt idx="1011">
                  <c:v>10.04574387500179</c:v>
                </c:pt>
                <c:pt idx="1012">
                  <c:v>10.05567487499502</c:v>
                </c:pt>
                <c:pt idx="1013">
                  <c:v>10.065606874995865</c:v>
                </c:pt>
                <c:pt idx="1014">
                  <c:v>10.07553887499671</c:v>
                </c:pt>
                <c:pt idx="1015">
                  <c:v>10.085469875004492</c:v>
                </c:pt>
                <c:pt idx="1016">
                  <c:v>10.095401875005336</c:v>
                </c:pt>
                <c:pt idx="1017">
                  <c:v>10.105332874998567</c:v>
                </c:pt>
                <c:pt idx="1018">
                  <c:v>10.115264874999411</c:v>
                </c:pt>
                <c:pt idx="1019">
                  <c:v>10.125195875007194</c:v>
                </c:pt>
                <c:pt idx="1020">
                  <c:v>10.135127874993486</c:v>
                </c:pt>
                <c:pt idx="1021">
                  <c:v>10.145059874994331</c:v>
                </c:pt>
                <c:pt idx="1022">
                  <c:v>10.154990875002113</c:v>
                </c:pt>
                <c:pt idx="1023">
                  <c:v>10.164922875002958</c:v>
                </c:pt>
                <c:pt idx="1024">
                  <c:v>10.174853874996188</c:v>
                </c:pt>
                <c:pt idx="1025">
                  <c:v>10.184785874997033</c:v>
                </c:pt>
                <c:pt idx="1026">
                  <c:v>10.194717874997878</c:v>
                </c:pt>
                <c:pt idx="1027">
                  <c:v>10.20464887500566</c:v>
                </c:pt>
                <c:pt idx="1028">
                  <c:v>10.214580875006504</c:v>
                </c:pt>
                <c:pt idx="1029">
                  <c:v>10.224511874999735</c:v>
                </c:pt>
                <c:pt idx="1030">
                  <c:v>10.234443875000579</c:v>
                </c:pt>
                <c:pt idx="1031">
                  <c:v>10.244374874993809</c:v>
                </c:pt>
                <c:pt idx="1032">
                  <c:v>10.254306874994654</c:v>
                </c:pt>
                <c:pt idx="1033">
                  <c:v>10.264238874995499</c:v>
                </c:pt>
                <c:pt idx="1034">
                  <c:v>10.274169875003281</c:v>
                </c:pt>
                <c:pt idx="1035">
                  <c:v>10.284101875004126</c:v>
                </c:pt>
                <c:pt idx="1036">
                  <c:v>10.294032874997356</c:v>
                </c:pt>
                <c:pt idx="1037">
                  <c:v>10.303964874998201</c:v>
                </c:pt>
                <c:pt idx="1038">
                  <c:v>10.313895875005983</c:v>
                </c:pt>
                <c:pt idx="1039">
                  <c:v>10.323827875006828</c:v>
                </c:pt>
                <c:pt idx="1040">
                  <c:v>10.33375987499312</c:v>
                </c:pt>
                <c:pt idx="1041">
                  <c:v>10.343690875000902</c:v>
                </c:pt>
                <c:pt idx="1042">
                  <c:v>10.353622875001747</c:v>
                </c:pt>
                <c:pt idx="1043">
                  <c:v>10.363553874994977</c:v>
                </c:pt>
                <c:pt idx="1044">
                  <c:v>10.373485874995822</c:v>
                </c:pt>
                <c:pt idx="1045">
                  <c:v>10.383417874996667</c:v>
                </c:pt>
                <c:pt idx="1046">
                  <c:v>10.393348875004449</c:v>
                </c:pt>
                <c:pt idx="1047">
                  <c:v>10.403280875005294</c:v>
                </c:pt>
                <c:pt idx="1048">
                  <c:v>10.413211874998524</c:v>
                </c:pt>
                <c:pt idx="1049">
                  <c:v>10.423143874999369</c:v>
                </c:pt>
                <c:pt idx="1050">
                  <c:v>10.433075875000213</c:v>
                </c:pt>
                <c:pt idx="1051">
                  <c:v>10.443006874993443</c:v>
                </c:pt>
                <c:pt idx="1052">
                  <c:v>10.452938874994288</c:v>
                </c:pt>
                <c:pt idx="1053">
                  <c:v>10.46286987500207</c:v>
                </c:pt>
                <c:pt idx="1054">
                  <c:v>10.472801875002915</c:v>
                </c:pt>
                <c:pt idx="1055">
                  <c:v>10.482732874996145</c:v>
                </c:pt>
                <c:pt idx="1056">
                  <c:v>10.49266487499699</c:v>
                </c:pt>
                <c:pt idx="1057">
                  <c:v>10.502596874997835</c:v>
                </c:pt>
                <c:pt idx="1058">
                  <c:v>10.512527875005617</c:v>
                </c:pt>
                <c:pt idx="1059">
                  <c:v>10.522459875006462</c:v>
                </c:pt>
                <c:pt idx="1060">
                  <c:v>10.532390874999692</c:v>
                </c:pt>
                <c:pt idx="1061">
                  <c:v>10.542322875000536</c:v>
                </c:pt>
                <c:pt idx="1062">
                  <c:v>10.552254875001381</c:v>
                </c:pt>
                <c:pt idx="1063">
                  <c:v>10.562185874994611</c:v>
                </c:pt>
                <c:pt idx="1064">
                  <c:v>10.572117874995456</c:v>
                </c:pt>
                <c:pt idx="1065">
                  <c:v>10.582048875003238</c:v>
                </c:pt>
                <c:pt idx="1066">
                  <c:v>10.591980875004083</c:v>
                </c:pt>
                <c:pt idx="1067">
                  <c:v>10.601912875004928</c:v>
                </c:pt>
                <c:pt idx="1068">
                  <c:v>10.611843874998158</c:v>
                </c:pt>
                <c:pt idx="1069">
                  <c:v>10.621775874999003</c:v>
                </c:pt>
                <c:pt idx="1070">
                  <c:v>10.631706875006785</c:v>
                </c:pt>
                <c:pt idx="1071">
                  <c:v>10.641638874993077</c:v>
                </c:pt>
                <c:pt idx="1072">
                  <c:v>10.65156987500086</c:v>
                </c:pt>
                <c:pt idx="1073">
                  <c:v>10.661501875001704</c:v>
                </c:pt>
                <c:pt idx="1074">
                  <c:v>10.671433875002549</c:v>
                </c:pt>
                <c:pt idx="1075">
                  <c:v>10.681364874995779</c:v>
                </c:pt>
                <c:pt idx="1076">
                  <c:v>10.69129629166855</c:v>
                </c:pt>
                <c:pt idx="1077">
                  <c:v>10.70122729166178</c:v>
                </c:pt>
                <c:pt idx="1078">
                  <c:v>10.711159291662625</c:v>
                </c:pt>
                <c:pt idx="1079">
                  <c:v>10.72109129166347</c:v>
                </c:pt>
                <c:pt idx="1080">
                  <c:v>10.731022291671252</c:v>
                </c:pt>
                <c:pt idx="1081">
                  <c:v>10.740954291672097</c:v>
                </c:pt>
                <c:pt idx="1082">
                  <c:v>10.750885291665327</c:v>
                </c:pt>
                <c:pt idx="1083">
                  <c:v>10.760817291666172</c:v>
                </c:pt>
                <c:pt idx="1084">
                  <c:v>10.770749291667016</c:v>
                </c:pt>
                <c:pt idx="1085">
                  <c:v>10.780680291660246</c:v>
                </c:pt>
                <c:pt idx="1086">
                  <c:v>10.790612291661091</c:v>
                </c:pt>
                <c:pt idx="1087">
                  <c:v>10.800543291668873</c:v>
                </c:pt>
                <c:pt idx="1088">
                  <c:v>10.810475291669718</c:v>
                </c:pt>
                <c:pt idx="1089">
                  <c:v>10.820406291662948</c:v>
                </c:pt>
                <c:pt idx="1090">
                  <c:v>10.830338291663793</c:v>
                </c:pt>
                <c:pt idx="1091">
                  <c:v>10.840270291664638</c:v>
                </c:pt>
                <c:pt idx="1092">
                  <c:v>10.85020129167242</c:v>
                </c:pt>
                <c:pt idx="1093">
                  <c:v>10.860133291673264</c:v>
                </c:pt>
                <c:pt idx="1094">
                  <c:v>10.870064291666495</c:v>
                </c:pt>
                <c:pt idx="1095">
                  <c:v>10.879996291667339</c:v>
                </c:pt>
                <c:pt idx="1096">
                  <c:v>10.889928291668184</c:v>
                </c:pt>
                <c:pt idx="1097">
                  <c:v>10.899859291661414</c:v>
                </c:pt>
                <c:pt idx="1098">
                  <c:v>10.909791291662259</c:v>
                </c:pt>
                <c:pt idx="1099">
                  <c:v>10.919722291670041</c:v>
                </c:pt>
                <c:pt idx="1100">
                  <c:v>10.929654291670886</c:v>
                </c:pt>
                <c:pt idx="1101">
                  <c:v>10.939586291671731</c:v>
                </c:pt>
                <c:pt idx="1102">
                  <c:v>10.949517291664961</c:v>
                </c:pt>
                <c:pt idx="1103">
                  <c:v>10.959449291665806</c:v>
                </c:pt>
                <c:pt idx="1104">
                  <c:v>10.969380291673588</c:v>
                </c:pt>
                <c:pt idx="1105">
                  <c:v>10.97931229165988</c:v>
                </c:pt>
                <c:pt idx="1106">
                  <c:v>10.989244291660725</c:v>
                </c:pt>
                <c:pt idx="1107">
                  <c:v>10.999175291668507</c:v>
                </c:pt>
                <c:pt idx="1108">
                  <c:v>11.009107291669352</c:v>
                </c:pt>
                <c:pt idx="1109">
                  <c:v>11.019038291662582</c:v>
                </c:pt>
                <c:pt idx="1110">
                  <c:v>11.028970291663427</c:v>
                </c:pt>
                <c:pt idx="1111">
                  <c:v>11.038902291664272</c:v>
                </c:pt>
                <c:pt idx="1112">
                  <c:v>11.048833291672054</c:v>
                </c:pt>
                <c:pt idx="1113">
                  <c:v>11.058765291672898</c:v>
                </c:pt>
                <c:pt idx="1114">
                  <c:v>11.068696291666129</c:v>
                </c:pt>
                <c:pt idx="1115">
                  <c:v>11.078628291666973</c:v>
                </c:pt>
                <c:pt idx="1116">
                  <c:v>11.088559291660204</c:v>
                </c:pt>
                <c:pt idx="1117">
                  <c:v>11.098491291661048</c:v>
                </c:pt>
                <c:pt idx="1118">
                  <c:v>11.108423291661893</c:v>
                </c:pt>
                <c:pt idx="1119">
                  <c:v>11.118354291669675</c:v>
                </c:pt>
                <c:pt idx="1120">
                  <c:v>11.12828629167052</c:v>
                </c:pt>
                <c:pt idx="1121">
                  <c:v>11.13821729166375</c:v>
                </c:pt>
                <c:pt idx="1122">
                  <c:v>11.148149291664595</c:v>
                </c:pt>
                <c:pt idx="1123">
                  <c:v>11.158081291665439</c:v>
                </c:pt>
                <c:pt idx="1124">
                  <c:v>11.168012291673222</c:v>
                </c:pt>
                <c:pt idx="1125">
                  <c:v>11.177944291659514</c:v>
                </c:pt>
                <c:pt idx="1126">
                  <c:v>11.187875291667297</c:v>
                </c:pt>
                <c:pt idx="1127">
                  <c:v>11.197807291668141</c:v>
                </c:pt>
                <c:pt idx="1128">
                  <c:v>11.207739291668986</c:v>
                </c:pt>
                <c:pt idx="1129">
                  <c:v>11.217670291662216</c:v>
                </c:pt>
                <c:pt idx="1130">
                  <c:v>11.227602291663061</c:v>
                </c:pt>
                <c:pt idx="1131">
                  <c:v>11.237533291670843</c:v>
                </c:pt>
                <c:pt idx="1132">
                  <c:v>11.247465291671688</c:v>
                </c:pt>
                <c:pt idx="1133">
                  <c:v>11.257397291672532</c:v>
                </c:pt>
                <c:pt idx="1134">
                  <c:v>11.267328291665763</c:v>
                </c:pt>
                <c:pt idx="1135">
                  <c:v>11.277260291666607</c:v>
                </c:pt>
                <c:pt idx="1136">
                  <c:v>11.287191291659838</c:v>
                </c:pt>
                <c:pt idx="1137">
                  <c:v>11.297123291660682</c:v>
                </c:pt>
                <c:pt idx="1138">
                  <c:v>11.307055291661527</c:v>
                </c:pt>
                <c:pt idx="1139">
                  <c:v>11.316986291669309</c:v>
                </c:pt>
                <c:pt idx="1140">
                  <c:v>11.326918291670154</c:v>
                </c:pt>
                <c:pt idx="1141">
                  <c:v>11.336849291663384</c:v>
                </c:pt>
                <c:pt idx="1142">
                  <c:v>11.346781291664229</c:v>
                </c:pt>
                <c:pt idx="1143">
                  <c:v>11.356713291665073</c:v>
                </c:pt>
                <c:pt idx="1144">
                  <c:v>11.366644291672856</c:v>
                </c:pt>
                <c:pt idx="1145">
                  <c:v>11.3765762916737</c:v>
                </c:pt>
                <c:pt idx="1146">
                  <c:v>11.386507291666931</c:v>
                </c:pt>
                <c:pt idx="1147">
                  <c:v>11.396439291667775</c:v>
                </c:pt>
                <c:pt idx="1148">
                  <c:v>11.40637129166862</c:v>
                </c:pt>
                <c:pt idx="1149">
                  <c:v>11.41630229166185</c:v>
                </c:pt>
                <c:pt idx="1150">
                  <c:v>11.426234291662695</c:v>
                </c:pt>
                <c:pt idx="1151">
                  <c:v>11.436165291670477</c:v>
                </c:pt>
                <c:pt idx="1152">
                  <c:v>11.446097291671322</c:v>
                </c:pt>
                <c:pt idx="1153">
                  <c:v>11.456029291672166</c:v>
                </c:pt>
                <c:pt idx="1154">
                  <c:v>11.465960291665397</c:v>
                </c:pt>
                <c:pt idx="1155">
                  <c:v>11.475892291666241</c:v>
                </c:pt>
                <c:pt idx="1156">
                  <c:v>11.485823291659472</c:v>
                </c:pt>
                <c:pt idx="1157">
                  <c:v>11.495755291660316</c:v>
                </c:pt>
                <c:pt idx="1158">
                  <c:v>11.505687291661161</c:v>
                </c:pt>
                <c:pt idx="1159">
                  <c:v>11.515618291668943</c:v>
                </c:pt>
                <c:pt idx="1160">
                  <c:v>11.525550291669788</c:v>
                </c:pt>
                <c:pt idx="1161">
                  <c:v>11.535481291663018</c:v>
                </c:pt>
                <c:pt idx="1162">
                  <c:v>11.545413291663863</c:v>
                </c:pt>
                <c:pt idx="1163">
                  <c:v>11.555345291664707</c:v>
                </c:pt>
                <c:pt idx="1164">
                  <c:v>11.56527629167249</c:v>
                </c:pt>
                <c:pt idx="1165">
                  <c:v>11.575208291673334</c:v>
                </c:pt>
                <c:pt idx="1166">
                  <c:v>11.585139291666565</c:v>
                </c:pt>
                <c:pt idx="1167">
                  <c:v>11.595071291667409</c:v>
                </c:pt>
                <c:pt idx="1168">
                  <c:v>11.605003291668254</c:v>
                </c:pt>
                <c:pt idx="1169">
                  <c:v>11.614934291661484</c:v>
                </c:pt>
                <c:pt idx="1170">
                  <c:v>11.624866291662329</c:v>
                </c:pt>
                <c:pt idx="1171">
                  <c:v>11.634797291670111</c:v>
                </c:pt>
                <c:pt idx="1172">
                  <c:v>11.644729291670956</c:v>
                </c:pt>
                <c:pt idx="1173">
                  <c:v>11.6546612916718</c:v>
                </c:pt>
                <c:pt idx="1174">
                  <c:v>11.664592291665031</c:v>
                </c:pt>
                <c:pt idx="1175">
                  <c:v>11.674524291665875</c:v>
                </c:pt>
                <c:pt idx="1176">
                  <c:v>11.684455291673657</c:v>
                </c:pt>
                <c:pt idx="1177">
                  <c:v>11.694388874995639</c:v>
                </c:pt>
                <c:pt idx="1178">
                  <c:v>11.704320874996483</c:v>
                </c:pt>
                <c:pt idx="1179">
                  <c:v>11.714251875004265</c:v>
                </c:pt>
                <c:pt idx="1180">
                  <c:v>11.72418387500511</c:v>
                </c:pt>
                <c:pt idx="1181">
                  <c:v>11.73411487499834</c:v>
                </c:pt>
                <c:pt idx="1182">
                  <c:v>11.744046874999185</c:v>
                </c:pt>
                <c:pt idx="1183">
                  <c:v>11.75397887500003</c:v>
                </c:pt>
                <c:pt idx="1184">
                  <c:v>11.76390987499326</c:v>
                </c:pt>
                <c:pt idx="1185">
                  <c:v>11.773841874994105</c:v>
                </c:pt>
                <c:pt idx="1186">
                  <c:v>11.783772875001887</c:v>
                </c:pt>
                <c:pt idx="1187">
                  <c:v>11.793704875002732</c:v>
                </c:pt>
                <c:pt idx="1188">
                  <c:v>11.803636875003576</c:v>
                </c:pt>
                <c:pt idx="1189">
                  <c:v>11.813567874996806</c:v>
                </c:pt>
                <c:pt idx="1190">
                  <c:v>11.823499874997651</c:v>
                </c:pt>
                <c:pt idx="1191">
                  <c:v>11.833430875005433</c:v>
                </c:pt>
                <c:pt idx="1192">
                  <c:v>11.843362875006278</c:v>
                </c:pt>
                <c:pt idx="1193">
                  <c:v>11.853294875007123</c:v>
                </c:pt>
                <c:pt idx="1194">
                  <c:v>11.863225875000353</c:v>
                </c:pt>
                <c:pt idx="1195">
                  <c:v>11.873157875001198</c:v>
                </c:pt>
                <c:pt idx="1196">
                  <c:v>11.883088874994428</c:v>
                </c:pt>
                <c:pt idx="1197">
                  <c:v>11.893020874995273</c:v>
                </c:pt>
                <c:pt idx="1198">
                  <c:v>11.902952874996117</c:v>
                </c:pt>
                <c:pt idx="1199">
                  <c:v>11.912883875003899</c:v>
                </c:pt>
                <c:pt idx="1200">
                  <c:v>11.922815875004744</c:v>
                </c:pt>
                <c:pt idx="1201">
                  <c:v>11.932746874997974</c:v>
                </c:pt>
                <c:pt idx="1202">
                  <c:v>11.942678874998819</c:v>
                </c:pt>
                <c:pt idx="1203">
                  <c:v>11.952610874999664</c:v>
                </c:pt>
                <c:pt idx="1204">
                  <c:v>11.962541874992894</c:v>
                </c:pt>
                <c:pt idx="1205">
                  <c:v>11.972473874993739</c:v>
                </c:pt>
                <c:pt idx="1206">
                  <c:v>11.982404875001521</c:v>
                </c:pt>
                <c:pt idx="1207">
                  <c:v>11.992336875002366</c:v>
                </c:pt>
                <c:pt idx="1208">
                  <c:v>12.00226887500321</c:v>
                </c:pt>
                <c:pt idx="1209">
                  <c:v>12.01219987499644</c:v>
                </c:pt>
                <c:pt idx="1210">
                  <c:v>12.022131874997285</c:v>
                </c:pt>
                <c:pt idx="1211">
                  <c:v>12.032062875005067</c:v>
                </c:pt>
                <c:pt idx="1212">
                  <c:v>12.041994875005912</c:v>
                </c:pt>
                <c:pt idx="1213">
                  <c:v>12.051926875006757</c:v>
                </c:pt>
                <c:pt idx="1214">
                  <c:v>12.061857874999987</c:v>
                </c:pt>
                <c:pt idx="1215">
                  <c:v>12.071789875000832</c:v>
                </c:pt>
                <c:pt idx="1216">
                  <c:v>12.081720874994062</c:v>
                </c:pt>
                <c:pt idx="1217">
                  <c:v>12.091652874994907</c:v>
                </c:pt>
                <c:pt idx="1218">
                  <c:v>12.101584874995751</c:v>
                </c:pt>
                <c:pt idx="1219">
                  <c:v>12.111515875003533</c:v>
                </c:pt>
                <c:pt idx="1220">
                  <c:v>12.121447875004378</c:v>
                </c:pt>
                <c:pt idx="1221">
                  <c:v>12.131378874997608</c:v>
                </c:pt>
                <c:pt idx="1222">
                  <c:v>12.141310874998453</c:v>
                </c:pt>
                <c:pt idx="1223">
                  <c:v>12.151242874999298</c:v>
                </c:pt>
                <c:pt idx="1224">
                  <c:v>12.16117387500708</c:v>
                </c:pt>
                <c:pt idx="1225">
                  <c:v>12.171105874993373</c:v>
                </c:pt>
                <c:pt idx="1226">
                  <c:v>12.181036875001155</c:v>
                </c:pt>
                <c:pt idx="1227">
                  <c:v>12.190968875002</c:v>
                </c:pt>
                <c:pt idx="1228">
                  <c:v>12.200900875002844</c:v>
                </c:pt>
                <c:pt idx="1229">
                  <c:v>12.210831874996074</c:v>
                </c:pt>
                <c:pt idx="1230">
                  <c:v>12.220763874996919</c:v>
                </c:pt>
                <c:pt idx="1231">
                  <c:v>12.230694875004701</c:v>
                </c:pt>
                <c:pt idx="1232">
                  <c:v>12.240626875005546</c:v>
                </c:pt>
                <c:pt idx="1233">
                  <c:v>12.250558875006391</c:v>
                </c:pt>
                <c:pt idx="1234">
                  <c:v>12.260489874999621</c:v>
                </c:pt>
                <c:pt idx="1235">
                  <c:v>12.270421875000466</c:v>
                </c:pt>
                <c:pt idx="1236">
                  <c:v>12.28035387500131</c:v>
                </c:pt>
                <c:pt idx="1237">
                  <c:v>12.290284874994541</c:v>
                </c:pt>
                <c:pt idx="1238">
                  <c:v>12.300216874995385</c:v>
                </c:pt>
                <c:pt idx="1239">
                  <c:v>12.310147875003167</c:v>
                </c:pt>
                <c:pt idx="1240">
                  <c:v>12.320079875004012</c:v>
                </c:pt>
                <c:pt idx="1241">
                  <c:v>12.330011875004857</c:v>
                </c:pt>
                <c:pt idx="1242">
                  <c:v>12.339942874998087</c:v>
                </c:pt>
                <c:pt idx="1243">
                  <c:v>12.349874874998932</c:v>
                </c:pt>
                <c:pt idx="1244">
                  <c:v>12.359805875006714</c:v>
                </c:pt>
                <c:pt idx="1245">
                  <c:v>12.369737874993007</c:v>
                </c:pt>
                <c:pt idx="1246">
                  <c:v>12.379669874993851</c:v>
                </c:pt>
                <c:pt idx="1247">
                  <c:v>12.389600875001634</c:v>
                </c:pt>
                <c:pt idx="1248">
                  <c:v>12.399532875002478</c:v>
                </c:pt>
                <c:pt idx="1249">
                  <c:v>12.409463874995708</c:v>
                </c:pt>
                <c:pt idx="1250">
                  <c:v>12.419395874996553</c:v>
                </c:pt>
                <c:pt idx="1251">
                  <c:v>12.429327874997398</c:v>
                </c:pt>
                <c:pt idx="1252">
                  <c:v>12.43925887500518</c:v>
                </c:pt>
                <c:pt idx="1253">
                  <c:v>12.449190875006025</c:v>
                </c:pt>
                <c:pt idx="1254">
                  <c:v>12.459121874999255</c:v>
                </c:pt>
                <c:pt idx="1255">
                  <c:v>12.4690538750001</c:v>
                </c:pt>
                <c:pt idx="1256">
                  <c:v>12.478985875000944</c:v>
                </c:pt>
                <c:pt idx="1257">
                  <c:v>12.488916874994175</c:v>
                </c:pt>
                <c:pt idx="1258">
                  <c:v>12.498848874995019</c:v>
                </c:pt>
                <c:pt idx="1259">
                  <c:v>12.508779875002801</c:v>
                </c:pt>
                <c:pt idx="1260">
                  <c:v>12.518711875003646</c:v>
                </c:pt>
                <c:pt idx="1261">
                  <c:v>12.528643875004491</c:v>
                </c:pt>
                <c:pt idx="1262">
                  <c:v>12.538574874997721</c:v>
                </c:pt>
                <c:pt idx="1263">
                  <c:v>12.548506874998566</c:v>
                </c:pt>
                <c:pt idx="1264">
                  <c:v>12.55843887499941</c:v>
                </c:pt>
                <c:pt idx="1265">
                  <c:v>12.568369875007193</c:v>
                </c:pt>
                <c:pt idx="1266">
                  <c:v>12.578301874993485</c:v>
                </c:pt>
                <c:pt idx="1267">
                  <c:v>12.588232875001268</c:v>
                </c:pt>
                <c:pt idx="1268">
                  <c:v>12.598164875002112</c:v>
                </c:pt>
                <c:pt idx="1269">
                  <c:v>12.608096875002957</c:v>
                </c:pt>
                <c:pt idx="1270">
                  <c:v>12.618027874996187</c:v>
                </c:pt>
                <c:pt idx="1271">
                  <c:v>12.627959874997032</c:v>
                </c:pt>
                <c:pt idx="1272">
                  <c:v>12.637890875004814</c:v>
                </c:pt>
                <c:pt idx="1273">
                  <c:v>12.647822875005659</c:v>
                </c:pt>
                <c:pt idx="1274">
                  <c:v>12.657754875006503</c:v>
                </c:pt>
                <c:pt idx="1275">
                  <c:v>12.667685874999734</c:v>
                </c:pt>
                <c:pt idx="1276">
                  <c:v>12.677617875000578</c:v>
                </c:pt>
                <c:pt idx="1277">
                  <c:v>12.687548541667638</c:v>
                </c:pt>
                <c:pt idx="1278">
                  <c:v>12.697480541668483</c:v>
                </c:pt>
                <c:pt idx="1279">
                  <c:v>12.707412541669328</c:v>
                </c:pt>
                <c:pt idx="1280">
                  <c:v>12.717343541662558</c:v>
                </c:pt>
                <c:pt idx="1281">
                  <c:v>12.727275541663403</c:v>
                </c:pt>
                <c:pt idx="1282">
                  <c:v>12.737206541671185</c:v>
                </c:pt>
                <c:pt idx="1283">
                  <c:v>12.74713854167203</c:v>
                </c:pt>
                <c:pt idx="1284">
                  <c:v>12.757070541672874</c:v>
                </c:pt>
                <c:pt idx="1285">
                  <c:v>12.767001541666104</c:v>
                </c:pt>
                <c:pt idx="1286">
                  <c:v>12.776933541666949</c:v>
                </c:pt>
                <c:pt idx="1287">
                  <c:v>12.786865541667794</c:v>
                </c:pt>
                <c:pt idx="1288">
                  <c:v>12.796796541661024</c:v>
                </c:pt>
                <c:pt idx="1289">
                  <c:v>12.806728541661869</c:v>
                </c:pt>
                <c:pt idx="1290">
                  <c:v>12.816659541669651</c:v>
                </c:pt>
                <c:pt idx="1291">
                  <c:v>12.826591541670496</c:v>
                </c:pt>
                <c:pt idx="1292">
                  <c:v>12.83652354167134</c:v>
                </c:pt>
                <c:pt idx="1293">
                  <c:v>12.846454541664571</c:v>
                </c:pt>
                <c:pt idx="1294">
                  <c:v>12.856386541665415</c:v>
                </c:pt>
                <c:pt idx="1295">
                  <c:v>12.866317541673197</c:v>
                </c:pt>
                <c:pt idx="1296">
                  <c:v>12.87624954165949</c:v>
                </c:pt>
                <c:pt idx="1297">
                  <c:v>12.886181541660335</c:v>
                </c:pt>
                <c:pt idx="1298">
                  <c:v>12.896112541668117</c:v>
                </c:pt>
                <c:pt idx="1299">
                  <c:v>12.906044541668962</c:v>
                </c:pt>
                <c:pt idx="1300">
                  <c:v>12.915975541662192</c:v>
                </c:pt>
                <c:pt idx="1301">
                  <c:v>12.925907541663037</c:v>
                </c:pt>
                <c:pt idx="1302">
                  <c:v>12.935839541663881</c:v>
                </c:pt>
                <c:pt idx="1303">
                  <c:v>12.945770541671664</c:v>
                </c:pt>
                <c:pt idx="1304">
                  <c:v>12.955702541672508</c:v>
                </c:pt>
                <c:pt idx="1305">
                  <c:v>12.965634541673353</c:v>
                </c:pt>
                <c:pt idx="1306">
                  <c:v>12.975565541666583</c:v>
                </c:pt>
                <c:pt idx="1307">
                  <c:v>12.985497541667428</c:v>
                </c:pt>
                <c:pt idx="1308">
                  <c:v>12.995428541660658</c:v>
                </c:pt>
                <c:pt idx="1309">
                  <c:v>13.005360541661503</c:v>
                </c:pt>
                <c:pt idx="1310">
                  <c:v>13.015292541662348</c:v>
                </c:pt>
                <c:pt idx="1311">
                  <c:v>13.02522354167013</c:v>
                </c:pt>
                <c:pt idx="1312">
                  <c:v>13.035155541670974</c:v>
                </c:pt>
                <c:pt idx="1313">
                  <c:v>13.045086541664205</c:v>
                </c:pt>
                <c:pt idx="1314">
                  <c:v>13.055018541665049</c:v>
                </c:pt>
                <c:pt idx="1315">
                  <c:v>13.064950541665894</c:v>
                </c:pt>
                <c:pt idx="1316">
                  <c:v>13.074881541673676</c:v>
                </c:pt>
                <c:pt idx="1317">
                  <c:v>13.084813541659969</c:v>
                </c:pt>
                <c:pt idx="1318">
                  <c:v>13.094745541660814</c:v>
                </c:pt>
                <c:pt idx="1319">
                  <c:v>13.104676541668596</c:v>
                </c:pt>
                <c:pt idx="1320">
                  <c:v>13.11460854166944</c:v>
                </c:pt>
                <c:pt idx="1321">
                  <c:v>13.124539541662671</c:v>
                </c:pt>
                <c:pt idx="1322">
                  <c:v>13.134471541663515</c:v>
                </c:pt>
                <c:pt idx="1323">
                  <c:v>13.14440354166436</c:v>
                </c:pt>
                <c:pt idx="1324">
                  <c:v>13.154334541672142</c:v>
                </c:pt>
                <c:pt idx="1325">
                  <c:v>13.164266541672987</c:v>
                </c:pt>
                <c:pt idx="1326">
                  <c:v>13.174197541666217</c:v>
                </c:pt>
                <c:pt idx="1327">
                  <c:v>13.184129541667062</c:v>
                </c:pt>
                <c:pt idx="1328">
                  <c:v>13.194061541667907</c:v>
                </c:pt>
                <c:pt idx="1329">
                  <c:v>13.203992541661137</c:v>
                </c:pt>
                <c:pt idx="1330">
                  <c:v>13.213924541661981</c:v>
                </c:pt>
                <c:pt idx="1331">
                  <c:v>13.223855541669764</c:v>
                </c:pt>
                <c:pt idx="1332">
                  <c:v>13.233787541670608</c:v>
                </c:pt>
                <c:pt idx="1333">
                  <c:v>13.243719541671453</c:v>
                </c:pt>
                <c:pt idx="1334">
                  <c:v>13.253650541664683</c:v>
                </c:pt>
                <c:pt idx="1335">
                  <c:v>13.263582541665528</c:v>
                </c:pt>
                <c:pt idx="1336">
                  <c:v>13.273514541666373</c:v>
                </c:pt>
                <c:pt idx="1337">
                  <c:v>13.283445541659603</c:v>
                </c:pt>
                <c:pt idx="1338">
                  <c:v>13.293377541660448</c:v>
                </c:pt>
                <c:pt idx="1339">
                  <c:v>13.30330854166823</c:v>
                </c:pt>
                <c:pt idx="1340">
                  <c:v>13.313240541669074</c:v>
                </c:pt>
                <c:pt idx="1341">
                  <c:v>13.323172541669919</c:v>
                </c:pt>
                <c:pt idx="1342">
                  <c:v>13.333103541663149</c:v>
                </c:pt>
                <c:pt idx="1343">
                  <c:v>13.343035541663994</c:v>
                </c:pt>
                <c:pt idx="1344">
                  <c:v>13.352966541671776</c:v>
                </c:pt>
                <c:pt idx="1345">
                  <c:v>13.362898541672621</c:v>
                </c:pt>
                <c:pt idx="1346">
                  <c:v>13.372830541673466</c:v>
                </c:pt>
                <c:pt idx="1347">
                  <c:v>13.382761541666696</c:v>
                </c:pt>
                <c:pt idx="1348">
                  <c:v>13.392693541667541</c:v>
                </c:pt>
                <c:pt idx="1349">
                  <c:v>13.402625541668385</c:v>
                </c:pt>
                <c:pt idx="1350">
                  <c:v>13.412556541661615</c:v>
                </c:pt>
                <c:pt idx="1351">
                  <c:v>13.42248854166246</c:v>
                </c:pt>
                <c:pt idx="1352">
                  <c:v>13.432419541670242</c:v>
                </c:pt>
                <c:pt idx="1353">
                  <c:v>13.442351541671087</c:v>
                </c:pt>
                <c:pt idx="1354">
                  <c:v>13.452283541671932</c:v>
                </c:pt>
                <c:pt idx="1355">
                  <c:v>13.462214541665162</c:v>
                </c:pt>
                <c:pt idx="1356">
                  <c:v>13.472146541666007</c:v>
                </c:pt>
                <c:pt idx="1357">
                  <c:v>13.482078541666851</c:v>
                </c:pt>
                <c:pt idx="1358">
                  <c:v>13.492009541660082</c:v>
                </c:pt>
                <c:pt idx="1359">
                  <c:v>13.501941541660926</c:v>
                </c:pt>
                <c:pt idx="1360">
                  <c:v>13.511872541668708</c:v>
                </c:pt>
                <c:pt idx="1361">
                  <c:v>13.521804541669553</c:v>
                </c:pt>
                <c:pt idx="1362">
                  <c:v>13.531736541670398</c:v>
                </c:pt>
                <c:pt idx="1363">
                  <c:v>13.541667541663628</c:v>
                </c:pt>
                <c:pt idx="1364">
                  <c:v>13.551599541664473</c:v>
                </c:pt>
                <c:pt idx="1365">
                  <c:v>13.561530541672255</c:v>
                </c:pt>
                <c:pt idx="1366">
                  <c:v>13.5714625416731</c:v>
                </c:pt>
                <c:pt idx="1367">
                  <c:v>13.581394541673944</c:v>
                </c:pt>
                <c:pt idx="1368">
                  <c:v>13.591325541667175</c:v>
                </c:pt>
                <c:pt idx="1369">
                  <c:v>13.601257541668019</c:v>
                </c:pt>
                <c:pt idx="1370">
                  <c:v>13.611189541668864</c:v>
                </c:pt>
                <c:pt idx="1371">
                  <c:v>13.621120541662094</c:v>
                </c:pt>
                <c:pt idx="1372">
                  <c:v>13.631052541662939</c:v>
                </c:pt>
                <c:pt idx="1373">
                  <c:v>13.640983541670721</c:v>
                </c:pt>
                <c:pt idx="1374">
                  <c:v>13.650915541671566</c:v>
                </c:pt>
                <c:pt idx="1375">
                  <c:v>13.66084754167241</c:v>
                </c:pt>
                <c:pt idx="1376">
                  <c:v>13.670778541665641</c:v>
                </c:pt>
                <c:pt idx="1377">
                  <c:v>13.680710541666485</c:v>
                </c:pt>
                <c:pt idx="1378">
                  <c:v>13.690641166671412</c:v>
                </c:pt>
                <c:pt idx="1379">
                  <c:v>13.700573166672257</c:v>
                </c:pt>
                <c:pt idx="1380">
                  <c:v>13.710505166673101</c:v>
                </c:pt>
                <c:pt idx="1381">
                  <c:v>13.720436166666332</c:v>
                </c:pt>
                <c:pt idx="1382">
                  <c:v>13.730368166667176</c:v>
                </c:pt>
                <c:pt idx="1383">
                  <c:v>13.740300166668021</c:v>
                </c:pt>
                <c:pt idx="1384">
                  <c:v>13.750231166661251</c:v>
                </c:pt>
                <c:pt idx="1385">
                  <c:v>13.760163166662096</c:v>
                </c:pt>
                <c:pt idx="1386">
                  <c:v>13.770094166669878</c:v>
                </c:pt>
                <c:pt idx="1387">
                  <c:v>13.780026166670723</c:v>
                </c:pt>
                <c:pt idx="1388">
                  <c:v>13.789958166671568</c:v>
                </c:pt>
                <c:pt idx="1389">
                  <c:v>13.799889166664798</c:v>
                </c:pt>
                <c:pt idx="1390">
                  <c:v>13.809821166665643</c:v>
                </c:pt>
                <c:pt idx="1391">
                  <c:v>13.819753166666487</c:v>
                </c:pt>
                <c:pt idx="1392">
                  <c:v>13.829684166659717</c:v>
                </c:pt>
                <c:pt idx="1393">
                  <c:v>13.839616166660562</c:v>
                </c:pt>
                <c:pt idx="1394">
                  <c:v>13.849547166668344</c:v>
                </c:pt>
                <c:pt idx="1395">
                  <c:v>13.859479166669189</c:v>
                </c:pt>
                <c:pt idx="1396">
                  <c:v>13.869411166670034</c:v>
                </c:pt>
                <c:pt idx="1397">
                  <c:v>13.879342166663264</c:v>
                </c:pt>
                <c:pt idx="1398">
                  <c:v>13.889274166664109</c:v>
                </c:pt>
                <c:pt idx="1399">
                  <c:v>13.899206166664953</c:v>
                </c:pt>
                <c:pt idx="1400">
                  <c:v>13.909137166672735</c:v>
                </c:pt>
                <c:pt idx="1401">
                  <c:v>13.91906916667358</c:v>
                </c:pt>
                <c:pt idx="1402">
                  <c:v>13.92900016666681</c:v>
                </c:pt>
                <c:pt idx="1403">
                  <c:v>13.938932166667655</c:v>
                </c:pt>
                <c:pt idx="1404">
                  <c:v>13.9488641666685</c:v>
                </c:pt>
                <c:pt idx="1405">
                  <c:v>13.95879516666173</c:v>
                </c:pt>
                <c:pt idx="1406">
                  <c:v>13.968727166662575</c:v>
                </c:pt>
                <c:pt idx="1407">
                  <c:v>13.978658166670357</c:v>
                </c:pt>
                <c:pt idx="1408">
                  <c:v>13.988590166671202</c:v>
                </c:pt>
                <c:pt idx="1409">
                  <c:v>13.998522166672046</c:v>
                </c:pt>
                <c:pt idx="1410">
                  <c:v>14.008453166665277</c:v>
                </c:pt>
                <c:pt idx="1411">
                  <c:v>14.018385166666121</c:v>
                </c:pt>
                <c:pt idx="1412">
                  <c:v>14.028317166666966</c:v>
                </c:pt>
                <c:pt idx="1413">
                  <c:v>14.038248166660196</c:v>
                </c:pt>
                <c:pt idx="1414">
                  <c:v>14.048180166661041</c:v>
                </c:pt>
                <c:pt idx="1415">
                  <c:v>14.058111166668823</c:v>
                </c:pt>
                <c:pt idx="1416">
                  <c:v>14.068043166669668</c:v>
                </c:pt>
                <c:pt idx="1417">
                  <c:v>14.077975166670512</c:v>
                </c:pt>
                <c:pt idx="1418">
                  <c:v>14.087906166663743</c:v>
                </c:pt>
                <c:pt idx="1419">
                  <c:v>14.097838166664587</c:v>
                </c:pt>
                <c:pt idx="1420">
                  <c:v>14.107770166665432</c:v>
                </c:pt>
                <c:pt idx="1421">
                  <c:v>14.117701166673214</c:v>
                </c:pt>
                <c:pt idx="1422">
                  <c:v>14.127633166659507</c:v>
                </c:pt>
                <c:pt idx="1423">
                  <c:v>14.137564166667289</c:v>
                </c:pt>
                <c:pt idx="1424">
                  <c:v>14.147496166668134</c:v>
                </c:pt>
                <c:pt idx="1425">
                  <c:v>14.157428166668979</c:v>
                </c:pt>
                <c:pt idx="1426">
                  <c:v>14.167359166662209</c:v>
                </c:pt>
                <c:pt idx="1427">
                  <c:v>14.177291166663053</c:v>
                </c:pt>
                <c:pt idx="1428">
                  <c:v>14.187223166663898</c:v>
                </c:pt>
                <c:pt idx="1429">
                  <c:v>14.19715416667168</c:v>
                </c:pt>
                <c:pt idx="1430">
                  <c:v>14.207086166672525</c:v>
                </c:pt>
                <c:pt idx="1431">
                  <c:v>14.217017166665755</c:v>
                </c:pt>
                <c:pt idx="1432">
                  <c:v>14.2269491666666</c:v>
                </c:pt>
                <c:pt idx="1433">
                  <c:v>14.236881166667445</c:v>
                </c:pt>
                <c:pt idx="1434">
                  <c:v>14.246812166660675</c:v>
                </c:pt>
                <c:pt idx="1435">
                  <c:v>14.25674416666152</c:v>
                </c:pt>
                <c:pt idx="1436">
                  <c:v>14.266676166662364</c:v>
                </c:pt>
                <c:pt idx="1437">
                  <c:v>14.276607166670146</c:v>
                </c:pt>
                <c:pt idx="1438">
                  <c:v>14.286539166670991</c:v>
                </c:pt>
                <c:pt idx="1439">
                  <c:v>14.296470166664221</c:v>
                </c:pt>
                <c:pt idx="1440">
                  <c:v>14.306402166665066</c:v>
                </c:pt>
                <c:pt idx="1441">
                  <c:v>14.316334166665911</c:v>
                </c:pt>
                <c:pt idx="1442">
                  <c:v>14.326265166673693</c:v>
                </c:pt>
                <c:pt idx="1443">
                  <c:v>14.336197166659986</c:v>
                </c:pt>
                <c:pt idx="1444">
                  <c:v>14.34612916666083</c:v>
                </c:pt>
                <c:pt idx="1445">
                  <c:v>14.356060166668613</c:v>
                </c:pt>
                <c:pt idx="1446">
                  <c:v>14.365992166669457</c:v>
                </c:pt>
                <c:pt idx="1447">
                  <c:v>14.375923166662687</c:v>
                </c:pt>
                <c:pt idx="1448">
                  <c:v>14.385855166663532</c:v>
                </c:pt>
                <c:pt idx="1449">
                  <c:v>14.395787166664377</c:v>
                </c:pt>
                <c:pt idx="1450">
                  <c:v>14.405718166672159</c:v>
                </c:pt>
                <c:pt idx="1451">
                  <c:v>14.415650166673004</c:v>
                </c:pt>
                <c:pt idx="1452">
                  <c:v>14.425582166673848</c:v>
                </c:pt>
                <c:pt idx="1453">
                  <c:v>14.435513166667079</c:v>
                </c:pt>
                <c:pt idx="1454">
                  <c:v>14.445445166667923</c:v>
                </c:pt>
                <c:pt idx="1455">
                  <c:v>14.455376166661154</c:v>
                </c:pt>
                <c:pt idx="1456">
                  <c:v>14.465308166661998</c:v>
                </c:pt>
                <c:pt idx="1457">
                  <c:v>14.475240166662843</c:v>
                </c:pt>
                <c:pt idx="1458">
                  <c:v>14.485171166670625</c:v>
                </c:pt>
                <c:pt idx="1459">
                  <c:v>14.49510316667147</c:v>
                </c:pt>
                <c:pt idx="1460">
                  <c:v>14.505035166672315</c:v>
                </c:pt>
                <c:pt idx="1461">
                  <c:v>14.514966166665545</c:v>
                </c:pt>
                <c:pt idx="1462">
                  <c:v>14.524898166666389</c:v>
                </c:pt>
                <c:pt idx="1463">
                  <c:v>14.53482916665962</c:v>
                </c:pt>
                <c:pt idx="1464">
                  <c:v>14.544761166660464</c:v>
                </c:pt>
                <c:pt idx="1465">
                  <c:v>14.554693166661309</c:v>
                </c:pt>
                <c:pt idx="1466">
                  <c:v>14.564624166669091</c:v>
                </c:pt>
                <c:pt idx="1467">
                  <c:v>14.574556166669936</c:v>
                </c:pt>
                <c:pt idx="1468">
                  <c:v>14.584488166670781</c:v>
                </c:pt>
                <c:pt idx="1469">
                  <c:v>14.594419166664011</c:v>
                </c:pt>
                <c:pt idx="1470">
                  <c:v>14.604351166664856</c:v>
                </c:pt>
                <c:pt idx="1471">
                  <c:v>14.614282166672638</c:v>
                </c:pt>
                <c:pt idx="1472">
                  <c:v>14.624214166673482</c:v>
                </c:pt>
                <c:pt idx="1473">
                  <c:v>14.634146166659775</c:v>
                </c:pt>
                <c:pt idx="1474">
                  <c:v>14.644077166667557</c:v>
                </c:pt>
                <c:pt idx="1475">
                  <c:v>14.654009166668402</c:v>
                </c:pt>
                <c:pt idx="1476">
                  <c:v>14.663941166669247</c:v>
                </c:pt>
                <c:pt idx="1477">
                  <c:v>14.673872166662477</c:v>
                </c:pt>
                <c:pt idx="1478">
                  <c:v>14.683804166663322</c:v>
                </c:pt>
                <c:pt idx="1479">
                  <c:v>14.693734999993467</c:v>
                </c:pt>
                <c:pt idx="1480">
                  <c:v>14.703666999994311</c:v>
                </c:pt>
                <c:pt idx="1481">
                  <c:v>14.713598999995156</c:v>
                </c:pt>
                <c:pt idx="1482">
                  <c:v>14.723530000002938</c:v>
                </c:pt>
                <c:pt idx="1483">
                  <c:v>14.733462000003783</c:v>
                </c:pt>
                <c:pt idx="1484">
                  <c:v>14.743394000004628</c:v>
                </c:pt>
                <c:pt idx="1485">
                  <c:v>14.753324999997858</c:v>
                </c:pt>
                <c:pt idx="1486">
                  <c:v>14.763256999998703</c:v>
                </c:pt>
                <c:pt idx="1487">
                  <c:v>14.773188999999547</c:v>
                </c:pt>
                <c:pt idx="1488">
                  <c:v>14.78312000000733</c:v>
                </c:pt>
                <c:pt idx="1489">
                  <c:v>14.793051999993622</c:v>
                </c:pt>
                <c:pt idx="1490">
                  <c:v>14.802983000001404</c:v>
                </c:pt>
                <c:pt idx="1491">
                  <c:v>14.812915000002249</c:v>
                </c:pt>
                <c:pt idx="1492">
                  <c:v>14.822847000003094</c:v>
                </c:pt>
                <c:pt idx="1493">
                  <c:v>14.832777999996324</c:v>
                </c:pt>
                <c:pt idx="1494">
                  <c:v>14.842709999997169</c:v>
                </c:pt>
                <c:pt idx="1495">
                  <c:v>14.852641999998013</c:v>
                </c:pt>
                <c:pt idx="1496">
                  <c:v>14.862573000005796</c:v>
                </c:pt>
                <c:pt idx="1497">
                  <c:v>14.87250500000664</c:v>
                </c:pt>
                <c:pt idx="1498">
                  <c:v>14.882435999999871</c:v>
                </c:pt>
                <c:pt idx="1499">
                  <c:v>14.892368000000715</c:v>
                </c:pt>
                <c:pt idx="1500">
                  <c:v>14.90230000000156</c:v>
                </c:pt>
                <c:pt idx="1501">
                  <c:v>14.91223099999479</c:v>
                </c:pt>
                <c:pt idx="1502">
                  <c:v>14.922162999995635</c:v>
                </c:pt>
                <c:pt idx="1503">
                  <c:v>14.93209499999648</c:v>
                </c:pt>
                <c:pt idx="1504">
                  <c:v>14.942026000004262</c:v>
                </c:pt>
                <c:pt idx="1505">
                  <c:v>14.951958000005106</c:v>
                </c:pt>
                <c:pt idx="1506">
                  <c:v>14.961888999998337</c:v>
                </c:pt>
                <c:pt idx="1507">
                  <c:v>14.971820999999181</c:v>
                </c:pt>
                <c:pt idx="1508">
                  <c:v>14.981753000000026</c:v>
                </c:pt>
                <c:pt idx="1509">
                  <c:v>14.991683999993256</c:v>
                </c:pt>
                <c:pt idx="1510">
                  <c:v>15.001615999994101</c:v>
                </c:pt>
                <c:pt idx="1511">
                  <c:v>15.011547999994946</c:v>
                </c:pt>
                <c:pt idx="1512">
                  <c:v>15.021479000002728</c:v>
                </c:pt>
                <c:pt idx="1513">
                  <c:v>15.031411000003573</c:v>
                </c:pt>
                <c:pt idx="1514">
                  <c:v>15.041343000004417</c:v>
                </c:pt>
                <c:pt idx="1515">
                  <c:v>15.051273999997647</c:v>
                </c:pt>
                <c:pt idx="1516">
                  <c:v>15.061205999998492</c:v>
                </c:pt>
                <c:pt idx="1517">
                  <c:v>15.071137000006274</c:v>
                </c:pt>
                <c:pt idx="1518">
                  <c:v>15.081069000007119</c:v>
                </c:pt>
                <c:pt idx="1519">
                  <c:v>15.091000999993412</c:v>
                </c:pt>
                <c:pt idx="1520">
                  <c:v>15.100932000001194</c:v>
                </c:pt>
                <c:pt idx="1521">
                  <c:v>15.110864000002039</c:v>
                </c:pt>
                <c:pt idx="1522">
                  <c:v>15.120796000002883</c:v>
                </c:pt>
                <c:pt idx="1523">
                  <c:v>15.130726999996114</c:v>
                </c:pt>
                <c:pt idx="1524">
                  <c:v>15.140658999996958</c:v>
                </c:pt>
                <c:pt idx="1525">
                  <c:v>15.150590999997803</c:v>
                </c:pt>
                <c:pt idx="1526">
                  <c:v>15.160522000005585</c:v>
                </c:pt>
                <c:pt idx="1527">
                  <c:v>15.17045400000643</c:v>
                </c:pt>
                <c:pt idx="1528">
                  <c:v>15.18038499999966</c:v>
                </c:pt>
                <c:pt idx="1529">
                  <c:v>15.190317000000505</c:v>
                </c:pt>
                <c:pt idx="1530">
                  <c:v>15.200249000001349</c:v>
                </c:pt>
                <c:pt idx="1531">
                  <c:v>15.21017999999458</c:v>
                </c:pt>
                <c:pt idx="1532">
                  <c:v>15.220111999995424</c:v>
                </c:pt>
                <c:pt idx="1533">
                  <c:v>15.230043999996269</c:v>
                </c:pt>
                <c:pt idx="1534">
                  <c:v>15.239975000004051</c:v>
                </c:pt>
                <c:pt idx="1535">
                  <c:v>15.249907000004896</c:v>
                </c:pt>
                <c:pt idx="1536">
                  <c:v>15.259837999998126</c:v>
                </c:pt>
                <c:pt idx="1537">
                  <c:v>15.269769999998971</c:v>
                </c:pt>
                <c:pt idx="1538">
                  <c:v>15.279701999999816</c:v>
                </c:pt>
                <c:pt idx="1539">
                  <c:v>15.289632999993046</c:v>
                </c:pt>
                <c:pt idx="1540">
                  <c:v>15.299564999993891</c:v>
                </c:pt>
                <c:pt idx="1541">
                  <c:v>15.309496999994735</c:v>
                </c:pt>
                <c:pt idx="1542">
                  <c:v>15.319428000002517</c:v>
                </c:pt>
                <c:pt idx="1543">
                  <c:v>15.329360000003362</c:v>
                </c:pt>
                <c:pt idx="1544">
                  <c:v>15.339292000004207</c:v>
                </c:pt>
                <c:pt idx="1545">
                  <c:v>15.349222999997437</c:v>
                </c:pt>
                <c:pt idx="1546">
                  <c:v>15.359154999998282</c:v>
                </c:pt>
                <c:pt idx="1547">
                  <c:v>15.369086000006064</c:v>
                </c:pt>
                <c:pt idx="1548">
                  <c:v>15.379018000006909</c:v>
                </c:pt>
                <c:pt idx="1549">
                  <c:v>15.388949999993201</c:v>
                </c:pt>
                <c:pt idx="1550">
                  <c:v>15.398881000000983</c:v>
                </c:pt>
                <c:pt idx="1551">
                  <c:v>15.408813000001828</c:v>
                </c:pt>
                <c:pt idx="1552">
                  <c:v>15.418745000002673</c:v>
                </c:pt>
                <c:pt idx="1553">
                  <c:v>15.428675999995903</c:v>
                </c:pt>
                <c:pt idx="1554">
                  <c:v>15.438607999996748</c:v>
                </c:pt>
                <c:pt idx="1555">
                  <c:v>15.448539999997593</c:v>
                </c:pt>
                <c:pt idx="1556">
                  <c:v>15.458471000005375</c:v>
                </c:pt>
                <c:pt idx="1557">
                  <c:v>15.468403000006219</c:v>
                </c:pt>
                <c:pt idx="1558">
                  <c:v>15.47833399999945</c:v>
                </c:pt>
                <c:pt idx="1559">
                  <c:v>15.488266000000294</c:v>
                </c:pt>
                <c:pt idx="1560">
                  <c:v>15.498198000001139</c:v>
                </c:pt>
                <c:pt idx="1561">
                  <c:v>15.508128999994369</c:v>
                </c:pt>
                <c:pt idx="1562">
                  <c:v>15.518060999995214</c:v>
                </c:pt>
                <c:pt idx="1563">
                  <c:v>15.527992999996059</c:v>
                </c:pt>
                <c:pt idx="1564">
                  <c:v>15.537924000003841</c:v>
                </c:pt>
                <c:pt idx="1565">
                  <c:v>15.547856000004685</c:v>
                </c:pt>
                <c:pt idx="1566">
                  <c:v>15.557786999997916</c:v>
                </c:pt>
                <c:pt idx="1567">
                  <c:v>15.56771899999876</c:v>
                </c:pt>
                <c:pt idx="1568">
                  <c:v>15.577650999999605</c:v>
                </c:pt>
                <c:pt idx="1569">
                  <c:v>15.587581999992835</c:v>
                </c:pt>
                <c:pt idx="1570">
                  <c:v>15.59751399999368</c:v>
                </c:pt>
                <c:pt idx="1571">
                  <c:v>15.607445999994525</c:v>
                </c:pt>
                <c:pt idx="1572">
                  <c:v>15.617377000002307</c:v>
                </c:pt>
                <c:pt idx="1573">
                  <c:v>15.627309000003152</c:v>
                </c:pt>
                <c:pt idx="1574">
                  <c:v>15.637241000003996</c:v>
                </c:pt>
                <c:pt idx="1575">
                  <c:v>15.647171999997227</c:v>
                </c:pt>
                <c:pt idx="1576">
                  <c:v>15.657103999998071</c:v>
                </c:pt>
                <c:pt idx="1577">
                  <c:v>15.667035000005853</c:v>
                </c:pt>
                <c:pt idx="1578">
                  <c:v>15.676967000006698</c:v>
                </c:pt>
                <c:pt idx="1579">
                  <c:v>15.686898999992991</c:v>
                </c:pt>
                <c:pt idx="1580">
                  <c:v>15.69683050000458</c:v>
                </c:pt>
                <c:pt idx="1581">
                  <c:v>15.706762500005425</c:v>
                </c:pt>
                <c:pt idx="1582">
                  <c:v>15.71669450000627</c:v>
                </c:pt>
                <c:pt idx="1583">
                  <c:v>15.7266254999995</c:v>
                </c:pt>
                <c:pt idx="1584">
                  <c:v>15.736557500000345</c:v>
                </c:pt>
                <c:pt idx="1585">
                  <c:v>15.746489500001189</c:v>
                </c:pt>
                <c:pt idx="1586">
                  <c:v>15.75642049999442</c:v>
                </c:pt>
                <c:pt idx="1587">
                  <c:v>15.766352499995264</c:v>
                </c:pt>
                <c:pt idx="1588">
                  <c:v>15.776283500003046</c:v>
                </c:pt>
                <c:pt idx="1589">
                  <c:v>15.786215500003891</c:v>
                </c:pt>
                <c:pt idx="1590">
                  <c:v>15.796147500004736</c:v>
                </c:pt>
                <c:pt idx="1591">
                  <c:v>15.806078499997966</c:v>
                </c:pt>
                <c:pt idx="1592">
                  <c:v>15.816010499998811</c:v>
                </c:pt>
                <c:pt idx="1593">
                  <c:v>15.825942499999655</c:v>
                </c:pt>
                <c:pt idx="1594">
                  <c:v>15.835873499992886</c:v>
                </c:pt>
                <c:pt idx="1595">
                  <c:v>15.84580549999373</c:v>
                </c:pt>
                <c:pt idx="1596">
                  <c:v>15.855737499994575</c:v>
                </c:pt>
                <c:pt idx="1597">
                  <c:v>15.865668500002357</c:v>
                </c:pt>
                <c:pt idx="1598">
                  <c:v>15.875600500003202</c:v>
                </c:pt>
                <c:pt idx="1599">
                  <c:v>15.885531499996432</c:v>
                </c:pt>
                <c:pt idx="1600">
                  <c:v>15.895463499997277</c:v>
                </c:pt>
                <c:pt idx="1601">
                  <c:v>15.905395499998122</c:v>
                </c:pt>
                <c:pt idx="1602">
                  <c:v>15.915326500005904</c:v>
                </c:pt>
                <c:pt idx="1603">
                  <c:v>15.925258500006748</c:v>
                </c:pt>
                <c:pt idx="1604">
                  <c:v>15.935190499993041</c:v>
                </c:pt>
                <c:pt idx="1605">
                  <c:v>15.945121500000823</c:v>
                </c:pt>
                <c:pt idx="1606">
                  <c:v>15.955053500001668</c:v>
                </c:pt>
                <c:pt idx="1607">
                  <c:v>15.964985500002513</c:v>
                </c:pt>
                <c:pt idx="1608">
                  <c:v>15.974916499995743</c:v>
                </c:pt>
                <c:pt idx="1609">
                  <c:v>15.984848499996588</c:v>
                </c:pt>
                <c:pt idx="1610">
                  <c:v>15.994780499997432</c:v>
                </c:pt>
                <c:pt idx="1611">
                  <c:v>16.004711500005214</c:v>
                </c:pt>
                <c:pt idx="1612">
                  <c:v>16.014643500006059</c:v>
                </c:pt>
                <c:pt idx="1613">
                  <c:v>16.024574499999289</c:v>
                </c:pt>
                <c:pt idx="1614">
                  <c:v>16.034506500000134</c:v>
                </c:pt>
                <c:pt idx="1615">
                  <c:v>16.044438500000979</c:v>
                </c:pt>
                <c:pt idx="1616">
                  <c:v>16.054369499994209</c:v>
                </c:pt>
                <c:pt idx="1617">
                  <c:v>16.064301499995054</c:v>
                </c:pt>
                <c:pt idx="1618">
                  <c:v>16.074233499995898</c:v>
                </c:pt>
                <c:pt idx="1619">
                  <c:v>16.084164500003681</c:v>
                </c:pt>
                <c:pt idx="1620">
                  <c:v>16.094096500004525</c:v>
                </c:pt>
                <c:pt idx="1621">
                  <c:v>16.10402850000537</c:v>
                </c:pt>
                <c:pt idx="1622">
                  <c:v>16.1139594999986</c:v>
                </c:pt>
                <c:pt idx="1623">
                  <c:v>16.123891499999445</c:v>
                </c:pt>
                <c:pt idx="1624">
                  <c:v>16.133822500007227</c:v>
                </c:pt>
                <c:pt idx="1625">
                  <c:v>16.14375449999352</c:v>
                </c:pt>
                <c:pt idx="1626">
                  <c:v>16.153686499994365</c:v>
                </c:pt>
                <c:pt idx="1627">
                  <c:v>16.163617500002147</c:v>
                </c:pt>
                <c:pt idx="1628">
                  <c:v>16.173549500002991</c:v>
                </c:pt>
                <c:pt idx="1629">
                  <c:v>16.183481500003836</c:v>
                </c:pt>
                <c:pt idx="1630">
                  <c:v>16.193412499997066</c:v>
                </c:pt>
                <c:pt idx="1631">
                  <c:v>16.203344499997911</c:v>
                </c:pt>
                <c:pt idx="1632">
                  <c:v>16.213276499998756</c:v>
                </c:pt>
                <c:pt idx="1633">
                  <c:v>16.223207500006538</c:v>
                </c:pt>
                <c:pt idx="1634">
                  <c:v>16.233139499992831</c:v>
                </c:pt>
                <c:pt idx="1635">
                  <c:v>16.243071499993675</c:v>
                </c:pt>
                <c:pt idx="1636">
                  <c:v>16.253002500001458</c:v>
                </c:pt>
                <c:pt idx="1637">
                  <c:v>16.262934500002302</c:v>
                </c:pt>
                <c:pt idx="1638">
                  <c:v>16.272865499995532</c:v>
                </c:pt>
                <c:pt idx="1639">
                  <c:v>16.282797499996377</c:v>
                </c:pt>
                <c:pt idx="1640">
                  <c:v>16.292729499997222</c:v>
                </c:pt>
                <c:pt idx="1641">
                  <c:v>16.302660500005004</c:v>
                </c:pt>
                <c:pt idx="1642">
                  <c:v>16.312592500005849</c:v>
                </c:pt>
                <c:pt idx="1643">
                  <c:v>16.322524500006693</c:v>
                </c:pt>
                <c:pt idx="1644">
                  <c:v>16.332455499999924</c:v>
                </c:pt>
                <c:pt idx="1645">
                  <c:v>16.342387500000768</c:v>
                </c:pt>
                <c:pt idx="1646">
                  <c:v>16.352319500001613</c:v>
                </c:pt>
                <c:pt idx="1647">
                  <c:v>16.362250499994843</c:v>
                </c:pt>
                <c:pt idx="1648">
                  <c:v>16.372182499995688</c:v>
                </c:pt>
                <c:pt idx="1649">
                  <c:v>16.382114499996533</c:v>
                </c:pt>
                <c:pt idx="1650">
                  <c:v>16.392045500004315</c:v>
                </c:pt>
                <c:pt idx="1651">
                  <c:v>16.40197750000516</c:v>
                </c:pt>
                <c:pt idx="1652">
                  <c:v>16.41190849999839</c:v>
                </c:pt>
                <c:pt idx="1653">
                  <c:v>16.421840499999234</c:v>
                </c:pt>
                <c:pt idx="1654">
                  <c:v>16.431772500000079</c:v>
                </c:pt>
                <c:pt idx="1655">
                  <c:v>16.441703499993309</c:v>
                </c:pt>
                <c:pt idx="1656">
                  <c:v>16.451635499994154</c:v>
                </c:pt>
                <c:pt idx="1657">
                  <c:v>16.461567499994999</c:v>
                </c:pt>
                <c:pt idx="1658">
                  <c:v>16.471498500002781</c:v>
                </c:pt>
                <c:pt idx="1659">
                  <c:v>16.481430500003626</c:v>
                </c:pt>
                <c:pt idx="1660">
                  <c:v>16.49136250000447</c:v>
                </c:pt>
                <c:pt idx="1661">
                  <c:v>16.501293499997701</c:v>
                </c:pt>
                <c:pt idx="1662">
                  <c:v>16.511225499998545</c:v>
                </c:pt>
                <c:pt idx="1663">
                  <c:v>16.521156500006327</c:v>
                </c:pt>
                <c:pt idx="1664">
                  <c:v>16.531088500007172</c:v>
                </c:pt>
                <c:pt idx="1665">
                  <c:v>16.541020499993465</c:v>
                </c:pt>
                <c:pt idx="1666">
                  <c:v>16.550951500001247</c:v>
                </c:pt>
                <c:pt idx="1667">
                  <c:v>16.560883500002092</c:v>
                </c:pt>
                <c:pt idx="1668">
                  <c:v>16.570815500002936</c:v>
                </c:pt>
                <c:pt idx="1669">
                  <c:v>16.580746499996167</c:v>
                </c:pt>
                <c:pt idx="1670">
                  <c:v>16.590678499997011</c:v>
                </c:pt>
                <c:pt idx="1671">
                  <c:v>16.600610499997856</c:v>
                </c:pt>
                <c:pt idx="1672">
                  <c:v>16.610541500005638</c:v>
                </c:pt>
                <c:pt idx="1673">
                  <c:v>16.620473500006483</c:v>
                </c:pt>
                <c:pt idx="1674">
                  <c:v>16.630405500007328</c:v>
                </c:pt>
                <c:pt idx="1675">
                  <c:v>16.640336500000558</c:v>
                </c:pt>
                <c:pt idx="1676">
                  <c:v>16.650268500001403</c:v>
                </c:pt>
                <c:pt idx="1677">
                  <c:v>16.660199499994633</c:v>
                </c:pt>
                <c:pt idx="1678">
                  <c:v>16.670131499995477</c:v>
                </c:pt>
                <c:pt idx="1679">
                  <c:v>16.680063499996322</c:v>
                </c:pt>
                <c:pt idx="1680">
                  <c:v>16.689993249994586</c:v>
                </c:pt>
                <c:pt idx="1681">
                  <c:v>16.699925249995431</c:v>
                </c:pt>
                <c:pt idx="1682">
                  <c:v>16.709857249996276</c:v>
                </c:pt>
                <c:pt idx="1683">
                  <c:v>16.719788250004058</c:v>
                </c:pt>
                <c:pt idx="1684">
                  <c:v>16.729720250004902</c:v>
                </c:pt>
                <c:pt idx="1685">
                  <c:v>16.739652250005747</c:v>
                </c:pt>
                <c:pt idx="1686">
                  <c:v>16.749583249998977</c:v>
                </c:pt>
                <c:pt idx="1687">
                  <c:v>16.759515249999822</c:v>
                </c:pt>
                <c:pt idx="1688">
                  <c:v>16.769447250000667</c:v>
                </c:pt>
                <c:pt idx="1689">
                  <c:v>16.779378249993897</c:v>
                </c:pt>
                <c:pt idx="1690">
                  <c:v>16.789310249994742</c:v>
                </c:pt>
                <c:pt idx="1691">
                  <c:v>16.799241250002524</c:v>
                </c:pt>
                <c:pt idx="1692">
                  <c:v>16.809173250003369</c:v>
                </c:pt>
                <c:pt idx="1693">
                  <c:v>16.819105250004213</c:v>
                </c:pt>
                <c:pt idx="1694">
                  <c:v>16.829036249997444</c:v>
                </c:pt>
                <c:pt idx="1695">
                  <c:v>16.838968249998288</c:v>
                </c:pt>
                <c:pt idx="1696">
                  <c:v>16.848900249999133</c:v>
                </c:pt>
                <c:pt idx="1697">
                  <c:v>16.858831250006915</c:v>
                </c:pt>
                <c:pt idx="1698">
                  <c:v>16.868763249993208</c:v>
                </c:pt>
                <c:pt idx="1699">
                  <c:v>16.878695249994053</c:v>
                </c:pt>
                <c:pt idx="1700">
                  <c:v>16.888626250001835</c:v>
                </c:pt>
                <c:pt idx="1701">
                  <c:v>16.898558250002679</c:v>
                </c:pt>
                <c:pt idx="1702">
                  <c:v>16.908490250003524</c:v>
                </c:pt>
                <c:pt idx="1703">
                  <c:v>16.918421249996754</c:v>
                </c:pt>
                <c:pt idx="1704">
                  <c:v>16.928353249997599</c:v>
                </c:pt>
                <c:pt idx="1705">
                  <c:v>16.938284250005381</c:v>
                </c:pt>
                <c:pt idx="1706">
                  <c:v>16.948216250006226</c:v>
                </c:pt>
                <c:pt idx="1707">
                  <c:v>16.958148250007071</c:v>
                </c:pt>
                <c:pt idx="1708">
                  <c:v>16.968079250000301</c:v>
                </c:pt>
                <c:pt idx="1709">
                  <c:v>16.978011250001146</c:v>
                </c:pt>
                <c:pt idx="1710">
                  <c:v>16.98794325000199</c:v>
                </c:pt>
                <c:pt idx="1711">
                  <c:v>16.99787424999522</c:v>
                </c:pt>
                <c:pt idx="1712">
                  <c:v>17.007806249996065</c:v>
                </c:pt>
                <c:pt idx="1713">
                  <c:v>17.01773824999691</c:v>
                </c:pt>
                <c:pt idx="1714">
                  <c:v>17.027669250004692</c:v>
                </c:pt>
                <c:pt idx="1715">
                  <c:v>17.037601250005537</c:v>
                </c:pt>
                <c:pt idx="1716">
                  <c:v>17.047533250006381</c:v>
                </c:pt>
                <c:pt idx="1717">
                  <c:v>17.057464249999612</c:v>
                </c:pt>
                <c:pt idx="1718">
                  <c:v>17.067396250000456</c:v>
                </c:pt>
                <c:pt idx="1719">
                  <c:v>17.077328250001301</c:v>
                </c:pt>
                <c:pt idx="1720">
                  <c:v>17.087259249994531</c:v>
                </c:pt>
                <c:pt idx="1721">
                  <c:v>17.097191249995376</c:v>
                </c:pt>
                <c:pt idx="1722">
                  <c:v>17.107122250003158</c:v>
                </c:pt>
                <c:pt idx="1723">
                  <c:v>17.117054250004003</c:v>
                </c:pt>
                <c:pt idx="1724">
                  <c:v>17.126986250004848</c:v>
                </c:pt>
                <c:pt idx="1725">
                  <c:v>17.136917249998078</c:v>
                </c:pt>
                <c:pt idx="1726">
                  <c:v>17.146849249998922</c:v>
                </c:pt>
                <c:pt idx="1727">
                  <c:v>17.156781249999767</c:v>
                </c:pt>
                <c:pt idx="1728">
                  <c:v>17.166712249992997</c:v>
                </c:pt>
                <c:pt idx="1729">
                  <c:v>17.176644249993842</c:v>
                </c:pt>
                <c:pt idx="1730">
                  <c:v>17.186576249994687</c:v>
                </c:pt>
                <c:pt idx="1731">
                  <c:v>17.196507250002469</c:v>
                </c:pt>
                <c:pt idx="1732">
                  <c:v>17.206439250003314</c:v>
                </c:pt>
                <c:pt idx="1733">
                  <c:v>17.216371250004158</c:v>
                </c:pt>
                <c:pt idx="1734">
                  <c:v>17.226302249997389</c:v>
                </c:pt>
                <c:pt idx="1735">
                  <c:v>17.236234249998233</c:v>
                </c:pt>
                <c:pt idx="1736">
                  <c:v>17.246165250006015</c:v>
                </c:pt>
                <c:pt idx="1737">
                  <c:v>17.25609725000686</c:v>
                </c:pt>
                <c:pt idx="1738">
                  <c:v>17.266029249993153</c:v>
                </c:pt>
                <c:pt idx="1739">
                  <c:v>17.275960250000935</c:v>
                </c:pt>
                <c:pt idx="1740">
                  <c:v>17.28589225000178</c:v>
                </c:pt>
                <c:pt idx="1741">
                  <c:v>17.295824250002624</c:v>
                </c:pt>
                <c:pt idx="1742">
                  <c:v>17.305755249995855</c:v>
                </c:pt>
                <c:pt idx="1743">
                  <c:v>17.315687249996699</c:v>
                </c:pt>
                <c:pt idx="1744">
                  <c:v>17.325619249997544</c:v>
                </c:pt>
                <c:pt idx="1745">
                  <c:v>17.335550250005326</c:v>
                </c:pt>
                <c:pt idx="1746">
                  <c:v>17.345482250006171</c:v>
                </c:pt>
                <c:pt idx="1747">
                  <c:v>17.355414250007016</c:v>
                </c:pt>
                <c:pt idx="1748">
                  <c:v>17.365345250000246</c:v>
                </c:pt>
                <c:pt idx="1749">
                  <c:v>17.375277250001091</c:v>
                </c:pt>
                <c:pt idx="1750">
                  <c:v>17.385209250001935</c:v>
                </c:pt>
                <c:pt idx="1751">
                  <c:v>17.395140249995166</c:v>
                </c:pt>
                <c:pt idx="1752">
                  <c:v>17.40507224999601</c:v>
                </c:pt>
                <c:pt idx="1753">
                  <c:v>17.415004249996855</c:v>
                </c:pt>
                <c:pt idx="1754">
                  <c:v>17.424935250004637</c:v>
                </c:pt>
                <c:pt idx="1755">
                  <c:v>17.434867250005482</c:v>
                </c:pt>
                <c:pt idx="1756">
                  <c:v>17.444798249998712</c:v>
                </c:pt>
                <c:pt idx="1757">
                  <c:v>17.454730249999557</c:v>
                </c:pt>
                <c:pt idx="1758">
                  <c:v>17.464662250000401</c:v>
                </c:pt>
                <c:pt idx="1759">
                  <c:v>17.474593249993632</c:v>
                </c:pt>
                <c:pt idx="1760">
                  <c:v>17.484525249994476</c:v>
                </c:pt>
                <c:pt idx="1761">
                  <c:v>17.494457249995321</c:v>
                </c:pt>
                <c:pt idx="1762">
                  <c:v>17.504388250003103</c:v>
                </c:pt>
                <c:pt idx="1763">
                  <c:v>17.514320250003948</c:v>
                </c:pt>
                <c:pt idx="1764">
                  <c:v>17.524252250004793</c:v>
                </c:pt>
                <c:pt idx="1765">
                  <c:v>17.534183249998023</c:v>
                </c:pt>
                <c:pt idx="1766">
                  <c:v>17.544115249998868</c:v>
                </c:pt>
                <c:pt idx="1767">
                  <c:v>17.554047249999712</c:v>
                </c:pt>
                <c:pt idx="1768">
                  <c:v>17.563978249992942</c:v>
                </c:pt>
                <c:pt idx="1769">
                  <c:v>17.573910249993787</c:v>
                </c:pt>
                <c:pt idx="1770">
                  <c:v>17.583841250001569</c:v>
                </c:pt>
                <c:pt idx="1771">
                  <c:v>17.593773250002414</c:v>
                </c:pt>
                <c:pt idx="1772">
                  <c:v>17.603705250003259</c:v>
                </c:pt>
                <c:pt idx="1773">
                  <c:v>17.613636249996489</c:v>
                </c:pt>
                <c:pt idx="1774">
                  <c:v>17.623568249997334</c:v>
                </c:pt>
                <c:pt idx="1775">
                  <c:v>17.633500249998178</c:v>
                </c:pt>
                <c:pt idx="1776">
                  <c:v>17.64343125000596</c:v>
                </c:pt>
                <c:pt idx="1777">
                  <c:v>17.653363250006805</c:v>
                </c:pt>
                <c:pt idx="1778">
                  <c:v>17.663295249993098</c:v>
                </c:pt>
                <c:pt idx="1779">
                  <c:v>17.67322625000088</c:v>
                </c:pt>
                <c:pt idx="1780">
                  <c:v>17.683158250001725</c:v>
                </c:pt>
                <c:pt idx="1781">
                  <c:v>17.693090291664703</c:v>
                </c:pt>
                <c:pt idx="1782">
                  <c:v>17.703021291672485</c:v>
                </c:pt>
                <c:pt idx="1783">
                  <c:v>17.71295329167333</c:v>
                </c:pt>
                <c:pt idx="1784">
                  <c:v>17.722885291659622</c:v>
                </c:pt>
                <c:pt idx="1785">
                  <c:v>17.732816291667405</c:v>
                </c:pt>
                <c:pt idx="1786">
                  <c:v>17.742748291668249</c:v>
                </c:pt>
                <c:pt idx="1787">
                  <c:v>17.752680291669094</c:v>
                </c:pt>
                <c:pt idx="1788">
                  <c:v>17.762611291662324</c:v>
                </c:pt>
                <c:pt idx="1789">
                  <c:v>17.772543291663169</c:v>
                </c:pt>
                <c:pt idx="1790">
                  <c:v>17.782475291664014</c:v>
                </c:pt>
                <c:pt idx="1791">
                  <c:v>17.792406291671796</c:v>
                </c:pt>
                <c:pt idx="1792">
                  <c:v>17.80233829167264</c:v>
                </c:pt>
                <c:pt idx="1793">
                  <c:v>17.812269291665871</c:v>
                </c:pt>
                <c:pt idx="1794">
                  <c:v>17.822201291666715</c:v>
                </c:pt>
                <c:pt idx="1795">
                  <c:v>17.83213329166756</c:v>
                </c:pt>
                <c:pt idx="1796">
                  <c:v>17.84206429166079</c:v>
                </c:pt>
                <c:pt idx="1797">
                  <c:v>17.851996291661635</c:v>
                </c:pt>
                <c:pt idx="1798">
                  <c:v>17.86192829166248</c:v>
                </c:pt>
                <c:pt idx="1799">
                  <c:v>17.871859291670262</c:v>
                </c:pt>
                <c:pt idx="1800">
                  <c:v>17.881791291671107</c:v>
                </c:pt>
                <c:pt idx="1801">
                  <c:v>17.891723291671951</c:v>
                </c:pt>
                <c:pt idx="1802">
                  <c:v>17.901654291665182</c:v>
                </c:pt>
                <c:pt idx="1803">
                  <c:v>17.911586291666026</c:v>
                </c:pt>
                <c:pt idx="1804">
                  <c:v>17.921518291666871</c:v>
                </c:pt>
                <c:pt idx="1805">
                  <c:v>17.931449291660101</c:v>
                </c:pt>
                <c:pt idx="1806">
                  <c:v>17.941381291660946</c:v>
                </c:pt>
                <c:pt idx="1807">
                  <c:v>17.951313291661791</c:v>
                </c:pt>
                <c:pt idx="1808">
                  <c:v>17.961244291669573</c:v>
                </c:pt>
                <c:pt idx="1809">
                  <c:v>17.971176291670417</c:v>
                </c:pt>
                <c:pt idx="1810">
                  <c:v>17.981108291671262</c:v>
                </c:pt>
                <c:pt idx="1811">
                  <c:v>17.991039291664492</c:v>
                </c:pt>
                <c:pt idx="1812">
                  <c:v>18.000971291665337</c:v>
                </c:pt>
                <c:pt idx="1813">
                  <c:v>18.010903291666182</c:v>
                </c:pt>
                <c:pt idx="1814">
                  <c:v>18.020834291673964</c:v>
                </c:pt>
                <c:pt idx="1815">
                  <c:v>18.030766291660257</c:v>
                </c:pt>
                <c:pt idx="1816">
                  <c:v>18.040697291668039</c:v>
                </c:pt>
                <c:pt idx="1817">
                  <c:v>18.050629291668884</c:v>
                </c:pt>
                <c:pt idx="1818">
                  <c:v>18.060561291669728</c:v>
                </c:pt>
                <c:pt idx="1819">
                  <c:v>18.070492291662958</c:v>
                </c:pt>
                <c:pt idx="1820">
                  <c:v>18.080424291663803</c:v>
                </c:pt>
                <c:pt idx="1821">
                  <c:v>18.090356291664648</c:v>
                </c:pt>
                <c:pt idx="1822">
                  <c:v>18.10028729167243</c:v>
                </c:pt>
                <c:pt idx="1823">
                  <c:v>18.110219291673275</c:v>
                </c:pt>
                <c:pt idx="1824">
                  <c:v>18.120151291659568</c:v>
                </c:pt>
                <c:pt idx="1825">
                  <c:v>18.13008229166735</c:v>
                </c:pt>
                <c:pt idx="1826">
                  <c:v>18.140014291668194</c:v>
                </c:pt>
                <c:pt idx="1827">
                  <c:v>18.149946291669039</c:v>
                </c:pt>
                <c:pt idx="1828">
                  <c:v>18.159877291662269</c:v>
                </c:pt>
                <c:pt idx="1829">
                  <c:v>18.169809291663114</c:v>
                </c:pt>
                <c:pt idx="1830">
                  <c:v>18.179741291663959</c:v>
                </c:pt>
                <c:pt idx="1831">
                  <c:v>18.189672291671741</c:v>
                </c:pt>
                <c:pt idx="1832">
                  <c:v>18.199604291672586</c:v>
                </c:pt>
                <c:pt idx="1833">
                  <c:v>18.20953629167343</c:v>
                </c:pt>
                <c:pt idx="1834">
                  <c:v>18.21946729166666</c:v>
                </c:pt>
                <c:pt idx="1835">
                  <c:v>18.229399291667505</c:v>
                </c:pt>
                <c:pt idx="1836">
                  <c:v>18.23933129166835</c:v>
                </c:pt>
                <c:pt idx="1837">
                  <c:v>18.24926229166158</c:v>
                </c:pt>
                <c:pt idx="1838">
                  <c:v>18.259194291662425</c:v>
                </c:pt>
                <c:pt idx="1839">
                  <c:v>18.269125291670207</c:v>
                </c:pt>
                <c:pt idx="1840">
                  <c:v>18.279057291671052</c:v>
                </c:pt>
                <c:pt idx="1841">
                  <c:v>18.288989291671896</c:v>
                </c:pt>
                <c:pt idx="1842">
                  <c:v>18.298920291665127</c:v>
                </c:pt>
                <c:pt idx="1843">
                  <c:v>18.308852291665971</c:v>
                </c:pt>
                <c:pt idx="1844">
                  <c:v>18.318784291666816</c:v>
                </c:pt>
                <c:pt idx="1845">
                  <c:v>18.328715291660046</c:v>
                </c:pt>
                <c:pt idx="1846">
                  <c:v>18.338647291660891</c:v>
                </c:pt>
                <c:pt idx="1847">
                  <c:v>18.348579291661736</c:v>
                </c:pt>
                <c:pt idx="1848">
                  <c:v>18.358510291669518</c:v>
                </c:pt>
                <c:pt idx="1849">
                  <c:v>18.368442291670362</c:v>
                </c:pt>
                <c:pt idx="1850">
                  <c:v>18.378374291671207</c:v>
                </c:pt>
                <c:pt idx="1851">
                  <c:v>18.388305291664437</c:v>
                </c:pt>
                <c:pt idx="1852">
                  <c:v>18.398237291665282</c:v>
                </c:pt>
                <c:pt idx="1853">
                  <c:v>18.408169291666127</c:v>
                </c:pt>
                <c:pt idx="1854">
                  <c:v>18.418100291673909</c:v>
                </c:pt>
                <c:pt idx="1855">
                  <c:v>18.428032291660202</c:v>
                </c:pt>
                <c:pt idx="1856">
                  <c:v>18.437964291661046</c:v>
                </c:pt>
                <c:pt idx="1857">
                  <c:v>18.447895291668829</c:v>
                </c:pt>
                <c:pt idx="1858">
                  <c:v>18.457827291669673</c:v>
                </c:pt>
                <c:pt idx="1859">
                  <c:v>18.467758291662904</c:v>
                </c:pt>
                <c:pt idx="1860">
                  <c:v>18.477690291663748</c:v>
                </c:pt>
                <c:pt idx="1861">
                  <c:v>18.487622291664593</c:v>
                </c:pt>
                <c:pt idx="1862">
                  <c:v>18.497553291672375</c:v>
                </c:pt>
                <c:pt idx="1863">
                  <c:v>18.50748529167322</c:v>
                </c:pt>
                <c:pt idx="1864">
                  <c:v>18.517417291659513</c:v>
                </c:pt>
                <c:pt idx="1865">
                  <c:v>18.527348291667295</c:v>
                </c:pt>
                <c:pt idx="1866">
                  <c:v>18.537280291668139</c:v>
                </c:pt>
                <c:pt idx="1867">
                  <c:v>18.547212291668984</c:v>
                </c:pt>
                <c:pt idx="1868">
                  <c:v>18.557143291662214</c:v>
                </c:pt>
                <c:pt idx="1869">
                  <c:v>18.567075291663059</c:v>
                </c:pt>
                <c:pt idx="1870">
                  <c:v>18.577007291663904</c:v>
                </c:pt>
                <c:pt idx="1871">
                  <c:v>18.586938291671686</c:v>
                </c:pt>
                <c:pt idx="1872">
                  <c:v>18.596870291672531</c:v>
                </c:pt>
                <c:pt idx="1873">
                  <c:v>18.606802291673375</c:v>
                </c:pt>
                <c:pt idx="1874">
                  <c:v>18.616733291666606</c:v>
                </c:pt>
                <c:pt idx="1875">
                  <c:v>18.62666529166745</c:v>
                </c:pt>
                <c:pt idx="1876">
                  <c:v>18.636597291668295</c:v>
                </c:pt>
                <c:pt idx="1877">
                  <c:v>18.646528291661525</c:v>
                </c:pt>
                <c:pt idx="1878">
                  <c:v>18.65646029166237</c:v>
                </c:pt>
                <c:pt idx="1879">
                  <c:v>18.666392291663215</c:v>
                </c:pt>
                <c:pt idx="1880">
                  <c:v>18.676323291670997</c:v>
                </c:pt>
                <c:pt idx="1881">
                  <c:v>18.686255291671841</c:v>
                </c:pt>
                <c:pt idx="1882">
                  <c:v>18.696188125002664</c:v>
                </c:pt>
                <c:pt idx="1883">
                  <c:v>18.706119124995894</c:v>
                </c:pt>
                <c:pt idx="1884">
                  <c:v>18.716051124996739</c:v>
                </c:pt>
                <c:pt idx="1885">
                  <c:v>18.725983124997583</c:v>
                </c:pt>
                <c:pt idx="1886">
                  <c:v>18.735914125005365</c:v>
                </c:pt>
                <c:pt idx="1887">
                  <c:v>18.74584612500621</c:v>
                </c:pt>
                <c:pt idx="1888">
                  <c:v>18.755778125007055</c:v>
                </c:pt>
                <c:pt idx="1889">
                  <c:v>18.765709125000285</c:v>
                </c:pt>
                <c:pt idx="1890">
                  <c:v>18.77564112500113</c:v>
                </c:pt>
                <c:pt idx="1891">
                  <c:v>18.78557212499436</c:v>
                </c:pt>
                <c:pt idx="1892">
                  <c:v>18.795504124995205</c:v>
                </c:pt>
                <c:pt idx="1893">
                  <c:v>18.805436124996049</c:v>
                </c:pt>
                <c:pt idx="1894">
                  <c:v>18.815367125003831</c:v>
                </c:pt>
                <c:pt idx="1895">
                  <c:v>18.825299125004676</c:v>
                </c:pt>
                <c:pt idx="1896">
                  <c:v>18.835231125005521</c:v>
                </c:pt>
                <c:pt idx="1897">
                  <c:v>18.845162124998751</c:v>
                </c:pt>
                <c:pt idx="1898">
                  <c:v>18.855094124999596</c:v>
                </c:pt>
                <c:pt idx="1899">
                  <c:v>18.865026125000441</c:v>
                </c:pt>
                <c:pt idx="1900">
                  <c:v>18.874957124993671</c:v>
                </c:pt>
                <c:pt idx="1901">
                  <c:v>18.884889124994515</c:v>
                </c:pt>
                <c:pt idx="1902">
                  <c:v>18.89482112499536</c:v>
                </c:pt>
                <c:pt idx="1903">
                  <c:v>18.904752125003142</c:v>
                </c:pt>
                <c:pt idx="1904">
                  <c:v>18.914684125003987</c:v>
                </c:pt>
                <c:pt idx="1905">
                  <c:v>18.924616125004832</c:v>
                </c:pt>
                <c:pt idx="1906">
                  <c:v>18.934547124998062</c:v>
                </c:pt>
                <c:pt idx="1907">
                  <c:v>18.944479124998907</c:v>
                </c:pt>
                <c:pt idx="1908">
                  <c:v>18.954411124999751</c:v>
                </c:pt>
                <c:pt idx="1909">
                  <c:v>18.964342124992982</c:v>
                </c:pt>
                <c:pt idx="1910">
                  <c:v>18.974274124993826</c:v>
                </c:pt>
                <c:pt idx="1911">
                  <c:v>18.984206124994671</c:v>
                </c:pt>
                <c:pt idx="1912">
                  <c:v>18.994137125002453</c:v>
                </c:pt>
                <c:pt idx="1913">
                  <c:v>19.004069125003298</c:v>
                </c:pt>
                <c:pt idx="1914">
                  <c:v>19.014001125004143</c:v>
                </c:pt>
                <c:pt idx="1915">
                  <c:v>19.023932124997373</c:v>
                </c:pt>
                <c:pt idx="1916">
                  <c:v>19.033864124998217</c:v>
                </c:pt>
                <c:pt idx="1917">
                  <c:v>19.043796124999062</c:v>
                </c:pt>
                <c:pt idx="1918">
                  <c:v>19.053727125006844</c:v>
                </c:pt>
                <c:pt idx="1919">
                  <c:v>19.063659124993137</c:v>
                </c:pt>
                <c:pt idx="1920">
                  <c:v>19.073591124993982</c:v>
                </c:pt>
                <c:pt idx="1921">
                  <c:v>19.083522125001764</c:v>
                </c:pt>
                <c:pt idx="1922">
                  <c:v>19.093454125002609</c:v>
                </c:pt>
                <c:pt idx="1923">
                  <c:v>19.103386125003453</c:v>
                </c:pt>
                <c:pt idx="1924">
                  <c:v>19.113317124996684</c:v>
                </c:pt>
                <c:pt idx="1925">
                  <c:v>19.123249124997528</c:v>
                </c:pt>
                <c:pt idx="1926">
                  <c:v>19.133181124998373</c:v>
                </c:pt>
                <c:pt idx="1927">
                  <c:v>19.143112125006155</c:v>
                </c:pt>
                <c:pt idx="1928">
                  <c:v>19.153044125007</c:v>
                </c:pt>
                <c:pt idx="1929">
                  <c:v>19.162976124993293</c:v>
                </c:pt>
                <c:pt idx="1930">
                  <c:v>19.172907125001075</c:v>
                </c:pt>
                <c:pt idx="1931">
                  <c:v>19.182839125001919</c:v>
                </c:pt>
                <c:pt idx="1932">
                  <c:v>19.19277012499515</c:v>
                </c:pt>
                <c:pt idx="1933">
                  <c:v>19.202702124995994</c:v>
                </c:pt>
                <c:pt idx="1934">
                  <c:v>19.212634124996839</c:v>
                </c:pt>
                <c:pt idx="1935">
                  <c:v>19.222565125004621</c:v>
                </c:pt>
                <c:pt idx="1936">
                  <c:v>19.232497125005466</c:v>
                </c:pt>
                <c:pt idx="1937">
                  <c:v>19.242429125006311</c:v>
                </c:pt>
                <c:pt idx="1938">
                  <c:v>19.252360124999541</c:v>
                </c:pt>
                <c:pt idx="1939">
                  <c:v>19.262292125000386</c:v>
                </c:pt>
                <c:pt idx="1940">
                  <c:v>19.27222412500123</c:v>
                </c:pt>
                <c:pt idx="1941">
                  <c:v>19.28215512499446</c:v>
                </c:pt>
                <c:pt idx="1942">
                  <c:v>19.292087124995305</c:v>
                </c:pt>
                <c:pt idx="1943">
                  <c:v>19.30201912499615</c:v>
                </c:pt>
                <c:pt idx="1944">
                  <c:v>19.311950125003932</c:v>
                </c:pt>
                <c:pt idx="1945">
                  <c:v>19.321882125004777</c:v>
                </c:pt>
                <c:pt idx="1946">
                  <c:v>19.331814125005621</c:v>
                </c:pt>
                <c:pt idx="1947">
                  <c:v>19.341745124998852</c:v>
                </c:pt>
                <c:pt idx="1948">
                  <c:v>19.351677124999696</c:v>
                </c:pt>
                <c:pt idx="1949">
                  <c:v>19.361609125000541</c:v>
                </c:pt>
                <c:pt idx="1950">
                  <c:v>19.371540124993771</c:v>
                </c:pt>
                <c:pt idx="1951">
                  <c:v>19.381472124994616</c:v>
                </c:pt>
                <c:pt idx="1952">
                  <c:v>19.391404124995461</c:v>
                </c:pt>
                <c:pt idx="1953">
                  <c:v>19.401335125003243</c:v>
                </c:pt>
                <c:pt idx="1954">
                  <c:v>19.411267125004088</c:v>
                </c:pt>
                <c:pt idx="1955">
                  <c:v>19.421199125004932</c:v>
                </c:pt>
                <c:pt idx="1956">
                  <c:v>19.431130124998163</c:v>
                </c:pt>
                <c:pt idx="1957">
                  <c:v>19.441062124999007</c:v>
                </c:pt>
                <c:pt idx="1958">
                  <c:v>19.450994124999852</c:v>
                </c:pt>
                <c:pt idx="1959">
                  <c:v>19.460925124993082</c:v>
                </c:pt>
                <c:pt idx="1960">
                  <c:v>19.470857124993927</c:v>
                </c:pt>
                <c:pt idx="1961">
                  <c:v>19.480789124994772</c:v>
                </c:pt>
                <c:pt idx="1962">
                  <c:v>19.490720125002554</c:v>
                </c:pt>
                <c:pt idx="1963">
                  <c:v>19.500652125003398</c:v>
                </c:pt>
                <c:pt idx="1964">
                  <c:v>19.510584125004243</c:v>
                </c:pt>
                <c:pt idx="1965">
                  <c:v>19.520515124997473</c:v>
                </c:pt>
                <c:pt idx="1966">
                  <c:v>19.530447124998318</c:v>
                </c:pt>
                <c:pt idx="1967">
                  <c:v>19.540379124999163</c:v>
                </c:pt>
                <c:pt idx="1968">
                  <c:v>19.550310125006945</c:v>
                </c:pt>
                <c:pt idx="1969">
                  <c:v>19.560242124993238</c:v>
                </c:pt>
                <c:pt idx="1970">
                  <c:v>19.570174124994082</c:v>
                </c:pt>
                <c:pt idx="1971">
                  <c:v>19.580105125001865</c:v>
                </c:pt>
                <c:pt idx="1972">
                  <c:v>19.590037125002709</c:v>
                </c:pt>
                <c:pt idx="1973">
                  <c:v>19.599969125003554</c:v>
                </c:pt>
                <c:pt idx="1974">
                  <c:v>19.609900124996784</c:v>
                </c:pt>
                <c:pt idx="1975">
                  <c:v>19.619832124997629</c:v>
                </c:pt>
                <c:pt idx="1976">
                  <c:v>19.629764124998474</c:v>
                </c:pt>
                <c:pt idx="1977">
                  <c:v>19.639695125006256</c:v>
                </c:pt>
                <c:pt idx="1978">
                  <c:v>19.6496271250071</c:v>
                </c:pt>
                <c:pt idx="1979">
                  <c:v>19.659559124993393</c:v>
                </c:pt>
                <c:pt idx="1980">
                  <c:v>19.669490125001175</c:v>
                </c:pt>
                <c:pt idx="1981">
                  <c:v>19.67942212500202</c:v>
                </c:pt>
                <c:pt idx="1982">
                  <c:v>19.689354125002865</c:v>
                </c:pt>
                <c:pt idx="1983">
                  <c:v>19.699285124996095</c:v>
                </c:pt>
                <c:pt idx="1984">
                  <c:v>19.70921712499694</c:v>
                </c:pt>
                <c:pt idx="1985">
                  <c:v>19.719149124997784</c:v>
                </c:pt>
                <c:pt idx="1986">
                  <c:v>19.729080125005567</c:v>
                </c:pt>
                <c:pt idx="1987">
                  <c:v>19.739012125006411</c:v>
                </c:pt>
                <c:pt idx="1988">
                  <c:v>19.748943124999641</c:v>
                </c:pt>
                <c:pt idx="1989">
                  <c:v>19.758875125000486</c:v>
                </c:pt>
                <c:pt idx="1990">
                  <c:v>19.768807125001331</c:v>
                </c:pt>
                <c:pt idx="1991">
                  <c:v>19.778738124994561</c:v>
                </c:pt>
                <c:pt idx="1992">
                  <c:v>19.788670124995406</c:v>
                </c:pt>
                <c:pt idx="1993">
                  <c:v>19.79860212499625</c:v>
                </c:pt>
                <c:pt idx="1994">
                  <c:v>19.808534124997095</c:v>
                </c:pt>
                <c:pt idx="1995">
                  <c:v>19.818465125004877</c:v>
                </c:pt>
                <c:pt idx="1996">
                  <c:v>19.828397125005722</c:v>
                </c:pt>
                <c:pt idx="1997">
                  <c:v>19.838328124998952</c:v>
                </c:pt>
                <c:pt idx="1998">
                  <c:v>19.848283125000307</c:v>
                </c:pt>
                <c:pt idx="1999">
                  <c:v>19.858266124996589</c:v>
                </c:pt>
                <c:pt idx="2000">
                  <c:v>19.868250125000486</c:v>
                </c:pt>
                <c:pt idx="2001">
                  <c:v>19.878234125004383</c:v>
                </c:pt>
                <c:pt idx="2002">
                  <c:v>19.88821612499305</c:v>
                </c:pt>
                <c:pt idx="2003">
                  <c:v>19.898199125003885</c:v>
                </c:pt>
                <c:pt idx="2004">
                  <c:v>19.908182125000167</c:v>
                </c:pt>
                <c:pt idx="2005">
                  <c:v>19.918164125003386</c:v>
                </c:pt>
                <c:pt idx="2006">
                  <c:v>19.928147124999668</c:v>
                </c:pt>
                <c:pt idx="2007">
                  <c:v>19.938130124995951</c:v>
                </c:pt>
                <c:pt idx="2008">
                  <c:v>19.948113125006785</c:v>
                </c:pt>
                <c:pt idx="2009">
                  <c:v>19.958097124996129</c:v>
                </c:pt>
                <c:pt idx="2010">
                  <c:v>19.968080125006963</c:v>
                </c:pt>
                <c:pt idx="2011">
                  <c:v>19.978063125003246</c:v>
                </c:pt>
                <c:pt idx="2012">
                  <c:v>19.988046124999528</c:v>
                </c:pt>
                <c:pt idx="2013">
                  <c:v>19.998030125003424</c:v>
                </c:pt>
                <c:pt idx="2014">
                  <c:v>20.008013124999707</c:v>
                </c:pt>
                <c:pt idx="2015">
                  <c:v>20.017996124995989</c:v>
                </c:pt>
                <c:pt idx="2016">
                  <c:v>20.027980124999885</c:v>
                </c:pt>
                <c:pt idx="2017">
                  <c:v>20.037963124996168</c:v>
                </c:pt>
                <c:pt idx="2018">
                  <c:v>20.047946125007002</c:v>
                </c:pt>
                <c:pt idx="2019">
                  <c:v>20.057930124996346</c:v>
                </c:pt>
                <c:pt idx="2020">
                  <c:v>20.067914125000243</c:v>
                </c:pt>
                <c:pt idx="2021">
                  <c:v>20.07789812500414</c:v>
                </c:pt>
                <c:pt idx="2022">
                  <c:v>20.087881125000422</c:v>
                </c:pt>
                <c:pt idx="2023">
                  <c:v>20.097864124996704</c:v>
                </c:pt>
                <c:pt idx="2024">
                  <c:v>20.107847124992986</c:v>
                </c:pt>
                <c:pt idx="2025">
                  <c:v>20.11783012500382</c:v>
                </c:pt>
                <c:pt idx="2026">
                  <c:v>20.127813125000102</c:v>
                </c:pt>
                <c:pt idx="2027">
                  <c:v>20.137795125003322</c:v>
                </c:pt>
                <c:pt idx="2028">
                  <c:v>20.147778124999604</c:v>
                </c:pt>
                <c:pt idx="2029">
                  <c:v>20.157761124995886</c:v>
                </c:pt>
                <c:pt idx="2030">
                  <c:v>20.16774412500672</c:v>
                </c:pt>
                <c:pt idx="2031">
                  <c:v>20.177727125003003</c:v>
                </c:pt>
                <c:pt idx="2032">
                  <c:v>20.187710124999285</c:v>
                </c:pt>
                <c:pt idx="2033">
                  <c:v>20.197694125003181</c:v>
                </c:pt>
                <c:pt idx="2034">
                  <c:v>20.207676125006401</c:v>
                </c:pt>
                <c:pt idx="2035">
                  <c:v>20.217660124995746</c:v>
                </c:pt>
                <c:pt idx="2036">
                  <c:v>20.22764312500658</c:v>
                </c:pt>
                <c:pt idx="2037">
                  <c:v>20.237626125002862</c:v>
                </c:pt>
                <c:pt idx="2038">
                  <c:v>20.247609124999144</c:v>
                </c:pt>
                <c:pt idx="2039">
                  <c:v>20.257592124995426</c:v>
                </c:pt>
                <c:pt idx="2040">
                  <c:v>20.26757512500626</c:v>
                </c:pt>
                <c:pt idx="2041">
                  <c:v>20.277559124995605</c:v>
                </c:pt>
                <c:pt idx="2042">
                  <c:v>20.287542125006439</c:v>
                </c:pt>
                <c:pt idx="2043">
                  <c:v>20.297526124995784</c:v>
                </c:pt>
                <c:pt idx="2044">
                  <c:v>20.307510124999681</c:v>
                </c:pt>
                <c:pt idx="2045">
                  <c:v>20.317493124995963</c:v>
                </c:pt>
                <c:pt idx="2046">
                  <c:v>20.327477124999859</c:v>
                </c:pt>
                <c:pt idx="2047">
                  <c:v>20.337461125003756</c:v>
                </c:pt>
                <c:pt idx="2048">
                  <c:v>20.347445124993101</c:v>
                </c:pt>
                <c:pt idx="2049">
                  <c:v>20.357428125003935</c:v>
                </c:pt>
                <c:pt idx="2050">
                  <c:v>20.367411125000217</c:v>
                </c:pt>
                <c:pt idx="2051">
                  <c:v>20.377393125003437</c:v>
                </c:pt>
                <c:pt idx="2052">
                  <c:v>20.387376124999719</c:v>
                </c:pt>
                <c:pt idx="2053">
                  <c:v>20.397359124996001</c:v>
                </c:pt>
                <c:pt idx="2054">
                  <c:v>20.407320124999387</c:v>
                </c:pt>
                <c:pt idx="2055">
                  <c:v>20.417254125000909</c:v>
                </c:pt>
                <c:pt idx="2056">
                  <c:v>20.427187124994816</c:v>
                </c:pt>
                <c:pt idx="2057">
                  <c:v>20.437118125002598</c:v>
                </c:pt>
                <c:pt idx="2058">
                  <c:v>20.447050125003443</c:v>
                </c:pt>
                <c:pt idx="2059">
                  <c:v>20.456982125004288</c:v>
                </c:pt>
                <c:pt idx="2060">
                  <c:v>20.466913124997518</c:v>
                </c:pt>
                <c:pt idx="2061">
                  <c:v>20.476845124998363</c:v>
                </c:pt>
                <c:pt idx="2062">
                  <c:v>20.486777124999207</c:v>
                </c:pt>
                <c:pt idx="2063">
                  <c:v>20.49670812500699</c:v>
                </c:pt>
                <c:pt idx="2064">
                  <c:v>20.506640124993282</c:v>
                </c:pt>
                <c:pt idx="2065">
                  <c:v>20.516572124994127</c:v>
                </c:pt>
                <c:pt idx="2066">
                  <c:v>20.526503125001909</c:v>
                </c:pt>
                <c:pt idx="2067">
                  <c:v>20.536435125002754</c:v>
                </c:pt>
                <c:pt idx="2068">
                  <c:v>20.546366124995984</c:v>
                </c:pt>
                <c:pt idx="2069">
                  <c:v>20.556298124996829</c:v>
                </c:pt>
                <c:pt idx="2070">
                  <c:v>20.566230124997674</c:v>
                </c:pt>
                <c:pt idx="2071">
                  <c:v>20.576161125005456</c:v>
                </c:pt>
                <c:pt idx="2072">
                  <c:v>20.5860931250063</c:v>
                </c:pt>
                <c:pt idx="2073">
                  <c:v>20.596025125007145</c:v>
                </c:pt>
                <c:pt idx="2074">
                  <c:v>20.605956125000375</c:v>
                </c:pt>
                <c:pt idx="2075">
                  <c:v>20.61588812500122</c:v>
                </c:pt>
                <c:pt idx="2076">
                  <c:v>20.625820125002065</c:v>
                </c:pt>
                <c:pt idx="2077">
                  <c:v>20.635751124995295</c:v>
                </c:pt>
                <c:pt idx="2078">
                  <c:v>20.64568312499614</c:v>
                </c:pt>
                <c:pt idx="2079">
                  <c:v>20.655615124996984</c:v>
                </c:pt>
                <c:pt idx="2080">
                  <c:v>20.665546125004767</c:v>
                </c:pt>
                <c:pt idx="2081">
                  <c:v>20.675478125005611</c:v>
                </c:pt>
                <c:pt idx="2082">
                  <c:v>20.685410125006456</c:v>
                </c:pt>
                <c:pt idx="2083">
                  <c:v>20.695341416663723</c:v>
                </c:pt>
                <c:pt idx="2084">
                  <c:v>20.705273416664568</c:v>
                </c:pt>
                <c:pt idx="2085">
                  <c:v>20.715205416665412</c:v>
                </c:pt>
                <c:pt idx="2086">
                  <c:v>20.725136416673195</c:v>
                </c:pt>
                <c:pt idx="2087">
                  <c:v>20.735068416659487</c:v>
                </c:pt>
                <c:pt idx="2088">
                  <c:v>20.745000416660332</c:v>
                </c:pt>
                <c:pt idx="2089">
                  <c:v>20.754931416668114</c:v>
                </c:pt>
                <c:pt idx="2090">
                  <c:v>20.764863416668959</c:v>
                </c:pt>
                <c:pt idx="2091">
                  <c:v>20.774795416669804</c:v>
                </c:pt>
                <c:pt idx="2092">
                  <c:v>20.784726416663034</c:v>
                </c:pt>
                <c:pt idx="2093">
                  <c:v>20.794658416663879</c:v>
                </c:pt>
                <c:pt idx="2094">
                  <c:v>20.804590416664723</c:v>
                </c:pt>
                <c:pt idx="2095">
                  <c:v>20.814521416672505</c:v>
                </c:pt>
                <c:pt idx="2096">
                  <c:v>20.82445341667335</c:v>
                </c:pt>
                <c:pt idx="2097">
                  <c:v>20.834385416659643</c:v>
                </c:pt>
                <c:pt idx="2098">
                  <c:v>20.844316416667425</c:v>
                </c:pt>
                <c:pt idx="2099">
                  <c:v>20.85424841666827</c:v>
                </c:pt>
                <c:pt idx="2100">
                  <c:v>20.864180416669114</c:v>
                </c:pt>
                <c:pt idx="2101">
                  <c:v>20.874111416662345</c:v>
                </c:pt>
                <c:pt idx="2102">
                  <c:v>20.884043416663189</c:v>
                </c:pt>
                <c:pt idx="2103">
                  <c:v>20.893975416664034</c:v>
                </c:pt>
                <c:pt idx="2104">
                  <c:v>20.903906416671816</c:v>
                </c:pt>
                <c:pt idx="2105">
                  <c:v>20.913838416672661</c:v>
                </c:pt>
                <c:pt idx="2106">
                  <c:v>20.923770416673506</c:v>
                </c:pt>
                <c:pt idx="2107">
                  <c:v>20.933701416666736</c:v>
                </c:pt>
                <c:pt idx="2108">
                  <c:v>20.943633416667581</c:v>
                </c:pt>
                <c:pt idx="2109">
                  <c:v>20.953565416668425</c:v>
                </c:pt>
                <c:pt idx="2110">
                  <c:v>20.963496416661656</c:v>
                </c:pt>
                <c:pt idx="2111">
                  <c:v>20.9734284166625</c:v>
                </c:pt>
                <c:pt idx="2112">
                  <c:v>20.983360416663345</c:v>
                </c:pt>
                <c:pt idx="2113">
                  <c:v>20.993291416671127</c:v>
                </c:pt>
                <c:pt idx="2114">
                  <c:v>21.003223416671972</c:v>
                </c:pt>
                <c:pt idx="2115">
                  <c:v>21.013155416672817</c:v>
                </c:pt>
                <c:pt idx="2116">
                  <c:v>21.023086416666047</c:v>
                </c:pt>
                <c:pt idx="2117">
                  <c:v>21.033018416666891</c:v>
                </c:pt>
                <c:pt idx="2118">
                  <c:v>21.042950416667736</c:v>
                </c:pt>
                <c:pt idx="2119">
                  <c:v>21.052881416660966</c:v>
                </c:pt>
                <c:pt idx="2120">
                  <c:v>21.062813416661811</c:v>
                </c:pt>
                <c:pt idx="2121">
                  <c:v>21.072745416662656</c:v>
                </c:pt>
                <c:pt idx="2122">
                  <c:v>21.082676416670438</c:v>
                </c:pt>
                <c:pt idx="2123">
                  <c:v>21.092608416671283</c:v>
                </c:pt>
                <c:pt idx="2124">
                  <c:v>21.102540416672127</c:v>
                </c:pt>
                <c:pt idx="2125">
                  <c:v>21.112471416665358</c:v>
                </c:pt>
                <c:pt idx="2126">
                  <c:v>21.122403416666202</c:v>
                </c:pt>
                <c:pt idx="2127">
                  <c:v>21.132335416667047</c:v>
                </c:pt>
                <c:pt idx="2128">
                  <c:v>21.142266416660277</c:v>
                </c:pt>
                <c:pt idx="2129">
                  <c:v>21.152198416661122</c:v>
                </c:pt>
                <c:pt idx="2130">
                  <c:v>21.162130416661967</c:v>
                </c:pt>
                <c:pt idx="2131">
                  <c:v>21.172061416669749</c:v>
                </c:pt>
                <c:pt idx="2132">
                  <c:v>21.181993416670593</c:v>
                </c:pt>
                <c:pt idx="2133">
                  <c:v>21.191925416671438</c:v>
                </c:pt>
                <c:pt idx="2134">
                  <c:v>21.201856416664668</c:v>
                </c:pt>
                <c:pt idx="2135">
                  <c:v>21.211788416665513</c:v>
                </c:pt>
                <c:pt idx="2136">
                  <c:v>21.221720416666358</c:v>
                </c:pt>
                <c:pt idx="2137">
                  <c:v>21.231651416659588</c:v>
                </c:pt>
                <c:pt idx="2138">
                  <c:v>21.241583416660433</c:v>
                </c:pt>
                <c:pt idx="2139">
                  <c:v>21.251515416661277</c:v>
                </c:pt>
                <c:pt idx="2140">
                  <c:v>21.26144641666906</c:v>
                </c:pt>
                <c:pt idx="2141">
                  <c:v>21.271378416669904</c:v>
                </c:pt>
                <c:pt idx="2142">
                  <c:v>21.281310416670749</c:v>
                </c:pt>
                <c:pt idx="2143">
                  <c:v>21.291241416663979</c:v>
                </c:pt>
                <c:pt idx="2144">
                  <c:v>21.301173416664824</c:v>
                </c:pt>
                <c:pt idx="2145">
                  <c:v>21.311105416665669</c:v>
                </c:pt>
                <c:pt idx="2146">
                  <c:v>21.321036416673451</c:v>
                </c:pt>
                <c:pt idx="2147">
                  <c:v>21.330968416659744</c:v>
                </c:pt>
                <c:pt idx="2148">
                  <c:v>21.340900416660588</c:v>
                </c:pt>
                <c:pt idx="2149">
                  <c:v>21.35083141666837</c:v>
                </c:pt>
                <c:pt idx="2150">
                  <c:v>21.360763416669215</c:v>
                </c:pt>
                <c:pt idx="2151">
                  <c:v>21.37069541667006</c:v>
                </c:pt>
                <c:pt idx="2152">
                  <c:v>21.38062641666329</c:v>
                </c:pt>
                <c:pt idx="2153">
                  <c:v>21.390558416664135</c:v>
                </c:pt>
                <c:pt idx="2154">
                  <c:v>21.400490416664979</c:v>
                </c:pt>
                <c:pt idx="2155">
                  <c:v>21.410421416672762</c:v>
                </c:pt>
                <c:pt idx="2156">
                  <c:v>21.420353416673606</c:v>
                </c:pt>
                <c:pt idx="2157">
                  <c:v>21.430285416659899</c:v>
                </c:pt>
                <c:pt idx="2158">
                  <c:v>21.440216416667681</c:v>
                </c:pt>
                <c:pt idx="2159">
                  <c:v>21.450148416668526</c:v>
                </c:pt>
                <c:pt idx="2160">
                  <c:v>21.460080416669371</c:v>
                </c:pt>
                <c:pt idx="2161">
                  <c:v>21.470011416662601</c:v>
                </c:pt>
                <c:pt idx="2162">
                  <c:v>21.479943416663446</c:v>
                </c:pt>
                <c:pt idx="2163">
                  <c:v>21.48987541666429</c:v>
                </c:pt>
                <c:pt idx="2164">
                  <c:v>21.499806416672072</c:v>
                </c:pt>
                <c:pt idx="2165">
                  <c:v>21.509738416672917</c:v>
                </c:pt>
                <c:pt idx="2166">
                  <c:v>21.519670416673762</c:v>
                </c:pt>
                <c:pt idx="2167">
                  <c:v>21.529601416666992</c:v>
                </c:pt>
                <c:pt idx="2168">
                  <c:v>21.539533416667837</c:v>
                </c:pt>
                <c:pt idx="2169">
                  <c:v>21.549465416668681</c:v>
                </c:pt>
                <c:pt idx="2170">
                  <c:v>21.559396416661912</c:v>
                </c:pt>
                <c:pt idx="2171">
                  <c:v>21.569328416662756</c:v>
                </c:pt>
                <c:pt idx="2172">
                  <c:v>21.579260416663601</c:v>
                </c:pt>
                <c:pt idx="2173">
                  <c:v>21.589192416664446</c:v>
                </c:pt>
                <c:pt idx="2174">
                  <c:v>21.599123416672228</c:v>
                </c:pt>
                <c:pt idx="2175">
                  <c:v>21.609055416673073</c:v>
                </c:pt>
                <c:pt idx="2176">
                  <c:v>21.618987416673917</c:v>
                </c:pt>
                <c:pt idx="2177">
                  <c:v>21.628918416667148</c:v>
                </c:pt>
                <c:pt idx="2178">
                  <c:v>21.638850416667992</c:v>
                </c:pt>
                <c:pt idx="2179">
                  <c:v>21.648782416668837</c:v>
                </c:pt>
                <c:pt idx="2180">
                  <c:v>21.658713416662067</c:v>
                </c:pt>
                <c:pt idx="2181">
                  <c:v>21.668645416662912</c:v>
                </c:pt>
                <c:pt idx="2182">
                  <c:v>21.678577416663757</c:v>
                </c:pt>
                <c:pt idx="2183">
                  <c:v>21.688508416671539</c:v>
                </c:pt>
                <c:pt idx="2184">
                  <c:v>21.69844049999665</c:v>
                </c:pt>
                <c:pt idx="2185">
                  <c:v>21.708372499997495</c:v>
                </c:pt>
                <c:pt idx="2186">
                  <c:v>21.718303500005277</c:v>
                </c:pt>
                <c:pt idx="2187">
                  <c:v>21.728235500006122</c:v>
                </c:pt>
                <c:pt idx="2188">
                  <c:v>21.738167500006966</c:v>
                </c:pt>
                <c:pt idx="2189">
                  <c:v>21.748098500000197</c:v>
                </c:pt>
                <c:pt idx="2190">
                  <c:v>21.758030500001041</c:v>
                </c:pt>
                <c:pt idx="2191">
                  <c:v>21.767962500001886</c:v>
                </c:pt>
                <c:pt idx="2192">
                  <c:v>21.777893499995116</c:v>
                </c:pt>
                <c:pt idx="2193">
                  <c:v>21.787825499995961</c:v>
                </c:pt>
                <c:pt idx="2194">
                  <c:v>21.797757499996806</c:v>
                </c:pt>
                <c:pt idx="2195">
                  <c:v>21.807688500004588</c:v>
                </c:pt>
                <c:pt idx="2196">
                  <c:v>21.817620500005432</c:v>
                </c:pt>
                <c:pt idx="2197">
                  <c:v>21.827552500006277</c:v>
                </c:pt>
                <c:pt idx="2198">
                  <c:v>21.837483499999507</c:v>
                </c:pt>
                <c:pt idx="2199">
                  <c:v>21.847415500000352</c:v>
                </c:pt>
                <c:pt idx="2200">
                  <c:v>21.857347500001197</c:v>
                </c:pt>
                <c:pt idx="2201">
                  <c:v>21.867278499994427</c:v>
                </c:pt>
                <c:pt idx="2202">
                  <c:v>21.877210499995272</c:v>
                </c:pt>
                <c:pt idx="2203">
                  <c:v>21.887142499996116</c:v>
                </c:pt>
                <c:pt idx="2204">
                  <c:v>21.897073500003899</c:v>
                </c:pt>
                <c:pt idx="2205">
                  <c:v>21.907005500004743</c:v>
                </c:pt>
                <c:pt idx="2206">
                  <c:v>21.916937500005588</c:v>
                </c:pt>
                <c:pt idx="2207">
                  <c:v>21.926868499998818</c:v>
                </c:pt>
                <c:pt idx="2208">
                  <c:v>21.936800499999663</c:v>
                </c:pt>
                <c:pt idx="2209">
                  <c:v>21.946732500000508</c:v>
                </c:pt>
                <c:pt idx="2210">
                  <c:v>21.956664500001352</c:v>
                </c:pt>
                <c:pt idx="2211">
                  <c:v>21.966595499994582</c:v>
                </c:pt>
                <c:pt idx="2212">
                  <c:v>21.976527499995427</c:v>
                </c:pt>
                <c:pt idx="2213">
                  <c:v>21.986459499996272</c:v>
                </c:pt>
                <c:pt idx="2214">
                  <c:v>21.996390500004054</c:v>
                </c:pt>
                <c:pt idx="2215">
                  <c:v>22.006322500004899</c:v>
                </c:pt>
                <c:pt idx="2216">
                  <c:v>22.016254500005743</c:v>
                </c:pt>
                <c:pt idx="2217">
                  <c:v>22.026185499998974</c:v>
                </c:pt>
                <c:pt idx="2218">
                  <c:v>22.036117499999818</c:v>
                </c:pt>
                <c:pt idx="2219">
                  <c:v>22.046049500000663</c:v>
                </c:pt>
                <c:pt idx="2220">
                  <c:v>22.055980499993893</c:v>
                </c:pt>
                <c:pt idx="2221">
                  <c:v>22.065912499994738</c:v>
                </c:pt>
                <c:pt idx="2222">
                  <c:v>22.075844499995583</c:v>
                </c:pt>
                <c:pt idx="2223">
                  <c:v>22.085775500003365</c:v>
                </c:pt>
                <c:pt idx="2224">
                  <c:v>22.09570750000421</c:v>
                </c:pt>
                <c:pt idx="2225">
                  <c:v>22.105639500005054</c:v>
                </c:pt>
                <c:pt idx="2226">
                  <c:v>22.115570499998285</c:v>
                </c:pt>
                <c:pt idx="2227">
                  <c:v>22.125502499999129</c:v>
                </c:pt>
                <c:pt idx="2228">
                  <c:v>22.135434499999974</c:v>
                </c:pt>
                <c:pt idx="2229">
                  <c:v>22.145365499993204</c:v>
                </c:pt>
                <c:pt idx="2230">
                  <c:v>22.155297499994049</c:v>
                </c:pt>
                <c:pt idx="2231">
                  <c:v>22.165229499994894</c:v>
                </c:pt>
                <c:pt idx="2232">
                  <c:v>22.175160500002676</c:v>
                </c:pt>
                <c:pt idx="2233">
                  <c:v>22.18509250000352</c:v>
                </c:pt>
                <c:pt idx="2234">
                  <c:v>22.195024500004365</c:v>
                </c:pt>
                <c:pt idx="2235">
                  <c:v>22.204955499997595</c:v>
                </c:pt>
                <c:pt idx="2236">
                  <c:v>22.21488749999844</c:v>
                </c:pt>
                <c:pt idx="2237">
                  <c:v>22.224819499999285</c:v>
                </c:pt>
                <c:pt idx="2238">
                  <c:v>22.234750500007067</c:v>
                </c:pt>
                <c:pt idx="2239">
                  <c:v>22.24468249999336</c:v>
                </c:pt>
                <c:pt idx="2240">
                  <c:v>22.254614499994204</c:v>
                </c:pt>
                <c:pt idx="2241">
                  <c:v>22.264546499995049</c:v>
                </c:pt>
                <c:pt idx="2242">
                  <c:v>22.274477500002831</c:v>
                </c:pt>
                <c:pt idx="2243">
                  <c:v>22.284409500003676</c:v>
                </c:pt>
                <c:pt idx="2244">
                  <c:v>22.294341500004521</c:v>
                </c:pt>
                <c:pt idx="2245">
                  <c:v>22.304272499997751</c:v>
                </c:pt>
                <c:pt idx="2246">
                  <c:v>22.314204499998596</c:v>
                </c:pt>
                <c:pt idx="2247">
                  <c:v>22.32413649999944</c:v>
                </c:pt>
                <c:pt idx="2248">
                  <c:v>22.334067500007222</c:v>
                </c:pt>
                <c:pt idx="2249">
                  <c:v>22.343999499993515</c:v>
                </c:pt>
                <c:pt idx="2250">
                  <c:v>22.35393149999436</c:v>
                </c:pt>
                <c:pt idx="2251">
                  <c:v>22.363862500002142</c:v>
                </c:pt>
                <c:pt idx="2252">
                  <c:v>22.373794500002987</c:v>
                </c:pt>
                <c:pt idx="2253">
                  <c:v>22.383726500003831</c:v>
                </c:pt>
                <c:pt idx="2254">
                  <c:v>22.393657499997062</c:v>
                </c:pt>
                <c:pt idx="2255">
                  <c:v>22.403589499997906</c:v>
                </c:pt>
                <c:pt idx="2256">
                  <c:v>22.413521499998751</c:v>
                </c:pt>
                <c:pt idx="2257">
                  <c:v>22.423452500006533</c:v>
                </c:pt>
                <c:pt idx="2258">
                  <c:v>22.433384499992826</c:v>
                </c:pt>
                <c:pt idx="2259">
                  <c:v>22.443316499993671</c:v>
                </c:pt>
                <c:pt idx="2260">
                  <c:v>22.453247500001453</c:v>
                </c:pt>
                <c:pt idx="2261">
                  <c:v>22.463179500002298</c:v>
                </c:pt>
                <c:pt idx="2262">
                  <c:v>22.473111500003142</c:v>
                </c:pt>
                <c:pt idx="2263">
                  <c:v>22.483043500003987</c:v>
                </c:pt>
                <c:pt idx="2264">
                  <c:v>22.492974499997217</c:v>
                </c:pt>
                <c:pt idx="2265">
                  <c:v>22.502906499998062</c:v>
                </c:pt>
                <c:pt idx="2266">
                  <c:v>22.512838499998907</c:v>
                </c:pt>
                <c:pt idx="2267">
                  <c:v>22.522769500006689</c:v>
                </c:pt>
                <c:pt idx="2268">
                  <c:v>22.532701499992982</c:v>
                </c:pt>
                <c:pt idx="2269">
                  <c:v>22.542633499993826</c:v>
                </c:pt>
                <c:pt idx="2270">
                  <c:v>22.552564500001608</c:v>
                </c:pt>
                <c:pt idx="2271">
                  <c:v>22.562496500002453</c:v>
                </c:pt>
                <c:pt idx="2272">
                  <c:v>22.572428500003298</c:v>
                </c:pt>
                <c:pt idx="2273">
                  <c:v>22.582359499996528</c:v>
                </c:pt>
                <c:pt idx="2274">
                  <c:v>22.592291499997373</c:v>
                </c:pt>
                <c:pt idx="2275">
                  <c:v>22.602223499998217</c:v>
                </c:pt>
                <c:pt idx="2276">
                  <c:v>22.612154500006</c:v>
                </c:pt>
                <c:pt idx="2277">
                  <c:v>22.622086500006844</c:v>
                </c:pt>
                <c:pt idx="2278">
                  <c:v>22.632018499993137</c:v>
                </c:pt>
                <c:pt idx="2279">
                  <c:v>22.641949500000919</c:v>
                </c:pt>
                <c:pt idx="2280">
                  <c:v>22.651881500001764</c:v>
                </c:pt>
                <c:pt idx="2281">
                  <c:v>22.661813500002609</c:v>
                </c:pt>
                <c:pt idx="2282">
                  <c:v>22.671744499995839</c:v>
                </c:pt>
                <c:pt idx="2283">
                  <c:v>22.681676499996684</c:v>
                </c:pt>
                <c:pt idx="2284">
                  <c:v>22.691608499997528</c:v>
                </c:pt>
                <c:pt idx="2285">
                  <c:v>22.701539666668396</c:v>
                </c:pt>
                <c:pt idx="2286">
                  <c:v>22.71147166666924</c:v>
                </c:pt>
                <c:pt idx="2287">
                  <c:v>22.721403666670085</c:v>
                </c:pt>
                <c:pt idx="2288">
                  <c:v>22.73133566667093</c:v>
                </c:pt>
                <c:pt idx="2289">
                  <c:v>22.74126666666416</c:v>
                </c:pt>
                <c:pt idx="2290">
                  <c:v>22.751198666665005</c:v>
                </c:pt>
                <c:pt idx="2291">
                  <c:v>22.761130666665849</c:v>
                </c:pt>
                <c:pt idx="2292">
                  <c:v>22.771061666673631</c:v>
                </c:pt>
                <c:pt idx="2293">
                  <c:v>22.780993666659924</c:v>
                </c:pt>
                <c:pt idx="2294">
                  <c:v>22.790925666660769</c:v>
                </c:pt>
                <c:pt idx="2295">
                  <c:v>22.800856666668551</c:v>
                </c:pt>
                <c:pt idx="2296">
                  <c:v>22.810788666669396</c:v>
                </c:pt>
                <c:pt idx="2297">
                  <c:v>22.82072066667024</c:v>
                </c:pt>
                <c:pt idx="2298">
                  <c:v>22.830651666663471</c:v>
                </c:pt>
                <c:pt idx="2299">
                  <c:v>22.840583666664315</c:v>
                </c:pt>
                <c:pt idx="2300">
                  <c:v>22.85051566666516</c:v>
                </c:pt>
                <c:pt idx="2301">
                  <c:v>22.860446666672942</c:v>
                </c:pt>
                <c:pt idx="2302">
                  <c:v>22.870378666673787</c:v>
                </c:pt>
                <c:pt idx="2303">
                  <c:v>22.88031066666008</c:v>
                </c:pt>
                <c:pt idx="2304">
                  <c:v>22.890241666667862</c:v>
                </c:pt>
                <c:pt idx="2305">
                  <c:v>22.900173666668707</c:v>
                </c:pt>
                <c:pt idx="2306">
                  <c:v>22.910105666669551</c:v>
                </c:pt>
                <c:pt idx="2307">
                  <c:v>22.920037666670396</c:v>
                </c:pt>
                <c:pt idx="2308">
                  <c:v>22.929968666663626</c:v>
                </c:pt>
                <c:pt idx="2309">
                  <c:v>22.939900666664471</c:v>
                </c:pt>
                <c:pt idx="2310">
                  <c:v>22.949832666665316</c:v>
                </c:pt>
                <c:pt idx="2311">
                  <c:v>22.959763666673098</c:v>
                </c:pt>
                <c:pt idx="2312">
                  <c:v>22.969695666673942</c:v>
                </c:pt>
                <c:pt idx="2313">
                  <c:v>22.979627666660235</c:v>
                </c:pt>
                <c:pt idx="2314">
                  <c:v>22.989558666668017</c:v>
                </c:pt>
                <c:pt idx="2315">
                  <c:v>22.999490666668862</c:v>
                </c:pt>
                <c:pt idx="2316">
                  <c:v>23.009422666669707</c:v>
                </c:pt>
                <c:pt idx="2317">
                  <c:v>23.019353666662937</c:v>
                </c:pt>
                <c:pt idx="2318">
                  <c:v>23.029285666663782</c:v>
                </c:pt>
                <c:pt idx="2319">
                  <c:v>23.039217666664626</c:v>
                </c:pt>
                <c:pt idx="2320">
                  <c:v>23.049148666672409</c:v>
                </c:pt>
                <c:pt idx="2321">
                  <c:v>23.059080666673253</c:v>
                </c:pt>
                <c:pt idx="2322">
                  <c:v>23.069012666659546</c:v>
                </c:pt>
                <c:pt idx="2323">
                  <c:v>23.078943666667328</c:v>
                </c:pt>
                <c:pt idx="2324">
                  <c:v>23.088875666668173</c:v>
                </c:pt>
                <c:pt idx="2325">
                  <c:v>23.098807666669018</c:v>
                </c:pt>
                <c:pt idx="2326">
                  <c:v>23.108739666669862</c:v>
                </c:pt>
                <c:pt idx="2327">
                  <c:v>23.118670666663093</c:v>
                </c:pt>
                <c:pt idx="2328">
                  <c:v>23.128602666663937</c:v>
                </c:pt>
                <c:pt idx="2329">
                  <c:v>23.138534666664782</c:v>
                </c:pt>
                <c:pt idx="2330">
                  <c:v>23.148465666672564</c:v>
                </c:pt>
                <c:pt idx="2331">
                  <c:v>23.158397666673409</c:v>
                </c:pt>
                <c:pt idx="2332">
                  <c:v>23.168329666659702</c:v>
                </c:pt>
                <c:pt idx="2333">
                  <c:v>23.178260666667484</c:v>
                </c:pt>
                <c:pt idx="2334">
                  <c:v>23.188192666668328</c:v>
                </c:pt>
                <c:pt idx="2335">
                  <c:v>23.198124666669173</c:v>
                </c:pt>
                <c:pt idx="2336">
                  <c:v>23.208055666662403</c:v>
                </c:pt>
                <c:pt idx="2337">
                  <c:v>23.217987666663248</c:v>
                </c:pt>
                <c:pt idx="2338">
                  <c:v>23.227919666664093</c:v>
                </c:pt>
                <c:pt idx="2339">
                  <c:v>23.237850666671875</c:v>
                </c:pt>
                <c:pt idx="2340">
                  <c:v>23.24778266667272</c:v>
                </c:pt>
                <c:pt idx="2341">
                  <c:v>23.257714666673564</c:v>
                </c:pt>
                <c:pt idx="2342">
                  <c:v>23.267646666659857</c:v>
                </c:pt>
                <c:pt idx="2343">
                  <c:v>23.277577666667639</c:v>
                </c:pt>
                <c:pt idx="2344">
                  <c:v>23.287509666668484</c:v>
                </c:pt>
                <c:pt idx="2345">
                  <c:v>23.297441666669329</c:v>
                </c:pt>
                <c:pt idx="2346">
                  <c:v>23.307372666662559</c:v>
                </c:pt>
                <c:pt idx="2347">
                  <c:v>23.317304666663404</c:v>
                </c:pt>
                <c:pt idx="2348">
                  <c:v>23.327236666664248</c:v>
                </c:pt>
                <c:pt idx="2349">
                  <c:v>23.33716766667203</c:v>
                </c:pt>
                <c:pt idx="2350">
                  <c:v>23.347099666672875</c:v>
                </c:pt>
                <c:pt idx="2351">
                  <c:v>23.35703166667372</c:v>
                </c:pt>
                <c:pt idx="2352">
                  <c:v>23.36696266666695</c:v>
                </c:pt>
                <c:pt idx="2353">
                  <c:v>23.376894666667795</c:v>
                </c:pt>
                <c:pt idx="2354">
                  <c:v>23.38682666666864</c:v>
                </c:pt>
                <c:pt idx="2355">
                  <c:v>23.39675766666187</c:v>
                </c:pt>
                <c:pt idx="2356">
                  <c:v>23.406689666662714</c:v>
                </c:pt>
                <c:pt idx="2357">
                  <c:v>23.416621666663559</c:v>
                </c:pt>
                <c:pt idx="2358">
                  <c:v>23.426552666671341</c:v>
                </c:pt>
                <c:pt idx="2359">
                  <c:v>23.436484666672186</c:v>
                </c:pt>
                <c:pt idx="2360">
                  <c:v>23.446416666673031</c:v>
                </c:pt>
                <c:pt idx="2361">
                  <c:v>23.456348666673875</c:v>
                </c:pt>
                <c:pt idx="2362">
                  <c:v>23.466279666667106</c:v>
                </c:pt>
                <c:pt idx="2363">
                  <c:v>23.47621166666795</c:v>
                </c:pt>
                <c:pt idx="2364">
                  <c:v>23.486143666668795</c:v>
                </c:pt>
                <c:pt idx="2365">
                  <c:v>23.496074666662025</c:v>
                </c:pt>
                <c:pt idx="2366">
                  <c:v>23.50600666666287</c:v>
                </c:pt>
                <c:pt idx="2367">
                  <c:v>23.515938666663715</c:v>
                </c:pt>
                <c:pt idx="2368">
                  <c:v>23.525869666671497</c:v>
                </c:pt>
                <c:pt idx="2369">
                  <c:v>23.535801666672342</c:v>
                </c:pt>
                <c:pt idx="2370">
                  <c:v>23.545733666673186</c:v>
                </c:pt>
                <c:pt idx="2371">
                  <c:v>23.555664666666416</c:v>
                </c:pt>
                <c:pt idx="2372">
                  <c:v>23.565596666667261</c:v>
                </c:pt>
                <c:pt idx="2373">
                  <c:v>23.575528666668106</c:v>
                </c:pt>
                <c:pt idx="2374">
                  <c:v>23.585459666661336</c:v>
                </c:pt>
                <c:pt idx="2375">
                  <c:v>23.595391666662181</c:v>
                </c:pt>
                <c:pt idx="2376">
                  <c:v>23.605323666663026</c:v>
                </c:pt>
                <c:pt idx="2377">
                  <c:v>23.61525566666387</c:v>
                </c:pt>
                <c:pt idx="2378">
                  <c:v>23.625186666671652</c:v>
                </c:pt>
                <c:pt idx="2379">
                  <c:v>23.635118666672497</c:v>
                </c:pt>
                <c:pt idx="2380">
                  <c:v>23.645050666673342</c:v>
                </c:pt>
                <c:pt idx="2381">
                  <c:v>23.654981666666572</c:v>
                </c:pt>
                <c:pt idx="2382">
                  <c:v>23.664913666667417</c:v>
                </c:pt>
                <c:pt idx="2383">
                  <c:v>23.674845666668261</c:v>
                </c:pt>
                <c:pt idx="2384">
                  <c:v>23.684776666661492</c:v>
                </c:pt>
                <c:pt idx="2385">
                  <c:v>23.694708666662336</c:v>
                </c:pt>
                <c:pt idx="2386">
                  <c:v>23.704640875002951</c:v>
                </c:pt>
                <c:pt idx="2387">
                  <c:v>23.714571874996182</c:v>
                </c:pt>
                <c:pt idx="2388">
                  <c:v>23.724503874997026</c:v>
                </c:pt>
                <c:pt idx="2389">
                  <c:v>23.734435874997871</c:v>
                </c:pt>
                <c:pt idx="2390">
                  <c:v>23.744366875005653</c:v>
                </c:pt>
                <c:pt idx="2391">
                  <c:v>23.754298875006498</c:v>
                </c:pt>
                <c:pt idx="2392">
                  <c:v>23.764230875007343</c:v>
                </c:pt>
                <c:pt idx="2393">
                  <c:v>23.774162874993635</c:v>
                </c:pt>
                <c:pt idx="2394">
                  <c:v>23.784093875001417</c:v>
                </c:pt>
                <c:pt idx="2395">
                  <c:v>23.794025875002262</c:v>
                </c:pt>
                <c:pt idx="2396">
                  <c:v>23.803957875003107</c:v>
                </c:pt>
                <c:pt idx="2397">
                  <c:v>23.813888874996337</c:v>
                </c:pt>
                <c:pt idx="2398">
                  <c:v>23.823820874997182</c:v>
                </c:pt>
                <c:pt idx="2399">
                  <c:v>23.833752874998027</c:v>
                </c:pt>
                <c:pt idx="2400">
                  <c:v>23.843683875005809</c:v>
                </c:pt>
                <c:pt idx="2401">
                  <c:v>23.853615875006653</c:v>
                </c:pt>
                <c:pt idx="2402">
                  <c:v>23.863547874992946</c:v>
                </c:pt>
                <c:pt idx="2403">
                  <c:v>23.873478875000728</c:v>
                </c:pt>
                <c:pt idx="2404">
                  <c:v>23.883410875001573</c:v>
                </c:pt>
                <c:pt idx="2405">
                  <c:v>23.893342875002418</c:v>
                </c:pt>
                <c:pt idx="2406">
                  <c:v>23.903274875003262</c:v>
                </c:pt>
                <c:pt idx="2407">
                  <c:v>23.913205874996493</c:v>
                </c:pt>
                <c:pt idx="2408">
                  <c:v>23.923137874997337</c:v>
                </c:pt>
                <c:pt idx="2409">
                  <c:v>23.933069874998182</c:v>
                </c:pt>
                <c:pt idx="2410">
                  <c:v>23.943000875005964</c:v>
                </c:pt>
                <c:pt idx="2411">
                  <c:v>23.952932875006809</c:v>
                </c:pt>
                <c:pt idx="2412">
                  <c:v>23.962864874993102</c:v>
                </c:pt>
                <c:pt idx="2413">
                  <c:v>23.972795875000884</c:v>
                </c:pt>
                <c:pt idx="2414">
                  <c:v>23.982727875001729</c:v>
                </c:pt>
                <c:pt idx="2415">
                  <c:v>23.992659875002573</c:v>
                </c:pt>
                <c:pt idx="2416">
                  <c:v>24.002590874995803</c:v>
                </c:pt>
                <c:pt idx="2417">
                  <c:v>24.012522874996648</c:v>
                </c:pt>
                <c:pt idx="2418">
                  <c:v>24.022454874997493</c:v>
                </c:pt>
                <c:pt idx="2419">
                  <c:v>24.032385875005275</c:v>
                </c:pt>
                <c:pt idx="2420">
                  <c:v>24.04231787500612</c:v>
                </c:pt>
                <c:pt idx="2421">
                  <c:v>24.052249875006964</c:v>
                </c:pt>
                <c:pt idx="2422">
                  <c:v>24.062181874993257</c:v>
                </c:pt>
                <c:pt idx="2423">
                  <c:v>24.072112875001039</c:v>
                </c:pt>
                <c:pt idx="2424">
                  <c:v>24.082044875001884</c:v>
                </c:pt>
                <c:pt idx="2425">
                  <c:v>24.091976875002729</c:v>
                </c:pt>
                <c:pt idx="2426">
                  <c:v>24.101907874995959</c:v>
                </c:pt>
                <c:pt idx="2427">
                  <c:v>24.111839874996804</c:v>
                </c:pt>
                <c:pt idx="2428">
                  <c:v>24.121771874997648</c:v>
                </c:pt>
                <c:pt idx="2429">
                  <c:v>24.131702875005431</c:v>
                </c:pt>
                <c:pt idx="2430">
                  <c:v>24.141634875006275</c:v>
                </c:pt>
                <c:pt idx="2431">
                  <c:v>24.15156687500712</c:v>
                </c:pt>
                <c:pt idx="2432">
                  <c:v>24.16149787500035</c:v>
                </c:pt>
                <c:pt idx="2433">
                  <c:v>24.171429875001195</c:v>
                </c:pt>
                <c:pt idx="2434">
                  <c:v>24.18136187500204</c:v>
                </c:pt>
                <c:pt idx="2435">
                  <c:v>24.191293875002884</c:v>
                </c:pt>
                <c:pt idx="2436">
                  <c:v>24.201224874996115</c:v>
                </c:pt>
                <c:pt idx="2437">
                  <c:v>24.211156874996959</c:v>
                </c:pt>
                <c:pt idx="2438">
                  <c:v>24.221088874997804</c:v>
                </c:pt>
                <c:pt idx="2439">
                  <c:v>24.231019875005586</c:v>
                </c:pt>
                <c:pt idx="2440">
                  <c:v>24.240951875006431</c:v>
                </c:pt>
                <c:pt idx="2441">
                  <c:v>24.250883875007275</c:v>
                </c:pt>
                <c:pt idx="2442">
                  <c:v>24.260814875000506</c:v>
                </c:pt>
                <c:pt idx="2443">
                  <c:v>24.27074687500135</c:v>
                </c:pt>
                <c:pt idx="2444">
                  <c:v>24.280678875002195</c:v>
                </c:pt>
                <c:pt idx="2445">
                  <c:v>24.290609874995425</c:v>
                </c:pt>
                <c:pt idx="2446">
                  <c:v>24.30054187499627</c:v>
                </c:pt>
                <c:pt idx="2447">
                  <c:v>24.310473874997115</c:v>
                </c:pt>
                <c:pt idx="2448">
                  <c:v>24.320404875004897</c:v>
                </c:pt>
                <c:pt idx="2449">
                  <c:v>24.330336875005742</c:v>
                </c:pt>
                <c:pt idx="2450">
                  <c:v>24.340268875006586</c:v>
                </c:pt>
                <c:pt idx="2451">
                  <c:v>24.350200874992879</c:v>
                </c:pt>
                <c:pt idx="2452">
                  <c:v>24.360131875000661</c:v>
                </c:pt>
                <c:pt idx="2453">
                  <c:v>24.370063875001506</c:v>
                </c:pt>
                <c:pt idx="2454">
                  <c:v>24.379995875002351</c:v>
                </c:pt>
                <c:pt idx="2455">
                  <c:v>24.389926874995581</c:v>
                </c:pt>
                <c:pt idx="2456">
                  <c:v>24.399858874996426</c:v>
                </c:pt>
                <c:pt idx="2457">
                  <c:v>24.40979087499727</c:v>
                </c:pt>
                <c:pt idx="2458">
                  <c:v>24.419721875005052</c:v>
                </c:pt>
                <c:pt idx="2459">
                  <c:v>24.429653875005897</c:v>
                </c:pt>
                <c:pt idx="2460">
                  <c:v>24.439585875006742</c:v>
                </c:pt>
                <c:pt idx="2461">
                  <c:v>24.449516874999972</c:v>
                </c:pt>
                <c:pt idx="2462">
                  <c:v>24.459448875000817</c:v>
                </c:pt>
                <c:pt idx="2463">
                  <c:v>24.469380875001661</c:v>
                </c:pt>
                <c:pt idx="2464">
                  <c:v>24.479312875002506</c:v>
                </c:pt>
                <c:pt idx="2465">
                  <c:v>24.489243874995736</c:v>
                </c:pt>
                <c:pt idx="2466">
                  <c:v>24.499175874996581</c:v>
                </c:pt>
                <c:pt idx="2467">
                  <c:v>24.509107874997426</c:v>
                </c:pt>
                <c:pt idx="2468">
                  <c:v>24.519038875005208</c:v>
                </c:pt>
                <c:pt idx="2469">
                  <c:v>24.528970875006053</c:v>
                </c:pt>
                <c:pt idx="2470">
                  <c:v>24.538902875006897</c:v>
                </c:pt>
                <c:pt idx="2471">
                  <c:v>24.548833875000128</c:v>
                </c:pt>
                <c:pt idx="2472">
                  <c:v>24.558765875000972</c:v>
                </c:pt>
                <c:pt idx="2473">
                  <c:v>24.568697875001817</c:v>
                </c:pt>
                <c:pt idx="2474">
                  <c:v>24.578628874995047</c:v>
                </c:pt>
                <c:pt idx="2475">
                  <c:v>24.588560874995892</c:v>
                </c:pt>
                <c:pt idx="2476">
                  <c:v>24.598492874996737</c:v>
                </c:pt>
                <c:pt idx="2477">
                  <c:v>24.608424874997581</c:v>
                </c:pt>
                <c:pt idx="2478">
                  <c:v>24.618355875005363</c:v>
                </c:pt>
                <c:pt idx="2479">
                  <c:v>24.628287875006208</c:v>
                </c:pt>
                <c:pt idx="2480">
                  <c:v>24.638219875007053</c:v>
                </c:pt>
                <c:pt idx="2481">
                  <c:v>24.648150875000283</c:v>
                </c:pt>
                <c:pt idx="2482">
                  <c:v>24.658082875001128</c:v>
                </c:pt>
                <c:pt idx="2483">
                  <c:v>24.668014875001973</c:v>
                </c:pt>
                <c:pt idx="2484">
                  <c:v>24.677945874995203</c:v>
                </c:pt>
                <c:pt idx="2485">
                  <c:v>24.687877874996047</c:v>
                </c:pt>
                <c:pt idx="2486">
                  <c:v>24.697808416662156</c:v>
                </c:pt>
                <c:pt idx="2487">
                  <c:v>24.707739416669938</c:v>
                </c:pt>
                <c:pt idx="2488">
                  <c:v>24.717671416670782</c:v>
                </c:pt>
                <c:pt idx="2489">
                  <c:v>24.727603416671627</c:v>
                </c:pt>
                <c:pt idx="2490">
                  <c:v>24.737535416672472</c:v>
                </c:pt>
                <c:pt idx="2491">
                  <c:v>24.747466416665702</c:v>
                </c:pt>
                <c:pt idx="2492">
                  <c:v>24.757398416666547</c:v>
                </c:pt>
                <c:pt idx="2493">
                  <c:v>24.767330416667392</c:v>
                </c:pt>
                <c:pt idx="2494">
                  <c:v>24.777261416660622</c:v>
                </c:pt>
                <c:pt idx="2495">
                  <c:v>24.787193416661466</c:v>
                </c:pt>
                <c:pt idx="2496">
                  <c:v>24.797125416662311</c:v>
                </c:pt>
                <c:pt idx="2497">
                  <c:v>24.807056416670093</c:v>
                </c:pt>
                <c:pt idx="2498">
                  <c:v>24.816988416670938</c:v>
                </c:pt>
                <c:pt idx="2499">
                  <c:v>24.826920416671783</c:v>
                </c:pt>
                <c:pt idx="2500">
                  <c:v>24.836851416665013</c:v>
                </c:pt>
                <c:pt idx="2501">
                  <c:v>24.846783416665858</c:v>
                </c:pt>
                <c:pt idx="2502">
                  <c:v>24.856715416666702</c:v>
                </c:pt>
                <c:pt idx="2503">
                  <c:v>24.866647416667547</c:v>
                </c:pt>
                <c:pt idx="2504">
                  <c:v>24.876578416660777</c:v>
                </c:pt>
                <c:pt idx="2505">
                  <c:v>24.886510416661622</c:v>
                </c:pt>
                <c:pt idx="2506">
                  <c:v>24.896442416662467</c:v>
                </c:pt>
                <c:pt idx="2507">
                  <c:v>24.906373416670249</c:v>
                </c:pt>
                <c:pt idx="2508">
                  <c:v>24.916305416671094</c:v>
                </c:pt>
                <c:pt idx="2509">
                  <c:v>24.926237416671938</c:v>
                </c:pt>
                <c:pt idx="2510">
                  <c:v>24.936168416665168</c:v>
                </c:pt>
                <c:pt idx="2511">
                  <c:v>24.946100416666013</c:v>
                </c:pt>
                <c:pt idx="2512">
                  <c:v>24.956032416666858</c:v>
                </c:pt>
                <c:pt idx="2513">
                  <c:v>24.965963416660088</c:v>
                </c:pt>
                <c:pt idx="2514">
                  <c:v>24.975895416660933</c:v>
                </c:pt>
                <c:pt idx="2515">
                  <c:v>24.985827416661778</c:v>
                </c:pt>
                <c:pt idx="2516">
                  <c:v>24.995759416662622</c:v>
                </c:pt>
                <c:pt idx="2517">
                  <c:v>25.005690416670404</c:v>
                </c:pt>
                <c:pt idx="2518">
                  <c:v>25.015622416671249</c:v>
                </c:pt>
                <c:pt idx="2519">
                  <c:v>25.025554416672094</c:v>
                </c:pt>
                <c:pt idx="2520">
                  <c:v>25.035485416665324</c:v>
                </c:pt>
                <c:pt idx="2521">
                  <c:v>25.045417416666169</c:v>
                </c:pt>
                <c:pt idx="2522">
                  <c:v>25.055349416667013</c:v>
                </c:pt>
                <c:pt idx="2523">
                  <c:v>25.065280416660244</c:v>
                </c:pt>
                <c:pt idx="2524">
                  <c:v>25.075212416661088</c:v>
                </c:pt>
                <c:pt idx="2525">
                  <c:v>25.085144416661933</c:v>
                </c:pt>
                <c:pt idx="2526">
                  <c:v>25.095076416662778</c:v>
                </c:pt>
                <c:pt idx="2527">
                  <c:v>25.10500741667056</c:v>
                </c:pt>
                <c:pt idx="2528">
                  <c:v>25.114939416671405</c:v>
                </c:pt>
                <c:pt idx="2529">
                  <c:v>25.124871416672249</c:v>
                </c:pt>
                <c:pt idx="2530">
                  <c:v>25.13480241666548</c:v>
                </c:pt>
                <c:pt idx="2531">
                  <c:v>25.144734416666324</c:v>
                </c:pt>
                <c:pt idx="2532">
                  <c:v>25.154666416667169</c:v>
                </c:pt>
                <c:pt idx="2533">
                  <c:v>25.164597416660399</c:v>
                </c:pt>
                <c:pt idx="2534">
                  <c:v>25.174529416661244</c:v>
                </c:pt>
                <c:pt idx="2535">
                  <c:v>25.184461416662089</c:v>
                </c:pt>
                <c:pt idx="2536">
                  <c:v>25.194392416669871</c:v>
                </c:pt>
                <c:pt idx="2537">
                  <c:v>25.204324416670715</c:v>
                </c:pt>
                <c:pt idx="2538">
                  <c:v>25.21425641667156</c:v>
                </c:pt>
                <c:pt idx="2539">
                  <c:v>25.224188416672405</c:v>
                </c:pt>
                <c:pt idx="2540">
                  <c:v>25.234119416665635</c:v>
                </c:pt>
                <c:pt idx="2541">
                  <c:v>25.24405141666648</c:v>
                </c:pt>
                <c:pt idx="2542">
                  <c:v>25.253983416667324</c:v>
                </c:pt>
                <c:pt idx="2543">
                  <c:v>25.263914416660555</c:v>
                </c:pt>
                <c:pt idx="2544">
                  <c:v>25.273846416661399</c:v>
                </c:pt>
                <c:pt idx="2545">
                  <c:v>25.283778416662244</c:v>
                </c:pt>
                <c:pt idx="2546">
                  <c:v>25.293709416670026</c:v>
                </c:pt>
                <c:pt idx="2547">
                  <c:v>25.303641416670871</c:v>
                </c:pt>
                <c:pt idx="2548">
                  <c:v>25.313573416671716</c:v>
                </c:pt>
                <c:pt idx="2549">
                  <c:v>25.32350541667256</c:v>
                </c:pt>
                <c:pt idx="2550">
                  <c:v>25.333436416665791</c:v>
                </c:pt>
                <c:pt idx="2551">
                  <c:v>25.343368416666635</c:v>
                </c:pt>
                <c:pt idx="2552">
                  <c:v>25.35330041666748</c:v>
                </c:pt>
                <c:pt idx="2553">
                  <c:v>25.36323141666071</c:v>
                </c:pt>
                <c:pt idx="2554">
                  <c:v>25.373163416661555</c:v>
                </c:pt>
                <c:pt idx="2555">
                  <c:v>25.3830954166624</c:v>
                </c:pt>
                <c:pt idx="2556">
                  <c:v>25.393026416670182</c:v>
                </c:pt>
                <c:pt idx="2557">
                  <c:v>25.402958416671026</c:v>
                </c:pt>
                <c:pt idx="2558">
                  <c:v>25.412890416671871</c:v>
                </c:pt>
                <c:pt idx="2559">
                  <c:v>25.422821416665101</c:v>
                </c:pt>
                <c:pt idx="2560">
                  <c:v>25.432753416665946</c:v>
                </c:pt>
                <c:pt idx="2561">
                  <c:v>25.442685416666791</c:v>
                </c:pt>
                <c:pt idx="2562">
                  <c:v>25.452617416667636</c:v>
                </c:pt>
                <c:pt idx="2563">
                  <c:v>25.462548416660866</c:v>
                </c:pt>
                <c:pt idx="2564">
                  <c:v>25.47248041666171</c:v>
                </c:pt>
                <c:pt idx="2565">
                  <c:v>25.482412416662555</c:v>
                </c:pt>
                <c:pt idx="2566">
                  <c:v>25.492343416670337</c:v>
                </c:pt>
                <c:pt idx="2567">
                  <c:v>25.502275416671182</c:v>
                </c:pt>
                <c:pt idx="2568">
                  <c:v>25.512207416672027</c:v>
                </c:pt>
                <c:pt idx="2569">
                  <c:v>25.522138416665257</c:v>
                </c:pt>
                <c:pt idx="2570">
                  <c:v>25.532070416666102</c:v>
                </c:pt>
                <c:pt idx="2571">
                  <c:v>25.542002416666946</c:v>
                </c:pt>
                <c:pt idx="2572">
                  <c:v>25.551934416667791</c:v>
                </c:pt>
                <c:pt idx="2573">
                  <c:v>25.561865416661021</c:v>
                </c:pt>
                <c:pt idx="2574">
                  <c:v>25.571797416661866</c:v>
                </c:pt>
                <c:pt idx="2575">
                  <c:v>25.581729416662711</c:v>
                </c:pt>
                <c:pt idx="2576">
                  <c:v>25.591660416670493</c:v>
                </c:pt>
                <c:pt idx="2577">
                  <c:v>25.601592416671338</c:v>
                </c:pt>
                <c:pt idx="2578">
                  <c:v>25.611524416672182</c:v>
                </c:pt>
                <c:pt idx="2579">
                  <c:v>25.621455416665412</c:v>
                </c:pt>
                <c:pt idx="2580">
                  <c:v>25.631387416666257</c:v>
                </c:pt>
                <c:pt idx="2581">
                  <c:v>25.641319416667102</c:v>
                </c:pt>
                <c:pt idx="2582">
                  <c:v>25.651251416667947</c:v>
                </c:pt>
                <c:pt idx="2583">
                  <c:v>25.661182416661177</c:v>
                </c:pt>
                <c:pt idx="2584">
                  <c:v>25.671114416662022</c:v>
                </c:pt>
                <c:pt idx="2585">
                  <c:v>25.681046416662866</c:v>
                </c:pt>
                <c:pt idx="2586">
                  <c:v>25.690977416670648</c:v>
                </c:pt>
                <c:pt idx="2587">
                  <c:v>25.7009100416617</c:v>
                </c:pt>
                <c:pt idx="2588">
                  <c:v>25.710842041662545</c:v>
                </c:pt>
                <c:pt idx="2589">
                  <c:v>25.720773041670327</c:v>
                </c:pt>
                <c:pt idx="2590">
                  <c:v>25.730705041671172</c:v>
                </c:pt>
                <c:pt idx="2591">
                  <c:v>25.740637041672016</c:v>
                </c:pt>
                <c:pt idx="2592">
                  <c:v>25.750569041672861</c:v>
                </c:pt>
                <c:pt idx="2593">
                  <c:v>25.760500041666091</c:v>
                </c:pt>
                <c:pt idx="2594">
                  <c:v>25.770432041666936</c:v>
                </c:pt>
                <c:pt idx="2595">
                  <c:v>25.780364041667781</c:v>
                </c:pt>
                <c:pt idx="2596">
                  <c:v>25.790295041661011</c:v>
                </c:pt>
                <c:pt idx="2597">
                  <c:v>25.800227041661856</c:v>
                </c:pt>
                <c:pt idx="2598">
                  <c:v>25.8101590416627</c:v>
                </c:pt>
                <c:pt idx="2599">
                  <c:v>25.820090041670483</c:v>
                </c:pt>
                <c:pt idx="2600">
                  <c:v>25.830022041671327</c:v>
                </c:pt>
                <c:pt idx="2601">
                  <c:v>25.839954041672172</c:v>
                </c:pt>
                <c:pt idx="2602">
                  <c:v>25.849885041665402</c:v>
                </c:pt>
                <c:pt idx="2603">
                  <c:v>25.859817041666247</c:v>
                </c:pt>
                <c:pt idx="2604">
                  <c:v>25.869749041667092</c:v>
                </c:pt>
                <c:pt idx="2605">
                  <c:v>25.879681041667936</c:v>
                </c:pt>
                <c:pt idx="2606">
                  <c:v>25.889612041661167</c:v>
                </c:pt>
                <c:pt idx="2607">
                  <c:v>25.899544041662011</c:v>
                </c:pt>
                <c:pt idx="2608">
                  <c:v>25.909476041662856</c:v>
                </c:pt>
                <c:pt idx="2609">
                  <c:v>25.919407041670638</c:v>
                </c:pt>
                <c:pt idx="2610">
                  <c:v>25.929339041671483</c:v>
                </c:pt>
                <c:pt idx="2611">
                  <c:v>25.939271041672328</c:v>
                </c:pt>
                <c:pt idx="2612">
                  <c:v>25.949202041665558</c:v>
                </c:pt>
                <c:pt idx="2613">
                  <c:v>25.959134041666402</c:v>
                </c:pt>
                <c:pt idx="2614">
                  <c:v>25.969066041667247</c:v>
                </c:pt>
                <c:pt idx="2615">
                  <c:v>25.978998041668092</c:v>
                </c:pt>
                <c:pt idx="2616">
                  <c:v>25.988929041661322</c:v>
                </c:pt>
                <c:pt idx="2617">
                  <c:v>25.998861041662167</c:v>
                </c:pt>
                <c:pt idx="2618">
                  <c:v>26.008793041663012</c:v>
                </c:pt>
                <c:pt idx="2619">
                  <c:v>26.018724041670794</c:v>
                </c:pt>
                <c:pt idx="2620">
                  <c:v>26.028656041671638</c:v>
                </c:pt>
                <c:pt idx="2621">
                  <c:v>26.038588041672483</c:v>
                </c:pt>
                <c:pt idx="2622">
                  <c:v>26.048519041665713</c:v>
                </c:pt>
                <c:pt idx="2623">
                  <c:v>26.058451041666558</c:v>
                </c:pt>
                <c:pt idx="2624">
                  <c:v>26.068383041667403</c:v>
                </c:pt>
                <c:pt idx="2625">
                  <c:v>26.078315041668247</c:v>
                </c:pt>
                <c:pt idx="2626">
                  <c:v>26.088246041661478</c:v>
                </c:pt>
                <c:pt idx="2627">
                  <c:v>26.098178041662322</c:v>
                </c:pt>
                <c:pt idx="2628">
                  <c:v>26.108110041663167</c:v>
                </c:pt>
                <c:pt idx="2629">
                  <c:v>26.118041041670949</c:v>
                </c:pt>
                <c:pt idx="2630">
                  <c:v>26.127973041671794</c:v>
                </c:pt>
                <c:pt idx="2631">
                  <c:v>26.137905041672639</c:v>
                </c:pt>
                <c:pt idx="2632">
                  <c:v>26.147836041665869</c:v>
                </c:pt>
                <c:pt idx="2633">
                  <c:v>26.157768041666714</c:v>
                </c:pt>
                <c:pt idx="2634">
                  <c:v>26.167700041667558</c:v>
                </c:pt>
                <c:pt idx="2635">
                  <c:v>26.177632041668403</c:v>
                </c:pt>
                <c:pt idx="2636">
                  <c:v>26.187563041661633</c:v>
                </c:pt>
                <c:pt idx="2637">
                  <c:v>26.197495041662478</c:v>
                </c:pt>
                <c:pt idx="2638">
                  <c:v>26.207427041663323</c:v>
                </c:pt>
                <c:pt idx="2639">
                  <c:v>26.217358041671105</c:v>
                </c:pt>
                <c:pt idx="2640">
                  <c:v>26.227290041671949</c:v>
                </c:pt>
                <c:pt idx="2641">
                  <c:v>26.237222041672794</c:v>
                </c:pt>
                <c:pt idx="2642">
                  <c:v>26.247153041666024</c:v>
                </c:pt>
                <c:pt idx="2643">
                  <c:v>26.257085041666869</c:v>
                </c:pt>
                <c:pt idx="2644">
                  <c:v>26.267017041667714</c:v>
                </c:pt>
                <c:pt idx="2645">
                  <c:v>26.276949041668558</c:v>
                </c:pt>
                <c:pt idx="2646">
                  <c:v>26.286880041661789</c:v>
                </c:pt>
                <c:pt idx="2647">
                  <c:v>26.296812041662633</c:v>
                </c:pt>
                <c:pt idx="2648">
                  <c:v>26.306744041663478</c:v>
                </c:pt>
                <c:pt idx="2649">
                  <c:v>26.31667504167126</c:v>
                </c:pt>
                <c:pt idx="2650">
                  <c:v>26.326607041672105</c:v>
                </c:pt>
                <c:pt idx="2651">
                  <c:v>26.33653904167295</c:v>
                </c:pt>
                <c:pt idx="2652">
                  <c:v>26.34647004166618</c:v>
                </c:pt>
                <c:pt idx="2653">
                  <c:v>26.356402041667025</c:v>
                </c:pt>
                <c:pt idx="2654">
                  <c:v>26.366334041667869</c:v>
                </c:pt>
                <c:pt idx="2655">
                  <c:v>26.376266041668714</c:v>
                </c:pt>
                <c:pt idx="2656">
                  <c:v>26.386197041661944</c:v>
                </c:pt>
                <c:pt idx="2657">
                  <c:v>26.396129041662789</c:v>
                </c:pt>
                <c:pt idx="2658">
                  <c:v>26.406061041663634</c:v>
                </c:pt>
                <c:pt idx="2659">
                  <c:v>26.415992041671416</c:v>
                </c:pt>
                <c:pt idx="2660">
                  <c:v>26.425924041672261</c:v>
                </c:pt>
                <c:pt idx="2661">
                  <c:v>26.435856041673105</c:v>
                </c:pt>
                <c:pt idx="2662">
                  <c:v>26.445787041666335</c:v>
                </c:pt>
                <c:pt idx="2663">
                  <c:v>26.45571904166718</c:v>
                </c:pt>
                <c:pt idx="2664">
                  <c:v>26.465651041668025</c:v>
                </c:pt>
                <c:pt idx="2665">
                  <c:v>26.47558304166887</c:v>
                </c:pt>
                <c:pt idx="2666">
                  <c:v>26.4855140416621</c:v>
                </c:pt>
                <c:pt idx="2667">
                  <c:v>26.495446041662944</c:v>
                </c:pt>
                <c:pt idx="2668">
                  <c:v>26.505378041663789</c:v>
                </c:pt>
                <c:pt idx="2669">
                  <c:v>26.515309041671571</c:v>
                </c:pt>
                <c:pt idx="2670">
                  <c:v>26.525241041672416</c:v>
                </c:pt>
                <c:pt idx="2671">
                  <c:v>26.535173041673261</c:v>
                </c:pt>
                <c:pt idx="2672">
                  <c:v>26.545104041666491</c:v>
                </c:pt>
                <c:pt idx="2673">
                  <c:v>26.555036041667336</c:v>
                </c:pt>
                <c:pt idx="2674">
                  <c:v>26.56496804166818</c:v>
                </c:pt>
                <c:pt idx="2675">
                  <c:v>26.574900041669025</c:v>
                </c:pt>
                <c:pt idx="2676">
                  <c:v>26.584831041662255</c:v>
                </c:pt>
                <c:pt idx="2677">
                  <c:v>26.5947630416631</c:v>
                </c:pt>
                <c:pt idx="2678">
                  <c:v>26.604695041663945</c:v>
                </c:pt>
                <c:pt idx="2679">
                  <c:v>26.614626041671727</c:v>
                </c:pt>
                <c:pt idx="2680">
                  <c:v>26.624558041672572</c:v>
                </c:pt>
                <c:pt idx="2681">
                  <c:v>26.634490041673416</c:v>
                </c:pt>
                <c:pt idx="2682">
                  <c:v>26.644422041659709</c:v>
                </c:pt>
                <c:pt idx="2683">
                  <c:v>26.654353041667491</c:v>
                </c:pt>
                <c:pt idx="2684">
                  <c:v>26.664285041668336</c:v>
                </c:pt>
                <c:pt idx="2685">
                  <c:v>26.674217041669181</c:v>
                </c:pt>
                <c:pt idx="2686">
                  <c:v>26.684148041662411</c:v>
                </c:pt>
                <c:pt idx="2687">
                  <c:v>26.694080041663256</c:v>
                </c:pt>
                <c:pt idx="2688">
                  <c:v>26.704012250003871</c:v>
                </c:pt>
                <c:pt idx="2689">
                  <c:v>26.713943249997101</c:v>
                </c:pt>
                <c:pt idx="2690">
                  <c:v>26.723875249997946</c:v>
                </c:pt>
                <c:pt idx="2691">
                  <c:v>26.73380724999879</c:v>
                </c:pt>
                <c:pt idx="2692">
                  <c:v>26.743739249999635</c:v>
                </c:pt>
                <c:pt idx="2693">
                  <c:v>26.753670249992865</c:v>
                </c:pt>
                <c:pt idx="2694">
                  <c:v>26.76360224999371</c:v>
                </c:pt>
                <c:pt idx="2695">
                  <c:v>26.773534249994555</c:v>
                </c:pt>
                <c:pt idx="2696">
                  <c:v>26.783465250002337</c:v>
                </c:pt>
                <c:pt idx="2697">
                  <c:v>26.793397250003181</c:v>
                </c:pt>
                <c:pt idx="2698">
                  <c:v>26.803329250004026</c:v>
                </c:pt>
                <c:pt idx="2699">
                  <c:v>26.813260249997256</c:v>
                </c:pt>
                <c:pt idx="2700">
                  <c:v>26.823192249998101</c:v>
                </c:pt>
                <c:pt idx="2701">
                  <c:v>26.833124249998946</c:v>
                </c:pt>
                <c:pt idx="2702">
                  <c:v>26.84305624999979</c:v>
                </c:pt>
                <c:pt idx="2703">
                  <c:v>26.852987249993021</c:v>
                </c:pt>
                <c:pt idx="2704">
                  <c:v>26.862919249993865</c:v>
                </c:pt>
                <c:pt idx="2705">
                  <c:v>26.87285124999471</c:v>
                </c:pt>
                <c:pt idx="2706">
                  <c:v>26.882782250002492</c:v>
                </c:pt>
                <c:pt idx="2707">
                  <c:v>26.892714250003337</c:v>
                </c:pt>
                <c:pt idx="2708">
                  <c:v>26.902646250004182</c:v>
                </c:pt>
                <c:pt idx="2709">
                  <c:v>26.912578250005026</c:v>
                </c:pt>
                <c:pt idx="2710">
                  <c:v>26.922509249998257</c:v>
                </c:pt>
                <c:pt idx="2711">
                  <c:v>26.932441249999101</c:v>
                </c:pt>
                <c:pt idx="2712">
                  <c:v>26.942373249999946</c:v>
                </c:pt>
                <c:pt idx="2713">
                  <c:v>26.952304249993176</c:v>
                </c:pt>
                <c:pt idx="2714">
                  <c:v>26.962236249994021</c:v>
                </c:pt>
                <c:pt idx="2715">
                  <c:v>26.972168249994866</c:v>
                </c:pt>
                <c:pt idx="2716">
                  <c:v>26.982099250002648</c:v>
                </c:pt>
                <c:pt idx="2717">
                  <c:v>26.992031250003492</c:v>
                </c:pt>
                <c:pt idx="2718">
                  <c:v>27.001963250004337</c:v>
                </c:pt>
                <c:pt idx="2719">
                  <c:v>27.011895250005182</c:v>
                </c:pt>
                <c:pt idx="2720">
                  <c:v>27.021826249998412</c:v>
                </c:pt>
                <c:pt idx="2721">
                  <c:v>27.031758249999257</c:v>
                </c:pt>
                <c:pt idx="2722">
                  <c:v>27.041690250000102</c:v>
                </c:pt>
                <c:pt idx="2723">
                  <c:v>27.051621249993332</c:v>
                </c:pt>
                <c:pt idx="2724">
                  <c:v>27.061553249994176</c:v>
                </c:pt>
                <c:pt idx="2725">
                  <c:v>27.071485249995021</c:v>
                </c:pt>
                <c:pt idx="2726">
                  <c:v>27.081416250002803</c:v>
                </c:pt>
                <c:pt idx="2727">
                  <c:v>27.091348250003648</c:v>
                </c:pt>
                <c:pt idx="2728">
                  <c:v>27.101280250004493</c:v>
                </c:pt>
                <c:pt idx="2729">
                  <c:v>27.111212250005337</c:v>
                </c:pt>
                <c:pt idx="2730">
                  <c:v>27.121143249998568</c:v>
                </c:pt>
                <c:pt idx="2731">
                  <c:v>27.131075249999412</c:v>
                </c:pt>
                <c:pt idx="2732">
                  <c:v>27.141007250000257</c:v>
                </c:pt>
                <c:pt idx="2733">
                  <c:v>27.150938249993487</c:v>
                </c:pt>
                <c:pt idx="2734">
                  <c:v>27.160870249994332</c:v>
                </c:pt>
                <c:pt idx="2735">
                  <c:v>27.170802249995177</c:v>
                </c:pt>
                <c:pt idx="2736">
                  <c:v>27.180734249996021</c:v>
                </c:pt>
                <c:pt idx="2737">
                  <c:v>27.190665250003804</c:v>
                </c:pt>
                <c:pt idx="2738">
                  <c:v>27.200597250004648</c:v>
                </c:pt>
                <c:pt idx="2739">
                  <c:v>27.210529250005493</c:v>
                </c:pt>
                <c:pt idx="2740">
                  <c:v>27.220460249998723</c:v>
                </c:pt>
                <c:pt idx="2741">
                  <c:v>27.230392249999568</c:v>
                </c:pt>
                <c:pt idx="2742">
                  <c:v>27.240324250000413</c:v>
                </c:pt>
                <c:pt idx="2743">
                  <c:v>27.250255249993643</c:v>
                </c:pt>
                <c:pt idx="2744">
                  <c:v>27.260187249994488</c:v>
                </c:pt>
                <c:pt idx="2745">
                  <c:v>27.270119249995332</c:v>
                </c:pt>
                <c:pt idx="2746">
                  <c:v>27.280051249996177</c:v>
                </c:pt>
                <c:pt idx="2747">
                  <c:v>27.289982250003959</c:v>
                </c:pt>
                <c:pt idx="2748">
                  <c:v>27.299914250004804</c:v>
                </c:pt>
                <c:pt idx="2749">
                  <c:v>27.309846250005648</c:v>
                </c:pt>
                <c:pt idx="2750">
                  <c:v>27.319777249998879</c:v>
                </c:pt>
                <c:pt idx="2751">
                  <c:v>27.329709249999723</c:v>
                </c:pt>
                <c:pt idx="2752">
                  <c:v>27.339641250000568</c:v>
                </c:pt>
                <c:pt idx="2753">
                  <c:v>27.349573250001413</c:v>
                </c:pt>
                <c:pt idx="2754">
                  <c:v>27.359504249994643</c:v>
                </c:pt>
                <c:pt idx="2755">
                  <c:v>27.369436249995488</c:v>
                </c:pt>
                <c:pt idx="2756">
                  <c:v>27.379368249996332</c:v>
                </c:pt>
                <c:pt idx="2757">
                  <c:v>27.389299250004115</c:v>
                </c:pt>
                <c:pt idx="2758">
                  <c:v>27.399231250004959</c:v>
                </c:pt>
                <c:pt idx="2759">
                  <c:v>27.409163250005804</c:v>
                </c:pt>
                <c:pt idx="2760">
                  <c:v>27.419094249999034</c:v>
                </c:pt>
                <c:pt idx="2761">
                  <c:v>27.429026249999879</c:v>
                </c:pt>
                <c:pt idx="2762">
                  <c:v>27.438958250000724</c:v>
                </c:pt>
                <c:pt idx="2763">
                  <c:v>27.448890250001568</c:v>
                </c:pt>
                <c:pt idx="2764">
                  <c:v>27.458821249994799</c:v>
                </c:pt>
                <c:pt idx="2765">
                  <c:v>27.468753249995643</c:v>
                </c:pt>
                <c:pt idx="2766">
                  <c:v>27.478685249996488</c:v>
                </c:pt>
                <c:pt idx="2767">
                  <c:v>27.48861625000427</c:v>
                </c:pt>
                <c:pt idx="2768">
                  <c:v>27.498548250005115</c:v>
                </c:pt>
                <c:pt idx="2769">
                  <c:v>27.50848025000596</c:v>
                </c:pt>
                <c:pt idx="2770">
                  <c:v>27.518412250006804</c:v>
                </c:pt>
                <c:pt idx="2771">
                  <c:v>27.528343250000034</c:v>
                </c:pt>
                <c:pt idx="2772">
                  <c:v>27.538275250000879</c:v>
                </c:pt>
                <c:pt idx="2773">
                  <c:v>27.548207250001724</c:v>
                </c:pt>
                <c:pt idx="2774">
                  <c:v>27.558138249994954</c:v>
                </c:pt>
                <c:pt idx="2775">
                  <c:v>27.568070249995799</c:v>
                </c:pt>
                <c:pt idx="2776">
                  <c:v>27.578002249996644</c:v>
                </c:pt>
                <c:pt idx="2777">
                  <c:v>27.587933250004426</c:v>
                </c:pt>
                <c:pt idx="2778">
                  <c:v>27.59786525000527</c:v>
                </c:pt>
                <c:pt idx="2779">
                  <c:v>27.607797250006115</c:v>
                </c:pt>
                <c:pt idx="2780">
                  <c:v>27.61772925000696</c:v>
                </c:pt>
                <c:pt idx="2781">
                  <c:v>27.62766025000019</c:v>
                </c:pt>
                <c:pt idx="2782">
                  <c:v>27.637592250001035</c:v>
                </c:pt>
                <c:pt idx="2783">
                  <c:v>27.647524250001879</c:v>
                </c:pt>
                <c:pt idx="2784">
                  <c:v>27.65745524999511</c:v>
                </c:pt>
                <c:pt idx="2785">
                  <c:v>27.667387249995954</c:v>
                </c:pt>
                <c:pt idx="2786">
                  <c:v>27.677319249996799</c:v>
                </c:pt>
                <c:pt idx="2787">
                  <c:v>27.687251249997644</c:v>
                </c:pt>
                <c:pt idx="2788">
                  <c:v>27.697182250005426</c:v>
                </c:pt>
                <c:pt idx="2789">
                  <c:v>27.707114874996478</c:v>
                </c:pt>
                <c:pt idx="2790">
                  <c:v>27.717046874997322</c:v>
                </c:pt>
                <c:pt idx="2791">
                  <c:v>27.726977875005105</c:v>
                </c:pt>
                <c:pt idx="2792">
                  <c:v>27.736909875005949</c:v>
                </c:pt>
                <c:pt idx="2793">
                  <c:v>27.746841875006794</c:v>
                </c:pt>
                <c:pt idx="2794">
                  <c:v>27.756772875000024</c:v>
                </c:pt>
                <c:pt idx="2795">
                  <c:v>27.766704875000869</c:v>
                </c:pt>
                <c:pt idx="2796">
                  <c:v>27.776636875001714</c:v>
                </c:pt>
                <c:pt idx="2797">
                  <c:v>27.786568875002558</c:v>
                </c:pt>
                <c:pt idx="2798">
                  <c:v>27.796499874995789</c:v>
                </c:pt>
                <c:pt idx="2799">
                  <c:v>27.806431874996633</c:v>
                </c:pt>
                <c:pt idx="2800">
                  <c:v>27.816363874997478</c:v>
                </c:pt>
                <c:pt idx="2801">
                  <c:v>27.82629487500526</c:v>
                </c:pt>
                <c:pt idx="2802">
                  <c:v>27.836226875006105</c:v>
                </c:pt>
                <c:pt idx="2803">
                  <c:v>27.84615887500695</c:v>
                </c:pt>
                <c:pt idx="2804">
                  <c:v>27.856090874993242</c:v>
                </c:pt>
                <c:pt idx="2805">
                  <c:v>27.866021875001024</c:v>
                </c:pt>
                <c:pt idx="2806">
                  <c:v>27.875953875001869</c:v>
                </c:pt>
                <c:pt idx="2807">
                  <c:v>27.885885875002714</c:v>
                </c:pt>
                <c:pt idx="2808">
                  <c:v>27.895816874995944</c:v>
                </c:pt>
                <c:pt idx="2809">
                  <c:v>27.905748874996789</c:v>
                </c:pt>
                <c:pt idx="2810">
                  <c:v>27.915680874997634</c:v>
                </c:pt>
                <c:pt idx="2811">
                  <c:v>27.925612874998478</c:v>
                </c:pt>
                <c:pt idx="2812">
                  <c:v>27.93554387500626</c:v>
                </c:pt>
                <c:pt idx="2813">
                  <c:v>27.945475875007105</c:v>
                </c:pt>
                <c:pt idx="2814">
                  <c:v>27.955407874993398</c:v>
                </c:pt>
                <c:pt idx="2815">
                  <c:v>27.96533887500118</c:v>
                </c:pt>
                <c:pt idx="2816">
                  <c:v>27.975270875002025</c:v>
                </c:pt>
                <c:pt idx="2817">
                  <c:v>27.985202875002869</c:v>
                </c:pt>
                <c:pt idx="2818">
                  <c:v>27.995134875003714</c:v>
                </c:pt>
                <c:pt idx="2819">
                  <c:v>28.005065874996944</c:v>
                </c:pt>
                <c:pt idx="2820">
                  <c:v>28.014997874997789</c:v>
                </c:pt>
                <c:pt idx="2821">
                  <c:v>28.024929874998634</c:v>
                </c:pt>
                <c:pt idx="2822">
                  <c:v>28.034860875006416</c:v>
                </c:pt>
                <c:pt idx="2823">
                  <c:v>28.044792875007261</c:v>
                </c:pt>
                <c:pt idx="2824">
                  <c:v>28.054724874993553</c:v>
                </c:pt>
                <c:pt idx="2825">
                  <c:v>28.064656874994398</c:v>
                </c:pt>
                <c:pt idx="2826">
                  <c:v>28.07458787500218</c:v>
                </c:pt>
                <c:pt idx="2827">
                  <c:v>28.084519875003025</c:v>
                </c:pt>
                <c:pt idx="2828">
                  <c:v>28.09445187500387</c:v>
                </c:pt>
                <c:pt idx="2829">
                  <c:v>28.1043828749971</c:v>
                </c:pt>
                <c:pt idx="2830">
                  <c:v>28.114314874997945</c:v>
                </c:pt>
                <c:pt idx="2831">
                  <c:v>28.124246874998789</c:v>
                </c:pt>
                <c:pt idx="2832">
                  <c:v>28.134177875006571</c:v>
                </c:pt>
                <c:pt idx="2833">
                  <c:v>28.144109874992864</c:v>
                </c:pt>
                <c:pt idx="2834">
                  <c:v>28.154041874993709</c:v>
                </c:pt>
                <c:pt idx="2835">
                  <c:v>28.163973874994554</c:v>
                </c:pt>
                <c:pt idx="2836">
                  <c:v>28.173904875002336</c:v>
                </c:pt>
                <c:pt idx="2837">
                  <c:v>28.18383687500318</c:v>
                </c:pt>
                <c:pt idx="2838">
                  <c:v>28.193768875004025</c:v>
                </c:pt>
                <c:pt idx="2839">
                  <c:v>28.203699874997255</c:v>
                </c:pt>
                <c:pt idx="2840">
                  <c:v>28.2136318749981</c:v>
                </c:pt>
                <c:pt idx="2841">
                  <c:v>28.223563874998945</c:v>
                </c:pt>
                <c:pt idx="2842">
                  <c:v>28.23349587499979</c:v>
                </c:pt>
                <c:pt idx="2843">
                  <c:v>28.24342687499302</c:v>
                </c:pt>
                <c:pt idx="2844">
                  <c:v>28.253358874993864</c:v>
                </c:pt>
                <c:pt idx="2845">
                  <c:v>28.263290874994709</c:v>
                </c:pt>
                <c:pt idx="2846">
                  <c:v>28.273221875002491</c:v>
                </c:pt>
                <c:pt idx="2847">
                  <c:v>28.283153875003336</c:v>
                </c:pt>
                <c:pt idx="2848">
                  <c:v>28.293085875004181</c:v>
                </c:pt>
                <c:pt idx="2849">
                  <c:v>28.303017875005025</c:v>
                </c:pt>
                <c:pt idx="2850">
                  <c:v>28.312948874998256</c:v>
                </c:pt>
                <c:pt idx="2851">
                  <c:v>28.3228808749991</c:v>
                </c:pt>
                <c:pt idx="2852">
                  <c:v>28.332812874999945</c:v>
                </c:pt>
                <c:pt idx="2853">
                  <c:v>28.342743874993175</c:v>
                </c:pt>
                <c:pt idx="2854">
                  <c:v>28.35267587499402</c:v>
                </c:pt>
                <c:pt idx="2855">
                  <c:v>28.362607874994865</c:v>
                </c:pt>
                <c:pt idx="2856">
                  <c:v>28.372539874995709</c:v>
                </c:pt>
                <c:pt idx="2857">
                  <c:v>28.382470875003492</c:v>
                </c:pt>
                <c:pt idx="2858">
                  <c:v>28.392402875004336</c:v>
                </c:pt>
                <c:pt idx="2859">
                  <c:v>28.402334875005181</c:v>
                </c:pt>
                <c:pt idx="2860">
                  <c:v>28.412265874998411</c:v>
                </c:pt>
                <c:pt idx="2861">
                  <c:v>28.422197874999256</c:v>
                </c:pt>
                <c:pt idx="2862">
                  <c:v>28.432129875000101</c:v>
                </c:pt>
                <c:pt idx="2863">
                  <c:v>28.442061875000945</c:v>
                </c:pt>
                <c:pt idx="2864">
                  <c:v>28.451992874994176</c:v>
                </c:pt>
                <c:pt idx="2865">
                  <c:v>28.46192487499502</c:v>
                </c:pt>
                <c:pt idx="2866">
                  <c:v>28.471856874995865</c:v>
                </c:pt>
                <c:pt idx="2867">
                  <c:v>28.481787875003647</c:v>
                </c:pt>
                <c:pt idx="2868">
                  <c:v>28.491719875004492</c:v>
                </c:pt>
                <c:pt idx="2869">
                  <c:v>28.501651875005336</c:v>
                </c:pt>
                <c:pt idx="2870">
                  <c:v>28.511582874998567</c:v>
                </c:pt>
                <c:pt idx="2871">
                  <c:v>28.521514874999411</c:v>
                </c:pt>
                <c:pt idx="2872">
                  <c:v>28.531446875000256</c:v>
                </c:pt>
                <c:pt idx="2873">
                  <c:v>28.541378875001101</c:v>
                </c:pt>
                <c:pt idx="2874">
                  <c:v>28.551309874994331</c:v>
                </c:pt>
                <c:pt idx="2875">
                  <c:v>28.561241874995176</c:v>
                </c:pt>
                <c:pt idx="2876">
                  <c:v>28.57117387499602</c:v>
                </c:pt>
                <c:pt idx="2877">
                  <c:v>28.581104875003803</c:v>
                </c:pt>
                <c:pt idx="2878">
                  <c:v>28.591036875004647</c:v>
                </c:pt>
                <c:pt idx="2879">
                  <c:v>28.600968875005492</c:v>
                </c:pt>
                <c:pt idx="2880">
                  <c:v>28.610900875006337</c:v>
                </c:pt>
                <c:pt idx="2881">
                  <c:v>28.620831874999567</c:v>
                </c:pt>
                <c:pt idx="2882">
                  <c:v>28.630763875000412</c:v>
                </c:pt>
                <c:pt idx="2883">
                  <c:v>28.640695875001256</c:v>
                </c:pt>
                <c:pt idx="2884">
                  <c:v>28.650626874994487</c:v>
                </c:pt>
                <c:pt idx="2885">
                  <c:v>28.660558874995331</c:v>
                </c:pt>
                <c:pt idx="2886">
                  <c:v>28.670490874996176</c:v>
                </c:pt>
                <c:pt idx="2887">
                  <c:v>28.680422874997021</c:v>
                </c:pt>
                <c:pt idx="2888">
                  <c:v>28.690353875004803</c:v>
                </c:pt>
                <c:pt idx="2889">
                  <c:v>28.700285875005648</c:v>
                </c:pt>
                <c:pt idx="2890">
                  <c:v>28.71021775000554</c:v>
                </c:pt>
                <c:pt idx="2891">
                  <c:v>28.720148749998771</c:v>
                </c:pt>
                <c:pt idx="2892">
                  <c:v>28.730080749999615</c:v>
                </c:pt>
                <c:pt idx="2893">
                  <c:v>28.74001275000046</c:v>
                </c:pt>
                <c:pt idx="2894">
                  <c:v>28.749944750001305</c:v>
                </c:pt>
                <c:pt idx="2895">
                  <c:v>28.759875749994535</c:v>
                </c:pt>
                <c:pt idx="2896">
                  <c:v>28.76980774999538</c:v>
                </c:pt>
                <c:pt idx="2897">
                  <c:v>28.779739749996224</c:v>
                </c:pt>
                <c:pt idx="2898">
                  <c:v>28.789670750004007</c:v>
                </c:pt>
                <c:pt idx="2899">
                  <c:v>28.799602750004851</c:v>
                </c:pt>
                <c:pt idx="2900">
                  <c:v>28.809534750005696</c:v>
                </c:pt>
                <c:pt idx="2901">
                  <c:v>28.819466750006541</c:v>
                </c:pt>
                <c:pt idx="2902">
                  <c:v>28.829397749999771</c:v>
                </c:pt>
                <c:pt idx="2903">
                  <c:v>28.839329750000616</c:v>
                </c:pt>
                <c:pt idx="2904">
                  <c:v>28.84926175000146</c:v>
                </c:pt>
                <c:pt idx="2905">
                  <c:v>28.859192749994691</c:v>
                </c:pt>
                <c:pt idx="2906">
                  <c:v>28.869124749995535</c:v>
                </c:pt>
                <c:pt idx="2907">
                  <c:v>28.87905674999638</c:v>
                </c:pt>
                <c:pt idx="2908">
                  <c:v>28.888988749997225</c:v>
                </c:pt>
                <c:pt idx="2909">
                  <c:v>28.898919750005007</c:v>
                </c:pt>
                <c:pt idx="2910">
                  <c:v>28.908851750005851</c:v>
                </c:pt>
                <c:pt idx="2911">
                  <c:v>28.918783750006696</c:v>
                </c:pt>
                <c:pt idx="2912">
                  <c:v>28.928715749992989</c:v>
                </c:pt>
                <c:pt idx="2913">
                  <c:v>28.938646750000771</c:v>
                </c:pt>
                <c:pt idx="2914">
                  <c:v>28.948578750001616</c:v>
                </c:pt>
                <c:pt idx="2915">
                  <c:v>28.958510750002461</c:v>
                </c:pt>
                <c:pt idx="2916">
                  <c:v>28.968441749995691</c:v>
                </c:pt>
                <c:pt idx="2917">
                  <c:v>28.978373749996535</c:v>
                </c:pt>
                <c:pt idx="2918">
                  <c:v>28.98830574999738</c:v>
                </c:pt>
                <c:pt idx="2919">
                  <c:v>28.998237749998225</c:v>
                </c:pt>
                <c:pt idx="2920">
                  <c:v>29.008168750006007</c:v>
                </c:pt>
                <c:pt idx="2921">
                  <c:v>29.018100750006852</c:v>
                </c:pt>
                <c:pt idx="2922">
                  <c:v>29.028032749993145</c:v>
                </c:pt>
                <c:pt idx="2923">
                  <c:v>29.037963750000927</c:v>
                </c:pt>
                <c:pt idx="2924">
                  <c:v>29.047895750001771</c:v>
                </c:pt>
                <c:pt idx="2925">
                  <c:v>29.057827750002616</c:v>
                </c:pt>
                <c:pt idx="2926">
                  <c:v>29.067759750003461</c:v>
                </c:pt>
                <c:pt idx="2927">
                  <c:v>29.077690749996691</c:v>
                </c:pt>
                <c:pt idx="2928">
                  <c:v>29.087622749997536</c:v>
                </c:pt>
                <c:pt idx="2929">
                  <c:v>29.09755474999838</c:v>
                </c:pt>
                <c:pt idx="2930">
                  <c:v>29.107485750006163</c:v>
                </c:pt>
                <c:pt idx="2931">
                  <c:v>29.117417750007007</c:v>
                </c:pt>
                <c:pt idx="2932">
                  <c:v>29.1273497499933</c:v>
                </c:pt>
                <c:pt idx="2933">
                  <c:v>29.137281749994145</c:v>
                </c:pt>
                <c:pt idx="2934">
                  <c:v>29.147212750001927</c:v>
                </c:pt>
                <c:pt idx="2935">
                  <c:v>29.157144750002772</c:v>
                </c:pt>
                <c:pt idx="2936">
                  <c:v>29.167076750003616</c:v>
                </c:pt>
                <c:pt idx="2937">
                  <c:v>29.177007749996847</c:v>
                </c:pt>
                <c:pt idx="2938">
                  <c:v>29.186939749997691</c:v>
                </c:pt>
                <c:pt idx="2939">
                  <c:v>29.196871749998536</c:v>
                </c:pt>
                <c:pt idx="2940">
                  <c:v>29.206803749999381</c:v>
                </c:pt>
                <c:pt idx="2941">
                  <c:v>29.216734750007163</c:v>
                </c:pt>
                <c:pt idx="2942">
                  <c:v>29.226666749993456</c:v>
                </c:pt>
                <c:pt idx="2943">
                  <c:v>29.2365987499943</c:v>
                </c:pt>
                <c:pt idx="2944">
                  <c:v>29.246529750002082</c:v>
                </c:pt>
                <c:pt idx="2945">
                  <c:v>29.256461750002927</c:v>
                </c:pt>
                <c:pt idx="2946">
                  <c:v>29.266393750003772</c:v>
                </c:pt>
                <c:pt idx="2947">
                  <c:v>29.276325750004617</c:v>
                </c:pt>
                <c:pt idx="2948">
                  <c:v>29.286256749997847</c:v>
                </c:pt>
                <c:pt idx="2949">
                  <c:v>29.296188749998691</c:v>
                </c:pt>
                <c:pt idx="2950">
                  <c:v>29.306120749999536</c:v>
                </c:pt>
                <c:pt idx="2951">
                  <c:v>29.316051750007318</c:v>
                </c:pt>
                <c:pt idx="2952">
                  <c:v>29.325983749993611</c:v>
                </c:pt>
                <c:pt idx="2953">
                  <c:v>29.335915749994456</c:v>
                </c:pt>
                <c:pt idx="2954">
                  <c:v>29.345847749995301</c:v>
                </c:pt>
                <c:pt idx="2955">
                  <c:v>29.355778750003083</c:v>
                </c:pt>
                <c:pt idx="2956">
                  <c:v>29.365710750003927</c:v>
                </c:pt>
                <c:pt idx="2957">
                  <c:v>29.375642750004772</c:v>
                </c:pt>
                <c:pt idx="2958">
                  <c:v>29.385573749998002</c:v>
                </c:pt>
                <c:pt idx="2959">
                  <c:v>29.395505749998847</c:v>
                </c:pt>
                <c:pt idx="2960">
                  <c:v>29.405437749999692</c:v>
                </c:pt>
                <c:pt idx="2961">
                  <c:v>29.415369750000536</c:v>
                </c:pt>
                <c:pt idx="2962">
                  <c:v>29.425300749993767</c:v>
                </c:pt>
                <c:pt idx="2963">
                  <c:v>29.435232749994611</c:v>
                </c:pt>
                <c:pt idx="2964">
                  <c:v>29.445164749995456</c:v>
                </c:pt>
                <c:pt idx="2965">
                  <c:v>29.455095750003238</c:v>
                </c:pt>
                <c:pt idx="2966">
                  <c:v>29.465027750004083</c:v>
                </c:pt>
                <c:pt idx="2967">
                  <c:v>29.474959750004928</c:v>
                </c:pt>
                <c:pt idx="2968">
                  <c:v>29.484891750005772</c:v>
                </c:pt>
                <c:pt idx="2969">
                  <c:v>29.494822749999003</c:v>
                </c:pt>
                <c:pt idx="2970">
                  <c:v>29.504754749999847</c:v>
                </c:pt>
                <c:pt idx="2971">
                  <c:v>29.514686750000692</c:v>
                </c:pt>
                <c:pt idx="2972">
                  <c:v>29.524617749993922</c:v>
                </c:pt>
                <c:pt idx="2973">
                  <c:v>29.534549749994767</c:v>
                </c:pt>
                <c:pt idx="2974">
                  <c:v>29.544481749995612</c:v>
                </c:pt>
                <c:pt idx="2975">
                  <c:v>29.554413749996456</c:v>
                </c:pt>
                <c:pt idx="2976">
                  <c:v>29.564344750004238</c:v>
                </c:pt>
                <c:pt idx="2977">
                  <c:v>29.574276750005083</c:v>
                </c:pt>
                <c:pt idx="2978">
                  <c:v>29.584208750005928</c:v>
                </c:pt>
                <c:pt idx="2979">
                  <c:v>29.594140750006773</c:v>
                </c:pt>
                <c:pt idx="2980">
                  <c:v>29.604071750000003</c:v>
                </c:pt>
                <c:pt idx="2981">
                  <c:v>29.614003750000848</c:v>
                </c:pt>
                <c:pt idx="2982">
                  <c:v>29.623935750001692</c:v>
                </c:pt>
                <c:pt idx="2983">
                  <c:v>29.633866749994922</c:v>
                </c:pt>
                <c:pt idx="2984">
                  <c:v>29.643798749995767</c:v>
                </c:pt>
                <c:pt idx="2985">
                  <c:v>29.653730749996612</c:v>
                </c:pt>
                <c:pt idx="2986">
                  <c:v>29.663662749997457</c:v>
                </c:pt>
                <c:pt idx="2987">
                  <c:v>29.673593750005239</c:v>
                </c:pt>
                <c:pt idx="2988">
                  <c:v>29.683525750006083</c:v>
                </c:pt>
                <c:pt idx="2989">
                  <c:v>29.693457750006928</c:v>
                </c:pt>
                <c:pt idx="2990">
                  <c:v>29.703387750007096</c:v>
                </c:pt>
                <c:pt idx="2991">
                  <c:v>29.713319749993389</c:v>
                </c:pt>
                <c:pt idx="2992">
                  <c:v>29.723251749994233</c:v>
                </c:pt>
                <c:pt idx="2993">
                  <c:v>29.733183749995078</c:v>
                </c:pt>
                <c:pt idx="2994">
                  <c:v>29.74311475000286</c:v>
                </c:pt>
                <c:pt idx="2995">
                  <c:v>29.753046750003705</c:v>
                </c:pt>
                <c:pt idx="2996">
                  <c:v>29.76297875000455</c:v>
                </c:pt>
                <c:pt idx="2997">
                  <c:v>29.77290974999778</c:v>
                </c:pt>
                <c:pt idx="2998">
                  <c:v>29.782841749998624</c:v>
                </c:pt>
                <c:pt idx="2999">
                  <c:v>29.792773749999469</c:v>
                </c:pt>
                <c:pt idx="3000">
                  <c:v>29.802705750000314</c:v>
                </c:pt>
                <c:pt idx="3001">
                  <c:v>29.812636749993544</c:v>
                </c:pt>
                <c:pt idx="3002">
                  <c:v>29.822568749994389</c:v>
                </c:pt>
                <c:pt idx="3003">
                  <c:v>29.832500749995233</c:v>
                </c:pt>
                <c:pt idx="3004">
                  <c:v>29.842432749996078</c:v>
                </c:pt>
                <c:pt idx="3005">
                  <c:v>29.85236375000386</c:v>
                </c:pt>
                <c:pt idx="3006">
                  <c:v>29.862295750004705</c:v>
                </c:pt>
                <c:pt idx="3007">
                  <c:v>29.87222775000555</c:v>
                </c:pt>
                <c:pt idx="3008">
                  <c:v>29.88215874999878</c:v>
                </c:pt>
                <c:pt idx="3009">
                  <c:v>29.892090749999625</c:v>
                </c:pt>
                <c:pt idx="3010">
                  <c:v>29.902022750000469</c:v>
                </c:pt>
                <c:pt idx="3011">
                  <c:v>29.911954750001314</c:v>
                </c:pt>
                <c:pt idx="3012">
                  <c:v>29.921885749994544</c:v>
                </c:pt>
                <c:pt idx="3013">
                  <c:v>29.931817749995389</c:v>
                </c:pt>
                <c:pt idx="3014">
                  <c:v>29.941749749996234</c:v>
                </c:pt>
                <c:pt idx="3015">
                  <c:v>29.951680750004016</c:v>
                </c:pt>
                <c:pt idx="3016">
                  <c:v>29.961612750004861</c:v>
                </c:pt>
                <c:pt idx="3017">
                  <c:v>29.971544750005705</c:v>
                </c:pt>
                <c:pt idx="3018">
                  <c:v>29.98147675000655</c:v>
                </c:pt>
                <c:pt idx="3019">
                  <c:v>29.99140774999978</c:v>
                </c:pt>
                <c:pt idx="3020">
                  <c:v>30.001339750000625</c:v>
                </c:pt>
                <c:pt idx="3021">
                  <c:v>30.01127175000147</c:v>
                </c:pt>
                <c:pt idx="3022">
                  <c:v>30.0212027499947</c:v>
                </c:pt>
                <c:pt idx="3023">
                  <c:v>30.031134749995545</c:v>
                </c:pt>
                <c:pt idx="3024">
                  <c:v>30.041066749996389</c:v>
                </c:pt>
                <c:pt idx="3025">
                  <c:v>30.050998749997234</c:v>
                </c:pt>
                <c:pt idx="3026">
                  <c:v>30.060929750005016</c:v>
                </c:pt>
                <c:pt idx="3027">
                  <c:v>30.070861750005861</c:v>
                </c:pt>
                <c:pt idx="3028">
                  <c:v>30.080793750006706</c:v>
                </c:pt>
                <c:pt idx="3029">
                  <c:v>30.090724749999936</c:v>
                </c:pt>
                <c:pt idx="3030">
                  <c:v>30.10065675000078</c:v>
                </c:pt>
                <c:pt idx="3031">
                  <c:v>30.110588750001625</c:v>
                </c:pt>
                <c:pt idx="3032">
                  <c:v>30.12052075000247</c:v>
                </c:pt>
                <c:pt idx="3033">
                  <c:v>30.1304517499957</c:v>
                </c:pt>
                <c:pt idx="3034">
                  <c:v>30.140383749996545</c:v>
                </c:pt>
                <c:pt idx="3035">
                  <c:v>30.15031574999739</c:v>
                </c:pt>
                <c:pt idx="3036">
                  <c:v>30.160247749998234</c:v>
                </c:pt>
                <c:pt idx="3037">
                  <c:v>30.170178750006016</c:v>
                </c:pt>
                <c:pt idx="3038">
                  <c:v>30.180110750006861</c:v>
                </c:pt>
                <c:pt idx="3039">
                  <c:v>30.190042749993154</c:v>
                </c:pt>
                <c:pt idx="3040">
                  <c:v>30.199973750000936</c:v>
                </c:pt>
                <c:pt idx="3041">
                  <c:v>30.209905750001781</c:v>
                </c:pt>
                <c:pt idx="3042">
                  <c:v>30.219837750002625</c:v>
                </c:pt>
                <c:pt idx="3043">
                  <c:v>30.22976975000347</c:v>
                </c:pt>
                <c:pt idx="3044">
                  <c:v>30.2397007499967</c:v>
                </c:pt>
                <c:pt idx="3045">
                  <c:v>30.249632749997545</c:v>
                </c:pt>
                <c:pt idx="3046">
                  <c:v>30.25956474999839</c:v>
                </c:pt>
                <c:pt idx="3047">
                  <c:v>30.269495750006172</c:v>
                </c:pt>
                <c:pt idx="3048">
                  <c:v>30.279427750007017</c:v>
                </c:pt>
                <c:pt idx="3049">
                  <c:v>30.289359749993309</c:v>
                </c:pt>
                <c:pt idx="3050">
                  <c:v>30.299291749994154</c:v>
                </c:pt>
                <c:pt idx="3051">
                  <c:v>30.309222750001936</c:v>
                </c:pt>
                <c:pt idx="3052">
                  <c:v>30.319154750002781</c:v>
                </c:pt>
                <c:pt idx="3053">
                  <c:v>30.329086750003626</c:v>
                </c:pt>
                <c:pt idx="3054">
                  <c:v>30.339017749996856</c:v>
                </c:pt>
                <c:pt idx="3055">
                  <c:v>30.348949749997701</c:v>
                </c:pt>
                <c:pt idx="3056">
                  <c:v>30.358881749998545</c:v>
                </c:pt>
                <c:pt idx="3057">
                  <c:v>30.36881374999939</c:v>
                </c:pt>
                <c:pt idx="3058">
                  <c:v>30.378744750007172</c:v>
                </c:pt>
                <c:pt idx="3059">
                  <c:v>30.388676749993465</c:v>
                </c:pt>
                <c:pt idx="3060">
                  <c:v>30.39860874999431</c:v>
                </c:pt>
                <c:pt idx="3061">
                  <c:v>30.408540749995154</c:v>
                </c:pt>
                <c:pt idx="3062">
                  <c:v>30.418471750002936</c:v>
                </c:pt>
                <c:pt idx="3063">
                  <c:v>30.428403750003781</c:v>
                </c:pt>
                <c:pt idx="3064">
                  <c:v>30.438335750004626</c:v>
                </c:pt>
                <c:pt idx="3065">
                  <c:v>30.448266749997856</c:v>
                </c:pt>
                <c:pt idx="3066">
                  <c:v>30.458198749998701</c:v>
                </c:pt>
                <c:pt idx="3067">
                  <c:v>30.468130749999546</c:v>
                </c:pt>
                <c:pt idx="3068">
                  <c:v>30.47806275000039</c:v>
                </c:pt>
                <c:pt idx="3069">
                  <c:v>30.48799374999362</c:v>
                </c:pt>
                <c:pt idx="3070">
                  <c:v>30.497925749994465</c:v>
                </c:pt>
                <c:pt idx="3071">
                  <c:v>30.50785774999531</c:v>
                </c:pt>
                <c:pt idx="3072">
                  <c:v>30.517789749996155</c:v>
                </c:pt>
                <c:pt idx="3073">
                  <c:v>30.527720750003937</c:v>
                </c:pt>
                <c:pt idx="3074">
                  <c:v>30.537652750004781</c:v>
                </c:pt>
                <c:pt idx="3075">
                  <c:v>30.547584750005626</c:v>
                </c:pt>
                <c:pt idx="3076">
                  <c:v>30.557515749998856</c:v>
                </c:pt>
                <c:pt idx="3077">
                  <c:v>30.567447749999701</c:v>
                </c:pt>
                <c:pt idx="3078">
                  <c:v>30.577379750000546</c:v>
                </c:pt>
                <c:pt idx="3079">
                  <c:v>30.58731175000139</c:v>
                </c:pt>
                <c:pt idx="3080">
                  <c:v>30.597242749994621</c:v>
                </c:pt>
                <c:pt idx="3081">
                  <c:v>30.607174749995465</c:v>
                </c:pt>
                <c:pt idx="3082">
                  <c:v>30.61710674999631</c:v>
                </c:pt>
                <c:pt idx="3083">
                  <c:v>30.627037750004092</c:v>
                </c:pt>
                <c:pt idx="3084">
                  <c:v>30.636969750004937</c:v>
                </c:pt>
                <c:pt idx="3085">
                  <c:v>30.646901750005782</c:v>
                </c:pt>
                <c:pt idx="3086">
                  <c:v>30.656833750006626</c:v>
                </c:pt>
                <c:pt idx="3087">
                  <c:v>30.666764749999857</c:v>
                </c:pt>
                <c:pt idx="3088">
                  <c:v>30.676696750000701</c:v>
                </c:pt>
                <c:pt idx="3089">
                  <c:v>30.686628750001546</c:v>
                </c:pt>
                <c:pt idx="3090">
                  <c:v>30.696559749994776</c:v>
                </c:pt>
                <c:pt idx="3091">
                  <c:v>30.706491749995621</c:v>
                </c:pt>
                <c:pt idx="3092">
                  <c:v>30.716423749996466</c:v>
                </c:pt>
                <c:pt idx="3093">
                  <c:v>30.72635574999731</c:v>
                </c:pt>
                <c:pt idx="3094">
                  <c:v>30.736286750005092</c:v>
                </c:pt>
                <c:pt idx="3095">
                  <c:v>30.746218750005937</c:v>
                </c:pt>
                <c:pt idx="3096">
                  <c:v>30.756150750006782</c:v>
                </c:pt>
                <c:pt idx="3097">
                  <c:v>30.766082749993075</c:v>
                </c:pt>
                <c:pt idx="3098">
                  <c:v>30.776013750000857</c:v>
                </c:pt>
                <c:pt idx="3099">
                  <c:v>30.785945750001702</c:v>
                </c:pt>
                <c:pt idx="3100">
                  <c:v>30.795877750002546</c:v>
                </c:pt>
                <c:pt idx="3101">
                  <c:v>30.805808749995776</c:v>
                </c:pt>
                <c:pt idx="3102">
                  <c:v>30.815740749996621</c:v>
                </c:pt>
                <c:pt idx="3103">
                  <c:v>30.825672749997466</c:v>
                </c:pt>
                <c:pt idx="3104">
                  <c:v>30.835604749998311</c:v>
                </c:pt>
                <c:pt idx="3105">
                  <c:v>30.845535750006093</c:v>
                </c:pt>
                <c:pt idx="3106">
                  <c:v>30.855467750006937</c:v>
                </c:pt>
                <c:pt idx="3107">
                  <c:v>30.86539974999323</c:v>
                </c:pt>
                <c:pt idx="3108">
                  <c:v>30.875331749994075</c:v>
                </c:pt>
                <c:pt idx="3109">
                  <c:v>30.885262750001857</c:v>
                </c:pt>
                <c:pt idx="3110">
                  <c:v>30.895194750002702</c:v>
                </c:pt>
                <c:pt idx="3111">
                  <c:v>30.905126750003546</c:v>
                </c:pt>
                <c:pt idx="3112">
                  <c:v>30.915057749996777</c:v>
                </c:pt>
                <c:pt idx="3113">
                  <c:v>30.924989749997621</c:v>
                </c:pt>
                <c:pt idx="3114">
                  <c:v>30.934921749998466</c:v>
                </c:pt>
                <c:pt idx="3115">
                  <c:v>30.944853749999311</c:v>
                </c:pt>
                <c:pt idx="3116">
                  <c:v>30.954784750007093</c:v>
                </c:pt>
                <c:pt idx="3117">
                  <c:v>30.964716749993386</c:v>
                </c:pt>
                <c:pt idx="3118">
                  <c:v>30.97464874999423</c:v>
                </c:pt>
                <c:pt idx="3119">
                  <c:v>30.984579750002013</c:v>
                </c:pt>
                <c:pt idx="3120">
                  <c:v>30.994511750002857</c:v>
                </c:pt>
                <c:pt idx="3121">
                  <c:v>31.004443750003702</c:v>
                </c:pt>
                <c:pt idx="3122">
                  <c:v>31.014375750004547</c:v>
                </c:pt>
                <c:pt idx="3123">
                  <c:v>31.024306749997777</c:v>
                </c:pt>
                <c:pt idx="3124">
                  <c:v>31.034238749998622</c:v>
                </c:pt>
                <c:pt idx="3125">
                  <c:v>31.044170749999466</c:v>
                </c:pt>
                <c:pt idx="3126">
                  <c:v>31.054102750000311</c:v>
                </c:pt>
                <c:pt idx="3127">
                  <c:v>31.064033749993541</c:v>
                </c:pt>
                <c:pt idx="3128">
                  <c:v>31.073965749994386</c:v>
                </c:pt>
                <c:pt idx="3129">
                  <c:v>31.083897749995231</c:v>
                </c:pt>
                <c:pt idx="3130">
                  <c:v>31.093828750003013</c:v>
                </c:pt>
                <c:pt idx="3131">
                  <c:v>31.103760750003858</c:v>
                </c:pt>
                <c:pt idx="3132">
                  <c:v>31.113692750004702</c:v>
                </c:pt>
                <c:pt idx="3133">
                  <c:v>31.123624750005547</c:v>
                </c:pt>
                <c:pt idx="3134">
                  <c:v>31.133555749998777</c:v>
                </c:pt>
                <c:pt idx="3135">
                  <c:v>31.143487749999622</c:v>
                </c:pt>
                <c:pt idx="3136">
                  <c:v>31.153419750000467</c:v>
                </c:pt>
                <c:pt idx="3137">
                  <c:v>31.163351750001311</c:v>
                </c:pt>
                <c:pt idx="3138">
                  <c:v>31.173282749994542</c:v>
                </c:pt>
                <c:pt idx="3139">
                  <c:v>31.183214749995386</c:v>
                </c:pt>
                <c:pt idx="3140">
                  <c:v>31.193146749996231</c:v>
                </c:pt>
                <c:pt idx="3141">
                  <c:v>31.203077750004013</c:v>
                </c:pt>
                <c:pt idx="3142">
                  <c:v>31.213009750004858</c:v>
                </c:pt>
                <c:pt idx="3143">
                  <c:v>31.222941750005702</c:v>
                </c:pt>
                <c:pt idx="3144">
                  <c:v>31.232873750006547</c:v>
                </c:pt>
                <c:pt idx="3145">
                  <c:v>31.242804749999777</c:v>
                </c:pt>
                <c:pt idx="3146">
                  <c:v>31.252736750000622</c:v>
                </c:pt>
                <c:pt idx="3147">
                  <c:v>31.262668750001467</c:v>
                </c:pt>
                <c:pt idx="3148">
                  <c:v>31.272599749994697</c:v>
                </c:pt>
                <c:pt idx="3149">
                  <c:v>31.282531749995542</c:v>
                </c:pt>
                <c:pt idx="3150">
                  <c:v>31.292463749996386</c:v>
                </c:pt>
                <c:pt idx="3151">
                  <c:v>31.302395749997231</c:v>
                </c:pt>
                <c:pt idx="3152">
                  <c:v>31.312326750005013</c:v>
                </c:pt>
                <c:pt idx="3153">
                  <c:v>31.322258750005858</c:v>
                </c:pt>
                <c:pt idx="3154">
                  <c:v>31.332190750006703</c:v>
                </c:pt>
                <c:pt idx="3155">
                  <c:v>31.342122749992996</c:v>
                </c:pt>
                <c:pt idx="3156">
                  <c:v>31.352053750000778</c:v>
                </c:pt>
                <c:pt idx="3157">
                  <c:v>31.361985750001622</c:v>
                </c:pt>
                <c:pt idx="3158">
                  <c:v>31.371917750002467</c:v>
                </c:pt>
                <c:pt idx="3159">
                  <c:v>31.381848749995697</c:v>
                </c:pt>
                <c:pt idx="3160">
                  <c:v>31.391780749996542</c:v>
                </c:pt>
                <c:pt idx="3161">
                  <c:v>31.401712749997387</c:v>
                </c:pt>
                <c:pt idx="3162">
                  <c:v>31.411644749998231</c:v>
                </c:pt>
                <c:pt idx="3163">
                  <c:v>31.421575750006014</c:v>
                </c:pt>
                <c:pt idx="3164">
                  <c:v>31.431507750006858</c:v>
                </c:pt>
                <c:pt idx="3165">
                  <c:v>31.441439749993151</c:v>
                </c:pt>
                <c:pt idx="3166">
                  <c:v>31.451371749993996</c:v>
                </c:pt>
                <c:pt idx="3167">
                  <c:v>31.461302750001778</c:v>
                </c:pt>
                <c:pt idx="3168">
                  <c:v>31.471234750002623</c:v>
                </c:pt>
                <c:pt idx="3169">
                  <c:v>31.481166750003467</c:v>
                </c:pt>
                <c:pt idx="3170">
                  <c:v>31.491097749996698</c:v>
                </c:pt>
                <c:pt idx="3171">
                  <c:v>31.501029749997542</c:v>
                </c:pt>
                <c:pt idx="3172">
                  <c:v>31.510961749998387</c:v>
                </c:pt>
                <c:pt idx="3173">
                  <c:v>31.520893749999232</c:v>
                </c:pt>
                <c:pt idx="3174">
                  <c:v>31.530824750007014</c:v>
                </c:pt>
                <c:pt idx="3175">
                  <c:v>31.540756749993307</c:v>
                </c:pt>
                <c:pt idx="3176">
                  <c:v>31.550688749994151</c:v>
                </c:pt>
                <c:pt idx="3177">
                  <c:v>31.560620749994996</c:v>
                </c:pt>
                <c:pt idx="3178">
                  <c:v>31.570551750002778</c:v>
                </c:pt>
                <c:pt idx="3179">
                  <c:v>31.580483750003623</c:v>
                </c:pt>
                <c:pt idx="3180">
                  <c:v>31.590415750004468</c:v>
                </c:pt>
                <c:pt idx="3181">
                  <c:v>31.600346749997698</c:v>
                </c:pt>
                <c:pt idx="3182">
                  <c:v>31.610278749998542</c:v>
                </c:pt>
                <c:pt idx="3183">
                  <c:v>31.620210749999387</c:v>
                </c:pt>
                <c:pt idx="3184">
                  <c:v>31.630142750000232</c:v>
                </c:pt>
                <c:pt idx="3185">
                  <c:v>31.640073749993462</c:v>
                </c:pt>
                <c:pt idx="3186">
                  <c:v>31.650005749994307</c:v>
                </c:pt>
                <c:pt idx="3187">
                  <c:v>31.659937749995152</c:v>
                </c:pt>
                <c:pt idx="3188">
                  <c:v>31.669868750002934</c:v>
                </c:pt>
                <c:pt idx="3189">
                  <c:v>31.679800750003778</c:v>
                </c:pt>
                <c:pt idx="3190">
                  <c:v>31.689732750004623</c:v>
                </c:pt>
                <c:pt idx="3191">
                  <c:v>31.699664750005468</c:v>
                </c:pt>
                <c:pt idx="3192">
                  <c:v>31.709595624997746</c:v>
                </c:pt>
                <c:pt idx="3193">
                  <c:v>31.719527624998591</c:v>
                </c:pt>
                <c:pt idx="3194">
                  <c:v>31.729459624999436</c:v>
                </c:pt>
                <c:pt idx="3195">
                  <c:v>31.73939162500028</c:v>
                </c:pt>
                <c:pt idx="3196">
                  <c:v>31.749322624993511</c:v>
                </c:pt>
                <c:pt idx="3197">
                  <c:v>31.759254624994355</c:v>
                </c:pt>
                <c:pt idx="3198">
                  <c:v>31.7691866249952</c:v>
                </c:pt>
                <c:pt idx="3199">
                  <c:v>31.779118624996045</c:v>
                </c:pt>
                <c:pt idx="3200">
                  <c:v>31.789049625003827</c:v>
                </c:pt>
                <c:pt idx="3201">
                  <c:v>31.798981625004672</c:v>
                </c:pt>
                <c:pt idx="3202">
                  <c:v>31.808913625005516</c:v>
                </c:pt>
                <c:pt idx="3203">
                  <c:v>31.818844624998746</c:v>
                </c:pt>
                <c:pt idx="3204">
                  <c:v>31.828776624999591</c:v>
                </c:pt>
                <c:pt idx="3205">
                  <c:v>31.838708625000436</c:v>
                </c:pt>
                <c:pt idx="3206">
                  <c:v>31.848640625001281</c:v>
                </c:pt>
                <c:pt idx="3207">
                  <c:v>31.858571624994511</c:v>
                </c:pt>
                <c:pt idx="3208">
                  <c:v>31.868503624995355</c:v>
                </c:pt>
                <c:pt idx="3209">
                  <c:v>31.8784356249962</c:v>
                </c:pt>
                <c:pt idx="3210">
                  <c:v>31.888367624997045</c:v>
                </c:pt>
                <c:pt idx="3211">
                  <c:v>31.898298625004827</c:v>
                </c:pt>
                <c:pt idx="3212">
                  <c:v>31.908230625005672</c:v>
                </c:pt>
                <c:pt idx="3213">
                  <c:v>31.918162625006516</c:v>
                </c:pt>
                <c:pt idx="3214">
                  <c:v>31.928093624999747</c:v>
                </c:pt>
                <c:pt idx="3215">
                  <c:v>31.938025625000591</c:v>
                </c:pt>
                <c:pt idx="3216">
                  <c:v>31.947957625001436</c:v>
                </c:pt>
                <c:pt idx="3217">
                  <c:v>31.957889625002281</c:v>
                </c:pt>
                <c:pt idx="3218">
                  <c:v>31.967820624995511</c:v>
                </c:pt>
                <c:pt idx="3219">
                  <c:v>31.977752624996356</c:v>
                </c:pt>
                <c:pt idx="3220">
                  <c:v>31.9876846249972</c:v>
                </c:pt>
                <c:pt idx="3221">
                  <c:v>31.997616624998045</c:v>
                </c:pt>
                <c:pt idx="3222">
                  <c:v>32.007547625005827</c:v>
                </c:pt>
                <c:pt idx="3223">
                  <c:v>32.017479625006672</c:v>
                </c:pt>
                <c:pt idx="3224">
                  <c:v>32.027411624992965</c:v>
                </c:pt>
                <c:pt idx="3225">
                  <c:v>32.037342625000747</c:v>
                </c:pt>
                <c:pt idx="3226">
                  <c:v>32.047274625001592</c:v>
                </c:pt>
                <c:pt idx="3227">
                  <c:v>32.057206625002436</c:v>
                </c:pt>
                <c:pt idx="3228">
                  <c:v>32.067138625003281</c:v>
                </c:pt>
                <c:pt idx="3229">
                  <c:v>32.077069624996511</c:v>
                </c:pt>
                <c:pt idx="3230">
                  <c:v>32.087001624997356</c:v>
                </c:pt>
                <c:pt idx="3231">
                  <c:v>32.096933624998201</c:v>
                </c:pt>
                <c:pt idx="3232">
                  <c:v>32.106865624999045</c:v>
                </c:pt>
                <c:pt idx="3233">
                  <c:v>32.116796625006828</c:v>
                </c:pt>
                <c:pt idx="3234">
                  <c:v>32.12672862499312</c:v>
                </c:pt>
                <c:pt idx="3235">
                  <c:v>32.136660624993965</c:v>
                </c:pt>
                <c:pt idx="3236">
                  <c:v>32.146591625001747</c:v>
                </c:pt>
                <c:pt idx="3237">
                  <c:v>32.156523625002592</c:v>
                </c:pt>
                <c:pt idx="3238">
                  <c:v>32.166455625003437</c:v>
                </c:pt>
                <c:pt idx="3239">
                  <c:v>32.176387625004281</c:v>
                </c:pt>
                <c:pt idx="3240">
                  <c:v>32.186318624997512</c:v>
                </c:pt>
                <c:pt idx="3241">
                  <c:v>32.196250624998356</c:v>
                </c:pt>
                <c:pt idx="3242">
                  <c:v>32.206182624999201</c:v>
                </c:pt>
                <c:pt idx="3243">
                  <c:v>32.216114625000046</c:v>
                </c:pt>
                <c:pt idx="3244">
                  <c:v>32.226045624993276</c:v>
                </c:pt>
                <c:pt idx="3245">
                  <c:v>32.235977624994121</c:v>
                </c:pt>
                <c:pt idx="3246">
                  <c:v>32.245909624994965</c:v>
                </c:pt>
                <c:pt idx="3247">
                  <c:v>32.255840625002747</c:v>
                </c:pt>
                <c:pt idx="3248">
                  <c:v>32.265772625003592</c:v>
                </c:pt>
                <c:pt idx="3249">
                  <c:v>32.275704625004437</c:v>
                </c:pt>
                <c:pt idx="3250">
                  <c:v>32.285636625005282</c:v>
                </c:pt>
                <c:pt idx="3251">
                  <c:v>32.295567624998512</c:v>
                </c:pt>
                <c:pt idx="3252">
                  <c:v>32.305499624999356</c:v>
                </c:pt>
                <c:pt idx="3253">
                  <c:v>32.315431625000201</c:v>
                </c:pt>
                <c:pt idx="3254">
                  <c:v>32.325363625001046</c:v>
                </c:pt>
                <c:pt idx="3255">
                  <c:v>32.335294624994276</c:v>
                </c:pt>
                <c:pt idx="3256">
                  <c:v>32.345226624995121</c:v>
                </c:pt>
                <c:pt idx="3257">
                  <c:v>32.355158624995966</c:v>
                </c:pt>
                <c:pt idx="3258">
                  <c:v>32.365089625003748</c:v>
                </c:pt>
                <c:pt idx="3259">
                  <c:v>32.375021625004592</c:v>
                </c:pt>
                <c:pt idx="3260">
                  <c:v>32.384953625005437</c:v>
                </c:pt>
                <c:pt idx="3261">
                  <c:v>32.394885625006282</c:v>
                </c:pt>
                <c:pt idx="3262">
                  <c:v>32.404816624999512</c:v>
                </c:pt>
                <c:pt idx="3263">
                  <c:v>32.414748625000357</c:v>
                </c:pt>
                <c:pt idx="3264">
                  <c:v>32.424680625001201</c:v>
                </c:pt>
                <c:pt idx="3265">
                  <c:v>32.434612625002046</c:v>
                </c:pt>
                <c:pt idx="3266">
                  <c:v>32.444543624995276</c:v>
                </c:pt>
                <c:pt idx="3267">
                  <c:v>32.454475624996121</c:v>
                </c:pt>
                <c:pt idx="3268">
                  <c:v>32.464407624996966</c:v>
                </c:pt>
                <c:pt idx="3269">
                  <c:v>32.474338625004748</c:v>
                </c:pt>
                <c:pt idx="3270">
                  <c:v>32.484270625005593</c:v>
                </c:pt>
                <c:pt idx="3271">
                  <c:v>32.494202625006437</c:v>
                </c:pt>
                <c:pt idx="3272">
                  <c:v>32.504134625007282</c:v>
                </c:pt>
                <c:pt idx="3273">
                  <c:v>32.514065625000512</c:v>
                </c:pt>
                <c:pt idx="3274">
                  <c:v>32.523997625001357</c:v>
                </c:pt>
                <c:pt idx="3275">
                  <c:v>32.533929625002202</c:v>
                </c:pt>
                <c:pt idx="3276">
                  <c:v>32.543861625003046</c:v>
                </c:pt>
                <c:pt idx="3277">
                  <c:v>32.553792624996277</c:v>
                </c:pt>
                <c:pt idx="3278">
                  <c:v>32.563724624997121</c:v>
                </c:pt>
                <c:pt idx="3279">
                  <c:v>32.573656624997966</c:v>
                </c:pt>
                <c:pt idx="3280">
                  <c:v>32.583588624998811</c:v>
                </c:pt>
                <c:pt idx="3281">
                  <c:v>32.593519625006593</c:v>
                </c:pt>
                <c:pt idx="3282">
                  <c:v>32.603451624992886</c:v>
                </c:pt>
                <c:pt idx="3283">
                  <c:v>32.61338362499373</c:v>
                </c:pt>
                <c:pt idx="3284">
                  <c:v>32.623314625001512</c:v>
                </c:pt>
                <c:pt idx="3285">
                  <c:v>32.633246625002357</c:v>
                </c:pt>
                <c:pt idx="3286">
                  <c:v>32.643178625003202</c:v>
                </c:pt>
                <c:pt idx="3287">
                  <c:v>32.653110625004047</c:v>
                </c:pt>
                <c:pt idx="3288">
                  <c:v>32.663041624997277</c:v>
                </c:pt>
                <c:pt idx="3289">
                  <c:v>32.672973624998122</c:v>
                </c:pt>
                <c:pt idx="3290">
                  <c:v>32.682905624998966</c:v>
                </c:pt>
                <c:pt idx="3291">
                  <c:v>32.692837624999811</c:v>
                </c:pt>
                <c:pt idx="3292">
                  <c:v>32.702768624993041</c:v>
                </c:pt>
                <c:pt idx="3293">
                  <c:v>32.712701750002452</c:v>
                </c:pt>
                <c:pt idx="3294">
                  <c:v>32.722633750003297</c:v>
                </c:pt>
                <c:pt idx="3295">
                  <c:v>32.732565750004142</c:v>
                </c:pt>
                <c:pt idx="3296">
                  <c:v>32.742496749997372</c:v>
                </c:pt>
                <c:pt idx="3297">
                  <c:v>32.752428749998217</c:v>
                </c:pt>
                <c:pt idx="3298">
                  <c:v>32.762360749999061</c:v>
                </c:pt>
                <c:pt idx="3299">
                  <c:v>32.772291750006843</c:v>
                </c:pt>
                <c:pt idx="3300">
                  <c:v>32.782223749993136</c:v>
                </c:pt>
                <c:pt idx="3301">
                  <c:v>32.792155749993981</c:v>
                </c:pt>
                <c:pt idx="3302">
                  <c:v>32.802087749994826</c:v>
                </c:pt>
                <c:pt idx="3303">
                  <c:v>32.812018750002608</c:v>
                </c:pt>
                <c:pt idx="3304">
                  <c:v>32.821950750003452</c:v>
                </c:pt>
                <c:pt idx="3305">
                  <c:v>32.831882750004297</c:v>
                </c:pt>
                <c:pt idx="3306">
                  <c:v>32.841814750005142</c:v>
                </c:pt>
                <c:pt idx="3307">
                  <c:v>32.851745749998372</c:v>
                </c:pt>
                <c:pt idx="3308">
                  <c:v>32.861677749999217</c:v>
                </c:pt>
                <c:pt idx="3309">
                  <c:v>32.871609750000061</c:v>
                </c:pt>
                <c:pt idx="3310">
                  <c:v>32.881541750000906</c:v>
                </c:pt>
                <c:pt idx="3311">
                  <c:v>32.891472749994136</c:v>
                </c:pt>
                <c:pt idx="3312">
                  <c:v>32.901404749994981</c:v>
                </c:pt>
                <c:pt idx="3313">
                  <c:v>32.911336749995826</c:v>
                </c:pt>
                <c:pt idx="3314">
                  <c:v>32.921267750003608</c:v>
                </c:pt>
                <c:pt idx="3315">
                  <c:v>32.931199750004453</c:v>
                </c:pt>
                <c:pt idx="3316">
                  <c:v>32.941131750005297</c:v>
                </c:pt>
                <c:pt idx="3317">
                  <c:v>32.951063750006142</c:v>
                </c:pt>
                <c:pt idx="3318">
                  <c:v>32.960994749999372</c:v>
                </c:pt>
                <c:pt idx="3319">
                  <c:v>32.970926750000217</c:v>
                </c:pt>
                <c:pt idx="3320">
                  <c:v>32.980858750001062</c:v>
                </c:pt>
                <c:pt idx="3321">
                  <c:v>32.990790750001906</c:v>
                </c:pt>
                <c:pt idx="3322">
                  <c:v>33.000721749995137</c:v>
                </c:pt>
                <c:pt idx="3323">
                  <c:v>33.010653749995981</c:v>
                </c:pt>
                <c:pt idx="3324">
                  <c:v>33.020585749996826</c:v>
                </c:pt>
                <c:pt idx="3325">
                  <c:v>33.030516750004608</c:v>
                </c:pt>
                <c:pt idx="3326">
                  <c:v>33.040448750005453</c:v>
                </c:pt>
                <c:pt idx="3327">
                  <c:v>33.050380750006298</c:v>
                </c:pt>
                <c:pt idx="3328">
                  <c:v>33.060312750007142</c:v>
                </c:pt>
                <c:pt idx="3329">
                  <c:v>33.070243750000373</c:v>
                </c:pt>
                <c:pt idx="3330">
                  <c:v>33.080175750001217</c:v>
                </c:pt>
                <c:pt idx="3331">
                  <c:v>33.090107750002062</c:v>
                </c:pt>
                <c:pt idx="3332">
                  <c:v>33.100039750002907</c:v>
                </c:pt>
                <c:pt idx="3333">
                  <c:v>33.109970749996137</c:v>
                </c:pt>
                <c:pt idx="3334">
                  <c:v>33.119902749996982</c:v>
                </c:pt>
                <c:pt idx="3335">
                  <c:v>33.129834749997826</c:v>
                </c:pt>
                <c:pt idx="3336">
                  <c:v>33.139766749998671</c:v>
                </c:pt>
                <c:pt idx="3337">
                  <c:v>33.149697750006453</c:v>
                </c:pt>
                <c:pt idx="3338">
                  <c:v>33.159629750007298</c:v>
                </c:pt>
                <c:pt idx="3339">
                  <c:v>33.169561749993591</c:v>
                </c:pt>
                <c:pt idx="3340">
                  <c:v>33.179492750001373</c:v>
                </c:pt>
                <c:pt idx="3341">
                  <c:v>33.189424750002217</c:v>
                </c:pt>
                <c:pt idx="3342">
                  <c:v>33.199356750003062</c:v>
                </c:pt>
                <c:pt idx="3343">
                  <c:v>33.209288750003907</c:v>
                </c:pt>
                <c:pt idx="3344">
                  <c:v>33.219219749997137</c:v>
                </c:pt>
                <c:pt idx="3345">
                  <c:v>33.229151749997982</c:v>
                </c:pt>
                <c:pt idx="3346">
                  <c:v>33.239083749998827</c:v>
                </c:pt>
                <c:pt idx="3347">
                  <c:v>33.249015749999671</c:v>
                </c:pt>
                <c:pt idx="3348">
                  <c:v>33.258946749992901</c:v>
                </c:pt>
                <c:pt idx="3349">
                  <c:v>33.268878749993746</c:v>
                </c:pt>
                <c:pt idx="3350">
                  <c:v>33.278810749994591</c:v>
                </c:pt>
                <c:pt idx="3351">
                  <c:v>33.288742749995436</c:v>
                </c:pt>
                <c:pt idx="3352">
                  <c:v>33.298673750003218</c:v>
                </c:pt>
                <c:pt idx="3353">
                  <c:v>33.308605750004062</c:v>
                </c:pt>
                <c:pt idx="3354">
                  <c:v>33.318537750004907</c:v>
                </c:pt>
                <c:pt idx="3355">
                  <c:v>33.328468749998137</c:v>
                </c:pt>
                <c:pt idx="3356">
                  <c:v>33.338400749998982</c:v>
                </c:pt>
                <c:pt idx="3357">
                  <c:v>33.348332749999827</c:v>
                </c:pt>
                <c:pt idx="3358">
                  <c:v>33.358264750000671</c:v>
                </c:pt>
                <c:pt idx="3359">
                  <c:v>33.368195749993902</c:v>
                </c:pt>
                <c:pt idx="3360">
                  <c:v>33.378127749994746</c:v>
                </c:pt>
                <c:pt idx="3361">
                  <c:v>33.388059749995591</c:v>
                </c:pt>
                <c:pt idx="3362">
                  <c:v>33.397991749996436</c:v>
                </c:pt>
                <c:pt idx="3363">
                  <c:v>33.407922750004218</c:v>
                </c:pt>
                <c:pt idx="3364">
                  <c:v>33.417854750005063</c:v>
                </c:pt>
                <c:pt idx="3365">
                  <c:v>33.427786750005907</c:v>
                </c:pt>
                <c:pt idx="3366">
                  <c:v>33.437717749999138</c:v>
                </c:pt>
                <c:pt idx="3367">
                  <c:v>33.447649749999982</c:v>
                </c:pt>
                <c:pt idx="3368">
                  <c:v>33.457581750000827</c:v>
                </c:pt>
                <c:pt idx="3369">
                  <c:v>33.467513750001672</c:v>
                </c:pt>
                <c:pt idx="3370">
                  <c:v>33.477444749994902</c:v>
                </c:pt>
                <c:pt idx="3371">
                  <c:v>33.487376749995747</c:v>
                </c:pt>
                <c:pt idx="3372">
                  <c:v>33.497308749996591</c:v>
                </c:pt>
                <c:pt idx="3373">
                  <c:v>33.507240749997436</c:v>
                </c:pt>
                <c:pt idx="3374">
                  <c:v>33.517171750005218</c:v>
                </c:pt>
                <c:pt idx="3375">
                  <c:v>33.527103750006063</c:v>
                </c:pt>
                <c:pt idx="3376">
                  <c:v>33.537035750006908</c:v>
                </c:pt>
                <c:pt idx="3377">
                  <c:v>33.5469677499932</c:v>
                </c:pt>
                <c:pt idx="3378">
                  <c:v>33.556898750000983</c:v>
                </c:pt>
                <c:pt idx="3379">
                  <c:v>33.566830750001827</c:v>
                </c:pt>
                <c:pt idx="3380">
                  <c:v>33.576762750002672</c:v>
                </c:pt>
                <c:pt idx="3381">
                  <c:v>33.586694750003517</c:v>
                </c:pt>
                <c:pt idx="3382">
                  <c:v>33.596625749996747</c:v>
                </c:pt>
                <c:pt idx="3383">
                  <c:v>33.606557749997592</c:v>
                </c:pt>
                <c:pt idx="3384">
                  <c:v>33.616489749998436</c:v>
                </c:pt>
                <c:pt idx="3385">
                  <c:v>33.626421749999281</c:v>
                </c:pt>
                <c:pt idx="3386">
                  <c:v>33.636352750007063</c:v>
                </c:pt>
                <c:pt idx="3387">
                  <c:v>33.646284749993356</c:v>
                </c:pt>
                <c:pt idx="3388">
                  <c:v>33.656216749994201</c:v>
                </c:pt>
                <c:pt idx="3389">
                  <c:v>33.666147750001983</c:v>
                </c:pt>
                <c:pt idx="3390">
                  <c:v>33.676079750002827</c:v>
                </c:pt>
                <c:pt idx="3391">
                  <c:v>33.686011750003672</c:v>
                </c:pt>
                <c:pt idx="3392">
                  <c:v>33.695943750004517</c:v>
                </c:pt>
                <c:pt idx="3393">
                  <c:v>33.705873500002781</c:v>
                </c:pt>
                <c:pt idx="3394">
                  <c:v>33.715805500003626</c:v>
                </c:pt>
                <c:pt idx="3395">
                  <c:v>33.72573750000447</c:v>
                </c:pt>
                <c:pt idx="3396">
                  <c:v>33.735669500005315</c:v>
                </c:pt>
                <c:pt idx="3397">
                  <c:v>33.745600499998545</c:v>
                </c:pt>
                <c:pt idx="3398">
                  <c:v>33.75553249999939</c:v>
                </c:pt>
                <c:pt idx="3399">
                  <c:v>33.765464500000235</c:v>
                </c:pt>
                <c:pt idx="3400">
                  <c:v>33.775396500001079</c:v>
                </c:pt>
                <c:pt idx="3401">
                  <c:v>33.78532749999431</c:v>
                </c:pt>
                <c:pt idx="3402">
                  <c:v>33.795259499995154</c:v>
                </c:pt>
                <c:pt idx="3403">
                  <c:v>33.805191499995999</c:v>
                </c:pt>
                <c:pt idx="3404">
                  <c:v>33.815122500003781</c:v>
                </c:pt>
                <c:pt idx="3405">
                  <c:v>33.825054500004626</c:v>
                </c:pt>
                <c:pt idx="3406">
                  <c:v>33.834986500005471</c:v>
                </c:pt>
                <c:pt idx="3407">
                  <c:v>33.844918500006315</c:v>
                </c:pt>
                <c:pt idx="3408">
                  <c:v>33.854849499999546</c:v>
                </c:pt>
                <c:pt idx="3409">
                  <c:v>33.86478150000039</c:v>
                </c:pt>
                <c:pt idx="3410">
                  <c:v>33.874713500001235</c:v>
                </c:pt>
                <c:pt idx="3411">
                  <c:v>33.88464550000208</c:v>
                </c:pt>
                <c:pt idx="3412">
                  <c:v>33.89457649999531</c:v>
                </c:pt>
                <c:pt idx="3413">
                  <c:v>33.904508499996155</c:v>
                </c:pt>
                <c:pt idx="3414">
                  <c:v>33.914440499996999</c:v>
                </c:pt>
                <c:pt idx="3415">
                  <c:v>33.924372499997844</c:v>
                </c:pt>
                <c:pt idx="3416">
                  <c:v>33.934303500005626</c:v>
                </c:pt>
                <c:pt idx="3417">
                  <c:v>33.944235500006471</c:v>
                </c:pt>
                <c:pt idx="3418">
                  <c:v>33.954167500007316</c:v>
                </c:pt>
                <c:pt idx="3419">
                  <c:v>33.964098500000546</c:v>
                </c:pt>
                <c:pt idx="3420">
                  <c:v>33.97403050000139</c:v>
                </c:pt>
                <c:pt idx="3421">
                  <c:v>33.983962500002235</c:v>
                </c:pt>
                <c:pt idx="3422">
                  <c:v>33.99389450000308</c:v>
                </c:pt>
                <c:pt idx="3423">
                  <c:v>34.00382549999631</c:v>
                </c:pt>
                <c:pt idx="3424">
                  <c:v>34.013757499997155</c:v>
                </c:pt>
                <c:pt idx="3425">
                  <c:v>34.023689499998</c:v>
                </c:pt>
                <c:pt idx="3426">
                  <c:v>34.033621499998844</c:v>
                </c:pt>
                <c:pt idx="3427">
                  <c:v>34.043552500006626</c:v>
                </c:pt>
                <c:pt idx="3428">
                  <c:v>34.053484499992919</c:v>
                </c:pt>
                <c:pt idx="3429">
                  <c:v>34.063416499993764</c:v>
                </c:pt>
                <c:pt idx="3430">
                  <c:v>34.073348499994609</c:v>
                </c:pt>
                <c:pt idx="3431">
                  <c:v>34.083279500002391</c:v>
                </c:pt>
                <c:pt idx="3432">
                  <c:v>34.093211500003235</c:v>
                </c:pt>
                <c:pt idx="3433">
                  <c:v>34.10314350000408</c:v>
                </c:pt>
                <c:pt idx="3434">
                  <c:v>34.11307449999731</c:v>
                </c:pt>
                <c:pt idx="3435">
                  <c:v>34.123006499998155</c:v>
                </c:pt>
                <c:pt idx="3436">
                  <c:v>34.132938499999</c:v>
                </c:pt>
                <c:pt idx="3437">
                  <c:v>34.142870499999844</c:v>
                </c:pt>
                <c:pt idx="3438">
                  <c:v>34.152801499993075</c:v>
                </c:pt>
                <c:pt idx="3439">
                  <c:v>34.162733499993919</c:v>
                </c:pt>
                <c:pt idx="3440">
                  <c:v>34.172665499994764</c:v>
                </c:pt>
                <c:pt idx="3441">
                  <c:v>34.182597499995609</c:v>
                </c:pt>
                <c:pt idx="3442">
                  <c:v>34.192528500003391</c:v>
                </c:pt>
                <c:pt idx="3443">
                  <c:v>34.202460500004236</c:v>
                </c:pt>
                <c:pt idx="3444">
                  <c:v>34.21239250000508</c:v>
                </c:pt>
                <c:pt idx="3445">
                  <c:v>34.222324500005925</c:v>
                </c:pt>
                <c:pt idx="3446">
                  <c:v>34.232255499999155</c:v>
                </c:pt>
                <c:pt idx="3447">
                  <c:v>34.2421875</c:v>
                </c:pt>
                <c:pt idx="3448">
                  <c:v>34.252119500000845</c:v>
                </c:pt>
                <c:pt idx="3449">
                  <c:v>34.262051500001689</c:v>
                </c:pt>
                <c:pt idx="3450">
                  <c:v>34.27198249999492</c:v>
                </c:pt>
                <c:pt idx="3451">
                  <c:v>34.281914499995764</c:v>
                </c:pt>
                <c:pt idx="3452">
                  <c:v>34.291846499996609</c:v>
                </c:pt>
                <c:pt idx="3453">
                  <c:v>34.301778499997454</c:v>
                </c:pt>
                <c:pt idx="3454">
                  <c:v>34.311709500005236</c:v>
                </c:pt>
                <c:pt idx="3455">
                  <c:v>34.321641500006081</c:v>
                </c:pt>
                <c:pt idx="3456">
                  <c:v>34.331573500006925</c:v>
                </c:pt>
                <c:pt idx="3457">
                  <c:v>34.341504500000156</c:v>
                </c:pt>
                <c:pt idx="3458">
                  <c:v>34.351436500001</c:v>
                </c:pt>
                <c:pt idx="3459">
                  <c:v>34.361368500001845</c:v>
                </c:pt>
                <c:pt idx="3460">
                  <c:v>34.37130050000269</c:v>
                </c:pt>
                <c:pt idx="3461">
                  <c:v>34.38123149999592</c:v>
                </c:pt>
                <c:pt idx="3462">
                  <c:v>34.391163499996765</c:v>
                </c:pt>
                <c:pt idx="3463">
                  <c:v>34.401095499997609</c:v>
                </c:pt>
                <c:pt idx="3464">
                  <c:v>34.411027499998454</c:v>
                </c:pt>
                <c:pt idx="3465">
                  <c:v>34.420958500006236</c:v>
                </c:pt>
                <c:pt idx="3466">
                  <c:v>34.430890500007081</c:v>
                </c:pt>
                <c:pt idx="3467">
                  <c:v>34.440822499993374</c:v>
                </c:pt>
                <c:pt idx="3468">
                  <c:v>34.450754499994218</c:v>
                </c:pt>
                <c:pt idx="3469">
                  <c:v>34.460685500002</c:v>
                </c:pt>
                <c:pt idx="3470">
                  <c:v>34.470617500002845</c:v>
                </c:pt>
                <c:pt idx="3471">
                  <c:v>34.48054950000369</c:v>
                </c:pt>
                <c:pt idx="3472">
                  <c:v>34.490481500004535</c:v>
                </c:pt>
                <c:pt idx="3473">
                  <c:v>34.500412499997765</c:v>
                </c:pt>
                <c:pt idx="3474">
                  <c:v>34.51034449999861</c:v>
                </c:pt>
                <c:pt idx="3475">
                  <c:v>34.520276499999454</c:v>
                </c:pt>
                <c:pt idx="3476">
                  <c:v>34.530207500007236</c:v>
                </c:pt>
                <c:pt idx="3477">
                  <c:v>34.540139499993529</c:v>
                </c:pt>
                <c:pt idx="3478">
                  <c:v>34.550071499994374</c:v>
                </c:pt>
                <c:pt idx="3479">
                  <c:v>34.560003499995219</c:v>
                </c:pt>
                <c:pt idx="3480">
                  <c:v>34.569934500003001</c:v>
                </c:pt>
                <c:pt idx="3481">
                  <c:v>34.579866500003845</c:v>
                </c:pt>
                <c:pt idx="3482">
                  <c:v>34.58979850000469</c:v>
                </c:pt>
                <c:pt idx="3483">
                  <c:v>34.599730500005535</c:v>
                </c:pt>
                <c:pt idx="3484">
                  <c:v>34.609661499998765</c:v>
                </c:pt>
                <c:pt idx="3485">
                  <c:v>34.61959349999961</c:v>
                </c:pt>
                <c:pt idx="3486">
                  <c:v>34.629525500000454</c:v>
                </c:pt>
                <c:pt idx="3487">
                  <c:v>34.639457500001299</c:v>
                </c:pt>
                <c:pt idx="3488">
                  <c:v>34.649388499994529</c:v>
                </c:pt>
                <c:pt idx="3489">
                  <c:v>34.659320499995374</c:v>
                </c:pt>
                <c:pt idx="3490">
                  <c:v>34.669252499996219</c:v>
                </c:pt>
                <c:pt idx="3491">
                  <c:v>34.679184499997064</c:v>
                </c:pt>
                <c:pt idx="3492">
                  <c:v>34.689115500004846</c:v>
                </c:pt>
                <c:pt idx="3493">
                  <c:v>34.69904750000569</c:v>
                </c:pt>
                <c:pt idx="3494">
                  <c:v>34.70897966666962</c:v>
                </c:pt>
                <c:pt idx="3495">
                  <c:v>34.71891066666285</c:v>
                </c:pt>
                <c:pt idx="3496">
                  <c:v>34.728842666663695</c:v>
                </c:pt>
                <c:pt idx="3497">
                  <c:v>34.73877466666454</c:v>
                </c:pt>
                <c:pt idx="3498">
                  <c:v>34.748706666665385</c:v>
                </c:pt>
                <c:pt idx="3499">
                  <c:v>34.758637666673167</c:v>
                </c:pt>
                <c:pt idx="3500">
                  <c:v>34.768569666674011</c:v>
                </c:pt>
                <c:pt idx="3501">
                  <c:v>34.778501666660304</c:v>
                </c:pt>
                <c:pt idx="3502">
                  <c:v>34.788433666661149</c:v>
                </c:pt>
                <c:pt idx="3503">
                  <c:v>34.798364666668931</c:v>
                </c:pt>
                <c:pt idx="3504">
                  <c:v>34.808296666669776</c:v>
                </c:pt>
                <c:pt idx="3505">
                  <c:v>34.81822866667062</c:v>
                </c:pt>
                <c:pt idx="3506">
                  <c:v>34.828160666671465</c:v>
                </c:pt>
                <c:pt idx="3507">
                  <c:v>34.838091666664695</c:v>
                </c:pt>
                <c:pt idx="3508">
                  <c:v>34.84802366666554</c:v>
                </c:pt>
                <c:pt idx="3509">
                  <c:v>34.857955666666385</c:v>
                </c:pt>
                <c:pt idx="3510">
                  <c:v>34.867887666667229</c:v>
                </c:pt>
                <c:pt idx="3511">
                  <c:v>34.87781866666046</c:v>
                </c:pt>
                <c:pt idx="3512">
                  <c:v>34.887750666661304</c:v>
                </c:pt>
                <c:pt idx="3513">
                  <c:v>34.897682666662149</c:v>
                </c:pt>
                <c:pt idx="3514">
                  <c:v>34.907614666662994</c:v>
                </c:pt>
                <c:pt idx="3515">
                  <c:v>34.917545666670776</c:v>
                </c:pt>
                <c:pt idx="3516">
                  <c:v>34.927477666671621</c:v>
                </c:pt>
                <c:pt idx="3517">
                  <c:v>34.937409666672465</c:v>
                </c:pt>
                <c:pt idx="3518">
                  <c:v>34.94734166667331</c:v>
                </c:pt>
                <c:pt idx="3519">
                  <c:v>34.95727266666654</c:v>
                </c:pt>
                <c:pt idx="3520">
                  <c:v>34.967204666667385</c:v>
                </c:pt>
                <c:pt idx="3521">
                  <c:v>34.97713666666823</c:v>
                </c:pt>
                <c:pt idx="3522">
                  <c:v>34.98706766666146</c:v>
                </c:pt>
                <c:pt idx="3523">
                  <c:v>34.996999666662305</c:v>
                </c:pt>
                <c:pt idx="3524">
                  <c:v>35.006931666663149</c:v>
                </c:pt>
                <c:pt idx="3525">
                  <c:v>35.016863666663994</c:v>
                </c:pt>
                <c:pt idx="3526">
                  <c:v>35.026794666671776</c:v>
                </c:pt>
                <c:pt idx="3527">
                  <c:v>35.036726666672621</c:v>
                </c:pt>
                <c:pt idx="3528">
                  <c:v>35.046658666673466</c:v>
                </c:pt>
                <c:pt idx="3529">
                  <c:v>35.056590666659758</c:v>
                </c:pt>
                <c:pt idx="3530">
                  <c:v>35.066521666667541</c:v>
                </c:pt>
                <c:pt idx="3531">
                  <c:v>35.076453666668385</c:v>
                </c:pt>
                <c:pt idx="3532">
                  <c:v>35.08638566666923</c:v>
                </c:pt>
                <c:pt idx="3533">
                  <c:v>35.096317666670075</c:v>
                </c:pt>
                <c:pt idx="3534">
                  <c:v>35.106248666663305</c:v>
                </c:pt>
                <c:pt idx="3535">
                  <c:v>35.11618066666415</c:v>
                </c:pt>
                <c:pt idx="3536">
                  <c:v>35.126112666664994</c:v>
                </c:pt>
                <c:pt idx="3537">
                  <c:v>35.136044666665839</c:v>
                </c:pt>
                <c:pt idx="3538">
                  <c:v>35.145975666673621</c:v>
                </c:pt>
                <c:pt idx="3539">
                  <c:v>35.155907666659914</c:v>
                </c:pt>
                <c:pt idx="3540">
                  <c:v>35.165839666660759</c:v>
                </c:pt>
                <c:pt idx="3541">
                  <c:v>35.175771666661603</c:v>
                </c:pt>
                <c:pt idx="3542">
                  <c:v>35.185702666669386</c:v>
                </c:pt>
                <c:pt idx="3543">
                  <c:v>35.19563466667023</c:v>
                </c:pt>
                <c:pt idx="3544">
                  <c:v>35.205566666671075</c:v>
                </c:pt>
                <c:pt idx="3545">
                  <c:v>35.215497666664305</c:v>
                </c:pt>
                <c:pt idx="3546">
                  <c:v>35.22542966666515</c:v>
                </c:pt>
                <c:pt idx="3547">
                  <c:v>35.235361666665995</c:v>
                </c:pt>
                <c:pt idx="3548">
                  <c:v>35.245293666666839</c:v>
                </c:pt>
                <c:pt idx="3549">
                  <c:v>35.255224666660069</c:v>
                </c:pt>
                <c:pt idx="3550">
                  <c:v>35.265156666660914</c:v>
                </c:pt>
                <c:pt idx="3551">
                  <c:v>35.275088666661759</c:v>
                </c:pt>
                <c:pt idx="3552">
                  <c:v>35.285020666662604</c:v>
                </c:pt>
                <c:pt idx="3553">
                  <c:v>35.294951666670386</c:v>
                </c:pt>
                <c:pt idx="3554">
                  <c:v>35.30488366667123</c:v>
                </c:pt>
                <c:pt idx="3555">
                  <c:v>35.314815666672075</c:v>
                </c:pt>
                <c:pt idx="3556">
                  <c:v>35.32474766667292</c:v>
                </c:pt>
                <c:pt idx="3557">
                  <c:v>35.33467866666615</c:v>
                </c:pt>
                <c:pt idx="3558">
                  <c:v>35.344610666666995</c:v>
                </c:pt>
                <c:pt idx="3559">
                  <c:v>35.35454266666784</c:v>
                </c:pt>
                <c:pt idx="3560">
                  <c:v>35.364474666668684</c:v>
                </c:pt>
                <c:pt idx="3561">
                  <c:v>35.374405666661914</c:v>
                </c:pt>
                <c:pt idx="3562">
                  <c:v>35.384337666662759</c:v>
                </c:pt>
                <c:pt idx="3563">
                  <c:v>35.394269666663604</c:v>
                </c:pt>
                <c:pt idx="3564">
                  <c:v>35.404201666664449</c:v>
                </c:pt>
                <c:pt idx="3565">
                  <c:v>35.414132666672231</c:v>
                </c:pt>
                <c:pt idx="3566">
                  <c:v>35.424064666673075</c:v>
                </c:pt>
                <c:pt idx="3567">
                  <c:v>35.43399666667392</c:v>
                </c:pt>
                <c:pt idx="3568">
                  <c:v>35.443928666660213</c:v>
                </c:pt>
                <c:pt idx="3569">
                  <c:v>35.453859666667995</c:v>
                </c:pt>
                <c:pt idx="3570">
                  <c:v>35.46379166666884</c:v>
                </c:pt>
                <c:pt idx="3571">
                  <c:v>35.473723666669684</c:v>
                </c:pt>
                <c:pt idx="3572">
                  <c:v>35.483655666670529</c:v>
                </c:pt>
                <c:pt idx="3573">
                  <c:v>35.493586666663759</c:v>
                </c:pt>
                <c:pt idx="3574">
                  <c:v>35.503518666664604</c:v>
                </c:pt>
                <c:pt idx="3575">
                  <c:v>35.513450666665449</c:v>
                </c:pt>
                <c:pt idx="3576">
                  <c:v>35.523381666673231</c:v>
                </c:pt>
                <c:pt idx="3577">
                  <c:v>35.533313666659524</c:v>
                </c:pt>
                <c:pt idx="3578">
                  <c:v>35.543245666660368</c:v>
                </c:pt>
                <c:pt idx="3579">
                  <c:v>35.553177666661213</c:v>
                </c:pt>
                <c:pt idx="3580">
                  <c:v>35.563108666668995</c:v>
                </c:pt>
                <c:pt idx="3581">
                  <c:v>35.57304066666984</c:v>
                </c:pt>
                <c:pt idx="3582">
                  <c:v>35.582972666670685</c:v>
                </c:pt>
                <c:pt idx="3583">
                  <c:v>35.592904666671529</c:v>
                </c:pt>
                <c:pt idx="3584">
                  <c:v>35.60283566666476</c:v>
                </c:pt>
                <c:pt idx="3585">
                  <c:v>35.612767666665604</c:v>
                </c:pt>
                <c:pt idx="3586">
                  <c:v>35.622699666666449</c:v>
                </c:pt>
                <c:pt idx="3587">
                  <c:v>35.632631666667294</c:v>
                </c:pt>
                <c:pt idx="3588">
                  <c:v>35.642562666660524</c:v>
                </c:pt>
                <c:pt idx="3589">
                  <c:v>35.652494666661369</c:v>
                </c:pt>
                <c:pt idx="3590">
                  <c:v>35.662426666662213</c:v>
                </c:pt>
                <c:pt idx="3591">
                  <c:v>35.672358666663058</c:v>
                </c:pt>
                <c:pt idx="3592">
                  <c:v>35.68228966667084</c:v>
                </c:pt>
                <c:pt idx="3593">
                  <c:v>35.692221666671685</c:v>
                </c:pt>
                <c:pt idx="3594">
                  <c:v>35.70215366667253</c:v>
                </c:pt>
                <c:pt idx="3595">
                  <c:v>35.712086416664533</c:v>
                </c:pt>
                <c:pt idx="3596">
                  <c:v>35.722017416672315</c:v>
                </c:pt>
                <c:pt idx="3597">
                  <c:v>35.73194941667316</c:v>
                </c:pt>
                <c:pt idx="3598">
                  <c:v>35.741881416674005</c:v>
                </c:pt>
                <c:pt idx="3599">
                  <c:v>35.751813416660298</c:v>
                </c:pt>
                <c:pt idx="3600">
                  <c:v>35.76174441666808</c:v>
                </c:pt>
                <c:pt idx="3601">
                  <c:v>35.771676416668925</c:v>
                </c:pt>
                <c:pt idx="3602">
                  <c:v>35.781608416669769</c:v>
                </c:pt>
                <c:pt idx="3603">
                  <c:v>35.791539416662999</c:v>
                </c:pt>
                <c:pt idx="3604">
                  <c:v>35.801471416663844</c:v>
                </c:pt>
                <c:pt idx="3605">
                  <c:v>35.811403416664689</c:v>
                </c:pt>
                <c:pt idx="3606">
                  <c:v>35.821335416665534</c:v>
                </c:pt>
                <c:pt idx="3607">
                  <c:v>35.831266416673316</c:v>
                </c:pt>
                <c:pt idx="3608">
                  <c:v>35.841198416659608</c:v>
                </c:pt>
                <c:pt idx="3609">
                  <c:v>35.851130416660453</c:v>
                </c:pt>
                <c:pt idx="3610">
                  <c:v>35.861062416661298</c:v>
                </c:pt>
                <c:pt idx="3611">
                  <c:v>35.87099341666908</c:v>
                </c:pt>
                <c:pt idx="3612">
                  <c:v>35.880925416669925</c:v>
                </c:pt>
                <c:pt idx="3613">
                  <c:v>35.890857416670769</c:v>
                </c:pt>
                <c:pt idx="3614">
                  <c:v>35.900789416671614</c:v>
                </c:pt>
                <c:pt idx="3615">
                  <c:v>35.910720416664844</c:v>
                </c:pt>
                <c:pt idx="3616">
                  <c:v>35.920652416665689</c:v>
                </c:pt>
                <c:pt idx="3617">
                  <c:v>35.930584416666534</c:v>
                </c:pt>
                <c:pt idx="3618">
                  <c:v>35.940516416667379</c:v>
                </c:pt>
                <c:pt idx="3619">
                  <c:v>35.950447416660609</c:v>
                </c:pt>
                <c:pt idx="3620">
                  <c:v>35.960379416661453</c:v>
                </c:pt>
                <c:pt idx="3621">
                  <c:v>35.970311416662298</c:v>
                </c:pt>
                <c:pt idx="3622">
                  <c:v>35.980243416663143</c:v>
                </c:pt>
                <c:pt idx="3623">
                  <c:v>35.990174416670925</c:v>
                </c:pt>
                <c:pt idx="3624">
                  <c:v>36.00010641667177</c:v>
                </c:pt>
                <c:pt idx="3625">
                  <c:v>36.010038416672614</c:v>
                </c:pt>
                <c:pt idx="3626">
                  <c:v>36.019970416673459</c:v>
                </c:pt>
                <c:pt idx="3627">
                  <c:v>36.029901416666689</c:v>
                </c:pt>
                <c:pt idx="3628">
                  <c:v>36.039833416667534</c:v>
                </c:pt>
                <c:pt idx="3629">
                  <c:v>36.049765416668379</c:v>
                </c:pt>
                <c:pt idx="3630">
                  <c:v>36.059697416669223</c:v>
                </c:pt>
                <c:pt idx="3631">
                  <c:v>36.069628416662454</c:v>
                </c:pt>
                <c:pt idx="3632">
                  <c:v>36.079560416663298</c:v>
                </c:pt>
                <c:pt idx="3633">
                  <c:v>36.089492416664143</c:v>
                </c:pt>
                <c:pt idx="3634">
                  <c:v>36.099424416664988</c:v>
                </c:pt>
                <c:pt idx="3635">
                  <c:v>36.10935541667277</c:v>
                </c:pt>
                <c:pt idx="3636">
                  <c:v>36.119287416673615</c:v>
                </c:pt>
                <c:pt idx="3637">
                  <c:v>36.129219416659907</c:v>
                </c:pt>
                <c:pt idx="3638">
                  <c:v>36.139151416660752</c:v>
                </c:pt>
                <c:pt idx="3639">
                  <c:v>36.149082416668534</c:v>
                </c:pt>
                <c:pt idx="3640">
                  <c:v>36.159014416669379</c:v>
                </c:pt>
                <c:pt idx="3641">
                  <c:v>36.168946416670224</c:v>
                </c:pt>
                <c:pt idx="3642">
                  <c:v>36.178878416671068</c:v>
                </c:pt>
                <c:pt idx="3643">
                  <c:v>36.188809416664299</c:v>
                </c:pt>
                <c:pt idx="3644">
                  <c:v>36.198741416665143</c:v>
                </c:pt>
                <c:pt idx="3645">
                  <c:v>36.208673416665988</c:v>
                </c:pt>
                <c:pt idx="3646">
                  <c:v>36.21860441667377</c:v>
                </c:pt>
                <c:pt idx="3647">
                  <c:v>36.228536416660063</c:v>
                </c:pt>
                <c:pt idx="3648">
                  <c:v>36.238468416660908</c:v>
                </c:pt>
                <c:pt idx="3649">
                  <c:v>36.248400416661752</c:v>
                </c:pt>
                <c:pt idx="3650">
                  <c:v>36.258331416669535</c:v>
                </c:pt>
                <c:pt idx="3651">
                  <c:v>36.268263416670379</c:v>
                </c:pt>
                <c:pt idx="3652">
                  <c:v>36.278195416671224</c:v>
                </c:pt>
                <c:pt idx="3653">
                  <c:v>36.288127416672069</c:v>
                </c:pt>
                <c:pt idx="3654">
                  <c:v>36.298058416665299</c:v>
                </c:pt>
                <c:pt idx="3655">
                  <c:v>36.307990416666144</c:v>
                </c:pt>
                <c:pt idx="3656">
                  <c:v>36.317922416666988</c:v>
                </c:pt>
                <c:pt idx="3657">
                  <c:v>36.327854416667833</c:v>
                </c:pt>
                <c:pt idx="3658">
                  <c:v>36.337785416661063</c:v>
                </c:pt>
                <c:pt idx="3659">
                  <c:v>36.347717416661908</c:v>
                </c:pt>
                <c:pt idx="3660">
                  <c:v>36.357649416662753</c:v>
                </c:pt>
                <c:pt idx="3661">
                  <c:v>36.367581416663597</c:v>
                </c:pt>
                <c:pt idx="3662">
                  <c:v>36.377512416671379</c:v>
                </c:pt>
                <c:pt idx="3663">
                  <c:v>36.387444416672224</c:v>
                </c:pt>
                <c:pt idx="3664">
                  <c:v>36.397376416673069</c:v>
                </c:pt>
                <c:pt idx="3665">
                  <c:v>36.407308416673914</c:v>
                </c:pt>
                <c:pt idx="3666">
                  <c:v>36.417239416667144</c:v>
                </c:pt>
                <c:pt idx="3667">
                  <c:v>36.427171416667989</c:v>
                </c:pt>
                <c:pt idx="3668">
                  <c:v>36.437103416668833</c:v>
                </c:pt>
                <c:pt idx="3669">
                  <c:v>36.447035416669678</c:v>
                </c:pt>
                <c:pt idx="3670">
                  <c:v>36.456966416662908</c:v>
                </c:pt>
                <c:pt idx="3671">
                  <c:v>36.466898416663753</c:v>
                </c:pt>
                <c:pt idx="3672">
                  <c:v>36.476830416664598</c:v>
                </c:pt>
                <c:pt idx="3673">
                  <c:v>36.486762416665442</c:v>
                </c:pt>
                <c:pt idx="3674">
                  <c:v>36.496693416673224</c:v>
                </c:pt>
                <c:pt idx="3675">
                  <c:v>36.506625416659517</c:v>
                </c:pt>
                <c:pt idx="3676">
                  <c:v>36.516557416660362</c:v>
                </c:pt>
                <c:pt idx="3677">
                  <c:v>36.526489416661207</c:v>
                </c:pt>
                <c:pt idx="3678">
                  <c:v>36.536420416668989</c:v>
                </c:pt>
                <c:pt idx="3679">
                  <c:v>36.546352416669833</c:v>
                </c:pt>
                <c:pt idx="3680">
                  <c:v>36.556284416670678</c:v>
                </c:pt>
                <c:pt idx="3681">
                  <c:v>36.566216416671523</c:v>
                </c:pt>
                <c:pt idx="3682">
                  <c:v>36.576147416664753</c:v>
                </c:pt>
                <c:pt idx="3683">
                  <c:v>36.586079416665598</c:v>
                </c:pt>
                <c:pt idx="3684">
                  <c:v>36.596011416666443</c:v>
                </c:pt>
                <c:pt idx="3685">
                  <c:v>36.605943416667287</c:v>
                </c:pt>
                <c:pt idx="3686">
                  <c:v>36.615874416660517</c:v>
                </c:pt>
                <c:pt idx="3687">
                  <c:v>36.625806416661362</c:v>
                </c:pt>
                <c:pt idx="3688">
                  <c:v>36.635738416662207</c:v>
                </c:pt>
                <c:pt idx="3689">
                  <c:v>36.645670416663052</c:v>
                </c:pt>
                <c:pt idx="3690">
                  <c:v>36.655601416670834</c:v>
                </c:pt>
                <c:pt idx="3691">
                  <c:v>36.665533416671678</c:v>
                </c:pt>
                <c:pt idx="3692">
                  <c:v>36.675465416672523</c:v>
                </c:pt>
                <c:pt idx="3693">
                  <c:v>36.685397416673368</c:v>
                </c:pt>
                <c:pt idx="3694">
                  <c:v>36.695328416666598</c:v>
                </c:pt>
                <c:pt idx="3695">
                  <c:v>36.705260416667443</c:v>
                </c:pt>
                <c:pt idx="3696">
                  <c:v>36.715192041665432</c:v>
                </c:pt>
                <c:pt idx="3697">
                  <c:v>36.725124041666277</c:v>
                </c:pt>
                <c:pt idx="3698">
                  <c:v>36.735055041659507</c:v>
                </c:pt>
                <c:pt idx="3699">
                  <c:v>36.744987041660352</c:v>
                </c:pt>
                <c:pt idx="3700">
                  <c:v>36.754919041661196</c:v>
                </c:pt>
                <c:pt idx="3701">
                  <c:v>36.764851041662041</c:v>
                </c:pt>
                <c:pt idx="3702">
                  <c:v>36.774782041669823</c:v>
                </c:pt>
                <c:pt idx="3703">
                  <c:v>36.784714041670668</c:v>
                </c:pt>
                <c:pt idx="3704">
                  <c:v>36.794646041671513</c:v>
                </c:pt>
                <c:pt idx="3705">
                  <c:v>36.804578041672357</c:v>
                </c:pt>
                <c:pt idx="3706">
                  <c:v>36.814509041665588</c:v>
                </c:pt>
                <c:pt idx="3707">
                  <c:v>36.824441041666432</c:v>
                </c:pt>
                <c:pt idx="3708">
                  <c:v>36.834373041667277</c:v>
                </c:pt>
                <c:pt idx="3709">
                  <c:v>36.844305041668122</c:v>
                </c:pt>
                <c:pt idx="3710">
                  <c:v>36.854236041661352</c:v>
                </c:pt>
                <c:pt idx="3711">
                  <c:v>36.864168041662197</c:v>
                </c:pt>
                <c:pt idx="3712">
                  <c:v>36.874100041663041</c:v>
                </c:pt>
                <c:pt idx="3713">
                  <c:v>36.884032041663886</c:v>
                </c:pt>
                <c:pt idx="3714">
                  <c:v>36.893963041671668</c:v>
                </c:pt>
                <c:pt idx="3715">
                  <c:v>36.903895041672513</c:v>
                </c:pt>
                <c:pt idx="3716">
                  <c:v>36.913827041673358</c:v>
                </c:pt>
                <c:pt idx="3717">
                  <c:v>36.92375904165965</c:v>
                </c:pt>
                <c:pt idx="3718">
                  <c:v>36.933690041667433</c:v>
                </c:pt>
                <c:pt idx="3719">
                  <c:v>36.943622041668277</c:v>
                </c:pt>
                <c:pt idx="3720">
                  <c:v>36.953554041669122</c:v>
                </c:pt>
                <c:pt idx="3721">
                  <c:v>36.963485041662352</c:v>
                </c:pt>
                <c:pt idx="3722">
                  <c:v>36.973417041663197</c:v>
                </c:pt>
                <c:pt idx="3723">
                  <c:v>36.983349041664042</c:v>
                </c:pt>
                <c:pt idx="3724">
                  <c:v>36.993281041664886</c:v>
                </c:pt>
                <c:pt idx="3725">
                  <c:v>37.003213041665731</c:v>
                </c:pt>
                <c:pt idx="3726">
                  <c:v>37.013144041673513</c:v>
                </c:pt>
                <c:pt idx="3727">
                  <c:v>37.023076041659806</c:v>
                </c:pt>
                <c:pt idx="3728">
                  <c:v>37.033008041660651</c:v>
                </c:pt>
                <c:pt idx="3729">
                  <c:v>37.042940041661495</c:v>
                </c:pt>
                <c:pt idx="3730">
                  <c:v>37.052871041669277</c:v>
                </c:pt>
                <c:pt idx="3731">
                  <c:v>37.062803041670122</c:v>
                </c:pt>
                <c:pt idx="3732">
                  <c:v>37.072735041670967</c:v>
                </c:pt>
                <c:pt idx="3733">
                  <c:v>37.082667041671812</c:v>
                </c:pt>
                <c:pt idx="3734">
                  <c:v>37.092598041665042</c:v>
                </c:pt>
                <c:pt idx="3735">
                  <c:v>37.102530041665887</c:v>
                </c:pt>
                <c:pt idx="3736">
                  <c:v>37.112462041666731</c:v>
                </c:pt>
                <c:pt idx="3737">
                  <c:v>37.122394041667576</c:v>
                </c:pt>
                <c:pt idx="3738">
                  <c:v>37.132325041660806</c:v>
                </c:pt>
                <c:pt idx="3739">
                  <c:v>37.142257041661651</c:v>
                </c:pt>
                <c:pt idx="3740">
                  <c:v>37.152189041662496</c:v>
                </c:pt>
                <c:pt idx="3741">
                  <c:v>37.16212104166334</c:v>
                </c:pt>
                <c:pt idx="3742">
                  <c:v>37.172052041671122</c:v>
                </c:pt>
                <c:pt idx="3743">
                  <c:v>37.181984041671967</c:v>
                </c:pt>
                <c:pt idx="3744">
                  <c:v>37.191916041672812</c:v>
                </c:pt>
                <c:pt idx="3745">
                  <c:v>37.201848041673657</c:v>
                </c:pt>
                <c:pt idx="3746">
                  <c:v>37.211779041666887</c:v>
                </c:pt>
                <c:pt idx="3747">
                  <c:v>37.221711041667731</c:v>
                </c:pt>
                <c:pt idx="3748">
                  <c:v>37.231643041668576</c:v>
                </c:pt>
                <c:pt idx="3749">
                  <c:v>37.241574041661806</c:v>
                </c:pt>
                <c:pt idx="3750">
                  <c:v>37.251506041662651</c:v>
                </c:pt>
                <c:pt idx="3751">
                  <c:v>37.261438041663496</c:v>
                </c:pt>
                <c:pt idx="3752">
                  <c:v>37.271370041664341</c:v>
                </c:pt>
                <c:pt idx="3753">
                  <c:v>37.281301041672123</c:v>
                </c:pt>
                <c:pt idx="3754">
                  <c:v>37.291233041672967</c:v>
                </c:pt>
                <c:pt idx="3755">
                  <c:v>37.301165041673812</c:v>
                </c:pt>
                <c:pt idx="3756">
                  <c:v>37.311097041660105</c:v>
                </c:pt>
                <c:pt idx="3757">
                  <c:v>37.321028041667887</c:v>
                </c:pt>
                <c:pt idx="3758">
                  <c:v>37.330960041668732</c:v>
                </c:pt>
                <c:pt idx="3759">
                  <c:v>37.340892041669576</c:v>
                </c:pt>
                <c:pt idx="3760">
                  <c:v>37.350824041670421</c:v>
                </c:pt>
                <c:pt idx="3761">
                  <c:v>37.360755041663651</c:v>
                </c:pt>
                <c:pt idx="3762">
                  <c:v>37.370687041664496</c:v>
                </c:pt>
                <c:pt idx="3763">
                  <c:v>37.380619041665341</c:v>
                </c:pt>
                <c:pt idx="3764">
                  <c:v>37.390551041666185</c:v>
                </c:pt>
                <c:pt idx="3765">
                  <c:v>37.40048304166703</c:v>
                </c:pt>
                <c:pt idx="3766">
                  <c:v>37.41041404166026</c:v>
                </c:pt>
                <c:pt idx="3767">
                  <c:v>37.420346041661105</c:v>
                </c:pt>
                <c:pt idx="3768">
                  <c:v>37.43027804166195</c:v>
                </c:pt>
                <c:pt idx="3769">
                  <c:v>37.440209041669732</c:v>
                </c:pt>
                <c:pt idx="3770">
                  <c:v>37.450141041670577</c:v>
                </c:pt>
                <c:pt idx="3771">
                  <c:v>37.460073041671421</c:v>
                </c:pt>
              </c:numCache>
            </c:numRef>
          </c:xVal>
          <c:yVal>
            <c:numRef>
              <c:f>'Raw Data'!$C$2:$C$3773</c:f>
              <c:numCache>
                <c:formatCode>General</c:formatCode>
                <c:ptCount val="3772"/>
                <c:pt idx="0">
                  <c:v>1.1526031494140625E-2</c:v>
                </c:pt>
                <c:pt idx="1">
                  <c:v>1.9160156250000001E-2</c:v>
                </c:pt>
                <c:pt idx="2">
                  <c:v>2.0357666015625001E-2</c:v>
                </c:pt>
                <c:pt idx="3">
                  <c:v>1.3322296142578125E-2</c:v>
                </c:pt>
                <c:pt idx="4">
                  <c:v>5.0894165039062503E-3</c:v>
                </c:pt>
                <c:pt idx="5">
                  <c:v>1.43701171875E-2</c:v>
                </c:pt>
                <c:pt idx="6">
                  <c:v>6.1372375488281256E-3</c:v>
                </c:pt>
                <c:pt idx="7">
                  <c:v>1.7812957763671877E-2</c:v>
                </c:pt>
                <c:pt idx="8">
                  <c:v>2.3800506591796878E-2</c:v>
                </c:pt>
                <c:pt idx="9">
                  <c:v>1.466949462890625E-2</c:v>
                </c:pt>
                <c:pt idx="10">
                  <c:v>1.7513580322265625E-2</c:v>
                </c:pt>
                <c:pt idx="11">
                  <c:v>7.1850585937499999E-3</c:v>
                </c:pt>
                <c:pt idx="12">
                  <c:v>4.9397277832031253E-3</c:v>
                </c:pt>
                <c:pt idx="13">
                  <c:v>2.305206298828125E-2</c:v>
                </c:pt>
                <c:pt idx="14">
                  <c:v>2.125579833984375E-2</c:v>
                </c:pt>
                <c:pt idx="15">
                  <c:v>1.3621673583984376E-2</c:v>
                </c:pt>
                <c:pt idx="16">
                  <c:v>1.5118560791015626E-2</c:v>
                </c:pt>
                <c:pt idx="17">
                  <c:v>1.1675720214843751E-2</c:v>
                </c:pt>
                <c:pt idx="18">
                  <c:v>8.9813232421874999E-4</c:v>
                </c:pt>
                <c:pt idx="19">
                  <c:v>1.5867004394531252E-2</c:v>
                </c:pt>
                <c:pt idx="20">
                  <c:v>1.4519805908203126E-2</c:v>
                </c:pt>
                <c:pt idx="21">
                  <c:v>1.5567626953125E-2</c:v>
                </c:pt>
                <c:pt idx="22">
                  <c:v>1.9160156250000001E-2</c:v>
                </c:pt>
                <c:pt idx="23">
                  <c:v>1.3172607421875001E-2</c:v>
                </c:pt>
                <c:pt idx="24">
                  <c:v>1.1226654052734375E-2</c:v>
                </c:pt>
                <c:pt idx="25">
                  <c:v>1.3621673583984376E-2</c:v>
                </c:pt>
                <c:pt idx="26">
                  <c:v>9.2807006835937504E-3</c:v>
                </c:pt>
                <c:pt idx="27">
                  <c:v>1.1675720214843751E-2</c:v>
                </c:pt>
                <c:pt idx="28">
                  <c:v>7.933502197265626E-3</c:v>
                </c:pt>
                <c:pt idx="29">
                  <c:v>3.592529296875E-3</c:v>
                </c:pt>
                <c:pt idx="30">
                  <c:v>1.7663269042968752E-2</c:v>
                </c:pt>
                <c:pt idx="31">
                  <c:v>1.7812957763671877E-2</c:v>
                </c:pt>
                <c:pt idx="32">
                  <c:v>1.7812957763671877E-2</c:v>
                </c:pt>
                <c:pt idx="33">
                  <c:v>1.5118560791015626E-2</c:v>
                </c:pt>
                <c:pt idx="34">
                  <c:v>2.6195526123046875E-2</c:v>
                </c:pt>
                <c:pt idx="35">
                  <c:v>2.0956420898437501E-3</c:v>
                </c:pt>
                <c:pt idx="36">
                  <c:v>1.4220428466796876E-2</c:v>
                </c:pt>
                <c:pt idx="37">
                  <c:v>2.2303619384765626E-2</c:v>
                </c:pt>
                <c:pt idx="38">
                  <c:v>5.3887939453125004E-3</c:v>
                </c:pt>
                <c:pt idx="39">
                  <c:v>1.2573852539062501E-2</c:v>
                </c:pt>
                <c:pt idx="40">
                  <c:v>1.9309844970703125E-2</c:v>
                </c:pt>
                <c:pt idx="41">
                  <c:v>1.676513671875E-2</c:v>
                </c:pt>
                <c:pt idx="42">
                  <c:v>1.3022918701171875E-2</c:v>
                </c:pt>
                <c:pt idx="43">
                  <c:v>1.7064514160156252E-2</c:v>
                </c:pt>
                <c:pt idx="44">
                  <c:v>9.7297668457031247E-3</c:v>
                </c:pt>
                <c:pt idx="45">
                  <c:v>1.1975097656250001E-2</c:v>
                </c:pt>
                <c:pt idx="46">
                  <c:v>1.7962646484375001E-2</c:v>
                </c:pt>
                <c:pt idx="47">
                  <c:v>1.6316070556640624E-2</c:v>
                </c:pt>
                <c:pt idx="48">
                  <c:v>2.4399261474609375E-2</c:v>
                </c:pt>
                <c:pt idx="49">
                  <c:v>1.3172607421875001E-2</c:v>
                </c:pt>
                <c:pt idx="50">
                  <c:v>5.6881713867187505E-3</c:v>
                </c:pt>
                <c:pt idx="51">
                  <c:v>2.2004241943359377E-2</c:v>
                </c:pt>
                <c:pt idx="52">
                  <c:v>1.3471984863281251E-2</c:v>
                </c:pt>
                <c:pt idx="53">
                  <c:v>1.1675720214843751E-2</c:v>
                </c:pt>
                <c:pt idx="54">
                  <c:v>8.3825683593750002E-3</c:v>
                </c:pt>
                <c:pt idx="55">
                  <c:v>9.1310119628906262E-3</c:v>
                </c:pt>
                <c:pt idx="56">
                  <c:v>2.0058288574218749E-2</c:v>
                </c:pt>
                <c:pt idx="57">
                  <c:v>2.6195526123046875E-2</c:v>
                </c:pt>
                <c:pt idx="58">
                  <c:v>1.4220428466796876E-2</c:v>
                </c:pt>
                <c:pt idx="59">
                  <c:v>1.6615447998046876E-2</c:v>
                </c:pt>
                <c:pt idx="60">
                  <c:v>9.5800781250000005E-3</c:v>
                </c:pt>
                <c:pt idx="61">
                  <c:v>9.5800781250000005E-3</c:v>
                </c:pt>
                <c:pt idx="62">
                  <c:v>1.526824951171875E-2</c:v>
                </c:pt>
                <c:pt idx="63">
                  <c:v>1.3621673583984376E-2</c:v>
                </c:pt>
                <c:pt idx="64">
                  <c:v>1.9309844970703125E-2</c:v>
                </c:pt>
                <c:pt idx="65">
                  <c:v>1.6465759277343752E-2</c:v>
                </c:pt>
                <c:pt idx="66">
                  <c:v>1.8411712646484377E-2</c:v>
                </c:pt>
                <c:pt idx="67">
                  <c:v>1.1675720214843751E-2</c:v>
                </c:pt>
                <c:pt idx="68">
                  <c:v>1.0328521728515625E-2</c:v>
                </c:pt>
                <c:pt idx="69">
                  <c:v>1.8711090087890625E-2</c:v>
                </c:pt>
                <c:pt idx="70">
                  <c:v>1.9758911132812501E-2</c:v>
                </c:pt>
                <c:pt idx="71">
                  <c:v>1.8411712646484377E-2</c:v>
                </c:pt>
                <c:pt idx="72">
                  <c:v>2.5297393798828127E-2</c:v>
                </c:pt>
                <c:pt idx="73">
                  <c:v>1.3771362304687501E-2</c:v>
                </c:pt>
                <c:pt idx="74">
                  <c:v>6.7359924316406257E-3</c:v>
                </c:pt>
                <c:pt idx="75">
                  <c:v>1.6465759277343752E-2</c:v>
                </c:pt>
                <c:pt idx="76">
                  <c:v>2.0956420898437501E-2</c:v>
                </c:pt>
                <c:pt idx="77">
                  <c:v>1.61663818359375E-2</c:v>
                </c:pt>
                <c:pt idx="78">
                  <c:v>6.2869262695312506E-3</c:v>
                </c:pt>
                <c:pt idx="79">
                  <c:v>1.4819183349609376E-2</c:v>
                </c:pt>
                <c:pt idx="80">
                  <c:v>2.2303619384765626E-2</c:v>
                </c:pt>
                <c:pt idx="81">
                  <c:v>2.5447082519531251E-2</c:v>
                </c:pt>
                <c:pt idx="82">
                  <c:v>2.6195526123046875E-2</c:v>
                </c:pt>
                <c:pt idx="83">
                  <c:v>2.1555175781250002E-2</c:v>
                </c:pt>
                <c:pt idx="84">
                  <c:v>1.676513671875E-2</c:v>
                </c:pt>
                <c:pt idx="85">
                  <c:v>2.305206298828125E-2</c:v>
                </c:pt>
                <c:pt idx="86">
                  <c:v>9.7297668457031247E-3</c:v>
                </c:pt>
                <c:pt idx="87">
                  <c:v>7.7838134765625001E-3</c:v>
                </c:pt>
                <c:pt idx="88">
                  <c:v>2.424957275390625E-2</c:v>
                </c:pt>
                <c:pt idx="89">
                  <c:v>2.1106109619140626E-2</c:v>
                </c:pt>
                <c:pt idx="90">
                  <c:v>1.4819183349609376E-2</c:v>
                </c:pt>
                <c:pt idx="91">
                  <c:v>2.6195526123046875E-2</c:v>
                </c:pt>
                <c:pt idx="92">
                  <c:v>1.6016693115234376E-2</c:v>
                </c:pt>
                <c:pt idx="93">
                  <c:v>2.0207977294921877E-2</c:v>
                </c:pt>
                <c:pt idx="94">
                  <c:v>1.0029144287109375E-2</c:v>
                </c:pt>
                <c:pt idx="95">
                  <c:v>1.1675720214843751E-2</c:v>
                </c:pt>
                <c:pt idx="96">
                  <c:v>1.0927276611328125E-2</c:v>
                </c:pt>
                <c:pt idx="97">
                  <c:v>2.2303619384765626E-2</c:v>
                </c:pt>
                <c:pt idx="98">
                  <c:v>2.125579833984375E-2</c:v>
                </c:pt>
                <c:pt idx="99">
                  <c:v>1.3022918701171875E-2</c:v>
                </c:pt>
                <c:pt idx="100">
                  <c:v>2.2153930664062502E-2</c:v>
                </c:pt>
                <c:pt idx="101">
                  <c:v>2.5746459960937502E-2</c:v>
                </c:pt>
                <c:pt idx="102">
                  <c:v>2.1555175781250002E-2</c:v>
                </c:pt>
                <c:pt idx="103">
                  <c:v>7.7838134765625001E-3</c:v>
                </c:pt>
                <c:pt idx="104">
                  <c:v>1.6615447998046876E-2</c:v>
                </c:pt>
                <c:pt idx="105">
                  <c:v>1.1526031494140625E-2</c:v>
                </c:pt>
                <c:pt idx="106">
                  <c:v>1.7962646484375001E-2</c:v>
                </c:pt>
                <c:pt idx="107">
                  <c:v>1.5118560791015626E-2</c:v>
                </c:pt>
                <c:pt idx="108">
                  <c:v>2.0507354736328125E-2</c:v>
                </c:pt>
                <c:pt idx="109">
                  <c:v>1.676513671875E-2</c:v>
                </c:pt>
                <c:pt idx="110">
                  <c:v>1.3921051025390626E-2</c:v>
                </c:pt>
                <c:pt idx="111">
                  <c:v>2.7692413330078127E-2</c:v>
                </c:pt>
                <c:pt idx="112">
                  <c:v>1.5717315673828124E-2</c:v>
                </c:pt>
                <c:pt idx="113">
                  <c:v>1.0627899169921875E-2</c:v>
                </c:pt>
                <c:pt idx="114">
                  <c:v>2.8740234375E-2</c:v>
                </c:pt>
                <c:pt idx="115">
                  <c:v>3.0386810302734376E-2</c:v>
                </c:pt>
                <c:pt idx="116">
                  <c:v>1.6016693115234376E-2</c:v>
                </c:pt>
                <c:pt idx="117">
                  <c:v>7.4844360351562507E-4</c:v>
                </c:pt>
                <c:pt idx="118">
                  <c:v>6.4366149902343756E-3</c:v>
                </c:pt>
                <c:pt idx="119">
                  <c:v>9.4303894042968763E-3</c:v>
                </c:pt>
                <c:pt idx="120">
                  <c:v>2.9039611816406252E-2</c:v>
                </c:pt>
                <c:pt idx="121">
                  <c:v>3.9667510986328126E-2</c:v>
                </c:pt>
                <c:pt idx="122">
                  <c:v>3.8170623779296878E-2</c:v>
                </c:pt>
                <c:pt idx="123">
                  <c:v>1.2723541259765625E-2</c:v>
                </c:pt>
                <c:pt idx="124">
                  <c:v>1.5867004394531252E-2</c:v>
                </c:pt>
                <c:pt idx="125">
                  <c:v>1.2424163818359375E-2</c:v>
                </c:pt>
                <c:pt idx="126">
                  <c:v>1.1076965332031251E-2</c:v>
                </c:pt>
                <c:pt idx="127">
                  <c:v>1.8860778808593753E-2</c:v>
                </c:pt>
                <c:pt idx="128">
                  <c:v>1.6316070556640624E-2</c:v>
                </c:pt>
                <c:pt idx="129">
                  <c:v>1.7513580322265625E-2</c:v>
                </c:pt>
                <c:pt idx="130">
                  <c:v>8.9813232421875003E-3</c:v>
                </c:pt>
                <c:pt idx="131">
                  <c:v>3.89190673828125E-3</c:v>
                </c:pt>
                <c:pt idx="132">
                  <c:v>2.424957275390625E-2</c:v>
                </c:pt>
                <c:pt idx="133">
                  <c:v>2.0507354736328125E-2</c:v>
                </c:pt>
                <c:pt idx="134">
                  <c:v>1.6914825439453125E-2</c:v>
                </c:pt>
                <c:pt idx="135">
                  <c:v>1.9758911132812501E-2</c:v>
                </c:pt>
                <c:pt idx="136">
                  <c:v>1.7962646484375001E-2</c:v>
                </c:pt>
                <c:pt idx="137">
                  <c:v>1.7663269042968752E-2</c:v>
                </c:pt>
                <c:pt idx="138">
                  <c:v>2.7393035888671875E-2</c:v>
                </c:pt>
                <c:pt idx="139">
                  <c:v>2.6794281005859375E-2</c:v>
                </c:pt>
                <c:pt idx="140">
                  <c:v>1.3172607421875001E-2</c:v>
                </c:pt>
                <c:pt idx="141">
                  <c:v>1.6016693115234376E-2</c:v>
                </c:pt>
                <c:pt idx="142">
                  <c:v>7.334747314453125E-3</c:v>
                </c:pt>
                <c:pt idx="143">
                  <c:v>8.6819458007812503E-3</c:v>
                </c:pt>
                <c:pt idx="144">
                  <c:v>2.1555175781250002E-2</c:v>
                </c:pt>
                <c:pt idx="145">
                  <c:v>1.9758911132812501E-2</c:v>
                </c:pt>
                <c:pt idx="146">
                  <c:v>1.1376342773437501E-2</c:v>
                </c:pt>
                <c:pt idx="147">
                  <c:v>2.2602996826171878E-2</c:v>
                </c:pt>
                <c:pt idx="148">
                  <c:v>2.2602996826171878E-2</c:v>
                </c:pt>
                <c:pt idx="149">
                  <c:v>1.0777587890625001E-2</c:v>
                </c:pt>
                <c:pt idx="150">
                  <c:v>1.7064514160156252E-2</c:v>
                </c:pt>
                <c:pt idx="151">
                  <c:v>3.592529296875E-3</c:v>
                </c:pt>
                <c:pt idx="152">
                  <c:v>1.6615447998046876E-2</c:v>
                </c:pt>
                <c:pt idx="153">
                  <c:v>1.9010467529296877E-2</c:v>
                </c:pt>
                <c:pt idx="154">
                  <c:v>4.6403503417968752E-3</c:v>
                </c:pt>
                <c:pt idx="155">
                  <c:v>-2.9937744140625002E-4</c:v>
                </c:pt>
                <c:pt idx="156">
                  <c:v>3.592529296875E-3</c:v>
                </c:pt>
                <c:pt idx="157">
                  <c:v>2.3950195312500001E-3</c:v>
                </c:pt>
                <c:pt idx="158">
                  <c:v>1.1226654052734375E-2</c:v>
                </c:pt>
                <c:pt idx="159">
                  <c:v>1.1376342773437501E-2</c:v>
                </c:pt>
                <c:pt idx="160">
                  <c:v>1.3771362304687501E-2</c:v>
                </c:pt>
                <c:pt idx="161">
                  <c:v>1.0029144287109375E-2</c:v>
                </c:pt>
                <c:pt idx="162">
                  <c:v>1.2124786376953125E-2</c:v>
                </c:pt>
                <c:pt idx="163">
                  <c:v>1.7663269042968752E-2</c:v>
                </c:pt>
                <c:pt idx="164">
                  <c:v>1.7962646484375E-3</c:v>
                </c:pt>
                <c:pt idx="165">
                  <c:v>1.3022918701171875E-2</c:v>
                </c:pt>
                <c:pt idx="166">
                  <c:v>1.1226654052734375E-2</c:v>
                </c:pt>
                <c:pt idx="167">
                  <c:v>3.592529296875E-3</c:v>
                </c:pt>
                <c:pt idx="168">
                  <c:v>1.7214202880859376E-2</c:v>
                </c:pt>
                <c:pt idx="169">
                  <c:v>3.89190673828125E-3</c:v>
                </c:pt>
                <c:pt idx="170">
                  <c:v>7.0353698730468758E-3</c:v>
                </c:pt>
                <c:pt idx="171">
                  <c:v>1.1076965332031251E-2</c:v>
                </c:pt>
                <c:pt idx="172">
                  <c:v>1.1376342773437501E-2</c:v>
                </c:pt>
                <c:pt idx="173">
                  <c:v>1.3471984863281251E-3</c:v>
                </c:pt>
                <c:pt idx="174">
                  <c:v>3.742218017578125E-3</c:v>
                </c:pt>
                <c:pt idx="175">
                  <c:v>3.592529296875E-3</c:v>
                </c:pt>
                <c:pt idx="176">
                  <c:v>1.1975097656250001E-2</c:v>
                </c:pt>
                <c:pt idx="177">
                  <c:v>9.1310119628906262E-3</c:v>
                </c:pt>
                <c:pt idx="178">
                  <c:v>7.48443603515625E-3</c:v>
                </c:pt>
                <c:pt idx="179">
                  <c:v>1.1975097656250001E-3</c:v>
                </c:pt>
                <c:pt idx="180">
                  <c:v>1.5567626953125E-2</c:v>
                </c:pt>
                <c:pt idx="181">
                  <c:v>1.1226654052734375E-2</c:v>
                </c:pt>
                <c:pt idx="182">
                  <c:v>9.4303894042968763E-3</c:v>
                </c:pt>
                <c:pt idx="183">
                  <c:v>6.8856811523437507E-3</c:v>
                </c:pt>
                <c:pt idx="184">
                  <c:v>5.2391052246093753E-3</c:v>
                </c:pt>
                <c:pt idx="185">
                  <c:v>9.4303894042968763E-3</c:v>
                </c:pt>
                <c:pt idx="186">
                  <c:v>8.9813232421875003E-3</c:v>
                </c:pt>
                <c:pt idx="187">
                  <c:v>1.2573852539062501E-2</c:v>
                </c:pt>
                <c:pt idx="188">
                  <c:v>7.1850585937499999E-3</c:v>
                </c:pt>
                <c:pt idx="189">
                  <c:v>3.89190673828125E-3</c:v>
                </c:pt>
                <c:pt idx="190">
                  <c:v>1.8860778808593753E-2</c:v>
                </c:pt>
                <c:pt idx="191">
                  <c:v>9.1310119628906262E-3</c:v>
                </c:pt>
                <c:pt idx="192">
                  <c:v>6.7359924316406257E-3</c:v>
                </c:pt>
                <c:pt idx="193">
                  <c:v>-3.592529296875E-3</c:v>
                </c:pt>
                <c:pt idx="194">
                  <c:v>1.4070739746093752E-2</c:v>
                </c:pt>
                <c:pt idx="195">
                  <c:v>3.89190673828125E-3</c:v>
                </c:pt>
                <c:pt idx="196">
                  <c:v>6.1372375488281256E-3</c:v>
                </c:pt>
                <c:pt idx="197">
                  <c:v>8.0831909179687501E-3</c:v>
                </c:pt>
                <c:pt idx="198">
                  <c:v>3.1434631347656253E-3</c:v>
                </c:pt>
                <c:pt idx="199">
                  <c:v>1.4968872070312501E-3</c:v>
                </c:pt>
                <c:pt idx="200">
                  <c:v>2.8440856933593752E-3</c:v>
                </c:pt>
                <c:pt idx="201">
                  <c:v>7.7838134765625001E-3</c:v>
                </c:pt>
                <c:pt idx="202">
                  <c:v>-1.4968872070312501E-4</c:v>
                </c:pt>
                <c:pt idx="203">
                  <c:v>2.3501129150390626E-2</c:v>
                </c:pt>
                <c:pt idx="204">
                  <c:v>-4.49066162109375E-4</c:v>
                </c:pt>
                <c:pt idx="205">
                  <c:v>4.9397277832031253E-3</c:v>
                </c:pt>
                <c:pt idx="206">
                  <c:v>4.9397277832031253E-3</c:v>
                </c:pt>
                <c:pt idx="207">
                  <c:v>4.9397277832031253E-3</c:v>
                </c:pt>
                <c:pt idx="208">
                  <c:v>1.3771362304687501E-2</c:v>
                </c:pt>
                <c:pt idx="209">
                  <c:v>9.2807006835937504E-3</c:v>
                </c:pt>
                <c:pt idx="210">
                  <c:v>6.8856811523437507E-3</c:v>
                </c:pt>
                <c:pt idx="211">
                  <c:v>2.2153930664062502E-2</c:v>
                </c:pt>
                <c:pt idx="212">
                  <c:v>3.89190673828125E-3</c:v>
                </c:pt>
                <c:pt idx="213">
                  <c:v>2.0956420898437501E-3</c:v>
                </c:pt>
                <c:pt idx="214">
                  <c:v>8.5322570800781261E-3</c:v>
                </c:pt>
                <c:pt idx="215">
                  <c:v>-2.3950195312500001E-3</c:v>
                </c:pt>
                <c:pt idx="216">
                  <c:v>2.3950195312500002E-2</c:v>
                </c:pt>
                <c:pt idx="217">
                  <c:v>4.0415954589843751E-3</c:v>
                </c:pt>
                <c:pt idx="218">
                  <c:v>3.2931518554687503E-3</c:v>
                </c:pt>
                <c:pt idx="219">
                  <c:v>-2.9937744140625002E-4</c:v>
                </c:pt>
                <c:pt idx="220">
                  <c:v>1.6465759277343752E-3</c:v>
                </c:pt>
                <c:pt idx="221">
                  <c:v>1.7363891601562501E-2</c:v>
                </c:pt>
                <c:pt idx="222">
                  <c:v>-4.49066162109375E-4</c:v>
                </c:pt>
                <c:pt idx="223">
                  <c:v>-2.9937744140625002E-4</c:v>
                </c:pt>
                <c:pt idx="224">
                  <c:v>9.4303894042968763E-3</c:v>
                </c:pt>
                <c:pt idx="225">
                  <c:v>-6.4366149902343756E-3</c:v>
                </c:pt>
                <c:pt idx="226">
                  <c:v>-5.9875488281250003E-4</c:v>
                </c:pt>
                <c:pt idx="227">
                  <c:v>4.3409729003906251E-3</c:v>
                </c:pt>
                <c:pt idx="228">
                  <c:v>1.0029144287109375E-2</c:v>
                </c:pt>
                <c:pt idx="229">
                  <c:v>7.0353698730468758E-3</c:v>
                </c:pt>
                <c:pt idx="230">
                  <c:v>5.2391052246093753E-3</c:v>
                </c:pt>
                <c:pt idx="231">
                  <c:v>1.9309844970703125E-2</c:v>
                </c:pt>
                <c:pt idx="232">
                  <c:v>5.9875488281250003E-4</c:v>
                </c:pt>
                <c:pt idx="233">
                  <c:v>2.6943969726562502E-3</c:v>
                </c:pt>
                <c:pt idx="234">
                  <c:v>2.3501129150390626E-2</c:v>
                </c:pt>
                <c:pt idx="235">
                  <c:v>-1.1975097656250001E-3</c:v>
                </c:pt>
                <c:pt idx="236">
                  <c:v>5.8378601074218755E-3</c:v>
                </c:pt>
                <c:pt idx="237">
                  <c:v>4.0415954589843751E-3</c:v>
                </c:pt>
                <c:pt idx="238">
                  <c:v>3.592529296875E-3</c:v>
                </c:pt>
                <c:pt idx="239">
                  <c:v>1.6465759277343752E-2</c:v>
                </c:pt>
                <c:pt idx="240">
                  <c:v>2.3950195312500001E-3</c:v>
                </c:pt>
                <c:pt idx="241">
                  <c:v>8.6819458007812503E-3</c:v>
                </c:pt>
                <c:pt idx="242">
                  <c:v>7.334747314453125E-3</c:v>
                </c:pt>
                <c:pt idx="243">
                  <c:v>1.4070739746093752E-2</c:v>
                </c:pt>
                <c:pt idx="244">
                  <c:v>-2.8440856933593752E-3</c:v>
                </c:pt>
                <c:pt idx="245">
                  <c:v>1.43701171875E-2</c:v>
                </c:pt>
                <c:pt idx="246">
                  <c:v>3.592529296875E-3</c:v>
                </c:pt>
                <c:pt idx="247">
                  <c:v>-1.945953369140625E-3</c:v>
                </c:pt>
                <c:pt idx="248">
                  <c:v>9.4303894042968763E-3</c:v>
                </c:pt>
                <c:pt idx="249">
                  <c:v>7.334747314453125E-3</c:v>
                </c:pt>
                <c:pt idx="250">
                  <c:v>1.945953369140625E-3</c:v>
                </c:pt>
                <c:pt idx="251">
                  <c:v>5.8378601074218755E-3</c:v>
                </c:pt>
                <c:pt idx="252">
                  <c:v>1.0777587890625001E-2</c:v>
                </c:pt>
                <c:pt idx="253">
                  <c:v>1.0927276611328125E-2</c:v>
                </c:pt>
                <c:pt idx="254">
                  <c:v>9.7297668457031247E-3</c:v>
                </c:pt>
                <c:pt idx="255">
                  <c:v>6.5863037109375007E-3</c:v>
                </c:pt>
                <c:pt idx="256">
                  <c:v>1.0029144287109375E-2</c:v>
                </c:pt>
                <c:pt idx="257">
                  <c:v>5.9875488281250005E-3</c:v>
                </c:pt>
                <c:pt idx="258">
                  <c:v>1.047821044921875E-3</c:v>
                </c:pt>
                <c:pt idx="259">
                  <c:v>6.5863037109375007E-3</c:v>
                </c:pt>
                <c:pt idx="260">
                  <c:v>1.0029144287109375E-2</c:v>
                </c:pt>
                <c:pt idx="261">
                  <c:v>5.2391052246093753E-3</c:v>
                </c:pt>
                <c:pt idx="262">
                  <c:v>6.7359924316406257E-3</c:v>
                </c:pt>
                <c:pt idx="263">
                  <c:v>3.2931518554687503E-3</c:v>
                </c:pt>
                <c:pt idx="264">
                  <c:v>9.7297668457031247E-3</c:v>
                </c:pt>
                <c:pt idx="265">
                  <c:v>1.8411712646484377E-2</c:v>
                </c:pt>
                <c:pt idx="266">
                  <c:v>2.9937744140625003E-3</c:v>
                </c:pt>
                <c:pt idx="267">
                  <c:v>2.8440856933593752E-3</c:v>
                </c:pt>
                <c:pt idx="268">
                  <c:v>1.3471984863281251E-3</c:v>
                </c:pt>
                <c:pt idx="269">
                  <c:v>7.334747314453125E-3</c:v>
                </c:pt>
                <c:pt idx="270">
                  <c:v>-2.8440856933593752E-3</c:v>
                </c:pt>
                <c:pt idx="271">
                  <c:v>7.1850585937499999E-3</c:v>
                </c:pt>
                <c:pt idx="272">
                  <c:v>4.3409729003906251E-3</c:v>
                </c:pt>
                <c:pt idx="273">
                  <c:v>5.2391052246093753E-3</c:v>
                </c:pt>
                <c:pt idx="274">
                  <c:v>-1.4968872070312501E-4</c:v>
                </c:pt>
                <c:pt idx="275">
                  <c:v>4.1912841796875001E-3</c:v>
                </c:pt>
                <c:pt idx="276">
                  <c:v>1.2124786376953125E-2</c:v>
                </c:pt>
                <c:pt idx="277">
                  <c:v>2.6943969726562502E-3</c:v>
                </c:pt>
                <c:pt idx="278">
                  <c:v>-2.9937744140625003E-3</c:v>
                </c:pt>
                <c:pt idx="279">
                  <c:v>8.9813232421874999E-4</c:v>
                </c:pt>
                <c:pt idx="280">
                  <c:v>8.0831909179687501E-3</c:v>
                </c:pt>
                <c:pt idx="281">
                  <c:v>1.1975097656250001E-3</c:v>
                </c:pt>
                <c:pt idx="282">
                  <c:v>4.7900390625000002E-3</c:v>
                </c:pt>
                <c:pt idx="283">
                  <c:v>8.8316345214843762E-3</c:v>
                </c:pt>
                <c:pt idx="284">
                  <c:v>3.4428405761718754E-3</c:v>
                </c:pt>
                <c:pt idx="285">
                  <c:v>3.592529296875E-3</c:v>
                </c:pt>
                <c:pt idx="286">
                  <c:v>1.3621673583984376E-2</c:v>
                </c:pt>
                <c:pt idx="287">
                  <c:v>4.1912841796875001E-3</c:v>
                </c:pt>
                <c:pt idx="288">
                  <c:v>1.1975097656250001E-3</c:v>
                </c:pt>
                <c:pt idx="289">
                  <c:v>8.232879638671876E-3</c:v>
                </c:pt>
                <c:pt idx="290">
                  <c:v>4.9397277832031253E-3</c:v>
                </c:pt>
                <c:pt idx="291">
                  <c:v>9.1310119628906262E-3</c:v>
                </c:pt>
                <c:pt idx="292">
                  <c:v>1.3172607421875001E-2</c:v>
                </c:pt>
                <c:pt idx="293">
                  <c:v>6.1372375488281256E-3</c:v>
                </c:pt>
                <c:pt idx="294">
                  <c:v>7.48443603515625E-3</c:v>
                </c:pt>
                <c:pt idx="295">
                  <c:v>-8.9813232421874999E-4</c:v>
                </c:pt>
                <c:pt idx="296">
                  <c:v>5.5384826660156254E-3</c:v>
                </c:pt>
                <c:pt idx="297">
                  <c:v>8.6819458007812503E-3</c:v>
                </c:pt>
                <c:pt idx="298">
                  <c:v>5.9875488281250005E-3</c:v>
                </c:pt>
                <c:pt idx="299">
                  <c:v>1.4968872070312501E-3</c:v>
                </c:pt>
                <c:pt idx="300">
                  <c:v>4.1912841796875001E-3</c:v>
                </c:pt>
                <c:pt idx="301">
                  <c:v>1.0178833007812501E-2</c:v>
                </c:pt>
                <c:pt idx="302">
                  <c:v>1.2124786376953125E-2</c:v>
                </c:pt>
                <c:pt idx="303">
                  <c:v>8.8316345214843762E-3</c:v>
                </c:pt>
                <c:pt idx="304">
                  <c:v>7.1850585937499999E-3</c:v>
                </c:pt>
                <c:pt idx="305">
                  <c:v>7.933502197265626E-3</c:v>
                </c:pt>
                <c:pt idx="306">
                  <c:v>7.0353698730468758E-3</c:v>
                </c:pt>
                <c:pt idx="307">
                  <c:v>-3.592529296875E-3</c:v>
                </c:pt>
                <c:pt idx="308">
                  <c:v>-2.2453308105468751E-3</c:v>
                </c:pt>
                <c:pt idx="309">
                  <c:v>4.7900390625000002E-3</c:v>
                </c:pt>
                <c:pt idx="310">
                  <c:v>1.1376342773437501E-2</c:v>
                </c:pt>
                <c:pt idx="311">
                  <c:v>3.4428405761718754E-3</c:v>
                </c:pt>
                <c:pt idx="312">
                  <c:v>9.1310119628906262E-3</c:v>
                </c:pt>
                <c:pt idx="313">
                  <c:v>-4.7900390625000002E-3</c:v>
                </c:pt>
                <c:pt idx="314">
                  <c:v>1.3771362304687501E-2</c:v>
                </c:pt>
                <c:pt idx="315">
                  <c:v>1.0927276611328125E-2</c:v>
                </c:pt>
                <c:pt idx="316">
                  <c:v>4.1912841796875001E-3</c:v>
                </c:pt>
                <c:pt idx="317">
                  <c:v>5.5384826660156254E-3</c:v>
                </c:pt>
                <c:pt idx="318">
                  <c:v>8.3825683593750002E-3</c:v>
                </c:pt>
                <c:pt idx="319">
                  <c:v>7.0353698730468758E-3</c:v>
                </c:pt>
                <c:pt idx="320">
                  <c:v>3.592529296875E-3</c:v>
                </c:pt>
                <c:pt idx="321">
                  <c:v>6.7359924316406257E-3</c:v>
                </c:pt>
                <c:pt idx="322">
                  <c:v>1.2274475097656251E-2</c:v>
                </c:pt>
                <c:pt idx="323">
                  <c:v>5.8378601074218755E-3</c:v>
                </c:pt>
                <c:pt idx="324">
                  <c:v>-5.3887939453125004E-3</c:v>
                </c:pt>
                <c:pt idx="325">
                  <c:v>7.48443603515625E-3</c:v>
                </c:pt>
                <c:pt idx="326">
                  <c:v>6.8856811523437507E-3</c:v>
                </c:pt>
                <c:pt idx="327">
                  <c:v>3.742218017578125E-3</c:v>
                </c:pt>
                <c:pt idx="328">
                  <c:v>2.2453308105468751E-3</c:v>
                </c:pt>
                <c:pt idx="329">
                  <c:v>7.1850585937499999E-3</c:v>
                </c:pt>
                <c:pt idx="330">
                  <c:v>-2.6943969726562502E-3</c:v>
                </c:pt>
                <c:pt idx="331">
                  <c:v>8.6819458007812503E-3</c:v>
                </c:pt>
                <c:pt idx="332">
                  <c:v>5.9875488281250005E-3</c:v>
                </c:pt>
                <c:pt idx="333">
                  <c:v>2.9937744140625002E-4</c:v>
                </c:pt>
                <c:pt idx="334">
                  <c:v>-2.9937744140625003E-3</c:v>
                </c:pt>
                <c:pt idx="335">
                  <c:v>2.2153930664062502E-2</c:v>
                </c:pt>
                <c:pt idx="336">
                  <c:v>7.48443603515625E-3</c:v>
                </c:pt>
                <c:pt idx="337">
                  <c:v>1.2723541259765625E-2</c:v>
                </c:pt>
                <c:pt idx="338">
                  <c:v>5.3887939453125004E-3</c:v>
                </c:pt>
                <c:pt idx="339">
                  <c:v>-7.334747314453125E-3</c:v>
                </c:pt>
                <c:pt idx="340">
                  <c:v>2.424957275390625E-2</c:v>
                </c:pt>
                <c:pt idx="341">
                  <c:v>5.5384826660156254E-3</c:v>
                </c:pt>
                <c:pt idx="342">
                  <c:v>1.1376342773437501E-2</c:v>
                </c:pt>
                <c:pt idx="343">
                  <c:v>1.1975097656250001E-3</c:v>
                </c:pt>
                <c:pt idx="344">
                  <c:v>4.1912841796875001E-3</c:v>
                </c:pt>
                <c:pt idx="345">
                  <c:v>4.3409729003906251E-3</c:v>
                </c:pt>
                <c:pt idx="346">
                  <c:v>7.0353698730468758E-3</c:v>
                </c:pt>
                <c:pt idx="347">
                  <c:v>2.0357666015625001E-2</c:v>
                </c:pt>
                <c:pt idx="348">
                  <c:v>6.8856811523437507E-3</c:v>
                </c:pt>
                <c:pt idx="349">
                  <c:v>1.2873229980468751E-2</c:v>
                </c:pt>
                <c:pt idx="350">
                  <c:v>3.2931518554687503E-3</c:v>
                </c:pt>
                <c:pt idx="351">
                  <c:v>7.48443603515625E-3</c:v>
                </c:pt>
                <c:pt idx="352">
                  <c:v>2.8590545654296876E-2</c:v>
                </c:pt>
                <c:pt idx="353">
                  <c:v>4.49066162109375E-4</c:v>
                </c:pt>
                <c:pt idx="354">
                  <c:v>7.1850585937499999E-3</c:v>
                </c:pt>
                <c:pt idx="355">
                  <c:v>1.1675720214843751E-2</c:v>
                </c:pt>
                <c:pt idx="356">
                  <c:v>-1.3471984863281251E-3</c:v>
                </c:pt>
                <c:pt idx="357">
                  <c:v>5.5384826660156254E-3</c:v>
                </c:pt>
                <c:pt idx="358">
                  <c:v>6.4366149902343756E-3</c:v>
                </c:pt>
                <c:pt idx="359">
                  <c:v>2.8141479492187503E-2</c:v>
                </c:pt>
                <c:pt idx="360">
                  <c:v>2.9937744140625002E-4</c:v>
                </c:pt>
                <c:pt idx="361">
                  <c:v>8.9813232421874999E-4</c:v>
                </c:pt>
                <c:pt idx="362">
                  <c:v>3.592529296875E-3</c:v>
                </c:pt>
                <c:pt idx="363">
                  <c:v>5.5384826660156254E-3</c:v>
                </c:pt>
                <c:pt idx="364">
                  <c:v>6.7359924316406257E-3</c:v>
                </c:pt>
                <c:pt idx="365">
                  <c:v>6.7359924316406257E-3</c:v>
                </c:pt>
                <c:pt idx="366">
                  <c:v>1.1675720214843751E-2</c:v>
                </c:pt>
                <c:pt idx="367">
                  <c:v>0</c:v>
                </c:pt>
                <c:pt idx="368">
                  <c:v>3.4428405761718754E-3</c:v>
                </c:pt>
                <c:pt idx="369">
                  <c:v>6.4366149902343756E-3</c:v>
                </c:pt>
                <c:pt idx="370">
                  <c:v>4.0415954589843751E-3</c:v>
                </c:pt>
                <c:pt idx="371">
                  <c:v>-1.3471984863281251E-3</c:v>
                </c:pt>
                <c:pt idx="372">
                  <c:v>1.2723541259765625E-2</c:v>
                </c:pt>
                <c:pt idx="373">
                  <c:v>-1.4968872070312501E-3</c:v>
                </c:pt>
                <c:pt idx="374">
                  <c:v>5.6881713867187505E-3</c:v>
                </c:pt>
                <c:pt idx="375">
                  <c:v>9.5800781250000005E-3</c:v>
                </c:pt>
                <c:pt idx="376">
                  <c:v>-4.4906616210937502E-3</c:v>
                </c:pt>
                <c:pt idx="377">
                  <c:v>1.1975097656250001E-3</c:v>
                </c:pt>
                <c:pt idx="378">
                  <c:v>2.9937744140625003E-3</c:v>
                </c:pt>
                <c:pt idx="379">
                  <c:v>8.5322570800781261E-3</c:v>
                </c:pt>
                <c:pt idx="380">
                  <c:v>9.4303894042968763E-3</c:v>
                </c:pt>
                <c:pt idx="381">
                  <c:v>5.5384826660156254E-3</c:v>
                </c:pt>
                <c:pt idx="382">
                  <c:v>5.0894165039062503E-3</c:v>
                </c:pt>
                <c:pt idx="383">
                  <c:v>5.6881713867187505E-3</c:v>
                </c:pt>
                <c:pt idx="384">
                  <c:v>1.2873229980468751E-2</c:v>
                </c:pt>
                <c:pt idx="385">
                  <c:v>-8.232879638671876E-3</c:v>
                </c:pt>
                <c:pt idx="386">
                  <c:v>1.466949462890625E-2</c:v>
                </c:pt>
                <c:pt idx="387">
                  <c:v>8.3825683593750002E-3</c:v>
                </c:pt>
                <c:pt idx="388">
                  <c:v>4.1912841796875001E-3</c:v>
                </c:pt>
                <c:pt idx="389">
                  <c:v>8.232879638671876E-3</c:v>
                </c:pt>
                <c:pt idx="390">
                  <c:v>3.4428405761718754E-3</c:v>
                </c:pt>
                <c:pt idx="391">
                  <c:v>1.6465759277343752E-3</c:v>
                </c:pt>
                <c:pt idx="392">
                  <c:v>1.1526031494140625E-2</c:v>
                </c:pt>
                <c:pt idx="393">
                  <c:v>6.5863037109375007E-3</c:v>
                </c:pt>
                <c:pt idx="394">
                  <c:v>-2.8440856933593752E-3</c:v>
                </c:pt>
                <c:pt idx="395">
                  <c:v>7.4844360351562507E-4</c:v>
                </c:pt>
                <c:pt idx="396">
                  <c:v>1.0178833007812501E-2</c:v>
                </c:pt>
                <c:pt idx="397">
                  <c:v>9.8794555664062506E-3</c:v>
                </c:pt>
                <c:pt idx="398">
                  <c:v>1.0627899169921875E-2</c:v>
                </c:pt>
                <c:pt idx="399">
                  <c:v>1.3471984863281251E-3</c:v>
                </c:pt>
                <c:pt idx="400">
                  <c:v>-1.6465759277343752E-3</c:v>
                </c:pt>
                <c:pt idx="401">
                  <c:v>-2.5447082519531252E-3</c:v>
                </c:pt>
                <c:pt idx="402">
                  <c:v>7.0353698730468758E-3</c:v>
                </c:pt>
                <c:pt idx="403">
                  <c:v>5.0894165039062503E-3</c:v>
                </c:pt>
                <c:pt idx="404">
                  <c:v>9.7297668457031247E-3</c:v>
                </c:pt>
                <c:pt idx="405">
                  <c:v>1.0328521728515625E-2</c:v>
                </c:pt>
                <c:pt idx="406">
                  <c:v>1.047821044921875E-3</c:v>
                </c:pt>
                <c:pt idx="407">
                  <c:v>-3.1434631347656253E-3</c:v>
                </c:pt>
                <c:pt idx="408">
                  <c:v>1.6465759277343752E-3</c:v>
                </c:pt>
                <c:pt idx="409">
                  <c:v>-8.9813232421874999E-4</c:v>
                </c:pt>
                <c:pt idx="410">
                  <c:v>3.4428405761718754E-3</c:v>
                </c:pt>
                <c:pt idx="411">
                  <c:v>3.89190673828125E-3</c:v>
                </c:pt>
                <c:pt idx="412">
                  <c:v>4.6403503417968752E-3</c:v>
                </c:pt>
                <c:pt idx="413">
                  <c:v>9.8794555664062506E-3</c:v>
                </c:pt>
                <c:pt idx="414">
                  <c:v>6.2869262695312506E-3</c:v>
                </c:pt>
                <c:pt idx="415">
                  <c:v>5.9875488281250003E-4</c:v>
                </c:pt>
                <c:pt idx="416">
                  <c:v>-3.592529296875E-3</c:v>
                </c:pt>
                <c:pt idx="417">
                  <c:v>1.945953369140625E-3</c:v>
                </c:pt>
                <c:pt idx="418">
                  <c:v>3.2931518554687503E-3</c:v>
                </c:pt>
                <c:pt idx="419">
                  <c:v>1.0029144287109375E-2</c:v>
                </c:pt>
                <c:pt idx="420">
                  <c:v>1.1376342773437501E-2</c:v>
                </c:pt>
                <c:pt idx="421">
                  <c:v>1.0178833007812501E-2</c:v>
                </c:pt>
                <c:pt idx="422">
                  <c:v>4.1912841796875001E-3</c:v>
                </c:pt>
                <c:pt idx="423">
                  <c:v>4.1912841796875001E-3</c:v>
                </c:pt>
                <c:pt idx="424">
                  <c:v>1.4819183349609376E-2</c:v>
                </c:pt>
                <c:pt idx="425">
                  <c:v>5.2391052246093753E-3</c:v>
                </c:pt>
                <c:pt idx="426">
                  <c:v>3.742218017578125E-3</c:v>
                </c:pt>
                <c:pt idx="427">
                  <c:v>4.3409729003906251E-3</c:v>
                </c:pt>
                <c:pt idx="428">
                  <c:v>1.1975097656250001E-3</c:v>
                </c:pt>
                <c:pt idx="429">
                  <c:v>1.2124786376953125E-2</c:v>
                </c:pt>
                <c:pt idx="430">
                  <c:v>4.1912841796875001E-3</c:v>
                </c:pt>
                <c:pt idx="431">
                  <c:v>9.5800781250000005E-3</c:v>
                </c:pt>
                <c:pt idx="432">
                  <c:v>8.5322570800781261E-3</c:v>
                </c:pt>
                <c:pt idx="433">
                  <c:v>8.9813232421874999E-4</c:v>
                </c:pt>
                <c:pt idx="434">
                  <c:v>4.49066162109375E-4</c:v>
                </c:pt>
                <c:pt idx="435">
                  <c:v>1.6465759277343752E-3</c:v>
                </c:pt>
                <c:pt idx="436">
                  <c:v>6.2869262695312506E-3</c:v>
                </c:pt>
                <c:pt idx="437">
                  <c:v>1.8711090087890625E-2</c:v>
                </c:pt>
                <c:pt idx="438">
                  <c:v>2.5447082519531252E-3</c:v>
                </c:pt>
                <c:pt idx="439">
                  <c:v>3.592529296875E-3</c:v>
                </c:pt>
                <c:pt idx="440">
                  <c:v>1.1675720214843751E-2</c:v>
                </c:pt>
                <c:pt idx="441">
                  <c:v>7.933502197265626E-3</c:v>
                </c:pt>
                <c:pt idx="442">
                  <c:v>5.8378601074218755E-3</c:v>
                </c:pt>
                <c:pt idx="443">
                  <c:v>4.0415954589843751E-3</c:v>
                </c:pt>
                <c:pt idx="444">
                  <c:v>4.3409729003906251E-3</c:v>
                </c:pt>
                <c:pt idx="445">
                  <c:v>6.5863037109375007E-3</c:v>
                </c:pt>
                <c:pt idx="446">
                  <c:v>2.0956420898437501E-3</c:v>
                </c:pt>
                <c:pt idx="447">
                  <c:v>7.48443603515625E-3</c:v>
                </c:pt>
                <c:pt idx="448">
                  <c:v>9.2807006835937504E-3</c:v>
                </c:pt>
                <c:pt idx="449">
                  <c:v>1.4819183349609376E-2</c:v>
                </c:pt>
                <c:pt idx="450">
                  <c:v>5.8378601074218755E-3</c:v>
                </c:pt>
                <c:pt idx="451">
                  <c:v>0</c:v>
                </c:pt>
                <c:pt idx="452">
                  <c:v>-1.3471984863281251E-3</c:v>
                </c:pt>
                <c:pt idx="453">
                  <c:v>5.8378601074218755E-3</c:v>
                </c:pt>
                <c:pt idx="454">
                  <c:v>1.7962646484375E-3</c:v>
                </c:pt>
                <c:pt idx="455">
                  <c:v>5.5384826660156254E-3</c:v>
                </c:pt>
                <c:pt idx="456">
                  <c:v>1.0478210449218751E-2</c:v>
                </c:pt>
                <c:pt idx="457">
                  <c:v>1.4519805908203126E-2</c:v>
                </c:pt>
                <c:pt idx="458">
                  <c:v>0</c:v>
                </c:pt>
                <c:pt idx="459">
                  <c:v>1.3921051025390626E-2</c:v>
                </c:pt>
                <c:pt idx="460">
                  <c:v>1.047821044921875E-3</c:v>
                </c:pt>
                <c:pt idx="461">
                  <c:v>5.3887939453125004E-3</c:v>
                </c:pt>
                <c:pt idx="462">
                  <c:v>5.2391052246093753E-3</c:v>
                </c:pt>
                <c:pt idx="463">
                  <c:v>1.1226654052734375E-2</c:v>
                </c:pt>
                <c:pt idx="464">
                  <c:v>8.0831909179687501E-3</c:v>
                </c:pt>
                <c:pt idx="465">
                  <c:v>8.6819458007812503E-3</c:v>
                </c:pt>
                <c:pt idx="466">
                  <c:v>4.49066162109375E-4</c:v>
                </c:pt>
                <c:pt idx="467">
                  <c:v>4.49066162109375E-4</c:v>
                </c:pt>
                <c:pt idx="468">
                  <c:v>1.3771362304687501E-2</c:v>
                </c:pt>
                <c:pt idx="469">
                  <c:v>1.0328521728515625E-2</c:v>
                </c:pt>
                <c:pt idx="470">
                  <c:v>1.5567626953125E-2</c:v>
                </c:pt>
                <c:pt idx="471">
                  <c:v>5.3887939453125004E-3</c:v>
                </c:pt>
                <c:pt idx="472">
                  <c:v>2.3950195312500001E-3</c:v>
                </c:pt>
                <c:pt idx="473">
                  <c:v>8.8316345214843762E-3</c:v>
                </c:pt>
                <c:pt idx="474">
                  <c:v>1.1675720214843751E-2</c:v>
                </c:pt>
                <c:pt idx="475">
                  <c:v>5.5384826660156254E-3</c:v>
                </c:pt>
                <c:pt idx="476">
                  <c:v>8.232879638671876E-3</c:v>
                </c:pt>
                <c:pt idx="477">
                  <c:v>2.9937744140625002E-4</c:v>
                </c:pt>
                <c:pt idx="478">
                  <c:v>1.3471984863281251E-3</c:v>
                </c:pt>
                <c:pt idx="479">
                  <c:v>7.0353698730468758E-3</c:v>
                </c:pt>
                <c:pt idx="480">
                  <c:v>-1.3471984863281251E-3</c:v>
                </c:pt>
                <c:pt idx="481">
                  <c:v>9.5800781250000005E-3</c:v>
                </c:pt>
                <c:pt idx="482">
                  <c:v>5.6881713867187505E-3</c:v>
                </c:pt>
                <c:pt idx="483">
                  <c:v>6.2869262695312506E-3</c:v>
                </c:pt>
                <c:pt idx="484">
                  <c:v>4.4906616210937502E-3</c:v>
                </c:pt>
                <c:pt idx="485">
                  <c:v>5.9875488281250003E-4</c:v>
                </c:pt>
                <c:pt idx="486">
                  <c:v>1.0627899169921875E-2</c:v>
                </c:pt>
                <c:pt idx="487">
                  <c:v>-5.6881713867187505E-3</c:v>
                </c:pt>
                <c:pt idx="488">
                  <c:v>5.6881713867187505E-3</c:v>
                </c:pt>
                <c:pt idx="489">
                  <c:v>1.0178833007812501E-2</c:v>
                </c:pt>
                <c:pt idx="490">
                  <c:v>1.047821044921875E-3</c:v>
                </c:pt>
                <c:pt idx="491">
                  <c:v>1.1675720214843751E-2</c:v>
                </c:pt>
                <c:pt idx="492">
                  <c:v>9.7297668457031247E-3</c:v>
                </c:pt>
                <c:pt idx="493">
                  <c:v>1.2274475097656251E-2</c:v>
                </c:pt>
                <c:pt idx="494">
                  <c:v>3.2931518554687503E-3</c:v>
                </c:pt>
                <c:pt idx="495">
                  <c:v>4.3409729003906251E-3</c:v>
                </c:pt>
                <c:pt idx="496">
                  <c:v>1.3621673583984376E-2</c:v>
                </c:pt>
                <c:pt idx="497">
                  <c:v>9.5800781250000005E-3</c:v>
                </c:pt>
                <c:pt idx="498">
                  <c:v>7.48443603515625E-3</c:v>
                </c:pt>
                <c:pt idx="499">
                  <c:v>9.1310119628906262E-3</c:v>
                </c:pt>
                <c:pt idx="500">
                  <c:v>7.0353698730468758E-3</c:v>
                </c:pt>
                <c:pt idx="501">
                  <c:v>1.4968872070312501E-3</c:v>
                </c:pt>
                <c:pt idx="502">
                  <c:v>2.0207977294921877E-2</c:v>
                </c:pt>
                <c:pt idx="503">
                  <c:v>8.9813232421874999E-4</c:v>
                </c:pt>
                <c:pt idx="504">
                  <c:v>3.1434631347656253E-3</c:v>
                </c:pt>
                <c:pt idx="505">
                  <c:v>1.0627899169921875E-2</c:v>
                </c:pt>
                <c:pt idx="506">
                  <c:v>-2.8440856933593752E-3</c:v>
                </c:pt>
                <c:pt idx="507">
                  <c:v>9.8794555664062506E-3</c:v>
                </c:pt>
                <c:pt idx="508">
                  <c:v>1.2424163818359375E-2</c:v>
                </c:pt>
                <c:pt idx="509">
                  <c:v>5.5384826660156254E-3</c:v>
                </c:pt>
                <c:pt idx="510">
                  <c:v>9.5800781250000005E-3</c:v>
                </c:pt>
                <c:pt idx="511">
                  <c:v>2.0956420898437501E-3</c:v>
                </c:pt>
                <c:pt idx="512">
                  <c:v>5.6881713867187505E-3</c:v>
                </c:pt>
                <c:pt idx="513">
                  <c:v>-1.6465759277343752E-3</c:v>
                </c:pt>
                <c:pt idx="514">
                  <c:v>2.4998016357421875E-2</c:v>
                </c:pt>
                <c:pt idx="515">
                  <c:v>6.8856811523437507E-3</c:v>
                </c:pt>
                <c:pt idx="516">
                  <c:v>2.0956420898437501E-3</c:v>
                </c:pt>
                <c:pt idx="517">
                  <c:v>6.2869262695312506E-3</c:v>
                </c:pt>
                <c:pt idx="518">
                  <c:v>-4.4906616210937502E-3</c:v>
                </c:pt>
                <c:pt idx="519">
                  <c:v>8.9813232421874999E-4</c:v>
                </c:pt>
                <c:pt idx="520">
                  <c:v>6.5863037109375007E-3</c:v>
                </c:pt>
                <c:pt idx="521">
                  <c:v>6.1372375488281256E-3</c:v>
                </c:pt>
                <c:pt idx="522">
                  <c:v>9.2807006835937504E-3</c:v>
                </c:pt>
                <c:pt idx="523">
                  <c:v>9.8794555664062506E-3</c:v>
                </c:pt>
                <c:pt idx="524">
                  <c:v>1.1076965332031251E-2</c:v>
                </c:pt>
                <c:pt idx="525">
                  <c:v>7.7838134765625001E-3</c:v>
                </c:pt>
                <c:pt idx="526">
                  <c:v>4.3409729003906251E-3</c:v>
                </c:pt>
                <c:pt idx="527">
                  <c:v>3.592529296875E-3</c:v>
                </c:pt>
                <c:pt idx="528">
                  <c:v>1.4220428466796876E-2</c:v>
                </c:pt>
                <c:pt idx="529">
                  <c:v>8.5322570800781261E-3</c:v>
                </c:pt>
                <c:pt idx="530">
                  <c:v>8.5322570800781261E-3</c:v>
                </c:pt>
                <c:pt idx="531">
                  <c:v>1.4968872070312501E-3</c:v>
                </c:pt>
                <c:pt idx="532">
                  <c:v>1.7513580322265625E-2</c:v>
                </c:pt>
                <c:pt idx="533">
                  <c:v>9.5800781250000005E-3</c:v>
                </c:pt>
                <c:pt idx="534">
                  <c:v>9.5800781250000005E-3</c:v>
                </c:pt>
                <c:pt idx="535">
                  <c:v>1.0777587890625001E-2</c:v>
                </c:pt>
                <c:pt idx="536">
                  <c:v>3.1434631347656253E-3</c:v>
                </c:pt>
                <c:pt idx="537">
                  <c:v>-1.945953369140625E-3</c:v>
                </c:pt>
                <c:pt idx="538">
                  <c:v>1.4070739746093752E-2</c:v>
                </c:pt>
                <c:pt idx="539">
                  <c:v>1.0029144287109375E-2</c:v>
                </c:pt>
                <c:pt idx="540">
                  <c:v>1.0178833007812501E-2</c:v>
                </c:pt>
                <c:pt idx="541">
                  <c:v>-2.2453308105468751E-3</c:v>
                </c:pt>
                <c:pt idx="542">
                  <c:v>1.6465759277343752E-3</c:v>
                </c:pt>
                <c:pt idx="543">
                  <c:v>4.9397277832031253E-3</c:v>
                </c:pt>
                <c:pt idx="544">
                  <c:v>3.742218017578125E-3</c:v>
                </c:pt>
                <c:pt idx="545">
                  <c:v>-2.5447082519531252E-3</c:v>
                </c:pt>
                <c:pt idx="546">
                  <c:v>3.592529296875E-3</c:v>
                </c:pt>
                <c:pt idx="547">
                  <c:v>3.592529296875E-3</c:v>
                </c:pt>
                <c:pt idx="548">
                  <c:v>5.8378601074218755E-3</c:v>
                </c:pt>
                <c:pt idx="549">
                  <c:v>4.6403503417968752E-3</c:v>
                </c:pt>
                <c:pt idx="550">
                  <c:v>-3.2931518554687503E-3</c:v>
                </c:pt>
                <c:pt idx="551">
                  <c:v>5.8378601074218755E-3</c:v>
                </c:pt>
                <c:pt idx="552">
                  <c:v>2.2453308105468751E-3</c:v>
                </c:pt>
                <c:pt idx="553">
                  <c:v>1.5118560791015626E-2</c:v>
                </c:pt>
                <c:pt idx="554">
                  <c:v>1.4070739746093752E-2</c:v>
                </c:pt>
                <c:pt idx="555">
                  <c:v>1.61663818359375E-2</c:v>
                </c:pt>
                <c:pt idx="556">
                  <c:v>8.5322570800781261E-3</c:v>
                </c:pt>
                <c:pt idx="557">
                  <c:v>-1.7962646484375E-3</c:v>
                </c:pt>
                <c:pt idx="558">
                  <c:v>9.4303894042968763E-3</c:v>
                </c:pt>
                <c:pt idx="559">
                  <c:v>6.5863037109375007E-3</c:v>
                </c:pt>
                <c:pt idx="560">
                  <c:v>5.3887939453125004E-3</c:v>
                </c:pt>
                <c:pt idx="561">
                  <c:v>6.1372375488281256E-3</c:v>
                </c:pt>
                <c:pt idx="562">
                  <c:v>5.0894165039062503E-3</c:v>
                </c:pt>
                <c:pt idx="563">
                  <c:v>9.5800781250000005E-3</c:v>
                </c:pt>
                <c:pt idx="564">
                  <c:v>2.6943969726562502E-3</c:v>
                </c:pt>
                <c:pt idx="565">
                  <c:v>-1.0029144287109375E-2</c:v>
                </c:pt>
                <c:pt idx="566">
                  <c:v>2.3351440429687502E-2</c:v>
                </c:pt>
                <c:pt idx="567">
                  <c:v>-4.6403503417968752E-3</c:v>
                </c:pt>
                <c:pt idx="568">
                  <c:v>4.7900390625000002E-3</c:v>
                </c:pt>
                <c:pt idx="569">
                  <c:v>2.2902374267578126E-2</c:v>
                </c:pt>
                <c:pt idx="570">
                  <c:v>1.8112335205078125E-2</c:v>
                </c:pt>
                <c:pt idx="571">
                  <c:v>5.5384826660156254E-3</c:v>
                </c:pt>
                <c:pt idx="572">
                  <c:v>1.3921051025390626E-2</c:v>
                </c:pt>
                <c:pt idx="573">
                  <c:v>9.7297668457031247E-3</c:v>
                </c:pt>
                <c:pt idx="574">
                  <c:v>-6.1372375488281256E-3</c:v>
                </c:pt>
                <c:pt idx="575">
                  <c:v>1.1975097656250001E-3</c:v>
                </c:pt>
                <c:pt idx="576">
                  <c:v>5.3887939453125004E-3</c:v>
                </c:pt>
                <c:pt idx="577">
                  <c:v>1.0029144287109375E-2</c:v>
                </c:pt>
                <c:pt idx="578">
                  <c:v>6.2869262695312506E-3</c:v>
                </c:pt>
                <c:pt idx="579">
                  <c:v>1.3172607421875001E-2</c:v>
                </c:pt>
                <c:pt idx="580">
                  <c:v>7.0353698730468758E-3</c:v>
                </c:pt>
                <c:pt idx="581">
                  <c:v>7.334747314453125E-3</c:v>
                </c:pt>
                <c:pt idx="582">
                  <c:v>1.0777587890625001E-2</c:v>
                </c:pt>
                <c:pt idx="583">
                  <c:v>5.0894165039062503E-3</c:v>
                </c:pt>
                <c:pt idx="584">
                  <c:v>1.3621673583984376E-2</c:v>
                </c:pt>
                <c:pt idx="585">
                  <c:v>3.742218017578125E-3</c:v>
                </c:pt>
                <c:pt idx="586">
                  <c:v>3.1434631347656253E-3</c:v>
                </c:pt>
                <c:pt idx="587">
                  <c:v>1.49688720703125E-2</c:v>
                </c:pt>
                <c:pt idx="588">
                  <c:v>9.7297668457031247E-3</c:v>
                </c:pt>
                <c:pt idx="589">
                  <c:v>4.7900390625000002E-3</c:v>
                </c:pt>
                <c:pt idx="590">
                  <c:v>8.232879638671876E-3</c:v>
                </c:pt>
                <c:pt idx="591">
                  <c:v>8.6819458007812503E-3</c:v>
                </c:pt>
                <c:pt idx="592">
                  <c:v>9.5800781250000005E-3</c:v>
                </c:pt>
                <c:pt idx="593">
                  <c:v>1.0178833007812501E-2</c:v>
                </c:pt>
                <c:pt idx="594">
                  <c:v>7.634124755859375E-3</c:v>
                </c:pt>
                <c:pt idx="595">
                  <c:v>2.5447082519531252E-3</c:v>
                </c:pt>
                <c:pt idx="596">
                  <c:v>6.7359924316406257E-3</c:v>
                </c:pt>
                <c:pt idx="597">
                  <c:v>9.8794555664062506E-3</c:v>
                </c:pt>
                <c:pt idx="598">
                  <c:v>4.1912841796875001E-3</c:v>
                </c:pt>
                <c:pt idx="599">
                  <c:v>3.742218017578125E-3</c:v>
                </c:pt>
                <c:pt idx="600">
                  <c:v>6.1372375488281256E-3</c:v>
                </c:pt>
                <c:pt idx="601">
                  <c:v>1.1675720214843751E-2</c:v>
                </c:pt>
                <c:pt idx="602">
                  <c:v>7.48443603515625E-3</c:v>
                </c:pt>
                <c:pt idx="603">
                  <c:v>8.5322570800781261E-3</c:v>
                </c:pt>
                <c:pt idx="604">
                  <c:v>4.0415954589843751E-3</c:v>
                </c:pt>
                <c:pt idx="605">
                  <c:v>2.6943969726562502E-3</c:v>
                </c:pt>
                <c:pt idx="606">
                  <c:v>5.8378601074218755E-3</c:v>
                </c:pt>
                <c:pt idx="607">
                  <c:v>4.7900390625000002E-3</c:v>
                </c:pt>
                <c:pt idx="608">
                  <c:v>5.2391052246093753E-3</c:v>
                </c:pt>
                <c:pt idx="609">
                  <c:v>3.89190673828125E-3</c:v>
                </c:pt>
                <c:pt idx="610">
                  <c:v>-4.49066162109375E-4</c:v>
                </c:pt>
                <c:pt idx="611">
                  <c:v>1.6465759277343752E-3</c:v>
                </c:pt>
                <c:pt idx="612">
                  <c:v>1.5118560791015626E-2</c:v>
                </c:pt>
                <c:pt idx="613">
                  <c:v>7.1850585937499999E-3</c:v>
                </c:pt>
                <c:pt idx="614">
                  <c:v>4.1912841796875001E-3</c:v>
                </c:pt>
                <c:pt idx="615">
                  <c:v>1.3771362304687501E-2</c:v>
                </c:pt>
                <c:pt idx="616">
                  <c:v>1.0029144287109375E-2</c:v>
                </c:pt>
                <c:pt idx="617">
                  <c:v>7.4844360351562507E-4</c:v>
                </c:pt>
                <c:pt idx="618">
                  <c:v>6.7359924316406257E-3</c:v>
                </c:pt>
                <c:pt idx="619">
                  <c:v>9.1310119628906262E-3</c:v>
                </c:pt>
                <c:pt idx="620">
                  <c:v>1.6465759277343752E-3</c:v>
                </c:pt>
                <c:pt idx="621">
                  <c:v>2.8440856933593752E-3</c:v>
                </c:pt>
                <c:pt idx="622">
                  <c:v>6.8856811523437507E-3</c:v>
                </c:pt>
                <c:pt idx="623">
                  <c:v>-5.9875488281250003E-4</c:v>
                </c:pt>
                <c:pt idx="624">
                  <c:v>2.065704345703125E-2</c:v>
                </c:pt>
                <c:pt idx="625">
                  <c:v>2.9937744140625002E-4</c:v>
                </c:pt>
                <c:pt idx="626">
                  <c:v>-1.4968872070312501E-4</c:v>
                </c:pt>
                <c:pt idx="627">
                  <c:v>1.3322296142578125E-2</c:v>
                </c:pt>
                <c:pt idx="628">
                  <c:v>1.3471984863281251E-3</c:v>
                </c:pt>
                <c:pt idx="629">
                  <c:v>-1.1975097656250001E-3</c:v>
                </c:pt>
                <c:pt idx="630">
                  <c:v>4.49066162109375E-4</c:v>
                </c:pt>
                <c:pt idx="631">
                  <c:v>8.9813232421874999E-4</c:v>
                </c:pt>
                <c:pt idx="632">
                  <c:v>7.634124755859375E-3</c:v>
                </c:pt>
                <c:pt idx="633">
                  <c:v>5.0894165039062503E-3</c:v>
                </c:pt>
                <c:pt idx="634">
                  <c:v>7.48443603515625E-3</c:v>
                </c:pt>
                <c:pt idx="635">
                  <c:v>5.9875488281250003E-4</c:v>
                </c:pt>
                <c:pt idx="636">
                  <c:v>2.2453308105468751E-3</c:v>
                </c:pt>
                <c:pt idx="637">
                  <c:v>5.8378601074218755E-3</c:v>
                </c:pt>
                <c:pt idx="638">
                  <c:v>2.6943969726562502E-3</c:v>
                </c:pt>
                <c:pt idx="639">
                  <c:v>1.1226654052734375E-2</c:v>
                </c:pt>
                <c:pt idx="640">
                  <c:v>4.0415954589843751E-3</c:v>
                </c:pt>
                <c:pt idx="641">
                  <c:v>3.742218017578125E-3</c:v>
                </c:pt>
                <c:pt idx="642">
                  <c:v>-2.6943969726562502E-3</c:v>
                </c:pt>
                <c:pt idx="643">
                  <c:v>-4.1912841796875001E-3</c:v>
                </c:pt>
                <c:pt idx="644">
                  <c:v>4.49066162109375E-4</c:v>
                </c:pt>
                <c:pt idx="645">
                  <c:v>6.1372375488281256E-3</c:v>
                </c:pt>
                <c:pt idx="646">
                  <c:v>2.5447082519531252E-3</c:v>
                </c:pt>
                <c:pt idx="647">
                  <c:v>2.305206298828125E-2</c:v>
                </c:pt>
                <c:pt idx="648">
                  <c:v>-3.2931518554687503E-3</c:v>
                </c:pt>
                <c:pt idx="649">
                  <c:v>1.945953369140625E-3</c:v>
                </c:pt>
                <c:pt idx="650">
                  <c:v>1.4519805908203126E-2</c:v>
                </c:pt>
                <c:pt idx="651">
                  <c:v>0</c:v>
                </c:pt>
                <c:pt idx="652">
                  <c:v>2.2153930664062502E-2</c:v>
                </c:pt>
                <c:pt idx="653">
                  <c:v>-2.0956420898437501E-3</c:v>
                </c:pt>
                <c:pt idx="654">
                  <c:v>1.43701171875E-2</c:v>
                </c:pt>
                <c:pt idx="655">
                  <c:v>1.1526031494140625E-2</c:v>
                </c:pt>
                <c:pt idx="656">
                  <c:v>4.3409729003906251E-3</c:v>
                </c:pt>
                <c:pt idx="657">
                  <c:v>4.3409729003906251E-3</c:v>
                </c:pt>
                <c:pt idx="658">
                  <c:v>7.334747314453125E-3</c:v>
                </c:pt>
                <c:pt idx="659">
                  <c:v>1.3022918701171875E-2</c:v>
                </c:pt>
                <c:pt idx="660">
                  <c:v>8.6819458007812503E-3</c:v>
                </c:pt>
                <c:pt idx="661">
                  <c:v>2.6943969726562502E-3</c:v>
                </c:pt>
                <c:pt idx="662">
                  <c:v>9.4303894042968763E-3</c:v>
                </c:pt>
                <c:pt idx="663">
                  <c:v>5.2391052246093753E-3</c:v>
                </c:pt>
                <c:pt idx="664">
                  <c:v>3.1434631347656253E-3</c:v>
                </c:pt>
                <c:pt idx="665">
                  <c:v>9.8794555664062506E-3</c:v>
                </c:pt>
                <c:pt idx="666">
                  <c:v>-4.49066162109375E-4</c:v>
                </c:pt>
                <c:pt idx="667">
                  <c:v>1.2573852539062501E-2</c:v>
                </c:pt>
                <c:pt idx="668">
                  <c:v>8.3825683593750002E-3</c:v>
                </c:pt>
                <c:pt idx="669">
                  <c:v>1.0627899169921875E-2</c:v>
                </c:pt>
                <c:pt idx="670">
                  <c:v>7.634124755859375E-3</c:v>
                </c:pt>
                <c:pt idx="671">
                  <c:v>-2.3950195312500001E-3</c:v>
                </c:pt>
                <c:pt idx="672">
                  <c:v>1.1825408935546875E-2</c:v>
                </c:pt>
                <c:pt idx="673">
                  <c:v>1.0178833007812501E-2</c:v>
                </c:pt>
                <c:pt idx="674">
                  <c:v>4.0415954589843751E-3</c:v>
                </c:pt>
                <c:pt idx="675">
                  <c:v>1.5118560791015626E-2</c:v>
                </c:pt>
                <c:pt idx="676">
                  <c:v>-1.945953369140625E-3</c:v>
                </c:pt>
                <c:pt idx="677">
                  <c:v>1.1376342773437501E-2</c:v>
                </c:pt>
                <c:pt idx="678">
                  <c:v>8.9813232421875003E-3</c:v>
                </c:pt>
                <c:pt idx="679">
                  <c:v>2.6943969726562502E-3</c:v>
                </c:pt>
                <c:pt idx="680">
                  <c:v>3.89190673828125E-3</c:v>
                </c:pt>
                <c:pt idx="681">
                  <c:v>1.1825408935546875E-2</c:v>
                </c:pt>
                <c:pt idx="682">
                  <c:v>-5.2391052246093753E-3</c:v>
                </c:pt>
                <c:pt idx="683">
                  <c:v>7.48443603515625E-3</c:v>
                </c:pt>
                <c:pt idx="684">
                  <c:v>8.3825683593750002E-3</c:v>
                </c:pt>
                <c:pt idx="685">
                  <c:v>1.945953369140625E-3</c:v>
                </c:pt>
                <c:pt idx="686">
                  <c:v>5.6881713867187505E-3</c:v>
                </c:pt>
                <c:pt idx="687">
                  <c:v>4.4906616210937502E-3</c:v>
                </c:pt>
                <c:pt idx="688">
                  <c:v>8.5322570800781261E-3</c:v>
                </c:pt>
                <c:pt idx="689">
                  <c:v>-2.8440856933593752E-3</c:v>
                </c:pt>
                <c:pt idx="690">
                  <c:v>1.4968872070312501E-3</c:v>
                </c:pt>
                <c:pt idx="691">
                  <c:v>5.5384826660156254E-3</c:v>
                </c:pt>
                <c:pt idx="692">
                  <c:v>2.2453308105468751E-3</c:v>
                </c:pt>
                <c:pt idx="693">
                  <c:v>4.3409729003906251E-3</c:v>
                </c:pt>
                <c:pt idx="694">
                  <c:v>6.4366149902343756E-3</c:v>
                </c:pt>
                <c:pt idx="695">
                  <c:v>4.3409729003906251E-3</c:v>
                </c:pt>
                <c:pt idx="696">
                  <c:v>1.1526031494140625E-2</c:v>
                </c:pt>
                <c:pt idx="697">
                  <c:v>1.1226654052734375E-2</c:v>
                </c:pt>
                <c:pt idx="698">
                  <c:v>1.0029144287109375E-2</c:v>
                </c:pt>
                <c:pt idx="699">
                  <c:v>2.6943969726562502E-3</c:v>
                </c:pt>
                <c:pt idx="700">
                  <c:v>4.4906616210937502E-3</c:v>
                </c:pt>
                <c:pt idx="701">
                  <c:v>4.9397277832031253E-3</c:v>
                </c:pt>
                <c:pt idx="702">
                  <c:v>2.0357666015625001E-2</c:v>
                </c:pt>
                <c:pt idx="703">
                  <c:v>-5.9875488281250003E-4</c:v>
                </c:pt>
                <c:pt idx="704">
                  <c:v>1.6016693115234376E-2</c:v>
                </c:pt>
                <c:pt idx="705">
                  <c:v>-2.9937744140625002E-4</c:v>
                </c:pt>
                <c:pt idx="706">
                  <c:v>1.7962646484375E-3</c:v>
                </c:pt>
                <c:pt idx="707">
                  <c:v>4.3409729003906251E-3</c:v>
                </c:pt>
                <c:pt idx="708">
                  <c:v>3.2931518554687503E-3</c:v>
                </c:pt>
                <c:pt idx="709">
                  <c:v>1.0777587890625001E-2</c:v>
                </c:pt>
                <c:pt idx="710">
                  <c:v>1.945953369140625E-3</c:v>
                </c:pt>
                <c:pt idx="711">
                  <c:v>-5.5384826660156254E-3</c:v>
                </c:pt>
                <c:pt idx="712">
                  <c:v>1.945953369140625E-3</c:v>
                </c:pt>
                <c:pt idx="713">
                  <c:v>6.7359924316406257E-3</c:v>
                </c:pt>
                <c:pt idx="714">
                  <c:v>6.4366149902343756E-3</c:v>
                </c:pt>
                <c:pt idx="715">
                  <c:v>1.1825408935546875E-2</c:v>
                </c:pt>
                <c:pt idx="716">
                  <c:v>1.7962646484375E-3</c:v>
                </c:pt>
                <c:pt idx="717">
                  <c:v>7.334747314453125E-3</c:v>
                </c:pt>
                <c:pt idx="718">
                  <c:v>4.3409729003906251E-3</c:v>
                </c:pt>
                <c:pt idx="719">
                  <c:v>4.4906616210937502E-3</c:v>
                </c:pt>
                <c:pt idx="720">
                  <c:v>2.8440856933593752E-3</c:v>
                </c:pt>
                <c:pt idx="721">
                  <c:v>0</c:v>
                </c:pt>
                <c:pt idx="722">
                  <c:v>5.2391052246093753E-3</c:v>
                </c:pt>
                <c:pt idx="723">
                  <c:v>3.89190673828125E-3</c:v>
                </c:pt>
                <c:pt idx="724">
                  <c:v>6.1372375488281256E-3</c:v>
                </c:pt>
                <c:pt idx="725">
                  <c:v>6.5863037109375007E-3</c:v>
                </c:pt>
                <c:pt idx="726">
                  <c:v>6.4366149902343756E-3</c:v>
                </c:pt>
                <c:pt idx="727">
                  <c:v>2.9937744140625002E-4</c:v>
                </c:pt>
                <c:pt idx="728">
                  <c:v>2.5447082519531252E-3</c:v>
                </c:pt>
                <c:pt idx="729">
                  <c:v>2.8440856933593752E-3</c:v>
                </c:pt>
                <c:pt idx="730">
                  <c:v>7.1850585937499999E-3</c:v>
                </c:pt>
                <c:pt idx="731">
                  <c:v>4.7900390625000002E-3</c:v>
                </c:pt>
                <c:pt idx="732">
                  <c:v>1.2424163818359375E-2</c:v>
                </c:pt>
                <c:pt idx="733">
                  <c:v>1.1076965332031251E-2</c:v>
                </c:pt>
                <c:pt idx="734">
                  <c:v>6.7359924316406257E-3</c:v>
                </c:pt>
                <c:pt idx="735">
                  <c:v>-2.9937744140625003E-3</c:v>
                </c:pt>
                <c:pt idx="736">
                  <c:v>1.9160156250000001E-2</c:v>
                </c:pt>
                <c:pt idx="737">
                  <c:v>-6.7359924316406257E-3</c:v>
                </c:pt>
                <c:pt idx="738">
                  <c:v>-2.8440856933593752E-3</c:v>
                </c:pt>
                <c:pt idx="739">
                  <c:v>5.3887939453125004E-3</c:v>
                </c:pt>
                <c:pt idx="740">
                  <c:v>2.8440856933593752E-3</c:v>
                </c:pt>
                <c:pt idx="741">
                  <c:v>1.2124786376953125E-2</c:v>
                </c:pt>
                <c:pt idx="742">
                  <c:v>8.3825683593750002E-3</c:v>
                </c:pt>
                <c:pt idx="743">
                  <c:v>9.2807006835937504E-3</c:v>
                </c:pt>
                <c:pt idx="744">
                  <c:v>8.5322570800781261E-3</c:v>
                </c:pt>
                <c:pt idx="745">
                  <c:v>-6.4366149902343756E-3</c:v>
                </c:pt>
                <c:pt idx="746">
                  <c:v>9.7297668457031247E-3</c:v>
                </c:pt>
                <c:pt idx="747">
                  <c:v>1.2274475097656251E-2</c:v>
                </c:pt>
                <c:pt idx="748">
                  <c:v>-3.1434631347656253E-3</c:v>
                </c:pt>
                <c:pt idx="749">
                  <c:v>1.1376342773437501E-2</c:v>
                </c:pt>
                <c:pt idx="750">
                  <c:v>3.742218017578125E-3</c:v>
                </c:pt>
                <c:pt idx="751">
                  <c:v>7.933502197265626E-3</c:v>
                </c:pt>
                <c:pt idx="752">
                  <c:v>-1.3471984863281251E-3</c:v>
                </c:pt>
                <c:pt idx="753">
                  <c:v>1.9459533691406249E-2</c:v>
                </c:pt>
                <c:pt idx="754">
                  <c:v>-8.9813232421874999E-4</c:v>
                </c:pt>
                <c:pt idx="755">
                  <c:v>-1.047821044921875E-3</c:v>
                </c:pt>
                <c:pt idx="756">
                  <c:v>9.1310119628906262E-3</c:v>
                </c:pt>
                <c:pt idx="757">
                  <c:v>-6.2869262695312506E-3</c:v>
                </c:pt>
                <c:pt idx="758">
                  <c:v>1.5567626953125E-2</c:v>
                </c:pt>
                <c:pt idx="759">
                  <c:v>1.1975097656250001E-2</c:v>
                </c:pt>
                <c:pt idx="760">
                  <c:v>-1.047821044921875E-3</c:v>
                </c:pt>
                <c:pt idx="761">
                  <c:v>6.2869262695312506E-3</c:v>
                </c:pt>
                <c:pt idx="762">
                  <c:v>8.6819458007812503E-3</c:v>
                </c:pt>
                <c:pt idx="763">
                  <c:v>1.8711090087890625E-2</c:v>
                </c:pt>
                <c:pt idx="764">
                  <c:v>1.2274475097656251E-2</c:v>
                </c:pt>
                <c:pt idx="765">
                  <c:v>1.945953369140625E-3</c:v>
                </c:pt>
                <c:pt idx="766">
                  <c:v>2.4548950195312502E-2</c:v>
                </c:pt>
                <c:pt idx="767">
                  <c:v>3.742218017578125E-3</c:v>
                </c:pt>
                <c:pt idx="768">
                  <c:v>1.5717315673828124E-2</c:v>
                </c:pt>
                <c:pt idx="769">
                  <c:v>7.933502197265626E-3</c:v>
                </c:pt>
                <c:pt idx="770">
                  <c:v>4.3409729003906251E-3</c:v>
                </c:pt>
                <c:pt idx="771">
                  <c:v>2.0956420898437501E-3</c:v>
                </c:pt>
                <c:pt idx="772">
                  <c:v>1.1975097656250001E-3</c:v>
                </c:pt>
                <c:pt idx="773">
                  <c:v>1.43701171875E-2</c:v>
                </c:pt>
                <c:pt idx="774">
                  <c:v>4.49066162109375E-4</c:v>
                </c:pt>
                <c:pt idx="775">
                  <c:v>-1.1975097656250001E-3</c:v>
                </c:pt>
                <c:pt idx="776">
                  <c:v>6.7359924316406257E-3</c:v>
                </c:pt>
                <c:pt idx="777">
                  <c:v>3.1434631347656253E-3</c:v>
                </c:pt>
                <c:pt idx="778">
                  <c:v>2.9937744140625002E-4</c:v>
                </c:pt>
                <c:pt idx="779">
                  <c:v>0</c:v>
                </c:pt>
                <c:pt idx="780">
                  <c:v>1.1376342773437501E-2</c:v>
                </c:pt>
                <c:pt idx="781">
                  <c:v>1.0029144287109375E-2</c:v>
                </c:pt>
                <c:pt idx="782">
                  <c:v>4.1912841796875001E-3</c:v>
                </c:pt>
                <c:pt idx="783">
                  <c:v>1.1975097656250001E-3</c:v>
                </c:pt>
                <c:pt idx="784">
                  <c:v>1.1825408935546875E-2</c:v>
                </c:pt>
                <c:pt idx="785">
                  <c:v>4.6403503417968752E-3</c:v>
                </c:pt>
                <c:pt idx="786">
                  <c:v>9.1310119628906262E-3</c:v>
                </c:pt>
                <c:pt idx="787">
                  <c:v>5.3887939453125004E-3</c:v>
                </c:pt>
                <c:pt idx="788">
                  <c:v>3.592529296875E-3</c:v>
                </c:pt>
                <c:pt idx="789">
                  <c:v>6.8856811523437507E-3</c:v>
                </c:pt>
                <c:pt idx="790">
                  <c:v>-2.9937744140625002E-4</c:v>
                </c:pt>
                <c:pt idx="791">
                  <c:v>1.1076965332031251E-2</c:v>
                </c:pt>
                <c:pt idx="792">
                  <c:v>-1.6465759277343752E-3</c:v>
                </c:pt>
                <c:pt idx="793">
                  <c:v>1.0328521728515625E-2</c:v>
                </c:pt>
                <c:pt idx="794">
                  <c:v>1.7962646484375E-3</c:v>
                </c:pt>
                <c:pt idx="795">
                  <c:v>1.0777587890625001E-2</c:v>
                </c:pt>
                <c:pt idx="796">
                  <c:v>9.8794555664062506E-3</c:v>
                </c:pt>
                <c:pt idx="797">
                  <c:v>8.8316345214843762E-3</c:v>
                </c:pt>
                <c:pt idx="798">
                  <c:v>2.0956420898437501E-3</c:v>
                </c:pt>
                <c:pt idx="799">
                  <c:v>6.7359924316406257E-3</c:v>
                </c:pt>
                <c:pt idx="800">
                  <c:v>1.7812957763671877E-2</c:v>
                </c:pt>
                <c:pt idx="801">
                  <c:v>5.5384826660156254E-3</c:v>
                </c:pt>
                <c:pt idx="802">
                  <c:v>7.634124755859375E-3</c:v>
                </c:pt>
                <c:pt idx="803">
                  <c:v>3.89190673828125E-3</c:v>
                </c:pt>
                <c:pt idx="804">
                  <c:v>9.4303894042968763E-3</c:v>
                </c:pt>
                <c:pt idx="805">
                  <c:v>1.5867004394531252E-2</c:v>
                </c:pt>
                <c:pt idx="806">
                  <c:v>3.742218017578125E-3</c:v>
                </c:pt>
                <c:pt idx="807">
                  <c:v>5.0894165039062503E-3</c:v>
                </c:pt>
                <c:pt idx="808">
                  <c:v>1.0777587890625001E-2</c:v>
                </c:pt>
                <c:pt idx="809">
                  <c:v>1.0029144287109375E-2</c:v>
                </c:pt>
                <c:pt idx="810">
                  <c:v>9.2807006835937504E-3</c:v>
                </c:pt>
                <c:pt idx="811">
                  <c:v>3.742218017578125E-3</c:v>
                </c:pt>
                <c:pt idx="812">
                  <c:v>8.6819458007812503E-3</c:v>
                </c:pt>
                <c:pt idx="813">
                  <c:v>4.0415954589843751E-3</c:v>
                </c:pt>
                <c:pt idx="814">
                  <c:v>9.8794555664062506E-3</c:v>
                </c:pt>
                <c:pt idx="815">
                  <c:v>2.0507354736328125E-2</c:v>
                </c:pt>
                <c:pt idx="816">
                  <c:v>3.2931518554687503E-3</c:v>
                </c:pt>
                <c:pt idx="817">
                  <c:v>1.0777587890625001E-2</c:v>
                </c:pt>
                <c:pt idx="818">
                  <c:v>9.7297668457031247E-3</c:v>
                </c:pt>
                <c:pt idx="819">
                  <c:v>3.592529296875E-3</c:v>
                </c:pt>
                <c:pt idx="820">
                  <c:v>2.5447082519531252E-3</c:v>
                </c:pt>
                <c:pt idx="821">
                  <c:v>9.2807006835937504E-3</c:v>
                </c:pt>
                <c:pt idx="822">
                  <c:v>6.2869262695312506E-3</c:v>
                </c:pt>
                <c:pt idx="823">
                  <c:v>6.5863037109375007E-3</c:v>
                </c:pt>
                <c:pt idx="824">
                  <c:v>1.1376342773437501E-2</c:v>
                </c:pt>
                <c:pt idx="825">
                  <c:v>2.9937744140625002E-4</c:v>
                </c:pt>
                <c:pt idx="826">
                  <c:v>5.0894165039062503E-3</c:v>
                </c:pt>
                <c:pt idx="827">
                  <c:v>1.466949462890625E-2</c:v>
                </c:pt>
                <c:pt idx="828">
                  <c:v>2.2453308105468751E-3</c:v>
                </c:pt>
                <c:pt idx="829">
                  <c:v>6.5863037109375007E-3</c:v>
                </c:pt>
                <c:pt idx="830">
                  <c:v>1.2723541259765625E-2</c:v>
                </c:pt>
                <c:pt idx="831">
                  <c:v>2.9937744140625003E-3</c:v>
                </c:pt>
                <c:pt idx="832">
                  <c:v>4.49066162109375E-4</c:v>
                </c:pt>
                <c:pt idx="833">
                  <c:v>-7.4844360351562507E-4</c:v>
                </c:pt>
                <c:pt idx="834">
                  <c:v>9.4303894042968763E-3</c:v>
                </c:pt>
                <c:pt idx="835">
                  <c:v>3.4428405761718754E-3</c:v>
                </c:pt>
                <c:pt idx="836">
                  <c:v>5.8378601074218755E-3</c:v>
                </c:pt>
                <c:pt idx="837">
                  <c:v>8.6819458007812503E-3</c:v>
                </c:pt>
                <c:pt idx="838">
                  <c:v>1.7064514160156252E-2</c:v>
                </c:pt>
                <c:pt idx="839">
                  <c:v>7.7838134765625001E-3</c:v>
                </c:pt>
                <c:pt idx="840">
                  <c:v>9.2807006835937504E-3</c:v>
                </c:pt>
                <c:pt idx="841">
                  <c:v>1.0927276611328125E-2</c:v>
                </c:pt>
                <c:pt idx="842">
                  <c:v>4.3409729003906251E-3</c:v>
                </c:pt>
                <c:pt idx="843">
                  <c:v>1.2424163818359375E-2</c:v>
                </c:pt>
                <c:pt idx="844">
                  <c:v>1.61663818359375E-2</c:v>
                </c:pt>
                <c:pt idx="845">
                  <c:v>1.2873229980468751E-2</c:v>
                </c:pt>
                <c:pt idx="846">
                  <c:v>6.8856811523437507E-3</c:v>
                </c:pt>
                <c:pt idx="847">
                  <c:v>1.0777587890625001E-2</c:v>
                </c:pt>
                <c:pt idx="848">
                  <c:v>7.634124755859375E-3</c:v>
                </c:pt>
                <c:pt idx="849">
                  <c:v>2.9937744140625003E-3</c:v>
                </c:pt>
                <c:pt idx="850">
                  <c:v>1.3471984863281251E-2</c:v>
                </c:pt>
                <c:pt idx="851">
                  <c:v>1.2274475097656251E-2</c:v>
                </c:pt>
                <c:pt idx="852">
                  <c:v>4.0415954589843751E-3</c:v>
                </c:pt>
                <c:pt idx="853">
                  <c:v>9.5800781250000005E-3</c:v>
                </c:pt>
                <c:pt idx="854">
                  <c:v>7.933502197265626E-3</c:v>
                </c:pt>
                <c:pt idx="855">
                  <c:v>4.6403503417968752E-3</c:v>
                </c:pt>
                <c:pt idx="856">
                  <c:v>-1.1975097656250001E-3</c:v>
                </c:pt>
                <c:pt idx="857">
                  <c:v>2.8440856933593752E-3</c:v>
                </c:pt>
                <c:pt idx="858">
                  <c:v>1.3172607421875001E-2</c:v>
                </c:pt>
                <c:pt idx="859">
                  <c:v>3.2931518554687503E-3</c:v>
                </c:pt>
                <c:pt idx="860">
                  <c:v>1.0627899169921875E-2</c:v>
                </c:pt>
                <c:pt idx="861">
                  <c:v>-2.8440856933593752E-3</c:v>
                </c:pt>
                <c:pt idx="862">
                  <c:v>5.6881713867187505E-3</c:v>
                </c:pt>
                <c:pt idx="863">
                  <c:v>4.4906616210937502E-3</c:v>
                </c:pt>
                <c:pt idx="864">
                  <c:v>-1.4968872070312501E-4</c:v>
                </c:pt>
                <c:pt idx="865">
                  <c:v>6.7359924316406257E-3</c:v>
                </c:pt>
                <c:pt idx="866">
                  <c:v>6.4366149902343756E-3</c:v>
                </c:pt>
                <c:pt idx="867">
                  <c:v>1.4220428466796876E-2</c:v>
                </c:pt>
                <c:pt idx="868">
                  <c:v>-1.4968872070312501E-3</c:v>
                </c:pt>
                <c:pt idx="869">
                  <c:v>8.6819458007812503E-3</c:v>
                </c:pt>
                <c:pt idx="870">
                  <c:v>1.1226654052734375E-2</c:v>
                </c:pt>
                <c:pt idx="871">
                  <c:v>2.2453308105468751E-3</c:v>
                </c:pt>
                <c:pt idx="872">
                  <c:v>1.2723541259765625E-2</c:v>
                </c:pt>
                <c:pt idx="873">
                  <c:v>9.4303894042968763E-3</c:v>
                </c:pt>
                <c:pt idx="874">
                  <c:v>8.9813232421875003E-3</c:v>
                </c:pt>
                <c:pt idx="875">
                  <c:v>5.0894165039062503E-3</c:v>
                </c:pt>
                <c:pt idx="876">
                  <c:v>1.0328521728515625E-2</c:v>
                </c:pt>
                <c:pt idx="877">
                  <c:v>7.0353698730468758E-3</c:v>
                </c:pt>
                <c:pt idx="878">
                  <c:v>1.2124786376953125E-2</c:v>
                </c:pt>
                <c:pt idx="879">
                  <c:v>1.5717315673828124E-2</c:v>
                </c:pt>
                <c:pt idx="880">
                  <c:v>2.0956420898437501E-3</c:v>
                </c:pt>
                <c:pt idx="881">
                  <c:v>1.4968872070312501E-3</c:v>
                </c:pt>
                <c:pt idx="882">
                  <c:v>4.0415954589843751E-3</c:v>
                </c:pt>
                <c:pt idx="883">
                  <c:v>6.4366149902343756E-3</c:v>
                </c:pt>
                <c:pt idx="884">
                  <c:v>1.0627899169921875E-2</c:v>
                </c:pt>
                <c:pt idx="885">
                  <c:v>5.8378601074218755E-3</c:v>
                </c:pt>
                <c:pt idx="886">
                  <c:v>8.8316345214843762E-3</c:v>
                </c:pt>
                <c:pt idx="887">
                  <c:v>2.6943969726562502E-3</c:v>
                </c:pt>
                <c:pt idx="888">
                  <c:v>1.2424163818359375E-2</c:v>
                </c:pt>
                <c:pt idx="889">
                  <c:v>3.4428405761718754E-3</c:v>
                </c:pt>
                <c:pt idx="890">
                  <c:v>1.1376342773437501E-2</c:v>
                </c:pt>
                <c:pt idx="891">
                  <c:v>9.5800781250000005E-3</c:v>
                </c:pt>
                <c:pt idx="892">
                  <c:v>-8.9813232421874999E-4</c:v>
                </c:pt>
                <c:pt idx="893">
                  <c:v>8.232879638671876E-3</c:v>
                </c:pt>
                <c:pt idx="894">
                  <c:v>2.9937744140625002E-4</c:v>
                </c:pt>
                <c:pt idx="895">
                  <c:v>2.1106109619140626E-2</c:v>
                </c:pt>
                <c:pt idx="896">
                  <c:v>-2.0956420898437501E-3</c:v>
                </c:pt>
                <c:pt idx="897">
                  <c:v>7.48443603515625E-3</c:v>
                </c:pt>
                <c:pt idx="898">
                  <c:v>1.0478210449218751E-2</c:v>
                </c:pt>
                <c:pt idx="899">
                  <c:v>1.7962646484375E-3</c:v>
                </c:pt>
                <c:pt idx="900">
                  <c:v>1.4070739746093752E-2</c:v>
                </c:pt>
                <c:pt idx="901">
                  <c:v>7.334747314453125E-3</c:v>
                </c:pt>
                <c:pt idx="902">
                  <c:v>5.0894165039062503E-3</c:v>
                </c:pt>
                <c:pt idx="903">
                  <c:v>9.1310119628906262E-3</c:v>
                </c:pt>
                <c:pt idx="904">
                  <c:v>-2.6943969726562502E-3</c:v>
                </c:pt>
                <c:pt idx="905">
                  <c:v>5.6881713867187505E-3</c:v>
                </c:pt>
                <c:pt idx="906">
                  <c:v>6.4366149902343756E-3</c:v>
                </c:pt>
                <c:pt idx="907">
                  <c:v>1.1975097656250001E-2</c:v>
                </c:pt>
                <c:pt idx="908">
                  <c:v>5.5384826660156254E-3</c:v>
                </c:pt>
                <c:pt idx="909">
                  <c:v>4.3409729003906251E-3</c:v>
                </c:pt>
                <c:pt idx="910">
                  <c:v>3.4428405761718754E-3</c:v>
                </c:pt>
                <c:pt idx="911">
                  <c:v>6.4366149902343756E-3</c:v>
                </c:pt>
                <c:pt idx="912">
                  <c:v>8.0831909179687501E-3</c:v>
                </c:pt>
                <c:pt idx="913">
                  <c:v>7.48443603515625E-3</c:v>
                </c:pt>
                <c:pt idx="914">
                  <c:v>1.2873229980468751E-2</c:v>
                </c:pt>
                <c:pt idx="915">
                  <c:v>-1.1975097656250001E-3</c:v>
                </c:pt>
                <c:pt idx="916">
                  <c:v>1.1376342773437501E-2</c:v>
                </c:pt>
                <c:pt idx="917">
                  <c:v>-1.4968872070312501E-4</c:v>
                </c:pt>
                <c:pt idx="918">
                  <c:v>8.9813232421875003E-3</c:v>
                </c:pt>
                <c:pt idx="919">
                  <c:v>8.3825683593750002E-3</c:v>
                </c:pt>
                <c:pt idx="920">
                  <c:v>-1.6465759277343752E-3</c:v>
                </c:pt>
                <c:pt idx="921">
                  <c:v>9.1310119628906262E-3</c:v>
                </c:pt>
                <c:pt idx="922">
                  <c:v>4.4906616210937502E-3</c:v>
                </c:pt>
                <c:pt idx="923">
                  <c:v>3.0087432861328128E-2</c:v>
                </c:pt>
                <c:pt idx="924">
                  <c:v>1.3471984863281251E-3</c:v>
                </c:pt>
                <c:pt idx="925">
                  <c:v>4.1912841796875001E-3</c:v>
                </c:pt>
                <c:pt idx="926">
                  <c:v>1.7064514160156252E-2</c:v>
                </c:pt>
                <c:pt idx="927">
                  <c:v>2.6943969726562502E-3</c:v>
                </c:pt>
                <c:pt idx="928">
                  <c:v>7.0353698730468758E-3</c:v>
                </c:pt>
                <c:pt idx="929">
                  <c:v>4.4906616210937502E-3</c:v>
                </c:pt>
                <c:pt idx="930">
                  <c:v>1.2573852539062501E-2</c:v>
                </c:pt>
                <c:pt idx="931">
                  <c:v>1.6465759277343752E-2</c:v>
                </c:pt>
                <c:pt idx="932">
                  <c:v>6.7359924316406257E-3</c:v>
                </c:pt>
                <c:pt idx="933">
                  <c:v>5.9875488281250005E-3</c:v>
                </c:pt>
                <c:pt idx="934">
                  <c:v>7.7838134765625001E-3</c:v>
                </c:pt>
                <c:pt idx="935">
                  <c:v>4.1912841796875001E-3</c:v>
                </c:pt>
                <c:pt idx="936">
                  <c:v>6.8856811523437507E-3</c:v>
                </c:pt>
                <c:pt idx="937">
                  <c:v>1.3471984863281251E-3</c:v>
                </c:pt>
                <c:pt idx="938">
                  <c:v>7.334747314453125E-3</c:v>
                </c:pt>
                <c:pt idx="939">
                  <c:v>1.4070739746093752E-2</c:v>
                </c:pt>
                <c:pt idx="940">
                  <c:v>-3.89190673828125E-3</c:v>
                </c:pt>
                <c:pt idx="941">
                  <c:v>5.2391052246093753E-3</c:v>
                </c:pt>
                <c:pt idx="942">
                  <c:v>8.0831909179687501E-3</c:v>
                </c:pt>
                <c:pt idx="943">
                  <c:v>0.35880386352539062</c:v>
                </c:pt>
                <c:pt idx="944">
                  <c:v>2.3305036926269533</c:v>
                </c:pt>
                <c:pt idx="945">
                  <c:v>2.3763084411621094</c:v>
                </c:pt>
                <c:pt idx="946">
                  <c:v>2.1911434936523437</c:v>
                </c:pt>
                <c:pt idx="947">
                  <c:v>2.1697380065917971</c:v>
                </c:pt>
                <c:pt idx="948">
                  <c:v>1.9983444213867188</c:v>
                </c:pt>
                <c:pt idx="949">
                  <c:v>1.8300942993164064</c:v>
                </c:pt>
                <c:pt idx="950">
                  <c:v>1.8241067504882813</c:v>
                </c:pt>
                <c:pt idx="951">
                  <c:v>1.4099180603027344</c:v>
                </c:pt>
                <c:pt idx="952">
                  <c:v>1.0960208129882814</c:v>
                </c:pt>
                <c:pt idx="953">
                  <c:v>0.81655197143554692</c:v>
                </c:pt>
                <c:pt idx="954">
                  <c:v>0.57046371459960943</c:v>
                </c:pt>
                <c:pt idx="955">
                  <c:v>0.43709106445312501</c:v>
                </c:pt>
                <c:pt idx="956">
                  <c:v>0.30865814208984377</c:v>
                </c:pt>
                <c:pt idx="957">
                  <c:v>-3.1883697509765628E-2</c:v>
                </c:pt>
                <c:pt idx="958">
                  <c:v>-0.36763549804687501</c:v>
                </c:pt>
                <c:pt idx="959">
                  <c:v>-0.36868331909179691</c:v>
                </c:pt>
                <c:pt idx="960">
                  <c:v>-0.45819717407226562</c:v>
                </c:pt>
                <c:pt idx="961">
                  <c:v>-0.78676391601562501</c:v>
                </c:pt>
                <c:pt idx="962">
                  <c:v>-0.89663543701171877</c:v>
                </c:pt>
                <c:pt idx="963">
                  <c:v>-1.2052935791015627</c:v>
                </c:pt>
                <c:pt idx="964">
                  <c:v>-1.3449531555175782</c:v>
                </c:pt>
                <c:pt idx="965">
                  <c:v>-1.3567785644531252</c:v>
                </c:pt>
                <c:pt idx="966">
                  <c:v>-1.4245875549316407</c:v>
                </c:pt>
                <c:pt idx="967">
                  <c:v>-1.5289205932617189</c:v>
                </c:pt>
                <c:pt idx="968">
                  <c:v>-1.5537689208984375</c:v>
                </c:pt>
                <c:pt idx="969">
                  <c:v>-1.5245796203613282</c:v>
                </c:pt>
                <c:pt idx="970">
                  <c:v>-1.5006294250488281</c:v>
                </c:pt>
                <c:pt idx="971">
                  <c:v>-1.4335688781738283</c:v>
                </c:pt>
                <c:pt idx="972">
                  <c:v>-1.3545332336425782</c:v>
                </c:pt>
                <c:pt idx="973">
                  <c:v>-1.2876223754882814</c:v>
                </c:pt>
                <c:pt idx="974">
                  <c:v>-1.0374925231933594</c:v>
                </c:pt>
                <c:pt idx="975">
                  <c:v>-9.1310119628906262E-3</c:v>
                </c:pt>
                <c:pt idx="976">
                  <c:v>4.7451324462890625E-2</c:v>
                </c:pt>
                <c:pt idx="977">
                  <c:v>1.5867004394531252E-2</c:v>
                </c:pt>
                <c:pt idx="978">
                  <c:v>2.5147705078125002E-2</c:v>
                </c:pt>
                <c:pt idx="979">
                  <c:v>1.9309844970703125E-2</c:v>
                </c:pt>
                <c:pt idx="980">
                  <c:v>1.6016693115234376E-2</c:v>
                </c:pt>
                <c:pt idx="981">
                  <c:v>1.1825408935546875E-2</c:v>
                </c:pt>
                <c:pt idx="982">
                  <c:v>1.6465759277343752E-2</c:v>
                </c:pt>
                <c:pt idx="983">
                  <c:v>1.1376342773437501E-2</c:v>
                </c:pt>
                <c:pt idx="984">
                  <c:v>1.8411712646484377E-2</c:v>
                </c:pt>
                <c:pt idx="985">
                  <c:v>7.933502197265626E-3</c:v>
                </c:pt>
                <c:pt idx="986">
                  <c:v>1.3322296142578125E-2</c:v>
                </c:pt>
                <c:pt idx="987">
                  <c:v>4.1912841796875001E-3</c:v>
                </c:pt>
                <c:pt idx="988">
                  <c:v>9.8794555664062506E-3</c:v>
                </c:pt>
                <c:pt idx="989">
                  <c:v>1.6615447998046876E-2</c:v>
                </c:pt>
                <c:pt idx="990">
                  <c:v>7.634124755859375E-3</c:v>
                </c:pt>
                <c:pt idx="991">
                  <c:v>1.676513671875E-2</c:v>
                </c:pt>
                <c:pt idx="992">
                  <c:v>1.9609222412109377E-2</c:v>
                </c:pt>
                <c:pt idx="993">
                  <c:v>1.8262023925781252E-2</c:v>
                </c:pt>
                <c:pt idx="994">
                  <c:v>1.43701171875E-2</c:v>
                </c:pt>
                <c:pt idx="995">
                  <c:v>1.6316070556640624E-2</c:v>
                </c:pt>
                <c:pt idx="996">
                  <c:v>1.5118560791015626E-2</c:v>
                </c:pt>
                <c:pt idx="997">
                  <c:v>1.3771362304687501E-2</c:v>
                </c:pt>
                <c:pt idx="998">
                  <c:v>2.4548950195312502E-2</c:v>
                </c:pt>
                <c:pt idx="999">
                  <c:v>2.065704345703125E-2</c:v>
                </c:pt>
                <c:pt idx="1000">
                  <c:v>1.2274475097656251E-2</c:v>
                </c:pt>
                <c:pt idx="1001">
                  <c:v>1.5717315673828124E-2</c:v>
                </c:pt>
                <c:pt idx="1002">
                  <c:v>1.9309844970703125E-2</c:v>
                </c:pt>
                <c:pt idx="1003">
                  <c:v>1.3022918701171875E-2</c:v>
                </c:pt>
                <c:pt idx="1004">
                  <c:v>2.0806732177734377E-2</c:v>
                </c:pt>
                <c:pt idx="1005">
                  <c:v>1.5118560791015626E-2</c:v>
                </c:pt>
                <c:pt idx="1006">
                  <c:v>9.2807006835937504E-3</c:v>
                </c:pt>
                <c:pt idx="1007">
                  <c:v>1.1675720214843751E-2</c:v>
                </c:pt>
                <c:pt idx="1008">
                  <c:v>4.3409729003906251E-3</c:v>
                </c:pt>
                <c:pt idx="1009">
                  <c:v>1.5867004394531252E-2</c:v>
                </c:pt>
                <c:pt idx="1010">
                  <c:v>2.1405487060546877E-2</c:v>
                </c:pt>
                <c:pt idx="1011">
                  <c:v>1.8860778808593753E-2</c:v>
                </c:pt>
                <c:pt idx="1012">
                  <c:v>1.3022918701171875E-2</c:v>
                </c:pt>
                <c:pt idx="1013">
                  <c:v>1.3172607421875001E-2</c:v>
                </c:pt>
                <c:pt idx="1014">
                  <c:v>6.2869262695312506E-3</c:v>
                </c:pt>
                <c:pt idx="1015">
                  <c:v>1.945953369140625E-3</c:v>
                </c:pt>
                <c:pt idx="1016">
                  <c:v>3.0087432861328128E-2</c:v>
                </c:pt>
                <c:pt idx="1017">
                  <c:v>4.1912841796875001E-3</c:v>
                </c:pt>
                <c:pt idx="1018">
                  <c:v>8.5322570800781261E-3</c:v>
                </c:pt>
                <c:pt idx="1019">
                  <c:v>9.8794555664062506E-3</c:v>
                </c:pt>
                <c:pt idx="1020">
                  <c:v>1.6465759277343752E-2</c:v>
                </c:pt>
                <c:pt idx="1021">
                  <c:v>1.9010467529296877E-2</c:v>
                </c:pt>
                <c:pt idx="1022">
                  <c:v>1.0777587890625001E-2</c:v>
                </c:pt>
                <c:pt idx="1023">
                  <c:v>1.1376342773437501E-2</c:v>
                </c:pt>
                <c:pt idx="1024">
                  <c:v>1.7812957763671877E-2</c:v>
                </c:pt>
                <c:pt idx="1025">
                  <c:v>6.2869262695312506E-3</c:v>
                </c:pt>
                <c:pt idx="1026">
                  <c:v>1.9160156250000001E-2</c:v>
                </c:pt>
                <c:pt idx="1027">
                  <c:v>2.8590545654296876E-2</c:v>
                </c:pt>
                <c:pt idx="1028">
                  <c:v>1.4220428466796876E-2</c:v>
                </c:pt>
                <c:pt idx="1029">
                  <c:v>2.4548950195312502E-2</c:v>
                </c:pt>
                <c:pt idx="1030">
                  <c:v>1.6465759277343752E-2</c:v>
                </c:pt>
                <c:pt idx="1031">
                  <c:v>8.6819458007812503E-3</c:v>
                </c:pt>
                <c:pt idx="1032">
                  <c:v>1.61663818359375E-2</c:v>
                </c:pt>
                <c:pt idx="1033">
                  <c:v>1.9309844970703125E-2</c:v>
                </c:pt>
                <c:pt idx="1034">
                  <c:v>2.6943969726562503E-2</c:v>
                </c:pt>
                <c:pt idx="1035">
                  <c:v>1.2124786376953125E-2</c:v>
                </c:pt>
                <c:pt idx="1036">
                  <c:v>1.5717315673828124E-2</c:v>
                </c:pt>
                <c:pt idx="1037">
                  <c:v>2.0357666015625001E-2</c:v>
                </c:pt>
                <c:pt idx="1038">
                  <c:v>1.6016693115234376E-2</c:v>
                </c:pt>
                <c:pt idx="1039">
                  <c:v>1.49688720703125E-2</c:v>
                </c:pt>
                <c:pt idx="1040">
                  <c:v>1.1975097656250001E-3</c:v>
                </c:pt>
                <c:pt idx="1041">
                  <c:v>4.7601013183593756E-2</c:v>
                </c:pt>
                <c:pt idx="1042">
                  <c:v>-5.0894165039062503E-3</c:v>
                </c:pt>
                <c:pt idx="1043">
                  <c:v>3.1734008789062504E-2</c:v>
                </c:pt>
                <c:pt idx="1044">
                  <c:v>2.0806732177734377E-2</c:v>
                </c:pt>
                <c:pt idx="1045">
                  <c:v>1.6316070556640624E-2</c:v>
                </c:pt>
                <c:pt idx="1046">
                  <c:v>2.7842102050781251E-2</c:v>
                </c:pt>
                <c:pt idx="1047">
                  <c:v>1.49688720703125E-2</c:v>
                </c:pt>
                <c:pt idx="1048">
                  <c:v>1.8711090087890625E-2</c:v>
                </c:pt>
                <c:pt idx="1049">
                  <c:v>1.4070739746093752E-2</c:v>
                </c:pt>
                <c:pt idx="1050">
                  <c:v>2.6794281005859375E-2</c:v>
                </c:pt>
                <c:pt idx="1051">
                  <c:v>2.4099884033203126E-2</c:v>
                </c:pt>
                <c:pt idx="1052">
                  <c:v>8.9813232421875003E-3</c:v>
                </c:pt>
                <c:pt idx="1053">
                  <c:v>1.8561401367187501E-2</c:v>
                </c:pt>
                <c:pt idx="1054">
                  <c:v>2.1555175781250002E-2</c:v>
                </c:pt>
                <c:pt idx="1055">
                  <c:v>1.43701171875E-2</c:v>
                </c:pt>
                <c:pt idx="1056">
                  <c:v>1.5567626953125E-2</c:v>
                </c:pt>
                <c:pt idx="1057">
                  <c:v>2.3351440429687502E-2</c:v>
                </c:pt>
                <c:pt idx="1058">
                  <c:v>7.0353698730468758E-3</c:v>
                </c:pt>
                <c:pt idx="1059">
                  <c:v>1.3771362304687501E-2</c:v>
                </c:pt>
                <c:pt idx="1060">
                  <c:v>2.2602996826171878E-2</c:v>
                </c:pt>
                <c:pt idx="1061">
                  <c:v>2.0207977294921877E-2</c:v>
                </c:pt>
                <c:pt idx="1062">
                  <c:v>1.2274475097656251E-2</c:v>
                </c:pt>
                <c:pt idx="1063">
                  <c:v>1.8711090087890625E-2</c:v>
                </c:pt>
                <c:pt idx="1064">
                  <c:v>1.3322296142578125E-2</c:v>
                </c:pt>
                <c:pt idx="1065">
                  <c:v>8.9813232421875003E-3</c:v>
                </c:pt>
                <c:pt idx="1066">
                  <c:v>2.1555175781250002E-2</c:v>
                </c:pt>
                <c:pt idx="1067">
                  <c:v>2.4998016357421875E-2</c:v>
                </c:pt>
                <c:pt idx="1068">
                  <c:v>1.7513580322265625E-2</c:v>
                </c:pt>
                <c:pt idx="1069">
                  <c:v>1.466949462890625E-2</c:v>
                </c:pt>
                <c:pt idx="1070">
                  <c:v>1.2723541259765625E-2</c:v>
                </c:pt>
                <c:pt idx="1071">
                  <c:v>1.2274475097656251E-2</c:v>
                </c:pt>
                <c:pt idx="1072">
                  <c:v>1.7812957763671877E-2</c:v>
                </c:pt>
                <c:pt idx="1073">
                  <c:v>1.4819183349609376E-2</c:v>
                </c:pt>
                <c:pt idx="1074">
                  <c:v>1.6016693115234376E-2</c:v>
                </c:pt>
                <c:pt idx="1075">
                  <c:v>1.7363891601562501E-2</c:v>
                </c:pt>
                <c:pt idx="1076">
                  <c:v>2.4399261474609375E-2</c:v>
                </c:pt>
                <c:pt idx="1077">
                  <c:v>1.7513580322265625E-2</c:v>
                </c:pt>
                <c:pt idx="1078">
                  <c:v>1.4220428466796876E-2</c:v>
                </c:pt>
                <c:pt idx="1079">
                  <c:v>2.2153930664062502E-2</c:v>
                </c:pt>
                <c:pt idx="1080">
                  <c:v>2.0806732177734377E-2</c:v>
                </c:pt>
                <c:pt idx="1081">
                  <c:v>1.3022918701171875E-2</c:v>
                </c:pt>
                <c:pt idx="1082">
                  <c:v>2.125579833984375E-2</c:v>
                </c:pt>
                <c:pt idx="1083">
                  <c:v>1.2424163818359375E-2</c:v>
                </c:pt>
                <c:pt idx="1084">
                  <c:v>1.2424163818359375E-2</c:v>
                </c:pt>
                <c:pt idx="1085">
                  <c:v>1.9010467529296877E-2</c:v>
                </c:pt>
                <c:pt idx="1086">
                  <c:v>1.7064514160156252E-2</c:v>
                </c:pt>
                <c:pt idx="1087">
                  <c:v>1.0927276611328125E-2</c:v>
                </c:pt>
                <c:pt idx="1088">
                  <c:v>1.4220428466796876E-2</c:v>
                </c:pt>
                <c:pt idx="1089">
                  <c:v>2.424957275390625E-2</c:v>
                </c:pt>
                <c:pt idx="1090">
                  <c:v>1.3771362304687501E-2</c:v>
                </c:pt>
                <c:pt idx="1091">
                  <c:v>1.1376342773437501E-2</c:v>
                </c:pt>
                <c:pt idx="1092">
                  <c:v>1.5567626953125E-2</c:v>
                </c:pt>
                <c:pt idx="1093">
                  <c:v>1.8262023925781252E-2</c:v>
                </c:pt>
                <c:pt idx="1094">
                  <c:v>1.0478210449218751E-2</c:v>
                </c:pt>
                <c:pt idx="1095">
                  <c:v>2.4998016357421875E-2</c:v>
                </c:pt>
                <c:pt idx="1096">
                  <c:v>1.3022918701171875E-2</c:v>
                </c:pt>
                <c:pt idx="1097">
                  <c:v>2.0956420898437501E-2</c:v>
                </c:pt>
                <c:pt idx="1098">
                  <c:v>2.8590545654296876E-2</c:v>
                </c:pt>
                <c:pt idx="1099">
                  <c:v>1.8112335205078125E-2</c:v>
                </c:pt>
                <c:pt idx="1100">
                  <c:v>1.466949462890625E-2</c:v>
                </c:pt>
                <c:pt idx="1101">
                  <c:v>1.8860778808593753E-2</c:v>
                </c:pt>
                <c:pt idx="1102">
                  <c:v>1.676513671875E-2</c:v>
                </c:pt>
                <c:pt idx="1103">
                  <c:v>1.466949462890625E-2</c:v>
                </c:pt>
                <c:pt idx="1104">
                  <c:v>2.5896148681640627E-2</c:v>
                </c:pt>
                <c:pt idx="1105">
                  <c:v>1.9908599853515625E-2</c:v>
                </c:pt>
                <c:pt idx="1106">
                  <c:v>2.065704345703125E-2</c:v>
                </c:pt>
                <c:pt idx="1107">
                  <c:v>2.0806732177734377E-2</c:v>
                </c:pt>
                <c:pt idx="1108">
                  <c:v>3.2482452392578125E-2</c:v>
                </c:pt>
                <c:pt idx="1109">
                  <c:v>1.676513671875E-2</c:v>
                </c:pt>
                <c:pt idx="1110">
                  <c:v>2.4848327636718751E-2</c:v>
                </c:pt>
                <c:pt idx="1111">
                  <c:v>8.5322570800781261E-3</c:v>
                </c:pt>
                <c:pt idx="1112">
                  <c:v>2.0058288574218749E-2</c:v>
                </c:pt>
                <c:pt idx="1113">
                  <c:v>1.8112335205078125E-2</c:v>
                </c:pt>
                <c:pt idx="1114">
                  <c:v>1.6615447998046876E-2</c:v>
                </c:pt>
                <c:pt idx="1115">
                  <c:v>1.6615447998046876E-2</c:v>
                </c:pt>
                <c:pt idx="1116">
                  <c:v>2.2303619384765626E-2</c:v>
                </c:pt>
                <c:pt idx="1117">
                  <c:v>1.3172607421875001E-2</c:v>
                </c:pt>
                <c:pt idx="1118">
                  <c:v>1.7663269042968752E-2</c:v>
                </c:pt>
                <c:pt idx="1119">
                  <c:v>2.2752685546875002E-2</c:v>
                </c:pt>
                <c:pt idx="1120">
                  <c:v>2.065704345703125E-2</c:v>
                </c:pt>
                <c:pt idx="1121">
                  <c:v>9.5800781250000005E-3</c:v>
                </c:pt>
                <c:pt idx="1122">
                  <c:v>2.4698638916015626E-2</c:v>
                </c:pt>
                <c:pt idx="1123">
                  <c:v>2.6494903564453127E-2</c:v>
                </c:pt>
                <c:pt idx="1124">
                  <c:v>1.5717315673828124E-2</c:v>
                </c:pt>
                <c:pt idx="1125">
                  <c:v>1.8411712646484377E-2</c:v>
                </c:pt>
                <c:pt idx="1126">
                  <c:v>2.7692413330078127E-2</c:v>
                </c:pt>
                <c:pt idx="1127">
                  <c:v>2.4848327636718751E-2</c:v>
                </c:pt>
                <c:pt idx="1128">
                  <c:v>8.8316345214843762E-3</c:v>
                </c:pt>
                <c:pt idx="1129">
                  <c:v>9.2807006835937504E-3</c:v>
                </c:pt>
                <c:pt idx="1130">
                  <c:v>1.8112335205078125E-2</c:v>
                </c:pt>
                <c:pt idx="1131">
                  <c:v>2.0956420898437501E-2</c:v>
                </c:pt>
                <c:pt idx="1132">
                  <c:v>2.2303619384765626E-2</c:v>
                </c:pt>
                <c:pt idx="1133">
                  <c:v>2.8440856933593751E-2</c:v>
                </c:pt>
                <c:pt idx="1134">
                  <c:v>2.185455322265625E-2</c:v>
                </c:pt>
                <c:pt idx="1135">
                  <c:v>1.2274475097656251E-2</c:v>
                </c:pt>
                <c:pt idx="1136">
                  <c:v>2.245330810546875E-2</c:v>
                </c:pt>
                <c:pt idx="1137">
                  <c:v>1.9758911132812501E-2</c:v>
                </c:pt>
                <c:pt idx="1138">
                  <c:v>1.3471984863281251E-2</c:v>
                </c:pt>
                <c:pt idx="1139">
                  <c:v>2.065704345703125E-2</c:v>
                </c:pt>
                <c:pt idx="1140">
                  <c:v>2.1106109619140626E-2</c:v>
                </c:pt>
                <c:pt idx="1141">
                  <c:v>1.3471984863281251E-2</c:v>
                </c:pt>
                <c:pt idx="1142">
                  <c:v>1.0777587890625001E-2</c:v>
                </c:pt>
                <c:pt idx="1143">
                  <c:v>1.7064514160156252E-2</c:v>
                </c:pt>
                <c:pt idx="1144">
                  <c:v>1.7064514160156252E-2</c:v>
                </c:pt>
                <c:pt idx="1145">
                  <c:v>1.5417938232421876E-2</c:v>
                </c:pt>
                <c:pt idx="1146">
                  <c:v>1.3921051025390626E-2</c:v>
                </c:pt>
                <c:pt idx="1147">
                  <c:v>1.8561401367187501E-2</c:v>
                </c:pt>
                <c:pt idx="1148">
                  <c:v>1.3172607421875001E-2</c:v>
                </c:pt>
                <c:pt idx="1149">
                  <c:v>1.0777587890625001E-2</c:v>
                </c:pt>
                <c:pt idx="1150">
                  <c:v>1.8711090087890625E-2</c:v>
                </c:pt>
                <c:pt idx="1151">
                  <c:v>1.1975097656250001E-2</c:v>
                </c:pt>
                <c:pt idx="1152">
                  <c:v>1.6316070556640624E-2</c:v>
                </c:pt>
                <c:pt idx="1153">
                  <c:v>1.4819183349609376E-2</c:v>
                </c:pt>
                <c:pt idx="1154">
                  <c:v>2.125579833984375E-2</c:v>
                </c:pt>
                <c:pt idx="1155">
                  <c:v>1.6016693115234376E-2</c:v>
                </c:pt>
                <c:pt idx="1156">
                  <c:v>2.185455322265625E-2</c:v>
                </c:pt>
                <c:pt idx="1157">
                  <c:v>1.3771362304687501E-2</c:v>
                </c:pt>
                <c:pt idx="1158">
                  <c:v>2.1704864501953126E-2</c:v>
                </c:pt>
                <c:pt idx="1159">
                  <c:v>2.2902374267578126E-2</c:v>
                </c:pt>
                <c:pt idx="1160">
                  <c:v>1.9758911132812501E-2</c:v>
                </c:pt>
                <c:pt idx="1161">
                  <c:v>1.2723541259765625E-2</c:v>
                </c:pt>
                <c:pt idx="1162">
                  <c:v>1.9609222412109377E-2</c:v>
                </c:pt>
                <c:pt idx="1163">
                  <c:v>1.8561401367187501E-2</c:v>
                </c:pt>
                <c:pt idx="1164">
                  <c:v>1.8411712646484377E-2</c:v>
                </c:pt>
                <c:pt idx="1165">
                  <c:v>2.2004241943359377E-2</c:v>
                </c:pt>
                <c:pt idx="1166">
                  <c:v>1.3172607421875001E-2</c:v>
                </c:pt>
                <c:pt idx="1167">
                  <c:v>4.3409729003906251E-3</c:v>
                </c:pt>
                <c:pt idx="1168">
                  <c:v>1.676513671875E-2</c:v>
                </c:pt>
                <c:pt idx="1169">
                  <c:v>1.3921051025390626E-2</c:v>
                </c:pt>
                <c:pt idx="1170">
                  <c:v>9.4303894042968763E-3</c:v>
                </c:pt>
                <c:pt idx="1171">
                  <c:v>1.7064514160156252E-2</c:v>
                </c:pt>
                <c:pt idx="1172">
                  <c:v>8.8316345214843762E-3</c:v>
                </c:pt>
                <c:pt idx="1173">
                  <c:v>1.5717315673828124E-2</c:v>
                </c:pt>
                <c:pt idx="1174">
                  <c:v>1.9309844970703125E-2</c:v>
                </c:pt>
                <c:pt idx="1175">
                  <c:v>1.7214202880859376E-2</c:v>
                </c:pt>
                <c:pt idx="1176">
                  <c:v>7.48443603515625E-3</c:v>
                </c:pt>
                <c:pt idx="1177">
                  <c:v>3.1284942626953124E-2</c:v>
                </c:pt>
                <c:pt idx="1178">
                  <c:v>1.3921051025390626E-2</c:v>
                </c:pt>
                <c:pt idx="1179">
                  <c:v>1.8860778808593753E-2</c:v>
                </c:pt>
                <c:pt idx="1180">
                  <c:v>1.1526031494140625E-2</c:v>
                </c:pt>
                <c:pt idx="1181">
                  <c:v>1.6914825439453125E-2</c:v>
                </c:pt>
                <c:pt idx="1182">
                  <c:v>1.5567626953125E-2</c:v>
                </c:pt>
                <c:pt idx="1183">
                  <c:v>1.6016693115234376E-2</c:v>
                </c:pt>
                <c:pt idx="1184">
                  <c:v>1.5867004394531252E-2</c:v>
                </c:pt>
                <c:pt idx="1185">
                  <c:v>1.0627899169921875E-2</c:v>
                </c:pt>
                <c:pt idx="1186">
                  <c:v>1.9309844970703125E-2</c:v>
                </c:pt>
                <c:pt idx="1187">
                  <c:v>2.0956420898437501E-2</c:v>
                </c:pt>
                <c:pt idx="1188">
                  <c:v>2.0806732177734377E-2</c:v>
                </c:pt>
                <c:pt idx="1189">
                  <c:v>1.526824951171875E-2</c:v>
                </c:pt>
                <c:pt idx="1190">
                  <c:v>5.9875488281250005E-3</c:v>
                </c:pt>
                <c:pt idx="1191">
                  <c:v>2.0357666015625001E-2</c:v>
                </c:pt>
                <c:pt idx="1192">
                  <c:v>1.6316070556640624E-2</c:v>
                </c:pt>
                <c:pt idx="1193">
                  <c:v>1.5417938232421876E-2</c:v>
                </c:pt>
                <c:pt idx="1194">
                  <c:v>1.43701171875E-2</c:v>
                </c:pt>
                <c:pt idx="1195">
                  <c:v>1.2573852539062501E-2</c:v>
                </c:pt>
                <c:pt idx="1196">
                  <c:v>1.1675720214843751E-2</c:v>
                </c:pt>
                <c:pt idx="1197">
                  <c:v>1.0777587890625001E-2</c:v>
                </c:pt>
                <c:pt idx="1198">
                  <c:v>2.6644592285156251E-2</c:v>
                </c:pt>
                <c:pt idx="1199">
                  <c:v>1.5717315673828124E-2</c:v>
                </c:pt>
                <c:pt idx="1200">
                  <c:v>1.2124786376953125E-2</c:v>
                </c:pt>
                <c:pt idx="1201">
                  <c:v>2.1106109619140626E-2</c:v>
                </c:pt>
                <c:pt idx="1202">
                  <c:v>1.4070739746093752E-2</c:v>
                </c:pt>
                <c:pt idx="1203">
                  <c:v>9.7297668457031247E-3</c:v>
                </c:pt>
                <c:pt idx="1204">
                  <c:v>1.9459533691406249E-2</c:v>
                </c:pt>
                <c:pt idx="1205">
                  <c:v>2.365081787109375E-2</c:v>
                </c:pt>
                <c:pt idx="1206">
                  <c:v>1.4519805908203126E-2</c:v>
                </c:pt>
                <c:pt idx="1207">
                  <c:v>1.5118560791015626E-2</c:v>
                </c:pt>
                <c:pt idx="1208">
                  <c:v>1.8711090087890625E-2</c:v>
                </c:pt>
                <c:pt idx="1209">
                  <c:v>1.4220428466796876E-2</c:v>
                </c:pt>
                <c:pt idx="1210">
                  <c:v>1.1675720214843751E-2</c:v>
                </c:pt>
                <c:pt idx="1211">
                  <c:v>1.7363891601562501E-2</c:v>
                </c:pt>
                <c:pt idx="1212">
                  <c:v>2.6345214843750003E-2</c:v>
                </c:pt>
                <c:pt idx="1213">
                  <c:v>1.8112335205078125E-2</c:v>
                </c:pt>
                <c:pt idx="1214">
                  <c:v>1.676513671875E-2</c:v>
                </c:pt>
                <c:pt idx="1215">
                  <c:v>2.4848327636718751E-2</c:v>
                </c:pt>
                <c:pt idx="1216">
                  <c:v>1.2723541259765625E-2</c:v>
                </c:pt>
                <c:pt idx="1217">
                  <c:v>1.0478210449218751E-2</c:v>
                </c:pt>
                <c:pt idx="1218">
                  <c:v>2.4548950195312502E-2</c:v>
                </c:pt>
                <c:pt idx="1219">
                  <c:v>2.1555175781250002E-2</c:v>
                </c:pt>
                <c:pt idx="1220">
                  <c:v>1.6615447998046876E-2</c:v>
                </c:pt>
                <c:pt idx="1221">
                  <c:v>7.1850585937499999E-3</c:v>
                </c:pt>
                <c:pt idx="1222">
                  <c:v>1.5717315673828124E-2</c:v>
                </c:pt>
                <c:pt idx="1223">
                  <c:v>1.3322296142578125E-2</c:v>
                </c:pt>
                <c:pt idx="1224">
                  <c:v>1.7962646484375001E-2</c:v>
                </c:pt>
                <c:pt idx="1225">
                  <c:v>8.232879638671876E-3</c:v>
                </c:pt>
                <c:pt idx="1226">
                  <c:v>2.2453308105468751E-3</c:v>
                </c:pt>
                <c:pt idx="1227">
                  <c:v>2.305206298828125E-2</c:v>
                </c:pt>
                <c:pt idx="1228">
                  <c:v>1.6316070556640624E-2</c:v>
                </c:pt>
                <c:pt idx="1229">
                  <c:v>1.6465759277343752E-2</c:v>
                </c:pt>
                <c:pt idx="1230">
                  <c:v>2.2752685546875002E-2</c:v>
                </c:pt>
                <c:pt idx="1231">
                  <c:v>2.0507354736328125E-2</c:v>
                </c:pt>
                <c:pt idx="1232">
                  <c:v>1.4819183349609376E-2</c:v>
                </c:pt>
                <c:pt idx="1233">
                  <c:v>2.1555175781250002E-2</c:v>
                </c:pt>
                <c:pt idx="1234">
                  <c:v>2.0956420898437501E-2</c:v>
                </c:pt>
                <c:pt idx="1235">
                  <c:v>1.1675720214843751E-2</c:v>
                </c:pt>
                <c:pt idx="1236">
                  <c:v>2.0507354736328125E-2</c:v>
                </c:pt>
                <c:pt idx="1237">
                  <c:v>2.0956420898437501E-2</c:v>
                </c:pt>
                <c:pt idx="1238">
                  <c:v>1.8711090087890625E-2</c:v>
                </c:pt>
                <c:pt idx="1239">
                  <c:v>1.6465759277343752E-2</c:v>
                </c:pt>
                <c:pt idx="1240">
                  <c:v>2.245330810546875E-2</c:v>
                </c:pt>
                <c:pt idx="1241">
                  <c:v>2.3950195312500002E-2</c:v>
                </c:pt>
                <c:pt idx="1242">
                  <c:v>1.0777587890625001E-2</c:v>
                </c:pt>
                <c:pt idx="1243">
                  <c:v>1.4819183349609376E-2</c:v>
                </c:pt>
                <c:pt idx="1244">
                  <c:v>1.1825408935546875E-2</c:v>
                </c:pt>
                <c:pt idx="1245">
                  <c:v>1.676513671875E-2</c:v>
                </c:pt>
                <c:pt idx="1246">
                  <c:v>1.8860778808593753E-2</c:v>
                </c:pt>
                <c:pt idx="1247">
                  <c:v>9.7297668457031247E-3</c:v>
                </c:pt>
                <c:pt idx="1248">
                  <c:v>1.6615447998046876E-2</c:v>
                </c:pt>
                <c:pt idx="1249">
                  <c:v>2.1405487060546877E-2</c:v>
                </c:pt>
                <c:pt idx="1250">
                  <c:v>2.6195526123046875E-2</c:v>
                </c:pt>
                <c:pt idx="1251">
                  <c:v>9.4303894042968763E-3</c:v>
                </c:pt>
                <c:pt idx="1252">
                  <c:v>9.1310119628906262E-3</c:v>
                </c:pt>
                <c:pt idx="1253">
                  <c:v>2.6195526123046875E-2</c:v>
                </c:pt>
                <c:pt idx="1254">
                  <c:v>1.7663269042968752E-2</c:v>
                </c:pt>
                <c:pt idx="1255">
                  <c:v>-8.9813232421874999E-4</c:v>
                </c:pt>
                <c:pt idx="1256">
                  <c:v>1.1376342773437501E-2</c:v>
                </c:pt>
                <c:pt idx="1257">
                  <c:v>1.3172607421875001E-2</c:v>
                </c:pt>
                <c:pt idx="1258">
                  <c:v>1.1675720214843751E-2</c:v>
                </c:pt>
                <c:pt idx="1259">
                  <c:v>9.4303894042968763E-3</c:v>
                </c:pt>
                <c:pt idx="1260">
                  <c:v>1.0927276611328125E-2</c:v>
                </c:pt>
                <c:pt idx="1261">
                  <c:v>6.1372375488281256E-3</c:v>
                </c:pt>
                <c:pt idx="1262">
                  <c:v>1.3621673583984376E-2</c:v>
                </c:pt>
                <c:pt idx="1263">
                  <c:v>1.7214202880859376E-2</c:v>
                </c:pt>
                <c:pt idx="1264">
                  <c:v>2.245330810546875E-2</c:v>
                </c:pt>
                <c:pt idx="1265">
                  <c:v>1.5118560791015626E-2</c:v>
                </c:pt>
                <c:pt idx="1266">
                  <c:v>1.8411712646484377E-2</c:v>
                </c:pt>
                <c:pt idx="1267">
                  <c:v>2.3501129150390626E-2</c:v>
                </c:pt>
                <c:pt idx="1268">
                  <c:v>1.5717315673828124E-2</c:v>
                </c:pt>
                <c:pt idx="1269">
                  <c:v>2.245330810546875E-2</c:v>
                </c:pt>
                <c:pt idx="1270">
                  <c:v>1.7962646484375001E-2</c:v>
                </c:pt>
                <c:pt idx="1271">
                  <c:v>2.1555175781250002E-2</c:v>
                </c:pt>
                <c:pt idx="1272">
                  <c:v>1.676513671875E-2</c:v>
                </c:pt>
                <c:pt idx="1273">
                  <c:v>1.8711090087890625E-2</c:v>
                </c:pt>
                <c:pt idx="1274">
                  <c:v>1.7663269042968752E-2</c:v>
                </c:pt>
                <c:pt idx="1275">
                  <c:v>1.1226654052734375E-2</c:v>
                </c:pt>
                <c:pt idx="1276">
                  <c:v>1.61663818359375E-2</c:v>
                </c:pt>
                <c:pt idx="1277">
                  <c:v>2.4399261474609375E-2</c:v>
                </c:pt>
                <c:pt idx="1278">
                  <c:v>2.2902374267578126E-2</c:v>
                </c:pt>
                <c:pt idx="1279">
                  <c:v>1.7513580322265625E-2</c:v>
                </c:pt>
                <c:pt idx="1280">
                  <c:v>1.676513671875E-2</c:v>
                </c:pt>
                <c:pt idx="1281">
                  <c:v>1.7962646484375001E-2</c:v>
                </c:pt>
                <c:pt idx="1282">
                  <c:v>1.6316070556640624E-2</c:v>
                </c:pt>
                <c:pt idx="1283">
                  <c:v>2.1106109619140626E-2</c:v>
                </c:pt>
                <c:pt idx="1284">
                  <c:v>1.9609222412109377E-2</c:v>
                </c:pt>
                <c:pt idx="1285">
                  <c:v>2.5297393798828127E-2</c:v>
                </c:pt>
                <c:pt idx="1286">
                  <c:v>8.3825683593750002E-3</c:v>
                </c:pt>
                <c:pt idx="1287">
                  <c:v>1.9609222412109377E-2</c:v>
                </c:pt>
                <c:pt idx="1288">
                  <c:v>1.43701171875E-2</c:v>
                </c:pt>
                <c:pt idx="1289">
                  <c:v>1.49688720703125E-2</c:v>
                </c:pt>
                <c:pt idx="1290">
                  <c:v>1.6615447998046876E-2</c:v>
                </c:pt>
                <c:pt idx="1291">
                  <c:v>1.6914825439453125E-2</c:v>
                </c:pt>
                <c:pt idx="1292">
                  <c:v>1.6316070556640624E-2</c:v>
                </c:pt>
                <c:pt idx="1293">
                  <c:v>1.2873229980468751E-2</c:v>
                </c:pt>
                <c:pt idx="1294">
                  <c:v>1.49688720703125E-2</c:v>
                </c:pt>
                <c:pt idx="1295">
                  <c:v>9.8794555664062506E-3</c:v>
                </c:pt>
                <c:pt idx="1296">
                  <c:v>2.4698638916015626E-2</c:v>
                </c:pt>
                <c:pt idx="1297">
                  <c:v>2.0357666015625001E-2</c:v>
                </c:pt>
                <c:pt idx="1298">
                  <c:v>1.7214202880859376E-2</c:v>
                </c:pt>
                <c:pt idx="1299">
                  <c:v>1.6016693115234376E-2</c:v>
                </c:pt>
                <c:pt idx="1300">
                  <c:v>9.1310119628906262E-3</c:v>
                </c:pt>
                <c:pt idx="1301">
                  <c:v>8.3825683593750002E-3</c:v>
                </c:pt>
                <c:pt idx="1302">
                  <c:v>1.7663269042968752E-2</c:v>
                </c:pt>
                <c:pt idx="1303">
                  <c:v>2.9039611816406252E-2</c:v>
                </c:pt>
                <c:pt idx="1304">
                  <c:v>1.9758911132812501E-2</c:v>
                </c:pt>
                <c:pt idx="1305">
                  <c:v>1.4519805908203126E-2</c:v>
                </c:pt>
                <c:pt idx="1306">
                  <c:v>1.8262023925781252E-2</c:v>
                </c:pt>
                <c:pt idx="1307">
                  <c:v>2.4998016357421875E-2</c:v>
                </c:pt>
                <c:pt idx="1308">
                  <c:v>1.8411712646484377E-2</c:v>
                </c:pt>
                <c:pt idx="1309">
                  <c:v>1.7064514160156252E-2</c:v>
                </c:pt>
                <c:pt idx="1310">
                  <c:v>2.2602996826171878E-2</c:v>
                </c:pt>
                <c:pt idx="1311">
                  <c:v>1.0777587890625001E-2</c:v>
                </c:pt>
                <c:pt idx="1312">
                  <c:v>2.4998016357421875E-2</c:v>
                </c:pt>
                <c:pt idx="1313">
                  <c:v>2.3201751708984378E-2</c:v>
                </c:pt>
                <c:pt idx="1314">
                  <c:v>9.5800781250000005E-3</c:v>
                </c:pt>
                <c:pt idx="1315">
                  <c:v>9.7297668457031247E-3</c:v>
                </c:pt>
                <c:pt idx="1316">
                  <c:v>9.5800781250000005E-3</c:v>
                </c:pt>
                <c:pt idx="1317">
                  <c:v>1.5567626953125E-2</c:v>
                </c:pt>
                <c:pt idx="1318">
                  <c:v>2.2602996826171878E-2</c:v>
                </c:pt>
                <c:pt idx="1319">
                  <c:v>1.5717315673828124E-2</c:v>
                </c:pt>
                <c:pt idx="1320">
                  <c:v>2.0507354736328125E-2</c:v>
                </c:pt>
                <c:pt idx="1321">
                  <c:v>2.365081787109375E-2</c:v>
                </c:pt>
                <c:pt idx="1322">
                  <c:v>2.2902374267578126E-2</c:v>
                </c:pt>
                <c:pt idx="1323">
                  <c:v>2.4399261474609375E-2</c:v>
                </c:pt>
                <c:pt idx="1324">
                  <c:v>1.0328521728515625E-2</c:v>
                </c:pt>
                <c:pt idx="1325">
                  <c:v>1.1376342773437501E-2</c:v>
                </c:pt>
                <c:pt idx="1326">
                  <c:v>1.5567626953125E-2</c:v>
                </c:pt>
                <c:pt idx="1327">
                  <c:v>2.0207977294921877E-2</c:v>
                </c:pt>
                <c:pt idx="1328">
                  <c:v>1.7962646484375001E-2</c:v>
                </c:pt>
                <c:pt idx="1329">
                  <c:v>1.6914825439453125E-2</c:v>
                </c:pt>
                <c:pt idx="1330">
                  <c:v>2.305206298828125E-2</c:v>
                </c:pt>
                <c:pt idx="1331">
                  <c:v>1.8711090087890625E-2</c:v>
                </c:pt>
                <c:pt idx="1332">
                  <c:v>1.9609222412109377E-2</c:v>
                </c:pt>
                <c:pt idx="1333">
                  <c:v>1.7663269042968752E-2</c:v>
                </c:pt>
                <c:pt idx="1334">
                  <c:v>9.7297668457031247E-3</c:v>
                </c:pt>
                <c:pt idx="1335">
                  <c:v>8.8316345214843762E-3</c:v>
                </c:pt>
                <c:pt idx="1336">
                  <c:v>1.9908599853515625E-2</c:v>
                </c:pt>
                <c:pt idx="1337">
                  <c:v>1.4070739746093752E-2</c:v>
                </c:pt>
                <c:pt idx="1338">
                  <c:v>1.5867004394531252E-2</c:v>
                </c:pt>
                <c:pt idx="1339">
                  <c:v>1.526824951171875E-2</c:v>
                </c:pt>
                <c:pt idx="1340">
                  <c:v>9.8794555664062506E-3</c:v>
                </c:pt>
                <c:pt idx="1341">
                  <c:v>7.334747314453125E-3</c:v>
                </c:pt>
                <c:pt idx="1342">
                  <c:v>1.5567626953125E-2</c:v>
                </c:pt>
                <c:pt idx="1343">
                  <c:v>1.3322296142578125E-2</c:v>
                </c:pt>
                <c:pt idx="1344">
                  <c:v>2.6794281005859375E-2</c:v>
                </c:pt>
                <c:pt idx="1345">
                  <c:v>2.1405487060546877E-2</c:v>
                </c:pt>
                <c:pt idx="1346">
                  <c:v>1.7812957763671877E-2</c:v>
                </c:pt>
                <c:pt idx="1347">
                  <c:v>1.8561401367187501E-2</c:v>
                </c:pt>
                <c:pt idx="1348">
                  <c:v>2.4399261474609375E-2</c:v>
                </c:pt>
                <c:pt idx="1349">
                  <c:v>2.7692413330078127E-2</c:v>
                </c:pt>
                <c:pt idx="1350">
                  <c:v>1.5417938232421876E-2</c:v>
                </c:pt>
                <c:pt idx="1351">
                  <c:v>1.3621673583984376E-2</c:v>
                </c:pt>
                <c:pt idx="1352">
                  <c:v>1.8860778808593753E-2</c:v>
                </c:pt>
                <c:pt idx="1353">
                  <c:v>1.61663818359375E-2</c:v>
                </c:pt>
                <c:pt idx="1354">
                  <c:v>2.0207977294921877E-2</c:v>
                </c:pt>
                <c:pt idx="1355">
                  <c:v>2.5596771240234375E-2</c:v>
                </c:pt>
                <c:pt idx="1356">
                  <c:v>1.4519805908203126E-2</c:v>
                </c:pt>
                <c:pt idx="1357">
                  <c:v>1.3172607421875001E-2</c:v>
                </c:pt>
                <c:pt idx="1358">
                  <c:v>1.7962646484375001E-2</c:v>
                </c:pt>
                <c:pt idx="1359">
                  <c:v>8.232879638671876E-3</c:v>
                </c:pt>
                <c:pt idx="1360">
                  <c:v>1.2124786376953125E-2</c:v>
                </c:pt>
                <c:pt idx="1361">
                  <c:v>7.7838134765625001E-3</c:v>
                </c:pt>
                <c:pt idx="1362">
                  <c:v>1.3172607421875001E-2</c:v>
                </c:pt>
                <c:pt idx="1363">
                  <c:v>1.5417938232421876E-2</c:v>
                </c:pt>
                <c:pt idx="1364">
                  <c:v>2.1106109619140626E-2</c:v>
                </c:pt>
                <c:pt idx="1365">
                  <c:v>1.3771362304687501E-2</c:v>
                </c:pt>
                <c:pt idx="1366">
                  <c:v>2.125579833984375E-2</c:v>
                </c:pt>
                <c:pt idx="1367">
                  <c:v>2.125579833984375E-2</c:v>
                </c:pt>
                <c:pt idx="1368">
                  <c:v>2.0058288574218749E-2</c:v>
                </c:pt>
                <c:pt idx="1369">
                  <c:v>1.2424163818359375E-2</c:v>
                </c:pt>
                <c:pt idx="1370">
                  <c:v>2.6644592285156251E-2</c:v>
                </c:pt>
                <c:pt idx="1371">
                  <c:v>1.9309844970703125E-2</c:v>
                </c:pt>
                <c:pt idx="1372">
                  <c:v>1.0029144287109375E-2</c:v>
                </c:pt>
                <c:pt idx="1373">
                  <c:v>2.5746459960937502E-2</c:v>
                </c:pt>
                <c:pt idx="1374">
                  <c:v>1.7513580322265625E-2</c:v>
                </c:pt>
                <c:pt idx="1375">
                  <c:v>1.2573852539062501E-2</c:v>
                </c:pt>
                <c:pt idx="1376">
                  <c:v>1.7663269042968752E-2</c:v>
                </c:pt>
                <c:pt idx="1377">
                  <c:v>1.9010467529296877E-2</c:v>
                </c:pt>
                <c:pt idx="1378">
                  <c:v>1.4519805908203126E-2</c:v>
                </c:pt>
                <c:pt idx="1379">
                  <c:v>2.3950195312500002E-2</c:v>
                </c:pt>
                <c:pt idx="1380">
                  <c:v>2.1704864501953126E-2</c:v>
                </c:pt>
                <c:pt idx="1381">
                  <c:v>1.9758911132812501E-2</c:v>
                </c:pt>
                <c:pt idx="1382">
                  <c:v>1.2424163818359375E-2</c:v>
                </c:pt>
                <c:pt idx="1383">
                  <c:v>1.5867004394531252E-2</c:v>
                </c:pt>
                <c:pt idx="1384">
                  <c:v>2.5596771240234375E-2</c:v>
                </c:pt>
                <c:pt idx="1385">
                  <c:v>1.9908599853515625E-2</c:v>
                </c:pt>
                <c:pt idx="1386">
                  <c:v>1.2723541259765625E-2</c:v>
                </c:pt>
                <c:pt idx="1387">
                  <c:v>1.4519805908203126E-2</c:v>
                </c:pt>
                <c:pt idx="1388">
                  <c:v>1.7214202880859376E-2</c:v>
                </c:pt>
                <c:pt idx="1389">
                  <c:v>1.61663818359375E-2</c:v>
                </c:pt>
                <c:pt idx="1390">
                  <c:v>2.7243347167968751E-2</c:v>
                </c:pt>
                <c:pt idx="1391">
                  <c:v>2.365081787109375E-2</c:v>
                </c:pt>
                <c:pt idx="1392">
                  <c:v>1.7363891601562501E-2</c:v>
                </c:pt>
                <c:pt idx="1393">
                  <c:v>1.5118560791015626E-2</c:v>
                </c:pt>
                <c:pt idx="1394">
                  <c:v>2.3950195312500002E-2</c:v>
                </c:pt>
                <c:pt idx="1395">
                  <c:v>2.2303619384765626E-2</c:v>
                </c:pt>
                <c:pt idx="1396">
                  <c:v>1.3172607421875001E-2</c:v>
                </c:pt>
                <c:pt idx="1397">
                  <c:v>2.0806732177734377E-2</c:v>
                </c:pt>
                <c:pt idx="1398">
                  <c:v>1.1076965332031251E-2</c:v>
                </c:pt>
                <c:pt idx="1399">
                  <c:v>1.8411712646484377E-2</c:v>
                </c:pt>
                <c:pt idx="1400">
                  <c:v>2.2602996826171878E-2</c:v>
                </c:pt>
                <c:pt idx="1401">
                  <c:v>1.8860778808593753E-2</c:v>
                </c:pt>
                <c:pt idx="1402">
                  <c:v>1.8112335205078125E-2</c:v>
                </c:pt>
                <c:pt idx="1403">
                  <c:v>2.4698638916015626E-2</c:v>
                </c:pt>
                <c:pt idx="1404">
                  <c:v>2.3501129150390626E-2</c:v>
                </c:pt>
                <c:pt idx="1405">
                  <c:v>1.7663269042968752E-2</c:v>
                </c:pt>
                <c:pt idx="1406">
                  <c:v>2.6195526123046875E-2</c:v>
                </c:pt>
                <c:pt idx="1407">
                  <c:v>1.2723541259765625E-2</c:v>
                </c:pt>
                <c:pt idx="1408">
                  <c:v>2.0806732177734377E-2</c:v>
                </c:pt>
                <c:pt idx="1409">
                  <c:v>1.1226654052734375E-2</c:v>
                </c:pt>
                <c:pt idx="1410">
                  <c:v>9.2807006835937504E-3</c:v>
                </c:pt>
                <c:pt idx="1411">
                  <c:v>1.9908599853515625E-2</c:v>
                </c:pt>
                <c:pt idx="1412">
                  <c:v>1.0777587890625001E-2</c:v>
                </c:pt>
                <c:pt idx="1413">
                  <c:v>6.4366149902343756E-3</c:v>
                </c:pt>
                <c:pt idx="1414">
                  <c:v>1.4519805908203126E-2</c:v>
                </c:pt>
                <c:pt idx="1415">
                  <c:v>8.6819458007812503E-3</c:v>
                </c:pt>
                <c:pt idx="1416">
                  <c:v>1.9459533691406249E-2</c:v>
                </c:pt>
                <c:pt idx="1417">
                  <c:v>1.2723541259765625E-2</c:v>
                </c:pt>
                <c:pt idx="1418">
                  <c:v>1.5867004394531252E-2</c:v>
                </c:pt>
                <c:pt idx="1419">
                  <c:v>2.125579833984375E-2</c:v>
                </c:pt>
                <c:pt idx="1420">
                  <c:v>1.1526031494140625E-2</c:v>
                </c:pt>
                <c:pt idx="1421">
                  <c:v>5.6881713867187505E-3</c:v>
                </c:pt>
                <c:pt idx="1422">
                  <c:v>1.8711090087890625E-2</c:v>
                </c:pt>
                <c:pt idx="1423">
                  <c:v>2.2153930664062502E-2</c:v>
                </c:pt>
                <c:pt idx="1424">
                  <c:v>1.7663269042968752E-2</c:v>
                </c:pt>
                <c:pt idx="1425">
                  <c:v>1.9908599853515625E-2</c:v>
                </c:pt>
                <c:pt idx="1426">
                  <c:v>2.4998016357421875E-2</c:v>
                </c:pt>
                <c:pt idx="1427">
                  <c:v>1.5118560791015626E-2</c:v>
                </c:pt>
                <c:pt idx="1428">
                  <c:v>2.0058288574218749E-2</c:v>
                </c:pt>
                <c:pt idx="1429">
                  <c:v>1.8112335205078125E-2</c:v>
                </c:pt>
                <c:pt idx="1430">
                  <c:v>1.676513671875E-2</c:v>
                </c:pt>
                <c:pt idx="1431">
                  <c:v>1.4519805908203126E-2</c:v>
                </c:pt>
                <c:pt idx="1432">
                  <c:v>1.0478210449218751E-2</c:v>
                </c:pt>
                <c:pt idx="1433">
                  <c:v>1.6316070556640624E-2</c:v>
                </c:pt>
                <c:pt idx="1434">
                  <c:v>5.8378601074218755E-3</c:v>
                </c:pt>
                <c:pt idx="1435">
                  <c:v>2.6494903564453127E-2</c:v>
                </c:pt>
                <c:pt idx="1436">
                  <c:v>1.2573852539062501E-2</c:v>
                </c:pt>
                <c:pt idx="1437">
                  <c:v>1.5417938232421876E-2</c:v>
                </c:pt>
                <c:pt idx="1438">
                  <c:v>1.61663818359375E-2</c:v>
                </c:pt>
                <c:pt idx="1439">
                  <c:v>2.2752685546875002E-2</c:v>
                </c:pt>
                <c:pt idx="1440">
                  <c:v>1.9908599853515625E-2</c:v>
                </c:pt>
                <c:pt idx="1441">
                  <c:v>1.3322296142578125E-2</c:v>
                </c:pt>
                <c:pt idx="1442">
                  <c:v>2.7243347167968751E-2</c:v>
                </c:pt>
                <c:pt idx="1443">
                  <c:v>1.3172607421875001E-2</c:v>
                </c:pt>
                <c:pt idx="1444">
                  <c:v>1.5118560791015626E-2</c:v>
                </c:pt>
                <c:pt idx="1445">
                  <c:v>1.3621673583984376E-2</c:v>
                </c:pt>
                <c:pt idx="1446">
                  <c:v>1.0328521728515625E-2</c:v>
                </c:pt>
                <c:pt idx="1447">
                  <c:v>1.3172607421875001E-2</c:v>
                </c:pt>
                <c:pt idx="1448">
                  <c:v>1.676513671875E-2</c:v>
                </c:pt>
                <c:pt idx="1449">
                  <c:v>1.5118560791015626E-2</c:v>
                </c:pt>
                <c:pt idx="1450">
                  <c:v>2.8440856933593751E-2</c:v>
                </c:pt>
                <c:pt idx="1451">
                  <c:v>1.61663818359375E-2</c:v>
                </c:pt>
                <c:pt idx="1452">
                  <c:v>8.5322570800781261E-3</c:v>
                </c:pt>
                <c:pt idx="1453">
                  <c:v>1.2424163818359375E-2</c:v>
                </c:pt>
                <c:pt idx="1454">
                  <c:v>2.1555175781250002E-2</c:v>
                </c:pt>
                <c:pt idx="1455">
                  <c:v>7.7838134765625001E-3</c:v>
                </c:pt>
                <c:pt idx="1456">
                  <c:v>1.8262023925781252E-2</c:v>
                </c:pt>
                <c:pt idx="1457">
                  <c:v>1.8262023925781252E-2</c:v>
                </c:pt>
                <c:pt idx="1458">
                  <c:v>9.7297668457031247E-3</c:v>
                </c:pt>
                <c:pt idx="1459">
                  <c:v>1.3621673583984376E-2</c:v>
                </c:pt>
                <c:pt idx="1460">
                  <c:v>2.3351440429687502E-2</c:v>
                </c:pt>
                <c:pt idx="1461">
                  <c:v>1.2274475097656251E-2</c:v>
                </c:pt>
                <c:pt idx="1462">
                  <c:v>8.9813232421875003E-3</c:v>
                </c:pt>
                <c:pt idx="1463">
                  <c:v>2.0357666015625001E-2</c:v>
                </c:pt>
                <c:pt idx="1464">
                  <c:v>1.1226654052734375E-2</c:v>
                </c:pt>
                <c:pt idx="1465">
                  <c:v>1.3471984863281251E-2</c:v>
                </c:pt>
                <c:pt idx="1466">
                  <c:v>1.0927276611328125E-2</c:v>
                </c:pt>
                <c:pt idx="1467">
                  <c:v>8.8316345214843762E-3</c:v>
                </c:pt>
                <c:pt idx="1468">
                  <c:v>2.2752685546875002E-2</c:v>
                </c:pt>
                <c:pt idx="1469">
                  <c:v>2.0956420898437501E-2</c:v>
                </c:pt>
                <c:pt idx="1470">
                  <c:v>1.4070739746093752E-2</c:v>
                </c:pt>
                <c:pt idx="1471">
                  <c:v>1.5118560791015626E-2</c:v>
                </c:pt>
                <c:pt idx="1472">
                  <c:v>2.5297393798828127E-2</c:v>
                </c:pt>
                <c:pt idx="1473">
                  <c:v>1.0328521728515625E-2</c:v>
                </c:pt>
                <c:pt idx="1474">
                  <c:v>7.933502197265626E-3</c:v>
                </c:pt>
                <c:pt idx="1475">
                  <c:v>2.1405487060546877E-2</c:v>
                </c:pt>
                <c:pt idx="1476">
                  <c:v>1.7214202880859376E-2</c:v>
                </c:pt>
                <c:pt idx="1477">
                  <c:v>4.3409729003906251E-3</c:v>
                </c:pt>
                <c:pt idx="1478">
                  <c:v>1.3771362304687501E-2</c:v>
                </c:pt>
                <c:pt idx="1479">
                  <c:v>1.1975097656250001E-2</c:v>
                </c:pt>
                <c:pt idx="1480">
                  <c:v>1.7513580322265625E-2</c:v>
                </c:pt>
                <c:pt idx="1481">
                  <c:v>1.6615447998046876E-2</c:v>
                </c:pt>
                <c:pt idx="1482">
                  <c:v>1.0178833007812501E-2</c:v>
                </c:pt>
                <c:pt idx="1483">
                  <c:v>1.7513580322265625E-2</c:v>
                </c:pt>
                <c:pt idx="1484">
                  <c:v>5.8378601074218755E-3</c:v>
                </c:pt>
                <c:pt idx="1485">
                  <c:v>7.1850585937499999E-3</c:v>
                </c:pt>
                <c:pt idx="1486">
                  <c:v>1.0927276611328125E-2</c:v>
                </c:pt>
                <c:pt idx="1487">
                  <c:v>1.3621673583984376E-2</c:v>
                </c:pt>
                <c:pt idx="1488">
                  <c:v>2.0058288574218749E-2</c:v>
                </c:pt>
                <c:pt idx="1489">
                  <c:v>1.8711090087890625E-2</c:v>
                </c:pt>
                <c:pt idx="1490">
                  <c:v>2.0956420898437501E-2</c:v>
                </c:pt>
                <c:pt idx="1491">
                  <c:v>1.9459533691406249E-2</c:v>
                </c:pt>
                <c:pt idx="1492">
                  <c:v>1.9908599853515625E-2</c:v>
                </c:pt>
                <c:pt idx="1493">
                  <c:v>2.365081787109375E-2</c:v>
                </c:pt>
                <c:pt idx="1494">
                  <c:v>1.8262023925781252E-2</c:v>
                </c:pt>
                <c:pt idx="1495">
                  <c:v>1.5118560791015626E-2</c:v>
                </c:pt>
                <c:pt idx="1496">
                  <c:v>2.6644592285156251E-2</c:v>
                </c:pt>
                <c:pt idx="1497">
                  <c:v>1.5717315673828124E-2</c:v>
                </c:pt>
                <c:pt idx="1498">
                  <c:v>1.0029144287109375E-2</c:v>
                </c:pt>
                <c:pt idx="1499">
                  <c:v>1.5867004394531252E-2</c:v>
                </c:pt>
                <c:pt idx="1500">
                  <c:v>1.0927276611328125E-2</c:v>
                </c:pt>
                <c:pt idx="1501">
                  <c:v>1.43701171875E-2</c:v>
                </c:pt>
                <c:pt idx="1502">
                  <c:v>1.3771362304687501E-2</c:v>
                </c:pt>
                <c:pt idx="1503">
                  <c:v>2.0507354736328125E-2</c:v>
                </c:pt>
                <c:pt idx="1504">
                  <c:v>1.9010467529296877E-2</c:v>
                </c:pt>
                <c:pt idx="1505">
                  <c:v>1.7214202880859376E-2</c:v>
                </c:pt>
                <c:pt idx="1506">
                  <c:v>1.3322296142578125E-2</c:v>
                </c:pt>
                <c:pt idx="1507">
                  <c:v>1.466949462890625E-2</c:v>
                </c:pt>
                <c:pt idx="1508">
                  <c:v>2.2752685546875002E-2</c:v>
                </c:pt>
                <c:pt idx="1509">
                  <c:v>2.7542724609375003E-2</c:v>
                </c:pt>
                <c:pt idx="1510">
                  <c:v>1.5118560791015626E-2</c:v>
                </c:pt>
                <c:pt idx="1511">
                  <c:v>1.43701171875E-2</c:v>
                </c:pt>
                <c:pt idx="1512">
                  <c:v>2.6494903564453127E-2</c:v>
                </c:pt>
                <c:pt idx="1513">
                  <c:v>1.49688720703125E-2</c:v>
                </c:pt>
                <c:pt idx="1514">
                  <c:v>1.9609222412109377E-2</c:v>
                </c:pt>
                <c:pt idx="1515">
                  <c:v>1.7663269042968752E-2</c:v>
                </c:pt>
                <c:pt idx="1516">
                  <c:v>1.6914825439453125E-2</c:v>
                </c:pt>
                <c:pt idx="1517">
                  <c:v>1.8112335205078125E-2</c:v>
                </c:pt>
                <c:pt idx="1518">
                  <c:v>2.5447082519531251E-2</c:v>
                </c:pt>
                <c:pt idx="1519">
                  <c:v>1.7962646484375001E-2</c:v>
                </c:pt>
                <c:pt idx="1520">
                  <c:v>1.5417938232421876E-2</c:v>
                </c:pt>
                <c:pt idx="1521">
                  <c:v>8.5322570800781261E-3</c:v>
                </c:pt>
                <c:pt idx="1522">
                  <c:v>1.3322296142578125E-2</c:v>
                </c:pt>
                <c:pt idx="1523">
                  <c:v>1.0478210449218751E-2</c:v>
                </c:pt>
                <c:pt idx="1524">
                  <c:v>2.245330810546875E-2</c:v>
                </c:pt>
                <c:pt idx="1525">
                  <c:v>1.676513671875E-2</c:v>
                </c:pt>
                <c:pt idx="1526">
                  <c:v>4.1912841796875001E-3</c:v>
                </c:pt>
                <c:pt idx="1527">
                  <c:v>1.7812957763671877E-2</c:v>
                </c:pt>
                <c:pt idx="1528">
                  <c:v>1.8711090087890625E-2</c:v>
                </c:pt>
                <c:pt idx="1529">
                  <c:v>1.2274475097656251E-2</c:v>
                </c:pt>
                <c:pt idx="1530">
                  <c:v>1.7663269042968752E-2</c:v>
                </c:pt>
                <c:pt idx="1531">
                  <c:v>1.9609222412109377E-2</c:v>
                </c:pt>
                <c:pt idx="1532">
                  <c:v>1.3172607421875001E-2</c:v>
                </c:pt>
                <c:pt idx="1533">
                  <c:v>1.1975097656250001E-2</c:v>
                </c:pt>
                <c:pt idx="1534">
                  <c:v>1.7064514160156252E-2</c:v>
                </c:pt>
                <c:pt idx="1535">
                  <c:v>9.1310119628906262E-3</c:v>
                </c:pt>
                <c:pt idx="1536">
                  <c:v>2.1555175781250002E-2</c:v>
                </c:pt>
                <c:pt idx="1537">
                  <c:v>1.8262023925781252E-2</c:v>
                </c:pt>
                <c:pt idx="1538">
                  <c:v>1.2873229980468751E-2</c:v>
                </c:pt>
                <c:pt idx="1539">
                  <c:v>2.065704345703125E-2</c:v>
                </c:pt>
                <c:pt idx="1540">
                  <c:v>2.3800506591796878E-2</c:v>
                </c:pt>
                <c:pt idx="1541">
                  <c:v>8.5322570800781261E-3</c:v>
                </c:pt>
                <c:pt idx="1542">
                  <c:v>1.466949462890625E-2</c:v>
                </c:pt>
                <c:pt idx="1543">
                  <c:v>2.2602996826171878E-2</c:v>
                </c:pt>
                <c:pt idx="1544">
                  <c:v>1.5867004394531252E-2</c:v>
                </c:pt>
                <c:pt idx="1545">
                  <c:v>7.933502197265626E-3</c:v>
                </c:pt>
                <c:pt idx="1546">
                  <c:v>2.185455322265625E-2</c:v>
                </c:pt>
                <c:pt idx="1547">
                  <c:v>1.5717315673828124E-2</c:v>
                </c:pt>
                <c:pt idx="1548">
                  <c:v>1.7513580322265625E-2</c:v>
                </c:pt>
                <c:pt idx="1549">
                  <c:v>1.4519805908203126E-2</c:v>
                </c:pt>
                <c:pt idx="1550">
                  <c:v>1.7363891601562501E-2</c:v>
                </c:pt>
                <c:pt idx="1551">
                  <c:v>7.0353698730468758E-3</c:v>
                </c:pt>
                <c:pt idx="1552">
                  <c:v>9.5800781250000005E-3</c:v>
                </c:pt>
                <c:pt idx="1553">
                  <c:v>1.2274475097656251E-2</c:v>
                </c:pt>
                <c:pt idx="1554">
                  <c:v>1.2274475097656251E-2</c:v>
                </c:pt>
                <c:pt idx="1555">
                  <c:v>1.4519805908203126E-2</c:v>
                </c:pt>
                <c:pt idx="1556">
                  <c:v>1.0178833007812501E-2</c:v>
                </c:pt>
                <c:pt idx="1557">
                  <c:v>1.2873229980468751E-2</c:v>
                </c:pt>
                <c:pt idx="1558">
                  <c:v>1.7064514160156252E-2</c:v>
                </c:pt>
                <c:pt idx="1559">
                  <c:v>1.0178833007812501E-2</c:v>
                </c:pt>
                <c:pt idx="1560">
                  <c:v>1.8411712646484377E-2</c:v>
                </c:pt>
                <c:pt idx="1561">
                  <c:v>1.526824951171875E-2</c:v>
                </c:pt>
                <c:pt idx="1562">
                  <c:v>8.232879638671876E-3</c:v>
                </c:pt>
                <c:pt idx="1563">
                  <c:v>1.9160156250000001E-2</c:v>
                </c:pt>
                <c:pt idx="1564">
                  <c:v>1.3322296142578125E-2</c:v>
                </c:pt>
                <c:pt idx="1565">
                  <c:v>1.1226654052734375E-2</c:v>
                </c:pt>
                <c:pt idx="1566">
                  <c:v>2.125579833984375E-2</c:v>
                </c:pt>
                <c:pt idx="1567">
                  <c:v>1.1526031494140625E-2</c:v>
                </c:pt>
                <c:pt idx="1568">
                  <c:v>6.8856811523437507E-3</c:v>
                </c:pt>
                <c:pt idx="1569">
                  <c:v>8.5322570800781261E-3</c:v>
                </c:pt>
                <c:pt idx="1570">
                  <c:v>1.3172607421875001E-2</c:v>
                </c:pt>
                <c:pt idx="1571">
                  <c:v>2.0357666015625001E-2</c:v>
                </c:pt>
                <c:pt idx="1572">
                  <c:v>1.1526031494140625E-2</c:v>
                </c:pt>
                <c:pt idx="1573">
                  <c:v>1.61663818359375E-2</c:v>
                </c:pt>
                <c:pt idx="1574">
                  <c:v>1.7214202880859376E-2</c:v>
                </c:pt>
                <c:pt idx="1575">
                  <c:v>2.4848327636718751E-2</c:v>
                </c:pt>
                <c:pt idx="1576">
                  <c:v>1.0478210449218751E-2</c:v>
                </c:pt>
                <c:pt idx="1577">
                  <c:v>1.8411712646484377E-2</c:v>
                </c:pt>
                <c:pt idx="1578">
                  <c:v>1.9160156250000001E-2</c:v>
                </c:pt>
                <c:pt idx="1579">
                  <c:v>1.1825408935546875E-2</c:v>
                </c:pt>
                <c:pt idx="1580">
                  <c:v>1.7363891601562501E-2</c:v>
                </c:pt>
                <c:pt idx="1581">
                  <c:v>1.1675720214843751E-2</c:v>
                </c:pt>
                <c:pt idx="1582">
                  <c:v>1.0178833007812501E-2</c:v>
                </c:pt>
                <c:pt idx="1583">
                  <c:v>1.0328521728515625E-2</c:v>
                </c:pt>
                <c:pt idx="1584">
                  <c:v>1.8561401367187501E-2</c:v>
                </c:pt>
                <c:pt idx="1585">
                  <c:v>1.5717315673828124E-2</c:v>
                </c:pt>
                <c:pt idx="1586">
                  <c:v>2.8440856933593751E-2</c:v>
                </c:pt>
                <c:pt idx="1587">
                  <c:v>2.4548950195312502E-2</c:v>
                </c:pt>
                <c:pt idx="1588">
                  <c:v>1.676513671875E-2</c:v>
                </c:pt>
                <c:pt idx="1589">
                  <c:v>8.9813232421875003E-3</c:v>
                </c:pt>
                <c:pt idx="1590">
                  <c:v>9.5800781250000005E-3</c:v>
                </c:pt>
                <c:pt idx="1591">
                  <c:v>7.933502197265626E-3</c:v>
                </c:pt>
                <c:pt idx="1592">
                  <c:v>1.7812957763671877E-2</c:v>
                </c:pt>
                <c:pt idx="1593">
                  <c:v>2.2153930664062502E-2</c:v>
                </c:pt>
                <c:pt idx="1594">
                  <c:v>1.7214202880859376E-2</c:v>
                </c:pt>
                <c:pt idx="1595">
                  <c:v>1.0328521728515625E-2</c:v>
                </c:pt>
                <c:pt idx="1596">
                  <c:v>1.1975097656250001E-2</c:v>
                </c:pt>
                <c:pt idx="1597">
                  <c:v>1.1825408935546875E-2</c:v>
                </c:pt>
                <c:pt idx="1598">
                  <c:v>2.0806732177734377E-2</c:v>
                </c:pt>
                <c:pt idx="1599">
                  <c:v>1.7214202880859376E-2</c:v>
                </c:pt>
                <c:pt idx="1600">
                  <c:v>1.8860778808593753E-2</c:v>
                </c:pt>
                <c:pt idx="1601">
                  <c:v>1.4070739746093752E-2</c:v>
                </c:pt>
                <c:pt idx="1602">
                  <c:v>1.9908599853515625E-2</c:v>
                </c:pt>
                <c:pt idx="1603">
                  <c:v>1.3022918701171875E-2</c:v>
                </c:pt>
                <c:pt idx="1604">
                  <c:v>9.4303894042968763E-3</c:v>
                </c:pt>
                <c:pt idx="1605">
                  <c:v>6.5863037109375007E-3</c:v>
                </c:pt>
                <c:pt idx="1606">
                  <c:v>1.8860778808593753E-2</c:v>
                </c:pt>
                <c:pt idx="1607">
                  <c:v>1.7663269042968752E-2</c:v>
                </c:pt>
                <c:pt idx="1608">
                  <c:v>9.5800781250000005E-3</c:v>
                </c:pt>
                <c:pt idx="1609">
                  <c:v>1.2723541259765625E-2</c:v>
                </c:pt>
                <c:pt idx="1610">
                  <c:v>1.466949462890625E-2</c:v>
                </c:pt>
                <c:pt idx="1611">
                  <c:v>1.6016693115234376E-2</c:v>
                </c:pt>
                <c:pt idx="1612">
                  <c:v>1.466949462890625E-2</c:v>
                </c:pt>
                <c:pt idx="1613">
                  <c:v>1.7363891601562501E-2</c:v>
                </c:pt>
                <c:pt idx="1614">
                  <c:v>8.8316345214843762E-3</c:v>
                </c:pt>
                <c:pt idx="1615">
                  <c:v>6.8856811523437507E-3</c:v>
                </c:pt>
                <c:pt idx="1616">
                  <c:v>1.5118560791015626E-2</c:v>
                </c:pt>
                <c:pt idx="1617">
                  <c:v>1.0178833007812501E-2</c:v>
                </c:pt>
                <c:pt idx="1618">
                  <c:v>1.3322296142578125E-2</c:v>
                </c:pt>
                <c:pt idx="1619">
                  <c:v>1.8411712646484377E-2</c:v>
                </c:pt>
                <c:pt idx="1620">
                  <c:v>1.0627899169921875E-2</c:v>
                </c:pt>
                <c:pt idx="1621">
                  <c:v>9.4303894042968763E-3</c:v>
                </c:pt>
                <c:pt idx="1622">
                  <c:v>2.4698638916015626E-2</c:v>
                </c:pt>
                <c:pt idx="1623">
                  <c:v>1.3471984863281251E-2</c:v>
                </c:pt>
                <c:pt idx="1624">
                  <c:v>9.1310119628906262E-3</c:v>
                </c:pt>
                <c:pt idx="1625">
                  <c:v>1.0927276611328125E-2</c:v>
                </c:pt>
                <c:pt idx="1626">
                  <c:v>5.3887939453125004E-3</c:v>
                </c:pt>
                <c:pt idx="1627">
                  <c:v>1.526824951171875E-2</c:v>
                </c:pt>
                <c:pt idx="1628">
                  <c:v>2.4848327636718751E-2</c:v>
                </c:pt>
                <c:pt idx="1629">
                  <c:v>8.0831909179687501E-3</c:v>
                </c:pt>
                <c:pt idx="1630">
                  <c:v>1.676513671875E-2</c:v>
                </c:pt>
                <c:pt idx="1631">
                  <c:v>1.9010467529296877E-2</c:v>
                </c:pt>
                <c:pt idx="1632">
                  <c:v>1.1376342773437501E-2</c:v>
                </c:pt>
                <c:pt idx="1633">
                  <c:v>1.6016693115234376E-2</c:v>
                </c:pt>
                <c:pt idx="1634">
                  <c:v>2.424957275390625E-2</c:v>
                </c:pt>
                <c:pt idx="1635">
                  <c:v>1.3022918701171875E-2</c:v>
                </c:pt>
                <c:pt idx="1636">
                  <c:v>1.2573852539062501E-2</c:v>
                </c:pt>
                <c:pt idx="1637">
                  <c:v>1.0627899169921875E-2</c:v>
                </c:pt>
                <c:pt idx="1638">
                  <c:v>1.047821044921875E-3</c:v>
                </c:pt>
                <c:pt idx="1639">
                  <c:v>1.5118560791015626E-2</c:v>
                </c:pt>
                <c:pt idx="1640">
                  <c:v>1.526824951171875E-2</c:v>
                </c:pt>
                <c:pt idx="1641">
                  <c:v>1.4519805908203126E-2</c:v>
                </c:pt>
                <c:pt idx="1642">
                  <c:v>8.232879638671876E-3</c:v>
                </c:pt>
                <c:pt idx="1643">
                  <c:v>7.0353698730468758E-3</c:v>
                </c:pt>
                <c:pt idx="1644">
                  <c:v>1.3621673583984376E-2</c:v>
                </c:pt>
                <c:pt idx="1645">
                  <c:v>2.2153930664062502E-2</c:v>
                </c:pt>
                <c:pt idx="1646">
                  <c:v>1.2274475097656251E-2</c:v>
                </c:pt>
                <c:pt idx="1647">
                  <c:v>8.232879638671876E-3</c:v>
                </c:pt>
                <c:pt idx="1648">
                  <c:v>8.232879638671876E-3</c:v>
                </c:pt>
                <c:pt idx="1649">
                  <c:v>1.2873229980468751E-2</c:v>
                </c:pt>
                <c:pt idx="1650">
                  <c:v>1.1526031494140625E-2</c:v>
                </c:pt>
                <c:pt idx="1651">
                  <c:v>9.4303894042968763E-3</c:v>
                </c:pt>
                <c:pt idx="1652">
                  <c:v>1.6914825439453125E-2</c:v>
                </c:pt>
                <c:pt idx="1653">
                  <c:v>1.4819183349609376E-2</c:v>
                </c:pt>
                <c:pt idx="1654">
                  <c:v>1.1526031494140625E-2</c:v>
                </c:pt>
                <c:pt idx="1655">
                  <c:v>6.1372375488281256E-3</c:v>
                </c:pt>
                <c:pt idx="1656">
                  <c:v>1.8112335205078125E-2</c:v>
                </c:pt>
                <c:pt idx="1657">
                  <c:v>1.0777587890625001E-2</c:v>
                </c:pt>
                <c:pt idx="1658">
                  <c:v>8.8316345214843762E-3</c:v>
                </c:pt>
                <c:pt idx="1659">
                  <c:v>1.3771362304687501E-2</c:v>
                </c:pt>
                <c:pt idx="1660">
                  <c:v>1.1376342773437501E-2</c:v>
                </c:pt>
                <c:pt idx="1661">
                  <c:v>1.8411712646484377E-2</c:v>
                </c:pt>
                <c:pt idx="1662">
                  <c:v>1.4070739746093752E-2</c:v>
                </c:pt>
                <c:pt idx="1663">
                  <c:v>1.3921051025390626E-2</c:v>
                </c:pt>
                <c:pt idx="1664">
                  <c:v>1.1975097656250001E-2</c:v>
                </c:pt>
                <c:pt idx="1665">
                  <c:v>4.3409729003906251E-3</c:v>
                </c:pt>
                <c:pt idx="1666">
                  <c:v>8.9813232421874999E-4</c:v>
                </c:pt>
                <c:pt idx="1667">
                  <c:v>9.8794555664062506E-3</c:v>
                </c:pt>
                <c:pt idx="1668">
                  <c:v>6.7359924316406257E-3</c:v>
                </c:pt>
                <c:pt idx="1669">
                  <c:v>6.8856811523437507E-3</c:v>
                </c:pt>
                <c:pt idx="1670">
                  <c:v>1.466949462890625E-2</c:v>
                </c:pt>
                <c:pt idx="1671">
                  <c:v>1.2723541259765625E-2</c:v>
                </c:pt>
                <c:pt idx="1672">
                  <c:v>1.9459533691406249E-2</c:v>
                </c:pt>
                <c:pt idx="1673">
                  <c:v>8.9813232421875003E-3</c:v>
                </c:pt>
                <c:pt idx="1674">
                  <c:v>2.2752685546875002E-2</c:v>
                </c:pt>
                <c:pt idx="1675">
                  <c:v>1.9908599853515625E-2</c:v>
                </c:pt>
                <c:pt idx="1676">
                  <c:v>1.1675720214843751E-2</c:v>
                </c:pt>
                <c:pt idx="1677">
                  <c:v>1.0029144287109375E-2</c:v>
                </c:pt>
                <c:pt idx="1678">
                  <c:v>1.1825408935546875E-2</c:v>
                </c:pt>
                <c:pt idx="1679">
                  <c:v>1.6016693115234376E-2</c:v>
                </c:pt>
                <c:pt idx="1680">
                  <c:v>1.7214202880859376E-2</c:v>
                </c:pt>
                <c:pt idx="1681">
                  <c:v>1.3621673583984376E-2</c:v>
                </c:pt>
                <c:pt idx="1682">
                  <c:v>7.634124755859375E-3</c:v>
                </c:pt>
                <c:pt idx="1683">
                  <c:v>1.2424163818359375E-2</c:v>
                </c:pt>
                <c:pt idx="1684">
                  <c:v>1.8561401367187501E-2</c:v>
                </c:pt>
                <c:pt idx="1685">
                  <c:v>1.0178833007812501E-2</c:v>
                </c:pt>
                <c:pt idx="1686">
                  <c:v>1.6016693115234376E-2</c:v>
                </c:pt>
                <c:pt idx="1687">
                  <c:v>9.7297668457031247E-3</c:v>
                </c:pt>
                <c:pt idx="1688">
                  <c:v>1.0029144287109375E-2</c:v>
                </c:pt>
                <c:pt idx="1689">
                  <c:v>1.7663269042968752E-2</c:v>
                </c:pt>
                <c:pt idx="1690">
                  <c:v>2.1405487060546877E-2</c:v>
                </c:pt>
                <c:pt idx="1691">
                  <c:v>1.0927276611328125E-2</c:v>
                </c:pt>
                <c:pt idx="1692">
                  <c:v>1.526824951171875E-2</c:v>
                </c:pt>
                <c:pt idx="1693">
                  <c:v>9.1310119628906262E-3</c:v>
                </c:pt>
                <c:pt idx="1694">
                  <c:v>5.5384826660156254E-3</c:v>
                </c:pt>
                <c:pt idx="1695">
                  <c:v>2.6794281005859375E-2</c:v>
                </c:pt>
                <c:pt idx="1696">
                  <c:v>5.8378601074218755E-3</c:v>
                </c:pt>
                <c:pt idx="1697">
                  <c:v>8.3825683593750002E-3</c:v>
                </c:pt>
                <c:pt idx="1698">
                  <c:v>1.3172607421875001E-2</c:v>
                </c:pt>
                <c:pt idx="1699">
                  <c:v>8.0831909179687501E-3</c:v>
                </c:pt>
                <c:pt idx="1700">
                  <c:v>1.3022918701171875E-2</c:v>
                </c:pt>
                <c:pt idx="1701">
                  <c:v>1.0178833007812501E-2</c:v>
                </c:pt>
                <c:pt idx="1702">
                  <c:v>4.9397277832031253E-3</c:v>
                </c:pt>
                <c:pt idx="1703">
                  <c:v>7.933502197265626E-3</c:v>
                </c:pt>
                <c:pt idx="1704">
                  <c:v>1.6465759277343752E-2</c:v>
                </c:pt>
                <c:pt idx="1705">
                  <c:v>1.8561401367187501E-2</c:v>
                </c:pt>
                <c:pt idx="1706">
                  <c:v>2.125579833984375E-2</c:v>
                </c:pt>
                <c:pt idx="1707">
                  <c:v>1.0328521728515625E-2</c:v>
                </c:pt>
                <c:pt idx="1708">
                  <c:v>1.4819183349609376E-2</c:v>
                </c:pt>
                <c:pt idx="1709">
                  <c:v>1.2573852539062501E-2</c:v>
                </c:pt>
                <c:pt idx="1710">
                  <c:v>1.3172607421875001E-2</c:v>
                </c:pt>
                <c:pt idx="1711">
                  <c:v>1.9010467529296877E-2</c:v>
                </c:pt>
                <c:pt idx="1712">
                  <c:v>1.0178833007812501E-2</c:v>
                </c:pt>
                <c:pt idx="1713">
                  <c:v>3.1434631347656253E-3</c:v>
                </c:pt>
                <c:pt idx="1714">
                  <c:v>1.3322296142578125E-2</c:v>
                </c:pt>
                <c:pt idx="1715">
                  <c:v>6.1372375488281256E-3</c:v>
                </c:pt>
                <c:pt idx="1716">
                  <c:v>7.634124755859375E-3</c:v>
                </c:pt>
                <c:pt idx="1717">
                  <c:v>9.7297668457031247E-3</c:v>
                </c:pt>
                <c:pt idx="1718">
                  <c:v>1.3022918701171875E-2</c:v>
                </c:pt>
                <c:pt idx="1719">
                  <c:v>1.466949462890625E-2</c:v>
                </c:pt>
                <c:pt idx="1720">
                  <c:v>1.0627899169921875E-2</c:v>
                </c:pt>
                <c:pt idx="1721">
                  <c:v>1.9010467529296877E-2</c:v>
                </c:pt>
                <c:pt idx="1722">
                  <c:v>8.8316345214843762E-3</c:v>
                </c:pt>
                <c:pt idx="1723">
                  <c:v>1.1526031494140625E-2</c:v>
                </c:pt>
                <c:pt idx="1724">
                  <c:v>1.3621673583984376E-2</c:v>
                </c:pt>
                <c:pt idx="1725">
                  <c:v>8.6819458007812503E-3</c:v>
                </c:pt>
                <c:pt idx="1726">
                  <c:v>2.2453308105468751E-3</c:v>
                </c:pt>
                <c:pt idx="1727">
                  <c:v>6.1372375488281256E-3</c:v>
                </c:pt>
                <c:pt idx="1728">
                  <c:v>9.2807006835937504E-3</c:v>
                </c:pt>
                <c:pt idx="1729">
                  <c:v>1.8860778808593753E-2</c:v>
                </c:pt>
                <c:pt idx="1730">
                  <c:v>1.2124786376953125E-2</c:v>
                </c:pt>
                <c:pt idx="1731">
                  <c:v>1.1076965332031251E-2</c:v>
                </c:pt>
                <c:pt idx="1732">
                  <c:v>7.933502197265626E-3</c:v>
                </c:pt>
                <c:pt idx="1733">
                  <c:v>8.9813232421875003E-3</c:v>
                </c:pt>
                <c:pt idx="1734">
                  <c:v>1.1975097656250001E-2</c:v>
                </c:pt>
                <c:pt idx="1735">
                  <c:v>1.1376342773437501E-2</c:v>
                </c:pt>
                <c:pt idx="1736">
                  <c:v>1.3771362304687501E-2</c:v>
                </c:pt>
                <c:pt idx="1737">
                  <c:v>1.3471984863281251E-2</c:v>
                </c:pt>
                <c:pt idx="1738">
                  <c:v>8.232879638671876E-3</c:v>
                </c:pt>
                <c:pt idx="1739">
                  <c:v>6.8856811523437507E-3</c:v>
                </c:pt>
                <c:pt idx="1740">
                  <c:v>8.9813232421875003E-3</c:v>
                </c:pt>
                <c:pt idx="1741">
                  <c:v>1.1675720214843751E-2</c:v>
                </c:pt>
                <c:pt idx="1742">
                  <c:v>8.9813232421875003E-3</c:v>
                </c:pt>
                <c:pt idx="1743">
                  <c:v>1.2124786376953125E-2</c:v>
                </c:pt>
                <c:pt idx="1744">
                  <c:v>9.1310119628906262E-3</c:v>
                </c:pt>
                <c:pt idx="1745">
                  <c:v>1.2573852539062501E-2</c:v>
                </c:pt>
                <c:pt idx="1746">
                  <c:v>7.7838134765625001E-3</c:v>
                </c:pt>
                <c:pt idx="1747">
                  <c:v>1.1825408935546875E-2</c:v>
                </c:pt>
                <c:pt idx="1748">
                  <c:v>7.4844360351562507E-4</c:v>
                </c:pt>
                <c:pt idx="1749">
                  <c:v>1.1226654052734375E-2</c:v>
                </c:pt>
                <c:pt idx="1750">
                  <c:v>1.3921051025390626E-2</c:v>
                </c:pt>
                <c:pt idx="1751">
                  <c:v>7.0353698730468758E-3</c:v>
                </c:pt>
                <c:pt idx="1752">
                  <c:v>4.1912841796875001E-3</c:v>
                </c:pt>
                <c:pt idx="1753">
                  <c:v>1.2873229980468751E-2</c:v>
                </c:pt>
                <c:pt idx="1754">
                  <c:v>4.7900390625000002E-3</c:v>
                </c:pt>
                <c:pt idx="1755">
                  <c:v>5.3887939453125004E-3</c:v>
                </c:pt>
                <c:pt idx="1756">
                  <c:v>1.4819183349609376E-2</c:v>
                </c:pt>
                <c:pt idx="1757">
                  <c:v>1.1526031494140625E-2</c:v>
                </c:pt>
                <c:pt idx="1758">
                  <c:v>1.7363891601562501E-2</c:v>
                </c:pt>
                <c:pt idx="1759">
                  <c:v>8.9813232421875003E-3</c:v>
                </c:pt>
                <c:pt idx="1760">
                  <c:v>1.2873229980468751E-2</c:v>
                </c:pt>
                <c:pt idx="1761">
                  <c:v>4.3409729003906251E-3</c:v>
                </c:pt>
                <c:pt idx="1762">
                  <c:v>7.0353698730468758E-3</c:v>
                </c:pt>
                <c:pt idx="1763">
                  <c:v>9.2807006835937504E-3</c:v>
                </c:pt>
                <c:pt idx="1764">
                  <c:v>4.3409729003906251E-3</c:v>
                </c:pt>
                <c:pt idx="1765">
                  <c:v>1.43701171875E-2</c:v>
                </c:pt>
                <c:pt idx="1766">
                  <c:v>4.4906616210937502E-3</c:v>
                </c:pt>
                <c:pt idx="1767">
                  <c:v>9.5800781250000005E-3</c:v>
                </c:pt>
                <c:pt idx="1768">
                  <c:v>1.61663818359375E-2</c:v>
                </c:pt>
                <c:pt idx="1769">
                  <c:v>-4.6403503417968752E-3</c:v>
                </c:pt>
                <c:pt idx="1770">
                  <c:v>5.9875488281250005E-3</c:v>
                </c:pt>
                <c:pt idx="1771">
                  <c:v>1.2274475097656251E-2</c:v>
                </c:pt>
                <c:pt idx="1772">
                  <c:v>1.7663269042968752E-2</c:v>
                </c:pt>
                <c:pt idx="1773">
                  <c:v>1.8711090087890625E-2</c:v>
                </c:pt>
                <c:pt idx="1774">
                  <c:v>1.1526031494140625E-2</c:v>
                </c:pt>
                <c:pt idx="1775">
                  <c:v>1.8411712646484377E-2</c:v>
                </c:pt>
                <c:pt idx="1776">
                  <c:v>7.933502197265626E-3</c:v>
                </c:pt>
                <c:pt idx="1777">
                  <c:v>-9.7297668457031247E-3</c:v>
                </c:pt>
                <c:pt idx="1778">
                  <c:v>1.676513671875E-2</c:v>
                </c:pt>
                <c:pt idx="1779">
                  <c:v>4.0415954589843751E-3</c:v>
                </c:pt>
                <c:pt idx="1780">
                  <c:v>7.48443603515625E-3</c:v>
                </c:pt>
                <c:pt idx="1781">
                  <c:v>1.7214202880859376E-2</c:v>
                </c:pt>
                <c:pt idx="1782">
                  <c:v>8.232879638671876E-3</c:v>
                </c:pt>
                <c:pt idx="1783">
                  <c:v>0</c:v>
                </c:pt>
                <c:pt idx="1784">
                  <c:v>3.2931518554687503E-3</c:v>
                </c:pt>
                <c:pt idx="1785">
                  <c:v>2.0507354736328125E-2</c:v>
                </c:pt>
                <c:pt idx="1786">
                  <c:v>8.6819458007812503E-3</c:v>
                </c:pt>
                <c:pt idx="1787">
                  <c:v>-1.1975097656250001E-3</c:v>
                </c:pt>
                <c:pt idx="1788">
                  <c:v>1.3322296142578125E-2</c:v>
                </c:pt>
                <c:pt idx="1789">
                  <c:v>8.0831909179687501E-3</c:v>
                </c:pt>
                <c:pt idx="1790">
                  <c:v>1.6465759277343752E-2</c:v>
                </c:pt>
                <c:pt idx="1791">
                  <c:v>1.1675720214843751E-2</c:v>
                </c:pt>
                <c:pt idx="1792">
                  <c:v>1.2424163818359375E-2</c:v>
                </c:pt>
                <c:pt idx="1793">
                  <c:v>1.3621673583984376E-2</c:v>
                </c:pt>
                <c:pt idx="1794">
                  <c:v>9.8794555664062506E-3</c:v>
                </c:pt>
                <c:pt idx="1795">
                  <c:v>9.7297668457031247E-3</c:v>
                </c:pt>
                <c:pt idx="1796">
                  <c:v>1.0478210449218751E-2</c:v>
                </c:pt>
                <c:pt idx="1797">
                  <c:v>6.5863037109375007E-3</c:v>
                </c:pt>
                <c:pt idx="1798">
                  <c:v>3.592529296875E-3</c:v>
                </c:pt>
                <c:pt idx="1799">
                  <c:v>5.0894165039062503E-3</c:v>
                </c:pt>
                <c:pt idx="1800">
                  <c:v>7.4844360351562507E-4</c:v>
                </c:pt>
                <c:pt idx="1801">
                  <c:v>9.5800781250000005E-3</c:v>
                </c:pt>
                <c:pt idx="1802">
                  <c:v>1.4070739746093752E-2</c:v>
                </c:pt>
                <c:pt idx="1803">
                  <c:v>1.0029144287109375E-2</c:v>
                </c:pt>
                <c:pt idx="1804">
                  <c:v>5.2391052246093753E-3</c:v>
                </c:pt>
                <c:pt idx="1805">
                  <c:v>7.933502197265626E-3</c:v>
                </c:pt>
                <c:pt idx="1806">
                  <c:v>5.9875488281250003E-4</c:v>
                </c:pt>
                <c:pt idx="1807">
                  <c:v>1.1076965332031251E-2</c:v>
                </c:pt>
                <c:pt idx="1808">
                  <c:v>1.1076965332031251E-2</c:v>
                </c:pt>
                <c:pt idx="1809">
                  <c:v>1.2723541259765625E-2</c:v>
                </c:pt>
                <c:pt idx="1810">
                  <c:v>1.0627899169921875E-2</c:v>
                </c:pt>
                <c:pt idx="1811">
                  <c:v>2.2453308105468751E-3</c:v>
                </c:pt>
                <c:pt idx="1812">
                  <c:v>-1.0029144287109375E-2</c:v>
                </c:pt>
                <c:pt idx="1813">
                  <c:v>4.7900390625000002E-3</c:v>
                </c:pt>
                <c:pt idx="1814">
                  <c:v>1.1226654052734375E-2</c:v>
                </c:pt>
                <c:pt idx="1815">
                  <c:v>1.2274475097656251E-2</c:v>
                </c:pt>
                <c:pt idx="1816">
                  <c:v>1.0029144287109375E-2</c:v>
                </c:pt>
                <c:pt idx="1817">
                  <c:v>1.1975097656250001E-2</c:v>
                </c:pt>
                <c:pt idx="1818">
                  <c:v>1.1825408935546875E-2</c:v>
                </c:pt>
                <c:pt idx="1819">
                  <c:v>1.6465759277343752E-3</c:v>
                </c:pt>
                <c:pt idx="1820">
                  <c:v>1.3471984863281251E-3</c:v>
                </c:pt>
                <c:pt idx="1821">
                  <c:v>6.2869262695312506E-3</c:v>
                </c:pt>
                <c:pt idx="1822">
                  <c:v>5.6881713867187505E-3</c:v>
                </c:pt>
                <c:pt idx="1823">
                  <c:v>-2.9937744140625003E-3</c:v>
                </c:pt>
                <c:pt idx="1824">
                  <c:v>1.4519805908203126E-2</c:v>
                </c:pt>
                <c:pt idx="1825">
                  <c:v>2.6943969726562502E-3</c:v>
                </c:pt>
                <c:pt idx="1826">
                  <c:v>1.1975097656250001E-3</c:v>
                </c:pt>
                <c:pt idx="1827">
                  <c:v>-1.047821044921875E-3</c:v>
                </c:pt>
                <c:pt idx="1828">
                  <c:v>3.89190673828125E-3</c:v>
                </c:pt>
                <c:pt idx="1829">
                  <c:v>1.466949462890625E-2</c:v>
                </c:pt>
                <c:pt idx="1830">
                  <c:v>1.0178833007812501E-2</c:v>
                </c:pt>
                <c:pt idx="1831">
                  <c:v>1.2573852539062501E-2</c:v>
                </c:pt>
                <c:pt idx="1832">
                  <c:v>7.634124755859375E-3</c:v>
                </c:pt>
                <c:pt idx="1833">
                  <c:v>9.4303894042968763E-3</c:v>
                </c:pt>
                <c:pt idx="1834">
                  <c:v>5.3887939453125004E-3</c:v>
                </c:pt>
                <c:pt idx="1835">
                  <c:v>1.2424163818359375E-2</c:v>
                </c:pt>
                <c:pt idx="1836">
                  <c:v>-1.7962646484375E-3</c:v>
                </c:pt>
                <c:pt idx="1837">
                  <c:v>2.9937744140625003E-3</c:v>
                </c:pt>
                <c:pt idx="1838">
                  <c:v>1.3471984863281251E-2</c:v>
                </c:pt>
                <c:pt idx="1839">
                  <c:v>2.6943969726562502E-3</c:v>
                </c:pt>
                <c:pt idx="1840">
                  <c:v>3.592529296875E-3</c:v>
                </c:pt>
                <c:pt idx="1841">
                  <c:v>-2.3950195312500001E-3</c:v>
                </c:pt>
                <c:pt idx="1842">
                  <c:v>1.4968872070312501E-3</c:v>
                </c:pt>
                <c:pt idx="1843">
                  <c:v>1.0029144287109375E-2</c:v>
                </c:pt>
                <c:pt idx="1844">
                  <c:v>1.1226654052734375E-2</c:v>
                </c:pt>
                <c:pt idx="1845">
                  <c:v>6.2869262695312506E-3</c:v>
                </c:pt>
                <c:pt idx="1846">
                  <c:v>1.0178833007812501E-2</c:v>
                </c:pt>
                <c:pt idx="1847">
                  <c:v>5.9875488281250005E-3</c:v>
                </c:pt>
                <c:pt idx="1848">
                  <c:v>-4.0415954589843751E-3</c:v>
                </c:pt>
                <c:pt idx="1849">
                  <c:v>2.8440856933593752E-3</c:v>
                </c:pt>
                <c:pt idx="1850">
                  <c:v>4.9397277832031253E-3</c:v>
                </c:pt>
                <c:pt idx="1851">
                  <c:v>2.2453308105468751E-3</c:v>
                </c:pt>
                <c:pt idx="1852">
                  <c:v>3.1434631347656253E-3</c:v>
                </c:pt>
                <c:pt idx="1853">
                  <c:v>3.4428405761718754E-3</c:v>
                </c:pt>
                <c:pt idx="1854">
                  <c:v>1.3471984863281251E-3</c:v>
                </c:pt>
                <c:pt idx="1855">
                  <c:v>4.4906616210937502E-3</c:v>
                </c:pt>
                <c:pt idx="1856">
                  <c:v>8.8316345214843762E-3</c:v>
                </c:pt>
                <c:pt idx="1857">
                  <c:v>1.047821044921875E-3</c:v>
                </c:pt>
                <c:pt idx="1858">
                  <c:v>8.0831909179687501E-3</c:v>
                </c:pt>
                <c:pt idx="1859">
                  <c:v>8.232879638671876E-3</c:v>
                </c:pt>
                <c:pt idx="1860">
                  <c:v>5.9875488281250005E-3</c:v>
                </c:pt>
                <c:pt idx="1861">
                  <c:v>-4.6403503417968752E-3</c:v>
                </c:pt>
                <c:pt idx="1862">
                  <c:v>-1.945953369140625E-3</c:v>
                </c:pt>
                <c:pt idx="1863">
                  <c:v>-5.3887939453125004E-3</c:v>
                </c:pt>
                <c:pt idx="1864">
                  <c:v>1.3471984863281251E-3</c:v>
                </c:pt>
                <c:pt idx="1865">
                  <c:v>4.3409729003906251E-3</c:v>
                </c:pt>
                <c:pt idx="1866">
                  <c:v>8.6819458007812503E-3</c:v>
                </c:pt>
                <c:pt idx="1867">
                  <c:v>4.1912841796875001E-3</c:v>
                </c:pt>
                <c:pt idx="1868">
                  <c:v>9.7297668457031247E-3</c:v>
                </c:pt>
                <c:pt idx="1869">
                  <c:v>9.1310119628906262E-3</c:v>
                </c:pt>
                <c:pt idx="1870">
                  <c:v>7.48443603515625E-3</c:v>
                </c:pt>
                <c:pt idx="1871">
                  <c:v>2.8440856933593752E-3</c:v>
                </c:pt>
                <c:pt idx="1872">
                  <c:v>1.945953369140625E-3</c:v>
                </c:pt>
                <c:pt idx="1873">
                  <c:v>2.1405487060546877E-2</c:v>
                </c:pt>
                <c:pt idx="1874">
                  <c:v>6.8856811523437507E-3</c:v>
                </c:pt>
                <c:pt idx="1875">
                  <c:v>-4.0415954589843751E-3</c:v>
                </c:pt>
                <c:pt idx="1876">
                  <c:v>0</c:v>
                </c:pt>
                <c:pt idx="1877">
                  <c:v>0</c:v>
                </c:pt>
                <c:pt idx="1878">
                  <c:v>-3.89190673828125E-3</c:v>
                </c:pt>
                <c:pt idx="1879">
                  <c:v>1.1975097656250001E-3</c:v>
                </c:pt>
                <c:pt idx="1880">
                  <c:v>-5.5384826660156254E-3</c:v>
                </c:pt>
                <c:pt idx="1881">
                  <c:v>-4.49066162109375E-4</c:v>
                </c:pt>
                <c:pt idx="1882">
                  <c:v>1.0627899169921875E-2</c:v>
                </c:pt>
                <c:pt idx="1883">
                  <c:v>-5.0894165039062503E-3</c:v>
                </c:pt>
                <c:pt idx="1884">
                  <c:v>1.0029144287109375E-2</c:v>
                </c:pt>
                <c:pt idx="1885">
                  <c:v>2.0956420898437501E-3</c:v>
                </c:pt>
                <c:pt idx="1886">
                  <c:v>-8.9813232421874999E-4</c:v>
                </c:pt>
                <c:pt idx="1887">
                  <c:v>-3.2931518554687503E-3</c:v>
                </c:pt>
                <c:pt idx="1888">
                  <c:v>6.4366149902343756E-3</c:v>
                </c:pt>
                <c:pt idx="1889">
                  <c:v>4.0415954589843751E-3</c:v>
                </c:pt>
                <c:pt idx="1890">
                  <c:v>6.5863037109375007E-3</c:v>
                </c:pt>
                <c:pt idx="1891">
                  <c:v>-7.634124755859375E-3</c:v>
                </c:pt>
                <c:pt idx="1892">
                  <c:v>4.4906616210937502E-3</c:v>
                </c:pt>
                <c:pt idx="1893">
                  <c:v>-1.945953369140625E-3</c:v>
                </c:pt>
                <c:pt idx="1894">
                  <c:v>5.3887939453125004E-3</c:v>
                </c:pt>
                <c:pt idx="1895">
                  <c:v>3.2931518554687503E-3</c:v>
                </c:pt>
                <c:pt idx="1896">
                  <c:v>8.0831909179687501E-3</c:v>
                </c:pt>
                <c:pt idx="1897">
                  <c:v>-3.4428405761718754E-3</c:v>
                </c:pt>
                <c:pt idx="1898">
                  <c:v>8.0831909179687501E-3</c:v>
                </c:pt>
                <c:pt idx="1899">
                  <c:v>4.1912841796875001E-3</c:v>
                </c:pt>
                <c:pt idx="1900">
                  <c:v>0</c:v>
                </c:pt>
                <c:pt idx="1901">
                  <c:v>4.49066162109375E-4</c:v>
                </c:pt>
                <c:pt idx="1902">
                  <c:v>-4.49066162109375E-4</c:v>
                </c:pt>
                <c:pt idx="1903">
                  <c:v>-3.2931518554687503E-3</c:v>
                </c:pt>
                <c:pt idx="1904">
                  <c:v>3.4428405761718754E-3</c:v>
                </c:pt>
                <c:pt idx="1905">
                  <c:v>1.0178833007812501E-2</c:v>
                </c:pt>
                <c:pt idx="1906">
                  <c:v>-2.2453308105468751E-3</c:v>
                </c:pt>
                <c:pt idx="1907">
                  <c:v>4.7900390625000002E-3</c:v>
                </c:pt>
                <c:pt idx="1908">
                  <c:v>1.4968872070312501E-4</c:v>
                </c:pt>
                <c:pt idx="1909">
                  <c:v>4.1912841796875001E-3</c:v>
                </c:pt>
                <c:pt idx="1910">
                  <c:v>-2.6943969726562502E-3</c:v>
                </c:pt>
                <c:pt idx="1911">
                  <c:v>1.2424163818359375E-2</c:v>
                </c:pt>
                <c:pt idx="1912">
                  <c:v>8.9813232421874999E-4</c:v>
                </c:pt>
                <c:pt idx="1913">
                  <c:v>2.0956420898437501E-3</c:v>
                </c:pt>
                <c:pt idx="1914">
                  <c:v>8.9813232421874999E-4</c:v>
                </c:pt>
                <c:pt idx="1915">
                  <c:v>-7.4844360351562507E-4</c:v>
                </c:pt>
                <c:pt idx="1916">
                  <c:v>2.9937744140625002E-4</c:v>
                </c:pt>
                <c:pt idx="1917">
                  <c:v>4.6403503417968752E-3</c:v>
                </c:pt>
                <c:pt idx="1918">
                  <c:v>-7.4844360351562507E-4</c:v>
                </c:pt>
                <c:pt idx="1919">
                  <c:v>-7.4844360351562507E-4</c:v>
                </c:pt>
                <c:pt idx="1920">
                  <c:v>5.9875488281250003E-4</c:v>
                </c:pt>
                <c:pt idx="1921">
                  <c:v>5.6881713867187505E-3</c:v>
                </c:pt>
                <c:pt idx="1922">
                  <c:v>4.4906616210937502E-3</c:v>
                </c:pt>
                <c:pt idx="1923">
                  <c:v>1.945953369140625E-3</c:v>
                </c:pt>
                <c:pt idx="1924">
                  <c:v>2.0956420898437501E-3</c:v>
                </c:pt>
                <c:pt idx="1925">
                  <c:v>1.945953369140625E-3</c:v>
                </c:pt>
                <c:pt idx="1926">
                  <c:v>-2.8440856933593752E-3</c:v>
                </c:pt>
                <c:pt idx="1927">
                  <c:v>3.2931518554687503E-3</c:v>
                </c:pt>
                <c:pt idx="1928">
                  <c:v>6.8856811523437507E-3</c:v>
                </c:pt>
                <c:pt idx="1929">
                  <c:v>-3.4428405761718754E-3</c:v>
                </c:pt>
                <c:pt idx="1930">
                  <c:v>1.7962646484375E-3</c:v>
                </c:pt>
                <c:pt idx="1931">
                  <c:v>-9.1310119628906262E-3</c:v>
                </c:pt>
                <c:pt idx="1932">
                  <c:v>5.2391052246093753E-3</c:v>
                </c:pt>
                <c:pt idx="1933">
                  <c:v>-4.9397277832031253E-3</c:v>
                </c:pt>
                <c:pt idx="1934">
                  <c:v>2.3950195312500001E-3</c:v>
                </c:pt>
                <c:pt idx="1935">
                  <c:v>1.1975097656250001E-3</c:v>
                </c:pt>
                <c:pt idx="1936">
                  <c:v>1.4968872070312501E-4</c:v>
                </c:pt>
                <c:pt idx="1937">
                  <c:v>-3.2931518554687503E-3</c:v>
                </c:pt>
                <c:pt idx="1938">
                  <c:v>4.1912841796875001E-3</c:v>
                </c:pt>
                <c:pt idx="1939">
                  <c:v>1.047821044921875E-3</c:v>
                </c:pt>
                <c:pt idx="1940">
                  <c:v>5.5384826660156254E-3</c:v>
                </c:pt>
                <c:pt idx="1941">
                  <c:v>2.8440856933593752E-3</c:v>
                </c:pt>
                <c:pt idx="1942">
                  <c:v>6.5863037109375007E-3</c:v>
                </c:pt>
                <c:pt idx="1943">
                  <c:v>-4.7900390625000002E-3</c:v>
                </c:pt>
                <c:pt idx="1944">
                  <c:v>6.8856811523437507E-3</c:v>
                </c:pt>
                <c:pt idx="1945">
                  <c:v>4.3409729003906251E-3</c:v>
                </c:pt>
                <c:pt idx="1946">
                  <c:v>-5.2391052246093753E-3</c:v>
                </c:pt>
                <c:pt idx="1947">
                  <c:v>-4.4906616210937502E-3</c:v>
                </c:pt>
                <c:pt idx="1948">
                  <c:v>6.8856811523437507E-3</c:v>
                </c:pt>
                <c:pt idx="1949">
                  <c:v>-1.1975097656250001E-3</c:v>
                </c:pt>
                <c:pt idx="1950">
                  <c:v>5.0894165039062503E-3</c:v>
                </c:pt>
                <c:pt idx="1951">
                  <c:v>-2.0956420898437501E-3</c:v>
                </c:pt>
                <c:pt idx="1952">
                  <c:v>2.9937744140625002E-4</c:v>
                </c:pt>
                <c:pt idx="1953">
                  <c:v>-5.2391052246093753E-3</c:v>
                </c:pt>
                <c:pt idx="1954">
                  <c:v>-2.2453308105468751E-3</c:v>
                </c:pt>
                <c:pt idx="1955">
                  <c:v>-1.4968872070312501E-4</c:v>
                </c:pt>
                <c:pt idx="1956">
                  <c:v>-3.1434631347656253E-3</c:v>
                </c:pt>
                <c:pt idx="1957">
                  <c:v>-5.5384826660156254E-3</c:v>
                </c:pt>
                <c:pt idx="1958">
                  <c:v>3.742218017578125E-3</c:v>
                </c:pt>
                <c:pt idx="1959">
                  <c:v>-2.9937744140625003E-3</c:v>
                </c:pt>
                <c:pt idx="1960">
                  <c:v>2.0956420898437501E-3</c:v>
                </c:pt>
                <c:pt idx="1961">
                  <c:v>2.6943969726562502E-3</c:v>
                </c:pt>
                <c:pt idx="1962">
                  <c:v>-1.4968872070312501E-3</c:v>
                </c:pt>
                <c:pt idx="1963">
                  <c:v>-9.4303894042968763E-3</c:v>
                </c:pt>
                <c:pt idx="1964">
                  <c:v>-5.6881713867187505E-3</c:v>
                </c:pt>
                <c:pt idx="1965">
                  <c:v>1.1975097656250001E-3</c:v>
                </c:pt>
                <c:pt idx="1966">
                  <c:v>2.2453308105468751E-3</c:v>
                </c:pt>
                <c:pt idx="1967">
                  <c:v>-4.3409729003906251E-3</c:v>
                </c:pt>
                <c:pt idx="1968">
                  <c:v>1.3471984863281251E-3</c:v>
                </c:pt>
                <c:pt idx="1969">
                  <c:v>-1.1975097656250001E-3</c:v>
                </c:pt>
                <c:pt idx="1970">
                  <c:v>-1.047821044921875E-3</c:v>
                </c:pt>
                <c:pt idx="1971">
                  <c:v>-1.047821044921875E-3</c:v>
                </c:pt>
                <c:pt idx="1972">
                  <c:v>2.0956420898437501E-3</c:v>
                </c:pt>
                <c:pt idx="1973">
                  <c:v>-1.3471984863281251E-3</c:v>
                </c:pt>
                <c:pt idx="1974">
                  <c:v>-3.4428405761718754E-3</c:v>
                </c:pt>
                <c:pt idx="1975">
                  <c:v>-1.047821044921875E-3</c:v>
                </c:pt>
                <c:pt idx="1976">
                  <c:v>-5.3887939453125004E-3</c:v>
                </c:pt>
                <c:pt idx="1977">
                  <c:v>6.5863037109375007E-3</c:v>
                </c:pt>
                <c:pt idx="1978">
                  <c:v>3.1434631347656253E-3</c:v>
                </c:pt>
                <c:pt idx="1979">
                  <c:v>5.9875488281250003E-4</c:v>
                </c:pt>
                <c:pt idx="1980">
                  <c:v>-5.5384826660156254E-3</c:v>
                </c:pt>
                <c:pt idx="1981">
                  <c:v>3.1434631347656253E-3</c:v>
                </c:pt>
                <c:pt idx="1982">
                  <c:v>7.7838134765625001E-3</c:v>
                </c:pt>
                <c:pt idx="1983">
                  <c:v>-3.742218017578125E-3</c:v>
                </c:pt>
                <c:pt idx="1984">
                  <c:v>-1.6465759277343752E-3</c:v>
                </c:pt>
                <c:pt idx="1985">
                  <c:v>-1.4968872070312501E-4</c:v>
                </c:pt>
                <c:pt idx="1986">
                  <c:v>-2.2453308105468751E-3</c:v>
                </c:pt>
                <c:pt idx="1987">
                  <c:v>2.9937744140625003E-3</c:v>
                </c:pt>
                <c:pt idx="1988">
                  <c:v>-2.0956420898437501E-3</c:v>
                </c:pt>
                <c:pt idx="1989">
                  <c:v>-1.7962646484375E-3</c:v>
                </c:pt>
                <c:pt idx="1990">
                  <c:v>-4.1912841796875001E-3</c:v>
                </c:pt>
                <c:pt idx="1991">
                  <c:v>-2.0956420898437501E-3</c:v>
                </c:pt>
                <c:pt idx="1992">
                  <c:v>-1.7962646484375E-3</c:v>
                </c:pt>
                <c:pt idx="1993">
                  <c:v>-8.0831909179687501E-3</c:v>
                </c:pt>
                <c:pt idx="1994">
                  <c:v>-6.2869262695312506E-3</c:v>
                </c:pt>
                <c:pt idx="1995">
                  <c:v>0</c:v>
                </c:pt>
                <c:pt idx="1996">
                  <c:v>2.5447082519531252E-3</c:v>
                </c:pt>
                <c:pt idx="1997">
                  <c:v>3.4428405761718754E-3</c:v>
                </c:pt>
                <c:pt idx="1998">
                  <c:v>2.6943969726562502E-3</c:v>
                </c:pt>
                <c:pt idx="1999">
                  <c:v>1.4968872070312501E-4</c:v>
                </c:pt>
                <c:pt idx="2000">
                  <c:v>-4.4906616210937502E-3</c:v>
                </c:pt>
                <c:pt idx="2001">
                  <c:v>-2.2453308105468751E-3</c:v>
                </c:pt>
                <c:pt idx="2002">
                  <c:v>-6.4366149902343756E-3</c:v>
                </c:pt>
                <c:pt idx="2003">
                  <c:v>5.6881713867187505E-3</c:v>
                </c:pt>
                <c:pt idx="2004">
                  <c:v>5.8378601074218755E-3</c:v>
                </c:pt>
                <c:pt idx="2005">
                  <c:v>-4.1912841796875001E-3</c:v>
                </c:pt>
                <c:pt idx="2006">
                  <c:v>-3.1434631347656253E-3</c:v>
                </c:pt>
                <c:pt idx="2007">
                  <c:v>4.49066162109375E-4</c:v>
                </c:pt>
                <c:pt idx="2008">
                  <c:v>-1.676513671875E-2</c:v>
                </c:pt>
                <c:pt idx="2009">
                  <c:v>-6.4366149902343756E-3</c:v>
                </c:pt>
                <c:pt idx="2010">
                  <c:v>-4.1912841796875001E-3</c:v>
                </c:pt>
                <c:pt idx="2011">
                  <c:v>-6.4366149902343756E-3</c:v>
                </c:pt>
                <c:pt idx="2012">
                  <c:v>-7.334747314453125E-3</c:v>
                </c:pt>
                <c:pt idx="2013">
                  <c:v>-6.4366149902343756E-3</c:v>
                </c:pt>
                <c:pt idx="2014">
                  <c:v>-7.0353698730468758E-3</c:v>
                </c:pt>
                <c:pt idx="2015">
                  <c:v>-1.3471984863281251E-3</c:v>
                </c:pt>
                <c:pt idx="2016">
                  <c:v>2.9937744140625002E-4</c:v>
                </c:pt>
                <c:pt idx="2017">
                  <c:v>-8.5322570800781261E-3</c:v>
                </c:pt>
                <c:pt idx="2018">
                  <c:v>-1.6465759277343752E-2</c:v>
                </c:pt>
                <c:pt idx="2019">
                  <c:v>-1.047821044921875E-3</c:v>
                </c:pt>
                <c:pt idx="2020">
                  <c:v>-7.7838134765625001E-3</c:v>
                </c:pt>
                <c:pt idx="2021">
                  <c:v>3.592529296875E-3</c:v>
                </c:pt>
                <c:pt idx="2022">
                  <c:v>-5.5384826660156254E-3</c:v>
                </c:pt>
                <c:pt idx="2023">
                  <c:v>-1.3471984863281251E-3</c:v>
                </c:pt>
                <c:pt idx="2024">
                  <c:v>-1.4070739746093752E-2</c:v>
                </c:pt>
                <c:pt idx="2025">
                  <c:v>-1.0627899169921875E-2</c:v>
                </c:pt>
                <c:pt idx="2026">
                  <c:v>2.9937744140625002E-4</c:v>
                </c:pt>
                <c:pt idx="2027">
                  <c:v>-5.2391052246093753E-3</c:v>
                </c:pt>
                <c:pt idx="2028">
                  <c:v>-1.0328521728515625E-2</c:v>
                </c:pt>
                <c:pt idx="2029">
                  <c:v>-1.0328521728515625E-2</c:v>
                </c:pt>
                <c:pt idx="2030">
                  <c:v>-6.8856811523437507E-3</c:v>
                </c:pt>
                <c:pt idx="2031">
                  <c:v>-2.2453308105468751E-3</c:v>
                </c:pt>
                <c:pt idx="2032">
                  <c:v>-3.742218017578125E-3</c:v>
                </c:pt>
                <c:pt idx="2033">
                  <c:v>-4.7900390625000002E-3</c:v>
                </c:pt>
                <c:pt idx="2034">
                  <c:v>-1.3471984863281251E-2</c:v>
                </c:pt>
                <c:pt idx="2035">
                  <c:v>-1.0478210449218751E-2</c:v>
                </c:pt>
                <c:pt idx="2036">
                  <c:v>-1.49688720703125E-2</c:v>
                </c:pt>
                <c:pt idx="2037">
                  <c:v>-5.0894165039062503E-3</c:v>
                </c:pt>
                <c:pt idx="2038">
                  <c:v>-4.9397277832031253E-3</c:v>
                </c:pt>
                <c:pt idx="2039">
                  <c:v>-1.0627899169921875E-2</c:v>
                </c:pt>
                <c:pt idx="2040">
                  <c:v>-5.6881713867187505E-3</c:v>
                </c:pt>
                <c:pt idx="2041">
                  <c:v>-7.0353698730468758E-3</c:v>
                </c:pt>
                <c:pt idx="2042">
                  <c:v>-1.0627899169921875E-2</c:v>
                </c:pt>
                <c:pt idx="2043">
                  <c:v>-5.2391052246093753E-3</c:v>
                </c:pt>
                <c:pt idx="2044">
                  <c:v>-3.89190673828125E-3</c:v>
                </c:pt>
                <c:pt idx="2045">
                  <c:v>-3.2931518554687503E-3</c:v>
                </c:pt>
                <c:pt idx="2046">
                  <c:v>-8.3825683593750002E-3</c:v>
                </c:pt>
                <c:pt idx="2047">
                  <c:v>-1.4968872070312501E-4</c:v>
                </c:pt>
                <c:pt idx="2048">
                  <c:v>-5.0894165039062503E-3</c:v>
                </c:pt>
                <c:pt idx="2049">
                  <c:v>-9.7297668457031247E-3</c:v>
                </c:pt>
                <c:pt idx="2050">
                  <c:v>-7.334747314453125E-3</c:v>
                </c:pt>
                <c:pt idx="2051">
                  <c:v>0.67943710327148443</c:v>
                </c:pt>
                <c:pt idx="2052">
                  <c:v>2.2113514709472657</c:v>
                </c:pt>
                <c:pt idx="2053">
                  <c:v>1.9252963256835938</c:v>
                </c:pt>
                <c:pt idx="2054">
                  <c:v>1.7922230529785157</c:v>
                </c:pt>
                <c:pt idx="2055">
                  <c:v>1.6744180297851563</c:v>
                </c:pt>
                <c:pt idx="2056">
                  <c:v>1.4831158447265627</c:v>
                </c:pt>
                <c:pt idx="2057">
                  <c:v>1.2418176269531251</c:v>
                </c:pt>
                <c:pt idx="2058">
                  <c:v>1.0783575439453126</c:v>
                </c:pt>
                <c:pt idx="2059">
                  <c:v>0.99677719116210939</c:v>
                </c:pt>
                <c:pt idx="2060">
                  <c:v>0.86505111694335945</c:v>
                </c:pt>
                <c:pt idx="2061">
                  <c:v>0.69739974975585939</c:v>
                </c:pt>
                <c:pt idx="2062">
                  <c:v>0.47481262207031255</c:v>
                </c:pt>
                <c:pt idx="2063">
                  <c:v>0.36269577026367189</c:v>
                </c:pt>
                <c:pt idx="2064">
                  <c:v>0.22602996826171876</c:v>
                </c:pt>
                <c:pt idx="2065">
                  <c:v>-8.5322570800781261E-2</c:v>
                </c:pt>
                <c:pt idx="2066">
                  <c:v>-0.3603007507324219</c:v>
                </c:pt>
                <c:pt idx="2067">
                  <c:v>-0.76221496582031256</c:v>
                </c:pt>
                <c:pt idx="2068">
                  <c:v>-0.84604064941406254</c:v>
                </c:pt>
                <c:pt idx="2069">
                  <c:v>-0.95157119750976571</c:v>
                </c:pt>
                <c:pt idx="2070">
                  <c:v>-1.1144325256347656</c:v>
                </c:pt>
                <c:pt idx="2071">
                  <c:v>-1.0954220581054688</c:v>
                </c:pt>
                <c:pt idx="2072">
                  <c:v>-1.1665242004394532</c:v>
                </c:pt>
                <c:pt idx="2073">
                  <c:v>-1.2012519836425781</c:v>
                </c:pt>
                <c:pt idx="2074">
                  <c:v>-1.2602293395996094</c:v>
                </c:pt>
                <c:pt idx="2075">
                  <c:v>-1.3313314819335937</c:v>
                </c:pt>
                <c:pt idx="2076">
                  <c:v>-1.289568328857422</c:v>
                </c:pt>
                <c:pt idx="2077">
                  <c:v>-1.2564871215820312</c:v>
                </c:pt>
                <c:pt idx="2078">
                  <c:v>-1.2355307006835938</c:v>
                </c:pt>
                <c:pt idx="2079">
                  <c:v>-1.1409274291992189</c:v>
                </c:pt>
                <c:pt idx="2080">
                  <c:v>-0.28755203247070316</c:v>
                </c:pt>
                <c:pt idx="2081">
                  <c:v>0.11705657958984375</c:v>
                </c:pt>
                <c:pt idx="2082">
                  <c:v>1.3771362304687501E-2</c:v>
                </c:pt>
                <c:pt idx="2083">
                  <c:v>2.1555175781250002E-2</c:v>
                </c:pt>
                <c:pt idx="2084">
                  <c:v>1.2873229980468751E-2</c:v>
                </c:pt>
                <c:pt idx="2085">
                  <c:v>1.9309844970703125E-2</c:v>
                </c:pt>
                <c:pt idx="2086">
                  <c:v>2.0956420898437501E-2</c:v>
                </c:pt>
                <c:pt idx="2087">
                  <c:v>1.9010467529296877E-2</c:v>
                </c:pt>
                <c:pt idx="2088">
                  <c:v>2.4848327636718751E-2</c:v>
                </c:pt>
                <c:pt idx="2089">
                  <c:v>1.6316070556640624E-2</c:v>
                </c:pt>
                <c:pt idx="2090">
                  <c:v>1.7064514160156252E-2</c:v>
                </c:pt>
                <c:pt idx="2091">
                  <c:v>2.305206298828125E-2</c:v>
                </c:pt>
                <c:pt idx="2092">
                  <c:v>2.2004241943359377E-2</c:v>
                </c:pt>
                <c:pt idx="2093">
                  <c:v>1.7962646484375001E-2</c:v>
                </c:pt>
                <c:pt idx="2094">
                  <c:v>1.7513580322265625E-2</c:v>
                </c:pt>
                <c:pt idx="2095">
                  <c:v>1.9908599853515625E-2</c:v>
                </c:pt>
                <c:pt idx="2096">
                  <c:v>2.6195526123046875E-2</c:v>
                </c:pt>
                <c:pt idx="2097">
                  <c:v>2.0806732177734377E-2</c:v>
                </c:pt>
                <c:pt idx="2098">
                  <c:v>1.7812957763671877E-2</c:v>
                </c:pt>
                <c:pt idx="2099">
                  <c:v>2.0357666015625001E-2</c:v>
                </c:pt>
                <c:pt idx="2100">
                  <c:v>1.9908599853515625E-2</c:v>
                </c:pt>
                <c:pt idx="2101">
                  <c:v>2.4698638916015626E-2</c:v>
                </c:pt>
                <c:pt idx="2102">
                  <c:v>1.7663269042968752E-2</c:v>
                </c:pt>
                <c:pt idx="2103">
                  <c:v>2.2752685546875002E-2</c:v>
                </c:pt>
                <c:pt idx="2104">
                  <c:v>2.1555175781250002E-2</c:v>
                </c:pt>
                <c:pt idx="2105">
                  <c:v>2.1704864501953126E-2</c:v>
                </c:pt>
                <c:pt idx="2106">
                  <c:v>1.4070739746093752E-2</c:v>
                </c:pt>
                <c:pt idx="2107">
                  <c:v>1.9010467529296877E-2</c:v>
                </c:pt>
                <c:pt idx="2108">
                  <c:v>1.9758911132812501E-2</c:v>
                </c:pt>
                <c:pt idx="2109">
                  <c:v>2.0207977294921877E-2</c:v>
                </c:pt>
                <c:pt idx="2110">
                  <c:v>1.61663818359375E-2</c:v>
                </c:pt>
                <c:pt idx="2111">
                  <c:v>8.232879638671876E-3</c:v>
                </c:pt>
                <c:pt idx="2112">
                  <c:v>1.3172607421875001E-2</c:v>
                </c:pt>
                <c:pt idx="2113">
                  <c:v>3.1883697509765628E-2</c:v>
                </c:pt>
                <c:pt idx="2114">
                  <c:v>3.0686187744140628E-2</c:v>
                </c:pt>
                <c:pt idx="2115">
                  <c:v>2.8291168212890627E-2</c:v>
                </c:pt>
                <c:pt idx="2116">
                  <c:v>2.125579833984375E-2</c:v>
                </c:pt>
                <c:pt idx="2117">
                  <c:v>1.7962646484375001E-2</c:v>
                </c:pt>
                <c:pt idx="2118">
                  <c:v>2.5746459960937502E-2</c:v>
                </c:pt>
                <c:pt idx="2119">
                  <c:v>2.2303619384765626E-2</c:v>
                </c:pt>
                <c:pt idx="2120">
                  <c:v>2.1555175781250002E-2</c:v>
                </c:pt>
                <c:pt idx="2121">
                  <c:v>2.1704864501953126E-2</c:v>
                </c:pt>
                <c:pt idx="2122">
                  <c:v>2.3950195312500002E-2</c:v>
                </c:pt>
                <c:pt idx="2123">
                  <c:v>1.4220428466796876E-2</c:v>
                </c:pt>
                <c:pt idx="2124">
                  <c:v>1.466949462890625E-2</c:v>
                </c:pt>
                <c:pt idx="2125">
                  <c:v>2.6794281005859375E-2</c:v>
                </c:pt>
                <c:pt idx="2126">
                  <c:v>2.6644592285156251E-2</c:v>
                </c:pt>
                <c:pt idx="2127">
                  <c:v>1.6316070556640624E-2</c:v>
                </c:pt>
                <c:pt idx="2128">
                  <c:v>3.0686187744140628E-2</c:v>
                </c:pt>
                <c:pt idx="2129">
                  <c:v>2.7842102050781251E-2</c:v>
                </c:pt>
                <c:pt idx="2130">
                  <c:v>1.6615447998046876E-2</c:v>
                </c:pt>
                <c:pt idx="2131">
                  <c:v>2.0207977294921877E-2</c:v>
                </c:pt>
                <c:pt idx="2132">
                  <c:v>1.466949462890625E-2</c:v>
                </c:pt>
                <c:pt idx="2133">
                  <c:v>2.2303619384765626E-2</c:v>
                </c:pt>
                <c:pt idx="2134">
                  <c:v>1.3621673583984376E-2</c:v>
                </c:pt>
                <c:pt idx="2135">
                  <c:v>2.065704345703125E-2</c:v>
                </c:pt>
                <c:pt idx="2136">
                  <c:v>3.2332763671875001E-2</c:v>
                </c:pt>
                <c:pt idx="2137">
                  <c:v>1.9758911132812501E-2</c:v>
                </c:pt>
                <c:pt idx="2138">
                  <c:v>2.305206298828125E-2</c:v>
                </c:pt>
                <c:pt idx="2139">
                  <c:v>1.8711090087890625E-2</c:v>
                </c:pt>
                <c:pt idx="2140">
                  <c:v>1.8711090087890625E-2</c:v>
                </c:pt>
                <c:pt idx="2141">
                  <c:v>1.2573852539062501E-2</c:v>
                </c:pt>
                <c:pt idx="2142">
                  <c:v>-3.1734008789062504E-2</c:v>
                </c:pt>
                <c:pt idx="2143">
                  <c:v>9.4453582763671884E-2</c:v>
                </c:pt>
                <c:pt idx="2144">
                  <c:v>1.4220428466796876E-2</c:v>
                </c:pt>
                <c:pt idx="2145">
                  <c:v>2.185455322265625E-2</c:v>
                </c:pt>
                <c:pt idx="2146">
                  <c:v>2.305206298828125E-2</c:v>
                </c:pt>
                <c:pt idx="2147">
                  <c:v>1.7513580322265625E-2</c:v>
                </c:pt>
                <c:pt idx="2148">
                  <c:v>2.0357666015625001E-2</c:v>
                </c:pt>
                <c:pt idx="2149">
                  <c:v>3.05364990234375E-2</c:v>
                </c:pt>
                <c:pt idx="2150">
                  <c:v>1.4819183349609376E-2</c:v>
                </c:pt>
                <c:pt idx="2151">
                  <c:v>2.1704864501953126E-2</c:v>
                </c:pt>
                <c:pt idx="2152">
                  <c:v>2.9638366699218752E-2</c:v>
                </c:pt>
                <c:pt idx="2153">
                  <c:v>3.158432006835938E-2</c:v>
                </c:pt>
                <c:pt idx="2154">
                  <c:v>2.3800506591796878E-2</c:v>
                </c:pt>
                <c:pt idx="2155">
                  <c:v>1.8711090087890625E-2</c:v>
                </c:pt>
                <c:pt idx="2156">
                  <c:v>2.5746459960937502E-2</c:v>
                </c:pt>
                <c:pt idx="2157">
                  <c:v>3.1883697509765628E-2</c:v>
                </c:pt>
                <c:pt idx="2158">
                  <c:v>1.61663818359375E-2</c:v>
                </c:pt>
                <c:pt idx="2159">
                  <c:v>1.676513671875E-2</c:v>
                </c:pt>
                <c:pt idx="2160">
                  <c:v>2.6045837402343751E-2</c:v>
                </c:pt>
                <c:pt idx="2161">
                  <c:v>2.7842102050781251E-2</c:v>
                </c:pt>
                <c:pt idx="2162">
                  <c:v>1.7064514160156252E-2</c:v>
                </c:pt>
                <c:pt idx="2163">
                  <c:v>2.4698638916015626E-2</c:v>
                </c:pt>
                <c:pt idx="2164">
                  <c:v>2.6195526123046875E-2</c:v>
                </c:pt>
                <c:pt idx="2165">
                  <c:v>3.4877471923828125E-2</c:v>
                </c:pt>
                <c:pt idx="2166">
                  <c:v>2.7542724609375003E-2</c:v>
                </c:pt>
                <c:pt idx="2167">
                  <c:v>3.158432006835938E-2</c:v>
                </c:pt>
                <c:pt idx="2168">
                  <c:v>2.3800506591796878E-2</c:v>
                </c:pt>
                <c:pt idx="2169">
                  <c:v>1.9908599853515625E-2</c:v>
                </c:pt>
                <c:pt idx="2170">
                  <c:v>2.3351440429687502E-2</c:v>
                </c:pt>
                <c:pt idx="2171">
                  <c:v>2.3950195312500002E-2</c:v>
                </c:pt>
                <c:pt idx="2172">
                  <c:v>2.065704345703125E-2</c:v>
                </c:pt>
                <c:pt idx="2173">
                  <c:v>1.4819183349609376E-2</c:v>
                </c:pt>
                <c:pt idx="2174">
                  <c:v>2.3501129150390626E-2</c:v>
                </c:pt>
                <c:pt idx="2175">
                  <c:v>3.5476226806640629E-2</c:v>
                </c:pt>
                <c:pt idx="2176">
                  <c:v>2.4848327636718751E-2</c:v>
                </c:pt>
                <c:pt idx="2177">
                  <c:v>2.1555175781250002E-2</c:v>
                </c:pt>
                <c:pt idx="2178">
                  <c:v>2.2303619384765626E-2</c:v>
                </c:pt>
                <c:pt idx="2179">
                  <c:v>2.9937744140625E-2</c:v>
                </c:pt>
                <c:pt idx="2180">
                  <c:v>2.4399261474609375E-2</c:v>
                </c:pt>
                <c:pt idx="2181">
                  <c:v>2.125579833984375E-2</c:v>
                </c:pt>
                <c:pt idx="2182">
                  <c:v>1.7064514160156252E-2</c:v>
                </c:pt>
                <c:pt idx="2183">
                  <c:v>3.3979339599609373E-2</c:v>
                </c:pt>
                <c:pt idx="2184">
                  <c:v>2.3351440429687502E-2</c:v>
                </c:pt>
                <c:pt idx="2185">
                  <c:v>1.8262023925781252E-2</c:v>
                </c:pt>
                <c:pt idx="2186">
                  <c:v>2.3351440429687502E-2</c:v>
                </c:pt>
                <c:pt idx="2187">
                  <c:v>3.3829650878906249E-2</c:v>
                </c:pt>
                <c:pt idx="2188">
                  <c:v>2.0207977294921877E-2</c:v>
                </c:pt>
                <c:pt idx="2189">
                  <c:v>1.5417938232421876E-2</c:v>
                </c:pt>
                <c:pt idx="2190">
                  <c:v>2.3351440429687502E-2</c:v>
                </c:pt>
                <c:pt idx="2191">
                  <c:v>2.2303619384765626E-2</c:v>
                </c:pt>
                <c:pt idx="2192">
                  <c:v>3.3081207275390628E-2</c:v>
                </c:pt>
                <c:pt idx="2193">
                  <c:v>1.7513580322265625E-2</c:v>
                </c:pt>
                <c:pt idx="2194">
                  <c:v>2.7542724609375003E-2</c:v>
                </c:pt>
                <c:pt idx="2195">
                  <c:v>3.2332763671875001E-2</c:v>
                </c:pt>
                <c:pt idx="2196">
                  <c:v>2.7093658447265627E-2</c:v>
                </c:pt>
                <c:pt idx="2197">
                  <c:v>2.5297393798828127E-2</c:v>
                </c:pt>
                <c:pt idx="2198">
                  <c:v>1.49688720703125E-2</c:v>
                </c:pt>
                <c:pt idx="2199">
                  <c:v>2.6644592285156251E-2</c:v>
                </c:pt>
                <c:pt idx="2200">
                  <c:v>2.6644592285156251E-2</c:v>
                </c:pt>
                <c:pt idx="2201">
                  <c:v>2.7243347167968751E-2</c:v>
                </c:pt>
                <c:pt idx="2202">
                  <c:v>2.245330810546875E-2</c:v>
                </c:pt>
                <c:pt idx="2203">
                  <c:v>2.1106109619140626E-2</c:v>
                </c:pt>
                <c:pt idx="2204">
                  <c:v>2.6644592285156251E-2</c:v>
                </c:pt>
                <c:pt idx="2205">
                  <c:v>2.365081787109375E-2</c:v>
                </c:pt>
                <c:pt idx="2206">
                  <c:v>2.4998016357421875E-2</c:v>
                </c:pt>
                <c:pt idx="2207">
                  <c:v>1.5567626953125E-2</c:v>
                </c:pt>
                <c:pt idx="2208">
                  <c:v>1.8262023925781252E-2</c:v>
                </c:pt>
                <c:pt idx="2209">
                  <c:v>2.6943969726562503E-2</c:v>
                </c:pt>
                <c:pt idx="2210">
                  <c:v>3.1734008789062504E-2</c:v>
                </c:pt>
                <c:pt idx="2211">
                  <c:v>2.8740234375E-2</c:v>
                </c:pt>
                <c:pt idx="2212">
                  <c:v>2.2153930664062502E-2</c:v>
                </c:pt>
                <c:pt idx="2213">
                  <c:v>1.7513580322265625E-2</c:v>
                </c:pt>
                <c:pt idx="2214">
                  <c:v>2.4998016357421875E-2</c:v>
                </c:pt>
                <c:pt idx="2215">
                  <c:v>1.1376342773437501E-2</c:v>
                </c:pt>
                <c:pt idx="2216">
                  <c:v>1.7214202880859376E-2</c:v>
                </c:pt>
                <c:pt idx="2217">
                  <c:v>2.5596771240234375E-2</c:v>
                </c:pt>
                <c:pt idx="2218">
                  <c:v>1.0178833007812501E-2</c:v>
                </c:pt>
                <c:pt idx="2219">
                  <c:v>2.424957275390625E-2</c:v>
                </c:pt>
                <c:pt idx="2220">
                  <c:v>2.8141479492187503E-2</c:v>
                </c:pt>
                <c:pt idx="2221">
                  <c:v>3.05364990234375E-2</c:v>
                </c:pt>
                <c:pt idx="2222">
                  <c:v>2.0956420898437501E-2</c:v>
                </c:pt>
                <c:pt idx="2223">
                  <c:v>1.6016693115234376E-2</c:v>
                </c:pt>
                <c:pt idx="2224">
                  <c:v>1.9010467529296877E-2</c:v>
                </c:pt>
                <c:pt idx="2225">
                  <c:v>3.0686187744140628E-2</c:v>
                </c:pt>
                <c:pt idx="2226">
                  <c:v>1.8561401367187501E-2</c:v>
                </c:pt>
                <c:pt idx="2227">
                  <c:v>2.3800506591796878E-2</c:v>
                </c:pt>
                <c:pt idx="2228">
                  <c:v>2.8291168212890627E-2</c:v>
                </c:pt>
                <c:pt idx="2229">
                  <c:v>2.2153930664062502E-2</c:v>
                </c:pt>
                <c:pt idx="2230">
                  <c:v>2.0507354736328125E-2</c:v>
                </c:pt>
                <c:pt idx="2231">
                  <c:v>2.0058288574218749E-2</c:v>
                </c:pt>
                <c:pt idx="2232">
                  <c:v>2.2752685546875002E-2</c:v>
                </c:pt>
                <c:pt idx="2233">
                  <c:v>1.6914825439453125E-2</c:v>
                </c:pt>
                <c:pt idx="2234">
                  <c:v>1.9908599853515625E-2</c:v>
                </c:pt>
                <c:pt idx="2235">
                  <c:v>2.4548950195312502E-2</c:v>
                </c:pt>
                <c:pt idx="2236">
                  <c:v>1.4519805908203126E-2</c:v>
                </c:pt>
                <c:pt idx="2237">
                  <c:v>1.43701171875E-2</c:v>
                </c:pt>
                <c:pt idx="2238">
                  <c:v>1.8860778808593753E-2</c:v>
                </c:pt>
                <c:pt idx="2239">
                  <c:v>1.9010467529296877E-2</c:v>
                </c:pt>
                <c:pt idx="2240">
                  <c:v>2.0806732177734377E-2</c:v>
                </c:pt>
                <c:pt idx="2241">
                  <c:v>1.526824951171875E-2</c:v>
                </c:pt>
                <c:pt idx="2242">
                  <c:v>1.1975097656250001E-2</c:v>
                </c:pt>
                <c:pt idx="2243">
                  <c:v>1.4070739746093752E-2</c:v>
                </c:pt>
                <c:pt idx="2244">
                  <c:v>1.466949462890625E-2</c:v>
                </c:pt>
                <c:pt idx="2245">
                  <c:v>2.8291168212890627E-2</c:v>
                </c:pt>
                <c:pt idx="2246">
                  <c:v>1.9010467529296877E-2</c:v>
                </c:pt>
                <c:pt idx="2247">
                  <c:v>1.7513580322265625E-2</c:v>
                </c:pt>
                <c:pt idx="2248">
                  <c:v>2.8440856933593751E-2</c:v>
                </c:pt>
                <c:pt idx="2249">
                  <c:v>1.7363891601562501E-2</c:v>
                </c:pt>
                <c:pt idx="2250">
                  <c:v>1.7363891601562501E-2</c:v>
                </c:pt>
                <c:pt idx="2251">
                  <c:v>1.7064514160156252E-2</c:v>
                </c:pt>
                <c:pt idx="2252">
                  <c:v>2.2004241943359377E-2</c:v>
                </c:pt>
                <c:pt idx="2253">
                  <c:v>2.5596771240234375E-2</c:v>
                </c:pt>
                <c:pt idx="2254">
                  <c:v>2.2153930664062502E-2</c:v>
                </c:pt>
                <c:pt idx="2255">
                  <c:v>2.125579833984375E-2</c:v>
                </c:pt>
                <c:pt idx="2256">
                  <c:v>1.676513671875E-2</c:v>
                </c:pt>
                <c:pt idx="2257">
                  <c:v>1.7663269042968752E-2</c:v>
                </c:pt>
                <c:pt idx="2258">
                  <c:v>2.4548950195312502E-2</c:v>
                </c:pt>
                <c:pt idx="2259">
                  <c:v>1.8112335205078125E-2</c:v>
                </c:pt>
                <c:pt idx="2260">
                  <c:v>1.9908599853515625E-2</c:v>
                </c:pt>
                <c:pt idx="2261">
                  <c:v>2.0058288574218749E-2</c:v>
                </c:pt>
                <c:pt idx="2262">
                  <c:v>9.8794555664062506E-3</c:v>
                </c:pt>
                <c:pt idx="2263">
                  <c:v>2.6045837402343751E-2</c:v>
                </c:pt>
                <c:pt idx="2264">
                  <c:v>1.7663269042968752E-2</c:v>
                </c:pt>
                <c:pt idx="2265">
                  <c:v>1.43701171875E-2</c:v>
                </c:pt>
                <c:pt idx="2266">
                  <c:v>2.0806732177734377E-2</c:v>
                </c:pt>
                <c:pt idx="2267">
                  <c:v>2.4998016357421875E-2</c:v>
                </c:pt>
                <c:pt idx="2268">
                  <c:v>1.9309844970703125E-2</c:v>
                </c:pt>
                <c:pt idx="2269">
                  <c:v>1.9010467529296877E-2</c:v>
                </c:pt>
                <c:pt idx="2270">
                  <c:v>2.4848327636718751E-2</c:v>
                </c:pt>
                <c:pt idx="2271">
                  <c:v>2.1106109619140626E-2</c:v>
                </c:pt>
                <c:pt idx="2272">
                  <c:v>1.466949462890625E-2</c:v>
                </c:pt>
                <c:pt idx="2273">
                  <c:v>2.1106109619140626E-2</c:v>
                </c:pt>
                <c:pt idx="2274">
                  <c:v>2.6045837402343751E-2</c:v>
                </c:pt>
                <c:pt idx="2275">
                  <c:v>2.4099884033203126E-2</c:v>
                </c:pt>
                <c:pt idx="2276">
                  <c:v>1.9758911132812501E-2</c:v>
                </c:pt>
                <c:pt idx="2277">
                  <c:v>2.125579833984375E-2</c:v>
                </c:pt>
                <c:pt idx="2278">
                  <c:v>1.6615447998046876E-2</c:v>
                </c:pt>
                <c:pt idx="2279">
                  <c:v>1.3022918701171875E-2</c:v>
                </c:pt>
                <c:pt idx="2280">
                  <c:v>2.8590545654296876E-2</c:v>
                </c:pt>
                <c:pt idx="2281">
                  <c:v>2.3800506591796878E-2</c:v>
                </c:pt>
                <c:pt idx="2282">
                  <c:v>1.8112335205078125E-2</c:v>
                </c:pt>
                <c:pt idx="2283">
                  <c:v>2.5447082519531251E-2</c:v>
                </c:pt>
                <c:pt idx="2284">
                  <c:v>1.3022918701171875E-2</c:v>
                </c:pt>
                <c:pt idx="2285">
                  <c:v>2.125579833984375E-2</c:v>
                </c:pt>
                <c:pt idx="2286">
                  <c:v>2.1555175781250002E-2</c:v>
                </c:pt>
                <c:pt idx="2287">
                  <c:v>1.8262023925781252E-2</c:v>
                </c:pt>
                <c:pt idx="2288">
                  <c:v>3.0835876464843752E-2</c:v>
                </c:pt>
                <c:pt idx="2289">
                  <c:v>3.0386810302734376E-2</c:v>
                </c:pt>
                <c:pt idx="2290">
                  <c:v>2.4848327636718751E-2</c:v>
                </c:pt>
                <c:pt idx="2291">
                  <c:v>2.2902374267578126E-2</c:v>
                </c:pt>
                <c:pt idx="2292">
                  <c:v>1.2723541259765625E-2</c:v>
                </c:pt>
                <c:pt idx="2293">
                  <c:v>1.7064514160156252E-2</c:v>
                </c:pt>
                <c:pt idx="2294">
                  <c:v>8.6819458007812503E-3</c:v>
                </c:pt>
                <c:pt idx="2295">
                  <c:v>2.245330810546875E-2</c:v>
                </c:pt>
                <c:pt idx="2296">
                  <c:v>2.4399261474609375E-2</c:v>
                </c:pt>
                <c:pt idx="2297">
                  <c:v>2.3351440429687502E-2</c:v>
                </c:pt>
                <c:pt idx="2298">
                  <c:v>2.2153930664062502E-2</c:v>
                </c:pt>
                <c:pt idx="2299">
                  <c:v>1.7962646484375001E-2</c:v>
                </c:pt>
                <c:pt idx="2300">
                  <c:v>2.6943969726562503E-2</c:v>
                </c:pt>
                <c:pt idx="2301">
                  <c:v>1.9758911132812501E-2</c:v>
                </c:pt>
                <c:pt idx="2302">
                  <c:v>2.7692413330078127E-2</c:v>
                </c:pt>
                <c:pt idx="2303">
                  <c:v>2.8740234375E-2</c:v>
                </c:pt>
                <c:pt idx="2304">
                  <c:v>2.3950195312500002E-2</c:v>
                </c:pt>
                <c:pt idx="2305">
                  <c:v>2.8740234375E-2</c:v>
                </c:pt>
                <c:pt idx="2306">
                  <c:v>2.3950195312500002E-2</c:v>
                </c:pt>
                <c:pt idx="2307">
                  <c:v>1.9908599853515625E-2</c:v>
                </c:pt>
                <c:pt idx="2308">
                  <c:v>2.0806732177734377E-2</c:v>
                </c:pt>
                <c:pt idx="2309">
                  <c:v>3.6074981689453126E-2</c:v>
                </c:pt>
                <c:pt idx="2310">
                  <c:v>3.6524047851562505E-2</c:v>
                </c:pt>
                <c:pt idx="2311">
                  <c:v>2.9638366699218752E-2</c:v>
                </c:pt>
                <c:pt idx="2312">
                  <c:v>2.4399261474609375E-2</c:v>
                </c:pt>
                <c:pt idx="2313">
                  <c:v>2.0058288574218749E-2</c:v>
                </c:pt>
                <c:pt idx="2314">
                  <c:v>2.1555175781250002E-2</c:v>
                </c:pt>
                <c:pt idx="2315">
                  <c:v>1.3172607421875001E-2</c:v>
                </c:pt>
                <c:pt idx="2316">
                  <c:v>1.6465759277343752E-2</c:v>
                </c:pt>
                <c:pt idx="2317">
                  <c:v>2.7093658447265627E-2</c:v>
                </c:pt>
                <c:pt idx="2318">
                  <c:v>2.2153930664062502E-2</c:v>
                </c:pt>
                <c:pt idx="2319">
                  <c:v>2.0806732177734377E-2</c:v>
                </c:pt>
                <c:pt idx="2320">
                  <c:v>2.0956420898437501E-2</c:v>
                </c:pt>
                <c:pt idx="2321">
                  <c:v>2.4998016357421875E-2</c:v>
                </c:pt>
                <c:pt idx="2322">
                  <c:v>2.065704345703125E-2</c:v>
                </c:pt>
                <c:pt idx="2323">
                  <c:v>1.3921051025390626E-2</c:v>
                </c:pt>
                <c:pt idx="2324">
                  <c:v>2.365081787109375E-2</c:v>
                </c:pt>
                <c:pt idx="2325">
                  <c:v>2.6943969726562503E-2</c:v>
                </c:pt>
                <c:pt idx="2326">
                  <c:v>1.7812957763671877E-2</c:v>
                </c:pt>
                <c:pt idx="2327">
                  <c:v>2.0806732177734377E-2</c:v>
                </c:pt>
                <c:pt idx="2328">
                  <c:v>1.6465759277343752E-2</c:v>
                </c:pt>
                <c:pt idx="2329">
                  <c:v>1.9758911132812501E-2</c:v>
                </c:pt>
                <c:pt idx="2330">
                  <c:v>1.526824951171875E-2</c:v>
                </c:pt>
                <c:pt idx="2331">
                  <c:v>1.9010467529296877E-2</c:v>
                </c:pt>
                <c:pt idx="2332">
                  <c:v>2.7393035888671875E-2</c:v>
                </c:pt>
                <c:pt idx="2333">
                  <c:v>3.278182983398438E-2</c:v>
                </c:pt>
                <c:pt idx="2334">
                  <c:v>1.7064514160156252E-2</c:v>
                </c:pt>
                <c:pt idx="2335">
                  <c:v>2.245330810546875E-2</c:v>
                </c:pt>
                <c:pt idx="2336">
                  <c:v>2.8440856933593751E-2</c:v>
                </c:pt>
                <c:pt idx="2337">
                  <c:v>2.424957275390625E-2</c:v>
                </c:pt>
                <c:pt idx="2338">
                  <c:v>1.4220428466796876E-2</c:v>
                </c:pt>
                <c:pt idx="2339">
                  <c:v>1.8112335205078125E-2</c:v>
                </c:pt>
                <c:pt idx="2340">
                  <c:v>2.7542724609375003E-2</c:v>
                </c:pt>
                <c:pt idx="2341">
                  <c:v>1.8411712646484377E-2</c:v>
                </c:pt>
                <c:pt idx="2342">
                  <c:v>1.3322296142578125E-2</c:v>
                </c:pt>
                <c:pt idx="2343">
                  <c:v>2.4399261474609375E-2</c:v>
                </c:pt>
                <c:pt idx="2344">
                  <c:v>2.7991790771484375E-2</c:v>
                </c:pt>
                <c:pt idx="2345">
                  <c:v>2.2602996826171878E-2</c:v>
                </c:pt>
                <c:pt idx="2346">
                  <c:v>1.7513580322265625E-2</c:v>
                </c:pt>
                <c:pt idx="2347">
                  <c:v>1.9459533691406249E-2</c:v>
                </c:pt>
                <c:pt idx="2348">
                  <c:v>2.5447082519531251E-2</c:v>
                </c:pt>
                <c:pt idx="2349">
                  <c:v>2.3501129150390626E-2</c:v>
                </c:pt>
                <c:pt idx="2350">
                  <c:v>2.3351440429687502E-2</c:v>
                </c:pt>
                <c:pt idx="2351">
                  <c:v>1.4220428466796876E-2</c:v>
                </c:pt>
                <c:pt idx="2352">
                  <c:v>2.0207977294921877E-2</c:v>
                </c:pt>
                <c:pt idx="2353">
                  <c:v>1.2723541259765625E-2</c:v>
                </c:pt>
                <c:pt idx="2354">
                  <c:v>2.2004241943359377E-2</c:v>
                </c:pt>
                <c:pt idx="2355">
                  <c:v>2.0357666015625001E-2</c:v>
                </c:pt>
                <c:pt idx="2356">
                  <c:v>1.7363891601562501E-2</c:v>
                </c:pt>
                <c:pt idx="2357">
                  <c:v>1.5567626953125E-2</c:v>
                </c:pt>
                <c:pt idx="2358">
                  <c:v>2.3351440429687502E-2</c:v>
                </c:pt>
                <c:pt idx="2359">
                  <c:v>2.424957275390625E-2</c:v>
                </c:pt>
                <c:pt idx="2360">
                  <c:v>1.61663818359375E-2</c:v>
                </c:pt>
                <c:pt idx="2361">
                  <c:v>2.5297393798828127E-2</c:v>
                </c:pt>
                <c:pt idx="2362">
                  <c:v>3.1734008789062504E-2</c:v>
                </c:pt>
                <c:pt idx="2363">
                  <c:v>2.3501129150390626E-2</c:v>
                </c:pt>
                <c:pt idx="2364">
                  <c:v>1.3322296142578125E-2</c:v>
                </c:pt>
                <c:pt idx="2365">
                  <c:v>2.1106109619140626E-2</c:v>
                </c:pt>
                <c:pt idx="2366">
                  <c:v>1.8711090087890625E-2</c:v>
                </c:pt>
                <c:pt idx="2367">
                  <c:v>1.43701171875E-2</c:v>
                </c:pt>
                <c:pt idx="2368">
                  <c:v>2.5896148681640627E-2</c:v>
                </c:pt>
                <c:pt idx="2369">
                  <c:v>3.3081207275390628E-2</c:v>
                </c:pt>
                <c:pt idx="2370">
                  <c:v>2.2153930664062502E-2</c:v>
                </c:pt>
                <c:pt idx="2371">
                  <c:v>2.6794281005859375E-2</c:v>
                </c:pt>
                <c:pt idx="2372">
                  <c:v>2.3351440429687502E-2</c:v>
                </c:pt>
                <c:pt idx="2373">
                  <c:v>1.9459533691406249E-2</c:v>
                </c:pt>
                <c:pt idx="2374">
                  <c:v>1.9010467529296877E-2</c:v>
                </c:pt>
                <c:pt idx="2375">
                  <c:v>2.0956420898437501E-2</c:v>
                </c:pt>
                <c:pt idx="2376">
                  <c:v>2.185455322265625E-2</c:v>
                </c:pt>
                <c:pt idx="2377">
                  <c:v>2.4099884033203126E-2</c:v>
                </c:pt>
                <c:pt idx="2378">
                  <c:v>2.2303619384765626E-2</c:v>
                </c:pt>
                <c:pt idx="2379">
                  <c:v>1.466949462890625E-2</c:v>
                </c:pt>
                <c:pt idx="2380">
                  <c:v>2.2752685546875002E-2</c:v>
                </c:pt>
                <c:pt idx="2381">
                  <c:v>2.1704864501953126E-2</c:v>
                </c:pt>
                <c:pt idx="2382">
                  <c:v>2.125579833984375E-2</c:v>
                </c:pt>
                <c:pt idx="2383">
                  <c:v>1.6465759277343752E-2</c:v>
                </c:pt>
                <c:pt idx="2384">
                  <c:v>1.1675720214843751E-2</c:v>
                </c:pt>
                <c:pt idx="2385">
                  <c:v>1.9758911132812501E-2</c:v>
                </c:pt>
                <c:pt idx="2386">
                  <c:v>1.4070739746093752E-2</c:v>
                </c:pt>
                <c:pt idx="2387">
                  <c:v>2.2752685546875002E-2</c:v>
                </c:pt>
                <c:pt idx="2388">
                  <c:v>3.8919067382812499E-2</c:v>
                </c:pt>
                <c:pt idx="2389">
                  <c:v>2.4848327636718751E-2</c:v>
                </c:pt>
                <c:pt idx="2390">
                  <c:v>2.0207977294921877E-2</c:v>
                </c:pt>
                <c:pt idx="2391">
                  <c:v>2.6045837402343751E-2</c:v>
                </c:pt>
                <c:pt idx="2392">
                  <c:v>2.3351440429687502E-2</c:v>
                </c:pt>
                <c:pt idx="2393">
                  <c:v>2.4399261474609375E-2</c:v>
                </c:pt>
                <c:pt idx="2394">
                  <c:v>2.0806732177734377E-2</c:v>
                </c:pt>
                <c:pt idx="2395">
                  <c:v>2.4399261474609375E-2</c:v>
                </c:pt>
                <c:pt idx="2396">
                  <c:v>2.9189300537109376E-2</c:v>
                </c:pt>
                <c:pt idx="2397">
                  <c:v>3.05364990234375E-2</c:v>
                </c:pt>
                <c:pt idx="2398">
                  <c:v>3.0386810302734376E-2</c:v>
                </c:pt>
                <c:pt idx="2399">
                  <c:v>2.4548950195312502E-2</c:v>
                </c:pt>
                <c:pt idx="2400">
                  <c:v>2.0806732177734377E-2</c:v>
                </c:pt>
                <c:pt idx="2401">
                  <c:v>2.5447082519531251E-2</c:v>
                </c:pt>
                <c:pt idx="2402">
                  <c:v>2.5746459960937502E-2</c:v>
                </c:pt>
                <c:pt idx="2403">
                  <c:v>2.3800506591796878E-2</c:v>
                </c:pt>
                <c:pt idx="2404">
                  <c:v>1.8112335205078125E-2</c:v>
                </c:pt>
                <c:pt idx="2405">
                  <c:v>2.3800506591796878E-2</c:v>
                </c:pt>
                <c:pt idx="2406">
                  <c:v>3.2632141113281249E-2</c:v>
                </c:pt>
                <c:pt idx="2407">
                  <c:v>2.125579833984375E-2</c:v>
                </c:pt>
                <c:pt idx="2408">
                  <c:v>1.7064514160156252E-2</c:v>
                </c:pt>
                <c:pt idx="2409">
                  <c:v>2.0806732177734377E-2</c:v>
                </c:pt>
                <c:pt idx="2410">
                  <c:v>2.5297393798828127E-2</c:v>
                </c:pt>
                <c:pt idx="2411">
                  <c:v>1.61663818359375E-2</c:v>
                </c:pt>
                <c:pt idx="2412">
                  <c:v>1.6914825439453125E-2</c:v>
                </c:pt>
                <c:pt idx="2413">
                  <c:v>3.0386810302734376E-2</c:v>
                </c:pt>
                <c:pt idx="2414">
                  <c:v>2.305206298828125E-2</c:v>
                </c:pt>
                <c:pt idx="2415">
                  <c:v>1.2274475097656251E-2</c:v>
                </c:pt>
                <c:pt idx="2416">
                  <c:v>2.0806732177734377E-2</c:v>
                </c:pt>
                <c:pt idx="2417">
                  <c:v>2.185455322265625E-2</c:v>
                </c:pt>
                <c:pt idx="2418">
                  <c:v>1.5118560791015626E-2</c:v>
                </c:pt>
                <c:pt idx="2419">
                  <c:v>2.1555175781250002E-2</c:v>
                </c:pt>
                <c:pt idx="2420">
                  <c:v>2.2153930664062502E-2</c:v>
                </c:pt>
                <c:pt idx="2421">
                  <c:v>2.8590545654296876E-2</c:v>
                </c:pt>
                <c:pt idx="2422">
                  <c:v>2.5746459960937502E-2</c:v>
                </c:pt>
                <c:pt idx="2423">
                  <c:v>1.7513580322265625E-2</c:v>
                </c:pt>
                <c:pt idx="2424">
                  <c:v>2.424957275390625E-2</c:v>
                </c:pt>
                <c:pt idx="2425">
                  <c:v>3.0835876464843752E-2</c:v>
                </c:pt>
                <c:pt idx="2426">
                  <c:v>2.5147705078125002E-2</c:v>
                </c:pt>
                <c:pt idx="2427">
                  <c:v>2.1405487060546877E-2</c:v>
                </c:pt>
                <c:pt idx="2428">
                  <c:v>1.8561401367187501E-2</c:v>
                </c:pt>
                <c:pt idx="2429">
                  <c:v>2.6195526123046875E-2</c:v>
                </c:pt>
                <c:pt idx="2430">
                  <c:v>2.305206298828125E-2</c:v>
                </c:pt>
                <c:pt idx="2431">
                  <c:v>1.8561401367187501E-2</c:v>
                </c:pt>
                <c:pt idx="2432">
                  <c:v>1.9908599853515625E-2</c:v>
                </c:pt>
                <c:pt idx="2433">
                  <c:v>1.5417938232421876E-2</c:v>
                </c:pt>
                <c:pt idx="2434">
                  <c:v>1.4519805908203126E-2</c:v>
                </c:pt>
                <c:pt idx="2435">
                  <c:v>2.6494903564453127E-2</c:v>
                </c:pt>
                <c:pt idx="2436">
                  <c:v>2.3201751708984378E-2</c:v>
                </c:pt>
                <c:pt idx="2437">
                  <c:v>2.0806732177734377E-2</c:v>
                </c:pt>
                <c:pt idx="2438">
                  <c:v>1.8711090087890625E-2</c:v>
                </c:pt>
                <c:pt idx="2439">
                  <c:v>1.0777587890625001E-2</c:v>
                </c:pt>
                <c:pt idx="2440">
                  <c:v>3.1883697509765628E-2</c:v>
                </c:pt>
                <c:pt idx="2441">
                  <c:v>2.7692413330078127E-2</c:v>
                </c:pt>
                <c:pt idx="2442">
                  <c:v>2.6794281005859375E-2</c:v>
                </c:pt>
                <c:pt idx="2443">
                  <c:v>1.9160156250000001E-2</c:v>
                </c:pt>
                <c:pt idx="2444">
                  <c:v>2.185455322265625E-2</c:v>
                </c:pt>
                <c:pt idx="2445">
                  <c:v>1.9010467529296877E-2</c:v>
                </c:pt>
                <c:pt idx="2446">
                  <c:v>2.3351440429687502E-2</c:v>
                </c:pt>
                <c:pt idx="2447">
                  <c:v>1.6615447998046876E-2</c:v>
                </c:pt>
                <c:pt idx="2448">
                  <c:v>1.8262023925781252E-2</c:v>
                </c:pt>
                <c:pt idx="2449">
                  <c:v>1.7962646484375001E-2</c:v>
                </c:pt>
                <c:pt idx="2450">
                  <c:v>2.1555175781250002E-2</c:v>
                </c:pt>
                <c:pt idx="2451">
                  <c:v>2.5746459960937502E-2</c:v>
                </c:pt>
                <c:pt idx="2452">
                  <c:v>2.0956420898437501E-2</c:v>
                </c:pt>
                <c:pt idx="2453">
                  <c:v>1.466949462890625E-2</c:v>
                </c:pt>
                <c:pt idx="2454">
                  <c:v>2.7243347167968751E-2</c:v>
                </c:pt>
                <c:pt idx="2455">
                  <c:v>3.0087432861328128E-2</c:v>
                </c:pt>
                <c:pt idx="2456">
                  <c:v>2.6494903564453127E-2</c:v>
                </c:pt>
                <c:pt idx="2457">
                  <c:v>2.365081787109375E-2</c:v>
                </c:pt>
                <c:pt idx="2458">
                  <c:v>2.245330810546875E-2</c:v>
                </c:pt>
                <c:pt idx="2459">
                  <c:v>2.5147705078125002E-2</c:v>
                </c:pt>
                <c:pt idx="2460">
                  <c:v>2.4848327636718751E-2</c:v>
                </c:pt>
                <c:pt idx="2461">
                  <c:v>2.8590545654296876E-2</c:v>
                </c:pt>
                <c:pt idx="2462">
                  <c:v>2.2153930664062502E-2</c:v>
                </c:pt>
                <c:pt idx="2463">
                  <c:v>2.4998016357421875E-2</c:v>
                </c:pt>
                <c:pt idx="2464">
                  <c:v>2.6494903564453127E-2</c:v>
                </c:pt>
                <c:pt idx="2465">
                  <c:v>2.5746459960937502E-2</c:v>
                </c:pt>
                <c:pt idx="2466">
                  <c:v>2.424957275390625E-2</c:v>
                </c:pt>
                <c:pt idx="2467">
                  <c:v>2.7542724609375003E-2</c:v>
                </c:pt>
                <c:pt idx="2468">
                  <c:v>1.49688720703125E-2</c:v>
                </c:pt>
                <c:pt idx="2469">
                  <c:v>1.7962646484375001E-2</c:v>
                </c:pt>
                <c:pt idx="2470">
                  <c:v>2.3950195312500002E-2</c:v>
                </c:pt>
                <c:pt idx="2471">
                  <c:v>2.1704864501953126E-2</c:v>
                </c:pt>
                <c:pt idx="2472">
                  <c:v>3.0237121582031252E-2</c:v>
                </c:pt>
                <c:pt idx="2473">
                  <c:v>1.7363891601562501E-2</c:v>
                </c:pt>
                <c:pt idx="2474">
                  <c:v>2.5596771240234375E-2</c:v>
                </c:pt>
                <c:pt idx="2475">
                  <c:v>1.6615447998046876E-2</c:v>
                </c:pt>
                <c:pt idx="2476">
                  <c:v>1.9908599853515625E-2</c:v>
                </c:pt>
                <c:pt idx="2477">
                  <c:v>2.2752685546875002E-2</c:v>
                </c:pt>
                <c:pt idx="2478">
                  <c:v>2.3351440429687502E-2</c:v>
                </c:pt>
                <c:pt idx="2479">
                  <c:v>1.7363891601562501E-2</c:v>
                </c:pt>
                <c:pt idx="2480">
                  <c:v>2.6494903564453127E-2</c:v>
                </c:pt>
                <c:pt idx="2481">
                  <c:v>2.065704345703125E-2</c:v>
                </c:pt>
                <c:pt idx="2482">
                  <c:v>1.1975097656250001E-2</c:v>
                </c:pt>
                <c:pt idx="2483">
                  <c:v>2.3351440429687502E-2</c:v>
                </c:pt>
                <c:pt idx="2484">
                  <c:v>2.7991790771484375E-2</c:v>
                </c:pt>
                <c:pt idx="2485">
                  <c:v>1.7812957763671877E-2</c:v>
                </c:pt>
                <c:pt idx="2486">
                  <c:v>1.6914825439453125E-2</c:v>
                </c:pt>
                <c:pt idx="2487">
                  <c:v>1.2274475097656251E-2</c:v>
                </c:pt>
                <c:pt idx="2488">
                  <c:v>3.0237121582031252E-2</c:v>
                </c:pt>
                <c:pt idx="2489">
                  <c:v>1.9309844970703125E-2</c:v>
                </c:pt>
                <c:pt idx="2490">
                  <c:v>1.0627899169921875E-2</c:v>
                </c:pt>
                <c:pt idx="2491">
                  <c:v>2.0806732177734377E-2</c:v>
                </c:pt>
                <c:pt idx="2492">
                  <c:v>2.1106109619140626E-2</c:v>
                </c:pt>
                <c:pt idx="2493">
                  <c:v>1.3322296142578125E-2</c:v>
                </c:pt>
                <c:pt idx="2494">
                  <c:v>3.158432006835938E-2</c:v>
                </c:pt>
                <c:pt idx="2495">
                  <c:v>2.3351440429687502E-2</c:v>
                </c:pt>
                <c:pt idx="2496">
                  <c:v>1.9459533691406249E-2</c:v>
                </c:pt>
                <c:pt idx="2497">
                  <c:v>2.1405487060546877E-2</c:v>
                </c:pt>
                <c:pt idx="2498">
                  <c:v>1.61663818359375E-2</c:v>
                </c:pt>
                <c:pt idx="2499">
                  <c:v>1.0328521728515625E-2</c:v>
                </c:pt>
                <c:pt idx="2500">
                  <c:v>9.4303894042968763E-3</c:v>
                </c:pt>
                <c:pt idx="2501">
                  <c:v>2.245330810546875E-2</c:v>
                </c:pt>
                <c:pt idx="2502">
                  <c:v>2.065704345703125E-2</c:v>
                </c:pt>
                <c:pt idx="2503">
                  <c:v>2.3501129150390626E-2</c:v>
                </c:pt>
                <c:pt idx="2504">
                  <c:v>2.065704345703125E-2</c:v>
                </c:pt>
                <c:pt idx="2505">
                  <c:v>2.6494903564453127E-2</c:v>
                </c:pt>
                <c:pt idx="2506">
                  <c:v>1.5717315673828124E-2</c:v>
                </c:pt>
                <c:pt idx="2507">
                  <c:v>1.7214202880859376E-2</c:v>
                </c:pt>
                <c:pt idx="2508">
                  <c:v>2.065704345703125E-2</c:v>
                </c:pt>
                <c:pt idx="2509">
                  <c:v>2.6794281005859375E-2</c:v>
                </c:pt>
                <c:pt idx="2510">
                  <c:v>1.3771362304687501E-2</c:v>
                </c:pt>
                <c:pt idx="2511">
                  <c:v>1.1076965332031251E-2</c:v>
                </c:pt>
                <c:pt idx="2512">
                  <c:v>1.9459533691406249E-2</c:v>
                </c:pt>
                <c:pt idx="2513">
                  <c:v>1.1526031494140625E-2</c:v>
                </c:pt>
                <c:pt idx="2514">
                  <c:v>2.4399261474609375E-2</c:v>
                </c:pt>
                <c:pt idx="2515">
                  <c:v>1.9010467529296877E-2</c:v>
                </c:pt>
                <c:pt idx="2516">
                  <c:v>1.4819183349609376E-2</c:v>
                </c:pt>
                <c:pt idx="2517">
                  <c:v>1.5417938232421876E-2</c:v>
                </c:pt>
                <c:pt idx="2518">
                  <c:v>1.9758911132812501E-2</c:v>
                </c:pt>
                <c:pt idx="2519">
                  <c:v>1.9459533691406249E-2</c:v>
                </c:pt>
                <c:pt idx="2520">
                  <c:v>1.9010467529296877E-2</c:v>
                </c:pt>
                <c:pt idx="2521">
                  <c:v>1.9908599853515625E-2</c:v>
                </c:pt>
                <c:pt idx="2522">
                  <c:v>2.0207977294921877E-2</c:v>
                </c:pt>
                <c:pt idx="2523">
                  <c:v>2.4848327636718751E-2</c:v>
                </c:pt>
                <c:pt idx="2524">
                  <c:v>1.5567626953125E-2</c:v>
                </c:pt>
                <c:pt idx="2525">
                  <c:v>1.6465759277343752E-2</c:v>
                </c:pt>
                <c:pt idx="2526">
                  <c:v>2.1555175781250002E-2</c:v>
                </c:pt>
                <c:pt idx="2527">
                  <c:v>2.5447082519531251E-2</c:v>
                </c:pt>
                <c:pt idx="2528">
                  <c:v>2.3950195312500002E-2</c:v>
                </c:pt>
                <c:pt idx="2529">
                  <c:v>2.4998016357421875E-2</c:v>
                </c:pt>
                <c:pt idx="2530">
                  <c:v>2.7093658447265627E-2</c:v>
                </c:pt>
                <c:pt idx="2531">
                  <c:v>2.2902374267578126E-2</c:v>
                </c:pt>
                <c:pt idx="2532">
                  <c:v>2.2602996826171878E-2</c:v>
                </c:pt>
                <c:pt idx="2533">
                  <c:v>2.2153930664062502E-2</c:v>
                </c:pt>
                <c:pt idx="2534">
                  <c:v>2.8740234375E-2</c:v>
                </c:pt>
                <c:pt idx="2535">
                  <c:v>3.2931518554687504E-2</c:v>
                </c:pt>
                <c:pt idx="2536">
                  <c:v>2.1555175781250002E-2</c:v>
                </c:pt>
                <c:pt idx="2537">
                  <c:v>1.8561401367187501E-2</c:v>
                </c:pt>
                <c:pt idx="2538">
                  <c:v>2.8291168212890627E-2</c:v>
                </c:pt>
                <c:pt idx="2539">
                  <c:v>2.1106109619140626E-2</c:v>
                </c:pt>
                <c:pt idx="2540">
                  <c:v>2.3800506591796878E-2</c:v>
                </c:pt>
                <c:pt idx="2541">
                  <c:v>2.3201751708984378E-2</c:v>
                </c:pt>
                <c:pt idx="2542">
                  <c:v>2.1704864501953126E-2</c:v>
                </c:pt>
                <c:pt idx="2543">
                  <c:v>1.5118560791015626E-2</c:v>
                </c:pt>
                <c:pt idx="2544">
                  <c:v>1.2424163818359375E-2</c:v>
                </c:pt>
                <c:pt idx="2545">
                  <c:v>1.7663269042968752E-2</c:v>
                </c:pt>
                <c:pt idx="2546">
                  <c:v>1.9908599853515625E-2</c:v>
                </c:pt>
                <c:pt idx="2547">
                  <c:v>2.1555175781250002E-2</c:v>
                </c:pt>
                <c:pt idx="2548">
                  <c:v>2.4548950195312502E-2</c:v>
                </c:pt>
                <c:pt idx="2549">
                  <c:v>2.4998016357421875E-2</c:v>
                </c:pt>
                <c:pt idx="2550">
                  <c:v>2.5147705078125002E-2</c:v>
                </c:pt>
                <c:pt idx="2551">
                  <c:v>1.3621673583984376E-2</c:v>
                </c:pt>
                <c:pt idx="2552">
                  <c:v>2.6195526123046875E-2</c:v>
                </c:pt>
                <c:pt idx="2553">
                  <c:v>2.6195526123046875E-2</c:v>
                </c:pt>
                <c:pt idx="2554">
                  <c:v>2.1405487060546877E-2</c:v>
                </c:pt>
                <c:pt idx="2555">
                  <c:v>2.305206298828125E-2</c:v>
                </c:pt>
                <c:pt idx="2556">
                  <c:v>2.2004241943359377E-2</c:v>
                </c:pt>
                <c:pt idx="2557">
                  <c:v>2.8889923095703127E-2</c:v>
                </c:pt>
                <c:pt idx="2558">
                  <c:v>2.6494903564453127E-2</c:v>
                </c:pt>
                <c:pt idx="2559">
                  <c:v>2.6494903564453127E-2</c:v>
                </c:pt>
                <c:pt idx="2560">
                  <c:v>1.61663818359375E-2</c:v>
                </c:pt>
                <c:pt idx="2561">
                  <c:v>2.6195526123046875E-2</c:v>
                </c:pt>
                <c:pt idx="2562">
                  <c:v>3.3979339599609373E-2</c:v>
                </c:pt>
                <c:pt idx="2563">
                  <c:v>2.8440856933593751E-2</c:v>
                </c:pt>
                <c:pt idx="2564">
                  <c:v>1.1526031494140625E-2</c:v>
                </c:pt>
                <c:pt idx="2565">
                  <c:v>2.2602996826171878E-2</c:v>
                </c:pt>
                <c:pt idx="2566">
                  <c:v>2.6195526123046875E-2</c:v>
                </c:pt>
                <c:pt idx="2567">
                  <c:v>1.9459533691406249E-2</c:v>
                </c:pt>
                <c:pt idx="2568">
                  <c:v>2.2602996826171878E-2</c:v>
                </c:pt>
                <c:pt idx="2569">
                  <c:v>1.9609222412109377E-2</c:v>
                </c:pt>
                <c:pt idx="2570">
                  <c:v>2.1704864501953126E-2</c:v>
                </c:pt>
                <c:pt idx="2571">
                  <c:v>1.7962646484375001E-2</c:v>
                </c:pt>
                <c:pt idx="2572">
                  <c:v>2.0207977294921877E-2</c:v>
                </c:pt>
                <c:pt idx="2573">
                  <c:v>2.2303619384765626E-2</c:v>
                </c:pt>
                <c:pt idx="2574">
                  <c:v>2.5746459960937502E-2</c:v>
                </c:pt>
                <c:pt idx="2575">
                  <c:v>2.305206298828125E-2</c:v>
                </c:pt>
                <c:pt idx="2576">
                  <c:v>2.8590545654296876E-2</c:v>
                </c:pt>
                <c:pt idx="2577">
                  <c:v>2.7393035888671875E-2</c:v>
                </c:pt>
                <c:pt idx="2578">
                  <c:v>1.3771362304687501E-2</c:v>
                </c:pt>
                <c:pt idx="2579">
                  <c:v>1.3771362304687501E-2</c:v>
                </c:pt>
                <c:pt idx="2580">
                  <c:v>3.2183074951171876E-2</c:v>
                </c:pt>
                <c:pt idx="2581">
                  <c:v>2.93389892578125E-2</c:v>
                </c:pt>
                <c:pt idx="2582">
                  <c:v>2.8141479492187503E-2</c:v>
                </c:pt>
                <c:pt idx="2583">
                  <c:v>1.8411712646484377E-2</c:v>
                </c:pt>
                <c:pt idx="2584">
                  <c:v>1.2873229980468751E-2</c:v>
                </c:pt>
                <c:pt idx="2585">
                  <c:v>2.2153930664062502E-2</c:v>
                </c:pt>
                <c:pt idx="2586">
                  <c:v>2.9937744140625E-2</c:v>
                </c:pt>
                <c:pt idx="2587">
                  <c:v>1.9908599853515625E-2</c:v>
                </c:pt>
                <c:pt idx="2588">
                  <c:v>1.9160156250000001E-2</c:v>
                </c:pt>
                <c:pt idx="2589">
                  <c:v>2.5596771240234375E-2</c:v>
                </c:pt>
                <c:pt idx="2590">
                  <c:v>1.5717315673828124E-2</c:v>
                </c:pt>
                <c:pt idx="2591">
                  <c:v>2.0058288574218749E-2</c:v>
                </c:pt>
                <c:pt idx="2592">
                  <c:v>1.0029144287109375E-2</c:v>
                </c:pt>
                <c:pt idx="2593">
                  <c:v>3.0985565185546876E-2</c:v>
                </c:pt>
                <c:pt idx="2594">
                  <c:v>2.6494903564453127E-2</c:v>
                </c:pt>
                <c:pt idx="2595">
                  <c:v>1.7663269042968752E-2</c:v>
                </c:pt>
                <c:pt idx="2596">
                  <c:v>1.7214202880859376E-2</c:v>
                </c:pt>
                <c:pt idx="2597">
                  <c:v>1.9908599853515625E-2</c:v>
                </c:pt>
                <c:pt idx="2598">
                  <c:v>1.8561401367187501E-2</c:v>
                </c:pt>
                <c:pt idx="2599">
                  <c:v>2.7093658447265627E-2</c:v>
                </c:pt>
                <c:pt idx="2600">
                  <c:v>2.365081787109375E-2</c:v>
                </c:pt>
                <c:pt idx="2601">
                  <c:v>2.6644592285156251E-2</c:v>
                </c:pt>
                <c:pt idx="2602">
                  <c:v>1.9758911132812501E-2</c:v>
                </c:pt>
                <c:pt idx="2603">
                  <c:v>1.3771362304687501E-2</c:v>
                </c:pt>
                <c:pt idx="2604">
                  <c:v>2.3201751708984378E-2</c:v>
                </c:pt>
                <c:pt idx="2605">
                  <c:v>2.6195526123046875E-2</c:v>
                </c:pt>
                <c:pt idx="2606">
                  <c:v>1.4220428466796876E-2</c:v>
                </c:pt>
                <c:pt idx="2607">
                  <c:v>2.1704864501953126E-2</c:v>
                </c:pt>
                <c:pt idx="2608">
                  <c:v>2.125579833984375E-2</c:v>
                </c:pt>
                <c:pt idx="2609">
                  <c:v>1.43701171875E-2</c:v>
                </c:pt>
                <c:pt idx="2610">
                  <c:v>1.7812957763671877E-2</c:v>
                </c:pt>
                <c:pt idx="2611">
                  <c:v>2.3351440429687502E-2</c:v>
                </c:pt>
                <c:pt idx="2612">
                  <c:v>2.7542724609375003E-2</c:v>
                </c:pt>
                <c:pt idx="2613">
                  <c:v>2.5297393798828127E-2</c:v>
                </c:pt>
                <c:pt idx="2614">
                  <c:v>1.0927276611328125E-2</c:v>
                </c:pt>
                <c:pt idx="2615">
                  <c:v>1.9309844970703125E-2</c:v>
                </c:pt>
                <c:pt idx="2616">
                  <c:v>1.3771362304687501E-2</c:v>
                </c:pt>
                <c:pt idx="2617">
                  <c:v>2.125579833984375E-2</c:v>
                </c:pt>
                <c:pt idx="2618">
                  <c:v>2.6195526123046875E-2</c:v>
                </c:pt>
                <c:pt idx="2619">
                  <c:v>2.4548950195312502E-2</c:v>
                </c:pt>
                <c:pt idx="2620">
                  <c:v>2.3800506591796878E-2</c:v>
                </c:pt>
                <c:pt idx="2621">
                  <c:v>1.8262023925781252E-2</c:v>
                </c:pt>
                <c:pt idx="2622">
                  <c:v>2.3351440429687502E-2</c:v>
                </c:pt>
                <c:pt idx="2623">
                  <c:v>2.4698638916015626E-2</c:v>
                </c:pt>
                <c:pt idx="2624">
                  <c:v>2.2004241943359377E-2</c:v>
                </c:pt>
                <c:pt idx="2625">
                  <c:v>1.8411712646484377E-2</c:v>
                </c:pt>
                <c:pt idx="2626">
                  <c:v>2.4099884033203126E-2</c:v>
                </c:pt>
                <c:pt idx="2627">
                  <c:v>1.9609222412109377E-2</c:v>
                </c:pt>
                <c:pt idx="2628">
                  <c:v>1.9758911132812501E-2</c:v>
                </c:pt>
                <c:pt idx="2629">
                  <c:v>2.065704345703125E-2</c:v>
                </c:pt>
                <c:pt idx="2630">
                  <c:v>1.676513671875E-2</c:v>
                </c:pt>
                <c:pt idx="2631">
                  <c:v>1.2873229980468751E-2</c:v>
                </c:pt>
                <c:pt idx="2632">
                  <c:v>1.9459533691406249E-2</c:v>
                </c:pt>
                <c:pt idx="2633">
                  <c:v>3.05364990234375E-2</c:v>
                </c:pt>
                <c:pt idx="2634">
                  <c:v>1.9609222412109377E-2</c:v>
                </c:pt>
                <c:pt idx="2635">
                  <c:v>1.526824951171875E-2</c:v>
                </c:pt>
                <c:pt idx="2636">
                  <c:v>2.0357666015625001E-2</c:v>
                </c:pt>
                <c:pt idx="2637">
                  <c:v>2.3800506591796878E-2</c:v>
                </c:pt>
                <c:pt idx="2638">
                  <c:v>2.0956420898437501E-2</c:v>
                </c:pt>
                <c:pt idx="2639">
                  <c:v>2.7093658447265627E-2</c:v>
                </c:pt>
                <c:pt idx="2640">
                  <c:v>2.245330810546875E-2</c:v>
                </c:pt>
                <c:pt idx="2641">
                  <c:v>1.4819183349609376E-2</c:v>
                </c:pt>
                <c:pt idx="2642">
                  <c:v>1.5118560791015626E-2</c:v>
                </c:pt>
                <c:pt idx="2643">
                  <c:v>2.424957275390625E-2</c:v>
                </c:pt>
                <c:pt idx="2644">
                  <c:v>1.6465759277343752E-2</c:v>
                </c:pt>
                <c:pt idx="2645">
                  <c:v>9.5800781250000005E-3</c:v>
                </c:pt>
                <c:pt idx="2646">
                  <c:v>1.0029144287109375E-2</c:v>
                </c:pt>
                <c:pt idx="2647">
                  <c:v>2.0357666015625001E-2</c:v>
                </c:pt>
                <c:pt idx="2648">
                  <c:v>2.1106109619140626E-2</c:v>
                </c:pt>
                <c:pt idx="2649">
                  <c:v>2.0357666015625001E-2</c:v>
                </c:pt>
                <c:pt idx="2650">
                  <c:v>2.424957275390625E-2</c:v>
                </c:pt>
                <c:pt idx="2651">
                  <c:v>2.5297393798828127E-2</c:v>
                </c:pt>
                <c:pt idx="2652">
                  <c:v>2.3950195312500002E-2</c:v>
                </c:pt>
                <c:pt idx="2653">
                  <c:v>3.0386810302734376E-2</c:v>
                </c:pt>
                <c:pt idx="2654">
                  <c:v>1.526824951171875E-2</c:v>
                </c:pt>
                <c:pt idx="2655">
                  <c:v>1.9160156250000001E-2</c:v>
                </c:pt>
                <c:pt idx="2656">
                  <c:v>1.6465759277343752E-2</c:v>
                </c:pt>
                <c:pt idx="2657">
                  <c:v>1.8561401367187501E-2</c:v>
                </c:pt>
                <c:pt idx="2658">
                  <c:v>3.3530273437500001E-2</c:v>
                </c:pt>
                <c:pt idx="2659">
                  <c:v>2.7243347167968751E-2</c:v>
                </c:pt>
                <c:pt idx="2660">
                  <c:v>2.8889923095703127E-2</c:v>
                </c:pt>
                <c:pt idx="2661">
                  <c:v>2.8590545654296876E-2</c:v>
                </c:pt>
                <c:pt idx="2662">
                  <c:v>2.0357666015625001E-2</c:v>
                </c:pt>
                <c:pt idx="2663">
                  <c:v>2.3950195312500002E-2</c:v>
                </c:pt>
                <c:pt idx="2664">
                  <c:v>2.6345214843750003E-2</c:v>
                </c:pt>
                <c:pt idx="2665">
                  <c:v>2.0956420898437501E-2</c:v>
                </c:pt>
                <c:pt idx="2666">
                  <c:v>2.0207977294921877E-2</c:v>
                </c:pt>
                <c:pt idx="2667">
                  <c:v>1.8860778808593753E-2</c:v>
                </c:pt>
                <c:pt idx="2668">
                  <c:v>2.7393035888671875E-2</c:v>
                </c:pt>
                <c:pt idx="2669">
                  <c:v>2.5147705078125002E-2</c:v>
                </c:pt>
                <c:pt idx="2670">
                  <c:v>1.7812957763671877E-2</c:v>
                </c:pt>
                <c:pt idx="2671">
                  <c:v>2.3501129150390626E-2</c:v>
                </c:pt>
                <c:pt idx="2672">
                  <c:v>2.7542724609375003E-2</c:v>
                </c:pt>
                <c:pt idx="2673">
                  <c:v>2.6494903564453127E-2</c:v>
                </c:pt>
                <c:pt idx="2674">
                  <c:v>2.5896148681640627E-2</c:v>
                </c:pt>
                <c:pt idx="2675">
                  <c:v>1.7363891601562501E-2</c:v>
                </c:pt>
                <c:pt idx="2676">
                  <c:v>2.5896148681640627E-2</c:v>
                </c:pt>
                <c:pt idx="2677">
                  <c:v>2.4698638916015626E-2</c:v>
                </c:pt>
                <c:pt idx="2678">
                  <c:v>1.43701171875E-2</c:v>
                </c:pt>
                <c:pt idx="2679">
                  <c:v>1.49688720703125E-2</c:v>
                </c:pt>
                <c:pt idx="2680">
                  <c:v>2.5896148681640627E-2</c:v>
                </c:pt>
                <c:pt idx="2681">
                  <c:v>1.1975097656250001E-2</c:v>
                </c:pt>
                <c:pt idx="2682">
                  <c:v>2.4548950195312502E-2</c:v>
                </c:pt>
                <c:pt idx="2683">
                  <c:v>2.3800506591796878E-2</c:v>
                </c:pt>
                <c:pt idx="2684">
                  <c:v>2.93389892578125E-2</c:v>
                </c:pt>
                <c:pt idx="2685">
                  <c:v>1.9010467529296877E-2</c:v>
                </c:pt>
                <c:pt idx="2686">
                  <c:v>1.676513671875E-2</c:v>
                </c:pt>
                <c:pt idx="2687">
                  <c:v>1.9010467529296877E-2</c:v>
                </c:pt>
                <c:pt idx="2688">
                  <c:v>2.9937744140625E-2</c:v>
                </c:pt>
                <c:pt idx="2689">
                  <c:v>1.9010467529296877E-2</c:v>
                </c:pt>
                <c:pt idx="2690">
                  <c:v>3.6374359130859374E-2</c:v>
                </c:pt>
                <c:pt idx="2691">
                  <c:v>2.4998016357421875E-2</c:v>
                </c:pt>
                <c:pt idx="2692">
                  <c:v>2.185455322265625E-2</c:v>
                </c:pt>
                <c:pt idx="2693">
                  <c:v>1.8561401367187501E-2</c:v>
                </c:pt>
                <c:pt idx="2694">
                  <c:v>1.9459533691406249E-2</c:v>
                </c:pt>
                <c:pt idx="2695">
                  <c:v>2.8740234375E-2</c:v>
                </c:pt>
                <c:pt idx="2696">
                  <c:v>2.305206298828125E-2</c:v>
                </c:pt>
                <c:pt idx="2697">
                  <c:v>2.7842102050781251E-2</c:v>
                </c:pt>
                <c:pt idx="2698">
                  <c:v>2.1555175781250002E-2</c:v>
                </c:pt>
                <c:pt idx="2699">
                  <c:v>2.3351440429687502E-2</c:v>
                </c:pt>
                <c:pt idx="2700">
                  <c:v>2.3501129150390626E-2</c:v>
                </c:pt>
                <c:pt idx="2701">
                  <c:v>2.9488677978515627E-2</c:v>
                </c:pt>
                <c:pt idx="2702">
                  <c:v>2.2303619384765626E-2</c:v>
                </c:pt>
                <c:pt idx="2703">
                  <c:v>1.2573852539062501E-2</c:v>
                </c:pt>
                <c:pt idx="2704">
                  <c:v>1.6615447998046876E-2</c:v>
                </c:pt>
                <c:pt idx="2705">
                  <c:v>2.0956420898437501E-2</c:v>
                </c:pt>
                <c:pt idx="2706">
                  <c:v>1.676513671875E-2</c:v>
                </c:pt>
                <c:pt idx="2707">
                  <c:v>2.5746459960937502E-2</c:v>
                </c:pt>
                <c:pt idx="2708">
                  <c:v>2.365081787109375E-2</c:v>
                </c:pt>
                <c:pt idx="2709">
                  <c:v>3.5925292968750001E-2</c:v>
                </c:pt>
                <c:pt idx="2710">
                  <c:v>1.5567626953125E-2</c:v>
                </c:pt>
                <c:pt idx="2711">
                  <c:v>1.9459533691406249E-2</c:v>
                </c:pt>
                <c:pt idx="2712">
                  <c:v>2.8440856933593751E-2</c:v>
                </c:pt>
                <c:pt idx="2713">
                  <c:v>2.185455322265625E-2</c:v>
                </c:pt>
                <c:pt idx="2714">
                  <c:v>1.7064514160156252E-2</c:v>
                </c:pt>
                <c:pt idx="2715">
                  <c:v>1.8262023925781252E-2</c:v>
                </c:pt>
                <c:pt idx="2716">
                  <c:v>2.6195526123046875E-2</c:v>
                </c:pt>
                <c:pt idx="2717">
                  <c:v>2.2004241943359377E-2</c:v>
                </c:pt>
                <c:pt idx="2718">
                  <c:v>1.8411712646484377E-2</c:v>
                </c:pt>
                <c:pt idx="2719">
                  <c:v>1.7064514160156252E-2</c:v>
                </c:pt>
                <c:pt idx="2720">
                  <c:v>3.3829650878906249E-2</c:v>
                </c:pt>
                <c:pt idx="2721">
                  <c:v>2.5746459960937502E-2</c:v>
                </c:pt>
                <c:pt idx="2722">
                  <c:v>1.8711090087890625E-2</c:v>
                </c:pt>
                <c:pt idx="2723">
                  <c:v>2.0806732177734377E-2</c:v>
                </c:pt>
                <c:pt idx="2724">
                  <c:v>2.8141479492187503E-2</c:v>
                </c:pt>
                <c:pt idx="2725">
                  <c:v>2.1106109619140626E-2</c:v>
                </c:pt>
                <c:pt idx="2726">
                  <c:v>2.2602996826171878E-2</c:v>
                </c:pt>
                <c:pt idx="2727">
                  <c:v>2.7243347167968751E-2</c:v>
                </c:pt>
                <c:pt idx="2728">
                  <c:v>2.125579833984375E-2</c:v>
                </c:pt>
                <c:pt idx="2729">
                  <c:v>1.1226654052734375E-2</c:v>
                </c:pt>
                <c:pt idx="2730">
                  <c:v>2.1704864501953126E-2</c:v>
                </c:pt>
                <c:pt idx="2731">
                  <c:v>3.4428405761718753E-2</c:v>
                </c:pt>
                <c:pt idx="2732">
                  <c:v>2.4099884033203126E-2</c:v>
                </c:pt>
                <c:pt idx="2733">
                  <c:v>2.2902374267578126E-2</c:v>
                </c:pt>
                <c:pt idx="2734">
                  <c:v>2.2902374267578126E-2</c:v>
                </c:pt>
                <c:pt idx="2735">
                  <c:v>2.4848327636718751E-2</c:v>
                </c:pt>
                <c:pt idx="2736">
                  <c:v>1.526824951171875E-2</c:v>
                </c:pt>
                <c:pt idx="2737">
                  <c:v>1.1076965332031251E-2</c:v>
                </c:pt>
                <c:pt idx="2738">
                  <c:v>1.5717315673828124E-2</c:v>
                </c:pt>
                <c:pt idx="2739">
                  <c:v>2.6943969726562503E-2</c:v>
                </c:pt>
                <c:pt idx="2740">
                  <c:v>2.6794281005859375E-2</c:v>
                </c:pt>
                <c:pt idx="2741">
                  <c:v>2.6794281005859375E-2</c:v>
                </c:pt>
                <c:pt idx="2742">
                  <c:v>2.1704864501953126E-2</c:v>
                </c:pt>
                <c:pt idx="2743">
                  <c:v>3.3530273437500001E-2</c:v>
                </c:pt>
                <c:pt idx="2744">
                  <c:v>2.3201751708984378E-2</c:v>
                </c:pt>
                <c:pt idx="2745">
                  <c:v>1.9010467529296877E-2</c:v>
                </c:pt>
                <c:pt idx="2746">
                  <c:v>1.8112335205078125E-2</c:v>
                </c:pt>
                <c:pt idx="2747">
                  <c:v>2.3351440429687502E-2</c:v>
                </c:pt>
                <c:pt idx="2748">
                  <c:v>2.3201751708984378E-2</c:v>
                </c:pt>
                <c:pt idx="2749">
                  <c:v>1.526824951171875E-2</c:v>
                </c:pt>
                <c:pt idx="2750">
                  <c:v>2.245330810546875E-2</c:v>
                </c:pt>
                <c:pt idx="2751">
                  <c:v>2.2602996826171878E-2</c:v>
                </c:pt>
                <c:pt idx="2752">
                  <c:v>1.2274475097656251E-2</c:v>
                </c:pt>
                <c:pt idx="2753">
                  <c:v>2.065704345703125E-2</c:v>
                </c:pt>
                <c:pt idx="2754">
                  <c:v>2.365081787109375E-2</c:v>
                </c:pt>
                <c:pt idx="2755">
                  <c:v>2.0806732177734377E-2</c:v>
                </c:pt>
                <c:pt idx="2756">
                  <c:v>1.5118560791015626E-2</c:v>
                </c:pt>
                <c:pt idx="2757">
                  <c:v>2.1555175781250002E-2</c:v>
                </c:pt>
                <c:pt idx="2758">
                  <c:v>2.93389892578125E-2</c:v>
                </c:pt>
                <c:pt idx="2759">
                  <c:v>1.6016693115234376E-2</c:v>
                </c:pt>
                <c:pt idx="2760">
                  <c:v>1.8711090087890625E-2</c:v>
                </c:pt>
                <c:pt idx="2761">
                  <c:v>2.2004241943359377E-2</c:v>
                </c:pt>
                <c:pt idx="2762">
                  <c:v>2.1405487060546877E-2</c:v>
                </c:pt>
                <c:pt idx="2763">
                  <c:v>1.8561401367187501E-2</c:v>
                </c:pt>
                <c:pt idx="2764">
                  <c:v>1.7663269042968752E-2</c:v>
                </c:pt>
                <c:pt idx="2765">
                  <c:v>2.2752685546875002E-2</c:v>
                </c:pt>
                <c:pt idx="2766">
                  <c:v>2.6045837402343751E-2</c:v>
                </c:pt>
                <c:pt idx="2767">
                  <c:v>0.279019775390625</c:v>
                </c:pt>
                <c:pt idx="2768">
                  <c:v>1.9990928649902344</c:v>
                </c:pt>
                <c:pt idx="2769">
                  <c:v>2.0531304931640628</c:v>
                </c:pt>
                <c:pt idx="2770">
                  <c:v>1.8305433654785157</c:v>
                </c:pt>
                <c:pt idx="2771">
                  <c:v>1.7774038696289063</c:v>
                </c:pt>
                <c:pt idx="2772">
                  <c:v>1.6780105590820313</c:v>
                </c:pt>
                <c:pt idx="2773">
                  <c:v>1.471739501953125</c:v>
                </c:pt>
                <c:pt idx="2774">
                  <c:v>1.3696517944335938</c:v>
                </c:pt>
                <c:pt idx="2775">
                  <c:v>1.2204121398925782</c:v>
                </c:pt>
                <c:pt idx="2776">
                  <c:v>0.96504318237304687</c:v>
                </c:pt>
                <c:pt idx="2777">
                  <c:v>0.81550415039062507</c:v>
                </c:pt>
                <c:pt idx="2778">
                  <c:v>0.50325347900390627</c:v>
                </c:pt>
                <c:pt idx="2779">
                  <c:v>0.30895751953125</c:v>
                </c:pt>
                <c:pt idx="2780">
                  <c:v>4.7451324462890625E-2</c:v>
                </c:pt>
                <c:pt idx="2781">
                  <c:v>-0.10807525634765626</c:v>
                </c:pt>
                <c:pt idx="2782">
                  <c:v>-0.4544549560546875</c:v>
                </c:pt>
                <c:pt idx="2783">
                  <c:v>-0.7207511901855469</c:v>
                </c:pt>
                <c:pt idx="2784">
                  <c:v>-0.75862243652343753</c:v>
                </c:pt>
                <c:pt idx="2785">
                  <c:v>-0.86924240112304696</c:v>
                </c:pt>
                <c:pt idx="2786">
                  <c:v>-0.92163345336914071</c:v>
                </c:pt>
                <c:pt idx="2787">
                  <c:v>-0.99902252197265629</c:v>
                </c:pt>
                <c:pt idx="2788">
                  <c:v>-1.0419831848144532</c:v>
                </c:pt>
                <c:pt idx="2789">
                  <c:v>-1.0565029907226564</c:v>
                </c:pt>
                <c:pt idx="2790">
                  <c:v>-1.0571017456054688</c:v>
                </c:pt>
                <c:pt idx="2791">
                  <c:v>-1.1367361450195312</c:v>
                </c:pt>
                <c:pt idx="2792">
                  <c:v>-1.2795391845703126</c:v>
                </c:pt>
                <c:pt idx="2793">
                  <c:v>-1.3988410949707033</c:v>
                </c:pt>
                <c:pt idx="2794">
                  <c:v>-1.3916560363769532</c:v>
                </c:pt>
                <c:pt idx="2795">
                  <c:v>-1.3045372009277345</c:v>
                </c:pt>
                <c:pt idx="2796">
                  <c:v>-1.1255094909667969</c:v>
                </c:pt>
                <c:pt idx="2797">
                  <c:v>-4.0415954589843754E-2</c:v>
                </c:pt>
                <c:pt idx="2798">
                  <c:v>7.3946228027343755E-2</c:v>
                </c:pt>
                <c:pt idx="2799">
                  <c:v>8.9813232421874999E-4</c:v>
                </c:pt>
                <c:pt idx="2800">
                  <c:v>3.4578094482421877E-2</c:v>
                </c:pt>
                <c:pt idx="2801">
                  <c:v>2.4848327636718751E-2</c:v>
                </c:pt>
                <c:pt idx="2802">
                  <c:v>2.93389892578125E-2</c:v>
                </c:pt>
                <c:pt idx="2803">
                  <c:v>2.4998016357421875E-2</c:v>
                </c:pt>
                <c:pt idx="2804">
                  <c:v>2.5147705078125002E-2</c:v>
                </c:pt>
                <c:pt idx="2805">
                  <c:v>2.8740234375E-2</c:v>
                </c:pt>
                <c:pt idx="2806">
                  <c:v>3.0835876464843752E-2</c:v>
                </c:pt>
                <c:pt idx="2807">
                  <c:v>3.4877471923828125E-2</c:v>
                </c:pt>
                <c:pt idx="2808">
                  <c:v>3.0237121582031252E-2</c:v>
                </c:pt>
                <c:pt idx="2809">
                  <c:v>1.5567626953125E-2</c:v>
                </c:pt>
                <c:pt idx="2810">
                  <c:v>1.9908599853515625E-2</c:v>
                </c:pt>
                <c:pt idx="2811">
                  <c:v>1.8411712646484377E-2</c:v>
                </c:pt>
                <c:pt idx="2812">
                  <c:v>1.9758911132812501E-2</c:v>
                </c:pt>
                <c:pt idx="2813">
                  <c:v>2.3201751708984378E-2</c:v>
                </c:pt>
                <c:pt idx="2814">
                  <c:v>2.4399261474609375E-2</c:v>
                </c:pt>
                <c:pt idx="2815">
                  <c:v>2.4099884033203126E-2</c:v>
                </c:pt>
                <c:pt idx="2816">
                  <c:v>2.1405487060546877E-2</c:v>
                </c:pt>
                <c:pt idx="2817">
                  <c:v>1.9609222412109377E-2</c:v>
                </c:pt>
                <c:pt idx="2818">
                  <c:v>2.2752685546875002E-2</c:v>
                </c:pt>
                <c:pt idx="2819">
                  <c:v>2.8440856933593751E-2</c:v>
                </c:pt>
                <c:pt idx="2820">
                  <c:v>2.9638366699218752E-2</c:v>
                </c:pt>
                <c:pt idx="2821">
                  <c:v>2.5596771240234375E-2</c:v>
                </c:pt>
                <c:pt idx="2822">
                  <c:v>2.4998016357421875E-2</c:v>
                </c:pt>
                <c:pt idx="2823">
                  <c:v>3.0985565185546876E-2</c:v>
                </c:pt>
                <c:pt idx="2824">
                  <c:v>3.0386810302734376E-2</c:v>
                </c:pt>
                <c:pt idx="2825">
                  <c:v>2.2004241943359377E-2</c:v>
                </c:pt>
                <c:pt idx="2826">
                  <c:v>2.0058288574218749E-2</c:v>
                </c:pt>
                <c:pt idx="2827">
                  <c:v>1.49688720703125E-2</c:v>
                </c:pt>
                <c:pt idx="2828">
                  <c:v>2.5896148681640627E-2</c:v>
                </c:pt>
                <c:pt idx="2829">
                  <c:v>3.3230895996093752E-2</c:v>
                </c:pt>
                <c:pt idx="2830">
                  <c:v>2.4548950195312502E-2</c:v>
                </c:pt>
                <c:pt idx="2831">
                  <c:v>2.1704864501953126E-2</c:v>
                </c:pt>
                <c:pt idx="2832">
                  <c:v>2.6345214843750003E-2</c:v>
                </c:pt>
                <c:pt idx="2833">
                  <c:v>2.1405487060546877E-2</c:v>
                </c:pt>
                <c:pt idx="2834">
                  <c:v>1.0627899169921875E-2</c:v>
                </c:pt>
                <c:pt idx="2835">
                  <c:v>2.2602996826171878E-2</c:v>
                </c:pt>
                <c:pt idx="2836">
                  <c:v>2.2004241943359377E-2</c:v>
                </c:pt>
                <c:pt idx="2837">
                  <c:v>1.9010467529296877E-2</c:v>
                </c:pt>
                <c:pt idx="2838">
                  <c:v>2.0058288574218749E-2</c:v>
                </c:pt>
                <c:pt idx="2839">
                  <c:v>1.7962646484375001E-2</c:v>
                </c:pt>
                <c:pt idx="2840">
                  <c:v>2.0357666015625001E-2</c:v>
                </c:pt>
                <c:pt idx="2841">
                  <c:v>1.9160156250000001E-2</c:v>
                </c:pt>
                <c:pt idx="2842">
                  <c:v>2.7243347167968751E-2</c:v>
                </c:pt>
                <c:pt idx="2843">
                  <c:v>2.0207977294921877E-2</c:v>
                </c:pt>
                <c:pt idx="2844">
                  <c:v>2.7393035888671875E-2</c:v>
                </c:pt>
                <c:pt idx="2845">
                  <c:v>2.6644592285156251E-2</c:v>
                </c:pt>
                <c:pt idx="2846">
                  <c:v>2.5447082519531251E-2</c:v>
                </c:pt>
                <c:pt idx="2847">
                  <c:v>2.5596771240234375E-2</c:v>
                </c:pt>
                <c:pt idx="2848">
                  <c:v>2.5596771240234375E-2</c:v>
                </c:pt>
                <c:pt idx="2849">
                  <c:v>2.424957275390625E-2</c:v>
                </c:pt>
                <c:pt idx="2850">
                  <c:v>3.0985565185546876E-2</c:v>
                </c:pt>
                <c:pt idx="2851">
                  <c:v>3.2183074951171876E-2</c:v>
                </c:pt>
                <c:pt idx="2852">
                  <c:v>2.5147705078125002E-2</c:v>
                </c:pt>
                <c:pt idx="2853">
                  <c:v>2.8291168212890627E-2</c:v>
                </c:pt>
                <c:pt idx="2854">
                  <c:v>2.3201751708984378E-2</c:v>
                </c:pt>
                <c:pt idx="2855">
                  <c:v>2.9937744140625E-2</c:v>
                </c:pt>
                <c:pt idx="2856">
                  <c:v>2.1704864501953126E-2</c:v>
                </c:pt>
                <c:pt idx="2857">
                  <c:v>2.3351440429687502E-2</c:v>
                </c:pt>
                <c:pt idx="2858">
                  <c:v>2.065704345703125E-2</c:v>
                </c:pt>
                <c:pt idx="2859">
                  <c:v>1.9908599853515625E-2</c:v>
                </c:pt>
                <c:pt idx="2860">
                  <c:v>1.8711090087890625E-2</c:v>
                </c:pt>
                <c:pt idx="2861">
                  <c:v>2.1704864501953126E-2</c:v>
                </c:pt>
                <c:pt idx="2862">
                  <c:v>3.2183074951171876E-2</c:v>
                </c:pt>
                <c:pt idx="2863">
                  <c:v>2.4848327636718751E-2</c:v>
                </c:pt>
                <c:pt idx="2864">
                  <c:v>2.245330810546875E-2</c:v>
                </c:pt>
                <c:pt idx="2865">
                  <c:v>2.5746459960937502E-2</c:v>
                </c:pt>
                <c:pt idx="2866">
                  <c:v>2.7692413330078127E-2</c:v>
                </c:pt>
                <c:pt idx="2867">
                  <c:v>-2.2453308105468751E-3</c:v>
                </c:pt>
                <c:pt idx="2868">
                  <c:v>7.4245605468750003E-2</c:v>
                </c:pt>
                <c:pt idx="2869">
                  <c:v>-5.6881713867187505E-3</c:v>
                </c:pt>
                <c:pt idx="2870">
                  <c:v>2.9937744140625E-2</c:v>
                </c:pt>
                <c:pt idx="2871">
                  <c:v>3.5326538085937505E-2</c:v>
                </c:pt>
                <c:pt idx="2872">
                  <c:v>2.8291168212890627E-2</c:v>
                </c:pt>
                <c:pt idx="2873">
                  <c:v>2.4998016357421875E-2</c:v>
                </c:pt>
                <c:pt idx="2874">
                  <c:v>2.2752685546875002E-2</c:v>
                </c:pt>
                <c:pt idx="2875">
                  <c:v>3.0835876464843752E-2</c:v>
                </c:pt>
                <c:pt idx="2876">
                  <c:v>3.6374359130859374E-2</c:v>
                </c:pt>
                <c:pt idx="2877">
                  <c:v>2.2153930664062502E-2</c:v>
                </c:pt>
                <c:pt idx="2878">
                  <c:v>2.0507354736328125E-2</c:v>
                </c:pt>
                <c:pt idx="2879">
                  <c:v>3.278182983398438E-2</c:v>
                </c:pt>
                <c:pt idx="2880">
                  <c:v>2.2303619384765626E-2</c:v>
                </c:pt>
                <c:pt idx="2881">
                  <c:v>2.7393035888671875E-2</c:v>
                </c:pt>
                <c:pt idx="2882">
                  <c:v>1.5717315673828124E-2</c:v>
                </c:pt>
                <c:pt idx="2883">
                  <c:v>2.5297393798828127E-2</c:v>
                </c:pt>
                <c:pt idx="2884">
                  <c:v>2.6494903564453127E-2</c:v>
                </c:pt>
                <c:pt idx="2885">
                  <c:v>3.5176849365234374E-2</c:v>
                </c:pt>
                <c:pt idx="2886">
                  <c:v>2.9488677978515627E-2</c:v>
                </c:pt>
                <c:pt idx="2887">
                  <c:v>2.125579833984375E-2</c:v>
                </c:pt>
                <c:pt idx="2888">
                  <c:v>2.7692413330078127E-2</c:v>
                </c:pt>
                <c:pt idx="2889">
                  <c:v>2.3800506591796878E-2</c:v>
                </c:pt>
                <c:pt idx="2890">
                  <c:v>2.9189300537109376E-2</c:v>
                </c:pt>
                <c:pt idx="2891">
                  <c:v>2.5147705078125002E-2</c:v>
                </c:pt>
                <c:pt idx="2892">
                  <c:v>1.7363891601562501E-2</c:v>
                </c:pt>
                <c:pt idx="2893">
                  <c:v>3.113525390625E-2</c:v>
                </c:pt>
                <c:pt idx="2894">
                  <c:v>2.9638366699218752E-2</c:v>
                </c:pt>
                <c:pt idx="2895">
                  <c:v>2.6943969726562503E-2</c:v>
                </c:pt>
                <c:pt idx="2896">
                  <c:v>1.9609222412109377E-2</c:v>
                </c:pt>
                <c:pt idx="2897">
                  <c:v>2.365081787109375E-2</c:v>
                </c:pt>
                <c:pt idx="2898">
                  <c:v>2.9189300537109376E-2</c:v>
                </c:pt>
                <c:pt idx="2899">
                  <c:v>2.9039611816406252E-2</c:v>
                </c:pt>
                <c:pt idx="2900">
                  <c:v>2.6943969726562503E-2</c:v>
                </c:pt>
                <c:pt idx="2901">
                  <c:v>1.8711090087890625E-2</c:v>
                </c:pt>
                <c:pt idx="2902">
                  <c:v>2.7991790771484375E-2</c:v>
                </c:pt>
                <c:pt idx="2903">
                  <c:v>3.5176849365234374E-2</c:v>
                </c:pt>
                <c:pt idx="2904">
                  <c:v>3.6374359130859374E-2</c:v>
                </c:pt>
                <c:pt idx="2905">
                  <c:v>2.7692413330078127E-2</c:v>
                </c:pt>
                <c:pt idx="2906">
                  <c:v>3.3979339599609373E-2</c:v>
                </c:pt>
                <c:pt idx="2907">
                  <c:v>3.3530273437500001E-2</c:v>
                </c:pt>
                <c:pt idx="2908">
                  <c:v>3.6374359130859374E-2</c:v>
                </c:pt>
                <c:pt idx="2909">
                  <c:v>2.9638366699218752E-2</c:v>
                </c:pt>
                <c:pt idx="2910">
                  <c:v>2.5447082519531251E-2</c:v>
                </c:pt>
                <c:pt idx="2911">
                  <c:v>2.0207977294921877E-2</c:v>
                </c:pt>
                <c:pt idx="2912">
                  <c:v>2.7542724609375003E-2</c:v>
                </c:pt>
                <c:pt idx="2913">
                  <c:v>3.113525390625E-2</c:v>
                </c:pt>
                <c:pt idx="2914">
                  <c:v>1.8262023925781252E-2</c:v>
                </c:pt>
                <c:pt idx="2915">
                  <c:v>3.0087432861328128E-2</c:v>
                </c:pt>
                <c:pt idx="2916">
                  <c:v>3.4278717041015629E-2</c:v>
                </c:pt>
                <c:pt idx="2917">
                  <c:v>2.4099884033203126E-2</c:v>
                </c:pt>
                <c:pt idx="2918">
                  <c:v>1.5118560791015626E-2</c:v>
                </c:pt>
                <c:pt idx="2919">
                  <c:v>3.2033386230468752E-2</c:v>
                </c:pt>
                <c:pt idx="2920">
                  <c:v>3.3679962158203125E-2</c:v>
                </c:pt>
                <c:pt idx="2921">
                  <c:v>2.7093658447265627E-2</c:v>
                </c:pt>
                <c:pt idx="2922">
                  <c:v>2.6943969726562503E-2</c:v>
                </c:pt>
                <c:pt idx="2923">
                  <c:v>2.8440856933593751E-2</c:v>
                </c:pt>
                <c:pt idx="2924">
                  <c:v>2.4848327636718751E-2</c:v>
                </c:pt>
                <c:pt idx="2925">
                  <c:v>3.158432006835938E-2</c:v>
                </c:pt>
                <c:pt idx="2926">
                  <c:v>2.4548950195312502E-2</c:v>
                </c:pt>
                <c:pt idx="2927">
                  <c:v>2.5596771240234375E-2</c:v>
                </c:pt>
                <c:pt idx="2928">
                  <c:v>2.3501129150390626E-2</c:v>
                </c:pt>
                <c:pt idx="2929">
                  <c:v>1.9459533691406249E-2</c:v>
                </c:pt>
                <c:pt idx="2930">
                  <c:v>3.4877471923828125E-2</c:v>
                </c:pt>
                <c:pt idx="2931">
                  <c:v>2.2153930664062502E-2</c:v>
                </c:pt>
                <c:pt idx="2932">
                  <c:v>1.9010467529296877E-2</c:v>
                </c:pt>
                <c:pt idx="2933">
                  <c:v>3.05364990234375E-2</c:v>
                </c:pt>
                <c:pt idx="2934">
                  <c:v>2.8889923095703127E-2</c:v>
                </c:pt>
                <c:pt idx="2935">
                  <c:v>2.6494903564453127E-2</c:v>
                </c:pt>
                <c:pt idx="2936">
                  <c:v>2.6494903564453127E-2</c:v>
                </c:pt>
                <c:pt idx="2937">
                  <c:v>2.6943969726562503E-2</c:v>
                </c:pt>
                <c:pt idx="2938">
                  <c:v>2.7093658447265627E-2</c:v>
                </c:pt>
                <c:pt idx="2939">
                  <c:v>3.4877471923828125E-2</c:v>
                </c:pt>
                <c:pt idx="2940">
                  <c:v>3.4578094482421877E-2</c:v>
                </c:pt>
                <c:pt idx="2941">
                  <c:v>3.5326538085937505E-2</c:v>
                </c:pt>
                <c:pt idx="2942">
                  <c:v>2.2602996826171878E-2</c:v>
                </c:pt>
                <c:pt idx="2943">
                  <c:v>2.3800506591796878E-2</c:v>
                </c:pt>
                <c:pt idx="2944">
                  <c:v>1.9010467529296877E-2</c:v>
                </c:pt>
                <c:pt idx="2945">
                  <c:v>2.4099884033203126E-2</c:v>
                </c:pt>
                <c:pt idx="2946">
                  <c:v>1.7812957763671877E-2</c:v>
                </c:pt>
                <c:pt idx="2947">
                  <c:v>2.2303619384765626E-2</c:v>
                </c:pt>
                <c:pt idx="2948">
                  <c:v>2.1555175781250002E-2</c:v>
                </c:pt>
                <c:pt idx="2949">
                  <c:v>3.113525390625E-2</c:v>
                </c:pt>
                <c:pt idx="2950">
                  <c:v>1.5867004394531252E-2</c:v>
                </c:pt>
                <c:pt idx="2951">
                  <c:v>2.245330810546875E-2</c:v>
                </c:pt>
                <c:pt idx="2952">
                  <c:v>2.5746459960937502E-2</c:v>
                </c:pt>
                <c:pt idx="2953">
                  <c:v>1.7513580322265625E-2</c:v>
                </c:pt>
                <c:pt idx="2954">
                  <c:v>2.5896148681640627E-2</c:v>
                </c:pt>
                <c:pt idx="2955">
                  <c:v>1.6615447998046876E-2</c:v>
                </c:pt>
                <c:pt idx="2956">
                  <c:v>3.9218444824218754E-2</c:v>
                </c:pt>
                <c:pt idx="2957">
                  <c:v>3.0686187744140628E-2</c:v>
                </c:pt>
                <c:pt idx="2958">
                  <c:v>2.9937744140625E-2</c:v>
                </c:pt>
                <c:pt idx="2959">
                  <c:v>1.2274475097656251E-2</c:v>
                </c:pt>
                <c:pt idx="2960">
                  <c:v>2.3501129150390626E-2</c:v>
                </c:pt>
                <c:pt idx="2961">
                  <c:v>2.3201751708984378E-2</c:v>
                </c:pt>
                <c:pt idx="2962">
                  <c:v>2.4698638916015626E-2</c:v>
                </c:pt>
                <c:pt idx="2963">
                  <c:v>1.8411712646484377E-2</c:v>
                </c:pt>
                <c:pt idx="2964">
                  <c:v>1.7663269042968752E-2</c:v>
                </c:pt>
                <c:pt idx="2965">
                  <c:v>2.5147705078125002E-2</c:v>
                </c:pt>
                <c:pt idx="2966">
                  <c:v>3.6823425292968753E-2</c:v>
                </c:pt>
                <c:pt idx="2967">
                  <c:v>2.305206298828125E-2</c:v>
                </c:pt>
                <c:pt idx="2968">
                  <c:v>2.4848327636718751E-2</c:v>
                </c:pt>
                <c:pt idx="2969">
                  <c:v>2.5297393798828127E-2</c:v>
                </c:pt>
                <c:pt idx="2970">
                  <c:v>2.125579833984375E-2</c:v>
                </c:pt>
                <c:pt idx="2971">
                  <c:v>2.8889923095703127E-2</c:v>
                </c:pt>
                <c:pt idx="2972">
                  <c:v>1.7363891601562501E-2</c:v>
                </c:pt>
                <c:pt idx="2973">
                  <c:v>1.7962646484375001E-2</c:v>
                </c:pt>
                <c:pt idx="2974">
                  <c:v>2.7842102050781251E-2</c:v>
                </c:pt>
                <c:pt idx="2975">
                  <c:v>2.2153930664062502E-2</c:v>
                </c:pt>
                <c:pt idx="2976">
                  <c:v>2.7093658447265627E-2</c:v>
                </c:pt>
                <c:pt idx="2977">
                  <c:v>2.2303619384765626E-2</c:v>
                </c:pt>
                <c:pt idx="2978">
                  <c:v>2.5297393798828127E-2</c:v>
                </c:pt>
                <c:pt idx="2979">
                  <c:v>2.305206298828125E-2</c:v>
                </c:pt>
                <c:pt idx="2980">
                  <c:v>1.9010467529296877E-2</c:v>
                </c:pt>
                <c:pt idx="2981">
                  <c:v>2.6644592285156251E-2</c:v>
                </c:pt>
                <c:pt idx="2982">
                  <c:v>2.9638366699218752E-2</c:v>
                </c:pt>
                <c:pt idx="2983">
                  <c:v>2.4998016357421875E-2</c:v>
                </c:pt>
                <c:pt idx="2984">
                  <c:v>1.8860778808593753E-2</c:v>
                </c:pt>
                <c:pt idx="2985">
                  <c:v>1.8112335205078125E-2</c:v>
                </c:pt>
                <c:pt idx="2986">
                  <c:v>2.3501129150390626E-2</c:v>
                </c:pt>
                <c:pt idx="2987">
                  <c:v>2.7842102050781251E-2</c:v>
                </c:pt>
                <c:pt idx="2988">
                  <c:v>2.8291168212890627E-2</c:v>
                </c:pt>
                <c:pt idx="2989">
                  <c:v>2.424957275390625E-2</c:v>
                </c:pt>
                <c:pt idx="2990">
                  <c:v>2.3800506591796878E-2</c:v>
                </c:pt>
                <c:pt idx="2991">
                  <c:v>2.6045837402343751E-2</c:v>
                </c:pt>
                <c:pt idx="2992">
                  <c:v>2.5447082519531251E-2</c:v>
                </c:pt>
                <c:pt idx="2993">
                  <c:v>2.1106109619140626E-2</c:v>
                </c:pt>
                <c:pt idx="2994">
                  <c:v>2.0507354736328125E-2</c:v>
                </c:pt>
                <c:pt idx="2995">
                  <c:v>2.7093658447265627E-2</c:v>
                </c:pt>
                <c:pt idx="2996">
                  <c:v>2.6794281005859375E-2</c:v>
                </c:pt>
                <c:pt idx="2997">
                  <c:v>2.245330810546875E-2</c:v>
                </c:pt>
                <c:pt idx="2998">
                  <c:v>2.7393035888671875E-2</c:v>
                </c:pt>
                <c:pt idx="2999">
                  <c:v>2.9039611816406252E-2</c:v>
                </c:pt>
                <c:pt idx="3000">
                  <c:v>3.05364990234375E-2</c:v>
                </c:pt>
                <c:pt idx="3001">
                  <c:v>2.2752685546875002E-2</c:v>
                </c:pt>
                <c:pt idx="3002">
                  <c:v>2.1106109619140626E-2</c:v>
                </c:pt>
                <c:pt idx="3003">
                  <c:v>1.8860778808593753E-2</c:v>
                </c:pt>
                <c:pt idx="3004">
                  <c:v>3.0237121582031252E-2</c:v>
                </c:pt>
                <c:pt idx="3005">
                  <c:v>2.8440856933593751E-2</c:v>
                </c:pt>
                <c:pt idx="3006">
                  <c:v>3.3081207275390628E-2</c:v>
                </c:pt>
                <c:pt idx="3007">
                  <c:v>2.4548950195312502E-2</c:v>
                </c:pt>
                <c:pt idx="3008">
                  <c:v>2.0357666015625001E-2</c:v>
                </c:pt>
                <c:pt idx="3009">
                  <c:v>2.3501129150390626E-2</c:v>
                </c:pt>
                <c:pt idx="3010">
                  <c:v>2.3950195312500002E-2</c:v>
                </c:pt>
                <c:pt idx="3011">
                  <c:v>2.3201751708984378E-2</c:v>
                </c:pt>
                <c:pt idx="3012">
                  <c:v>2.4848327636718751E-2</c:v>
                </c:pt>
                <c:pt idx="3013">
                  <c:v>2.6045837402343751E-2</c:v>
                </c:pt>
                <c:pt idx="3014">
                  <c:v>2.6045837402343751E-2</c:v>
                </c:pt>
                <c:pt idx="3015">
                  <c:v>2.1555175781250002E-2</c:v>
                </c:pt>
                <c:pt idx="3016">
                  <c:v>2.0058288574218749E-2</c:v>
                </c:pt>
                <c:pt idx="3017">
                  <c:v>2.6195526123046875E-2</c:v>
                </c:pt>
                <c:pt idx="3018">
                  <c:v>1.9609222412109377E-2</c:v>
                </c:pt>
                <c:pt idx="3019">
                  <c:v>1.6016693115234376E-2</c:v>
                </c:pt>
                <c:pt idx="3020">
                  <c:v>2.7991790771484375E-2</c:v>
                </c:pt>
                <c:pt idx="3021">
                  <c:v>2.4848327636718751E-2</c:v>
                </c:pt>
                <c:pt idx="3022">
                  <c:v>1.5717315673828124E-2</c:v>
                </c:pt>
                <c:pt idx="3023">
                  <c:v>1.9459533691406249E-2</c:v>
                </c:pt>
                <c:pt idx="3024">
                  <c:v>2.065704345703125E-2</c:v>
                </c:pt>
                <c:pt idx="3025">
                  <c:v>2.7991790771484375E-2</c:v>
                </c:pt>
                <c:pt idx="3026">
                  <c:v>1.676513671875E-2</c:v>
                </c:pt>
                <c:pt idx="3027">
                  <c:v>2.4548950195312502E-2</c:v>
                </c:pt>
                <c:pt idx="3028">
                  <c:v>2.2303619384765626E-2</c:v>
                </c:pt>
                <c:pt idx="3029">
                  <c:v>3.0835876464843752E-2</c:v>
                </c:pt>
                <c:pt idx="3030">
                  <c:v>2.9638366699218752E-2</c:v>
                </c:pt>
                <c:pt idx="3031">
                  <c:v>2.065704345703125E-2</c:v>
                </c:pt>
                <c:pt idx="3032">
                  <c:v>2.4099884033203126E-2</c:v>
                </c:pt>
                <c:pt idx="3033">
                  <c:v>2.7842102050781251E-2</c:v>
                </c:pt>
                <c:pt idx="3034">
                  <c:v>2.0507354736328125E-2</c:v>
                </c:pt>
                <c:pt idx="3035">
                  <c:v>1.8262023925781252E-2</c:v>
                </c:pt>
                <c:pt idx="3036">
                  <c:v>2.3201751708984378E-2</c:v>
                </c:pt>
                <c:pt idx="3037">
                  <c:v>2.5297393798828127E-2</c:v>
                </c:pt>
                <c:pt idx="3038">
                  <c:v>2.5147705078125002E-2</c:v>
                </c:pt>
                <c:pt idx="3039">
                  <c:v>2.0357666015625001E-2</c:v>
                </c:pt>
                <c:pt idx="3040">
                  <c:v>1.3621673583984376E-2</c:v>
                </c:pt>
                <c:pt idx="3041">
                  <c:v>2.6494903564453127E-2</c:v>
                </c:pt>
                <c:pt idx="3042">
                  <c:v>2.4099884033203126E-2</c:v>
                </c:pt>
                <c:pt idx="3043">
                  <c:v>2.6794281005859375E-2</c:v>
                </c:pt>
                <c:pt idx="3044">
                  <c:v>2.7093658447265627E-2</c:v>
                </c:pt>
                <c:pt idx="3045">
                  <c:v>2.7842102050781251E-2</c:v>
                </c:pt>
                <c:pt idx="3046">
                  <c:v>3.8769378662109374E-2</c:v>
                </c:pt>
                <c:pt idx="3047">
                  <c:v>2.7093658447265627E-2</c:v>
                </c:pt>
                <c:pt idx="3048">
                  <c:v>2.7393035888671875E-2</c:v>
                </c:pt>
                <c:pt idx="3049">
                  <c:v>1.6914825439453125E-2</c:v>
                </c:pt>
                <c:pt idx="3050">
                  <c:v>2.424957275390625E-2</c:v>
                </c:pt>
                <c:pt idx="3051">
                  <c:v>3.1284942626953124E-2</c:v>
                </c:pt>
                <c:pt idx="3052">
                  <c:v>2.8440856933593751E-2</c:v>
                </c:pt>
                <c:pt idx="3053">
                  <c:v>1.7513580322265625E-2</c:v>
                </c:pt>
                <c:pt idx="3054">
                  <c:v>2.424957275390625E-2</c:v>
                </c:pt>
                <c:pt idx="3055">
                  <c:v>3.4129028320312504E-2</c:v>
                </c:pt>
                <c:pt idx="3056">
                  <c:v>2.4399261474609375E-2</c:v>
                </c:pt>
                <c:pt idx="3057">
                  <c:v>3.3979339599609373E-2</c:v>
                </c:pt>
                <c:pt idx="3058">
                  <c:v>2.1405487060546877E-2</c:v>
                </c:pt>
                <c:pt idx="3059">
                  <c:v>2.6494903564453127E-2</c:v>
                </c:pt>
                <c:pt idx="3060">
                  <c:v>2.7842102050781251E-2</c:v>
                </c:pt>
                <c:pt idx="3061">
                  <c:v>2.7542724609375003E-2</c:v>
                </c:pt>
                <c:pt idx="3062">
                  <c:v>3.2931518554687504E-2</c:v>
                </c:pt>
                <c:pt idx="3063">
                  <c:v>2.305206298828125E-2</c:v>
                </c:pt>
                <c:pt idx="3064">
                  <c:v>2.5147705078125002E-2</c:v>
                </c:pt>
                <c:pt idx="3065">
                  <c:v>3.6524047851562505E-2</c:v>
                </c:pt>
                <c:pt idx="3066">
                  <c:v>3.2482452392578125E-2</c:v>
                </c:pt>
                <c:pt idx="3067">
                  <c:v>2.365081787109375E-2</c:v>
                </c:pt>
                <c:pt idx="3068">
                  <c:v>1.9908599853515625E-2</c:v>
                </c:pt>
                <c:pt idx="3069">
                  <c:v>2.2153930664062502E-2</c:v>
                </c:pt>
                <c:pt idx="3070">
                  <c:v>2.185455322265625E-2</c:v>
                </c:pt>
                <c:pt idx="3071">
                  <c:v>2.3950195312500002E-2</c:v>
                </c:pt>
                <c:pt idx="3072">
                  <c:v>2.2004241943359377E-2</c:v>
                </c:pt>
                <c:pt idx="3073">
                  <c:v>1.9010467529296877E-2</c:v>
                </c:pt>
                <c:pt idx="3074">
                  <c:v>3.0386810302734376E-2</c:v>
                </c:pt>
                <c:pt idx="3075">
                  <c:v>2.0806732177734377E-2</c:v>
                </c:pt>
                <c:pt idx="3076">
                  <c:v>2.4099884033203126E-2</c:v>
                </c:pt>
                <c:pt idx="3077">
                  <c:v>2.5147705078125002E-2</c:v>
                </c:pt>
                <c:pt idx="3078">
                  <c:v>1.9758911132812501E-2</c:v>
                </c:pt>
                <c:pt idx="3079">
                  <c:v>3.1883697509765628E-2</c:v>
                </c:pt>
                <c:pt idx="3080">
                  <c:v>2.424957275390625E-2</c:v>
                </c:pt>
                <c:pt idx="3081">
                  <c:v>2.4399261474609375E-2</c:v>
                </c:pt>
                <c:pt idx="3082">
                  <c:v>2.9638366699218752E-2</c:v>
                </c:pt>
                <c:pt idx="3083">
                  <c:v>3.1734008789062504E-2</c:v>
                </c:pt>
                <c:pt idx="3084">
                  <c:v>2.185455322265625E-2</c:v>
                </c:pt>
                <c:pt idx="3085">
                  <c:v>1.7962646484375001E-2</c:v>
                </c:pt>
                <c:pt idx="3086">
                  <c:v>2.8291168212890627E-2</c:v>
                </c:pt>
                <c:pt idx="3087">
                  <c:v>2.5596771240234375E-2</c:v>
                </c:pt>
                <c:pt idx="3088">
                  <c:v>2.8740234375E-2</c:v>
                </c:pt>
                <c:pt idx="3089">
                  <c:v>2.365081787109375E-2</c:v>
                </c:pt>
                <c:pt idx="3090">
                  <c:v>2.6045837402343751E-2</c:v>
                </c:pt>
                <c:pt idx="3091">
                  <c:v>2.2902374267578126E-2</c:v>
                </c:pt>
                <c:pt idx="3092">
                  <c:v>2.6345214843750003E-2</c:v>
                </c:pt>
                <c:pt idx="3093">
                  <c:v>3.2482452392578125E-2</c:v>
                </c:pt>
                <c:pt idx="3094">
                  <c:v>2.6644592285156251E-2</c:v>
                </c:pt>
                <c:pt idx="3095">
                  <c:v>2.2303619384765626E-2</c:v>
                </c:pt>
                <c:pt idx="3096">
                  <c:v>2.6494903564453127E-2</c:v>
                </c:pt>
                <c:pt idx="3097">
                  <c:v>2.2602996826171878E-2</c:v>
                </c:pt>
                <c:pt idx="3098">
                  <c:v>1.9758911132812501E-2</c:v>
                </c:pt>
                <c:pt idx="3099">
                  <c:v>2.4998016357421875E-2</c:v>
                </c:pt>
                <c:pt idx="3100">
                  <c:v>2.5147705078125002E-2</c:v>
                </c:pt>
                <c:pt idx="3101">
                  <c:v>3.0237121582031252E-2</c:v>
                </c:pt>
                <c:pt idx="3102">
                  <c:v>3.6374359130859374E-2</c:v>
                </c:pt>
                <c:pt idx="3103">
                  <c:v>2.4399261474609375E-2</c:v>
                </c:pt>
                <c:pt idx="3104">
                  <c:v>2.0806732177734377E-2</c:v>
                </c:pt>
                <c:pt idx="3105">
                  <c:v>2.7542724609375003E-2</c:v>
                </c:pt>
                <c:pt idx="3106">
                  <c:v>3.2332763671875001E-2</c:v>
                </c:pt>
                <c:pt idx="3107">
                  <c:v>3.1434631347656249E-2</c:v>
                </c:pt>
                <c:pt idx="3108">
                  <c:v>2.6794281005859375E-2</c:v>
                </c:pt>
                <c:pt idx="3109">
                  <c:v>2.0058288574218749E-2</c:v>
                </c:pt>
                <c:pt idx="3110">
                  <c:v>2.4548950195312502E-2</c:v>
                </c:pt>
                <c:pt idx="3111">
                  <c:v>2.9189300537109376E-2</c:v>
                </c:pt>
                <c:pt idx="3112">
                  <c:v>2.5447082519531251E-2</c:v>
                </c:pt>
                <c:pt idx="3113">
                  <c:v>2.0806732177734377E-2</c:v>
                </c:pt>
                <c:pt idx="3114">
                  <c:v>3.05364990234375E-2</c:v>
                </c:pt>
                <c:pt idx="3115">
                  <c:v>2.9638366699218752E-2</c:v>
                </c:pt>
                <c:pt idx="3116">
                  <c:v>2.7093658447265627E-2</c:v>
                </c:pt>
                <c:pt idx="3117">
                  <c:v>2.6195526123046875E-2</c:v>
                </c:pt>
                <c:pt idx="3118">
                  <c:v>2.0956420898437501E-2</c:v>
                </c:pt>
                <c:pt idx="3119">
                  <c:v>2.5596771240234375E-2</c:v>
                </c:pt>
                <c:pt idx="3120">
                  <c:v>3.113525390625E-2</c:v>
                </c:pt>
                <c:pt idx="3121">
                  <c:v>2.1555175781250002E-2</c:v>
                </c:pt>
                <c:pt idx="3122">
                  <c:v>2.6045837402343751E-2</c:v>
                </c:pt>
                <c:pt idx="3123">
                  <c:v>3.2332763671875001E-2</c:v>
                </c:pt>
                <c:pt idx="3124">
                  <c:v>2.5297393798828127E-2</c:v>
                </c:pt>
                <c:pt idx="3125">
                  <c:v>1.9010467529296877E-2</c:v>
                </c:pt>
                <c:pt idx="3126">
                  <c:v>2.1405487060546877E-2</c:v>
                </c:pt>
                <c:pt idx="3127">
                  <c:v>2.2602996826171878E-2</c:v>
                </c:pt>
                <c:pt idx="3128">
                  <c:v>2.0207977294921877E-2</c:v>
                </c:pt>
                <c:pt idx="3129">
                  <c:v>2.065704345703125E-2</c:v>
                </c:pt>
                <c:pt idx="3130">
                  <c:v>3.2033386230468752E-2</c:v>
                </c:pt>
                <c:pt idx="3131">
                  <c:v>3.2033386230468752E-2</c:v>
                </c:pt>
                <c:pt idx="3132">
                  <c:v>2.305206298828125E-2</c:v>
                </c:pt>
                <c:pt idx="3133">
                  <c:v>2.424957275390625E-2</c:v>
                </c:pt>
                <c:pt idx="3134">
                  <c:v>2.2004241943359377E-2</c:v>
                </c:pt>
                <c:pt idx="3135">
                  <c:v>1.3471984863281251E-2</c:v>
                </c:pt>
                <c:pt idx="3136">
                  <c:v>2.6045837402343751E-2</c:v>
                </c:pt>
                <c:pt idx="3137">
                  <c:v>3.4428405761718753E-2</c:v>
                </c:pt>
                <c:pt idx="3138">
                  <c:v>3.05364990234375E-2</c:v>
                </c:pt>
                <c:pt idx="3139">
                  <c:v>2.2303619384765626E-2</c:v>
                </c:pt>
                <c:pt idx="3140">
                  <c:v>2.3950195312500002E-2</c:v>
                </c:pt>
                <c:pt idx="3141">
                  <c:v>2.2602996826171878E-2</c:v>
                </c:pt>
                <c:pt idx="3142">
                  <c:v>2.2902374267578126E-2</c:v>
                </c:pt>
                <c:pt idx="3143">
                  <c:v>3.2033386230468752E-2</c:v>
                </c:pt>
                <c:pt idx="3144">
                  <c:v>2.125579833984375E-2</c:v>
                </c:pt>
                <c:pt idx="3145">
                  <c:v>2.7692413330078127E-2</c:v>
                </c:pt>
                <c:pt idx="3146">
                  <c:v>2.5297393798828127E-2</c:v>
                </c:pt>
                <c:pt idx="3147">
                  <c:v>2.8440856933593751E-2</c:v>
                </c:pt>
                <c:pt idx="3148">
                  <c:v>1.9459533691406249E-2</c:v>
                </c:pt>
                <c:pt idx="3149">
                  <c:v>1.8411712646484377E-2</c:v>
                </c:pt>
                <c:pt idx="3150">
                  <c:v>2.185455322265625E-2</c:v>
                </c:pt>
                <c:pt idx="3151">
                  <c:v>2.5297393798828127E-2</c:v>
                </c:pt>
                <c:pt idx="3152">
                  <c:v>2.305206298828125E-2</c:v>
                </c:pt>
                <c:pt idx="3153">
                  <c:v>2.9638366699218752E-2</c:v>
                </c:pt>
                <c:pt idx="3154">
                  <c:v>1.8711090087890625E-2</c:v>
                </c:pt>
                <c:pt idx="3155">
                  <c:v>2.7692413330078127E-2</c:v>
                </c:pt>
                <c:pt idx="3156">
                  <c:v>2.8740234375E-2</c:v>
                </c:pt>
                <c:pt idx="3157">
                  <c:v>3.0087432861328128E-2</c:v>
                </c:pt>
                <c:pt idx="3158">
                  <c:v>2.7243347167968751E-2</c:v>
                </c:pt>
                <c:pt idx="3159">
                  <c:v>2.5297393798828127E-2</c:v>
                </c:pt>
                <c:pt idx="3160">
                  <c:v>2.8291168212890627E-2</c:v>
                </c:pt>
                <c:pt idx="3161">
                  <c:v>3.3081207275390628E-2</c:v>
                </c:pt>
                <c:pt idx="3162">
                  <c:v>2.5147705078125002E-2</c:v>
                </c:pt>
                <c:pt idx="3163">
                  <c:v>2.4099884033203126E-2</c:v>
                </c:pt>
                <c:pt idx="3164">
                  <c:v>3.0985565185546876E-2</c:v>
                </c:pt>
                <c:pt idx="3165">
                  <c:v>2.7393035888671875E-2</c:v>
                </c:pt>
                <c:pt idx="3166">
                  <c:v>2.6943969726562503E-2</c:v>
                </c:pt>
                <c:pt idx="3167">
                  <c:v>2.3501129150390626E-2</c:v>
                </c:pt>
                <c:pt idx="3168">
                  <c:v>1.7064514160156252E-2</c:v>
                </c:pt>
                <c:pt idx="3169">
                  <c:v>2.3351440429687502E-2</c:v>
                </c:pt>
                <c:pt idx="3170">
                  <c:v>2.9189300537109376E-2</c:v>
                </c:pt>
                <c:pt idx="3171">
                  <c:v>2.5896148681640627E-2</c:v>
                </c:pt>
                <c:pt idx="3172">
                  <c:v>1.7663269042968752E-2</c:v>
                </c:pt>
                <c:pt idx="3173">
                  <c:v>2.1555175781250002E-2</c:v>
                </c:pt>
                <c:pt idx="3174">
                  <c:v>2.8291168212890627E-2</c:v>
                </c:pt>
                <c:pt idx="3175">
                  <c:v>1.4070739746093752E-2</c:v>
                </c:pt>
                <c:pt idx="3176">
                  <c:v>2.1555175781250002E-2</c:v>
                </c:pt>
                <c:pt idx="3177">
                  <c:v>2.1106109619140626E-2</c:v>
                </c:pt>
                <c:pt idx="3178">
                  <c:v>1.9609222412109377E-2</c:v>
                </c:pt>
                <c:pt idx="3179">
                  <c:v>2.365081787109375E-2</c:v>
                </c:pt>
                <c:pt idx="3180">
                  <c:v>2.8440856933593751E-2</c:v>
                </c:pt>
                <c:pt idx="3181">
                  <c:v>3.0985565185546876E-2</c:v>
                </c:pt>
                <c:pt idx="3182">
                  <c:v>2.6494903564453127E-2</c:v>
                </c:pt>
                <c:pt idx="3183">
                  <c:v>1.9459533691406249E-2</c:v>
                </c:pt>
                <c:pt idx="3184">
                  <c:v>1.676513671875E-2</c:v>
                </c:pt>
                <c:pt idx="3185">
                  <c:v>1.9758911132812501E-2</c:v>
                </c:pt>
                <c:pt idx="3186">
                  <c:v>3.113525390625E-2</c:v>
                </c:pt>
                <c:pt idx="3187">
                  <c:v>2.7692413330078127E-2</c:v>
                </c:pt>
                <c:pt idx="3188">
                  <c:v>2.6345214843750003E-2</c:v>
                </c:pt>
                <c:pt idx="3189">
                  <c:v>2.0507354736328125E-2</c:v>
                </c:pt>
                <c:pt idx="3190">
                  <c:v>2.245330810546875E-2</c:v>
                </c:pt>
                <c:pt idx="3191">
                  <c:v>2.7842102050781251E-2</c:v>
                </c:pt>
                <c:pt idx="3192">
                  <c:v>1.9160156250000001E-2</c:v>
                </c:pt>
                <c:pt idx="3193">
                  <c:v>1.7663269042968752E-2</c:v>
                </c:pt>
                <c:pt idx="3194">
                  <c:v>1.9309844970703125E-2</c:v>
                </c:pt>
                <c:pt idx="3195">
                  <c:v>1.61663818359375E-2</c:v>
                </c:pt>
                <c:pt idx="3196">
                  <c:v>1.9459533691406249E-2</c:v>
                </c:pt>
                <c:pt idx="3197">
                  <c:v>2.2752685546875002E-2</c:v>
                </c:pt>
                <c:pt idx="3198">
                  <c:v>3.4727783203125001E-2</c:v>
                </c:pt>
                <c:pt idx="3199">
                  <c:v>2.4399261474609375E-2</c:v>
                </c:pt>
                <c:pt idx="3200">
                  <c:v>2.0207977294921877E-2</c:v>
                </c:pt>
                <c:pt idx="3201">
                  <c:v>2.6644592285156251E-2</c:v>
                </c:pt>
                <c:pt idx="3202">
                  <c:v>2.8590545654296876E-2</c:v>
                </c:pt>
                <c:pt idx="3203">
                  <c:v>3.2332763671875001E-2</c:v>
                </c:pt>
                <c:pt idx="3204">
                  <c:v>2.7842102050781251E-2</c:v>
                </c:pt>
                <c:pt idx="3205">
                  <c:v>2.7093658447265627E-2</c:v>
                </c:pt>
                <c:pt idx="3206">
                  <c:v>2.3351440429687502E-2</c:v>
                </c:pt>
                <c:pt idx="3207">
                  <c:v>1.8860778808593753E-2</c:v>
                </c:pt>
                <c:pt idx="3208">
                  <c:v>3.2931518554687504E-2</c:v>
                </c:pt>
                <c:pt idx="3209">
                  <c:v>1.5567626953125E-2</c:v>
                </c:pt>
                <c:pt idx="3210">
                  <c:v>3.8919067382812499E-2</c:v>
                </c:pt>
                <c:pt idx="3211">
                  <c:v>2.3950195312500002E-2</c:v>
                </c:pt>
                <c:pt idx="3212">
                  <c:v>2.9638366699218752E-2</c:v>
                </c:pt>
                <c:pt idx="3213">
                  <c:v>2.424957275390625E-2</c:v>
                </c:pt>
                <c:pt idx="3214">
                  <c:v>2.0956420898437501E-2</c:v>
                </c:pt>
                <c:pt idx="3215">
                  <c:v>1.5417938232421876E-2</c:v>
                </c:pt>
                <c:pt idx="3216">
                  <c:v>1.0178833007812501E-2</c:v>
                </c:pt>
                <c:pt idx="3217">
                  <c:v>2.9788055419921876E-2</c:v>
                </c:pt>
                <c:pt idx="3218">
                  <c:v>2.0956420898437501E-2</c:v>
                </c:pt>
                <c:pt idx="3219">
                  <c:v>2.93389892578125E-2</c:v>
                </c:pt>
                <c:pt idx="3220">
                  <c:v>2.2902374267578126E-2</c:v>
                </c:pt>
                <c:pt idx="3221">
                  <c:v>3.0087432861328128E-2</c:v>
                </c:pt>
                <c:pt idx="3222">
                  <c:v>2.2752685546875002E-2</c:v>
                </c:pt>
                <c:pt idx="3223">
                  <c:v>2.2153930664062502E-2</c:v>
                </c:pt>
                <c:pt idx="3224">
                  <c:v>2.2902374267578126E-2</c:v>
                </c:pt>
                <c:pt idx="3225">
                  <c:v>2.4848327636718751E-2</c:v>
                </c:pt>
                <c:pt idx="3226">
                  <c:v>2.2303619384765626E-2</c:v>
                </c:pt>
                <c:pt idx="3227">
                  <c:v>3.05364990234375E-2</c:v>
                </c:pt>
                <c:pt idx="3228">
                  <c:v>2.4099884033203126E-2</c:v>
                </c:pt>
                <c:pt idx="3229">
                  <c:v>2.8291168212890627E-2</c:v>
                </c:pt>
                <c:pt idx="3230">
                  <c:v>2.5896148681640627E-2</c:v>
                </c:pt>
                <c:pt idx="3231">
                  <c:v>2.4998016357421875E-2</c:v>
                </c:pt>
                <c:pt idx="3232">
                  <c:v>2.5896148681640627E-2</c:v>
                </c:pt>
                <c:pt idx="3233">
                  <c:v>2.1704864501953126E-2</c:v>
                </c:pt>
                <c:pt idx="3234">
                  <c:v>2.9638366699218752E-2</c:v>
                </c:pt>
                <c:pt idx="3235">
                  <c:v>2.0357666015625001E-2</c:v>
                </c:pt>
                <c:pt idx="3236">
                  <c:v>2.6794281005859375E-2</c:v>
                </c:pt>
                <c:pt idx="3237">
                  <c:v>1.9908599853515625E-2</c:v>
                </c:pt>
                <c:pt idx="3238">
                  <c:v>2.8889923095703127E-2</c:v>
                </c:pt>
                <c:pt idx="3239">
                  <c:v>3.05364990234375E-2</c:v>
                </c:pt>
                <c:pt idx="3240">
                  <c:v>1.9758911132812501E-2</c:v>
                </c:pt>
                <c:pt idx="3241">
                  <c:v>2.9488677978515627E-2</c:v>
                </c:pt>
                <c:pt idx="3242">
                  <c:v>2.7991790771484375E-2</c:v>
                </c:pt>
                <c:pt idx="3243">
                  <c:v>2.3501129150390626E-2</c:v>
                </c:pt>
                <c:pt idx="3244">
                  <c:v>2.1704864501953126E-2</c:v>
                </c:pt>
                <c:pt idx="3245">
                  <c:v>1.5867004394531252E-2</c:v>
                </c:pt>
                <c:pt idx="3246">
                  <c:v>2.5147705078125002E-2</c:v>
                </c:pt>
                <c:pt idx="3247">
                  <c:v>3.4129028320312504E-2</c:v>
                </c:pt>
                <c:pt idx="3248">
                  <c:v>3.2332763671875001E-2</c:v>
                </c:pt>
                <c:pt idx="3249">
                  <c:v>3.05364990234375E-2</c:v>
                </c:pt>
                <c:pt idx="3250">
                  <c:v>2.6195526123046875E-2</c:v>
                </c:pt>
                <c:pt idx="3251">
                  <c:v>2.3501129150390626E-2</c:v>
                </c:pt>
                <c:pt idx="3252">
                  <c:v>2.9638366699218752E-2</c:v>
                </c:pt>
                <c:pt idx="3253">
                  <c:v>1.9609222412109377E-2</c:v>
                </c:pt>
                <c:pt idx="3254">
                  <c:v>2.7692413330078127E-2</c:v>
                </c:pt>
                <c:pt idx="3255">
                  <c:v>2.4848327636718751E-2</c:v>
                </c:pt>
                <c:pt idx="3256">
                  <c:v>3.0686187744140628E-2</c:v>
                </c:pt>
                <c:pt idx="3257">
                  <c:v>3.4129028320312504E-2</c:v>
                </c:pt>
                <c:pt idx="3258">
                  <c:v>3.2632141113281249E-2</c:v>
                </c:pt>
                <c:pt idx="3259">
                  <c:v>3.4877471923828125E-2</c:v>
                </c:pt>
                <c:pt idx="3260">
                  <c:v>2.9788055419921876E-2</c:v>
                </c:pt>
                <c:pt idx="3261">
                  <c:v>1.9609222412109377E-2</c:v>
                </c:pt>
                <c:pt idx="3262">
                  <c:v>2.424957275390625E-2</c:v>
                </c:pt>
                <c:pt idx="3263">
                  <c:v>2.5746459960937502E-2</c:v>
                </c:pt>
                <c:pt idx="3264">
                  <c:v>2.5596771240234375E-2</c:v>
                </c:pt>
                <c:pt idx="3265">
                  <c:v>1.9459533691406249E-2</c:v>
                </c:pt>
                <c:pt idx="3266">
                  <c:v>2.2153930664062502E-2</c:v>
                </c:pt>
                <c:pt idx="3267">
                  <c:v>2.2902374267578126E-2</c:v>
                </c:pt>
                <c:pt idx="3268">
                  <c:v>2.424957275390625E-2</c:v>
                </c:pt>
                <c:pt idx="3269">
                  <c:v>2.9189300537109376E-2</c:v>
                </c:pt>
                <c:pt idx="3270">
                  <c:v>2.8291168212890627E-2</c:v>
                </c:pt>
                <c:pt idx="3271">
                  <c:v>2.4099884033203126E-2</c:v>
                </c:pt>
                <c:pt idx="3272">
                  <c:v>1.1226654052734375E-2</c:v>
                </c:pt>
                <c:pt idx="3273">
                  <c:v>1.7363891601562501E-2</c:v>
                </c:pt>
                <c:pt idx="3274">
                  <c:v>2.9039611816406252E-2</c:v>
                </c:pt>
                <c:pt idx="3275">
                  <c:v>3.4129028320312504E-2</c:v>
                </c:pt>
                <c:pt idx="3276">
                  <c:v>3.3530273437500001E-2</c:v>
                </c:pt>
                <c:pt idx="3277">
                  <c:v>2.6794281005859375E-2</c:v>
                </c:pt>
                <c:pt idx="3278">
                  <c:v>2.3800506591796878E-2</c:v>
                </c:pt>
                <c:pt idx="3279">
                  <c:v>1.6914825439453125E-2</c:v>
                </c:pt>
                <c:pt idx="3280">
                  <c:v>2.1106109619140626E-2</c:v>
                </c:pt>
                <c:pt idx="3281">
                  <c:v>1.7962646484375001E-2</c:v>
                </c:pt>
                <c:pt idx="3282">
                  <c:v>2.185455322265625E-2</c:v>
                </c:pt>
                <c:pt idx="3283">
                  <c:v>2.3501129150390626E-2</c:v>
                </c:pt>
                <c:pt idx="3284">
                  <c:v>2.0806732177734377E-2</c:v>
                </c:pt>
                <c:pt idx="3285">
                  <c:v>2.7842102050781251E-2</c:v>
                </c:pt>
                <c:pt idx="3286">
                  <c:v>1.6615447998046876E-2</c:v>
                </c:pt>
                <c:pt idx="3287">
                  <c:v>2.4698638916015626E-2</c:v>
                </c:pt>
                <c:pt idx="3288">
                  <c:v>2.2752685546875002E-2</c:v>
                </c:pt>
                <c:pt idx="3289">
                  <c:v>2.424957275390625E-2</c:v>
                </c:pt>
                <c:pt idx="3290">
                  <c:v>2.6794281005859375E-2</c:v>
                </c:pt>
                <c:pt idx="3291">
                  <c:v>2.7842102050781251E-2</c:v>
                </c:pt>
                <c:pt idx="3292">
                  <c:v>1.9309844970703125E-2</c:v>
                </c:pt>
                <c:pt idx="3293">
                  <c:v>3.1883697509765628E-2</c:v>
                </c:pt>
                <c:pt idx="3294">
                  <c:v>1.9758911132812501E-2</c:v>
                </c:pt>
                <c:pt idx="3295">
                  <c:v>2.1704864501953126E-2</c:v>
                </c:pt>
                <c:pt idx="3296">
                  <c:v>3.158432006835938E-2</c:v>
                </c:pt>
                <c:pt idx="3297">
                  <c:v>2.9638366699218752E-2</c:v>
                </c:pt>
                <c:pt idx="3298">
                  <c:v>2.9189300537109376E-2</c:v>
                </c:pt>
                <c:pt idx="3299">
                  <c:v>1.5417938232421876E-2</c:v>
                </c:pt>
                <c:pt idx="3300">
                  <c:v>1.9160156250000001E-2</c:v>
                </c:pt>
                <c:pt idx="3301">
                  <c:v>2.9638366699218752E-2</c:v>
                </c:pt>
                <c:pt idx="3302">
                  <c:v>3.6374359130859374E-2</c:v>
                </c:pt>
                <c:pt idx="3303">
                  <c:v>2.4399261474609375E-2</c:v>
                </c:pt>
                <c:pt idx="3304">
                  <c:v>2.0806732177734377E-2</c:v>
                </c:pt>
                <c:pt idx="3305">
                  <c:v>2.4848327636718751E-2</c:v>
                </c:pt>
                <c:pt idx="3306">
                  <c:v>2.8590545654296876E-2</c:v>
                </c:pt>
                <c:pt idx="3307">
                  <c:v>1.6615447998046876E-2</c:v>
                </c:pt>
                <c:pt idx="3308">
                  <c:v>2.3501129150390626E-2</c:v>
                </c:pt>
                <c:pt idx="3309">
                  <c:v>3.3679962158203125E-2</c:v>
                </c:pt>
                <c:pt idx="3310">
                  <c:v>3.4578094482421877E-2</c:v>
                </c:pt>
                <c:pt idx="3311">
                  <c:v>2.6794281005859375E-2</c:v>
                </c:pt>
                <c:pt idx="3312">
                  <c:v>3.5176849365234374E-2</c:v>
                </c:pt>
                <c:pt idx="3313">
                  <c:v>2.6195526123046875E-2</c:v>
                </c:pt>
                <c:pt idx="3314">
                  <c:v>2.2153930664062502E-2</c:v>
                </c:pt>
                <c:pt idx="3315">
                  <c:v>2.4399261474609375E-2</c:v>
                </c:pt>
                <c:pt idx="3316">
                  <c:v>3.113525390625E-2</c:v>
                </c:pt>
                <c:pt idx="3317">
                  <c:v>2.6195526123046875E-2</c:v>
                </c:pt>
                <c:pt idx="3318">
                  <c:v>2.1405487060546877E-2</c:v>
                </c:pt>
                <c:pt idx="3319">
                  <c:v>1.6465759277343752E-2</c:v>
                </c:pt>
                <c:pt idx="3320">
                  <c:v>1.8411712646484377E-2</c:v>
                </c:pt>
                <c:pt idx="3321">
                  <c:v>2.8291168212890627E-2</c:v>
                </c:pt>
                <c:pt idx="3322">
                  <c:v>2.5896148681640627E-2</c:v>
                </c:pt>
                <c:pt idx="3323">
                  <c:v>2.93389892578125E-2</c:v>
                </c:pt>
                <c:pt idx="3324">
                  <c:v>3.3979339599609373E-2</c:v>
                </c:pt>
                <c:pt idx="3325">
                  <c:v>2.8740234375E-2</c:v>
                </c:pt>
                <c:pt idx="3326">
                  <c:v>1.8860778808593753E-2</c:v>
                </c:pt>
                <c:pt idx="3327">
                  <c:v>1.466949462890625E-2</c:v>
                </c:pt>
                <c:pt idx="3328">
                  <c:v>2.5746459960937502E-2</c:v>
                </c:pt>
                <c:pt idx="3329">
                  <c:v>2.5297393798828127E-2</c:v>
                </c:pt>
                <c:pt idx="3330">
                  <c:v>1.9758911132812501E-2</c:v>
                </c:pt>
                <c:pt idx="3331">
                  <c:v>2.1555175781250002E-2</c:v>
                </c:pt>
                <c:pt idx="3332">
                  <c:v>3.4428405761718753E-2</c:v>
                </c:pt>
                <c:pt idx="3333">
                  <c:v>2.7991790771484375E-2</c:v>
                </c:pt>
                <c:pt idx="3334">
                  <c:v>2.6045837402343751E-2</c:v>
                </c:pt>
                <c:pt idx="3335">
                  <c:v>1.9758911132812501E-2</c:v>
                </c:pt>
                <c:pt idx="3336">
                  <c:v>1.8411712646484377E-2</c:v>
                </c:pt>
                <c:pt idx="3337">
                  <c:v>2.8291168212890627E-2</c:v>
                </c:pt>
                <c:pt idx="3338">
                  <c:v>2.9937744140625E-2</c:v>
                </c:pt>
                <c:pt idx="3339">
                  <c:v>2.2752685546875002E-2</c:v>
                </c:pt>
                <c:pt idx="3340">
                  <c:v>2.7243347167968751E-2</c:v>
                </c:pt>
                <c:pt idx="3341">
                  <c:v>2.0507354736328125E-2</c:v>
                </c:pt>
                <c:pt idx="3342">
                  <c:v>2.3201751708984378E-2</c:v>
                </c:pt>
                <c:pt idx="3343">
                  <c:v>3.3380584716796877E-2</c:v>
                </c:pt>
                <c:pt idx="3344">
                  <c:v>2.3950195312500002E-2</c:v>
                </c:pt>
                <c:pt idx="3345">
                  <c:v>2.305206298828125E-2</c:v>
                </c:pt>
                <c:pt idx="3346">
                  <c:v>2.6794281005859375E-2</c:v>
                </c:pt>
                <c:pt idx="3347">
                  <c:v>2.9039611816406252E-2</c:v>
                </c:pt>
                <c:pt idx="3348">
                  <c:v>1.3921051025390626E-2</c:v>
                </c:pt>
                <c:pt idx="3349">
                  <c:v>1.8262023925781252E-2</c:v>
                </c:pt>
                <c:pt idx="3350">
                  <c:v>2.9638366699218752E-2</c:v>
                </c:pt>
                <c:pt idx="3351">
                  <c:v>3.0835876464843752E-2</c:v>
                </c:pt>
                <c:pt idx="3352">
                  <c:v>3.4129028320312504E-2</c:v>
                </c:pt>
                <c:pt idx="3353">
                  <c:v>2.0806732177734377E-2</c:v>
                </c:pt>
                <c:pt idx="3354">
                  <c:v>2.4099884033203126E-2</c:v>
                </c:pt>
                <c:pt idx="3355">
                  <c:v>2.4998016357421875E-2</c:v>
                </c:pt>
                <c:pt idx="3356">
                  <c:v>1.8711090087890625E-2</c:v>
                </c:pt>
                <c:pt idx="3357">
                  <c:v>2.8889923095703127E-2</c:v>
                </c:pt>
                <c:pt idx="3358">
                  <c:v>2.0956420898437501E-2</c:v>
                </c:pt>
                <c:pt idx="3359">
                  <c:v>1.6316070556640624E-2</c:v>
                </c:pt>
                <c:pt idx="3360">
                  <c:v>2.3950195312500002E-2</c:v>
                </c:pt>
                <c:pt idx="3361">
                  <c:v>2.2902374267578126E-2</c:v>
                </c:pt>
                <c:pt idx="3362">
                  <c:v>2.2153930664062502E-2</c:v>
                </c:pt>
                <c:pt idx="3363">
                  <c:v>2.9039611816406252E-2</c:v>
                </c:pt>
                <c:pt idx="3364">
                  <c:v>2.305206298828125E-2</c:v>
                </c:pt>
                <c:pt idx="3365">
                  <c:v>2.065704345703125E-2</c:v>
                </c:pt>
                <c:pt idx="3366">
                  <c:v>2.3201751708984378E-2</c:v>
                </c:pt>
                <c:pt idx="3367">
                  <c:v>2.6943969726562503E-2</c:v>
                </c:pt>
                <c:pt idx="3368">
                  <c:v>2.9039611816406252E-2</c:v>
                </c:pt>
                <c:pt idx="3369">
                  <c:v>2.7842102050781251E-2</c:v>
                </c:pt>
                <c:pt idx="3370">
                  <c:v>2.2752685546875002E-2</c:v>
                </c:pt>
                <c:pt idx="3371">
                  <c:v>2.7542724609375003E-2</c:v>
                </c:pt>
                <c:pt idx="3372">
                  <c:v>2.3950195312500002E-2</c:v>
                </c:pt>
                <c:pt idx="3373">
                  <c:v>2.424957275390625E-2</c:v>
                </c:pt>
                <c:pt idx="3374">
                  <c:v>2.6345214843750003E-2</c:v>
                </c:pt>
                <c:pt idx="3375">
                  <c:v>2.2602996826171878E-2</c:v>
                </c:pt>
                <c:pt idx="3376">
                  <c:v>3.113525390625E-2</c:v>
                </c:pt>
                <c:pt idx="3377">
                  <c:v>2.8740234375E-2</c:v>
                </c:pt>
                <c:pt idx="3378">
                  <c:v>3.0686187744140628E-2</c:v>
                </c:pt>
                <c:pt idx="3379">
                  <c:v>2.1405487060546877E-2</c:v>
                </c:pt>
                <c:pt idx="3380">
                  <c:v>2.4548950195312502E-2</c:v>
                </c:pt>
                <c:pt idx="3381">
                  <c:v>2.9488677978515627E-2</c:v>
                </c:pt>
                <c:pt idx="3382">
                  <c:v>2.9488677978515627E-2</c:v>
                </c:pt>
                <c:pt idx="3383">
                  <c:v>2.1106109619140626E-2</c:v>
                </c:pt>
                <c:pt idx="3384">
                  <c:v>2.4848327636718751E-2</c:v>
                </c:pt>
                <c:pt idx="3385">
                  <c:v>2.2902374267578126E-2</c:v>
                </c:pt>
                <c:pt idx="3386">
                  <c:v>1.8561401367187501E-2</c:v>
                </c:pt>
                <c:pt idx="3387">
                  <c:v>1.6615447998046876E-2</c:v>
                </c:pt>
                <c:pt idx="3388">
                  <c:v>2.185455322265625E-2</c:v>
                </c:pt>
                <c:pt idx="3389">
                  <c:v>1.9309844970703125E-2</c:v>
                </c:pt>
                <c:pt idx="3390">
                  <c:v>3.4578094482421877E-2</c:v>
                </c:pt>
                <c:pt idx="3391">
                  <c:v>3.158432006835938E-2</c:v>
                </c:pt>
                <c:pt idx="3392">
                  <c:v>1.5567626953125E-2</c:v>
                </c:pt>
                <c:pt idx="3393">
                  <c:v>1.7812957763671877E-2</c:v>
                </c:pt>
                <c:pt idx="3394">
                  <c:v>2.8889923095703127E-2</c:v>
                </c:pt>
                <c:pt idx="3395">
                  <c:v>2.6794281005859375E-2</c:v>
                </c:pt>
                <c:pt idx="3396">
                  <c:v>1.9459533691406249E-2</c:v>
                </c:pt>
                <c:pt idx="3397">
                  <c:v>2.6943969726562503E-2</c:v>
                </c:pt>
                <c:pt idx="3398">
                  <c:v>2.2602996826171878E-2</c:v>
                </c:pt>
                <c:pt idx="3399">
                  <c:v>2.7842102050781251E-2</c:v>
                </c:pt>
                <c:pt idx="3400">
                  <c:v>2.1405487060546877E-2</c:v>
                </c:pt>
                <c:pt idx="3401">
                  <c:v>1.676513671875E-2</c:v>
                </c:pt>
                <c:pt idx="3402">
                  <c:v>2.424957275390625E-2</c:v>
                </c:pt>
                <c:pt idx="3403">
                  <c:v>2.6644592285156251E-2</c:v>
                </c:pt>
                <c:pt idx="3404">
                  <c:v>2.2902374267578126E-2</c:v>
                </c:pt>
                <c:pt idx="3405">
                  <c:v>2.3351440429687502E-2</c:v>
                </c:pt>
                <c:pt idx="3406">
                  <c:v>1.9459533691406249E-2</c:v>
                </c:pt>
                <c:pt idx="3407">
                  <c:v>2.2004241943359377E-2</c:v>
                </c:pt>
                <c:pt idx="3408">
                  <c:v>3.0386810302734376E-2</c:v>
                </c:pt>
                <c:pt idx="3409">
                  <c:v>2.305206298828125E-2</c:v>
                </c:pt>
                <c:pt idx="3410">
                  <c:v>2.4698638916015626E-2</c:v>
                </c:pt>
                <c:pt idx="3411">
                  <c:v>2.3201751708984378E-2</c:v>
                </c:pt>
                <c:pt idx="3412">
                  <c:v>3.0087432861328128E-2</c:v>
                </c:pt>
                <c:pt idx="3413">
                  <c:v>2.7991790771484375E-2</c:v>
                </c:pt>
                <c:pt idx="3414">
                  <c:v>2.7991790771484375E-2</c:v>
                </c:pt>
                <c:pt idx="3415">
                  <c:v>2.4998016357421875E-2</c:v>
                </c:pt>
                <c:pt idx="3416">
                  <c:v>2.6195526123046875E-2</c:v>
                </c:pt>
                <c:pt idx="3417">
                  <c:v>2.3201751708984378E-2</c:v>
                </c:pt>
                <c:pt idx="3418">
                  <c:v>3.2632141113281249E-2</c:v>
                </c:pt>
                <c:pt idx="3419">
                  <c:v>2.4548950195312502E-2</c:v>
                </c:pt>
                <c:pt idx="3420">
                  <c:v>2.4099884033203126E-2</c:v>
                </c:pt>
                <c:pt idx="3421">
                  <c:v>2.9638366699218752E-2</c:v>
                </c:pt>
                <c:pt idx="3422">
                  <c:v>2.5746459960937502E-2</c:v>
                </c:pt>
                <c:pt idx="3423">
                  <c:v>2.125579833984375E-2</c:v>
                </c:pt>
                <c:pt idx="3424">
                  <c:v>1.9160156250000001E-2</c:v>
                </c:pt>
                <c:pt idx="3425">
                  <c:v>2.9638366699218752E-2</c:v>
                </c:pt>
                <c:pt idx="3426">
                  <c:v>2.9937744140625E-2</c:v>
                </c:pt>
                <c:pt idx="3427">
                  <c:v>2.9788055419921876E-2</c:v>
                </c:pt>
                <c:pt idx="3428">
                  <c:v>2.6494903564453127E-2</c:v>
                </c:pt>
                <c:pt idx="3429">
                  <c:v>2.6494903564453127E-2</c:v>
                </c:pt>
                <c:pt idx="3430">
                  <c:v>2.2602996826171878E-2</c:v>
                </c:pt>
                <c:pt idx="3431">
                  <c:v>2.3501129150390626E-2</c:v>
                </c:pt>
                <c:pt idx="3432">
                  <c:v>2.8440856933593751E-2</c:v>
                </c:pt>
                <c:pt idx="3433">
                  <c:v>2.5596771240234375E-2</c:v>
                </c:pt>
                <c:pt idx="3434">
                  <c:v>1.1675720214843751E-2</c:v>
                </c:pt>
                <c:pt idx="3435">
                  <c:v>1.9758911132812501E-2</c:v>
                </c:pt>
                <c:pt idx="3436">
                  <c:v>2.5896148681640627E-2</c:v>
                </c:pt>
                <c:pt idx="3437">
                  <c:v>2.8889923095703127E-2</c:v>
                </c:pt>
                <c:pt idx="3438">
                  <c:v>3.1434631347656249E-2</c:v>
                </c:pt>
                <c:pt idx="3439">
                  <c:v>2.6195526123046875E-2</c:v>
                </c:pt>
                <c:pt idx="3440">
                  <c:v>1.6316070556640624E-2</c:v>
                </c:pt>
                <c:pt idx="3441">
                  <c:v>2.3501129150390626E-2</c:v>
                </c:pt>
                <c:pt idx="3442">
                  <c:v>3.3829650878906249E-2</c:v>
                </c:pt>
                <c:pt idx="3443">
                  <c:v>2.1405487060546877E-2</c:v>
                </c:pt>
                <c:pt idx="3444">
                  <c:v>2.7393035888671875E-2</c:v>
                </c:pt>
                <c:pt idx="3445">
                  <c:v>0.41239242553710942</c:v>
                </c:pt>
                <c:pt idx="3446">
                  <c:v>2.1833596801757813</c:v>
                </c:pt>
                <c:pt idx="3447">
                  <c:v>2.1730311584472659</c:v>
                </c:pt>
                <c:pt idx="3448">
                  <c:v>1.9339782714843752</c:v>
                </c:pt>
                <c:pt idx="3449">
                  <c:v>1.7922230529785157</c:v>
                </c:pt>
                <c:pt idx="3450">
                  <c:v>1.6862434387207033</c:v>
                </c:pt>
                <c:pt idx="3451">
                  <c:v>1.6540603637695313</c:v>
                </c:pt>
                <c:pt idx="3452">
                  <c:v>1.5482304382324219</c:v>
                </c:pt>
                <c:pt idx="3453">
                  <c:v>1.2725038146972656</c:v>
                </c:pt>
                <c:pt idx="3454">
                  <c:v>0.85083068847656251</c:v>
                </c:pt>
                <c:pt idx="3455">
                  <c:v>0.65788192749023444</c:v>
                </c:pt>
                <c:pt idx="3456">
                  <c:v>0.40131546020507813</c:v>
                </c:pt>
                <c:pt idx="3457">
                  <c:v>0.17004638671875</c:v>
                </c:pt>
                <c:pt idx="3458">
                  <c:v>0.19624191284179687</c:v>
                </c:pt>
                <c:pt idx="3459">
                  <c:v>0.20941452026367188</c:v>
                </c:pt>
                <c:pt idx="3460">
                  <c:v>6.2270507812500001E-2</c:v>
                </c:pt>
                <c:pt idx="3461">
                  <c:v>-0.46897476196289067</c:v>
                </c:pt>
                <c:pt idx="3462">
                  <c:v>-0.7933502197265625</c:v>
                </c:pt>
                <c:pt idx="3463">
                  <c:v>-0.99587905883789063</c:v>
                </c:pt>
                <c:pt idx="3464">
                  <c:v>-0.97582077026367198</c:v>
                </c:pt>
                <c:pt idx="3465">
                  <c:v>-1.1520043945312501</c:v>
                </c:pt>
                <c:pt idx="3466">
                  <c:v>-1.1801458740234376</c:v>
                </c:pt>
                <c:pt idx="3467">
                  <c:v>-0.96279785156250008</c:v>
                </c:pt>
                <c:pt idx="3468">
                  <c:v>-1.2064910888671876</c:v>
                </c:pt>
                <c:pt idx="3469">
                  <c:v>-1.4165043640136719</c:v>
                </c:pt>
                <c:pt idx="3470">
                  <c:v>-1.464404754638672</c:v>
                </c:pt>
                <c:pt idx="3471">
                  <c:v>-1.5147001647949219</c:v>
                </c:pt>
                <c:pt idx="3472">
                  <c:v>-1.478924560546875</c:v>
                </c:pt>
                <c:pt idx="3473">
                  <c:v>-1.3692027282714845</c:v>
                </c:pt>
                <c:pt idx="3474">
                  <c:v>-1.2499008178710938</c:v>
                </c:pt>
                <c:pt idx="3475">
                  <c:v>-0.27318191528320313</c:v>
                </c:pt>
                <c:pt idx="3476">
                  <c:v>0.12109817504882812</c:v>
                </c:pt>
                <c:pt idx="3477">
                  <c:v>3.89190673828125E-3</c:v>
                </c:pt>
                <c:pt idx="3478">
                  <c:v>3.4578094482421877E-2</c:v>
                </c:pt>
                <c:pt idx="3479">
                  <c:v>2.305206298828125E-2</c:v>
                </c:pt>
                <c:pt idx="3480">
                  <c:v>3.0835876464843752E-2</c:v>
                </c:pt>
                <c:pt idx="3481">
                  <c:v>2.1106109619140626E-2</c:v>
                </c:pt>
                <c:pt idx="3482">
                  <c:v>1.43701171875E-2</c:v>
                </c:pt>
                <c:pt idx="3483">
                  <c:v>3.1883697509765628E-2</c:v>
                </c:pt>
                <c:pt idx="3484">
                  <c:v>3.5476226806640629E-2</c:v>
                </c:pt>
                <c:pt idx="3485">
                  <c:v>2.6494903564453127E-2</c:v>
                </c:pt>
                <c:pt idx="3486">
                  <c:v>1.9459533691406249E-2</c:v>
                </c:pt>
                <c:pt idx="3487">
                  <c:v>1.8860778808593753E-2</c:v>
                </c:pt>
                <c:pt idx="3488">
                  <c:v>1.8112335205078125E-2</c:v>
                </c:pt>
                <c:pt idx="3489">
                  <c:v>3.1883697509765628E-2</c:v>
                </c:pt>
                <c:pt idx="3490">
                  <c:v>2.9039611816406252E-2</c:v>
                </c:pt>
                <c:pt idx="3491">
                  <c:v>1.9609222412109377E-2</c:v>
                </c:pt>
                <c:pt idx="3492">
                  <c:v>2.3351440429687502E-2</c:v>
                </c:pt>
                <c:pt idx="3493">
                  <c:v>2.6494903564453127E-2</c:v>
                </c:pt>
                <c:pt idx="3494">
                  <c:v>2.7393035888671875E-2</c:v>
                </c:pt>
                <c:pt idx="3495">
                  <c:v>3.0237121582031252E-2</c:v>
                </c:pt>
                <c:pt idx="3496">
                  <c:v>2.2303619384765626E-2</c:v>
                </c:pt>
                <c:pt idx="3497">
                  <c:v>2.8590545654296876E-2</c:v>
                </c:pt>
                <c:pt idx="3498">
                  <c:v>2.7393035888671875E-2</c:v>
                </c:pt>
                <c:pt idx="3499">
                  <c:v>1.9609222412109377E-2</c:v>
                </c:pt>
                <c:pt idx="3500">
                  <c:v>2.5447082519531251E-2</c:v>
                </c:pt>
                <c:pt idx="3501">
                  <c:v>2.3501129150390626E-2</c:v>
                </c:pt>
                <c:pt idx="3502">
                  <c:v>2.5746459960937502E-2</c:v>
                </c:pt>
                <c:pt idx="3503">
                  <c:v>2.424957275390625E-2</c:v>
                </c:pt>
                <c:pt idx="3504">
                  <c:v>2.125579833984375E-2</c:v>
                </c:pt>
                <c:pt idx="3505">
                  <c:v>2.7093658447265627E-2</c:v>
                </c:pt>
                <c:pt idx="3506">
                  <c:v>3.3081207275390628E-2</c:v>
                </c:pt>
                <c:pt idx="3507">
                  <c:v>3.8919067382812499E-2</c:v>
                </c:pt>
                <c:pt idx="3508">
                  <c:v>2.5596771240234375E-2</c:v>
                </c:pt>
                <c:pt idx="3509">
                  <c:v>2.3201751708984378E-2</c:v>
                </c:pt>
                <c:pt idx="3510">
                  <c:v>2.5147705078125002E-2</c:v>
                </c:pt>
                <c:pt idx="3511">
                  <c:v>2.2602996826171878E-2</c:v>
                </c:pt>
                <c:pt idx="3512">
                  <c:v>2.2902374267578126E-2</c:v>
                </c:pt>
                <c:pt idx="3513">
                  <c:v>2.1555175781250002E-2</c:v>
                </c:pt>
                <c:pt idx="3514">
                  <c:v>2.2004241943359377E-2</c:v>
                </c:pt>
                <c:pt idx="3515">
                  <c:v>3.3081207275390628E-2</c:v>
                </c:pt>
                <c:pt idx="3516">
                  <c:v>3.1284942626953124E-2</c:v>
                </c:pt>
                <c:pt idx="3517">
                  <c:v>3.3230895996093752E-2</c:v>
                </c:pt>
                <c:pt idx="3518">
                  <c:v>2.9189300537109376E-2</c:v>
                </c:pt>
                <c:pt idx="3519">
                  <c:v>2.424957275390625E-2</c:v>
                </c:pt>
                <c:pt idx="3520">
                  <c:v>2.424957275390625E-2</c:v>
                </c:pt>
                <c:pt idx="3521">
                  <c:v>2.8590545654296876E-2</c:v>
                </c:pt>
                <c:pt idx="3522">
                  <c:v>2.4998016357421875E-2</c:v>
                </c:pt>
                <c:pt idx="3523">
                  <c:v>2.1704864501953126E-2</c:v>
                </c:pt>
                <c:pt idx="3524">
                  <c:v>2.0956420898437501E-2</c:v>
                </c:pt>
                <c:pt idx="3525">
                  <c:v>2.2752685546875002E-2</c:v>
                </c:pt>
                <c:pt idx="3526">
                  <c:v>2.4848327636718751E-2</c:v>
                </c:pt>
                <c:pt idx="3527">
                  <c:v>3.2033386230468752E-2</c:v>
                </c:pt>
                <c:pt idx="3528">
                  <c:v>2.8440856933593751E-2</c:v>
                </c:pt>
                <c:pt idx="3529">
                  <c:v>2.5896148681640627E-2</c:v>
                </c:pt>
                <c:pt idx="3530">
                  <c:v>2.4099884033203126E-2</c:v>
                </c:pt>
                <c:pt idx="3531">
                  <c:v>2.8141479492187503E-2</c:v>
                </c:pt>
                <c:pt idx="3532">
                  <c:v>3.1284942626953124E-2</c:v>
                </c:pt>
                <c:pt idx="3533">
                  <c:v>2.4399261474609375E-2</c:v>
                </c:pt>
                <c:pt idx="3534">
                  <c:v>2.3800506591796878E-2</c:v>
                </c:pt>
                <c:pt idx="3535">
                  <c:v>3.278182983398438E-2</c:v>
                </c:pt>
                <c:pt idx="3536">
                  <c:v>2.6345214843750003E-2</c:v>
                </c:pt>
                <c:pt idx="3537">
                  <c:v>2.8590545654296876E-2</c:v>
                </c:pt>
                <c:pt idx="3538">
                  <c:v>2.4099884033203126E-2</c:v>
                </c:pt>
                <c:pt idx="3539">
                  <c:v>1.4819183349609376E-2</c:v>
                </c:pt>
                <c:pt idx="3540">
                  <c:v>2.7991790771484375E-2</c:v>
                </c:pt>
                <c:pt idx="3541">
                  <c:v>3.3081207275390628E-2</c:v>
                </c:pt>
                <c:pt idx="3542">
                  <c:v>3.8170623779296878E-2</c:v>
                </c:pt>
                <c:pt idx="3543">
                  <c:v>2.9638366699218752E-2</c:v>
                </c:pt>
                <c:pt idx="3544">
                  <c:v>3.3230895996093752E-2</c:v>
                </c:pt>
                <c:pt idx="3545">
                  <c:v>3.278182983398438E-2</c:v>
                </c:pt>
                <c:pt idx="3546">
                  <c:v>1.4220428466796876E-2</c:v>
                </c:pt>
                <c:pt idx="3547">
                  <c:v>2.7393035888671875E-2</c:v>
                </c:pt>
                <c:pt idx="3548">
                  <c:v>2.125579833984375E-2</c:v>
                </c:pt>
                <c:pt idx="3549">
                  <c:v>2.065704345703125E-2</c:v>
                </c:pt>
                <c:pt idx="3550">
                  <c:v>3.6973114013671877E-2</c:v>
                </c:pt>
                <c:pt idx="3551">
                  <c:v>2.93389892578125E-2</c:v>
                </c:pt>
                <c:pt idx="3552">
                  <c:v>4.1314086914062499E-2</c:v>
                </c:pt>
                <c:pt idx="3553">
                  <c:v>3.0985565185546876E-2</c:v>
                </c:pt>
                <c:pt idx="3554">
                  <c:v>2.6045837402343751E-2</c:v>
                </c:pt>
                <c:pt idx="3555">
                  <c:v>3.0087432861328128E-2</c:v>
                </c:pt>
                <c:pt idx="3556">
                  <c:v>3.7871246337890629E-2</c:v>
                </c:pt>
                <c:pt idx="3557">
                  <c:v>3.7122802734375002E-2</c:v>
                </c:pt>
                <c:pt idx="3558">
                  <c:v>3.2332763671875001E-2</c:v>
                </c:pt>
                <c:pt idx="3559">
                  <c:v>3.742218017578125E-2</c:v>
                </c:pt>
                <c:pt idx="3560">
                  <c:v>4.2661285400390631E-2</c:v>
                </c:pt>
                <c:pt idx="3561">
                  <c:v>2.7842102050781251E-2</c:v>
                </c:pt>
                <c:pt idx="3562">
                  <c:v>2.6195526123046875E-2</c:v>
                </c:pt>
                <c:pt idx="3563">
                  <c:v>2.3800506591796878E-2</c:v>
                </c:pt>
                <c:pt idx="3564">
                  <c:v>3.6524047851562505E-2</c:v>
                </c:pt>
                <c:pt idx="3565">
                  <c:v>3.9218444824218754E-2</c:v>
                </c:pt>
                <c:pt idx="3566">
                  <c:v>3.2482452392578125E-2</c:v>
                </c:pt>
                <c:pt idx="3567">
                  <c:v>2.2902374267578126E-2</c:v>
                </c:pt>
                <c:pt idx="3568">
                  <c:v>2.4698638916015626E-2</c:v>
                </c:pt>
                <c:pt idx="3569">
                  <c:v>3.8170623779296878E-2</c:v>
                </c:pt>
                <c:pt idx="3570">
                  <c:v>2.6794281005859375E-2</c:v>
                </c:pt>
                <c:pt idx="3571">
                  <c:v>3.4578094482421877E-2</c:v>
                </c:pt>
                <c:pt idx="3572">
                  <c:v>4.1164398193359375E-2</c:v>
                </c:pt>
                <c:pt idx="3573">
                  <c:v>2.7542724609375003E-2</c:v>
                </c:pt>
                <c:pt idx="3574">
                  <c:v>2.4099884033203126E-2</c:v>
                </c:pt>
                <c:pt idx="3575">
                  <c:v>2.6195526123046875E-2</c:v>
                </c:pt>
                <c:pt idx="3576">
                  <c:v>3.1434631347656249E-2</c:v>
                </c:pt>
                <c:pt idx="3577">
                  <c:v>2.9937744140625E-2</c:v>
                </c:pt>
                <c:pt idx="3578">
                  <c:v>2.8740234375E-2</c:v>
                </c:pt>
                <c:pt idx="3579">
                  <c:v>2.7093658447265627E-2</c:v>
                </c:pt>
                <c:pt idx="3580">
                  <c:v>2.5297393798828127E-2</c:v>
                </c:pt>
                <c:pt idx="3581">
                  <c:v>2.8590545654296876E-2</c:v>
                </c:pt>
                <c:pt idx="3582">
                  <c:v>3.5027160644531249E-2</c:v>
                </c:pt>
                <c:pt idx="3583">
                  <c:v>4.0715332031250002E-2</c:v>
                </c:pt>
                <c:pt idx="3584">
                  <c:v>2.5896148681640627E-2</c:v>
                </c:pt>
                <c:pt idx="3585">
                  <c:v>3.4129028320312504E-2</c:v>
                </c:pt>
                <c:pt idx="3586">
                  <c:v>3.3679962158203125E-2</c:v>
                </c:pt>
                <c:pt idx="3587">
                  <c:v>2.4998016357421875E-2</c:v>
                </c:pt>
                <c:pt idx="3588">
                  <c:v>3.0835876464843752E-2</c:v>
                </c:pt>
                <c:pt idx="3589">
                  <c:v>3.3829650878906249E-2</c:v>
                </c:pt>
                <c:pt idx="3590">
                  <c:v>2.4698638916015626E-2</c:v>
                </c:pt>
                <c:pt idx="3591">
                  <c:v>3.6374359130859374E-2</c:v>
                </c:pt>
                <c:pt idx="3592">
                  <c:v>3.4428405761718753E-2</c:v>
                </c:pt>
                <c:pt idx="3593">
                  <c:v>3.1883697509765628E-2</c:v>
                </c:pt>
                <c:pt idx="3594">
                  <c:v>2.2752685546875002E-2</c:v>
                </c:pt>
                <c:pt idx="3595">
                  <c:v>3.3081207275390628E-2</c:v>
                </c:pt>
                <c:pt idx="3596">
                  <c:v>2.7093658447265627E-2</c:v>
                </c:pt>
                <c:pt idx="3597">
                  <c:v>3.113525390625E-2</c:v>
                </c:pt>
                <c:pt idx="3598">
                  <c:v>2.3201751708984378E-2</c:v>
                </c:pt>
                <c:pt idx="3599">
                  <c:v>3.1734008789062504E-2</c:v>
                </c:pt>
                <c:pt idx="3600">
                  <c:v>2.3800506591796878E-2</c:v>
                </c:pt>
                <c:pt idx="3601">
                  <c:v>3.2931518554687504E-2</c:v>
                </c:pt>
                <c:pt idx="3602">
                  <c:v>3.5326538085937505E-2</c:v>
                </c:pt>
                <c:pt idx="3603">
                  <c:v>2.3950195312500002E-2</c:v>
                </c:pt>
                <c:pt idx="3604">
                  <c:v>2.3201751708984378E-2</c:v>
                </c:pt>
                <c:pt idx="3605">
                  <c:v>2.7692413330078127E-2</c:v>
                </c:pt>
                <c:pt idx="3606">
                  <c:v>3.3979339599609373E-2</c:v>
                </c:pt>
                <c:pt idx="3607">
                  <c:v>3.6524047851562505E-2</c:v>
                </c:pt>
                <c:pt idx="3608">
                  <c:v>3.5027160644531249E-2</c:v>
                </c:pt>
                <c:pt idx="3609">
                  <c:v>3.4428405761718753E-2</c:v>
                </c:pt>
                <c:pt idx="3610">
                  <c:v>3.6524047851562505E-2</c:v>
                </c:pt>
                <c:pt idx="3611">
                  <c:v>2.4848327636718751E-2</c:v>
                </c:pt>
                <c:pt idx="3612">
                  <c:v>2.7393035888671875E-2</c:v>
                </c:pt>
                <c:pt idx="3613">
                  <c:v>2.6794281005859375E-2</c:v>
                </c:pt>
                <c:pt idx="3614">
                  <c:v>3.0386810302734376E-2</c:v>
                </c:pt>
                <c:pt idx="3615">
                  <c:v>3.4727783203125001E-2</c:v>
                </c:pt>
                <c:pt idx="3616">
                  <c:v>2.4998016357421875E-2</c:v>
                </c:pt>
                <c:pt idx="3617">
                  <c:v>3.6524047851562505E-2</c:v>
                </c:pt>
                <c:pt idx="3618">
                  <c:v>2.8141479492187503E-2</c:v>
                </c:pt>
                <c:pt idx="3619">
                  <c:v>3.1734008789062504E-2</c:v>
                </c:pt>
                <c:pt idx="3620">
                  <c:v>4.0415954589843754E-2</c:v>
                </c:pt>
                <c:pt idx="3621">
                  <c:v>3.3230895996093752E-2</c:v>
                </c:pt>
                <c:pt idx="3622">
                  <c:v>2.6943969726562503E-2</c:v>
                </c:pt>
                <c:pt idx="3623">
                  <c:v>2.7393035888671875E-2</c:v>
                </c:pt>
                <c:pt idx="3624">
                  <c:v>2.3950195312500002E-2</c:v>
                </c:pt>
                <c:pt idx="3625">
                  <c:v>3.5925292968750001E-2</c:v>
                </c:pt>
                <c:pt idx="3626">
                  <c:v>3.3380584716796877E-2</c:v>
                </c:pt>
                <c:pt idx="3627">
                  <c:v>2.9039611816406252E-2</c:v>
                </c:pt>
                <c:pt idx="3628">
                  <c:v>3.2183074951171876E-2</c:v>
                </c:pt>
                <c:pt idx="3629">
                  <c:v>1.9459533691406249E-2</c:v>
                </c:pt>
                <c:pt idx="3630">
                  <c:v>2.4698638916015626E-2</c:v>
                </c:pt>
                <c:pt idx="3631">
                  <c:v>2.365081787109375E-2</c:v>
                </c:pt>
                <c:pt idx="3632">
                  <c:v>1.9758911132812501E-2</c:v>
                </c:pt>
                <c:pt idx="3633">
                  <c:v>1.8860778808593753E-2</c:v>
                </c:pt>
                <c:pt idx="3634">
                  <c:v>3.3081207275390628E-2</c:v>
                </c:pt>
                <c:pt idx="3635">
                  <c:v>2.8889923095703127E-2</c:v>
                </c:pt>
                <c:pt idx="3636">
                  <c:v>3.6673736572265629E-2</c:v>
                </c:pt>
                <c:pt idx="3637">
                  <c:v>3.3380584716796877E-2</c:v>
                </c:pt>
                <c:pt idx="3638">
                  <c:v>3.05364990234375E-2</c:v>
                </c:pt>
                <c:pt idx="3639">
                  <c:v>2.6195526123046875E-2</c:v>
                </c:pt>
                <c:pt idx="3640">
                  <c:v>2.7393035888671875E-2</c:v>
                </c:pt>
                <c:pt idx="3641">
                  <c:v>2.9638366699218752E-2</c:v>
                </c:pt>
                <c:pt idx="3642">
                  <c:v>2.8889923095703127E-2</c:v>
                </c:pt>
                <c:pt idx="3643">
                  <c:v>3.2931518554687504E-2</c:v>
                </c:pt>
                <c:pt idx="3644">
                  <c:v>3.7272491455078126E-2</c:v>
                </c:pt>
                <c:pt idx="3645">
                  <c:v>3.2482452392578125E-2</c:v>
                </c:pt>
                <c:pt idx="3646">
                  <c:v>2.7243347167968751E-2</c:v>
                </c:pt>
                <c:pt idx="3647">
                  <c:v>2.8740234375E-2</c:v>
                </c:pt>
                <c:pt idx="3648">
                  <c:v>2.3950195312500002E-2</c:v>
                </c:pt>
                <c:pt idx="3649">
                  <c:v>2.3501129150390626E-2</c:v>
                </c:pt>
                <c:pt idx="3650">
                  <c:v>3.0835876464843752E-2</c:v>
                </c:pt>
                <c:pt idx="3651">
                  <c:v>3.2632141113281249E-2</c:v>
                </c:pt>
                <c:pt idx="3652">
                  <c:v>3.0386810302734376E-2</c:v>
                </c:pt>
                <c:pt idx="3653">
                  <c:v>2.9937744140625E-2</c:v>
                </c:pt>
                <c:pt idx="3654">
                  <c:v>2.9039611816406252E-2</c:v>
                </c:pt>
                <c:pt idx="3655">
                  <c:v>3.05364990234375E-2</c:v>
                </c:pt>
                <c:pt idx="3656">
                  <c:v>2.2602996826171878E-2</c:v>
                </c:pt>
                <c:pt idx="3657">
                  <c:v>2.2602996826171878E-2</c:v>
                </c:pt>
                <c:pt idx="3658">
                  <c:v>4.0565643310546878E-2</c:v>
                </c:pt>
                <c:pt idx="3659">
                  <c:v>4.2062530517578127E-2</c:v>
                </c:pt>
                <c:pt idx="3660">
                  <c:v>3.3230895996093752E-2</c:v>
                </c:pt>
                <c:pt idx="3661">
                  <c:v>2.4698638916015626E-2</c:v>
                </c:pt>
                <c:pt idx="3662">
                  <c:v>2.7093658447265627E-2</c:v>
                </c:pt>
                <c:pt idx="3663">
                  <c:v>2.8141479492187503E-2</c:v>
                </c:pt>
                <c:pt idx="3664">
                  <c:v>3.3829650878906249E-2</c:v>
                </c:pt>
                <c:pt idx="3665">
                  <c:v>3.6374359130859374E-2</c:v>
                </c:pt>
                <c:pt idx="3666">
                  <c:v>2.8440856933593751E-2</c:v>
                </c:pt>
                <c:pt idx="3667">
                  <c:v>2.6345214843750003E-2</c:v>
                </c:pt>
                <c:pt idx="3668">
                  <c:v>2.6345214843750003E-2</c:v>
                </c:pt>
                <c:pt idx="3669">
                  <c:v>3.0835876464843752E-2</c:v>
                </c:pt>
                <c:pt idx="3670">
                  <c:v>3.6374359130859374E-2</c:v>
                </c:pt>
                <c:pt idx="3671">
                  <c:v>2.6943969726562503E-2</c:v>
                </c:pt>
                <c:pt idx="3672">
                  <c:v>4.9546966552734377E-2</c:v>
                </c:pt>
                <c:pt idx="3673">
                  <c:v>3.5925292968750001E-2</c:v>
                </c:pt>
                <c:pt idx="3674">
                  <c:v>2.7842102050781251E-2</c:v>
                </c:pt>
                <c:pt idx="3675">
                  <c:v>3.0835876464843752E-2</c:v>
                </c:pt>
                <c:pt idx="3676">
                  <c:v>1.9459533691406249E-2</c:v>
                </c:pt>
                <c:pt idx="3677">
                  <c:v>2.5447082519531251E-2</c:v>
                </c:pt>
                <c:pt idx="3678">
                  <c:v>3.6374359130859374E-2</c:v>
                </c:pt>
                <c:pt idx="3679">
                  <c:v>3.622467041015625E-2</c:v>
                </c:pt>
                <c:pt idx="3680">
                  <c:v>2.7991790771484375E-2</c:v>
                </c:pt>
                <c:pt idx="3681">
                  <c:v>2.5447082519531251E-2</c:v>
                </c:pt>
                <c:pt idx="3682">
                  <c:v>2.125579833984375E-2</c:v>
                </c:pt>
                <c:pt idx="3683">
                  <c:v>2.3800506591796878E-2</c:v>
                </c:pt>
                <c:pt idx="3684">
                  <c:v>3.9517822265625002E-2</c:v>
                </c:pt>
                <c:pt idx="3685">
                  <c:v>3.861968994140625E-2</c:v>
                </c:pt>
                <c:pt idx="3686">
                  <c:v>2.7991790771484375E-2</c:v>
                </c:pt>
                <c:pt idx="3687">
                  <c:v>2.6494903564453127E-2</c:v>
                </c:pt>
                <c:pt idx="3688">
                  <c:v>2.6494903564453127E-2</c:v>
                </c:pt>
                <c:pt idx="3689">
                  <c:v>3.8470001220703126E-2</c:v>
                </c:pt>
                <c:pt idx="3690">
                  <c:v>3.2332763671875001E-2</c:v>
                </c:pt>
                <c:pt idx="3691">
                  <c:v>2.3800506591796878E-2</c:v>
                </c:pt>
                <c:pt idx="3692">
                  <c:v>1.8860778808593753E-2</c:v>
                </c:pt>
                <c:pt idx="3693">
                  <c:v>2.4998016357421875E-2</c:v>
                </c:pt>
                <c:pt idx="3694">
                  <c:v>2.0207977294921877E-2</c:v>
                </c:pt>
                <c:pt idx="3695">
                  <c:v>3.3230895996093752E-2</c:v>
                </c:pt>
                <c:pt idx="3696">
                  <c:v>2.6794281005859375E-2</c:v>
                </c:pt>
                <c:pt idx="3697">
                  <c:v>2.0058288574218749E-2</c:v>
                </c:pt>
                <c:pt idx="3698">
                  <c:v>2.6195526123046875E-2</c:v>
                </c:pt>
                <c:pt idx="3699">
                  <c:v>2.7243347167968751E-2</c:v>
                </c:pt>
                <c:pt idx="3700">
                  <c:v>3.0087432861328128E-2</c:v>
                </c:pt>
                <c:pt idx="3701">
                  <c:v>2.7243347167968751E-2</c:v>
                </c:pt>
                <c:pt idx="3702">
                  <c:v>2.7393035888671875E-2</c:v>
                </c:pt>
                <c:pt idx="3703">
                  <c:v>2.2153930664062502E-2</c:v>
                </c:pt>
                <c:pt idx="3704">
                  <c:v>3.9966888427734375E-2</c:v>
                </c:pt>
                <c:pt idx="3705">
                  <c:v>3.8919067382812499E-2</c:v>
                </c:pt>
                <c:pt idx="3706">
                  <c:v>3.1434631347656249E-2</c:v>
                </c:pt>
                <c:pt idx="3707">
                  <c:v>2.7542724609375003E-2</c:v>
                </c:pt>
                <c:pt idx="3708">
                  <c:v>2.8590545654296876E-2</c:v>
                </c:pt>
                <c:pt idx="3709">
                  <c:v>3.6074981689453126E-2</c:v>
                </c:pt>
                <c:pt idx="3710">
                  <c:v>3.2183074951171876E-2</c:v>
                </c:pt>
                <c:pt idx="3711">
                  <c:v>2.6045837402343751E-2</c:v>
                </c:pt>
                <c:pt idx="3712">
                  <c:v>3.3230895996093752E-2</c:v>
                </c:pt>
                <c:pt idx="3713">
                  <c:v>3.3679962158203125E-2</c:v>
                </c:pt>
                <c:pt idx="3714">
                  <c:v>2.5447082519531251E-2</c:v>
                </c:pt>
                <c:pt idx="3715">
                  <c:v>2.6195526123046875E-2</c:v>
                </c:pt>
                <c:pt idx="3716">
                  <c:v>3.4129028320312504E-2</c:v>
                </c:pt>
                <c:pt idx="3717">
                  <c:v>3.1883697509765628E-2</c:v>
                </c:pt>
                <c:pt idx="3718">
                  <c:v>3.2332763671875001E-2</c:v>
                </c:pt>
                <c:pt idx="3719">
                  <c:v>2.1405487060546877E-2</c:v>
                </c:pt>
                <c:pt idx="3720">
                  <c:v>2.6943969726562503E-2</c:v>
                </c:pt>
                <c:pt idx="3721">
                  <c:v>2.8440856933593751E-2</c:v>
                </c:pt>
                <c:pt idx="3722">
                  <c:v>2.8440856933593751E-2</c:v>
                </c:pt>
                <c:pt idx="3723">
                  <c:v>2.9788055419921876E-2</c:v>
                </c:pt>
                <c:pt idx="3724">
                  <c:v>2.7542724609375003E-2</c:v>
                </c:pt>
                <c:pt idx="3725">
                  <c:v>2.8740234375E-2</c:v>
                </c:pt>
                <c:pt idx="3726">
                  <c:v>2.7842102050781251E-2</c:v>
                </c:pt>
                <c:pt idx="3727">
                  <c:v>3.278182983398438E-2</c:v>
                </c:pt>
                <c:pt idx="3728">
                  <c:v>2.0207977294921877E-2</c:v>
                </c:pt>
                <c:pt idx="3729">
                  <c:v>2.3800506591796878E-2</c:v>
                </c:pt>
                <c:pt idx="3730">
                  <c:v>2.4548950195312502E-2</c:v>
                </c:pt>
                <c:pt idx="3731">
                  <c:v>2.065704345703125E-2</c:v>
                </c:pt>
                <c:pt idx="3732">
                  <c:v>3.0087432861328128E-2</c:v>
                </c:pt>
                <c:pt idx="3733">
                  <c:v>2.4848327636718751E-2</c:v>
                </c:pt>
                <c:pt idx="3734">
                  <c:v>2.6045837402343751E-2</c:v>
                </c:pt>
                <c:pt idx="3735">
                  <c:v>2.0207977294921877E-2</c:v>
                </c:pt>
                <c:pt idx="3736">
                  <c:v>2.4998016357421875E-2</c:v>
                </c:pt>
                <c:pt idx="3737">
                  <c:v>4.2960662841796879E-2</c:v>
                </c:pt>
                <c:pt idx="3738">
                  <c:v>3.9368133544921878E-2</c:v>
                </c:pt>
                <c:pt idx="3739">
                  <c:v>3.3530273437500001E-2</c:v>
                </c:pt>
                <c:pt idx="3740">
                  <c:v>2.5596771240234375E-2</c:v>
                </c:pt>
                <c:pt idx="3741">
                  <c:v>3.0386810302734376E-2</c:v>
                </c:pt>
                <c:pt idx="3742">
                  <c:v>2.365081787109375E-2</c:v>
                </c:pt>
                <c:pt idx="3743">
                  <c:v>2.5297393798828127E-2</c:v>
                </c:pt>
                <c:pt idx="3744">
                  <c:v>3.622467041015625E-2</c:v>
                </c:pt>
                <c:pt idx="3745">
                  <c:v>3.4578094482421877E-2</c:v>
                </c:pt>
                <c:pt idx="3746">
                  <c:v>2.7093658447265627E-2</c:v>
                </c:pt>
                <c:pt idx="3747">
                  <c:v>2.125579833984375E-2</c:v>
                </c:pt>
                <c:pt idx="3748">
                  <c:v>3.5775604248046877E-2</c:v>
                </c:pt>
                <c:pt idx="3749">
                  <c:v>3.7122802734375002E-2</c:v>
                </c:pt>
                <c:pt idx="3750">
                  <c:v>3.1883697509765628E-2</c:v>
                </c:pt>
                <c:pt idx="3751">
                  <c:v>3.6374359130859374E-2</c:v>
                </c:pt>
                <c:pt idx="3752">
                  <c:v>2.4548950195312502E-2</c:v>
                </c:pt>
                <c:pt idx="3753">
                  <c:v>2.6345214843750003E-2</c:v>
                </c:pt>
                <c:pt idx="3754">
                  <c:v>3.0835876464843752E-2</c:v>
                </c:pt>
                <c:pt idx="3755">
                  <c:v>3.0686187744140628E-2</c:v>
                </c:pt>
                <c:pt idx="3756">
                  <c:v>2.5596771240234375E-2</c:v>
                </c:pt>
                <c:pt idx="3757">
                  <c:v>2.7542724609375003E-2</c:v>
                </c:pt>
                <c:pt idx="3758">
                  <c:v>3.3380584716796877E-2</c:v>
                </c:pt>
                <c:pt idx="3759">
                  <c:v>3.8320312500000002E-2</c:v>
                </c:pt>
                <c:pt idx="3760">
                  <c:v>3.0686187744140628E-2</c:v>
                </c:pt>
                <c:pt idx="3761">
                  <c:v>2.93389892578125E-2</c:v>
                </c:pt>
                <c:pt idx="3762">
                  <c:v>3.2332763671875001E-2</c:v>
                </c:pt>
                <c:pt idx="3763">
                  <c:v>3.2482452392578125E-2</c:v>
                </c:pt>
                <c:pt idx="3764">
                  <c:v>3.4578094482421877E-2</c:v>
                </c:pt>
                <c:pt idx="3765">
                  <c:v>3.0985565185546876E-2</c:v>
                </c:pt>
                <c:pt idx="3766">
                  <c:v>2.0507354736328125E-2</c:v>
                </c:pt>
                <c:pt idx="3767">
                  <c:v>2.7243347167968751E-2</c:v>
                </c:pt>
                <c:pt idx="3768">
                  <c:v>3.113525390625E-2</c:v>
                </c:pt>
                <c:pt idx="3769">
                  <c:v>3.0835876464843752E-2</c:v>
                </c:pt>
                <c:pt idx="3770">
                  <c:v>3.5625915527343753E-2</c:v>
                </c:pt>
                <c:pt idx="3771">
                  <c:v>2.8740234375E-2</c:v>
                </c:pt>
              </c:numCache>
            </c:numRef>
          </c:yVal>
          <c:smooth val="0"/>
          <c:extLst>
            <c:ext xmlns:c16="http://schemas.microsoft.com/office/drawing/2014/chart" uri="{C3380CC4-5D6E-409C-BE32-E72D297353CC}">
              <c16:uniqueId val="{00000000-2F95-46A8-A5EA-9C9A2AB13AFA}"/>
            </c:ext>
          </c:extLst>
        </c:ser>
        <c:dLbls>
          <c:showLegendKey val="0"/>
          <c:showVal val="0"/>
          <c:showCatName val="0"/>
          <c:showSerName val="0"/>
          <c:showPercent val="0"/>
          <c:showBubbleSize val="0"/>
        </c:dLbls>
        <c:axId val="481898880"/>
        <c:axId val="481896584"/>
      </c:scatterChart>
      <c:valAx>
        <c:axId val="481898880"/>
        <c:scaling>
          <c:orientation val="minMax"/>
          <c:max val="37"/>
          <c:min val="5"/>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400" baseline="0"/>
                  <a:t>Time (s)</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0" sourceLinked="0"/>
        <c:majorTickMark val="none"/>
        <c:minorTickMark val="none"/>
        <c:tickLblPos val="low"/>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481896584"/>
        <c:crosses val="autoZero"/>
        <c:crossBetween val="midCat"/>
      </c:valAx>
      <c:valAx>
        <c:axId val="481896584"/>
        <c:scaling>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400"/>
                  <a:t>Acceleration (m/s</a:t>
                </a:r>
                <a:r>
                  <a:rPr lang="en-US" sz="2400" baseline="30000"/>
                  <a:t>2</a:t>
                </a:r>
                <a:r>
                  <a:rPr lang="en-US" sz="2400"/>
                  <a:t>)</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481898880"/>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scatterChart>
        <c:scatterStyle val="lineMarker"/>
        <c:varyColors val="0"/>
        <c:ser>
          <c:idx val="1"/>
          <c:order val="0"/>
          <c:tx>
            <c:strRef>
              <c:f>'Raw Data'!$C$1</c:f>
              <c:strCache>
                <c:ptCount val="1"/>
                <c:pt idx="0">
                  <c:v>Acceleration y (m/s^2)</c:v>
                </c:pt>
              </c:strCache>
            </c:strRef>
          </c:tx>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'Raw Data'!$A$2:$A$3773</c:f>
              <c:numCache>
                <c:formatCode>General</c:formatCode>
                <c:ptCount val="3772"/>
                <c:pt idx="0">
                  <c:v>0</c:v>
                </c:pt>
                <c:pt idx="1">
                  <c:v>9.9320000008447096E-3</c:v>
                </c:pt>
                <c:pt idx="2">
                  <c:v>1.9862999994074926E-2</c:v>
                </c:pt>
                <c:pt idx="3">
                  <c:v>2.9794999994919635E-2</c:v>
                </c:pt>
                <c:pt idx="4">
                  <c:v>3.9726000002701767E-2</c:v>
                </c:pt>
                <c:pt idx="5">
                  <c:v>4.9658000003546476E-2</c:v>
                </c:pt>
                <c:pt idx="6">
                  <c:v>5.9588999996776693E-2</c:v>
                </c:pt>
                <c:pt idx="7">
                  <c:v>6.9520999997621402E-2</c:v>
                </c:pt>
                <c:pt idx="8">
                  <c:v>7.9452000005403534E-2</c:v>
                </c:pt>
                <c:pt idx="9">
                  <c:v>8.9384000006248243E-2</c:v>
                </c:pt>
                <c:pt idx="10">
                  <c:v>9.9314999999478459E-2</c:v>
                </c:pt>
                <c:pt idx="11">
                  <c:v>0.10924700000032317</c:v>
                </c:pt>
                <c:pt idx="12">
                  <c:v>0.11917799999355339</c:v>
                </c:pt>
                <c:pt idx="13">
                  <c:v>0.12910999999439809</c:v>
                </c:pt>
                <c:pt idx="14">
                  <c:v>0.13904100000218023</c:v>
                </c:pt>
                <c:pt idx="15">
                  <c:v>0.14897300000302494</c:v>
                </c:pt>
                <c:pt idx="16">
                  <c:v>0.15890399999625515</c:v>
                </c:pt>
                <c:pt idx="17">
                  <c:v>0.16883599999709986</c:v>
                </c:pt>
                <c:pt idx="18">
                  <c:v>0.17876700000488199</c:v>
                </c:pt>
                <c:pt idx="19">
                  <c:v>0.1886990000057267</c:v>
                </c:pt>
                <c:pt idx="20">
                  <c:v>0.19862999999895692</c:v>
                </c:pt>
                <c:pt idx="21">
                  <c:v>0.20856199999980163</c:v>
                </c:pt>
                <c:pt idx="22">
                  <c:v>0.21849299999303184</c:v>
                </c:pt>
                <c:pt idx="23">
                  <c:v>0.22842499999387655</c:v>
                </c:pt>
                <c:pt idx="24">
                  <c:v>0.23835600000165869</c:v>
                </c:pt>
                <c:pt idx="25">
                  <c:v>0.2482880000025034</c:v>
                </c:pt>
                <c:pt idx="26">
                  <c:v>0.25821899999573361</c:v>
                </c:pt>
                <c:pt idx="27">
                  <c:v>0.26815099999657832</c:v>
                </c:pt>
                <c:pt idx="28">
                  <c:v>0.27808200000436045</c:v>
                </c:pt>
                <c:pt idx="29">
                  <c:v>0.28801400000520516</c:v>
                </c:pt>
                <c:pt idx="30">
                  <c:v>0.29794499999843538</c:v>
                </c:pt>
                <c:pt idx="31">
                  <c:v>0.30787699999928009</c:v>
                </c:pt>
                <c:pt idx="32">
                  <c:v>0.31780800000706222</c:v>
                </c:pt>
                <c:pt idx="33">
                  <c:v>0.32773999999335501</c:v>
                </c:pt>
                <c:pt idx="34">
                  <c:v>0.33767100000113714</c:v>
                </c:pt>
                <c:pt idx="35">
                  <c:v>0.34760300000198185</c:v>
                </c:pt>
                <c:pt idx="36">
                  <c:v>0.35753399999521207</c:v>
                </c:pt>
                <c:pt idx="37">
                  <c:v>0.36746599999605678</c:v>
                </c:pt>
                <c:pt idx="38">
                  <c:v>0.37739700000383891</c:v>
                </c:pt>
                <c:pt idx="39">
                  <c:v>0.38732900000468362</c:v>
                </c:pt>
                <c:pt idx="40">
                  <c:v>0.39725999999791384</c:v>
                </c:pt>
                <c:pt idx="41">
                  <c:v>0.40719199999875855</c:v>
                </c:pt>
                <c:pt idx="42">
                  <c:v>0.41712300000654068</c:v>
                </c:pt>
                <c:pt idx="43">
                  <c:v>0.42705499999283347</c:v>
                </c:pt>
                <c:pt idx="44">
                  <c:v>0.4369860000006156</c:v>
                </c:pt>
                <c:pt idx="45">
                  <c:v>0.44691800000146031</c:v>
                </c:pt>
                <c:pt idx="46">
                  <c:v>0.45684899999469053</c:v>
                </c:pt>
                <c:pt idx="47">
                  <c:v>0.46678099999553524</c:v>
                </c:pt>
                <c:pt idx="48">
                  <c:v>0.47671200000331737</c:v>
                </c:pt>
                <c:pt idx="49">
                  <c:v>0.48664400000416208</c:v>
                </c:pt>
                <c:pt idx="50">
                  <c:v>0.4965749999973923</c:v>
                </c:pt>
                <c:pt idx="51">
                  <c:v>0.50650699999823701</c:v>
                </c:pt>
                <c:pt idx="52">
                  <c:v>0.51643800000601914</c:v>
                </c:pt>
                <c:pt idx="53">
                  <c:v>0.52637000000686385</c:v>
                </c:pt>
                <c:pt idx="54">
                  <c:v>0.53630100000009406</c:v>
                </c:pt>
                <c:pt idx="55">
                  <c:v>0.54623300000093877</c:v>
                </c:pt>
                <c:pt idx="56">
                  <c:v>0.55616399999416899</c:v>
                </c:pt>
                <c:pt idx="57">
                  <c:v>0.5660959999950137</c:v>
                </c:pt>
                <c:pt idx="58">
                  <c:v>0.57602700000279583</c:v>
                </c:pt>
                <c:pt idx="59">
                  <c:v>0.58595900000364054</c:v>
                </c:pt>
                <c:pt idx="60">
                  <c:v>0.59588999999687076</c:v>
                </c:pt>
                <c:pt idx="61">
                  <c:v>0.60582199999771547</c:v>
                </c:pt>
                <c:pt idx="62">
                  <c:v>0.6157530000054976</c:v>
                </c:pt>
                <c:pt idx="63">
                  <c:v>0.62568500000634231</c:v>
                </c:pt>
                <c:pt idx="64">
                  <c:v>0.63561599999957252</c:v>
                </c:pt>
                <c:pt idx="65">
                  <c:v>0.64554800000041723</c:v>
                </c:pt>
                <c:pt idx="66">
                  <c:v>0.65547899999364745</c:v>
                </c:pt>
                <c:pt idx="67">
                  <c:v>0.66541099999449216</c:v>
                </c:pt>
                <c:pt idx="68">
                  <c:v>0.67534087499370798</c:v>
                </c:pt>
                <c:pt idx="69">
                  <c:v>0.68527287499455269</c:v>
                </c:pt>
                <c:pt idx="70">
                  <c:v>0.69520387500233483</c:v>
                </c:pt>
                <c:pt idx="71">
                  <c:v>0.70513587500317954</c:v>
                </c:pt>
                <c:pt idx="72">
                  <c:v>0.71506687499640975</c:v>
                </c:pt>
                <c:pt idx="73">
                  <c:v>0.72499887499725446</c:v>
                </c:pt>
                <c:pt idx="74">
                  <c:v>0.73492987500503659</c:v>
                </c:pt>
                <c:pt idx="75">
                  <c:v>0.7448618750058813</c:v>
                </c:pt>
                <c:pt idx="76">
                  <c:v>0.75479287499911152</c:v>
                </c:pt>
                <c:pt idx="77">
                  <c:v>0.76472487499995623</c:v>
                </c:pt>
                <c:pt idx="78">
                  <c:v>0.77465587499318644</c:v>
                </c:pt>
                <c:pt idx="79">
                  <c:v>0.78458787499403115</c:v>
                </c:pt>
                <c:pt idx="80">
                  <c:v>0.79451887500181329</c:v>
                </c:pt>
                <c:pt idx="81">
                  <c:v>0.80445087500265799</c:v>
                </c:pt>
                <c:pt idx="82">
                  <c:v>0.81438187499588821</c:v>
                </c:pt>
                <c:pt idx="83">
                  <c:v>0.82431387499673292</c:v>
                </c:pt>
                <c:pt idx="84">
                  <c:v>0.83424487500451505</c:v>
                </c:pt>
                <c:pt idx="85">
                  <c:v>0.84417687500535976</c:v>
                </c:pt>
                <c:pt idx="86">
                  <c:v>0.85410787499858998</c:v>
                </c:pt>
                <c:pt idx="87">
                  <c:v>0.86403987499943469</c:v>
                </c:pt>
                <c:pt idx="88">
                  <c:v>0.87397087500721682</c:v>
                </c:pt>
                <c:pt idx="89">
                  <c:v>0.88390287499350961</c:v>
                </c:pt>
                <c:pt idx="90">
                  <c:v>0.89383387500129174</c:v>
                </c:pt>
                <c:pt idx="91">
                  <c:v>0.90376587500213645</c:v>
                </c:pt>
                <c:pt idx="92">
                  <c:v>0.91369687499536667</c:v>
                </c:pt>
                <c:pt idx="93">
                  <c:v>0.92362887499621138</c:v>
                </c:pt>
                <c:pt idx="94">
                  <c:v>0.93355987500399351</c:v>
                </c:pt>
                <c:pt idx="95">
                  <c:v>0.94349187500483822</c:v>
                </c:pt>
                <c:pt idx="96">
                  <c:v>0.95342287499806844</c:v>
                </c:pt>
                <c:pt idx="97">
                  <c:v>0.96335487499891315</c:v>
                </c:pt>
                <c:pt idx="98">
                  <c:v>0.97328587500669528</c:v>
                </c:pt>
                <c:pt idx="99">
                  <c:v>0.98321787499298807</c:v>
                </c:pt>
                <c:pt idx="100">
                  <c:v>0.9931488750007702</c:v>
                </c:pt>
                <c:pt idx="101">
                  <c:v>1.0030808750016149</c:v>
                </c:pt>
                <c:pt idx="102">
                  <c:v>1.0130118749948451</c:v>
                </c:pt>
                <c:pt idx="103">
                  <c:v>1.0229438749956898</c:v>
                </c:pt>
                <c:pt idx="104">
                  <c:v>1.032874875003472</c:v>
                </c:pt>
                <c:pt idx="105">
                  <c:v>1.0428068750043167</c:v>
                </c:pt>
                <c:pt idx="106">
                  <c:v>1.0527378749975469</c:v>
                </c:pt>
                <c:pt idx="107">
                  <c:v>1.0626698749983916</c:v>
                </c:pt>
                <c:pt idx="108">
                  <c:v>1.0726008750061737</c:v>
                </c:pt>
                <c:pt idx="109">
                  <c:v>1.0825328750070184</c:v>
                </c:pt>
                <c:pt idx="110">
                  <c:v>1.0924638750002487</c:v>
                </c:pt>
                <c:pt idx="111">
                  <c:v>1.1023958750010934</c:v>
                </c:pt>
                <c:pt idx="112">
                  <c:v>1.1123268749943236</c:v>
                </c:pt>
                <c:pt idx="113">
                  <c:v>1.1222588749951683</c:v>
                </c:pt>
                <c:pt idx="114">
                  <c:v>1.1321898750029504</c:v>
                </c:pt>
                <c:pt idx="115">
                  <c:v>1.1421218750037951</c:v>
                </c:pt>
                <c:pt idx="116">
                  <c:v>1.1520528749970254</c:v>
                </c:pt>
                <c:pt idx="117">
                  <c:v>1.1619848749978701</c:v>
                </c:pt>
                <c:pt idx="118">
                  <c:v>1.1719158750056522</c:v>
                </c:pt>
                <c:pt idx="119">
                  <c:v>1.1818478750064969</c:v>
                </c:pt>
                <c:pt idx="120">
                  <c:v>1.1917788749997271</c:v>
                </c:pt>
                <c:pt idx="121">
                  <c:v>1.2017108750005718</c:v>
                </c:pt>
                <c:pt idx="122">
                  <c:v>1.211641874993802</c:v>
                </c:pt>
                <c:pt idx="123">
                  <c:v>1.2215738749946468</c:v>
                </c:pt>
                <c:pt idx="124">
                  <c:v>1.2315048750024289</c:v>
                </c:pt>
                <c:pt idx="125">
                  <c:v>1.2414368750032736</c:v>
                </c:pt>
                <c:pt idx="126">
                  <c:v>1.2513678749965038</c:v>
                </c:pt>
                <c:pt idx="127">
                  <c:v>1.2612998749973485</c:v>
                </c:pt>
                <c:pt idx="128">
                  <c:v>1.2712308750051307</c:v>
                </c:pt>
                <c:pt idx="129">
                  <c:v>1.2811628750059754</c:v>
                </c:pt>
                <c:pt idx="130">
                  <c:v>1.2910938749992056</c:v>
                </c:pt>
                <c:pt idx="131">
                  <c:v>1.3010258750000503</c:v>
                </c:pt>
                <c:pt idx="132">
                  <c:v>1.3109568749932805</c:v>
                </c:pt>
                <c:pt idx="133">
                  <c:v>1.3208888749941252</c:v>
                </c:pt>
                <c:pt idx="134">
                  <c:v>1.3308198750019073</c:v>
                </c:pt>
                <c:pt idx="135">
                  <c:v>1.3407518750027521</c:v>
                </c:pt>
                <c:pt idx="136">
                  <c:v>1.3506828749959823</c:v>
                </c:pt>
                <c:pt idx="137">
                  <c:v>1.360614874996827</c:v>
                </c:pt>
                <c:pt idx="138">
                  <c:v>1.3705458750046091</c:v>
                </c:pt>
                <c:pt idx="139">
                  <c:v>1.3804778750054538</c:v>
                </c:pt>
                <c:pt idx="140">
                  <c:v>1.390408874998684</c:v>
                </c:pt>
                <c:pt idx="141">
                  <c:v>1.4003408749995288</c:v>
                </c:pt>
                <c:pt idx="142">
                  <c:v>1.4102718750073109</c:v>
                </c:pt>
                <c:pt idx="143">
                  <c:v>1.4202038749936037</c:v>
                </c:pt>
                <c:pt idx="144">
                  <c:v>1.4301348750013858</c:v>
                </c:pt>
                <c:pt idx="145">
                  <c:v>1.4400668750022305</c:v>
                </c:pt>
                <c:pt idx="146">
                  <c:v>1.4499978749954607</c:v>
                </c:pt>
                <c:pt idx="147">
                  <c:v>1.4599298749963054</c:v>
                </c:pt>
                <c:pt idx="148">
                  <c:v>1.4698608750040876</c:v>
                </c:pt>
                <c:pt idx="149">
                  <c:v>1.4797928750049323</c:v>
                </c:pt>
                <c:pt idx="150">
                  <c:v>1.4897238749981625</c:v>
                </c:pt>
                <c:pt idx="151">
                  <c:v>1.4996558749990072</c:v>
                </c:pt>
                <c:pt idx="152">
                  <c:v>1.5095868750067893</c:v>
                </c:pt>
                <c:pt idx="153">
                  <c:v>1.5195188749930821</c:v>
                </c:pt>
                <c:pt idx="154">
                  <c:v>1.5294498750008643</c:v>
                </c:pt>
                <c:pt idx="155">
                  <c:v>1.539381875001709</c:v>
                </c:pt>
                <c:pt idx="156">
                  <c:v>1.5493128749949392</c:v>
                </c:pt>
                <c:pt idx="157">
                  <c:v>1.5592448749957839</c:v>
                </c:pt>
                <c:pt idx="158">
                  <c:v>1.569175875003566</c:v>
                </c:pt>
                <c:pt idx="159">
                  <c:v>1.5791078750044107</c:v>
                </c:pt>
                <c:pt idx="160">
                  <c:v>1.589038874997641</c:v>
                </c:pt>
                <c:pt idx="161">
                  <c:v>1.5989708749984857</c:v>
                </c:pt>
                <c:pt idx="162">
                  <c:v>1.6089018750062678</c:v>
                </c:pt>
                <c:pt idx="163">
                  <c:v>1.6188338750071125</c:v>
                </c:pt>
                <c:pt idx="164">
                  <c:v>1.6287648750003427</c:v>
                </c:pt>
                <c:pt idx="165">
                  <c:v>1.6386968750011874</c:v>
                </c:pt>
                <c:pt idx="166">
                  <c:v>1.6486278749944177</c:v>
                </c:pt>
                <c:pt idx="167">
                  <c:v>1.6585598749952624</c:v>
                </c:pt>
                <c:pt idx="168">
                  <c:v>1.6684908750030445</c:v>
                </c:pt>
                <c:pt idx="169">
                  <c:v>1.6784229166660225</c:v>
                </c:pt>
                <c:pt idx="170">
                  <c:v>1.6883539166738046</c:v>
                </c:pt>
                <c:pt idx="171">
                  <c:v>1.6982859166600974</c:v>
                </c:pt>
                <c:pt idx="172">
                  <c:v>1.7082169166678796</c:v>
                </c:pt>
                <c:pt idx="173">
                  <c:v>1.7181489166687243</c:v>
                </c:pt>
                <c:pt idx="174">
                  <c:v>1.7280799166619545</c:v>
                </c:pt>
                <c:pt idx="175">
                  <c:v>1.7380119166627992</c:v>
                </c:pt>
                <c:pt idx="176">
                  <c:v>1.7479429166705813</c:v>
                </c:pt>
                <c:pt idx="177">
                  <c:v>1.757874916671426</c:v>
                </c:pt>
                <c:pt idx="178">
                  <c:v>1.7678059166646563</c:v>
                </c:pt>
                <c:pt idx="179">
                  <c:v>1.777737916665501</c:v>
                </c:pt>
                <c:pt idx="180">
                  <c:v>1.7876689166732831</c:v>
                </c:pt>
                <c:pt idx="181">
                  <c:v>1.7976009166595759</c:v>
                </c:pt>
                <c:pt idx="182">
                  <c:v>1.807531916667358</c:v>
                </c:pt>
                <c:pt idx="183">
                  <c:v>1.8174639166682027</c:v>
                </c:pt>
                <c:pt idx="184">
                  <c:v>1.8273949166614329</c:v>
                </c:pt>
                <c:pt idx="185">
                  <c:v>1.8373269166622777</c:v>
                </c:pt>
                <c:pt idx="186">
                  <c:v>1.8472579166700598</c:v>
                </c:pt>
                <c:pt idx="187">
                  <c:v>1.8571899166709045</c:v>
                </c:pt>
                <c:pt idx="188">
                  <c:v>1.8671209166641347</c:v>
                </c:pt>
                <c:pt idx="189">
                  <c:v>1.8770529166649794</c:v>
                </c:pt>
                <c:pt idx="190">
                  <c:v>1.8869839166727616</c:v>
                </c:pt>
                <c:pt idx="191">
                  <c:v>1.8969159166736063</c:v>
                </c:pt>
                <c:pt idx="192">
                  <c:v>1.9068469166668365</c:v>
                </c:pt>
                <c:pt idx="193">
                  <c:v>1.9167789166676812</c:v>
                </c:pt>
                <c:pt idx="194">
                  <c:v>1.9267099166609114</c:v>
                </c:pt>
                <c:pt idx="195">
                  <c:v>1.9366419166617561</c:v>
                </c:pt>
                <c:pt idx="196">
                  <c:v>1.9465729166695382</c:v>
                </c:pt>
                <c:pt idx="197">
                  <c:v>1.956504916670383</c:v>
                </c:pt>
                <c:pt idx="198">
                  <c:v>1.9664359166636132</c:v>
                </c:pt>
                <c:pt idx="199">
                  <c:v>1.9763679166644579</c:v>
                </c:pt>
                <c:pt idx="200">
                  <c:v>1.98629891667224</c:v>
                </c:pt>
                <c:pt idx="201">
                  <c:v>1.9962309166730847</c:v>
                </c:pt>
                <c:pt idx="202">
                  <c:v>2.0061619166663149</c:v>
                </c:pt>
                <c:pt idx="203">
                  <c:v>2.0160939166671596</c:v>
                </c:pt>
                <c:pt idx="204">
                  <c:v>2.0260249166603899</c:v>
                </c:pt>
                <c:pt idx="205">
                  <c:v>2.0359569166612346</c:v>
                </c:pt>
                <c:pt idx="206">
                  <c:v>2.0458879166690167</c:v>
                </c:pt>
                <c:pt idx="207">
                  <c:v>2.0558199166698614</c:v>
                </c:pt>
                <c:pt idx="208">
                  <c:v>2.0657509166630916</c:v>
                </c:pt>
                <c:pt idx="209">
                  <c:v>2.0756829166639363</c:v>
                </c:pt>
                <c:pt idx="210">
                  <c:v>2.0856139166717185</c:v>
                </c:pt>
                <c:pt idx="211">
                  <c:v>2.0955459166725632</c:v>
                </c:pt>
                <c:pt idx="212">
                  <c:v>2.1054769166657934</c:v>
                </c:pt>
                <c:pt idx="213">
                  <c:v>2.1154089166666381</c:v>
                </c:pt>
                <c:pt idx="214">
                  <c:v>2.1253399166598683</c:v>
                </c:pt>
                <c:pt idx="215">
                  <c:v>2.135271916660713</c:v>
                </c:pt>
                <c:pt idx="216">
                  <c:v>2.1452029166684952</c:v>
                </c:pt>
                <c:pt idx="217">
                  <c:v>2.1551349166693399</c:v>
                </c:pt>
                <c:pt idx="218">
                  <c:v>2.1650659166625701</c:v>
                </c:pt>
                <c:pt idx="219">
                  <c:v>2.1749979166634148</c:v>
                </c:pt>
                <c:pt idx="220">
                  <c:v>2.1849289166711969</c:v>
                </c:pt>
                <c:pt idx="221">
                  <c:v>2.1948609166720416</c:v>
                </c:pt>
                <c:pt idx="222">
                  <c:v>2.2047919166652719</c:v>
                </c:pt>
                <c:pt idx="223">
                  <c:v>2.2147239166661166</c:v>
                </c:pt>
                <c:pt idx="224">
                  <c:v>2.2246549166738987</c:v>
                </c:pt>
                <c:pt idx="225">
                  <c:v>2.2345869166601915</c:v>
                </c:pt>
                <c:pt idx="226">
                  <c:v>2.2445179166679736</c:v>
                </c:pt>
                <c:pt idx="227">
                  <c:v>2.2544499166688183</c:v>
                </c:pt>
                <c:pt idx="228">
                  <c:v>2.2643809166620485</c:v>
                </c:pt>
                <c:pt idx="229">
                  <c:v>2.2743129166628933</c:v>
                </c:pt>
                <c:pt idx="230">
                  <c:v>2.2842439166706754</c:v>
                </c:pt>
                <c:pt idx="231">
                  <c:v>2.2941759166715201</c:v>
                </c:pt>
                <c:pt idx="232">
                  <c:v>2.3041069166647503</c:v>
                </c:pt>
                <c:pt idx="233">
                  <c:v>2.314038916665595</c:v>
                </c:pt>
                <c:pt idx="234">
                  <c:v>2.3239699166733772</c:v>
                </c:pt>
                <c:pt idx="235">
                  <c:v>2.33390191665967</c:v>
                </c:pt>
                <c:pt idx="236">
                  <c:v>2.3438329166674521</c:v>
                </c:pt>
                <c:pt idx="237">
                  <c:v>2.3537649166682968</c:v>
                </c:pt>
                <c:pt idx="238">
                  <c:v>2.363695916661527</c:v>
                </c:pt>
                <c:pt idx="239">
                  <c:v>2.3736279166623717</c:v>
                </c:pt>
                <c:pt idx="240">
                  <c:v>2.3835589166701538</c:v>
                </c:pt>
                <c:pt idx="241">
                  <c:v>2.3934909166709986</c:v>
                </c:pt>
                <c:pt idx="242">
                  <c:v>2.4034219166642288</c:v>
                </c:pt>
                <c:pt idx="243">
                  <c:v>2.4133539166650735</c:v>
                </c:pt>
                <c:pt idx="244">
                  <c:v>2.4232849166728556</c:v>
                </c:pt>
                <c:pt idx="245">
                  <c:v>2.4332169166737003</c:v>
                </c:pt>
                <c:pt idx="246">
                  <c:v>2.4431479166669305</c:v>
                </c:pt>
                <c:pt idx="247">
                  <c:v>2.4530799166677753</c:v>
                </c:pt>
                <c:pt idx="248">
                  <c:v>2.4630109166610055</c:v>
                </c:pt>
                <c:pt idx="249">
                  <c:v>2.4729429166618502</c:v>
                </c:pt>
                <c:pt idx="250">
                  <c:v>2.4828739166696323</c:v>
                </c:pt>
                <c:pt idx="251">
                  <c:v>2.492805916670477</c:v>
                </c:pt>
                <c:pt idx="252">
                  <c:v>2.5027369166637072</c:v>
                </c:pt>
                <c:pt idx="253">
                  <c:v>2.5126689166645519</c:v>
                </c:pt>
                <c:pt idx="254">
                  <c:v>2.5225999166723341</c:v>
                </c:pt>
                <c:pt idx="255">
                  <c:v>2.5325319166731788</c:v>
                </c:pt>
                <c:pt idx="256">
                  <c:v>2.542462916666409</c:v>
                </c:pt>
                <c:pt idx="257">
                  <c:v>2.5523949166672537</c:v>
                </c:pt>
                <c:pt idx="258">
                  <c:v>2.5623259166604839</c:v>
                </c:pt>
                <c:pt idx="259">
                  <c:v>2.5722579166613286</c:v>
                </c:pt>
                <c:pt idx="260">
                  <c:v>2.5821889166691108</c:v>
                </c:pt>
                <c:pt idx="261">
                  <c:v>2.5921209166699555</c:v>
                </c:pt>
                <c:pt idx="262">
                  <c:v>2.6020519166631857</c:v>
                </c:pt>
                <c:pt idx="263">
                  <c:v>2.6119839166640304</c:v>
                </c:pt>
                <c:pt idx="264">
                  <c:v>2.6219149166718125</c:v>
                </c:pt>
                <c:pt idx="265">
                  <c:v>2.6318469166726572</c:v>
                </c:pt>
                <c:pt idx="266">
                  <c:v>2.6417779166658875</c:v>
                </c:pt>
                <c:pt idx="267">
                  <c:v>2.6517099166667322</c:v>
                </c:pt>
                <c:pt idx="268">
                  <c:v>2.6616409166599624</c:v>
                </c:pt>
                <c:pt idx="269">
                  <c:v>2.6715729166608071</c:v>
                </c:pt>
                <c:pt idx="270">
                  <c:v>2.6815046249976149</c:v>
                </c:pt>
                <c:pt idx="271">
                  <c:v>2.6914366249984596</c:v>
                </c:pt>
                <c:pt idx="272">
                  <c:v>2.7013686249993043</c:v>
                </c:pt>
                <c:pt idx="273">
                  <c:v>2.7112996250070864</c:v>
                </c:pt>
                <c:pt idx="274">
                  <c:v>2.7212306250003166</c:v>
                </c:pt>
                <c:pt idx="275">
                  <c:v>2.7311626250011614</c:v>
                </c:pt>
                <c:pt idx="276">
                  <c:v>2.7410946250020061</c:v>
                </c:pt>
                <c:pt idx="277">
                  <c:v>2.7510256249952363</c:v>
                </c:pt>
                <c:pt idx="278">
                  <c:v>2.760957624996081</c:v>
                </c:pt>
                <c:pt idx="279">
                  <c:v>2.7708886250038631</c:v>
                </c:pt>
                <c:pt idx="280">
                  <c:v>2.7808206250047078</c:v>
                </c:pt>
                <c:pt idx="281">
                  <c:v>2.7907516249979381</c:v>
                </c:pt>
                <c:pt idx="282">
                  <c:v>2.8006836249987828</c:v>
                </c:pt>
                <c:pt idx="283">
                  <c:v>2.8106146250065649</c:v>
                </c:pt>
                <c:pt idx="284">
                  <c:v>2.8205466249928577</c:v>
                </c:pt>
                <c:pt idx="285">
                  <c:v>2.8304776250006398</c:v>
                </c:pt>
                <c:pt idx="286">
                  <c:v>2.8404096250014845</c:v>
                </c:pt>
                <c:pt idx="287">
                  <c:v>2.8503406249947147</c:v>
                </c:pt>
                <c:pt idx="288">
                  <c:v>2.8602726249955595</c:v>
                </c:pt>
                <c:pt idx="289">
                  <c:v>2.8702036250033416</c:v>
                </c:pt>
                <c:pt idx="290">
                  <c:v>2.8801356250041863</c:v>
                </c:pt>
                <c:pt idx="291">
                  <c:v>2.8900666249974165</c:v>
                </c:pt>
                <c:pt idx="292">
                  <c:v>2.8999986249982612</c:v>
                </c:pt>
                <c:pt idx="293">
                  <c:v>2.9099296250060434</c:v>
                </c:pt>
                <c:pt idx="294">
                  <c:v>2.9198616250068881</c:v>
                </c:pt>
                <c:pt idx="295">
                  <c:v>2.9297926250001183</c:v>
                </c:pt>
                <c:pt idx="296">
                  <c:v>2.939724625000963</c:v>
                </c:pt>
                <c:pt idx="297">
                  <c:v>2.9496556249941932</c:v>
                </c:pt>
                <c:pt idx="298">
                  <c:v>2.9595876249950379</c:v>
                </c:pt>
                <c:pt idx="299">
                  <c:v>2.96951862500282</c:v>
                </c:pt>
                <c:pt idx="300">
                  <c:v>2.9794506250036648</c:v>
                </c:pt>
                <c:pt idx="301">
                  <c:v>2.989381624996895</c:v>
                </c:pt>
                <c:pt idx="302">
                  <c:v>2.9993136249977397</c:v>
                </c:pt>
                <c:pt idx="303">
                  <c:v>3.0092446250055218</c:v>
                </c:pt>
                <c:pt idx="304">
                  <c:v>3.0191766250063665</c:v>
                </c:pt>
                <c:pt idx="305">
                  <c:v>3.0291076249995967</c:v>
                </c:pt>
                <c:pt idx="306">
                  <c:v>3.0390396250004414</c:v>
                </c:pt>
                <c:pt idx="307">
                  <c:v>3.0489706249936717</c:v>
                </c:pt>
                <c:pt idx="308">
                  <c:v>3.0589026249945164</c:v>
                </c:pt>
                <c:pt idx="309">
                  <c:v>3.0688336250022985</c:v>
                </c:pt>
                <c:pt idx="310">
                  <c:v>3.0787656250031432</c:v>
                </c:pt>
                <c:pt idx="311">
                  <c:v>3.0886966249963734</c:v>
                </c:pt>
                <c:pt idx="312">
                  <c:v>3.0986286249972181</c:v>
                </c:pt>
                <c:pt idx="313">
                  <c:v>3.1085596250050003</c:v>
                </c:pt>
                <c:pt idx="314">
                  <c:v>3.118491625005845</c:v>
                </c:pt>
                <c:pt idx="315">
                  <c:v>3.1284226249990752</c:v>
                </c:pt>
                <c:pt idx="316">
                  <c:v>3.1383546249999199</c:v>
                </c:pt>
                <c:pt idx="317">
                  <c:v>3.1482856249931501</c:v>
                </c:pt>
                <c:pt idx="318">
                  <c:v>3.1582176249939948</c:v>
                </c:pt>
                <c:pt idx="319">
                  <c:v>3.168148625001777</c:v>
                </c:pt>
                <c:pt idx="320">
                  <c:v>3.1780806250026217</c:v>
                </c:pt>
                <c:pt idx="321">
                  <c:v>3.1880116249958519</c:v>
                </c:pt>
                <c:pt idx="322">
                  <c:v>3.1979436249966966</c:v>
                </c:pt>
                <c:pt idx="323">
                  <c:v>3.2078746250044787</c:v>
                </c:pt>
                <c:pt idx="324">
                  <c:v>3.2178066250053234</c:v>
                </c:pt>
                <c:pt idx="325">
                  <c:v>3.2277376249985537</c:v>
                </c:pt>
                <c:pt idx="326">
                  <c:v>3.2376696249993984</c:v>
                </c:pt>
                <c:pt idx="327">
                  <c:v>3.2476006250071805</c:v>
                </c:pt>
                <c:pt idx="328">
                  <c:v>3.2575326249934733</c:v>
                </c:pt>
                <c:pt idx="329">
                  <c:v>3.267464624994318</c:v>
                </c:pt>
                <c:pt idx="330">
                  <c:v>3.2773956250021001</c:v>
                </c:pt>
                <c:pt idx="331">
                  <c:v>3.2873266249953303</c:v>
                </c:pt>
                <c:pt idx="332">
                  <c:v>3.2972586249961751</c:v>
                </c:pt>
                <c:pt idx="333">
                  <c:v>3.3071906249970198</c:v>
                </c:pt>
                <c:pt idx="334">
                  <c:v>3.3171216250048019</c:v>
                </c:pt>
                <c:pt idx="335">
                  <c:v>3.3270536250056466</c:v>
                </c:pt>
                <c:pt idx="336">
                  <c:v>3.3369846249988768</c:v>
                </c:pt>
                <c:pt idx="337">
                  <c:v>3.3469166249997215</c:v>
                </c:pt>
                <c:pt idx="338">
                  <c:v>3.3568476249929518</c:v>
                </c:pt>
                <c:pt idx="339">
                  <c:v>3.3667796249937965</c:v>
                </c:pt>
                <c:pt idx="340">
                  <c:v>3.3767106250015786</c:v>
                </c:pt>
                <c:pt idx="341">
                  <c:v>3.3866426250024233</c:v>
                </c:pt>
                <c:pt idx="342">
                  <c:v>3.3965736249956535</c:v>
                </c:pt>
                <c:pt idx="343">
                  <c:v>3.4065056249964982</c:v>
                </c:pt>
                <c:pt idx="344">
                  <c:v>3.4164366250042804</c:v>
                </c:pt>
                <c:pt idx="345">
                  <c:v>3.4263686250051251</c:v>
                </c:pt>
                <c:pt idx="346">
                  <c:v>3.4362996249983553</c:v>
                </c:pt>
                <c:pt idx="347">
                  <c:v>3.4462316249992</c:v>
                </c:pt>
                <c:pt idx="348">
                  <c:v>3.4561626250069821</c:v>
                </c:pt>
                <c:pt idx="349">
                  <c:v>3.4660946249932749</c:v>
                </c:pt>
                <c:pt idx="350">
                  <c:v>3.4760256250010571</c:v>
                </c:pt>
                <c:pt idx="351">
                  <c:v>3.4859576250019018</c:v>
                </c:pt>
                <c:pt idx="352">
                  <c:v>3.495888624995132</c:v>
                </c:pt>
                <c:pt idx="353">
                  <c:v>3.5058206249959767</c:v>
                </c:pt>
                <c:pt idx="354">
                  <c:v>3.5157516250037588</c:v>
                </c:pt>
                <c:pt idx="355">
                  <c:v>3.5256836250046035</c:v>
                </c:pt>
                <c:pt idx="356">
                  <c:v>3.5356146249978337</c:v>
                </c:pt>
                <c:pt idx="357">
                  <c:v>3.5455466249986785</c:v>
                </c:pt>
                <c:pt idx="358">
                  <c:v>3.5554776250064606</c:v>
                </c:pt>
                <c:pt idx="359">
                  <c:v>3.5654096250073053</c:v>
                </c:pt>
                <c:pt idx="360">
                  <c:v>3.5753406250005355</c:v>
                </c:pt>
                <c:pt idx="361">
                  <c:v>3.5852726250013802</c:v>
                </c:pt>
                <c:pt idx="362">
                  <c:v>3.5952036249946104</c:v>
                </c:pt>
                <c:pt idx="363">
                  <c:v>3.6051356249954551</c:v>
                </c:pt>
                <c:pt idx="364">
                  <c:v>3.6150666250032373</c:v>
                </c:pt>
                <c:pt idx="365">
                  <c:v>3.624998625004082</c:v>
                </c:pt>
                <c:pt idx="366">
                  <c:v>3.6349296249973122</c:v>
                </c:pt>
                <c:pt idx="367">
                  <c:v>3.6448616249981569</c:v>
                </c:pt>
                <c:pt idx="368">
                  <c:v>3.6547936249990016</c:v>
                </c:pt>
                <c:pt idx="369">
                  <c:v>3.6647246250067838</c:v>
                </c:pt>
                <c:pt idx="370">
                  <c:v>3.6746566249930765</c:v>
                </c:pt>
                <c:pt idx="371">
                  <c:v>3.6845872499980032</c:v>
                </c:pt>
                <c:pt idx="372">
                  <c:v>3.694519249998848</c:v>
                </c:pt>
                <c:pt idx="373">
                  <c:v>3.7044502500066301</c:v>
                </c:pt>
                <c:pt idx="374">
                  <c:v>3.7143822499929229</c:v>
                </c:pt>
                <c:pt idx="375">
                  <c:v>3.724313250000705</c:v>
                </c:pt>
                <c:pt idx="376">
                  <c:v>3.7342452500015497</c:v>
                </c:pt>
                <c:pt idx="377">
                  <c:v>3.7441762499947799</c:v>
                </c:pt>
                <c:pt idx="378">
                  <c:v>3.7541082499956246</c:v>
                </c:pt>
                <c:pt idx="379">
                  <c:v>3.7640392500034068</c:v>
                </c:pt>
                <c:pt idx="380">
                  <c:v>3.7739712500042515</c:v>
                </c:pt>
                <c:pt idx="381">
                  <c:v>3.7839022499974817</c:v>
                </c:pt>
                <c:pt idx="382">
                  <c:v>3.7938342499983264</c:v>
                </c:pt>
                <c:pt idx="383">
                  <c:v>3.8037652500061085</c:v>
                </c:pt>
                <c:pt idx="384">
                  <c:v>3.8136972500069533</c:v>
                </c:pt>
                <c:pt idx="385">
                  <c:v>3.8236282500001835</c:v>
                </c:pt>
                <c:pt idx="386">
                  <c:v>3.8335602500010282</c:v>
                </c:pt>
                <c:pt idx="387">
                  <c:v>3.8434912499942584</c:v>
                </c:pt>
                <c:pt idx="388">
                  <c:v>3.8534232499951031</c:v>
                </c:pt>
                <c:pt idx="389">
                  <c:v>3.8633542500028852</c:v>
                </c:pt>
                <c:pt idx="390">
                  <c:v>3.8732862500037299</c:v>
                </c:pt>
                <c:pt idx="391">
                  <c:v>3.8832172499969602</c:v>
                </c:pt>
                <c:pt idx="392">
                  <c:v>3.8931492499978049</c:v>
                </c:pt>
                <c:pt idx="393">
                  <c:v>3.903080250005587</c:v>
                </c:pt>
                <c:pt idx="394">
                  <c:v>3.9130122500064317</c:v>
                </c:pt>
                <c:pt idx="395">
                  <c:v>3.9229432499996619</c:v>
                </c:pt>
                <c:pt idx="396">
                  <c:v>3.9328752500005066</c:v>
                </c:pt>
                <c:pt idx="397">
                  <c:v>3.9428062499937369</c:v>
                </c:pt>
                <c:pt idx="398">
                  <c:v>3.9527382499945816</c:v>
                </c:pt>
                <c:pt idx="399">
                  <c:v>3.9626692500023637</c:v>
                </c:pt>
                <c:pt idx="400">
                  <c:v>3.9726012500032084</c:v>
                </c:pt>
                <c:pt idx="401">
                  <c:v>3.9825332500040531</c:v>
                </c:pt>
                <c:pt idx="402">
                  <c:v>3.9924642499972833</c:v>
                </c:pt>
                <c:pt idx="403">
                  <c:v>4.002396249998128</c:v>
                </c:pt>
                <c:pt idx="404">
                  <c:v>4.0123272500059102</c:v>
                </c:pt>
                <c:pt idx="405">
                  <c:v>4.0222592500067549</c:v>
                </c:pt>
                <c:pt idx="406">
                  <c:v>4.0321902499999851</c:v>
                </c:pt>
                <c:pt idx="407">
                  <c:v>4.0421222500008298</c:v>
                </c:pt>
                <c:pt idx="408">
                  <c:v>4.05205324999406</c:v>
                </c:pt>
                <c:pt idx="409">
                  <c:v>4.0619852499949047</c:v>
                </c:pt>
                <c:pt idx="410">
                  <c:v>4.0719162500026869</c:v>
                </c:pt>
                <c:pt idx="411">
                  <c:v>4.0818482500035316</c:v>
                </c:pt>
                <c:pt idx="412">
                  <c:v>4.0917792499967618</c:v>
                </c:pt>
                <c:pt idx="413">
                  <c:v>4.1017112499976065</c:v>
                </c:pt>
                <c:pt idx="414">
                  <c:v>4.1116422500053886</c:v>
                </c:pt>
                <c:pt idx="415">
                  <c:v>4.1215742500062333</c:v>
                </c:pt>
                <c:pt idx="416">
                  <c:v>4.1315052499994636</c:v>
                </c:pt>
                <c:pt idx="417">
                  <c:v>4.1414372500003083</c:v>
                </c:pt>
                <c:pt idx="418">
                  <c:v>4.1513682499935385</c:v>
                </c:pt>
                <c:pt idx="419">
                  <c:v>4.1613002499943832</c:v>
                </c:pt>
                <c:pt idx="420">
                  <c:v>4.1712312500021653</c:v>
                </c:pt>
                <c:pt idx="421">
                  <c:v>4.18116325000301</c:v>
                </c:pt>
                <c:pt idx="422">
                  <c:v>4.1910942499962403</c:v>
                </c:pt>
                <c:pt idx="423">
                  <c:v>4.201026249997085</c:v>
                </c:pt>
                <c:pt idx="424">
                  <c:v>4.2109572500048671</c:v>
                </c:pt>
                <c:pt idx="425">
                  <c:v>4.2208892500057118</c:v>
                </c:pt>
                <c:pt idx="426">
                  <c:v>4.2308212500065565</c:v>
                </c:pt>
                <c:pt idx="427">
                  <c:v>4.2407522499997867</c:v>
                </c:pt>
                <c:pt idx="428">
                  <c:v>4.2506842500006314</c:v>
                </c:pt>
                <c:pt idx="429">
                  <c:v>4.2606152499938617</c:v>
                </c:pt>
                <c:pt idx="430">
                  <c:v>4.2705472499947064</c:v>
                </c:pt>
                <c:pt idx="431">
                  <c:v>4.2804782500024885</c:v>
                </c:pt>
                <c:pt idx="432">
                  <c:v>4.2904102500033332</c:v>
                </c:pt>
                <c:pt idx="433">
                  <c:v>4.3003412499965634</c:v>
                </c:pt>
                <c:pt idx="434">
                  <c:v>4.3102732499974081</c:v>
                </c:pt>
                <c:pt idx="435">
                  <c:v>4.3202042500051903</c:v>
                </c:pt>
                <c:pt idx="436">
                  <c:v>4.330136250006035</c:v>
                </c:pt>
                <c:pt idx="437">
                  <c:v>4.3400672499992652</c:v>
                </c:pt>
                <c:pt idx="438">
                  <c:v>4.3499992500001099</c:v>
                </c:pt>
                <c:pt idx="439">
                  <c:v>4.3599302499933401</c:v>
                </c:pt>
                <c:pt idx="440">
                  <c:v>4.3698622499941848</c:v>
                </c:pt>
                <c:pt idx="441">
                  <c:v>4.379793250001967</c:v>
                </c:pt>
                <c:pt idx="442">
                  <c:v>4.3897252500028117</c:v>
                </c:pt>
                <c:pt idx="443">
                  <c:v>4.3996562499960419</c:v>
                </c:pt>
                <c:pt idx="444">
                  <c:v>4.4095882499968866</c:v>
                </c:pt>
                <c:pt idx="445">
                  <c:v>4.4195192500046687</c:v>
                </c:pt>
                <c:pt idx="446">
                  <c:v>4.4294512500055134</c:v>
                </c:pt>
                <c:pt idx="447">
                  <c:v>4.4393822499987436</c:v>
                </c:pt>
                <c:pt idx="448">
                  <c:v>4.4493142499995884</c:v>
                </c:pt>
                <c:pt idx="449">
                  <c:v>4.4592462500004331</c:v>
                </c:pt>
                <c:pt idx="450">
                  <c:v>4.4691772499936633</c:v>
                </c:pt>
                <c:pt idx="451">
                  <c:v>4.479109249994508</c:v>
                </c:pt>
                <c:pt idx="452">
                  <c:v>4.4890402500022901</c:v>
                </c:pt>
                <c:pt idx="453">
                  <c:v>4.4989722500031348</c:v>
                </c:pt>
                <c:pt idx="454">
                  <c:v>4.508903249996365</c:v>
                </c:pt>
                <c:pt idx="455">
                  <c:v>4.5188352499972098</c:v>
                </c:pt>
                <c:pt idx="456">
                  <c:v>4.5287662500049919</c:v>
                </c:pt>
                <c:pt idx="457">
                  <c:v>4.5386982500058366</c:v>
                </c:pt>
                <c:pt idx="458">
                  <c:v>4.5486292499990668</c:v>
                </c:pt>
                <c:pt idx="459">
                  <c:v>4.5585612499999115</c:v>
                </c:pt>
                <c:pt idx="460">
                  <c:v>4.5684922499931417</c:v>
                </c:pt>
                <c:pt idx="461">
                  <c:v>4.5784242499939865</c:v>
                </c:pt>
                <c:pt idx="462">
                  <c:v>4.5883552500017686</c:v>
                </c:pt>
                <c:pt idx="463">
                  <c:v>4.5982872500026133</c:v>
                </c:pt>
                <c:pt idx="464">
                  <c:v>4.6082182499958435</c:v>
                </c:pt>
                <c:pt idx="465">
                  <c:v>4.6181502499966882</c:v>
                </c:pt>
                <c:pt idx="466">
                  <c:v>4.6280812500044703</c:v>
                </c:pt>
                <c:pt idx="467">
                  <c:v>4.6380132500053151</c:v>
                </c:pt>
                <c:pt idx="468">
                  <c:v>4.6479452500061598</c:v>
                </c:pt>
                <c:pt idx="469">
                  <c:v>4.65787624999939</c:v>
                </c:pt>
                <c:pt idx="470">
                  <c:v>4.6678082500002347</c:v>
                </c:pt>
                <c:pt idx="471">
                  <c:v>4.6777392499934649</c:v>
                </c:pt>
                <c:pt idx="472">
                  <c:v>4.6876713749952614</c:v>
                </c:pt>
                <c:pt idx="473">
                  <c:v>4.6976023750030436</c:v>
                </c:pt>
                <c:pt idx="474">
                  <c:v>4.7075343750038883</c:v>
                </c:pt>
                <c:pt idx="475">
                  <c:v>4.7174653749971185</c:v>
                </c:pt>
                <c:pt idx="476">
                  <c:v>4.7273973749979632</c:v>
                </c:pt>
                <c:pt idx="477">
                  <c:v>4.7373283750057453</c:v>
                </c:pt>
                <c:pt idx="478">
                  <c:v>4.74726037500659</c:v>
                </c:pt>
                <c:pt idx="479">
                  <c:v>4.7571913749998203</c:v>
                </c:pt>
                <c:pt idx="480">
                  <c:v>4.767123375000665</c:v>
                </c:pt>
                <c:pt idx="481">
                  <c:v>4.7770543749938952</c:v>
                </c:pt>
                <c:pt idx="482">
                  <c:v>4.7869863749947399</c:v>
                </c:pt>
                <c:pt idx="483">
                  <c:v>4.796917375002522</c:v>
                </c:pt>
                <c:pt idx="484">
                  <c:v>4.8068493750033667</c:v>
                </c:pt>
                <c:pt idx="485">
                  <c:v>4.8167803749965969</c:v>
                </c:pt>
                <c:pt idx="486">
                  <c:v>4.8267123749974417</c:v>
                </c:pt>
                <c:pt idx="487">
                  <c:v>4.8366443749982864</c:v>
                </c:pt>
                <c:pt idx="488">
                  <c:v>4.8465753750060685</c:v>
                </c:pt>
                <c:pt idx="489">
                  <c:v>4.8565073750069132</c:v>
                </c:pt>
                <c:pt idx="490">
                  <c:v>4.8664383750001434</c:v>
                </c:pt>
                <c:pt idx="491">
                  <c:v>4.8763703750009881</c:v>
                </c:pt>
                <c:pt idx="492">
                  <c:v>4.8863013749942183</c:v>
                </c:pt>
                <c:pt idx="493">
                  <c:v>4.8962333749950631</c:v>
                </c:pt>
                <c:pt idx="494">
                  <c:v>4.9061643750028452</c:v>
                </c:pt>
                <c:pt idx="495">
                  <c:v>4.9160963750036899</c:v>
                </c:pt>
                <c:pt idx="496">
                  <c:v>4.9260273749969201</c:v>
                </c:pt>
                <c:pt idx="497">
                  <c:v>4.9359593749977648</c:v>
                </c:pt>
                <c:pt idx="498">
                  <c:v>4.945890375005547</c:v>
                </c:pt>
                <c:pt idx="499">
                  <c:v>4.9558223750063917</c:v>
                </c:pt>
                <c:pt idx="500">
                  <c:v>4.9657533749996219</c:v>
                </c:pt>
                <c:pt idx="501">
                  <c:v>4.9756853750004666</c:v>
                </c:pt>
                <c:pt idx="502">
                  <c:v>4.9856163749936968</c:v>
                </c:pt>
                <c:pt idx="503">
                  <c:v>4.9955483749945415</c:v>
                </c:pt>
                <c:pt idx="504">
                  <c:v>5.0054803749953862</c:v>
                </c:pt>
                <c:pt idx="505">
                  <c:v>5.0154113750031684</c:v>
                </c:pt>
                <c:pt idx="506">
                  <c:v>5.0253433750040131</c:v>
                </c:pt>
                <c:pt idx="507">
                  <c:v>5.0352743749972433</c:v>
                </c:pt>
                <c:pt idx="508">
                  <c:v>5.045206374998088</c:v>
                </c:pt>
                <c:pt idx="509">
                  <c:v>5.0551373750058701</c:v>
                </c:pt>
                <c:pt idx="510">
                  <c:v>5.0650693750067148</c:v>
                </c:pt>
                <c:pt idx="511">
                  <c:v>5.0750003749999451</c:v>
                </c:pt>
                <c:pt idx="512">
                  <c:v>5.0849323750007898</c:v>
                </c:pt>
                <c:pt idx="513">
                  <c:v>5.09486337499402</c:v>
                </c:pt>
                <c:pt idx="514">
                  <c:v>5.1047953749948647</c:v>
                </c:pt>
                <c:pt idx="515">
                  <c:v>5.1147263750026468</c:v>
                </c:pt>
                <c:pt idx="516">
                  <c:v>5.1246583750034915</c:v>
                </c:pt>
                <c:pt idx="517">
                  <c:v>5.1345893749967217</c:v>
                </c:pt>
                <c:pt idx="518">
                  <c:v>5.1445213749975665</c:v>
                </c:pt>
                <c:pt idx="519">
                  <c:v>5.1544523750053486</c:v>
                </c:pt>
                <c:pt idx="520">
                  <c:v>5.1643843750061933</c:v>
                </c:pt>
                <c:pt idx="521">
                  <c:v>5.174316375007038</c:v>
                </c:pt>
                <c:pt idx="522">
                  <c:v>5.1842473750002682</c:v>
                </c:pt>
                <c:pt idx="523">
                  <c:v>5.1941793750011129</c:v>
                </c:pt>
                <c:pt idx="524">
                  <c:v>5.2041103749943431</c:v>
                </c:pt>
                <c:pt idx="525">
                  <c:v>5.2140423749951879</c:v>
                </c:pt>
                <c:pt idx="526">
                  <c:v>5.22397337500297</c:v>
                </c:pt>
                <c:pt idx="527">
                  <c:v>5.2339053750038147</c:v>
                </c:pt>
                <c:pt idx="528">
                  <c:v>5.2438363749970449</c:v>
                </c:pt>
                <c:pt idx="529">
                  <c:v>5.2537683749978896</c:v>
                </c:pt>
                <c:pt idx="530">
                  <c:v>5.2636993750056718</c:v>
                </c:pt>
                <c:pt idx="531">
                  <c:v>5.2736313750065165</c:v>
                </c:pt>
                <c:pt idx="532">
                  <c:v>5.2835623749997467</c:v>
                </c:pt>
                <c:pt idx="533">
                  <c:v>5.2934943750005914</c:v>
                </c:pt>
                <c:pt idx="534">
                  <c:v>5.3034253749938216</c:v>
                </c:pt>
                <c:pt idx="535">
                  <c:v>5.3133573749946663</c:v>
                </c:pt>
                <c:pt idx="536">
                  <c:v>5.323289374995511</c:v>
                </c:pt>
                <c:pt idx="537">
                  <c:v>5.3332203750032932</c:v>
                </c:pt>
                <c:pt idx="538">
                  <c:v>5.3431523750041379</c:v>
                </c:pt>
                <c:pt idx="539">
                  <c:v>5.3530833749973681</c:v>
                </c:pt>
                <c:pt idx="540">
                  <c:v>5.3630153749982128</c:v>
                </c:pt>
                <c:pt idx="541">
                  <c:v>5.3729463750059949</c:v>
                </c:pt>
                <c:pt idx="542">
                  <c:v>5.3828783750068396</c:v>
                </c:pt>
                <c:pt idx="543">
                  <c:v>5.3928093750000698</c:v>
                </c:pt>
                <c:pt idx="544">
                  <c:v>5.4027413750009146</c:v>
                </c:pt>
                <c:pt idx="545">
                  <c:v>5.4126723749941448</c:v>
                </c:pt>
                <c:pt idx="546">
                  <c:v>5.4226043749949895</c:v>
                </c:pt>
                <c:pt idx="547">
                  <c:v>5.4325353750027716</c:v>
                </c:pt>
                <c:pt idx="548">
                  <c:v>5.4424673750036163</c:v>
                </c:pt>
                <c:pt idx="549">
                  <c:v>5.4523983749968465</c:v>
                </c:pt>
                <c:pt idx="550">
                  <c:v>5.4623303749976913</c:v>
                </c:pt>
                <c:pt idx="551">
                  <c:v>5.472262374998536</c:v>
                </c:pt>
                <c:pt idx="552">
                  <c:v>5.4821933750063181</c:v>
                </c:pt>
                <c:pt idx="553">
                  <c:v>5.4921253750071628</c:v>
                </c:pt>
                <c:pt idx="554">
                  <c:v>5.502056375000393</c:v>
                </c:pt>
                <c:pt idx="555">
                  <c:v>5.5119883750012377</c:v>
                </c:pt>
                <c:pt idx="556">
                  <c:v>5.5219193749944679</c:v>
                </c:pt>
                <c:pt idx="557">
                  <c:v>5.5318513749953127</c:v>
                </c:pt>
                <c:pt idx="558">
                  <c:v>5.5417823750030948</c:v>
                </c:pt>
                <c:pt idx="559">
                  <c:v>5.5517143750039395</c:v>
                </c:pt>
                <c:pt idx="560">
                  <c:v>5.5616453749971697</c:v>
                </c:pt>
                <c:pt idx="561">
                  <c:v>5.5715773749980144</c:v>
                </c:pt>
                <c:pt idx="562">
                  <c:v>5.5815083750057966</c:v>
                </c:pt>
                <c:pt idx="563">
                  <c:v>5.5914403750066413</c:v>
                </c:pt>
                <c:pt idx="564">
                  <c:v>5.6013713749998715</c:v>
                </c:pt>
                <c:pt idx="565">
                  <c:v>5.6113033750007162</c:v>
                </c:pt>
                <c:pt idx="566">
                  <c:v>5.6212353750015609</c:v>
                </c:pt>
                <c:pt idx="567">
                  <c:v>5.6311663749947911</c:v>
                </c:pt>
                <c:pt idx="568">
                  <c:v>5.6410983749956358</c:v>
                </c:pt>
                <c:pt idx="569">
                  <c:v>5.651029375003418</c:v>
                </c:pt>
                <c:pt idx="570">
                  <c:v>5.6609613750042627</c:v>
                </c:pt>
                <c:pt idx="571">
                  <c:v>5.6708923749974929</c:v>
                </c:pt>
                <c:pt idx="572">
                  <c:v>5.6808239999954822</c:v>
                </c:pt>
                <c:pt idx="573">
                  <c:v>5.6907550000032643</c:v>
                </c:pt>
                <c:pt idx="574">
                  <c:v>5.700687000004109</c:v>
                </c:pt>
                <c:pt idx="575">
                  <c:v>5.7106179999973392</c:v>
                </c:pt>
                <c:pt idx="576">
                  <c:v>5.7205499999981839</c:v>
                </c:pt>
                <c:pt idx="577">
                  <c:v>5.7304810000059661</c:v>
                </c:pt>
                <c:pt idx="578">
                  <c:v>5.7404130000068108</c:v>
                </c:pt>
                <c:pt idx="579">
                  <c:v>5.7503449999931036</c:v>
                </c:pt>
                <c:pt idx="580">
                  <c:v>5.7602760000008857</c:v>
                </c:pt>
                <c:pt idx="581">
                  <c:v>5.7702080000017304</c:v>
                </c:pt>
                <c:pt idx="582">
                  <c:v>5.7801389999949606</c:v>
                </c:pt>
                <c:pt idx="583">
                  <c:v>5.7900709999958053</c:v>
                </c:pt>
                <c:pt idx="584">
                  <c:v>5.8000020000035875</c:v>
                </c:pt>
                <c:pt idx="585">
                  <c:v>5.8099340000044322</c:v>
                </c:pt>
                <c:pt idx="586">
                  <c:v>5.8198649999976624</c:v>
                </c:pt>
                <c:pt idx="587">
                  <c:v>5.8297969999985071</c:v>
                </c:pt>
                <c:pt idx="588">
                  <c:v>5.8397280000062892</c:v>
                </c:pt>
                <c:pt idx="589">
                  <c:v>5.8496600000071339</c:v>
                </c:pt>
                <c:pt idx="590">
                  <c:v>5.8595910000003641</c:v>
                </c:pt>
                <c:pt idx="591">
                  <c:v>5.8695230000012089</c:v>
                </c:pt>
                <c:pt idx="592">
                  <c:v>5.8794550000020536</c:v>
                </c:pt>
                <c:pt idx="593">
                  <c:v>5.8893859999952838</c:v>
                </c:pt>
                <c:pt idx="594">
                  <c:v>5.8993179999961285</c:v>
                </c:pt>
                <c:pt idx="595">
                  <c:v>5.9092490000039106</c:v>
                </c:pt>
                <c:pt idx="596">
                  <c:v>5.9191810000047553</c:v>
                </c:pt>
                <c:pt idx="597">
                  <c:v>5.9291119999979855</c:v>
                </c:pt>
                <c:pt idx="598">
                  <c:v>5.9390439999988303</c:v>
                </c:pt>
                <c:pt idx="599">
                  <c:v>5.9489750000066124</c:v>
                </c:pt>
                <c:pt idx="600">
                  <c:v>5.9589069999929052</c:v>
                </c:pt>
                <c:pt idx="601">
                  <c:v>5.9688380000006873</c:v>
                </c:pt>
                <c:pt idx="602">
                  <c:v>5.978770000001532</c:v>
                </c:pt>
                <c:pt idx="603">
                  <c:v>5.9887020000023767</c:v>
                </c:pt>
                <c:pt idx="604">
                  <c:v>5.998632999995607</c:v>
                </c:pt>
                <c:pt idx="605">
                  <c:v>6.0085649999964517</c:v>
                </c:pt>
                <c:pt idx="606">
                  <c:v>6.0184960000042338</c:v>
                </c:pt>
                <c:pt idx="607">
                  <c:v>6.0284280000050785</c:v>
                </c:pt>
                <c:pt idx="608">
                  <c:v>6.0383589999983087</c:v>
                </c:pt>
                <c:pt idx="609">
                  <c:v>6.0482909999991534</c:v>
                </c:pt>
                <c:pt idx="610">
                  <c:v>6.0582220000069356</c:v>
                </c:pt>
                <c:pt idx="611">
                  <c:v>6.0681539999932284</c:v>
                </c:pt>
                <c:pt idx="612">
                  <c:v>6.0780850000010105</c:v>
                </c:pt>
                <c:pt idx="613">
                  <c:v>6.0880170000018552</c:v>
                </c:pt>
                <c:pt idx="614">
                  <c:v>6.0979479999950854</c:v>
                </c:pt>
                <c:pt idx="615">
                  <c:v>6.1078799999959301</c:v>
                </c:pt>
                <c:pt idx="616">
                  <c:v>6.1178119999967748</c:v>
                </c:pt>
                <c:pt idx="617">
                  <c:v>6.127743000004557</c:v>
                </c:pt>
                <c:pt idx="618">
                  <c:v>6.1376750000054017</c:v>
                </c:pt>
                <c:pt idx="619">
                  <c:v>6.1476059999986319</c:v>
                </c:pt>
                <c:pt idx="620">
                  <c:v>6.1575379999994766</c:v>
                </c:pt>
                <c:pt idx="621">
                  <c:v>6.1674690000072587</c:v>
                </c:pt>
                <c:pt idx="622">
                  <c:v>6.1774009999935515</c:v>
                </c:pt>
                <c:pt idx="623">
                  <c:v>6.1873320000013337</c:v>
                </c:pt>
                <c:pt idx="624">
                  <c:v>6.1972640000021784</c:v>
                </c:pt>
                <c:pt idx="625">
                  <c:v>6.2071949999954086</c:v>
                </c:pt>
                <c:pt idx="626">
                  <c:v>6.2171269999962533</c:v>
                </c:pt>
                <c:pt idx="627">
                  <c:v>6.227058999997098</c:v>
                </c:pt>
                <c:pt idx="628">
                  <c:v>6.2369900000048801</c:v>
                </c:pt>
                <c:pt idx="629">
                  <c:v>6.2469220000057248</c:v>
                </c:pt>
                <c:pt idx="630">
                  <c:v>6.2568529999989551</c:v>
                </c:pt>
                <c:pt idx="631">
                  <c:v>6.2667849999997998</c:v>
                </c:pt>
                <c:pt idx="632">
                  <c:v>6.27671599999303</c:v>
                </c:pt>
                <c:pt idx="633">
                  <c:v>6.2866479999938747</c:v>
                </c:pt>
                <c:pt idx="634">
                  <c:v>6.2965790000016568</c:v>
                </c:pt>
                <c:pt idx="635">
                  <c:v>6.3065110000025015</c:v>
                </c:pt>
                <c:pt idx="636">
                  <c:v>6.3164419999957317</c:v>
                </c:pt>
                <c:pt idx="637">
                  <c:v>6.3263739999965765</c:v>
                </c:pt>
                <c:pt idx="638">
                  <c:v>6.3363059999974212</c:v>
                </c:pt>
                <c:pt idx="639">
                  <c:v>6.3462370000052033</c:v>
                </c:pt>
                <c:pt idx="640">
                  <c:v>6.356169000006048</c:v>
                </c:pt>
                <c:pt idx="641">
                  <c:v>6.3660999999992782</c:v>
                </c:pt>
                <c:pt idx="642">
                  <c:v>6.3760320000001229</c:v>
                </c:pt>
                <c:pt idx="643">
                  <c:v>6.3859629999933532</c:v>
                </c:pt>
                <c:pt idx="644">
                  <c:v>6.3958949999941979</c:v>
                </c:pt>
                <c:pt idx="645">
                  <c:v>6.40582600000198</c:v>
                </c:pt>
                <c:pt idx="646">
                  <c:v>6.4157580000028247</c:v>
                </c:pt>
                <c:pt idx="647">
                  <c:v>6.4256900000036694</c:v>
                </c:pt>
                <c:pt idx="648">
                  <c:v>6.4356209999968996</c:v>
                </c:pt>
                <c:pt idx="649">
                  <c:v>6.4455529999977443</c:v>
                </c:pt>
                <c:pt idx="650">
                  <c:v>6.4554840000055265</c:v>
                </c:pt>
                <c:pt idx="651">
                  <c:v>6.4654160000063712</c:v>
                </c:pt>
                <c:pt idx="652">
                  <c:v>6.4753469999996014</c:v>
                </c:pt>
                <c:pt idx="653">
                  <c:v>6.4852790000004461</c:v>
                </c:pt>
                <c:pt idx="654">
                  <c:v>6.4952099999936763</c:v>
                </c:pt>
                <c:pt idx="655">
                  <c:v>6.505141999994521</c:v>
                </c:pt>
                <c:pt idx="656">
                  <c:v>6.5150730000023032</c:v>
                </c:pt>
                <c:pt idx="657">
                  <c:v>6.5250050000031479</c:v>
                </c:pt>
                <c:pt idx="658">
                  <c:v>6.5349370000039926</c:v>
                </c:pt>
                <c:pt idx="659">
                  <c:v>6.5448679999972228</c:v>
                </c:pt>
                <c:pt idx="660">
                  <c:v>6.5547999999980675</c:v>
                </c:pt>
                <c:pt idx="661">
                  <c:v>6.5647310000058496</c:v>
                </c:pt>
                <c:pt idx="662">
                  <c:v>6.5746630000066943</c:v>
                </c:pt>
                <c:pt idx="663">
                  <c:v>6.5845939999999246</c:v>
                </c:pt>
                <c:pt idx="664">
                  <c:v>6.5945260000007693</c:v>
                </c:pt>
                <c:pt idx="665">
                  <c:v>6.6044569999939995</c:v>
                </c:pt>
                <c:pt idx="666">
                  <c:v>6.6143889999948442</c:v>
                </c:pt>
                <c:pt idx="667">
                  <c:v>6.6243200000026263</c:v>
                </c:pt>
                <c:pt idx="668">
                  <c:v>6.634252000003471</c:v>
                </c:pt>
                <c:pt idx="669">
                  <c:v>6.6441840000043157</c:v>
                </c:pt>
                <c:pt idx="670">
                  <c:v>6.654114999997546</c:v>
                </c:pt>
                <c:pt idx="671">
                  <c:v>6.6640469999983907</c:v>
                </c:pt>
                <c:pt idx="672">
                  <c:v>6.6739780000061728</c:v>
                </c:pt>
                <c:pt idx="673">
                  <c:v>6.6839096250041621</c:v>
                </c:pt>
                <c:pt idx="674">
                  <c:v>6.6938406249973923</c:v>
                </c:pt>
                <c:pt idx="675">
                  <c:v>6.703772624998237</c:v>
                </c:pt>
                <c:pt idx="676">
                  <c:v>6.7137036250060191</c:v>
                </c:pt>
                <c:pt idx="677">
                  <c:v>6.7236356250068638</c:v>
                </c:pt>
                <c:pt idx="678">
                  <c:v>6.7335666250000941</c:v>
                </c:pt>
                <c:pt idx="679">
                  <c:v>6.7434986250009388</c:v>
                </c:pt>
                <c:pt idx="680">
                  <c:v>6.7534306250017835</c:v>
                </c:pt>
                <c:pt idx="681">
                  <c:v>6.7633616249950137</c:v>
                </c:pt>
                <c:pt idx="682">
                  <c:v>6.7732936249958584</c:v>
                </c:pt>
                <c:pt idx="683">
                  <c:v>6.7832246250036405</c:v>
                </c:pt>
                <c:pt idx="684">
                  <c:v>6.7931566250044852</c:v>
                </c:pt>
                <c:pt idx="685">
                  <c:v>6.8030876249977155</c:v>
                </c:pt>
                <c:pt idx="686">
                  <c:v>6.8130196249985602</c:v>
                </c:pt>
                <c:pt idx="687">
                  <c:v>6.8229506250063423</c:v>
                </c:pt>
                <c:pt idx="688">
                  <c:v>6.832882625007187</c:v>
                </c:pt>
                <c:pt idx="689">
                  <c:v>6.8428136250004172</c:v>
                </c:pt>
                <c:pt idx="690">
                  <c:v>6.8527456250012619</c:v>
                </c:pt>
                <c:pt idx="691">
                  <c:v>6.8626776250021067</c:v>
                </c:pt>
                <c:pt idx="692">
                  <c:v>6.8726086249953369</c:v>
                </c:pt>
                <c:pt idx="693">
                  <c:v>6.8825406249961816</c:v>
                </c:pt>
                <c:pt idx="694">
                  <c:v>6.8924716250039637</c:v>
                </c:pt>
                <c:pt idx="695">
                  <c:v>6.9024036250048084</c:v>
                </c:pt>
                <c:pt idx="696">
                  <c:v>6.9123346249980386</c:v>
                </c:pt>
                <c:pt idx="697">
                  <c:v>6.9222666249988833</c:v>
                </c:pt>
                <c:pt idx="698">
                  <c:v>6.9321986249997281</c:v>
                </c:pt>
                <c:pt idx="699">
                  <c:v>6.9421296249929583</c:v>
                </c:pt>
                <c:pt idx="700">
                  <c:v>6.952061624993803</c:v>
                </c:pt>
                <c:pt idx="701">
                  <c:v>6.9619926250015851</c:v>
                </c:pt>
                <c:pt idx="702">
                  <c:v>6.9719246250024298</c:v>
                </c:pt>
                <c:pt idx="703">
                  <c:v>6.98185562499566</c:v>
                </c:pt>
                <c:pt idx="704">
                  <c:v>6.9917876249965047</c:v>
                </c:pt>
                <c:pt idx="705">
                  <c:v>7.0017186250042869</c:v>
                </c:pt>
                <c:pt idx="706">
                  <c:v>7.0116506250051316</c:v>
                </c:pt>
                <c:pt idx="707">
                  <c:v>7.0215816249983618</c:v>
                </c:pt>
                <c:pt idx="708">
                  <c:v>7.0315136249992065</c:v>
                </c:pt>
                <c:pt idx="709">
                  <c:v>7.0414456250000512</c:v>
                </c:pt>
                <c:pt idx="710">
                  <c:v>7.0513766249932814</c:v>
                </c:pt>
                <c:pt idx="711">
                  <c:v>7.0613086249941261</c:v>
                </c:pt>
                <c:pt idx="712">
                  <c:v>7.0712396250019083</c:v>
                </c:pt>
                <c:pt idx="713">
                  <c:v>7.081171625002753</c:v>
                </c:pt>
                <c:pt idx="714">
                  <c:v>7.0911026249959832</c:v>
                </c:pt>
                <c:pt idx="715">
                  <c:v>7.1010346249968279</c:v>
                </c:pt>
                <c:pt idx="716">
                  <c:v>7.11096562500461</c:v>
                </c:pt>
                <c:pt idx="717">
                  <c:v>7.1208976250054548</c:v>
                </c:pt>
                <c:pt idx="718">
                  <c:v>7.1308296250062995</c:v>
                </c:pt>
                <c:pt idx="719">
                  <c:v>7.1407606249995297</c:v>
                </c:pt>
                <c:pt idx="720">
                  <c:v>7.1506926250003744</c:v>
                </c:pt>
                <c:pt idx="721">
                  <c:v>7.1606236249936046</c:v>
                </c:pt>
                <c:pt idx="722">
                  <c:v>7.1705556249944493</c:v>
                </c:pt>
                <c:pt idx="723">
                  <c:v>7.1804866250022314</c:v>
                </c:pt>
                <c:pt idx="724">
                  <c:v>7.1904186250030762</c:v>
                </c:pt>
                <c:pt idx="725">
                  <c:v>7.2003496249963064</c:v>
                </c:pt>
                <c:pt idx="726">
                  <c:v>7.2102816249971511</c:v>
                </c:pt>
                <c:pt idx="727">
                  <c:v>7.2202136249979958</c:v>
                </c:pt>
                <c:pt idx="728">
                  <c:v>7.2301446250057779</c:v>
                </c:pt>
                <c:pt idx="729">
                  <c:v>7.2400766250066226</c:v>
                </c:pt>
                <c:pt idx="730">
                  <c:v>7.2500076249998529</c:v>
                </c:pt>
                <c:pt idx="731">
                  <c:v>7.2599396250006976</c:v>
                </c:pt>
                <c:pt idx="732">
                  <c:v>7.2698706249939278</c:v>
                </c:pt>
                <c:pt idx="733">
                  <c:v>7.2798026249947725</c:v>
                </c:pt>
                <c:pt idx="734">
                  <c:v>7.2897336250025546</c:v>
                </c:pt>
                <c:pt idx="735">
                  <c:v>7.2996656250033993</c:v>
                </c:pt>
                <c:pt idx="736">
                  <c:v>7.309597625004244</c:v>
                </c:pt>
                <c:pt idx="737">
                  <c:v>7.3195286249974743</c:v>
                </c:pt>
                <c:pt idx="738">
                  <c:v>7.329460624998319</c:v>
                </c:pt>
                <c:pt idx="739">
                  <c:v>7.3393916250061011</c:v>
                </c:pt>
                <c:pt idx="740">
                  <c:v>7.3493236250069458</c:v>
                </c:pt>
                <c:pt idx="741">
                  <c:v>7.359254625000176</c:v>
                </c:pt>
                <c:pt idx="742">
                  <c:v>7.3691866250010207</c:v>
                </c:pt>
                <c:pt idx="743">
                  <c:v>7.3791176249942509</c:v>
                </c:pt>
                <c:pt idx="744">
                  <c:v>7.3890496249950957</c:v>
                </c:pt>
                <c:pt idx="745">
                  <c:v>7.3989816249959404</c:v>
                </c:pt>
                <c:pt idx="746">
                  <c:v>7.4089126250037225</c:v>
                </c:pt>
                <c:pt idx="747">
                  <c:v>7.4188446250045672</c:v>
                </c:pt>
                <c:pt idx="748">
                  <c:v>7.4287756249977974</c:v>
                </c:pt>
                <c:pt idx="749">
                  <c:v>7.4387076249986421</c:v>
                </c:pt>
                <c:pt idx="750">
                  <c:v>7.4486386250064243</c:v>
                </c:pt>
                <c:pt idx="751">
                  <c:v>7.458570625007269</c:v>
                </c:pt>
                <c:pt idx="752">
                  <c:v>7.4685016250004992</c:v>
                </c:pt>
                <c:pt idx="753">
                  <c:v>7.4784336250013439</c:v>
                </c:pt>
                <c:pt idx="754">
                  <c:v>7.4883656250021886</c:v>
                </c:pt>
                <c:pt idx="755">
                  <c:v>7.4982966249954188</c:v>
                </c:pt>
                <c:pt idx="756">
                  <c:v>7.5082286249962635</c:v>
                </c:pt>
                <c:pt idx="757">
                  <c:v>7.5181596250040457</c:v>
                </c:pt>
                <c:pt idx="758">
                  <c:v>7.5280916250048904</c:v>
                </c:pt>
                <c:pt idx="759">
                  <c:v>7.5380226249981206</c:v>
                </c:pt>
                <c:pt idx="760">
                  <c:v>7.5479546249989653</c:v>
                </c:pt>
                <c:pt idx="761">
                  <c:v>7.5578856250067474</c:v>
                </c:pt>
                <c:pt idx="762">
                  <c:v>7.5678176249930402</c:v>
                </c:pt>
                <c:pt idx="763">
                  <c:v>7.5777496249938849</c:v>
                </c:pt>
                <c:pt idx="764">
                  <c:v>7.5876806250016671</c:v>
                </c:pt>
                <c:pt idx="765">
                  <c:v>7.5976126250025118</c:v>
                </c:pt>
                <c:pt idx="766">
                  <c:v>7.607543624995742</c:v>
                </c:pt>
                <c:pt idx="767">
                  <c:v>7.6174756249965867</c:v>
                </c:pt>
                <c:pt idx="768">
                  <c:v>7.6274066250043688</c:v>
                </c:pt>
                <c:pt idx="769">
                  <c:v>7.6373386250052135</c:v>
                </c:pt>
                <c:pt idx="770">
                  <c:v>7.6472706250060583</c:v>
                </c:pt>
                <c:pt idx="771">
                  <c:v>7.6572016249992885</c:v>
                </c:pt>
                <c:pt idx="772">
                  <c:v>7.6671336250001332</c:v>
                </c:pt>
                <c:pt idx="773">
                  <c:v>7.6770646249933634</c:v>
                </c:pt>
                <c:pt idx="774">
                  <c:v>7.6869976250018226</c:v>
                </c:pt>
                <c:pt idx="775">
                  <c:v>7.6969286249950528</c:v>
                </c:pt>
                <c:pt idx="776">
                  <c:v>7.7068606249958975</c:v>
                </c:pt>
                <c:pt idx="777">
                  <c:v>7.7167916250036797</c:v>
                </c:pt>
                <c:pt idx="778">
                  <c:v>7.7267236250045244</c:v>
                </c:pt>
                <c:pt idx="779">
                  <c:v>7.7366556250053691</c:v>
                </c:pt>
                <c:pt idx="780">
                  <c:v>7.7465866249985993</c:v>
                </c:pt>
                <c:pt idx="781">
                  <c:v>7.756518624999444</c:v>
                </c:pt>
                <c:pt idx="782">
                  <c:v>7.7664496250072261</c:v>
                </c:pt>
                <c:pt idx="783">
                  <c:v>7.7763816249935189</c:v>
                </c:pt>
                <c:pt idx="784">
                  <c:v>7.7863126250013011</c:v>
                </c:pt>
                <c:pt idx="785">
                  <c:v>7.7962446250021458</c:v>
                </c:pt>
                <c:pt idx="786">
                  <c:v>7.806175624995376</c:v>
                </c:pt>
                <c:pt idx="787">
                  <c:v>7.8161076249962207</c:v>
                </c:pt>
                <c:pt idx="788">
                  <c:v>7.8260396249970654</c:v>
                </c:pt>
                <c:pt idx="789">
                  <c:v>7.8359706250048475</c:v>
                </c:pt>
                <c:pt idx="790">
                  <c:v>7.8459026250056922</c:v>
                </c:pt>
                <c:pt idx="791">
                  <c:v>7.8558336249989225</c:v>
                </c:pt>
                <c:pt idx="792">
                  <c:v>7.8657656249997672</c:v>
                </c:pt>
                <c:pt idx="793">
                  <c:v>7.8756966249929974</c:v>
                </c:pt>
                <c:pt idx="794">
                  <c:v>7.8856286249938421</c:v>
                </c:pt>
                <c:pt idx="795">
                  <c:v>7.8955606249946868</c:v>
                </c:pt>
                <c:pt idx="796">
                  <c:v>7.9054916250024689</c:v>
                </c:pt>
                <c:pt idx="797">
                  <c:v>7.9154236250033136</c:v>
                </c:pt>
                <c:pt idx="798">
                  <c:v>7.9253546249965439</c:v>
                </c:pt>
                <c:pt idx="799">
                  <c:v>7.9352866249973886</c:v>
                </c:pt>
                <c:pt idx="800">
                  <c:v>7.9452176250051707</c:v>
                </c:pt>
                <c:pt idx="801">
                  <c:v>7.9551496250060154</c:v>
                </c:pt>
                <c:pt idx="802">
                  <c:v>7.9650806249992456</c:v>
                </c:pt>
                <c:pt idx="803">
                  <c:v>7.9750126250000903</c:v>
                </c:pt>
                <c:pt idx="804">
                  <c:v>7.984944625000935</c:v>
                </c:pt>
                <c:pt idx="805">
                  <c:v>7.9948756249941653</c:v>
                </c:pt>
                <c:pt idx="806">
                  <c:v>8.00480762499501</c:v>
                </c:pt>
                <c:pt idx="807">
                  <c:v>8.0147386250027921</c:v>
                </c:pt>
                <c:pt idx="808">
                  <c:v>8.0246706250036368</c:v>
                </c:pt>
                <c:pt idx="809">
                  <c:v>8.034601624996867</c:v>
                </c:pt>
                <c:pt idx="810">
                  <c:v>8.0445336249977117</c:v>
                </c:pt>
                <c:pt idx="811">
                  <c:v>8.0544656249985565</c:v>
                </c:pt>
                <c:pt idx="812">
                  <c:v>8.0643966250063386</c:v>
                </c:pt>
                <c:pt idx="813">
                  <c:v>8.0743286250071833</c:v>
                </c:pt>
                <c:pt idx="814">
                  <c:v>8.0842596250004135</c:v>
                </c:pt>
                <c:pt idx="815">
                  <c:v>8.0941916250012582</c:v>
                </c:pt>
                <c:pt idx="816">
                  <c:v>8.1041226249944884</c:v>
                </c:pt>
                <c:pt idx="817">
                  <c:v>8.1140546249953331</c:v>
                </c:pt>
                <c:pt idx="818">
                  <c:v>8.1239866249961779</c:v>
                </c:pt>
                <c:pt idx="819">
                  <c:v>8.13391762500396</c:v>
                </c:pt>
                <c:pt idx="820">
                  <c:v>8.1438496250048047</c:v>
                </c:pt>
                <c:pt idx="821">
                  <c:v>8.1537806249980349</c:v>
                </c:pt>
                <c:pt idx="822">
                  <c:v>8.1637126249988796</c:v>
                </c:pt>
                <c:pt idx="823">
                  <c:v>8.1736436250066618</c:v>
                </c:pt>
                <c:pt idx="824">
                  <c:v>8.1835756249929545</c:v>
                </c:pt>
                <c:pt idx="825">
                  <c:v>8.1935066250007367</c:v>
                </c:pt>
                <c:pt idx="826">
                  <c:v>8.2034386250015814</c:v>
                </c:pt>
                <c:pt idx="827">
                  <c:v>8.2133706250024261</c:v>
                </c:pt>
                <c:pt idx="828">
                  <c:v>8.2233016249956563</c:v>
                </c:pt>
                <c:pt idx="829">
                  <c:v>8.233233624996501</c:v>
                </c:pt>
                <c:pt idx="830">
                  <c:v>8.2431646250042832</c:v>
                </c:pt>
                <c:pt idx="831">
                  <c:v>8.2530966250051279</c:v>
                </c:pt>
                <c:pt idx="832">
                  <c:v>8.2630276249983581</c:v>
                </c:pt>
                <c:pt idx="833">
                  <c:v>8.2729596249992028</c:v>
                </c:pt>
                <c:pt idx="834">
                  <c:v>8.2828916250000475</c:v>
                </c:pt>
                <c:pt idx="835">
                  <c:v>8.2928226249932777</c:v>
                </c:pt>
                <c:pt idx="836">
                  <c:v>8.3027546249941224</c:v>
                </c:pt>
                <c:pt idx="837">
                  <c:v>8.3126856250019046</c:v>
                </c:pt>
                <c:pt idx="838">
                  <c:v>8.3226176250027493</c:v>
                </c:pt>
                <c:pt idx="839">
                  <c:v>8.3325486249959795</c:v>
                </c:pt>
                <c:pt idx="840">
                  <c:v>8.3424806249968242</c:v>
                </c:pt>
                <c:pt idx="841">
                  <c:v>8.3524126249976689</c:v>
                </c:pt>
                <c:pt idx="842">
                  <c:v>8.362343625005451</c:v>
                </c:pt>
                <c:pt idx="843">
                  <c:v>8.3722756250062957</c:v>
                </c:pt>
                <c:pt idx="844">
                  <c:v>8.382206624999526</c:v>
                </c:pt>
                <c:pt idx="845">
                  <c:v>8.3921386250003707</c:v>
                </c:pt>
                <c:pt idx="846">
                  <c:v>8.4020696249936009</c:v>
                </c:pt>
                <c:pt idx="847">
                  <c:v>8.4120016249944456</c:v>
                </c:pt>
                <c:pt idx="848">
                  <c:v>8.4219806250039255</c:v>
                </c:pt>
                <c:pt idx="849">
                  <c:v>8.4319636250002077</c:v>
                </c:pt>
                <c:pt idx="850">
                  <c:v>8.4419476250041043</c:v>
                </c:pt>
                <c:pt idx="851">
                  <c:v>8.4519326250010636</c:v>
                </c:pt>
                <c:pt idx="852">
                  <c:v>8.4619156249973457</c:v>
                </c:pt>
                <c:pt idx="853">
                  <c:v>8.4718996250012424</c:v>
                </c:pt>
                <c:pt idx="854">
                  <c:v>8.481883625005139</c:v>
                </c:pt>
                <c:pt idx="855">
                  <c:v>8.4918676249944838</c:v>
                </c:pt>
                <c:pt idx="856">
                  <c:v>8.5018516249983804</c:v>
                </c:pt>
                <c:pt idx="857">
                  <c:v>8.5118356250022771</c:v>
                </c:pt>
                <c:pt idx="858">
                  <c:v>8.5218206249992363</c:v>
                </c:pt>
                <c:pt idx="859">
                  <c:v>8.531804625003133</c:v>
                </c:pt>
                <c:pt idx="860">
                  <c:v>8.5417886250070296</c:v>
                </c:pt>
                <c:pt idx="861">
                  <c:v>8.5517726249963744</c:v>
                </c:pt>
                <c:pt idx="862">
                  <c:v>8.561756625000271</c:v>
                </c:pt>
                <c:pt idx="863">
                  <c:v>8.5717406250041677</c:v>
                </c:pt>
                <c:pt idx="864">
                  <c:v>8.5817256250011269</c:v>
                </c:pt>
                <c:pt idx="865">
                  <c:v>8.5917096250050236</c:v>
                </c:pt>
                <c:pt idx="866">
                  <c:v>8.6016936249943683</c:v>
                </c:pt>
                <c:pt idx="867">
                  <c:v>8.6116776249982649</c:v>
                </c:pt>
                <c:pt idx="868">
                  <c:v>8.6216616250021616</c:v>
                </c:pt>
                <c:pt idx="869">
                  <c:v>8.6316446249984438</c:v>
                </c:pt>
                <c:pt idx="870">
                  <c:v>8.6416286250023404</c:v>
                </c:pt>
                <c:pt idx="871">
                  <c:v>8.6516116249986226</c:v>
                </c:pt>
                <c:pt idx="872">
                  <c:v>8.6615946249949047</c:v>
                </c:pt>
                <c:pt idx="873">
                  <c:v>8.6715786249988014</c:v>
                </c:pt>
                <c:pt idx="874">
                  <c:v>8.6815616249950835</c:v>
                </c:pt>
                <c:pt idx="875">
                  <c:v>8.6915448749932693</c:v>
                </c:pt>
                <c:pt idx="876">
                  <c:v>8.701528874997166</c:v>
                </c:pt>
                <c:pt idx="877">
                  <c:v>8.7115118749934481</c:v>
                </c:pt>
                <c:pt idx="878">
                  <c:v>8.7214958749973448</c:v>
                </c:pt>
                <c:pt idx="879">
                  <c:v>8.7314778750005644</c:v>
                </c:pt>
                <c:pt idx="880">
                  <c:v>8.7414608749968465</c:v>
                </c:pt>
                <c:pt idx="881">
                  <c:v>8.7514438749931287</c:v>
                </c:pt>
                <c:pt idx="882">
                  <c:v>8.7614268750039628</c:v>
                </c:pt>
                <c:pt idx="883">
                  <c:v>8.7714098750002449</c:v>
                </c:pt>
                <c:pt idx="884">
                  <c:v>8.7813928749965271</c:v>
                </c:pt>
                <c:pt idx="885">
                  <c:v>8.7913758749928093</c:v>
                </c:pt>
                <c:pt idx="886">
                  <c:v>8.8013588750036433</c:v>
                </c:pt>
                <c:pt idx="887">
                  <c:v>8.8113418749999255</c:v>
                </c:pt>
                <c:pt idx="888">
                  <c:v>8.8213248749962077</c:v>
                </c:pt>
                <c:pt idx="889">
                  <c:v>8.8313088750001043</c:v>
                </c:pt>
                <c:pt idx="890">
                  <c:v>8.8412908750033239</c:v>
                </c:pt>
                <c:pt idx="891">
                  <c:v>8.8512748750072205</c:v>
                </c:pt>
                <c:pt idx="892">
                  <c:v>8.8612568749958882</c:v>
                </c:pt>
                <c:pt idx="893">
                  <c:v>8.8712398750067223</c:v>
                </c:pt>
                <c:pt idx="894">
                  <c:v>8.8812228750030044</c:v>
                </c:pt>
                <c:pt idx="895">
                  <c:v>8.8912058749992866</c:v>
                </c:pt>
                <c:pt idx="896">
                  <c:v>8.9011888749955688</c:v>
                </c:pt>
                <c:pt idx="897">
                  <c:v>8.9111708749987883</c:v>
                </c:pt>
                <c:pt idx="898">
                  <c:v>8.9211528750020079</c:v>
                </c:pt>
                <c:pt idx="899">
                  <c:v>8.9311358749982901</c:v>
                </c:pt>
                <c:pt idx="900">
                  <c:v>8.9411188749945723</c:v>
                </c:pt>
                <c:pt idx="901">
                  <c:v>8.9511018750054063</c:v>
                </c:pt>
                <c:pt idx="902">
                  <c:v>8.9610848750016885</c:v>
                </c:pt>
                <c:pt idx="903">
                  <c:v>8.9710678749979706</c:v>
                </c:pt>
                <c:pt idx="904">
                  <c:v>8.9810508749942528</c:v>
                </c:pt>
                <c:pt idx="905">
                  <c:v>8.9910328749974724</c:v>
                </c:pt>
                <c:pt idx="906">
                  <c:v>9.0010158749937546</c:v>
                </c:pt>
                <c:pt idx="907">
                  <c:v>9.0109978749969741</c:v>
                </c:pt>
                <c:pt idx="908">
                  <c:v>9.0209808749932563</c:v>
                </c:pt>
                <c:pt idx="909">
                  <c:v>9.0309648749971529</c:v>
                </c:pt>
                <c:pt idx="910">
                  <c:v>9.0409478749934351</c:v>
                </c:pt>
                <c:pt idx="911">
                  <c:v>9.0509308750042692</c:v>
                </c:pt>
                <c:pt idx="912">
                  <c:v>9.0609138750005513</c:v>
                </c:pt>
                <c:pt idx="913">
                  <c:v>9.0708968749968335</c:v>
                </c:pt>
                <c:pt idx="914">
                  <c:v>9.0808798749931157</c:v>
                </c:pt>
                <c:pt idx="915">
                  <c:v>9.0908628750039497</c:v>
                </c:pt>
                <c:pt idx="916">
                  <c:v>9.1008458750002319</c:v>
                </c:pt>
                <c:pt idx="917">
                  <c:v>9.1108288749965141</c:v>
                </c:pt>
                <c:pt idx="918">
                  <c:v>9.1208118749927962</c:v>
                </c:pt>
                <c:pt idx="919">
                  <c:v>9.1307938749960158</c:v>
                </c:pt>
                <c:pt idx="920">
                  <c:v>9.1407778749999125</c:v>
                </c:pt>
                <c:pt idx="921">
                  <c:v>9.1507608749961946</c:v>
                </c:pt>
                <c:pt idx="922">
                  <c:v>9.1607438750070287</c:v>
                </c:pt>
                <c:pt idx="923">
                  <c:v>9.1707268750033109</c:v>
                </c:pt>
                <c:pt idx="924">
                  <c:v>9.1807108750072075</c:v>
                </c:pt>
                <c:pt idx="925">
                  <c:v>9.1906938750034897</c:v>
                </c:pt>
                <c:pt idx="926">
                  <c:v>9.2006768749997718</c:v>
                </c:pt>
                <c:pt idx="927">
                  <c:v>9.210659874996054</c:v>
                </c:pt>
                <c:pt idx="928">
                  <c:v>9.2206428750068881</c:v>
                </c:pt>
                <c:pt idx="929">
                  <c:v>9.2306258750031702</c:v>
                </c:pt>
                <c:pt idx="930">
                  <c:v>9.2406088749994524</c:v>
                </c:pt>
                <c:pt idx="931">
                  <c:v>9.2505918749957345</c:v>
                </c:pt>
                <c:pt idx="932">
                  <c:v>9.2605758749996312</c:v>
                </c:pt>
                <c:pt idx="933">
                  <c:v>9.2705588749959134</c:v>
                </c:pt>
                <c:pt idx="934">
                  <c:v>9.28054287499981</c:v>
                </c:pt>
                <c:pt idx="935">
                  <c:v>9.2905258749960922</c:v>
                </c:pt>
                <c:pt idx="936">
                  <c:v>9.3005078749993118</c:v>
                </c:pt>
                <c:pt idx="937">
                  <c:v>9.3104908749955939</c:v>
                </c:pt>
                <c:pt idx="938">
                  <c:v>9.320473875006428</c:v>
                </c:pt>
                <c:pt idx="939">
                  <c:v>9.3304578749957727</c:v>
                </c:pt>
                <c:pt idx="940">
                  <c:v>9.3404398749989923</c:v>
                </c:pt>
                <c:pt idx="941">
                  <c:v>9.350423875002889</c:v>
                </c:pt>
                <c:pt idx="942">
                  <c:v>9.3604068749991711</c:v>
                </c:pt>
                <c:pt idx="943">
                  <c:v>9.3703908750030678</c:v>
                </c:pt>
                <c:pt idx="944">
                  <c:v>9.3803278749983292</c:v>
                </c:pt>
                <c:pt idx="945">
                  <c:v>9.3902608750067884</c:v>
                </c:pt>
                <c:pt idx="946">
                  <c:v>9.4001928749930812</c:v>
                </c:pt>
                <c:pt idx="947">
                  <c:v>9.4101238750008633</c:v>
                </c:pt>
                <c:pt idx="948">
                  <c:v>9.420055875001708</c:v>
                </c:pt>
                <c:pt idx="949">
                  <c:v>9.4299868749949383</c:v>
                </c:pt>
                <c:pt idx="950">
                  <c:v>9.439918874995783</c:v>
                </c:pt>
                <c:pt idx="951">
                  <c:v>9.4498508749966277</c:v>
                </c:pt>
                <c:pt idx="952">
                  <c:v>9.4597818750044098</c:v>
                </c:pt>
                <c:pt idx="953">
                  <c:v>9.4697138750052545</c:v>
                </c:pt>
                <c:pt idx="954">
                  <c:v>9.4796448749984847</c:v>
                </c:pt>
                <c:pt idx="955">
                  <c:v>9.4895768749993294</c:v>
                </c:pt>
                <c:pt idx="956">
                  <c:v>9.4995078750071116</c:v>
                </c:pt>
                <c:pt idx="957">
                  <c:v>9.5094398749934044</c:v>
                </c:pt>
                <c:pt idx="958">
                  <c:v>9.5193708750011865</c:v>
                </c:pt>
                <c:pt idx="959">
                  <c:v>9.5293028750020312</c:v>
                </c:pt>
                <c:pt idx="960">
                  <c:v>9.5392348750028759</c:v>
                </c:pt>
                <c:pt idx="961">
                  <c:v>9.5491658749961061</c:v>
                </c:pt>
                <c:pt idx="962">
                  <c:v>9.5590978749969508</c:v>
                </c:pt>
                <c:pt idx="963">
                  <c:v>9.569028875004733</c:v>
                </c:pt>
                <c:pt idx="964">
                  <c:v>9.5789608750055777</c:v>
                </c:pt>
                <c:pt idx="965">
                  <c:v>9.5888918749988079</c:v>
                </c:pt>
                <c:pt idx="966">
                  <c:v>9.5988238749996526</c:v>
                </c:pt>
                <c:pt idx="967">
                  <c:v>9.6087558750004973</c:v>
                </c:pt>
                <c:pt idx="968">
                  <c:v>9.6186868749937275</c:v>
                </c:pt>
                <c:pt idx="969">
                  <c:v>9.6286188749945723</c:v>
                </c:pt>
                <c:pt idx="970">
                  <c:v>9.6385498750023544</c:v>
                </c:pt>
                <c:pt idx="971">
                  <c:v>9.6484818750031991</c:v>
                </c:pt>
                <c:pt idx="972">
                  <c:v>9.6584128749964293</c:v>
                </c:pt>
                <c:pt idx="973">
                  <c:v>9.668344874997274</c:v>
                </c:pt>
                <c:pt idx="974">
                  <c:v>9.6782758750050562</c:v>
                </c:pt>
                <c:pt idx="975">
                  <c:v>9.6882068749982864</c:v>
                </c:pt>
                <c:pt idx="976">
                  <c:v>9.6981388749991311</c:v>
                </c:pt>
                <c:pt idx="977">
                  <c:v>9.7080698750069132</c:v>
                </c:pt>
                <c:pt idx="978">
                  <c:v>9.718001874993206</c:v>
                </c:pt>
                <c:pt idx="979">
                  <c:v>9.7279328750009881</c:v>
                </c:pt>
                <c:pt idx="980">
                  <c:v>9.7378648750018328</c:v>
                </c:pt>
                <c:pt idx="981">
                  <c:v>9.7477958749950631</c:v>
                </c:pt>
                <c:pt idx="982">
                  <c:v>9.7577278749959078</c:v>
                </c:pt>
                <c:pt idx="983">
                  <c:v>9.7676598749967525</c:v>
                </c:pt>
                <c:pt idx="984">
                  <c:v>9.7775908750045346</c:v>
                </c:pt>
                <c:pt idx="985">
                  <c:v>9.7875228750053793</c:v>
                </c:pt>
                <c:pt idx="986">
                  <c:v>9.7974538749986095</c:v>
                </c:pt>
                <c:pt idx="987">
                  <c:v>9.8073858749994542</c:v>
                </c:pt>
                <c:pt idx="988">
                  <c:v>9.8173168750072364</c:v>
                </c:pt>
                <c:pt idx="989">
                  <c:v>9.8272488749935292</c:v>
                </c:pt>
                <c:pt idx="990">
                  <c:v>9.8371808749943739</c:v>
                </c:pt>
                <c:pt idx="991">
                  <c:v>9.847111875002156</c:v>
                </c:pt>
                <c:pt idx="992">
                  <c:v>9.8570438750030007</c:v>
                </c:pt>
                <c:pt idx="993">
                  <c:v>9.8669748749962309</c:v>
                </c:pt>
                <c:pt idx="994">
                  <c:v>9.8769068749970756</c:v>
                </c:pt>
                <c:pt idx="995">
                  <c:v>9.8868388749979204</c:v>
                </c:pt>
                <c:pt idx="996">
                  <c:v>9.8967698750057025</c:v>
                </c:pt>
                <c:pt idx="997">
                  <c:v>9.9067018750065472</c:v>
                </c:pt>
                <c:pt idx="998">
                  <c:v>9.9166328749997774</c:v>
                </c:pt>
                <c:pt idx="999">
                  <c:v>9.9265648750006221</c:v>
                </c:pt>
                <c:pt idx="1000">
                  <c:v>9.9364958749938523</c:v>
                </c:pt>
                <c:pt idx="1001">
                  <c:v>9.946427874994697</c:v>
                </c:pt>
                <c:pt idx="1002">
                  <c:v>9.9563598749955418</c:v>
                </c:pt>
                <c:pt idx="1003">
                  <c:v>9.9662908750033239</c:v>
                </c:pt>
                <c:pt idx="1004">
                  <c:v>9.9762228750041686</c:v>
                </c:pt>
                <c:pt idx="1005">
                  <c:v>9.9861538749973988</c:v>
                </c:pt>
                <c:pt idx="1006">
                  <c:v>9.9960858749982435</c:v>
                </c:pt>
                <c:pt idx="1007">
                  <c:v>10.006016875006026</c:v>
                </c:pt>
                <c:pt idx="1008">
                  <c:v>10.01594887500687</c:v>
                </c:pt>
                <c:pt idx="1009">
                  <c:v>10.025880874993163</c:v>
                </c:pt>
                <c:pt idx="1010">
                  <c:v>10.035811875000945</c:v>
                </c:pt>
                <c:pt idx="1011">
                  <c:v>10.04574387500179</c:v>
                </c:pt>
                <c:pt idx="1012">
                  <c:v>10.05567487499502</c:v>
                </c:pt>
                <c:pt idx="1013">
                  <c:v>10.065606874995865</c:v>
                </c:pt>
                <c:pt idx="1014">
                  <c:v>10.07553887499671</c:v>
                </c:pt>
                <c:pt idx="1015">
                  <c:v>10.085469875004492</c:v>
                </c:pt>
                <c:pt idx="1016">
                  <c:v>10.095401875005336</c:v>
                </c:pt>
                <c:pt idx="1017">
                  <c:v>10.105332874998567</c:v>
                </c:pt>
                <c:pt idx="1018">
                  <c:v>10.115264874999411</c:v>
                </c:pt>
                <c:pt idx="1019">
                  <c:v>10.125195875007194</c:v>
                </c:pt>
                <c:pt idx="1020">
                  <c:v>10.135127874993486</c:v>
                </c:pt>
                <c:pt idx="1021">
                  <c:v>10.145059874994331</c:v>
                </c:pt>
                <c:pt idx="1022">
                  <c:v>10.154990875002113</c:v>
                </c:pt>
                <c:pt idx="1023">
                  <c:v>10.164922875002958</c:v>
                </c:pt>
                <c:pt idx="1024">
                  <c:v>10.174853874996188</c:v>
                </c:pt>
                <c:pt idx="1025">
                  <c:v>10.184785874997033</c:v>
                </c:pt>
                <c:pt idx="1026">
                  <c:v>10.194717874997878</c:v>
                </c:pt>
                <c:pt idx="1027">
                  <c:v>10.20464887500566</c:v>
                </c:pt>
                <c:pt idx="1028">
                  <c:v>10.214580875006504</c:v>
                </c:pt>
                <c:pt idx="1029">
                  <c:v>10.224511874999735</c:v>
                </c:pt>
                <c:pt idx="1030">
                  <c:v>10.234443875000579</c:v>
                </c:pt>
                <c:pt idx="1031">
                  <c:v>10.244374874993809</c:v>
                </c:pt>
                <c:pt idx="1032">
                  <c:v>10.254306874994654</c:v>
                </c:pt>
                <c:pt idx="1033">
                  <c:v>10.264238874995499</c:v>
                </c:pt>
                <c:pt idx="1034">
                  <c:v>10.274169875003281</c:v>
                </c:pt>
                <c:pt idx="1035">
                  <c:v>10.284101875004126</c:v>
                </c:pt>
                <c:pt idx="1036">
                  <c:v>10.294032874997356</c:v>
                </c:pt>
                <c:pt idx="1037">
                  <c:v>10.303964874998201</c:v>
                </c:pt>
                <c:pt idx="1038">
                  <c:v>10.313895875005983</c:v>
                </c:pt>
                <c:pt idx="1039">
                  <c:v>10.323827875006828</c:v>
                </c:pt>
                <c:pt idx="1040">
                  <c:v>10.33375987499312</c:v>
                </c:pt>
                <c:pt idx="1041">
                  <c:v>10.343690875000902</c:v>
                </c:pt>
                <c:pt idx="1042">
                  <c:v>10.353622875001747</c:v>
                </c:pt>
                <c:pt idx="1043">
                  <c:v>10.363553874994977</c:v>
                </c:pt>
                <c:pt idx="1044">
                  <c:v>10.373485874995822</c:v>
                </c:pt>
                <c:pt idx="1045">
                  <c:v>10.383417874996667</c:v>
                </c:pt>
                <c:pt idx="1046">
                  <c:v>10.393348875004449</c:v>
                </c:pt>
                <c:pt idx="1047">
                  <c:v>10.403280875005294</c:v>
                </c:pt>
                <c:pt idx="1048">
                  <c:v>10.413211874998524</c:v>
                </c:pt>
                <c:pt idx="1049">
                  <c:v>10.423143874999369</c:v>
                </c:pt>
                <c:pt idx="1050">
                  <c:v>10.433075875000213</c:v>
                </c:pt>
                <c:pt idx="1051">
                  <c:v>10.443006874993443</c:v>
                </c:pt>
                <c:pt idx="1052">
                  <c:v>10.452938874994288</c:v>
                </c:pt>
                <c:pt idx="1053">
                  <c:v>10.46286987500207</c:v>
                </c:pt>
                <c:pt idx="1054">
                  <c:v>10.472801875002915</c:v>
                </c:pt>
                <c:pt idx="1055">
                  <c:v>10.482732874996145</c:v>
                </c:pt>
                <c:pt idx="1056">
                  <c:v>10.49266487499699</c:v>
                </c:pt>
                <c:pt idx="1057">
                  <c:v>10.502596874997835</c:v>
                </c:pt>
                <c:pt idx="1058">
                  <c:v>10.512527875005617</c:v>
                </c:pt>
                <c:pt idx="1059">
                  <c:v>10.522459875006462</c:v>
                </c:pt>
                <c:pt idx="1060">
                  <c:v>10.532390874999692</c:v>
                </c:pt>
                <c:pt idx="1061">
                  <c:v>10.542322875000536</c:v>
                </c:pt>
                <c:pt idx="1062">
                  <c:v>10.552254875001381</c:v>
                </c:pt>
                <c:pt idx="1063">
                  <c:v>10.562185874994611</c:v>
                </c:pt>
                <c:pt idx="1064">
                  <c:v>10.572117874995456</c:v>
                </c:pt>
                <c:pt idx="1065">
                  <c:v>10.582048875003238</c:v>
                </c:pt>
                <c:pt idx="1066">
                  <c:v>10.591980875004083</c:v>
                </c:pt>
                <c:pt idx="1067">
                  <c:v>10.601912875004928</c:v>
                </c:pt>
                <c:pt idx="1068">
                  <c:v>10.611843874998158</c:v>
                </c:pt>
                <c:pt idx="1069">
                  <c:v>10.621775874999003</c:v>
                </c:pt>
                <c:pt idx="1070">
                  <c:v>10.631706875006785</c:v>
                </c:pt>
                <c:pt idx="1071">
                  <c:v>10.641638874993077</c:v>
                </c:pt>
                <c:pt idx="1072">
                  <c:v>10.65156987500086</c:v>
                </c:pt>
                <c:pt idx="1073">
                  <c:v>10.661501875001704</c:v>
                </c:pt>
                <c:pt idx="1074">
                  <c:v>10.671433875002549</c:v>
                </c:pt>
                <c:pt idx="1075">
                  <c:v>10.681364874995779</c:v>
                </c:pt>
                <c:pt idx="1076">
                  <c:v>10.69129629166855</c:v>
                </c:pt>
                <c:pt idx="1077">
                  <c:v>10.70122729166178</c:v>
                </c:pt>
                <c:pt idx="1078">
                  <c:v>10.711159291662625</c:v>
                </c:pt>
                <c:pt idx="1079">
                  <c:v>10.72109129166347</c:v>
                </c:pt>
                <c:pt idx="1080">
                  <c:v>10.731022291671252</c:v>
                </c:pt>
                <c:pt idx="1081">
                  <c:v>10.740954291672097</c:v>
                </c:pt>
                <c:pt idx="1082">
                  <c:v>10.750885291665327</c:v>
                </c:pt>
                <c:pt idx="1083">
                  <c:v>10.760817291666172</c:v>
                </c:pt>
                <c:pt idx="1084">
                  <c:v>10.770749291667016</c:v>
                </c:pt>
                <c:pt idx="1085">
                  <c:v>10.780680291660246</c:v>
                </c:pt>
                <c:pt idx="1086">
                  <c:v>10.790612291661091</c:v>
                </c:pt>
                <c:pt idx="1087">
                  <c:v>10.800543291668873</c:v>
                </c:pt>
                <c:pt idx="1088">
                  <c:v>10.810475291669718</c:v>
                </c:pt>
                <c:pt idx="1089">
                  <c:v>10.820406291662948</c:v>
                </c:pt>
                <c:pt idx="1090">
                  <c:v>10.830338291663793</c:v>
                </c:pt>
                <c:pt idx="1091">
                  <c:v>10.840270291664638</c:v>
                </c:pt>
                <c:pt idx="1092">
                  <c:v>10.85020129167242</c:v>
                </c:pt>
                <c:pt idx="1093">
                  <c:v>10.860133291673264</c:v>
                </c:pt>
                <c:pt idx="1094">
                  <c:v>10.870064291666495</c:v>
                </c:pt>
                <c:pt idx="1095">
                  <c:v>10.879996291667339</c:v>
                </c:pt>
                <c:pt idx="1096">
                  <c:v>10.889928291668184</c:v>
                </c:pt>
                <c:pt idx="1097">
                  <c:v>10.899859291661414</c:v>
                </c:pt>
                <c:pt idx="1098">
                  <c:v>10.909791291662259</c:v>
                </c:pt>
                <c:pt idx="1099">
                  <c:v>10.919722291670041</c:v>
                </c:pt>
                <c:pt idx="1100">
                  <c:v>10.929654291670886</c:v>
                </c:pt>
                <c:pt idx="1101">
                  <c:v>10.939586291671731</c:v>
                </c:pt>
                <c:pt idx="1102">
                  <c:v>10.949517291664961</c:v>
                </c:pt>
                <c:pt idx="1103">
                  <c:v>10.959449291665806</c:v>
                </c:pt>
                <c:pt idx="1104">
                  <c:v>10.969380291673588</c:v>
                </c:pt>
                <c:pt idx="1105">
                  <c:v>10.97931229165988</c:v>
                </c:pt>
                <c:pt idx="1106">
                  <c:v>10.989244291660725</c:v>
                </c:pt>
                <c:pt idx="1107">
                  <c:v>10.999175291668507</c:v>
                </c:pt>
                <c:pt idx="1108">
                  <c:v>11.009107291669352</c:v>
                </c:pt>
                <c:pt idx="1109">
                  <c:v>11.019038291662582</c:v>
                </c:pt>
                <c:pt idx="1110">
                  <c:v>11.028970291663427</c:v>
                </c:pt>
                <c:pt idx="1111">
                  <c:v>11.038902291664272</c:v>
                </c:pt>
                <c:pt idx="1112">
                  <c:v>11.048833291672054</c:v>
                </c:pt>
                <c:pt idx="1113">
                  <c:v>11.058765291672898</c:v>
                </c:pt>
                <c:pt idx="1114">
                  <c:v>11.068696291666129</c:v>
                </c:pt>
                <c:pt idx="1115">
                  <c:v>11.078628291666973</c:v>
                </c:pt>
                <c:pt idx="1116">
                  <c:v>11.088559291660204</c:v>
                </c:pt>
                <c:pt idx="1117">
                  <c:v>11.098491291661048</c:v>
                </c:pt>
                <c:pt idx="1118">
                  <c:v>11.108423291661893</c:v>
                </c:pt>
                <c:pt idx="1119">
                  <c:v>11.118354291669675</c:v>
                </c:pt>
                <c:pt idx="1120">
                  <c:v>11.12828629167052</c:v>
                </c:pt>
                <c:pt idx="1121">
                  <c:v>11.13821729166375</c:v>
                </c:pt>
                <c:pt idx="1122">
                  <c:v>11.148149291664595</c:v>
                </c:pt>
                <c:pt idx="1123">
                  <c:v>11.158081291665439</c:v>
                </c:pt>
                <c:pt idx="1124">
                  <c:v>11.168012291673222</c:v>
                </c:pt>
                <c:pt idx="1125">
                  <c:v>11.177944291659514</c:v>
                </c:pt>
                <c:pt idx="1126">
                  <c:v>11.187875291667297</c:v>
                </c:pt>
                <c:pt idx="1127">
                  <c:v>11.197807291668141</c:v>
                </c:pt>
                <c:pt idx="1128">
                  <c:v>11.207739291668986</c:v>
                </c:pt>
                <c:pt idx="1129">
                  <c:v>11.217670291662216</c:v>
                </c:pt>
                <c:pt idx="1130">
                  <c:v>11.227602291663061</c:v>
                </c:pt>
                <c:pt idx="1131">
                  <c:v>11.237533291670843</c:v>
                </c:pt>
                <c:pt idx="1132">
                  <c:v>11.247465291671688</c:v>
                </c:pt>
                <c:pt idx="1133">
                  <c:v>11.257397291672532</c:v>
                </c:pt>
                <c:pt idx="1134">
                  <c:v>11.267328291665763</c:v>
                </c:pt>
                <c:pt idx="1135">
                  <c:v>11.277260291666607</c:v>
                </c:pt>
                <c:pt idx="1136">
                  <c:v>11.287191291659838</c:v>
                </c:pt>
                <c:pt idx="1137">
                  <c:v>11.297123291660682</c:v>
                </c:pt>
                <c:pt idx="1138">
                  <c:v>11.307055291661527</c:v>
                </c:pt>
                <c:pt idx="1139">
                  <c:v>11.316986291669309</c:v>
                </c:pt>
                <c:pt idx="1140">
                  <c:v>11.326918291670154</c:v>
                </c:pt>
                <c:pt idx="1141">
                  <c:v>11.336849291663384</c:v>
                </c:pt>
                <c:pt idx="1142">
                  <c:v>11.346781291664229</c:v>
                </c:pt>
                <c:pt idx="1143">
                  <c:v>11.356713291665073</c:v>
                </c:pt>
                <c:pt idx="1144">
                  <c:v>11.366644291672856</c:v>
                </c:pt>
                <c:pt idx="1145">
                  <c:v>11.3765762916737</c:v>
                </c:pt>
                <c:pt idx="1146">
                  <c:v>11.386507291666931</c:v>
                </c:pt>
                <c:pt idx="1147">
                  <c:v>11.396439291667775</c:v>
                </c:pt>
                <c:pt idx="1148">
                  <c:v>11.40637129166862</c:v>
                </c:pt>
                <c:pt idx="1149">
                  <c:v>11.41630229166185</c:v>
                </c:pt>
                <c:pt idx="1150">
                  <c:v>11.426234291662695</c:v>
                </c:pt>
                <c:pt idx="1151">
                  <c:v>11.436165291670477</c:v>
                </c:pt>
                <c:pt idx="1152">
                  <c:v>11.446097291671322</c:v>
                </c:pt>
                <c:pt idx="1153">
                  <c:v>11.456029291672166</c:v>
                </c:pt>
                <c:pt idx="1154">
                  <c:v>11.465960291665397</c:v>
                </c:pt>
                <c:pt idx="1155">
                  <c:v>11.475892291666241</c:v>
                </c:pt>
                <c:pt idx="1156">
                  <c:v>11.485823291659472</c:v>
                </c:pt>
                <c:pt idx="1157">
                  <c:v>11.495755291660316</c:v>
                </c:pt>
                <c:pt idx="1158">
                  <c:v>11.505687291661161</c:v>
                </c:pt>
                <c:pt idx="1159">
                  <c:v>11.515618291668943</c:v>
                </c:pt>
                <c:pt idx="1160">
                  <c:v>11.525550291669788</c:v>
                </c:pt>
                <c:pt idx="1161">
                  <c:v>11.535481291663018</c:v>
                </c:pt>
                <c:pt idx="1162">
                  <c:v>11.545413291663863</c:v>
                </c:pt>
                <c:pt idx="1163">
                  <c:v>11.555345291664707</c:v>
                </c:pt>
                <c:pt idx="1164">
                  <c:v>11.56527629167249</c:v>
                </c:pt>
                <c:pt idx="1165">
                  <c:v>11.575208291673334</c:v>
                </c:pt>
                <c:pt idx="1166">
                  <c:v>11.585139291666565</c:v>
                </c:pt>
                <c:pt idx="1167">
                  <c:v>11.595071291667409</c:v>
                </c:pt>
                <c:pt idx="1168">
                  <c:v>11.605003291668254</c:v>
                </c:pt>
                <c:pt idx="1169">
                  <c:v>11.614934291661484</c:v>
                </c:pt>
                <c:pt idx="1170">
                  <c:v>11.624866291662329</c:v>
                </c:pt>
                <c:pt idx="1171">
                  <c:v>11.634797291670111</c:v>
                </c:pt>
                <c:pt idx="1172">
                  <c:v>11.644729291670956</c:v>
                </c:pt>
                <c:pt idx="1173">
                  <c:v>11.6546612916718</c:v>
                </c:pt>
                <c:pt idx="1174">
                  <c:v>11.664592291665031</c:v>
                </c:pt>
                <c:pt idx="1175">
                  <c:v>11.674524291665875</c:v>
                </c:pt>
                <c:pt idx="1176">
                  <c:v>11.684455291673657</c:v>
                </c:pt>
                <c:pt idx="1177">
                  <c:v>11.694388874995639</c:v>
                </c:pt>
                <c:pt idx="1178">
                  <c:v>11.704320874996483</c:v>
                </c:pt>
                <c:pt idx="1179">
                  <c:v>11.714251875004265</c:v>
                </c:pt>
                <c:pt idx="1180">
                  <c:v>11.72418387500511</c:v>
                </c:pt>
                <c:pt idx="1181">
                  <c:v>11.73411487499834</c:v>
                </c:pt>
                <c:pt idx="1182">
                  <c:v>11.744046874999185</c:v>
                </c:pt>
                <c:pt idx="1183">
                  <c:v>11.75397887500003</c:v>
                </c:pt>
                <c:pt idx="1184">
                  <c:v>11.76390987499326</c:v>
                </c:pt>
                <c:pt idx="1185">
                  <c:v>11.773841874994105</c:v>
                </c:pt>
                <c:pt idx="1186">
                  <c:v>11.783772875001887</c:v>
                </c:pt>
                <c:pt idx="1187">
                  <c:v>11.793704875002732</c:v>
                </c:pt>
                <c:pt idx="1188">
                  <c:v>11.803636875003576</c:v>
                </c:pt>
                <c:pt idx="1189">
                  <c:v>11.813567874996806</c:v>
                </c:pt>
                <c:pt idx="1190">
                  <c:v>11.823499874997651</c:v>
                </c:pt>
                <c:pt idx="1191">
                  <c:v>11.833430875005433</c:v>
                </c:pt>
                <c:pt idx="1192">
                  <c:v>11.843362875006278</c:v>
                </c:pt>
                <c:pt idx="1193">
                  <c:v>11.853294875007123</c:v>
                </c:pt>
                <c:pt idx="1194">
                  <c:v>11.863225875000353</c:v>
                </c:pt>
                <c:pt idx="1195">
                  <c:v>11.873157875001198</c:v>
                </c:pt>
                <c:pt idx="1196">
                  <c:v>11.883088874994428</c:v>
                </c:pt>
                <c:pt idx="1197">
                  <c:v>11.893020874995273</c:v>
                </c:pt>
                <c:pt idx="1198">
                  <c:v>11.902952874996117</c:v>
                </c:pt>
                <c:pt idx="1199">
                  <c:v>11.912883875003899</c:v>
                </c:pt>
                <c:pt idx="1200">
                  <c:v>11.922815875004744</c:v>
                </c:pt>
                <c:pt idx="1201">
                  <c:v>11.932746874997974</c:v>
                </c:pt>
                <c:pt idx="1202">
                  <c:v>11.942678874998819</c:v>
                </c:pt>
                <c:pt idx="1203">
                  <c:v>11.952610874999664</c:v>
                </c:pt>
                <c:pt idx="1204">
                  <c:v>11.962541874992894</c:v>
                </c:pt>
                <c:pt idx="1205">
                  <c:v>11.972473874993739</c:v>
                </c:pt>
                <c:pt idx="1206">
                  <c:v>11.982404875001521</c:v>
                </c:pt>
                <c:pt idx="1207">
                  <c:v>11.992336875002366</c:v>
                </c:pt>
                <c:pt idx="1208">
                  <c:v>12.00226887500321</c:v>
                </c:pt>
                <c:pt idx="1209">
                  <c:v>12.01219987499644</c:v>
                </c:pt>
                <c:pt idx="1210">
                  <c:v>12.022131874997285</c:v>
                </c:pt>
                <c:pt idx="1211">
                  <c:v>12.032062875005067</c:v>
                </c:pt>
                <c:pt idx="1212">
                  <c:v>12.041994875005912</c:v>
                </c:pt>
                <c:pt idx="1213">
                  <c:v>12.051926875006757</c:v>
                </c:pt>
                <c:pt idx="1214">
                  <c:v>12.061857874999987</c:v>
                </c:pt>
                <c:pt idx="1215">
                  <c:v>12.071789875000832</c:v>
                </c:pt>
                <c:pt idx="1216">
                  <c:v>12.081720874994062</c:v>
                </c:pt>
                <c:pt idx="1217">
                  <c:v>12.091652874994907</c:v>
                </c:pt>
                <c:pt idx="1218">
                  <c:v>12.101584874995751</c:v>
                </c:pt>
                <c:pt idx="1219">
                  <c:v>12.111515875003533</c:v>
                </c:pt>
                <c:pt idx="1220">
                  <c:v>12.121447875004378</c:v>
                </c:pt>
                <c:pt idx="1221">
                  <c:v>12.131378874997608</c:v>
                </c:pt>
                <c:pt idx="1222">
                  <c:v>12.141310874998453</c:v>
                </c:pt>
                <c:pt idx="1223">
                  <c:v>12.151242874999298</c:v>
                </c:pt>
                <c:pt idx="1224">
                  <c:v>12.16117387500708</c:v>
                </c:pt>
                <c:pt idx="1225">
                  <c:v>12.171105874993373</c:v>
                </c:pt>
                <c:pt idx="1226">
                  <c:v>12.181036875001155</c:v>
                </c:pt>
                <c:pt idx="1227">
                  <c:v>12.190968875002</c:v>
                </c:pt>
                <c:pt idx="1228">
                  <c:v>12.200900875002844</c:v>
                </c:pt>
                <c:pt idx="1229">
                  <c:v>12.210831874996074</c:v>
                </c:pt>
                <c:pt idx="1230">
                  <c:v>12.220763874996919</c:v>
                </c:pt>
                <c:pt idx="1231">
                  <c:v>12.230694875004701</c:v>
                </c:pt>
                <c:pt idx="1232">
                  <c:v>12.240626875005546</c:v>
                </c:pt>
                <c:pt idx="1233">
                  <c:v>12.250558875006391</c:v>
                </c:pt>
                <c:pt idx="1234">
                  <c:v>12.260489874999621</c:v>
                </c:pt>
                <c:pt idx="1235">
                  <c:v>12.270421875000466</c:v>
                </c:pt>
                <c:pt idx="1236">
                  <c:v>12.28035387500131</c:v>
                </c:pt>
                <c:pt idx="1237">
                  <c:v>12.290284874994541</c:v>
                </c:pt>
                <c:pt idx="1238">
                  <c:v>12.300216874995385</c:v>
                </c:pt>
                <c:pt idx="1239">
                  <c:v>12.310147875003167</c:v>
                </c:pt>
                <c:pt idx="1240">
                  <c:v>12.320079875004012</c:v>
                </c:pt>
                <c:pt idx="1241">
                  <c:v>12.330011875004857</c:v>
                </c:pt>
                <c:pt idx="1242">
                  <c:v>12.339942874998087</c:v>
                </c:pt>
                <c:pt idx="1243">
                  <c:v>12.349874874998932</c:v>
                </c:pt>
                <c:pt idx="1244">
                  <c:v>12.359805875006714</c:v>
                </c:pt>
                <c:pt idx="1245">
                  <c:v>12.369737874993007</c:v>
                </c:pt>
                <c:pt idx="1246">
                  <c:v>12.379669874993851</c:v>
                </c:pt>
                <c:pt idx="1247">
                  <c:v>12.389600875001634</c:v>
                </c:pt>
                <c:pt idx="1248">
                  <c:v>12.399532875002478</c:v>
                </c:pt>
                <c:pt idx="1249">
                  <c:v>12.409463874995708</c:v>
                </c:pt>
                <c:pt idx="1250">
                  <c:v>12.419395874996553</c:v>
                </c:pt>
                <c:pt idx="1251">
                  <c:v>12.429327874997398</c:v>
                </c:pt>
                <c:pt idx="1252">
                  <c:v>12.43925887500518</c:v>
                </c:pt>
                <c:pt idx="1253">
                  <c:v>12.449190875006025</c:v>
                </c:pt>
                <c:pt idx="1254">
                  <c:v>12.459121874999255</c:v>
                </c:pt>
                <c:pt idx="1255">
                  <c:v>12.4690538750001</c:v>
                </c:pt>
                <c:pt idx="1256">
                  <c:v>12.478985875000944</c:v>
                </c:pt>
                <c:pt idx="1257">
                  <c:v>12.488916874994175</c:v>
                </c:pt>
                <c:pt idx="1258">
                  <c:v>12.498848874995019</c:v>
                </c:pt>
                <c:pt idx="1259">
                  <c:v>12.508779875002801</c:v>
                </c:pt>
                <c:pt idx="1260">
                  <c:v>12.518711875003646</c:v>
                </c:pt>
                <c:pt idx="1261">
                  <c:v>12.528643875004491</c:v>
                </c:pt>
                <c:pt idx="1262">
                  <c:v>12.538574874997721</c:v>
                </c:pt>
                <c:pt idx="1263">
                  <c:v>12.548506874998566</c:v>
                </c:pt>
                <c:pt idx="1264">
                  <c:v>12.55843887499941</c:v>
                </c:pt>
                <c:pt idx="1265">
                  <c:v>12.568369875007193</c:v>
                </c:pt>
                <c:pt idx="1266">
                  <c:v>12.578301874993485</c:v>
                </c:pt>
                <c:pt idx="1267">
                  <c:v>12.588232875001268</c:v>
                </c:pt>
                <c:pt idx="1268">
                  <c:v>12.598164875002112</c:v>
                </c:pt>
                <c:pt idx="1269">
                  <c:v>12.608096875002957</c:v>
                </c:pt>
                <c:pt idx="1270">
                  <c:v>12.618027874996187</c:v>
                </c:pt>
                <c:pt idx="1271">
                  <c:v>12.627959874997032</c:v>
                </c:pt>
                <c:pt idx="1272">
                  <c:v>12.637890875004814</c:v>
                </c:pt>
                <c:pt idx="1273">
                  <c:v>12.647822875005659</c:v>
                </c:pt>
                <c:pt idx="1274">
                  <c:v>12.657754875006503</c:v>
                </c:pt>
                <c:pt idx="1275">
                  <c:v>12.667685874999734</c:v>
                </c:pt>
                <c:pt idx="1276">
                  <c:v>12.677617875000578</c:v>
                </c:pt>
                <c:pt idx="1277">
                  <c:v>12.687548541667638</c:v>
                </c:pt>
                <c:pt idx="1278">
                  <c:v>12.697480541668483</c:v>
                </c:pt>
                <c:pt idx="1279">
                  <c:v>12.707412541669328</c:v>
                </c:pt>
                <c:pt idx="1280">
                  <c:v>12.717343541662558</c:v>
                </c:pt>
                <c:pt idx="1281">
                  <c:v>12.727275541663403</c:v>
                </c:pt>
                <c:pt idx="1282">
                  <c:v>12.737206541671185</c:v>
                </c:pt>
                <c:pt idx="1283">
                  <c:v>12.74713854167203</c:v>
                </c:pt>
                <c:pt idx="1284">
                  <c:v>12.757070541672874</c:v>
                </c:pt>
                <c:pt idx="1285">
                  <c:v>12.767001541666104</c:v>
                </c:pt>
                <c:pt idx="1286">
                  <c:v>12.776933541666949</c:v>
                </c:pt>
                <c:pt idx="1287">
                  <c:v>12.786865541667794</c:v>
                </c:pt>
                <c:pt idx="1288">
                  <c:v>12.796796541661024</c:v>
                </c:pt>
                <c:pt idx="1289">
                  <c:v>12.806728541661869</c:v>
                </c:pt>
                <c:pt idx="1290">
                  <c:v>12.816659541669651</c:v>
                </c:pt>
                <c:pt idx="1291">
                  <c:v>12.826591541670496</c:v>
                </c:pt>
                <c:pt idx="1292">
                  <c:v>12.83652354167134</c:v>
                </c:pt>
                <c:pt idx="1293">
                  <c:v>12.846454541664571</c:v>
                </c:pt>
                <c:pt idx="1294">
                  <c:v>12.856386541665415</c:v>
                </c:pt>
                <c:pt idx="1295">
                  <c:v>12.866317541673197</c:v>
                </c:pt>
                <c:pt idx="1296">
                  <c:v>12.87624954165949</c:v>
                </c:pt>
                <c:pt idx="1297">
                  <c:v>12.886181541660335</c:v>
                </c:pt>
                <c:pt idx="1298">
                  <c:v>12.896112541668117</c:v>
                </c:pt>
                <c:pt idx="1299">
                  <c:v>12.906044541668962</c:v>
                </c:pt>
                <c:pt idx="1300">
                  <c:v>12.915975541662192</c:v>
                </c:pt>
                <c:pt idx="1301">
                  <c:v>12.925907541663037</c:v>
                </c:pt>
                <c:pt idx="1302">
                  <c:v>12.935839541663881</c:v>
                </c:pt>
                <c:pt idx="1303">
                  <c:v>12.945770541671664</c:v>
                </c:pt>
                <c:pt idx="1304">
                  <c:v>12.955702541672508</c:v>
                </c:pt>
                <c:pt idx="1305">
                  <c:v>12.965634541673353</c:v>
                </c:pt>
                <c:pt idx="1306">
                  <c:v>12.975565541666583</c:v>
                </c:pt>
                <c:pt idx="1307">
                  <c:v>12.985497541667428</c:v>
                </c:pt>
                <c:pt idx="1308">
                  <c:v>12.995428541660658</c:v>
                </c:pt>
                <c:pt idx="1309">
                  <c:v>13.005360541661503</c:v>
                </c:pt>
                <c:pt idx="1310">
                  <c:v>13.015292541662348</c:v>
                </c:pt>
                <c:pt idx="1311">
                  <c:v>13.02522354167013</c:v>
                </c:pt>
                <c:pt idx="1312">
                  <c:v>13.035155541670974</c:v>
                </c:pt>
                <c:pt idx="1313">
                  <c:v>13.045086541664205</c:v>
                </c:pt>
                <c:pt idx="1314">
                  <c:v>13.055018541665049</c:v>
                </c:pt>
                <c:pt idx="1315">
                  <c:v>13.064950541665894</c:v>
                </c:pt>
                <c:pt idx="1316">
                  <c:v>13.074881541673676</c:v>
                </c:pt>
                <c:pt idx="1317">
                  <c:v>13.084813541659969</c:v>
                </c:pt>
                <c:pt idx="1318">
                  <c:v>13.094745541660814</c:v>
                </c:pt>
                <c:pt idx="1319">
                  <c:v>13.104676541668596</c:v>
                </c:pt>
                <c:pt idx="1320">
                  <c:v>13.11460854166944</c:v>
                </c:pt>
                <c:pt idx="1321">
                  <c:v>13.124539541662671</c:v>
                </c:pt>
                <c:pt idx="1322">
                  <c:v>13.134471541663515</c:v>
                </c:pt>
                <c:pt idx="1323">
                  <c:v>13.14440354166436</c:v>
                </c:pt>
                <c:pt idx="1324">
                  <c:v>13.154334541672142</c:v>
                </c:pt>
                <c:pt idx="1325">
                  <c:v>13.164266541672987</c:v>
                </c:pt>
                <c:pt idx="1326">
                  <c:v>13.174197541666217</c:v>
                </c:pt>
                <c:pt idx="1327">
                  <c:v>13.184129541667062</c:v>
                </c:pt>
                <c:pt idx="1328">
                  <c:v>13.194061541667907</c:v>
                </c:pt>
                <c:pt idx="1329">
                  <c:v>13.203992541661137</c:v>
                </c:pt>
                <c:pt idx="1330">
                  <c:v>13.213924541661981</c:v>
                </c:pt>
                <c:pt idx="1331">
                  <c:v>13.223855541669764</c:v>
                </c:pt>
                <c:pt idx="1332">
                  <c:v>13.233787541670608</c:v>
                </c:pt>
                <c:pt idx="1333">
                  <c:v>13.243719541671453</c:v>
                </c:pt>
                <c:pt idx="1334">
                  <c:v>13.253650541664683</c:v>
                </c:pt>
                <c:pt idx="1335">
                  <c:v>13.263582541665528</c:v>
                </c:pt>
                <c:pt idx="1336">
                  <c:v>13.273514541666373</c:v>
                </c:pt>
                <c:pt idx="1337">
                  <c:v>13.283445541659603</c:v>
                </c:pt>
                <c:pt idx="1338">
                  <c:v>13.293377541660448</c:v>
                </c:pt>
                <c:pt idx="1339">
                  <c:v>13.30330854166823</c:v>
                </c:pt>
                <c:pt idx="1340">
                  <c:v>13.313240541669074</c:v>
                </c:pt>
                <c:pt idx="1341">
                  <c:v>13.323172541669919</c:v>
                </c:pt>
                <c:pt idx="1342">
                  <c:v>13.333103541663149</c:v>
                </c:pt>
                <c:pt idx="1343">
                  <c:v>13.343035541663994</c:v>
                </c:pt>
                <c:pt idx="1344">
                  <c:v>13.352966541671776</c:v>
                </c:pt>
                <c:pt idx="1345">
                  <c:v>13.362898541672621</c:v>
                </c:pt>
                <c:pt idx="1346">
                  <c:v>13.372830541673466</c:v>
                </c:pt>
                <c:pt idx="1347">
                  <c:v>13.382761541666696</c:v>
                </c:pt>
                <c:pt idx="1348">
                  <c:v>13.392693541667541</c:v>
                </c:pt>
                <c:pt idx="1349">
                  <c:v>13.402625541668385</c:v>
                </c:pt>
                <c:pt idx="1350">
                  <c:v>13.412556541661615</c:v>
                </c:pt>
                <c:pt idx="1351">
                  <c:v>13.42248854166246</c:v>
                </c:pt>
                <c:pt idx="1352">
                  <c:v>13.432419541670242</c:v>
                </c:pt>
                <c:pt idx="1353">
                  <c:v>13.442351541671087</c:v>
                </c:pt>
                <c:pt idx="1354">
                  <c:v>13.452283541671932</c:v>
                </c:pt>
                <c:pt idx="1355">
                  <c:v>13.462214541665162</c:v>
                </c:pt>
                <c:pt idx="1356">
                  <c:v>13.472146541666007</c:v>
                </c:pt>
                <c:pt idx="1357">
                  <c:v>13.482078541666851</c:v>
                </c:pt>
                <c:pt idx="1358">
                  <c:v>13.492009541660082</c:v>
                </c:pt>
                <c:pt idx="1359">
                  <c:v>13.501941541660926</c:v>
                </c:pt>
                <c:pt idx="1360">
                  <c:v>13.511872541668708</c:v>
                </c:pt>
                <c:pt idx="1361">
                  <c:v>13.521804541669553</c:v>
                </c:pt>
                <c:pt idx="1362">
                  <c:v>13.531736541670398</c:v>
                </c:pt>
                <c:pt idx="1363">
                  <c:v>13.541667541663628</c:v>
                </c:pt>
                <c:pt idx="1364">
                  <c:v>13.551599541664473</c:v>
                </c:pt>
                <c:pt idx="1365">
                  <c:v>13.561530541672255</c:v>
                </c:pt>
                <c:pt idx="1366">
                  <c:v>13.5714625416731</c:v>
                </c:pt>
                <c:pt idx="1367">
                  <c:v>13.581394541673944</c:v>
                </c:pt>
                <c:pt idx="1368">
                  <c:v>13.591325541667175</c:v>
                </c:pt>
                <c:pt idx="1369">
                  <c:v>13.601257541668019</c:v>
                </c:pt>
                <c:pt idx="1370">
                  <c:v>13.611189541668864</c:v>
                </c:pt>
                <c:pt idx="1371">
                  <c:v>13.621120541662094</c:v>
                </c:pt>
                <c:pt idx="1372">
                  <c:v>13.631052541662939</c:v>
                </c:pt>
                <c:pt idx="1373">
                  <c:v>13.640983541670721</c:v>
                </c:pt>
                <c:pt idx="1374">
                  <c:v>13.650915541671566</c:v>
                </c:pt>
                <c:pt idx="1375">
                  <c:v>13.66084754167241</c:v>
                </c:pt>
                <c:pt idx="1376">
                  <c:v>13.670778541665641</c:v>
                </c:pt>
                <c:pt idx="1377">
                  <c:v>13.680710541666485</c:v>
                </c:pt>
                <c:pt idx="1378">
                  <c:v>13.690641166671412</c:v>
                </c:pt>
                <c:pt idx="1379">
                  <c:v>13.700573166672257</c:v>
                </c:pt>
                <c:pt idx="1380">
                  <c:v>13.710505166673101</c:v>
                </c:pt>
                <c:pt idx="1381">
                  <c:v>13.720436166666332</c:v>
                </c:pt>
                <c:pt idx="1382">
                  <c:v>13.730368166667176</c:v>
                </c:pt>
                <c:pt idx="1383">
                  <c:v>13.740300166668021</c:v>
                </c:pt>
                <c:pt idx="1384">
                  <c:v>13.750231166661251</c:v>
                </c:pt>
                <c:pt idx="1385">
                  <c:v>13.760163166662096</c:v>
                </c:pt>
                <c:pt idx="1386">
                  <c:v>13.770094166669878</c:v>
                </c:pt>
                <c:pt idx="1387">
                  <c:v>13.780026166670723</c:v>
                </c:pt>
                <c:pt idx="1388">
                  <c:v>13.789958166671568</c:v>
                </c:pt>
                <c:pt idx="1389">
                  <c:v>13.799889166664798</c:v>
                </c:pt>
                <c:pt idx="1390">
                  <c:v>13.809821166665643</c:v>
                </c:pt>
                <c:pt idx="1391">
                  <c:v>13.819753166666487</c:v>
                </c:pt>
                <c:pt idx="1392">
                  <c:v>13.829684166659717</c:v>
                </c:pt>
                <c:pt idx="1393">
                  <c:v>13.839616166660562</c:v>
                </c:pt>
                <c:pt idx="1394">
                  <c:v>13.849547166668344</c:v>
                </c:pt>
                <c:pt idx="1395">
                  <c:v>13.859479166669189</c:v>
                </c:pt>
                <c:pt idx="1396">
                  <c:v>13.869411166670034</c:v>
                </c:pt>
                <c:pt idx="1397">
                  <c:v>13.879342166663264</c:v>
                </c:pt>
                <c:pt idx="1398">
                  <c:v>13.889274166664109</c:v>
                </c:pt>
                <c:pt idx="1399">
                  <c:v>13.899206166664953</c:v>
                </c:pt>
                <c:pt idx="1400">
                  <c:v>13.909137166672735</c:v>
                </c:pt>
                <c:pt idx="1401">
                  <c:v>13.91906916667358</c:v>
                </c:pt>
                <c:pt idx="1402">
                  <c:v>13.92900016666681</c:v>
                </c:pt>
                <c:pt idx="1403">
                  <c:v>13.938932166667655</c:v>
                </c:pt>
                <c:pt idx="1404">
                  <c:v>13.9488641666685</c:v>
                </c:pt>
                <c:pt idx="1405">
                  <c:v>13.95879516666173</c:v>
                </c:pt>
                <c:pt idx="1406">
                  <c:v>13.968727166662575</c:v>
                </c:pt>
                <c:pt idx="1407">
                  <c:v>13.978658166670357</c:v>
                </c:pt>
                <c:pt idx="1408">
                  <c:v>13.988590166671202</c:v>
                </c:pt>
                <c:pt idx="1409">
                  <c:v>13.998522166672046</c:v>
                </c:pt>
                <c:pt idx="1410">
                  <c:v>14.008453166665277</c:v>
                </c:pt>
                <c:pt idx="1411">
                  <c:v>14.018385166666121</c:v>
                </c:pt>
                <c:pt idx="1412">
                  <c:v>14.028317166666966</c:v>
                </c:pt>
                <c:pt idx="1413">
                  <c:v>14.038248166660196</c:v>
                </c:pt>
                <c:pt idx="1414">
                  <c:v>14.048180166661041</c:v>
                </c:pt>
                <c:pt idx="1415">
                  <c:v>14.058111166668823</c:v>
                </c:pt>
                <c:pt idx="1416">
                  <c:v>14.068043166669668</c:v>
                </c:pt>
                <c:pt idx="1417">
                  <c:v>14.077975166670512</c:v>
                </c:pt>
                <c:pt idx="1418">
                  <c:v>14.087906166663743</c:v>
                </c:pt>
                <c:pt idx="1419">
                  <c:v>14.097838166664587</c:v>
                </c:pt>
                <c:pt idx="1420">
                  <c:v>14.107770166665432</c:v>
                </c:pt>
                <c:pt idx="1421">
                  <c:v>14.117701166673214</c:v>
                </c:pt>
                <c:pt idx="1422">
                  <c:v>14.127633166659507</c:v>
                </c:pt>
                <c:pt idx="1423">
                  <c:v>14.137564166667289</c:v>
                </c:pt>
                <c:pt idx="1424">
                  <c:v>14.147496166668134</c:v>
                </c:pt>
                <c:pt idx="1425">
                  <c:v>14.157428166668979</c:v>
                </c:pt>
                <c:pt idx="1426">
                  <c:v>14.167359166662209</c:v>
                </c:pt>
                <c:pt idx="1427">
                  <c:v>14.177291166663053</c:v>
                </c:pt>
                <c:pt idx="1428">
                  <c:v>14.187223166663898</c:v>
                </c:pt>
                <c:pt idx="1429">
                  <c:v>14.19715416667168</c:v>
                </c:pt>
                <c:pt idx="1430">
                  <c:v>14.207086166672525</c:v>
                </c:pt>
                <c:pt idx="1431">
                  <c:v>14.217017166665755</c:v>
                </c:pt>
                <c:pt idx="1432">
                  <c:v>14.2269491666666</c:v>
                </c:pt>
                <c:pt idx="1433">
                  <c:v>14.236881166667445</c:v>
                </c:pt>
                <c:pt idx="1434">
                  <c:v>14.246812166660675</c:v>
                </c:pt>
                <c:pt idx="1435">
                  <c:v>14.25674416666152</c:v>
                </c:pt>
                <c:pt idx="1436">
                  <c:v>14.266676166662364</c:v>
                </c:pt>
                <c:pt idx="1437">
                  <c:v>14.276607166670146</c:v>
                </c:pt>
                <c:pt idx="1438">
                  <c:v>14.286539166670991</c:v>
                </c:pt>
                <c:pt idx="1439">
                  <c:v>14.296470166664221</c:v>
                </c:pt>
                <c:pt idx="1440">
                  <c:v>14.306402166665066</c:v>
                </c:pt>
                <c:pt idx="1441">
                  <c:v>14.316334166665911</c:v>
                </c:pt>
                <c:pt idx="1442">
                  <c:v>14.326265166673693</c:v>
                </c:pt>
                <c:pt idx="1443">
                  <c:v>14.336197166659986</c:v>
                </c:pt>
                <c:pt idx="1444">
                  <c:v>14.34612916666083</c:v>
                </c:pt>
                <c:pt idx="1445">
                  <c:v>14.356060166668613</c:v>
                </c:pt>
                <c:pt idx="1446">
                  <c:v>14.365992166669457</c:v>
                </c:pt>
                <c:pt idx="1447">
                  <c:v>14.375923166662687</c:v>
                </c:pt>
                <c:pt idx="1448">
                  <c:v>14.385855166663532</c:v>
                </c:pt>
                <c:pt idx="1449">
                  <c:v>14.395787166664377</c:v>
                </c:pt>
                <c:pt idx="1450">
                  <c:v>14.405718166672159</c:v>
                </c:pt>
                <c:pt idx="1451">
                  <c:v>14.415650166673004</c:v>
                </c:pt>
                <c:pt idx="1452">
                  <c:v>14.425582166673848</c:v>
                </c:pt>
                <c:pt idx="1453">
                  <c:v>14.435513166667079</c:v>
                </c:pt>
                <c:pt idx="1454">
                  <c:v>14.445445166667923</c:v>
                </c:pt>
                <c:pt idx="1455">
                  <c:v>14.455376166661154</c:v>
                </c:pt>
                <c:pt idx="1456">
                  <c:v>14.465308166661998</c:v>
                </c:pt>
                <c:pt idx="1457">
                  <c:v>14.475240166662843</c:v>
                </c:pt>
                <c:pt idx="1458">
                  <c:v>14.485171166670625</c:v>
                </c:pt>
                <c:pt idx="1459">
                  <c:v>14.49510316667147</c:v>
                </c:pt>
                <c:pt idx="1460">
                  <c:v>14.505035166672315</c:v>
                </c:pt>
                <c:pt idx="1461">
                  <c:v>14.514966166665545</c:v>
                </c:pt>
                <c:pt idx="1462">
                  <c:v>14.524898166666389</c:v>
                </c:pt>
                <c:pt idx="1463">
                  <c:v>14.53482916665962</c:v>
                </c:pt>
                <c:pt idx="1464">
                  <c:v>14.544761166660464</c:v>
                </c:pt>
                <c:pt idx="1465">
                  <c:v>14.554693166661309</c:v>
                </c:pt>
                <c:pt idx="1466">
                  <c:v>14.564624166669091</c:v>
                </c:pt>
                <c:pt idx="1467">
                  <c:v>14.574556166669936</c:v>
                </c:pt>
                <c:pt idx="1468">
                  <c:v>14.584488166670781</c:v>
                </c:pt>
                <c:pt idx="1469">
                  <c:v>14.594419166664011</c:v>
                </c:pt>
                <c:pt idx="1470">
                  <c:v>14.604351166664856</c:v>
                </c:pt>
                <c:pt idx="1471">
                  <c:v>14.614282166672638</c:v>
                </c:pt>
                <c:pt idx="1472">
                  <c:v>14.624214166673482</c:v>
                </c:pt>
                <c:pt idx="1473">
                  <c:v>14.634146166659775</c:v>
                </c:pt>
                <c:pt idx="1474">
                  <c:v>14.644077166667557</c:v>
                </c:pt>
                <c:pt idx="1475">
                  <c:v>14.654009166668402</c:v>
                </c:pt>
                <c:pt idx="1476">
                  <c:v>14.663941166669247</c:v>
                </c:pt>
                <c:pt idx="1477">
                  <c:v>14.673872166662477</c:v>
                </c:pt>
                <c:pt idx="1478">
                  <c:v>14.683804166663322</c:v>
                </c:pt>
                <c:pt idx="1479">
                  <c:v>14.693734999993467</c:v>
                </c:pt>
                <c:pt idx="1480">
                  <c:v>14.703666999994311</c:v>
                </c:pt>
                <c:pt idx="1481">
                  <c:v>14.713598999995156</c:v>
                </c:pt>
                <c:pt idx="1482">
                  <c:v>14.723530000002938</c:v>
                </c:pt>
                <c:pt idx="1483">
                  <c:v>14.733462000003783</c:v>
                </c:pt>
                <c:pt idx="1484">
                  <c:v>14.743394000004628</c:v>
                </c:pt>
                <c:pt idx="1485">
                  <c:v>14.753324999997858</c:v>
                </c:pt>
                <c:pt idx="1486">
                  <c:v>14.763256999998703</c:v>
                </c:pt>
                <c:pt idx="1487">
                  <c:v>14.773188999999547</c:v>
                </c:pt>
                <c:pt idx="1488">
                  <c:v>14.78312000000733</c:v>
                </c:pt>
                <c:pt idx="1489">
                  <c:v>14.793051999993622</c:v>
                </c:pt>
                <c:pt idx="1490">
                  <c:v>14.802983000001404</c:v>
                </c:pt>
                <c:pt idx="1491">
                  <c:v>14.812915000002249</c:v>
                </c:pt>
                <c:pt idx="1492">
                  <c:v>14.822847000003094</c:v>
                </c:pt>
                <c:pt idx="1493">
                  <c:v>14.832777999996324</c:v>
                </c:pt>
                <c:pt idx="1494">
                  <c:v>14.842709999997169</c:v>
                </c:pt>
                <c:pt idx="1495">
                  <c:v>14.852641999998013</c:v>
                </c:pt>
                <c:pt idx="1496">
                  <c:v>14.862573000005796</c:v>
                </c:pt>
                <c:pt idx="1497">
                  <c:v>14.87250500000664</c:v>
                </c:pt>
                <c:pt idx="1498">
                  <c:v>14.882435999999871</c:v>
                </c:pt>
                <c:pt idx="1499">
                  <c:v>14.892368000000715</c:v>
                </c:pt>
                <c:pt idx="1500">
                  <c:v>14.90230000000156</c:v>
                </c:pt>
                <c:pt idx="1501">
                  <c:v>14.91223099999479</c:v>
                </c:pt>
                <c:pt idx="1502">
                  <c:v>14.922162999995635</c:v>
                </c:pt>
                <c:pt idx="1503">
                  <c:v>14.93209499999648</c:v>
                </c:pt>
                <c:pt idx="1504">
                  <c:v>14.942026000004262</c:v>
                </c:pt>
                <c:pt idx="1505">
                  <c:v>14.951958000005106</c:v>
                </c:pt>
                <c:pt idx="1506">
                  <c:v>14.961888999998337</c:v>
                </c:pt>
                <c:pt idx="1507">
                  <c:v>14.971820999999181</c:v>
                </c:pt>
                <c:pt idx="1508">
                  <c:v>14.981753000000026</c:v>
                </c:pt>
                <c:pt idx="1509">
                  <c:v>14.991683999993256</c:v>
                </c:pt>
                <c:pt idx="1510">
                  <c:v>15.001615999994101</c:v>
                </c:pt>
                <c:pt idx="1511">
                  <c:v>15.011547999994946</c:v>
                </c:pt>
                <c:pt idx="1512">
                  <c:v>15.021479000002728</c:v>
                </c:pt>
                <c:pt idx="1513">
                  <c:v>15.031411000003573</c:v>
                </c:pt>
                <c:pt idx="1514">
                  <c:v>15.041343000004417</c:v>
                </c:pt>
                <c:pt idx="1515">
                  <c:v>15.051273999997647</c:v>
                </c:pt>
                <c:pt idx="1516">
                  <c:v>15.061205999998492</c:v>
                </c:pt>
                <c:pt idx="1517">
                  <c:v>15.071137000006274</c:v>
                </c:pt>
                <c:pt idx="1518">
                  <c:v>15.081069000007119</c:v>
                </c:pt>
                <c:pt idx="1519">
                  <c:v>15.091000999993412</c:v>
                </c:pt>
                <c:pt idx="1520">
                  <c:v>15.100932000001194</c:v>
                </c:pt>
                <c:pt idx="1521">
                  <c:v>15.110864000002039</c:v>
                </c:pt>
                <c:pt idx="1522">
                  <c:v>15.120796000002883</c:v>
                </c:pt>
                <c:pt idx="1523">
                  <c:v>15.130726999996114</c:v>
                </c:pt>
                <c:pt idx="1524">
                  <c:v>15.140658999996958</c:v>
                </c:pt>
                <c:pt idx="1525">
                  <c:v>15.150590999997803</c:v>
                </c:pt>
                <c:pt idx="1526">
                  <c:v>15.160522000005585</c:v>
                </c:pt>
                <c:pt idx="1527">
                  <c:v>15.17045400000643</c:v>
                </c:pt>
                <c:pt idx="1528">
                  <c:v>15.18038499999966</c:v>
                </c:pt>
                <c:pt idx="1529">
                  <c:v>15.190317000000505</c:v>
                </c:pt>
                <c:pt idx="1530">
                  <c:v>15.200249000001349</c:v>
                </c:pt>
                <c:pt idx="1531">
                  <c:v>15.21017999999458</c:v>
                </c:pt>
                <c:pt idx="1532">
                  <c:v>15.220111999995424</c:v>
                </c:pt>
                <c:pt idx="1533">
                  <c:v>15.230043999996269</c:v>
                </c:pt>
                <c:pt idx="1534">
                  <c:v>15.239975000004051</c:v>
                </c:pt>
                <c:pt idx="1535">
                  <c:v>15.249907000004896</c:v>
                </c:pt>
                <c:pt idx="1536">
                  <c:v>15.259837999998126</c:v>
                </c:pt>
                <c:pt idx="1537">
                  <c:v>15.269769999998971</c:v>
                </c:pt>
                <c:pt idx="1538">
                  <c:v>15.279701999999816</c:v>
                </c:pt>
                <c:pt idx="1539">
                  <c:v>15.289632999993046</c:v>
                </c:pt>
                <c:pt idx="1540">
                  <c:v>15.299564999993891</c:v>
                </c:pt>
                <c:pt idx="1541">
                  <c:v>15.309496999994735</c:v>
                </c:pt>
                <c:pt idx="1542">
                  <c:v>15.319428000002517</c:v>
                </c:pt>
                <c:pt idx="1543">
                  <c:v>15.329360000003362</c:v>
                </c:pt>
                <c:pt idx="1544">
                  <c:v>15.339292000004207</c:v>
                </c:pt>
                <c:pt idx="1545">
                  <c:v>15.349222999997437</c:v>
                </c:pt>
                <c:pt idx="1546">
                  <c:v>15.359154999998282</c:v>
                </c:pt>
                <c:pt idx="1547">
                  <c:v>15.369086000006064</c:v>
                </c:pt>
                <c:pt idx="1548">
                  <c:v>15.379018000006909</c:v>
                </c:pt>
                <c:pt idx="1549">
                  <c:v>15.388949999993201</c:v>
                </c:pt>
                <c:pt idx="1550">
                  <c:v>15.398881000000983</c:v>
                </c:pt>
                <c:pt idx="1551">
                  <c:v>15.408813000001828</c:v>
                </c:pt>
                <c:pt idx="1552">
                  <c:v>15.418745000002673</c:v>
                </c:pt>
                <c:pt idx="1553">
                  <c:v>15.428675999995903</c:v>
                </c:pt>
                <c:pt idx="1554">
                  <c:v>15.438607999996748</c:v>
                </c:pt>
                <c:pt idx="1555">
                  <c:v>15.448539999997593</c:v>
                </c:pt>
                <c:pt idx="1556">
                  <c:v>15.458471000005375</c:v>
                </c:pt>
                <c:pt idx="1557">
                  <c:v>15.468403000006219</c:v>
                </c:pt>
                <c:pt idx="1558">
                  <c:v>15.47833399999945</c:v>
                </c:pt>
                <c:pt idx="1559">
                  <c:v>15.488266000000294</c:v>
                </c:pt>
                <c:pt idx="1560">
                  <c:v>15.498198000001139</c:v>
                </c:pt>
                <c:pt idx="1561">
                  <c:v>15.508128999994369</c:v>
                </c:pt>
                <c:pt idx="1562">
                  <c:v>15.518060999995214</c:v>
                </c:pt>
                <c:pt idx="1563">
                  <c:v>15.527992999996059</c:v>
                </c:pt>
                <c:pt idx="1564">
                  <c:v>15.537924000003841</c:v>
                </c:pt>
                <c:pt idx="1565">
                  <c:v>15.547856000004685</c:v>
                </c:pt>
                <c:pt idx="1566">
                  <c:v>15.557786999997916</c:v>
                </c:pt>
                <c:pt idx="1567">
                  <c:v>15.56771899999876</c:v>
                </c:pt>
                <c:pt idx="1568">
                  <c:v>15.577650999999605</c:v>
                </c:pt>
                <c:pt idx="1569">
                  <c:v>15.587581999992835</c:v>
                </c:pt>
                <c:pt idx="1570">
                  <c:v>15.59751399999368</c:v>
                </c:pt>
                <c:pt idx="1571">
                  <c:v>15.607445999994525</c:v>
                </c:pt>
                <c:pt idx="1572">
                  <c:v>15.617377000002307</c:v>
                </c:pt>
                <c:pt idx="1573">
                  <c:v>15.627309000003152</c:v>
                </c:pt>
                <c:pt idx="1574">
                  <c:v>15.637241000003996</c:v>
                </c:pt>
                <c:pt idx="1575">
                  <c:v>15.647171999997227</c:v>
                </c:pt>
                <c:pt idx="1576">
                  <c:v>15.657103999998071</c:v>
                </c:pt>
                <c:pt idx="1577">
                  <c:v>15.667035000005853</c:v>
                </c:pt>
                <c:pt idx="1578">
                  <c:v>15.676967000006698</c:v>
                </c:pt>
                <c:pt idx="1579">
                  <c:v>15.686898999992991</c:v>
                </c:pt>
                <c:pt idx="1580">
                  <c:v>15.69683050000458</c:v>
                </c:pt>
                <c:pt idx="1581">
                  <c:v>15.706762500005425</c:v>
                </c:pt>
                <c:pt idx="1582">
                  <c:v>15.71669450000627</c:v>
                </c:pt>
                <c:pt idx="1583">
                  <c:v>15.7266254999995</c:v>
                </c:pt>
                <c:pt idx="1584">
                  <c:v>15.736557500000345</c:v>
                </c:pt>
                <c:pt idx="1585">
                  <c:v>15.746489500001189</c:v>
                </c:pt>
                <c:pt idx="1586">
                  <c:v>15.75642049999442</c:v>
                </c:pt>
                <c:pt idx="1587">
                  <c:v>15.766352499995264</c:v>
                </c:pt>
                <c:pt idx="1588">
                  <c:v>15.776283500003046</c:v>
                </c:pt>
                <c:pt idx="1589">
                  <c:v>15.786215500003891</c:v>
                </c:pt>
                <c:pt idx="1590">
                  <c:v>15.796147500004736</c:v>
                </c:pt>
                <c:pt idx="1591">
                  <c:v>15.806078499997966</c:v>
                </c:pt>
                <c:pt idx="1592">
                  <c:v>15.816010499998811</c:v>
                </c:pt>
                <c:pt idx="1593">
                  <c:v>15.825942499999655</c:v>
                </c:pt>
                <c:pt idx="1594">
                  <c:v>15.835873499992886</c:v>
                </c:pt>
                <c:pt idx="1595">
                  <c:v>15.84580549999373</c:v>
                </c:pt>
                <c:pt idx="1596">
                  <c:v>15.855737499994575</c:v>
                </c:pt>
                <c:pt idx="1597">
                  <c:v>15.865668500002357</c:v>
                </c:pt>
                <c:pt idx="1598">
                  <c:v>15.875600500003202</c:v>
                </c:pt>
                <c:pt idx="1599">
                  <c:v>15.885531499996432</c:v>
                </c:pt>
                <c:pt idx="1600">
                  <c:v>15.895463499997277</c:v>
                </c:pt>
                <c:pt idx="1601">
                  <c:v>15.905395499998122</c:v>
                </c:pt>
                <c:pt idx="1602">
                  <c:v>15.915326500005904</c:v>
                </c:pt>
                <c:pt idx="1603">
                  <c:v>15.925258500006748</c:v>
                </c:pt>
                <c:pt idx="1604">
                  <c:v>15.935190499993041</c:v>
                </c:pt>
                <c:pt idx="1605">
                  <c:v>15.945121500000823</c:v>
                </c:pt>
                <c:pt idx="1606">
                  <c:v>15.955053500001668</c:v>
                </c:pt>
                <c:pt idx="1607">
                  <c:v>15.964985500002513</c:v>
                </c:pt>
                <c:pt idx="1608">
                  <c:v>15.974916499995743</c:v>
                </c:pt>
                <c:pt idx="1609">
                  <c:v>15.984848499996588</c:v>
                </c:pt>
                <c:pt idx="1610">
                  <c:v>15.994780499997432</c:v>
                </c:pt>
                <c:pt idx="1611">
                  <c:v>16.004711500005214</c:v>
                </c:pt>
                <c:pt idx="1612">
                  <c:v>16.014643500006059</c:v>
                </c:pt>
                <c:pt idx="1613">
                  <c:v>16.024574499999289</c:v>
                </c:pt>
                <c:pt idx="1614">
                  <c:v>16.034506500000134</c:v>
                </c:pt>
                <c:pt idx="1615">
                  <c:v>16.044438500000979</c:v>
                </c:pt>
                <c:pt idx="1616">
                  <c:v>16.054369499994209</c:v>
                </c:pt>
                <c:pt idx="1617">
                  <c:v>16.064301499995054</c:v>
                </c:pt>
                <c:pt idx="1618">
                  <c:v>16.074233499995898</c:v>
                </c:pt>
                <c:pt idx="1619">
                  <c:v>16.084164500003681</c:v>
                </c:pt>
                <c:pt idx="1620">
                  <c:v>16.094096500004525</c:v>
                </c:pt>
                <c:pt idx="1621">
                  <c:v>16.10402850000537</c:v>
                </c:pt>
                <c:pt idx="1622">
                  <c:v>16.1139594999986</c:v>
                </c:pt>
                <c:pt idx="1623">
                  <c:v>16.123891499999445</c:v>
                </c:pt>
                <c:pt idx="1624">
                  <c:v>16.133822500007227</c:v>
                </c:pt>
                <c:pt idx="1625">
                  <c:v>16.14375449999352</c:v>
                </c:pt>
                <c:pt idx="1626">
                  <c:v>16.153686499994365</c:v>
                </c:pt>
                <c:pt idx="1627">
                  <c:v>16.163617500002147</c:v>
                </c:pt>
                <c:pt idx="1628">
                  <c:v>16.173549500002991</c:v>
                </c:pt>
                <c:pt idx="1629">
                  <c:v>16.183481500003836</c:v>
                </c:pt>
                <c:pt idx="1630">
                  <c:v>16.193412499997066</c:v>
                </c:pt>
                <c:pt idx="1631">
                  <c:v>16.203344499997911</c:v>
                </c:pt>
                <c:pt idx="1632">
                  <c:v>16.213276499998756</c:v>
                </c:pt>
                <c:pt idx="1633">
                  <c:v>16.223207500006538</c:v>
                </c:pt>
                <c:pt idx="1634">
                  <c:v>16.233139499992831</c:v>
                </c:pt>
                <c:pt idx="1635">
                  <c:v>16.243071499993675</c:v>
                </c:pt>
                <c:pt idx="1636">
                  <c:v>16.253002500001458</c:v>
                </c:pt>
                <c:pt idx="1637">
                  <c:v>16.262934500002302</c:v>
                </c:pt>
                <c:pt idx="1638">
                  <c:v>16.272865499995532</c:v>
                </c:pt>
                <c:pt idx="1639">
                  <c:v>16.282797499996377</c:v>
                </c:pt>
                <c:pt idx="1640">
                  <c:v>16.292729499997222</c:v>
                </c:pt>
                <c:pt idx="1641">
                  <c:v>16.302660500005004</c:v>
                </c:pt>
                <c:pt idx="1642">
                  <c:v>16.312592500005849</c:v>
                </c:pt>
                <c:pt idx="1643">
                  <c:v>16.322524500006693</c:v>
                </c:pt>
                <c:pt idx="1644">
                  <c:v>16.332455499999924</c:v>
                </c:pt>
                <c:pt idx="1645">
                  <c:v>16.342387500000768</c:v>
                </c:pt>
                <c:pt idx="1646">
                  <c:v>16.352319500001613</c:v>
                </c:pt>
                <c:pt idx="1647">
                  <c:v>16.362250499994843</c:v>
                </c:pt>
                <c:pt idx="1648">
                  <c:v>16.372182499995688</c:v>
                </c:pt>
                <c:pt idx="1649">
                  <c:v>16.382114499996533</c:v>
                </c:pt>
                <c:pt idx="1650">
                  <c:v>16.392045500004315</c:v>
                </c:pt>
                <c:pt idx="1651">
                  <c:v>16.40197750000516</c:v>
                </c:pt>
                <c:pt idx="1652">
                  <c:v>16.41190849999839</c:v>
                </c:pt>
                <c:pt idx="1653">
                  <c:v>16.421840499999234</c:v>
                </c:pt>
                <c:pt idx="1654">
                  <c:v>16.431772500000079</c:v>
                </c:pt>
                <c:pt idx="1655">
                  <c:v>16.441703499993309</c:v>
                </c:pt>
                <c:pt idx="1656">
                  <c:v>16.451635499994154</c:v>
                </c:pt>
                <c:pt idx="1657">
                  <c:v>16.461567499994999</c:v>
                </c:pt>
                <c:pt idx="1658">
                  <c:v>16.471498500002781</c:v>
                </c:pt>
                <c:pt idx="1659">
                  <c:v>16.481430500003626</c:v>
                </c:pt>
                <c:pt idx="1660">
                  <c:v>16.49136250000447</c:v>
                </c:pt>
                <c:pt idx="1661">
                  <c:v>16.501293499997701</c:v>
                </c:pt>
                <c:pt idx="1662">
                  <c:v>16.511225499998545</c:v>
                </c:pt>
                <c:pt idx="1663">
                  <c:v>16.521156500006327</c:v>
                </c:pt>
                <c:pt idx="1664">
                  <c:v>16.531088500007172</c:v>
                </c:pt>
                <c:pt idx="1665">
                  <c:v>16.541020499993465</c:v>
                </c:pt>
                <c:pt idx="1666">
                  <c:v>16.550951500001247</c:v>
                </c:pt>
                <c:pt idx="1667">
                  <c:v>16.560883500002092</c:v>
                </c:pt>
                <c:pt idx="1668">
                  <c:v>16.570815500002936</c:v>
                </c:pt>
                <c:pt idx="1669">
                  <c:v>16.580746499996167</c:v>
                </c:pt>
                <c:pt idx="1670">
                  <c:v>16.590678499997011</c:v>
                </c:pt>
                <c:pt idx="1671">
                  <c:v>16.600610499997856</c:v>
                </c:pt>
                <c:pt idx="1672">
                  <c:v>16.610541500005638</c:v>
                </c:pt>
                <c:pt idx="1673">
                  <c:v>16.620473500006483</c:v>
                </c:pt>
                <c:pt idx="1674">
                  <c:v>16.630405500007328</c:v>
                </c:pt>
                <c:pt idx="1675">
                  <c:v>16.640336500000558</c:v>
                </c:pt>
                <c:pt idx="1676">
                  <c:v>16.650268500001403</c:v>
                </c:pt>
                <c:pt idx="1677">
                  <c:v>16.660199499994633</c:v>
                </c:pt>
                <c:pt idx="1678">
                  <c:v>16.670131499995477</c:v>
                </c:pt>
                <c:pt idx="1679">
                  <c:v>16.680063499996322</c:v>
                </c:pt>
                <c:pt idx="1680">
                  <c:v>16.689993249994586</c:v>
                </c:pt>
                <c:pt idx="1681">
                  <c:v>16.699925249995431</c:v>
                </c:pt>
                <c:pt idx="1682">
                  <c:v>16.709857249996276</c:v>
                </c:pt>
                <c:pt idx="1683">
                  <c:v>16.719788250004058</c:v>
                </c:pt>
                <c:pt idx="1684">
                  <c:v>16.729720250004902</c:v>
                </c:pt>
                <c:pt idx="1685">
                  <c:v>16.739652250005747</c:v>
                </c:pt>
                <c:pt idx="1686">
                  <c:v>16.749583249998977</c:v>
                </c:pt>
                <c:pt idx="1687">
                  <c:v>16.759515249999822</c:v>
                </c:pt>
                <c:pt idx="1688">
                  <c:v>16.769447250000667</c:v>
                </c:pt>
                <c:pt idx="1689">
                  <c:v>16.779378249993897</c:v>
                </c:pt>
                <c:pt idx="1690">
                  <c:v>16.789310249994742</c:v>
                </c:pt>
                <c:pt idx="1691">
                  <c:v>16.799241250002524</c:v>
                </c:pt>
                <c:pt idx="1692">
                  <c:v>16.809173250003369</c:v>
                </c:pt>
                <c:pt idx="1693">
                  <c:v>16.819105250004213</c:v>
                </c:pt>
                <c:pt idx="1694">
                  <c:v>16.829036249997444</c:v>
                </c:pt>
                <c:pt idx="1695">
                  <c:v>16.838968249998288</c:v>
                </c:pt>
                <c:pt idx="1696">
                  <c:v>16.848900249999133</c:v>
                </c:pt>
                <c:pt idx="1697">
                  <c:v>16.858831250006915</c:v>
                </c:pt>
                <c:pt idx="1698">
                  <c:v>16.868763249993208</c:v>
                </c:pt>
                <c:pt idx="1699">
                  <c:v>16.878695249994053</c:v>
                </c:pt>
                <c:pt idx="1700">
                  <c:v>16.888626250001835</c:v>
                </c:pt>
                <c:pt idx="1701">
                  <c:v>16.898558250002679</c:v>
                </c:pt>
                <c:pt idx="1702">
                  <c:v>16.908490250003524</c:v>
                </c:pt>
                <c:pt idx="1703">
                  <c:v>16.918421249996754</c:v>
                </c:pt>
                <c:pt idx="1704">
                  <c:v>16.928353249997599</c:v>
                </c:pt>
                <c:pt idx="1705">
                  <c:v>16.938284250005381</c:v>
                </c:pt>
                <c:pt idx="1706">
                  <c:v>16.948216250006226</c:v>
                </c:pt>
                <c:pt idx="1707">
                  <c:v>16.958148250007071</c:v>
                </c:pt>
                <c:pt idx="1708">
                  <c:v>16.968079250000301</c:v>
                </c:pt>
                <c:pt idx="1709">
                  <c:v>16.978011250001146</c:v>
                </c:pt>
                <c:pt idx="1710">
                  <c:v>16.98794325000199</c:v>
                </c:pt>
                <c:pt idx="1711">
                  <c:v>16.99787424999522</c:v>
                </c:pt>
                <c:pt idx="1712">
                  <c:v>17.007806249996065</c:v>
                </c:pt>
                <c:pt idx="1713">
                  <c:v>17.01773824999691</c:v>
                </c:pt>
                <c:pt idx="1714">
                  <c:v>17.027669250004692</c:v>
                </c:pt>
                <c:pt idx="1715">
                  <c:v>17.037601250005537</c:v>
                </c:pt>
                <c:pt idx="1716">
                  <c:v>17.047533250006381</c:v>
                </c:pt>
                <c:pt idx="1717">
                  <c:v>17.057464249999612</c:v>
                </c:pt>
                <c:pt idx="1718">
                  <c:v>17.067396250000456</c:v>
                </c:pt>
                <c:pt idx="1719">
                  <c:v>17.077328250001301</c:v>
                </c:pt>
                <c:pt idx="1720">
                  <c:v>17.087259249994531</c:v>
                </c:pt>
                <c:pt idx="1721">
                  <c:v>17.097191249995376</c:v>
                </c:pt>
                <c:pt idx="1722">
                  <c:v>17.107122250003158</c:v>
                </c:pt>
                <c:pt idx="1723">
                  <c:v>17.117054250004003</c:v>
                </c:pt>
                <c:pt idx="1724">
                  <c:v>17.126986250004848</c:v>
                </c:pt>
                <c:pt idx="1725">
                  <c:v>17.136917249998078</c:v>
                </c:pt>
                <c:pt idx="1726">
                  <c:v>17.146849249998922</c:v>
                </c:pt>
                <c:pt idx="1727">
                  <c:v>17.156781249999767</c:v>
                </c:pt>
                <c:pt idx="1728">
                  <c:v>17.166712249992997</c:v>
                </c:pt>
                <c:pt idx="1729">
                  <c:v>17.176644249993842</c:v>
                </c:pt>
                <c:pt idx="1730">
                  <c:v>17.186576249994687</c:v>
                </c:pt>
                <c:pt idx="1731">
                  <c:v>17.196507250002469</c:v>
                </c:pt>
                <c:pt idx="1732">
                  <c:v>17.206439250003314</c:v>
                </c:pt>
                <c:pt idx="1733">
                  <c:v>17.216371250004158</c:v>
                </c:pt>
                <c:pt idx="1734">
                  <c:v>17.226302249997389</c:v>
                </c:pt>
                <c:pt idx="1735">
                  <c:v>17.236234249998233</c:v>
                </c:pt>
                <c:pt idx="1736">
                  <c:v>17.246165250006015</c:v>
                </c:pt>
                <c:pt idx="1737">
                  <c:v>17.25609725000686</c:v>
                </c:pt>
                <c:pt idx="1738">
                  <c:v>17.266029249993153</c:v>
                </c:pt>
                <c:pt idx="1739">
                  <c:v>17.275960250000935</c:v>
                </c:pt>
                <c:pt idx="1740">
                  <c:v>17.28589225000178</c:v>
                </c:pt>
                <c:pt idx="1741">
                  <c:v>17.295824250002624</c:v>
                </c:pt>
                <c:pt idx="1742">
                  <c:v>17.305755249995855</c:v>
                </c:pt>
                <c:pt idx="1743">
                  <c:v>17.315687249996699</c:v>
                </c:pt>
                <c:pt idx="1744">
                  <c:v>17.325619249997544</c:v>
                </c:pt>
                <c:pt idx="1745">
                  <c:v>17.335550250005326</c:v>
                </c:pt>
                <c:pt idx="1746">
                  <c:v>17.345482250006171</c:v>
                </c:pt>
                <c:pt idx="1747">
                  <c:v>17.355414250007016</c:v>
                </c:pt>
                <c:pt idx="1748">
                  <c:v>17.365345250000246</c:v>
                </c:pt>
                <c:pt idx="1749">
                  <c:v>17.375277250001091</c:v>
                </c:pt>
                <c:pt idx="1750">
                  <c:v>17.385209250001935</c:v>
                </c:pt>
                <c:pt idx="1751">
                  <c:v>17.395140249995166</c:v>
                </c:pt>
                <c:pt idx="1752">
                  <c:v>17.40507224999601</c:v>
                </c:pt>
                <c:pt idx="1753">
                  <c:v>17.415004249996855</c:v>
                </c:pt>
                <c:pt idx="1754">
                  <c:v>17.424935250004637</c:v>
                </c:pt>
                <c:pt idx="1755">
                  <c:v>17.434867250005482</c:v>
                </c:pt>
                <c:pt idx="1756">
                  <c:v>17.444798249998712</c:v>
                </c:pt>
                <c:pt idx="1757">
                  <c:v>17.454730249999557</c:v>
                </c:pt>
                <c:pt idx="1758">
                  <c:v>17.464662250000401</c:v>
                </c:pt>
                <c:pt idx="1759">
                  <c:v>17.474593249993632</c:v>
                </c:pt>
                <c:pt idx="1760">
                  <c:v>17.484525249994476</c:v>
                </c:pt>
                <c:pt idx="1761">
                  <c:v>17.494457249995321</c:v>
                </c:pt>
                <c:pt idx="1762">
                  <c:v>17.504388250003103</c:v>
                </c:pt>
                <c:pt idx="1763">
                  <c:v>17.514320250003948</c:v>
                </c:pt>
                <c:pt idx="1764">
                  <c:v>17.524252250004793</c:v>
                </c:pt>
                <c:pt idx="1765">
                  <c:v>17.534183249998023</c:v>
                </c:pt>
                <c:pt idx="1766">
                  <c:v>17.544115249998868</c:v>
                </c:pt>
                <c:pt idx="1767">
                  <c:v>17.554047249999712</c:v>
                </c:pt>
                <c:pt idx="1768">
                  <c:v>17.563978249992942</c:v>
                </c:pt>
                <c:pt idx="1769">
                  <c:v>17.573910249993787</c:v>
                </c:pt>
                <c:pt idx="1770">
                  <c:v>17.583841250001569</c:v>
                </c:pt>
                <c:pt idx="1771">
                  <c:v>17.593773250002414</c:v>
                </c:pt>
                <c:pt idx="1772">
                  <c:v>17.603705250003259</c:v>
                </c:pt>
                <c:pt idx="1773">
                  <c:v>17.613636249996489</c:v>
                </c:pt>
                <c:pt idx="1774">
                  <c:v>17.623568249997334</c:v>
                </c:pt>
                <c:pt idx="1775">
                  <c:v>17.633500249998178</c:v>
                </c:pt>
                <c:pt idx="1776">
                  <c:v>17.64343125000596</c:v>
                </c:pt>
                <c:pt idx="1777">
                  <c:v>17.653363250006805</c:v>
                </c:pt>
                <c:pt idx="1778">
                  <c:v>17.663295249993098</c:v>
                </c:pt>
                <c:pt idx="1779">
                  <c:v>17.67322625000088</c:v>
                </c:pt>
                <c:pt idx="1780">
                  <c:v>17.683158250001725</c:v>
                </c:pt>
                <c:pt idx="1781">
                  <c:v>17.693090291664703</c:v>
                </c:pt>
                <c:pt idx="1782">
                  <c:v>17.703021291672485</c:v>
                </c:pt>
                <c:pt idx="1783">
                  <c:v>17.71295329167333</c:v>
                </c:pt>
                <c:pt idx="1784">
                  <c:v>17.722885291659622</c:v>
                </c:pt>
                <c:pt idx="1785">
                  <c:v>17.732816291667405</c:v>
                </c:pt>
                <c:pt idx="1786">
                  <c:v>17.742748291668249</c:v>
                </c:pt>
                <c:pt idx="1787">
                  <c:v>17.752680291669094</c:v>
                </c:pt>
                <c:pt idx="1788">
                  <c:v>17.762611291662324</c:v>
                </c:pt>
                <c:pt idx="1789">
                  <c:v>17.772543291663169</c:v>
                </c:pt>
                <c:pt idx="1790">
                  <c:v>17.782475291664014</c:v>
                </c:pt>
                <c:pt idx="1791">
                  <c:v>17.792406291671796</c:v>
                </c:pt>
                <c:pt idx="1792">
                  <c:v>17.80233829167264</c:v>
                </c:pt>
                <c:pt idx="1793">
                  <c:v>17.812269291665871</c:v>
                </c:pt>
                <c:pt idx="1794">
                  <c:v>17.822201291666715</c:v>
                </c:pt>
                <c:pt idx="1795">
                  <c:v>17.83213329166756</c:v>
                </c:pt>
                <c:pt idx="1796">
                  <c:v>17.84206429166079</c:v>
                </c:pt>
                <c:pt idx="1797">
                  <c:v>17.851996291661635</c:v>
                </c:pt>
                <c:pt idx="1798">
                  <c:v>17.86192829166248</c:v>
                </c:pt>
                <c:pt idx="1799">
                  <c:v>17.871859291670262</c:v>
                </c:pt>
                <c:pt idx="1800">
                  <c:v>17.881791291671107</c:v>
                </c:pt>
                <c:pt idx="1801">
                  <c:v>17.891723291671951</c:v>
                </c:pt>
                <c:pt idx="1802">
                  <c:v>17.901654291665182</c:v>
                </c:pt>
                <c:pt idx="1803">
                  <c:v>17.911586291666026</c:v>
                </c:pt>
                <c:pt idx="1804">
                  <c:v>17.921518291666871</c:v>
                </c:pt>
                <c:pt idx="1805">
                  <c:v>17.931449291660101</c:v>
                </c:pt>
                <c:pt idx="1806">
                  <c:v>17.941381291660946</c:v>
                </c:pt>
                <c:pt idx="1807">
                  <c:v>17.951313291661791</c:v>
                </c:pt>
                <c:pt idx="1808">
                  <c:v>17.961244291669573</c:v>
                </c:pt>
                <c:pt idx="1809">
                  <c:v>17.971176291670417</c:v>
                </c:pt>
                <c:pt idx="1810">
                  <c:v>17.981108291671262</c:v>
                </c:pt>
                <c:pt idx="1811">
                  <c:v>17.991039291664492</c:v>
                </c:pt>
                <c:pt idx="1812">
                  <c:v>18.000971291665337</c:v>
                </c:pt>
                <c:pt idx="1813">
                  <c:v>18.010903291666182</c:v>
                </c:pt>
                <c:pt idx="1814">
                  <c:v>18.020834291673964</c:v>
                </c:pt>
                <c:pt idx="1815">
                  <c:v>18.030766291660257</c:v>
                </c:pt>
                <c:pt idx="1816">
                  <c:v>18.040697291668039</c:v>
                </c:pt>
                <c:pt idx="1817">
                  <c:v>18.050629291668884</c:v>
                </c:pt>
                <c:pt idx="1818">
                  <c:v>18.060561291669728</c:v>
                </c:pt>
                <c:pt idx="1819">
                  <c:v>18.070492291662958</c:v>
                </c:pt>
                <c:pt idx="1820">
                  <c:v>18.080424291663803</c:v>
                </c:pt>
                <c:pt idx="1821">
                  <c:v>18.090356291664648</c:v>
                </c:pt>
                <c:pt idx="1822">
                  <c:v>18.10028729167243</c:v>
                </c:pt>
                <c:pt idx="1823">
                  <c:v>18.110219291673275</c:v>
                </c:pt>
                <c:pt idx="1824">
                  <c:v>18.120151291659568</c:v>
                </c:pt>
                <c:pt idx="1825">
                  <c:v>18.13008229166735</c:v>
                </c:pt>
                <c:pt idx="1826">
                  <c:v>18.140014291668194</c:v>
                </c:pt>
                <c:pt idx="1827">
                  <c:v>18.149946291669039</c:v>
                </c:pt>
                <c:pt idx="1828">
                  <c:v>18.159877291662269</c:v>
                </c:pt>
                <c:pt idx="1829">
                  <c:v>18.169809291663114</c:v>
                </c:pt>
                <c:pt idx="1830">
                  <c:v>18.179741291663959</c:v>
                </c:pt>
                <c:pt idx="1831">
                  <c:v>18.189672291671741</c:v>
                </c:pt>
                <c:pt idx="1832">
                  <c:v>18.199604291672586</c:v>
                </c:pt>
                <c:pt idx="1833">
                  <c:v>18.20953629167343</c:v>
                </c:pt>
                <c:pt idx="1834">
                  <c:v>18.21946729166666</c:v>
                </c:pt>
                <c:pt idx="1835">
                  <c:v>18.229399291667505</c:v>
                </c:pt>
                <c:pt idx="1836">
                  <c:v>18.23933129166835</c:v>
                </c:pt>
                <c:pt idx="1837">
                  <c:v>18.24926229166158</c:v>
                </c:pt>
                <c:pt idx="1838">
                  <c:v>18.259194291662425</c:v>
                </c:pt>
                <c:pt idx="1839">
                  <c:v>18.269125291670207</c:v>
                </c:pt>
                <c:pt idx="1840">
                  <c:v>18.279057291671052</c:v>
                </c:pt>
                <c:pt idx="1841">
                  <c:v>18.288989291671896</c:v>
                </c:pt>
                <c:pt idx="1842">
                  <c:v>18.298920291665127</c:v>
                </c:pt>
                <c:pt idx="1843">
                  <c:v>18.308852291665971</c:v>
                </c:pt>
                <c:pt idx="1844">
                  <c:v>18.318784291666816</c:v>
                </c:pt>
                <c:pt idx="1845">
                  <c:v>18.328715291660046</c:v>
                </c:pt>
                <c:pt idx="1846">
                  <c:v>18.338647291660891</c:v>
                </c:pt>
                <c:pt idx="1847">
                  <c:v>18.348579291661736</c:v>
                </c:pt>
                <c:pt idx="1848">
                  <c:v>18.358510291669518</c:v>
                </c:pt>
                <c:pt idx="1849">
                  <c:v>18.368442291670362</c:v>
                </c:pt>
                <c:pt idx="1850">
                  <c:v>18.378374291671207</c:v>
                </c:pt>
                <c:pt idx="1851">
                  <c:v>18.388305291664437</c:v>
                </c:pt>
                <c:pt idx="1852">
                  <c:v>18.398237291665282</c:v>
                </c:pt>
                <c:pt idx="1853">
                  <c:v>18.408169291666127</c:v>
                </c:pt>
                <c:pt idx="1854">
                  <c:v>18.418100291673909</c:v>
                </c:pt>
                <c:pt idx="1855">
                  <c:v>18.428032291660202</c:v>
                </c:pt>
                <c:pt idx="1856">
                  <c:v>18.437964291661046</c:v>
                </c:pt>
                <c:pt idx="1857">
                  <c:v>18.447895291668829</c:v>
                </c:pt>
                <c:pt idx="1858">
                  <c:v>18.457827291669673</c:v>
                </c:pt>
                <c:pt idx="1859">
                  <c:v>18.467758291662904</c:v>
                </c:pt>
                <c:pt idx="1860">
                  <c:v>18.477690291663748</c:v>
                </c:pt>
                <c:pt idx="1861">
                  <c:v>18.487622291664593</c:v>
                </c:pt>
                <c:pt idx="1862">
                  <c:v>18.497553291672375</c:v>
                </c:pt>
                <c:pt idx="1863">
                  <c:v>18.50748529167322</c:v>
                </c:pt>
                <c:pt idx="1864">
                  <c:v>18.517417291659513</c:v>
                </c:pt>
                <c:pt idx="1865">
                  <c:v>18.527348291667295</c:v>
                </c:pt>
                <c:pt idx="1866">
                  <c:v>18.537280291668139</c:v>
                </c:pt>
                <c:pt idx="1867">
                  <c:v>18.547212291668984</c:v>
                </c:pt>
                <c:pt idx="1868">
                  <c:v>18.557143291662214</c:v>
                </c:pt>
                <c:pt idx="1869">
                  <c:v>18.567075291663059</c:v>
                </c:pt>
                <c:pt idx="1870">
                  <c:v>18.577007291663904</c:v>
                </c:pt>
                <c:pt idx="1871">
                  <c:v>18.586938291671686</c:v>
                </c:pt>
                <c:pt idx="1872">
                  <c:v>18.596870291672531</c:v>
                </c:pt>
                <c:pt idx="1873">
                  <c:v>18.606802291673375</c:v>
                </c:pt>
                <c:pt idx="1874">
                  <c:v>18.616733291666606</c:v>
                </c:pt>
                <c:pt idx="1875">
                  <c:v>18.62666529166745</c:v>
                </c:pt>
                <c:pt idx="1876">
                  <c:v>18.636597291668295</c:v>
                </c:pt>
                <c:pt idx="1877">
                  <c:v>18.646528291661525</c:v>
                </c:pt>
                <c:pt idx="1878">
                  <c:v>18.65646029166237</c:v>
                </c:pt>
                <c:pt idx="1879">
                  <c:v>18.666392291663215</c:v>
                </c:pt>
                <c:pt idx="1880">
                  <c:v>18.676323291670997</c:v>
                </c:pt>
                <c:pt idx="1881">
                  <c:v>18.686255291671841</c:v>
                </c:pt>
                <c:pt idx="1882">
                  <c:v>18.696188125002664</c:v>
                </c:pt>
                <c:pt idx="1883">
                  <c:v>18.706119124995894</c:v>
                </c:pt>
                <c:pt idx="1884">
                  <c:v>18.716051124996739</c:v>
                </c:pt>
                <c:pt idx="1885">
                  <c:v>18.725983124997583</c:v>
                </c:pt>
                <c:pt idx="1886">
                  <c:v>18.735914125005365</c:v>
                </c:pt>
                <c:pt idx="1887">
                  <c:v>18.74584612500621</c:v>
                </c:pt>
                <c:pt idx="1888">
                  <c:v>18.755778125007055</c:v>
                </c:pt>
                <c:pt idx="1889">
                  <c:v>18.765709125000285</c:v>
                </c:pt>
                <c:pt idx="1890">
                  <c:v>18.77564112500113</c:v>
                </c:pt>
                <c:pt idx="1891">
                  <c:v>18.78557212499436</c:v>
                </c:pt>
                <c:pt idx="1892">
                  <c:v>18.795504124995205</c:v>
                </c:pt>
                <c:pt idx="1893">
                  <c:v>18.805436124996049</c:v>
                </c:pt>
                <c:pt idx="1894">
                  <c:v>18.815367125003831</c:v>
                </c:pt>
                <c:pt idx="1895">
                  <c:v>18.825299125004676</c:v>
                </c:pt>
                <c:pt idx="1896">
                  <c:v>18.835231125005521</c:v>
                </c:pt>
                <c:pt idx="1897">
                  <c:v>18.845162124998751</c:v>
                </c:pt>
                <c:pt idx="1898">
                  <c:v>18.855094124999596</c:v>
                </c:pt>
                <c:pt idx="1899">
                  <c:v>18.865026125000441</c:v>
                </c:pt>
                <c:pt idx="1900">
                  <c:v>18.874957124993671</c:v>
                </c:pt>
                <c:pt idx="1901">
                  <c:v>18.884889124994515</c:v>
                </c:pt>
                <c:pt idx="1902">
                  <c:v>18.89482112499536</c:v>
                </c:pt>
                <c:pt idx="1903">
                  <c:v>18.904752125003142</c:v>
                </c:pt>
                <c:pt idx="1904">
                  <c:v>18.914684125003987</c:v>
                </c:pt>
                <c:pt idx="1905">
                  <c:v>18.924616125004832</c:v>
                </c:pt>
                <c:pt idx="1906">
                  <c:v>18.934547124998062</c:v>
                </c:pt>
                <c:pt idx="1907">
                  <c:v>18.944479124998907</c:v>
                </c:pt>
                <c:pt idx="1908">
                  <c:v>18.954411124999751</c:v>
                </c:pt>
                <c:pt idx="1909">
                  <c:v>18.964342124992982</c:v>
                </c:pt>
                <c:pt idx="1910">
                  <c:v>18.974274124993826</c:v>
                </c:pt>
                <c:pt idx="1911">
                  <c:v>18.984206124994671</c:v>
                </c:pt>
                <c:pt idx="1912">
                  <c:v>18.994137125002453</c:v>
                </c:pt>
                <c:pt idx="1913">
                  <c:v>19.004069125003298</c:v>
                </c:pt>
                <c:pt idx="1914">
                  <c:v>19.014001125004143</c:v>
                </c:pt>
                <c:pt idx="1915">
                  <c:v>19.023932124997373</c:v>
                </c:pt>
                <c:pt idx="1916">
                  <c:v>19.033864124998217</c:v>
                </c:pt>
                <c:pt idx="1917">
                  <c:v>19.043796124999062</c:v>
                </c:pt>
                <c:pt idx="1918">
                  <c:v>19.053727125006844</c:v>
                </c:pt>
                <c:pt idx="1919">
                  <c:v>19.063659124993137</c:v>
                </c:pt>
                <c:pt idx="1920">
                  <c:v>19.073591124993982</c:v>
                </c:pt>
                <c:pt idx="1921">
                  <c:v>19.083522125001764</c:v>
                </c:pt>
                <c:pt idx="1922">
                  <c:v>19.093454125002609</c:v>
                </c:pt>
                <c:pt idx="1923">
                  <c:v>19.103386125003453</c:v>
                </c:pt>
                <c:pt idx="1924">
                  <c:v>19.113317124996684</c:v>
                </c:pt>
                <c:pt idx="1925">
                  <c:v>19.123249124997528</c:v>
                </c:pt>
                <c:pt idx="1926">
                  <c:v>19.133181124998373</c:v>
                </c:pt>
                <c:pt idx="1927">
                  <c:v>19.143112125006155</c:v>
                </c:pt>
                <c:pt idx="1928">
                  <c:v>19.153044125007</c:v>
                </c:pt>
                <c:pt idx="1929">
                  <c:v>19.162976124993293</c:v>
                </c:pt>
                <c:pt idx="1930">
                  <c:v>19.172907125001075</c:v>
                </c:pt>
                <c:pt idx="1931">
                  <c:v>19.182839125001919</c:v>
                </c:pt>
                <c:pt idx="1932">
                  <c:v>19.19277012499515</c:v>
                </c:pt>
                <c:pt idx="1933">
                  <c:v>19.202702124995994</c:v>
                </c:pt>
                <c:pt idx="1934">
                  <c:v>19.212634124996839</c:v>
                </c:pt>
                <c:pt idx="1935">
                  <c:v>19.222565125004621</c:v>
                </c:pt>
                <c:pt idx="1936">
                  <c:v>19.232497125005466</c:v>
                </c:pt>
                <c:pt idx="1937">
                  <c:v>19.242429125006311</c:v>
                </c:pt>
                <c:pt idx="1938">
                  <c:v>19.252360124999541</c:v>
                </c:pt>
                <c:pt idx="1939">
                  <c:v>19.262292125000386</c:v>
                </c:pt>
                <c:pt idx="1940">
                  <c:v>19.27222412500123</c:v>
                </c:pt>
                <c:pt idx="1941">
                  <c:v>19.28215512499446</c:v>
                </c:pt>
                <c:pt idx="1942">
                  <c:v>19.292087124995305</c:v>
                </c:pt>
                <c:pt idx="1943">
                  <c:v>19.30201912499615</c:v>
                </c:pt>
                <c:pt idx="1944">
                  <c:v>19.311950125003932</c:v>
                </c:pt>
                <c:pt idx="1945">
                  <c:v>19.321882125004777</c:v>
                </c:pt>
                <c:pt idx="1946">
                  <c:v>19.331814125005621</c:v>
                </c:pt>
                <c:pt idx="1947">
                  <c:v>19.341745124998852</c:v>
                </c:pt>
                <c:pt idx="1948">
                  <c:v>19.351677124999696</c:v>
                </c:pt>
                <c:pt idx="1949">
                  <c:v>19.361609125000541</c:v>
                </c:pt>
                <c:pt idx="1950">
                  <c:v>19.371540124993771</c:v>
                </c:pt>
                <c:pt idx="1951">
                  <c:v>19.381472124994616</c:v>
                </c:pt>
                <c:pt idx="1952">
                  <c:v>19.391404124995461</c:v>
                </c:pt>
                <c:pt idx="1953">
                  <c:v>19.401335125003243</c:v>
                </c:pt>
                <c:pt idx="1954">
                  <c:v>19.411267125004088</c:v>
                </c:pt>
                <c:pt idx="1955">
                  <c:v>19.421199125004932</c:v>
                </c:pt>
                <c:pt idx="1956">
                  <c:v>19.431130124998163</c:v>
                </c:pt>
                <c:pt idx="1957">
                  <c:v>19.441062124999007</c:v>
                </c:pt>
                <c:pt idx="1958">
                  <c:v>19.450994124999852</c:v>
                </c:pt>
                <c:pt idx="1959">
                  <c:v>19.460925124993082</c:v>
                </c:pt>
                <c:pt idx="1960">
                  <c:v>19.470857124993927</c:v>
                </c:pt>
                <c:pt idx="1961">
                  <c:v>19.480789124994772</c:v>
                </c:pt>
                <c:pt idx="1962">
                  <c:v>19.490720125002554</c:v>
                </c:pt>
                <c:pt idx="1963">
                  <c:v>19.500652125003398</c:v>
                </c:pt>
                <c:pt idx="1964">
                  <c:v>19.510584125004243</c:v>
                </c:pt>
                <c:pt idx="1965">
                  <c:v>19.520515124997473</c:v>
                </c:pt>
                <c:pt idx="1966">
                  <c:v>19.530447124998318</c:v>
                </c:pt>
                <c:pt idx="1967">
                  <c:v>19.540379124999163</c:v>
                </c:pt>
                <c:pt idx="1968">
                  <c:v>19.550310125006945</c:v>
                </c:pt>
                <c:pt idx="1969">
                  <c:v>19.560242124993238</c:v>
                </c:pt>
                <c:pt idx="1970">
                  <c:v>19.570174124994082</c:v>
                </c:pt>
                <c:pt idx="1971">
                  <c:v>19.580105125001865</c:v>
                </c:pt>
                <c:pt idx="1972">
                  <c:v>19.590037125002709</c:v>
                </c:pt>
                <c:pt idx="1973">
                  <c:v>19.599969125003554</c:v>
                </c:pt>
                <c:pt idx="1974">
                  <c:v>19.609900124996784</c:v>
                </c:pt>
                <c:pt idx="1975">
                  <c:v>19.619832124997629</c:v>
                </c:pt>
                <c:pt idx="1976">
                  <c:v>19.629764124998474</c:v>
                </c:pt>
                <c:pt idx="1977">
                  <c:v>19.639695125006256</c:v>
                </c:pt>
                <c:pt idx="1978">
                  <c:v>19.6496271250071</c:v>
                </c:pt>
                <c:pt idx="1979">
                  <c:v>19.659559124993393</c:v>
                </c:pt>
                <c:pt idx="1980">
                  <c:v>19.669490125001175</c:v>
                </c:pt>
                <c:pt idx="1981">
                  <c:v>19.67942212500202</c:v>
                </c:pt>
                <c:pt idx="1982">
                  <c:v>19.689354125002865</c:v>
                </c:pt>
                <c:pt idx="1983">
                  <c:v>19.699285124996095</c:v>
                </c:pt>
                <c:pt idx="1984">
                  <c:v>19.70921712499694</c:v>
                </c:pt>
                <c:pt idx="1985">
                  <c:v>19.719149124997784</c:v>
                </c:pt>
                <c:pt idx="1986">
                  <c:v>19.729080125005567</c:v>
                </c:pt>
                <c:pt idx="1987">
                  <c:v>19.739012125006411</c:v>
                </c:pt>
                <c:pt idx="1988">
                  <c:v>19.748943124999641</c:v>
                </c:pt>
                <c:pt idx="1989">
                  <c:v>19.758875125000486</c:v>
                </c:pt>
                <c:pt idx="1990">
                  <c:v>19.768807125001331</c:v>
                </c:pt>
                <c:pt idx="1991">
                  <c:v>19.778738124994561</c:v>
                </c:pt>
                <c:pt idx="1992">
                  <c:v>19.788670124995406</c:v>
                </c:pt>
                <c:pt idx="1993">
                  <c:v>19.79860212499625</c:v>
                </c:pt>
                <c:pt idx="1994">
                  <c:v>19.808534124997095</c:v>
                </c:pt>
                <c:pt idx="1995">
                  <c:v>19.818465125004877</c:v>
                </c:pt>
                <c:pt idx="1996">
                  <c:v>19.828397125005722</c:v>
                </c:pt>
                <c:pt idx="1997">
                  <c:v>19.838328124998952</c:v>
                </c:pt>
                <c:pt idx="1998">
                  <c:v>19.848283125000307</c:v>
                </c:pt>
                <c:pt idx="1999">
                  <c:v>19.858266124996589</c:v>
                </c:pt>
                <c:pt idx="2000">
                  <c:v>19.868250125000486</c:v>
                </c:pt>
                <c:pt idx="2001">
                  <c:v>19.878234125004383</c:v>
                </c:pt>
                <c:pt idx="2002">
                  <c:v>19.88821612499305</c:v>
                </c:pt>
                <c:pt idx="2003">
                  <c:v>19.898199125003885</c:v>
                </c:pt>
                <c:pt idx="2004">
                  <c:v>19.908182125000167</c:v>
                </c:pt>
                <c:pt idx="2005">
                  <c:v>19.918164125003386</c:v>
                </c:pt>
                <c:pt idx="2006">
                  <c:v>19.928147124999668</c:v>
                </c:pt>
                <c:pt idx="2007">
                  <c:v>19.938130124995951</c:v>
                </c:pt>
                <c:pt idx="2008">
                  <c:v>19.948113125006785</c:v>
                </c:pt>
                <c:pt idx="2009">
                  <c:v>19.958097124996129</c:v>
                </c:pt>
                <c:pt idx="2010">
                  <c:v>19.968080125006963</c:v>
                </c:pt>
                <c:pt idx="2011">
                  <c:v>19.978063125003246</c:v>
                </c:pt>
                <c:pt idx="2012">
                  <c:v>19.988046124999528</c:v>
                </c:pt>
                <c:pt idx="2013">
                  <c:v>19.998030125003424</c:v>
                </c:pt>
                <c:pt idx="2014">
                  <c:v>20.008013124999707</c:v>
                </c:pt>
                <c:pt idx="2015">
                  <c:v>20.017996124995989</c:v>
                </c:pt>
                <c:pt idx="2016">
                  <c:v>20.027980124999885</c:v>
                </c:pt>
                <c:pt idx="2017">
                  <c:v>20.037963124996168</c:v>
                </c:pt>
                <c:pt idx="2018">
                  <c:v>20.047946125007002</c:v>
                </c:pt>
                <c:pt idx="2019">
                  <c:v>20.057930124996346</c:v>
                </c:pt>
                <c:pt idx="2020">
                  <c:v>20.067914125000243</c:v>
                </c:pt>
                <c:pt idx="2021">
                  <c:v>20.07789812500414</c:v>
                </c:pt>
                <c:pt idx="2022">
                  <c:v>20.087881125000422</c:v>
                </c:pt>
                <c:pt idx="2023">
                  <c:v>20.097864124996704</c:v>
                </c:pt>
                <c:pt idx="2024">
                  <c:v>20.107847124992986</c:v>
                </c:pt>
                <c:pt idx="2025">
                  <c:v>20.11783012500382</c:v>
                </c:pt>
                <c:pt idx="2026">
                  <c:v>20.127813125000102</c:v>
                </c:pt>
                <c:pt idx="2027">
                  <c:v>20.137795125003322</c:v>
                </c:pt>
                <c:pt idx="2028">
                  <c:v>20.147778124999604</c:v>
                </c:pt>
                <c:pt idx="2029">
                  <c:v>20.157761124995886</c:v>
                </c:pt>
                <c:pt idx="2030">
                  <c:v>20.16774412500672</c:v>
                </c:pt>
                <c:pt idx="2031">
                  <c:v>20.177727125003003</c:v>
                </c:pt>
                <c:pt idx="2032">
                  <c:v>20.187710124999285</c:v>
                </c:pt>
                <c:pt idx="2033">
                  <c:v>20.197694125003181</c:v>
                </c:pt>
                <c:pt idx="2034">
                  <c:v>20.207676125006401</c:v>
                </c:pt>
                <c:pt idx="2035">
                  <c:v>20.217660124995746</c:v>
                </c:pt>
                <c:pt idx="2036">
                  <c:v>20.22764312500658</c:v>
                </c:pt>
                <c:pt idx="2037">
                  <c:v>20.237626125002862</c:v>
                </c:pt>
                <c:pt idx="2038">
                  <c:v>20.247609124999144</c:v>
                </c:pt>
                <c:pt idx="2039">
                  <c:v>20.257592124995426</c:v>
                </c:pt>
                <c:pt idx="2040">
                  <c:v>20.26757512500626</c:v>
                </c:pt>
                <c:pt idx="2041">
                  <c:v>20.277559124995605</c:v>
                </c:pt>
                <c:pt idx="2042">
                  <c:v>20.287542125006439</c:v>
                </c:pt>
                <c:pt idx="2043">
                  <c:v>20.297526124995784</c:v>
                </c:pt>
                <c:pt idx="2044">
                  <c:v>20.307510124999681</c:v>
                </c:pt>
                <c:pt idx="2045">
                  <c:v>20.317493124995963</c:v>
                </c:pt>
                <c:pt idx="2046">
                  <c:v>20.327477124999859</c:v>
                </c:pt>
                <c:pt idx="2047">
                  <c:v>20.337461125003756</c:v>
                </c:pt>
                <c:pt idx="2048">
                  <c:v>20.347445124993101</c:v>
                </c:pt>
                <c:pt idx="2049">
                  <c:v>20.357428125003935</c:v>
                </c:pt>
                <c:pt idx="2050">
                  <c:v>20.367411125000217</c:v>
                </c:pt>
                <c:pt idx="2051">
                  <c:v>20.377393125003437</c:v>
                </c:pt>
                <c:pt idx="2052">
                  <c:v>20.387376124999719</c:v>
                </c:pt>
                <c:pt idx="2053">
                  <c:v>20.397359124996001</c:v>
                </c:pt>
                <c:pt idx="2054">
                  <c:v>20.407320124999387</c:v>
                </c:pt>
                <c:pt idx="2055">
                  <c:v>20.417254125000909</c:v>
                </c:pt>
                <c:pt idx="2056">
                  <c:v>20.427187124994816</c:v>
                </c:pt>
                <c:pt idx="2057">
                  <c:v>20.437118125002598</c:v>
                </c:pt>
                <c:pt idx="2058">
                  <c:v>20.447050125003443</c:v>
                </c:pt>
                <c:pt idx="2059">
                  <c:v>20.456982125004288</c:v>
                </c:pt>
                <c:pt idx="2060">
                  <c:v>20.466913124997518</c:v>
                </c:pt>
                <c:pt idx="2061">
                  <c:v>20.476845124998363</c:v>
                </c:pt>
                <c:pt idx="2062">
                  <c:v>20.486777124999207</c:v>
                </c:pt>
                <c:pt idx="2063">
                  <c:v>20.49670812500699</c:v>
                </c:pt>
                <c:pt idx="2064">
                  <c:v>20.506640124993282</c:v>
                </c:pt>
                <c:pt idx="2065">
                  <c:v>20.516572124994127</c:v>
                </c:pt>
                <c:pt idx="2066">
                  <c:v>20.526503125001909</c:v>
                </c:pt>
                <c:pt idx="2067">
                  <c:v>20.536435125002754</c:v>
                </c:pt>
                <c:pt idx="2068">
                  <c:v>20.546366124995984</c:v>
                </c:pt>
                <c:pt idx="2069">
                  <c:v>20.556298124996829</c:v>
                </c:pt>
                <c:pt idx="2070">
                  <c:v>20.566230124997674</c:v>
                </c:pt>
                <c:pt idx="2071">
                  <c:v>20.576161125005456</c:v>
                </c:pt>
                <c:pt idx="2072">
                  <c:v>20.5860931250063</c:v>
                </c:pt>
                <c:pt idx="2073">
                  <c:v>20.596025125007145</c:v>
                </c:pt>
                <c:pt idx="2074">
                  <c:v>20.605956125000375</c:v>
                </c:pt>
                <c:pt idx="2075">
                  <c:v>20.61588812500122</c:v>
                </c:pt>
                <c:pt idx="2076">
                  <c:v>20.625820125002065</c:v>
                </c:pt>
                <c:pt idx="2077">
                  <c:v>20.635751124995295</c:v>
                </c:pt>
                <c:pt idx="2078">
                  <c:v>20.64568312499614</c:v>
                </c:pt>
                <c:pt idx="2079">
                  <c:v>20.655615124996984</c:v>
                </c:pt>
                <c:pt idx="2080">
                  <c:v>20.665546125004767</c:v>
                </c:pt>
                <c:pt idx="2081">
                  <c:v>20.675478125005611</c:v>
                </c:pt>
                <c:pt idx="2082">
                  <c:v>20.685410125006456</c:v>
                </c:pt>
                <c:pt idx="2083">
                  <c:v>20.695341416663723</c:v>
                </c:pt>
                <c:pt idx="2084">
                  <c:v>20.705273416664568</c:v>
                </c:pt>
                <c:pt idx="2085">
                  <c:v>20.715205416665412</c:v>
                </c:pt>
                <c:pt idx="2086">
                  <c:v>20.725136416673195</c:v>
                </c:pt>
                <c:pt idx="2087">
                  <c:v>20.735068416659487</c:v>
                </c:pt>
                <c:pt idx="2088">
                  <c:v>20.745000416660332</c:v>
                </c:pt>
                <c:pt idx="2089">
                  <c:v>20.754931416668114</c:v>
                </c:pt>
                <c:pt idx="2090">
                  <c:v>20.764863416668959</c:v>
                </c:pt>
                <c:pt idx="2091">
                  <c:v>20.774795416669804</c:v>
                </c:pt>
                <c:pt idx="2092">
                  <c:v>20.784726416663034</c:v>
                </c:pt>
                <c:pt idx="2093">
                  <c:v>20.794658416663879</c:v>
                </c:pt>
                <c:pt idx="2094">
                  <c:v>20.804590416664723</c:v>
                </c:pt>
                <c:pt idx="2095">
                  <c:v>20.814521416672505</c:v>
                </c:pt>
                <c:pt idx="2096">
                  <c:v>20.82445341667335</c:v>
                </c:pt>
                <c:pt idx="2097">
                  <c:v>20.834385416659643</c:v>
                </c:pt>
                <c:pt idx="2098">
                  <c:v>20.844316416667425</c:v>
                </c:pt>
                <c:pt idx="2099">
                  <c:v>20.85424841666827</c:v>
                </c:pt>
                <c:pt idx="2100">
                  <c:v>20.864180416669114</c:v>
                </c:pt>
                <c:pt idx="2101">
                  <c:v>20.874111416662345</c:v>
                </c:pt>
                <c:pt idx="2102">
                  <c:v>20.884043416663189</c:v>
                </c:pt>
                <c:pt idx="2103">
                  <c:v>20.893975416664034</c:v>
                </c:pt>
                <c:pt idx="2104">
                  <c:v>20.903906416671816</c:v>
                </c:pt>
                <c:pt idx="2105">
                  <c:v>20.913838416672661</c:v>
                </c:pt>
                <c:pt idx="2106">
                  <c:v>20.923770416673506</c:v>
                </c:pt>
                <c:pt idx="2107">
                  <c:v>20.933701416666736</c:v>
                </c:pt>
                <c:pt idx="2108">
                  <c:v>20.943633416667581</c:v>
                </c:pt>
                <c:pt idx="2109">
                  <c:v>20.953565416668425</c:v>
                </c:pt>
                <c:pt idx="2110">
                  <c:v>20.963496416661656</c:v>
                </c:pt>
                <c:pt idx="2111">
                  <c:v>20.9734284166625</c:v>
                </c:pt>
                <c:pt idx="2112">
                  <c:v>20.983360416663345</c:v>
                </c:pt>
                <c:pt idx="2113">
                  <c:v>20.993291416671127</c:v>
                </c:pt>
                <c:pt idx="2114">
                  <c:v>21.003223416671972</c:v>
                </c:pt>
                <c:pt idx="2115">
                  <c:v>21.013155416672817</c:v>
                </c:pt>
                <c:pt idx="2116">
                  <c:v>21.023086416666047</c:v>
                </c:pt>
                <c:pt idx="2117">
                  <c:v>21.033018416666891</c:v>
                </c:pt>
                <c:pt idx="2118">
                  <c:v>21.042950416667736</c:v>
                </c:pt>
                <c:pt idx="2119">
                  <c:v>21.052881416660966</c:v>
                </c:pt>
                <c:pt idx="2120">
                  <c:v>21.062813416661811</c:v>
                </c:pt>
                <c:pt idx="2121">
                  <c:v>21.072745416662656</c:v>
                </c:pt>
                <c:pt idx="2122">
                  <c:v>21.082676416670438</c:v>
                </c:pt>
                <c:pt idx="2123">
                  <c:v>21.092608416671283</c:v>
                </c:pt>
                <c:pt idx="2124">
                  <c:v>21.102540416672127</c:v>
                </c:pt>
                <c:pt idx="2125">
                  <c:v>21.112471416665358</c:v>
                </c:pt>
                <c:pt idx="2126">
                  <c:v>21.122403416666202</c:v>
                </c:pt>
                <c:pt idx="2127">
                  <c:v>21.132335416667047</c:v>
                </c:pt>
                <c:pt idx="2128">
                  <c:v>21.142266416660277</c:v>
                </c:pt>
                <c:pt idx="2129">
                  <c:v>21.152198416661122</c:v>
                </c:pt>
                <c:pt idx="2130">
                  <c:v>21.162130416661967</c:v>
                </c:pt>
                <c:pt idx="2131">
                  <c:v>21.172061416669749</c:v>
                </c:pt>
                <c:pt idx="2132">
                  <c:v>21.181993416670593</c:v>
                </c:pt>
                <c:pt idx="2133">
                  <c:v>21.191925416671438</c:v>
                </c:pt>
                <c:pt idx="2134">
                  <c:v>21.201856416664668</c:v>
                </c:pt>
                <c:pt idx="2135">
                  <c:v>21.211788416665513</c:v>
                </c:pt>
                <c:pt idx="2136">
                  <c:v>21.221720416666358</c:v>
                </c:pt>
                <c:pt idx="2137">
                  <c:v>21.231651416659588</c:v>
                </c:pt>
                <c:pt idx="2138">
                  <c:v>21.241583416660433</c:v>
                </c:pt>
                <c:pt idx="2139">
                  <c:v>21.251515416661277</c:v>
                </c:pt>
                <c:pt idx="2140">
                  <c:v>21.26144641666906</c:v>
                </c:pt>
                <c:pt idx="2141">
                  <c:v>21.271378416669904</c:v>
                </c:pt>
                <c:pt idx="2142">
                  <c:v>21.281310416670749</c:v>
                </c:pt>
                <c:pt idx="2143">
                  <c:v>21.291241416663979</c:v>
                </c:pt>
                <c:pt idx="2144">
                  <c:v>21.301173416664824</c:v>
                </c:pt>
                <c:pt idx="2145">
                  <c:v>21.311105416665669</c:v>
                </c:pt>
                <c:pt idx="2146">
                  <c:v>21.321036416673451</c:v>
                </c:pt>
                <c:pt idx="2147">
                  <c:v>21.330968416659744</c:v>
                </c:pt>
                <c:pt idx="2148">
                  <c:v>21.340900416660588</c:v>
                </c:pt>
                <c:pt idx="2149">
                  <c:v>21.35083141666837</c:v>
                </c:pt>
                <c:pt idx="2150">
                  <c:v>21.360763416669215</c:v>
                </c:pt>
                <c:pt idx="2151">
                  <c:v>21.37069541667006</c:v>
                </c:pt>
                <c:pt idx="2152">
                  <c:v>21.38062641666329</c:v>
                </c:pt>
                <c:pt idx="2153">
                  <c:v>21.390558416664135</c:v>
                </c:pt>
                <c:pt idx="2154">
                  <c:v>21.400490416664979</c:v>
                </c:pt>
                <c:pt idx="2155">
                  <c:v>21.410421416672762</c:v>
                </c:pt>
                <c:pt idx="2156">
                  <c:v>21.420353416673606</c:v>
                </c:pt>
                <c:pt idx="2157">
                  <c:v>21.430285416659899</c:v>
                </c:pt>
                <c:pt idx="2158">
                  <c:v>21.440216416667681</c:v>
                </c:pt>
                <c:pt idx="2159">
                  <c:v>21.450148416668526</c:v>
                </c:pt>
                <c:pt idx="2160">
                  <c:v>21.460080416669371</c:v>
                </c:pt>
                <c:pt idx="2161">
                  <c:v>21.470011416662601</c:v>
                </c:pt>
                <c:pt idx="2162">
                  <c:v>21.479943416663446</c:v>
                </c:pt>
                <c:pt idx="2163">
                  <c:v>21.48987541666429</c:v>
                </c:pt>
                <c:pt idx="2164">
                  <c:v>21.499806416672072</c:v>
                </c:pt>
                <c:pt idx="2165">
                  <c:v>21.509738416672917</c:v>
                </c:pt>
                <c:pt idx="2166">
                  <c:v>21.519670416673762</c:v>
                </c:pt>
                <c:pt idx="2167">
                  <c:v>21.529601416666992</c:v>
                </c:pt>
                <c:pt idx="2168">
                  <c:v>21.539533416667837</c:v>
                </c:pt>
                <c:pt idx="2169">
                  <c:v>21.549465416668681</c:v>
                </c:pt>
                <c:pt idx="2170">
                  <c:v>21.559396416661912</c:v>
                </c:pt>
                <c:pt idx="2171">
                  <c:v>21.569328416662756</c:v>
                </c:pt>
                <c:pt idx="2172">
                  <c:v>21.579260416663601</c:v>
                </c:pt>
                <c:pt idx="2173">
                  <c:v>21.589192416664446</c:v>
                </c:pt>
                <c:pt idx="2174">
                  <c:v>21.599123416672228</c:v>
                </c:pt>
                <c:pt idx="2175">
                  <c:v>21.609055416673073</c:v>
                </c:pt>
                <c:pt idx="2176">
                  <c:v>21.618987416673917</c:v>
                </c:pt>
                <c:pt idx="2177">
                  <c:v>21.628918416667148</c:v>
                </c:pt>
                <c:pt idx="2178">
                  <c:v>21.638850416667992</c:v>
                </c:pt>
                <c:pt idx="2179">
                  <c:v>21.648782416668837</c:v>
                </c:pt>
                <c:pt idx="2180">
                  <c:v>21.658713416662067</c:v>
                </c:pt>
                <c:pt idx="2181">
                  <c:v>21.668645416662912</c:v>
                </c:pt>
                <c:pt idx="2182">
                  <c:v>21.678577416663757</c:v>
                </c:pt>
                <c:pt idx="2183">
                  <c:v>21.688508416671539</c:v>
                </c:pt>
                <c:pt idx="2184">
                  <c:v>21.69844049999665</c:v>
                </c:pt>
                <c:pt idx="2185">
                  <c:v>21.708372499997495</c:v>
                </c:pt>
                <c:pt idx="2186">
                  <c:v>21.718303500005277</c:v>
                </c:pt>
                <c:pt idx="2187">
                  <c:v>21.728235500006122</c:v>
                </c:pt>
                <c:pt idx="2188">
                  <c:v>21.738167500006966</c:v>
                </c:pt>
                <c:pt idx="2189">
                  <c:v>21.748098500000197</c:v>
                </c:pt>
                <c:pt idx="2190">
                  <c:v>21.758030500001041</c:v>
                </c:pt>
                <c:pt idx="2191">
                  <c:v>21.767962500001886</c:v>
                </c:pt>
                <c:pt idx="2192">
                  <c:v>21.777893499995116</c:v>
                </c:pt>
                <c:pt idx="2193">
                  <c:v>21.787825499995961</c:v>
                </c:pt>
                <c:pt idx="2194">
                  <c:v>21.797757499996806</c:v>
                </c:pt>
                <c:pt idx="2195">
                  <c:v>21.807688500004588</c:v>
                </c:pt>
                <c:pt idx="2196">
                  <c:v>21.817620500005432</c:v>
                </c:pt>
                <c:pt idx="2197">
                  <c:v>21.827552500006277</c:v>
                </c:pt>
                <c:pt idx="2198">
                  <c:v>21.837483499999507</c:v>
                </c:pt>
                <c:pt idx="2199">
                  <c:v>21.847415500000352</c:v>
                </c:pt>
                <c:pt idx="2200">
                  <c:v>21.857347500001197</c:v>
                </c:pt>
                <c:pt idx="2201">
                  <c:v>21.867278499994427</c:v>
                </c:pt>
                <c:pt idx="2202">
                  <c:v>21.877210499995272</c:v>
                </c:pt>
                <c:pt idx="2203">
                  <c:v>21.887142499996116</c:v>
                </c:pt>
                <c:pt idx="2204">
                  <c:v>21.897073500003899</c:v>
                </c:pt>
                <c:pt idx="2205">
                  <c:v>21.907005500004743</c:v>
                </c:pt>
                <c:pt idx="2206">
                  <c:v>21.916937500005588</c:v>
                </c:pt>
                <c:pt idx="2207">
                  <c:v>21.926868499998818</c:v>
                </c:pt>
                <c:pt idx="2208">
                  <c:v>21.936800499999663</c:v>
                </c:pt>
                <c:pt idx="2209">
                  <c:v>21.946732500000508</c:v>
                </c:pt>
                <c:pt idx="2210">
                  <c:v>21.956664500001352</c:v>
                </c:pt>
                <c:pt idx="2211">
                  <c:v>21.966595499994582</c:v>
                </c:pt>
                <c:pt idx="2212">
                  <c:v>21.976527499995427</c:v>
                </c:pt>
                <c:pt idx="2213">
                  <c:v>21.986459499996272</c:v>
                </c:pt>
                <c:pt idx="2214">
                  <c:v>21.996390500004054</c:v>
                </c:pt>
                <c:pt idx="2215">
                  <c:v>22.006322500004899</c:v>
                </c:pt>
                <c:pt idx="2216">
                  <c:v>22.016254500005743</c:v>
                </c:pt>
                <c:pt idx="2217">
                  <c:v>22.026185499998974</c:v>
                </c:pt>
                <c:pt idx="2218">
                  <c:v>22.036117499999818</c:v>
                </c:pt>
                <c:pt idx="2219">
                  <c:v>22.046049500000663</c:v>
                </c:pt>
                <c:pt idx="2220">
                  <c:v>22.055980499993893</c:v>
                </c:pt>
                <c:pt idx="2221">
                  <c:v>22.065912499994738</c:v>
                </c:pt>
                <c:pt idx="2222">
                  <c:v>22.075844499995583</c:v>
                </c:pt>
                <c:pt idx="2223">
                  <c:v>22.085775500003365</c:v>
                </c:pt>
                <c:pt idx="2224">
                  <c:v>22.09570750000421</c:v>
                </c:pt>
                <c:pt idx="2225">
                  <c:v>22.105639500005054</c:v>
                </c:pt>
                <c:pt idx="2226">
                  <c:v>22.115570499998285</c:v>
                </c:pt>
                <c:pt idx="2227">
                  <c:v>22.125502499999129</c:v>
                </c:pt>
                <c:pt idx="2228">
                  <c:v>22.135434499999974</c:v>
                </c:pt>
                <c:pt idx="2229">
                  <c:v>22.145365499993204</c:v>
                </c:pt>
                <c:pt idx="2230">
                  <c:v>22.155297499994049</c:v>
                </c:pt>
                <c:pt idx="2231">
                  <c:v>22.165229499994894</c:v>
                </c:pt>
                <c:pt idx="2232">
                  <c:v>22.175160500002676</c:v>
                </c:pt>
                <c:pt idx="2233">
                  <c:v>22.18509250000352</c:v>
                </c:pt>
                <c:pt idx="2234">
                  <c:v>22.195024500004365</c:v>
                </c:pt>
                <c:pt idx="2235">
                  <c:v>22.204955499997595</c:v>
                </c:pt>
                <c:pt idx="2236">
                  <c:v>22.21488749999844</c:v>
                </c:pt>
                <c:pt idx="2237">
                  <c:v>22.224819499999285</c:v>
                </c:pt>
                <c:pt idx="2238">
                  <c:v>22.234750500007067</c:v>
                </c:pt>
                <c:pt idx="2239">
                  <c:v>22.24468249999336</c:v>
                </c:pt>
                <c:pt idx="2240">
                  <c:v>22.254614499994204</c:v>
                </c:pt>
                <c:pt idx="2241">
                  <c:v>22.264546499995049</c:v>
                </c:pt>
                <c:pt idx="2242">
                  <c:v>22.274477500002831</c:v>
                </c:pt>
                <c:pt idx="2243">
                  <c:v>22.284409500003676</c:v>
                </c:pt>
                <c:pt idx="2244">
                  <c:v>22.294341500004521</c:v>
                </c:pt>
                <c:pt idx="2245">
                  <c:v>22.304272499997751</c:v>
                </c:pt>
                <c:pt idx="2246">
                  <c:v>22.314204499998596</c:v>
                </c:pt>
                <c:pt idx="2247">
                  <c:v>22.32413649999944</c:v>
                </c:pt>
                <c:pt idx="2248">
                  <c:v>22.334067500007222</c:v>
                </c:pt>
                <c:pt idx="2249">
                  <c:v>22.343999499993515</c:v>
                </c:pt>
                <c:pt idx="2250">
                  <c:v>22.35393149999436</c:v>
                </c:pt>
                <c:pt idx="2251">
                  <c:v>22.363862500002142</c:v>
                </c:pt>
                <c:pt idx="2252">
                  <c:v>22.373794500002987</c:v>
                </c:pt>
                <c:pt idx="2253">
                  <c:v>22.383726500003831</c:v>
                </c:pt>
                <c:pt idx="2254">
                  <c:v>22.393657499997062</c:v>
                </c:pt>
                <c:pt idx="2255">
                  <c:v>22.403589499997906</c:v>
                </c:pt>
                <c:pt idx="2256">
                  <c:v>22.413521499998751</c:v>
                </c:pt>
                <c:pt idx="2257">
                  <c:v>22.423452500006533</c:v>
                </c:pt>
                <c:pt idx="2258">
                  <c:v>22.433384499992826</c:v>
                </c:pt>
                <c:pt idx="2259">
                  <c:v>22.443316499993671</c:v>
                </c:pt>
                <c:pt idx="2260">
                  <c:v>22.453247500001453</c:v>
                </c:pt>
                <c:pt idx="2261">
                  <c:v>22.463179500002298</c:v>
                </c:pt>
                <c:pt idx="2262">
                  <c:v>22.473111500003142</c:v>
                </c:pt>
                <c:pt idx="2263">
                  <c:v>22.483043500003987</c:v>
                </c:pt>
                <c:pt idx="2264">
                  <c:v>22.492974499997217</c:v>
                </c:pt>
                <c:pt idx="2265">
                  <c:v>22.502906499998062</c:v>
                </c:pt>
                <c:pt idx="2266">
                  <c:v>22.512838499998907</c:v>
                </c:pt>
                <c:pt idx="2267">
                  <c:v>22.522769500006689</c:v>
                </c:pt>
                <c:pt idx="2268">
                  <c:v>22.532701499992982</c:v>
                </c:pt>
                <c:pt idx="2269">
                  <c:v>22.542633499993826</c:v>
                </c:pt>
                <c:pt idx="2270">
                  <c:v>22.552564500001608</c:v>
                </c:pt>
                <c:pt idx="2271">
                  <c:v>22.562496500002453</c:v>
                </c:pt>
                <c:pt idx="2272">
                  <c:v>22.572428500003298</c:v>
                </c:pt>
                <c:pt idx="2273">
                  <c:v>22.582359499996528</c:v>
                </c:pt>
                <c:pt idx="2274">
                  <c:v>22.592291499997373</c:v>
                </c:pt>
                <c:pt idx="2275">
                  <c:v>22.602223499998217</c:v>
                </c:pt>
                <c:pt idx="2276">
                  <c:v>22.612154500006</c:v>
                </c:pt>
                <c:pt idx="2277">
                  <c:v>22.622086500006844</c:v>
                </c:pt>
                <c:pt idx="2278">
                  <c:v>22.632018499993137</c:v>
                </c:pt>
                <c:pt idx="2279">
                  <c:v>22.641949500000919</c:v>
                </c:pt>
                <c:pt idx="2280">
                  <c:v>22.651881500001764</c:v>
                </c:pt>
                <c:pt idx="2281">
                  <c:v>22.661813500002609</c:v>
                </c:pt>
                <c:pt idx="2282">
                  <c:v>22.671744499995839</c:v>
                </c:pt>
                <c:pt idx="2283">
                  <c:v>22.681676499996684</c:v>
                </c:pt>
                <c:pt idx="2284">
                  <c:v>22.691608499997528</c:v>
                </c:pt>
                <c:pt idx="2285">
                  <c:v>22.701539666668396</c:v>
                </c:pt>
                <c:pt idx="2286">
                  <c:v>22.71147166666924</c:v>
                </c:pt>
                <c:pt idx="2287">
                  <c:v>22.721403666670085</c:v>
                </c:pt>
                <c:pt idx="2288">
                  <c:v>22.73133566667093</c:v>
                </c:pt>
                <c:pt idx="2289">
                  <c:v>22.74126666666416</c:v>
                </c:pt>
                <c:pt idx="2290">
                  <c:v>22.751198666665005</c:v>
                </c:pt>
                <c:pt idx="2291">
                  <c:v>22.761130666665849</c:v>
                </c:pt>
                <c:pt idx="2292">
                  <c:v>22.771061666673631</c:v>
                </c:pt>
                <c:pt idx="2293">
                  <c:v>22.780993666659924</c:v>
                </c:pt>
                <c:pt idx="2294">
                  <c:v>22.790925666660769</c:v>
                </c:pt>
                <c:pt idx="2295">
                  <c:v>22.800856666668551</c:v>
                </c:pt>
                <c:pt idx="2296">
                  <c:v>22.810788666669396</c:v>
                </c:pt>
                <c:pt idx="2297">
                  <c:v>22.82072066667024</c:v>
                </c:pt>
                <c:pt idx="2298">
                  <c:v>22.830651666663471</c:v>
                </c:pt>
                <c:pt idx="2299">
                  <c:v>22.840583666664315</c:v>
                </c:pt>
                <c:pt idx="2300">
                  <c:v>22.85051566666516</c:v>
                </c:pt>
                <c:pt idx="2301">
                  <c:v>22.860446666672942</c:v>
                </c:pt>
                <c:pt idx="2302">
                  <c:v>22.870378666673787</c:v>
                </c:pt>
                <c:pt idx="2303">
                  <c:v>22.88031066666008</c:v>
                </c:pt>
                <c:pt idx="2304">
                  <c:v>22.890241666667862</c:v>
                </c:pt>
                <c:pt idx="2305">
                  <c:v>22.900173666668707</c:v>
                </c:pt>
                <c:pt idx="2306">
                  <c:v>22.910105666669551</c:v>
                </c:pt>
                <c:pt idx="2307">
                  <c:v>22.920037666670396</c:v>
                </c:pt>
                <c:pt idx="2308">
                  <c:v>22.929968666663626</c:v>
                </c:pt>
                <c:pt idx="2309">
                  <c:v>22.939900666664471</c:v>
                </c:pt>
                <c:pt idx="2310">
                  <c:v>22.949832666665316</c:v>
                </c:pt>
                <c:pt idx="2311">
                  <c:v>22.959763666673098</c:v>
                </c:pt>
                <c:pt idx="2312">
                  <c:v>22.969695666673942</c:v>
                </c:pt>
                <c:pt idx="2313">
                  <c:v>22.979627666660235</c:v>
                </c:pt>
                <c:pt idx="2314">
                  <c:v>22.989558666668017</c:v>
                </c:pt>
                <c:pt idx="2315">
                  <c:v>22.999490666668862</c:v>
                </c:pt>
                <c:pt idx="2316">
                  <c:v>23.009422666669707</c:v>
                </c:pt>
                <c:pt idx="2317">
                  <c:v>23.019353666662937</c:v>
                </c:pt>
                <c:pt idx="2318">
                  <c:v>23.029285666663782</c:v>
                </c:pt>
                <c:pt idx="2319">
                  <c:v>23.039217666664626</c:v>
                </c:pt>
                <c:pt idx="2320">
                  <c:v>23.049148666672409</c:v>
                </c:pt>
                <c:pt idx="2321">
                  <c:v>23.059080666673253</c:v>
                </c:pt>
                <c:pt idx="2322">
                  <c:v>23.069012666659546</c:v>
                </c:pt>
                <c:pt idx="2323">
                  <c:v>23.078943666667328</c:v>
                </c:pt>
                <c:pt idx="2324">
                  <c:v>23.088875666668173</c:v>
                </c:pt>
                <c:pt idx="2325">
                  <c:v>23.098807666669018</c:v>
                </c:pt>
                <c:pt idx="2326">
                  <c:v>23.108739666669862</c:v>
                </c:pt>
                <c:pt idx="2327">
                  <c:v>23.118670666663093</c:v>
                </c:pt>
                <c:pt idx="2328">
                  <c:v>23.128602666663937</c:v>
                </c:pt>
                <c:pt idx="2329">
                  <c:v>23.138534666664782</c:v>
                </c:pt>
                <c:pt idx="2330">
                  <c:v>23.148465666672564</c:v>
                </c:pt>
                <c:pt idx="2331">
                  <c:v>23.158397666673409</c:v>
                </c:pt>
                <c:pt idx="2332">
                  <c:v>23.168329666659702</c:v>
                </c:pt>
                <c:pt idx="2333">
                  <c:v>23.178260666667484</c:v>
                </c:pt>
                <c:pt idx="2334">
                  <c:v>23.188192666668328</c:v>
                </c:pt>
                <c:pt idx="2335">
                  <c:v>23.198124666669173</c:v>
                </c:pt>
                <c:pt idx="2336">
                  <c:v>23.208055666662403</c:v>
                </c:pt>
                <c:pt idx="2337">
                  <c:v>23.217987666663248</c:v>
                </c:pt>
                <c:pt idx="2338">
                  <c:v>23.227919666664093</c:v>
                </c:pt>
                <c:pt idx="2339">
                  <c:v>23.237850666671875</c:v>
                </c:pt>
                <c:pt idx="2340">
                  <c:v>23.24778266667272</c:v>
                </c:pt>
                <c:pt idx="2341">
                  <c:v>23.257714666673564</c:v>
                </c:pt>
                <c:pt idx="2342">
                  <c:v>23.267646666659857</c:v>
                </c:pt>
                <c:pt idx="2343">
                  <c:v>23.277577666667639</c:v>
                </c:pt>
                <c:pt idx="2344">
                  <c:v>23.287509666668484</c:v>
                </c:pt>
                <c:pt idx="2345">
                  <c:v>23.297441666669329</c:v>
                </c:pt>
                <c:pt idx="2346">
                  <c:v>23.307372666662559</c:v>
                </c:pt>
                <c:pt idx="2347">
                  <c:v>23.317304666663404</c:v>
                </c:pt>
                <c:pt idx="2348">
                  <c:v>23.327236666664248</c:v>
                </c:pt>
                <c:pt idx="2349">
                  <c:v>23.33716766667203</c:v>
                </c:pt>
                <c:pt idx="2350">
                  <c:v>23.347099666672875</c:v>
                </c:pt>
                <c:pt idx="2351">
                  <c:v>23.35703166667372</c:v>
                </c:pt>
                <c:pt idx="2352">
                  <c:v>23.36696266666695</c:v>
                </c:pt>
                <c:pt idx="2353">
                  <c:v>23.376894666667795</c:v>
                </c:pt>
                <c:pt idx="2354">
                  <c:v>23.38682666666864</c:v>
                </c:pt>
                <c:pt idx="2355">
                  <c:v>23.39675766666187</c:v>
                </c:pt>
                <c:pt idx="2356">
                  <c:v>23.406689666662714</c:v>
                </c:pt>
                <c:pt idx="2357">
                  <c:v>23.416621666663559</c:v>
                </c:pt>
                <c:pt idx="2358">
                  <c:v>23.426552666671341</c:v>
                </c:pt>
                <c:pt idx="2359">
                  <c:v>23.436484666672186</c:v>
                </c:pt>
                <c:pt idx="2360">
                  <c:v>23.446416666673031</c:v>
                </c:pt>
                <c:pt idx="2361">
                  <c:v>23.456348666673875</c:v>
                </c:pt>
                <c:pt idx="2362">
                  <c:v>23.466279666667106</c:v>
                </c:pt>
                <c:pt idx="2363">
                  <c:v>23.47621166666795</c:v>
                </c:pt>
                <c:pt idx="2364">
                  <c:v>23.486143666668795</c:v>
                </c:pt>
                <c:pt idx="2365">
                  <c:v>23.496074666662025</c:v>
                </c:pt>
                <c:pt idx="2366">
                  <c:v>23.50600666666287</c:v>
                </c:pt>
                <c:pt idx="2367">
                  <c:v>23.515938666663715</c:v>
                </c:pt>
                <c:pt idx="2368">
                  <c:v>23.525869666671497</c:v>
                </c:pt>
                <c:pt idx="2369">
                  <c:v>23.535801666672342</c:v>
                </c:pt>
                <c:pt idx="2370">
                  <c:v>23.545733666673186</c:v>
                </c:pt>
                <c:pt idx="2371">
                  <c:v>23.555664666666416</c:v>
                </c:pt>
                <c:pt idx="2372">
                  <c:v>23.565596666667261</c:v>
                </c:pt>
                <c:pt idx="2373">
                  <c:v>23.575528666668106</c:v>
                </c:pt>
                <c:pt idx="2374">
                  <c:v>23.585459666661336</c:v>
                </c:pt>
                <c:pt idx="2375">
                  <c:v>23.595391666662181</c:v>
                </c:pt>
                <c:pt idx="2376">
                  <c:v>23.605323666663026</c:v>
                </c:pt>
                <c:pt idx="2377">
                  <c:v>23.61525566666387</c:v>
                </c:pt>
                <c:pt idx="2378">
                  <c:v>23.625186666671652</c:v>
                </c:pt>
                <c:pt idx="2379">
                  <c:v>23.635118666672497</c:v>
                </c:pt>
                <c:pt idx="2380">
                  <c:v>23.645050666673342</c:v>
                </c:pt>
                <c:pt idx="2381">
                  <c:v>23.654981666666572</c:v>
                </c:pt>
                <c:pt idx="2382">
                  <c:v>23.664913666667417</c:v>
                </c:pt>
                <c:pt idx="2383">
                  <c:v>23.674845666668261</c:v>
                </c:pt>
                <c:pt idx="2384">
                  <c:v>23.684776666661492</c:v>
                </c:pt>
                <c:pt idx="2385">
                  <c:v>23.694708666662336</c:v>
                </c:pt>
                <c:pt idx="2386">
                  <c:v>23.704640875002951</c:v>
                </c:pt>
                <c:pt idx="2387">
                  <c:v>23.714571874996182</c:v>
                </c:pt>
                <c:pt idx="2388">
                  <c:v>23.724503874997026</c:v>
                </c:pt>
                <c:pt idx="2389">
                  <c:v>23.734435874997871</c:v>
                </c:pt>
                <c:pt idx="2390">
                  <c:v>23.744366875005653</c:v>
                </c:pt>
                <c:pt idx="2391">
                  <c:v>23.754298875006498</c:v>
                </c:pt>
                <c:pt idx="2392">
                  <c:v>23.764230875007343</c:v>
                </c:pt>
                <c:pt idx="2393">
                  <c:v>23.774162874993635</c:v>
                </c:pt>
                <c:pt idx="2394">
                  <c:v>23.784093875001417</c:v>
                </c:pt>
                <c:pt idx="2395">
                  <c:v>23.794025875002262</c:v>
                </c:pt>
                <c:pt idx="2396">
                  <c:v>23.803957875003107</c:v>
                </c:pt>
                <c:pt idx="2397">
                  <c:v>23.813888874996337</c:v>
                </c:pt>
                <c:pt idx="2398">
                  <c:v>23.823820874997182</c:v>
                </c:pt>
                <c:pt idx="2399">
                  <c:v>23.833752874998027</c:v>
                </c:pt>
                <c:pt idx="2400">
                  <c:v>23.843683875005809</c:v>
                </c:pt>
                <c:pt idx="2401">
                  <c:v>23.853615875006653</c:v>
                </c:pt>
                <c:pt idx="2402">
                  <c:v>23.863547874992946</c:v>
                </c:pt>
                <c:pt idx="2403">
                  <c:v>23.873478875000728</c:v>
                </c:pt>
                <c:pt idx="2404">
                  <c:v>23.883410875001573</c:v>
                </c:pt>
                <c:pt idx="2405">
                  <c:v>23.893342875002418</c:v>
                </c:pt>
                <c:pt idx="2406">
                  <c:v>23.903274875003262</c:v>
                </c:pt>
                <c:pt idx="2407">
                  <c:v>23.913205874996493</c:v>
                </c:pt>
                <c:pt idx="2408">
                  <c:v>23.923137874997337</c:v>
                </c:pt>
                <c:pt idx="2409">
                  <c:v>23.933069874998182</c:v>
                </c:pt>
                <c:pt idx="2410">
                  <c:v>23.943000875005964</c:v>
                </c:pt>
                <c:pt idx="2411">
                  <c:v>23.952932875006809</c:v>
                </c:pt>
                <c:pt idx="2412">
                  <c:v>23.962864874993102</c:v>
                </c:pt>
                <c:pt idx="2413">
                  <c:v>23.972795875000884</c:v>
                </c:pt>
                <c:pt idx="2414">
                  <c:v>23.982727875001729</c:v>
                </c:pt>
                <c:pt idx="2415">
                  <c:v>23.992659875002573</c:v>
                </c:pt>
                <c:pt idx="2416">
                  <c:v>24.002590874995803</c:v>
                </c:pt>
                <c:pt idx="2417">
                  <c:v>24.012522874996648</c:v>
                </c:pt>
                <c:pt idx="2418">
                  <c:v>24.022454874997493</c:v>
                </c:pt>
                <c:pt idx="2419">
                  <c:v>24.032385875005275</c:v>
                </c:pt>
                <c:pt idx="2420">
                  <c:v>24.04231787500612</c:v>
                </c:pt>
                <c:pt idx="2421">
                  <c:v>24.052249875006964</c:v>
                </c:pt>
                <c:pt idx="2422">
                  <c:v>24.062181874993257</c:v>
                </c:pt>
                <c:pt idx="2423">
                  <c:v>24.072112875001039</c:v>
                </c:pt>
                <c:pt idx="2424">
                  <c:v>24.082044875001884</c:v>
                </c:pt>
                <c:pt idx="2425">
                  <c:v>24.091976875002729</c:v>
                </c:pt>
                <c:pt idx="2426">
                  <c:v>24.101907874995959</c:v>
                </c:pt>
                <c:pt idx="2427">
                  <c:v>24.111839874996804</c:v>
                </c:pt>
                <c:pt idx="2428">
                  <c:v>24.121771874997648</c:v>
                </c:pt>
                <c:pt idx="2429">
                  <c:v>24.131702875005431</c:v>
                </c:pt>
                <c:pt idx="2430">
                  <c:v>24.141634875006275</c:v>
                </c:pt>
                <c:pt idx="2431">
                  <c:v>24.15156687500712</c:v>
                </c:pt>
                <c:pt idx="2432">
                  <c:v>24.16149787500035</c:v>
                </c:pt>
                <c:pt idx="2433">
                  <c:v>24.171429875001195</c:v>
                </c:pt>
                <c:pt idx="2434">
                  <c:v>24.18136187500204</c:v>
                </c:pt>
                <c:pt idx="2435">
                  <c:v>24.191293875002884</c:v>
                </c:pt>
                <c:pt idx="2436">
                  <c:v>24.201224874996115</c:v>
                </c:pt>
                <c:pt idx="2437">
                  <c:v>24.211156874996959</c:v>
                </c:pt>
                <c:pt idx="2438">
                  <c:v>24.221088874997804</c:v>
                </c:pt>
                <c:pt idx="2439">
                  <c:v>24.231019875005586</c:v>
                </c:pt>
                <c:pt idx="2440">
                  <c:v>24.240951875006431</c:v>
                </c:pt>
                <c:pt idx="2441">
                  <c:v>24.250883875007275</c:v>
                </c:pt>
                <c:pt idx="2442">
                  <c:v>24.260814875000506</c:v>
                </c:pt>
                <c:pt idx="2443">
                  <c:v>24.27074687500135</c:v>
                </c:pt>
                <c:pt idx="2444">
                  <c:v>24.280678875002195</c:v>
                </c:pt>
                <c:pt idx="2445">
                  <c:v>24.290609874995425</c:v>
                </c:pt>
                <c:pt idx="2446">
                  <c:v>24.30054187499627</c:v>
                </c:pt>
                <c:pt idx="2447">
                  <c:v>24.310473874997115</c:v>
                </c:pt>
                <c:pt idx="2448">
                  <c:v>24.320404875004897</c:v>
                </c:pt>
                <c:pt idx="2449">
                  <c:v>24.330336875005742</c:v>
                </c:pt>
                <c:pt idx="2450">
                  <c:v>24.340268875006586</c:v>
                </c:pt>
                <c:pt idx="2451">
                  <c:v>24.350200874992879</c:v>
                </c:pt>
                <c:pt idx="2452">
                  <c:v>24.360131875000661</c:v>
                </c:pt>
                <c:pt idx="2453">
                  <c:v>24.370063875001506</c:v>
                </c:pt>
                <c:pt idx="2454">
                  <c:v>24.379995875002351</c:v>
                </c:pt>
                <c:pt idx="2455">
                  <c:v>24.389926874995581</c:v>
                </c:pt>
                <c:pt idx="2456">
                  <c:v>24.399858874996426</c:v>
                </c:pt>
                <c:pt idx="2457">
                  <c:v>24.40979087499727</c:v>
                </c:pt>
                <c:pt idx="2458">
                  <c:v>24.419721875005052</c:v>
                </c:pt>
                <c:pt idx="2459">
                  <c:v>24.429653875005897</c:v>
                </c:pt>
                <c:pt idx="2460">
                  <c:v>24.439585875006742</c:v>
                </c:pt>
                <c:pt idx="2461">
                  <c:v>24.449516874999972</c:v>
                </c:pt>
                <c:pt idx="2462">
                  <c:v>24.459448875000817</c:v>
                </c:pt>
                <c:pt idx="2463">
                  <c:v>24.469380875001661</c:v>
                </c:pt>
                <c:pt idx="2464">
                  <c:v>24.479312875002506</c:v>
                </c:pt>
                <c:pt idx="2465">
                  <c:v>24.489243874995736</c:v>
                </c:pt>
                <c:pt idx="2466">
                  <c:v>24.499175874996581</c:v>
                </c:pt>
                <c:pt idx="2467">
                  <c:v>24.509107874997426</c:v>
                </c:pt>
                <c:pt idx="2468">
                  <c:v>24.519038875005208</c:v>
                </c:pt>
                <c:pt idx="2469">
                  <c:v>24.528970875006053</c:v>
                </c:pt>
                <c:pt idx="2470">
                  <c:v>24.538902875006897</c:v>
                </c:pt>
                <c:pt idx="2471">
                  <c:v>24.548833875000128</c:v>
                </c:pt>
                <c:pt idx="2472">
                  <c:v>24.558765875000972</c:v>
                </c:pt>
                <c:pt idx="2473">
                  <c:v>24.568697875001817</c:v>
                </c:pt>
                <c:pt idx="2474">
                  <c:v>24.578628874995047</c:v>
                </c:pt>
                <c:pt idx="2475">
                  <c:v>24.588560874995892</c:v>
                </c:pt>
                <c:pt idx="2476">
                  <c:v>24.598492874996737</c:v>
                </c:pt>
                <c:pt idx="2477">
                  <c:v>24.608424874997581</c:v>
                </c:pt>
                <c:pt idx="2478">
                  <c:v>24.618355875005363</c:v>
                </c:pt>
                <c:pt idx="2479">
                  <c:v>24.628287875006208</c:v>
                </c:pt>
                <c:pt idx="2480">
                  <c:v>24.638219875007053</c:v>
                </c:pt>
                <c:pt idx="2481">
                  <c:v>24.648150875000283</c:v>
                </c:pt>
                <c:pt idx="2482">
                  <c:v>24.658082875001128</c:v>
                </c:pt>
                <c:pt idx="2483">
                  <c:v>24.668014875001973</c:v>
                </c:pt>
                <c:pt idx="2484">
                  <c:v>24.677945874995203</c:v>
                </c:pt>
                <c:pt idx="2485">
                  <c:v>24.687877874996047</c:v>
                </c:pt>
                <c:pt idx="2486">
                  <c:v>24.697808416662156</c:v>
                </c:pt>
                <c:pt idx="2487">
                  <c:v>24.707739416669938</c:v>
                </c:pt>
                <c:pt idx="2488">
                  <c:v>24.717671416670782</c:v>
                </c:pt>
                <c:pt idx="2489">
                  <c:v>24.727603416671627</c:v>
                </c:pt>
                <c:pt idx="2490">
                  <c:v>24.737535416672472</c:v>
                </c:pt>
                <c:pt idx="2491">
                  <c:v>24.747466416665702</c:v>
                </c:pt>
                <c:pt idx="2492">
                  <c:v>24.757398416666547</c:v>
                </c:pt>
                <c:pt idx="2493">
                  <c:v>24.767330416667392</c:v>
                </c:pt>
                <c:pt idx="2494">
                  <c:v>24.777261416660622</c:v>
                </c:pt>
                <c:pt idx="2495">
                  <c:v>24.787193416661466</c:v>
                </c:pt>
                <c:pt idx="2496">
                  <c:v>24.797125416662311</c:v>
                </c:pt>
                <c:pt idx="2497">
                  <c:v>24.807056416670093</c:v>
                </c:pt>
                <c:pt idx="2498">
                  <c:v>24.816988416670938</c:v>
                </c:pt>
                <c:pt idx="2499">
                  <c:v>24.826920416671783</c:v>
                </c:pt>
                <c:pt idx="2500">
                  <c:v>24.836851416665013</c:v>
                </c:pt>
                <c:pt idx="2501">
                  <c:v>24.846783416665858</c:v>
                </c:pt>
                <c:pt idx="2502">
                  <c:v>24.856715416666702</c:v>
                </c:pt>
                <c:pt idx="2503">
                  <c:v>24.866647416667547</c:v>
                </c:pt>
                <c:pt idx="2504">
                  <c:v>24.876578416660777</c:v>
                </c:pt>
                <c:pt idx="2505">
                  <c:v>24.886510416661622</c:v>
                </c:pt>
                <c:pt idx="2506">
                  <c:v>24.896442416662467</c:v>
                </c:pt>
                <c:pt idx="2507">
                  <c:v>24.906373416670249</c:v>
                </c:pt>
                <c:pt idx="2508">
                  <c:v>24.916305416671094</c:v>
                </c:pt>
                <c:pt idx="2509">
                  <c:v>24.926237416671938</c:v>
                </c:pt>
                <c:pt idx="2510">
                  <c:v>24.936168416665168</c:v>
                </c:pt>
                <c:pt idx="2511">
                  <c:v>24.946100416666013</c:v>
                </c:pt>
                <c:pt idx="2512">
                  <c:v>24.956032416666858</c:v>
                </c:pt>
                <c:pt idx="2513">
                  <c:v>24.965963416660088</c:v>
                </c:pt>
                <c:pt idx="2514">
                  <c:v>24.975895416660933</c:v>
                </c:pt>
                <c:pt idx="2515">
                  <c:v>24.985827416661778</c:v>
                </c:pt>
                <c:pt idx="2516">
                  <c:v>24.995759416662622</c:v>
                </c:pt>
                <c:pt idx="2517">
                  <c:v>25.005690416670404</c:v>
                </c:pt>
                <c:pt idx="2518">
                  <c:v>25.015622416671249</c:v>
                </c:pt>
                <c:pt idx="2519">
                  <c:v>25.025554416672094</c:v>
                </c:pt>
                <c:pt idx="2520">
                  <c:v>25.035485416665324</c:v>
                </c:pt>
                <c:pt idx="2521">
                  <c:v>25.045417416666169</c:v>
                </c:pt>
                <c:pt idx="2522">
                  <c:v>25.055349416667013</c:v>
                </c:pt>
                <c:pt idx="2523">
                  <c:v>25.065280416660244</c:v>
                </c:pt>
                <c:pt idx="2524">
                  <c:v>25.075212416661088</c:v>
                </c:pt>
                <c:pt idx="2525">
                  <c:v>25.085144416661933</c:v>
                </c:pt>
                <c:pt idx="2526">
                  <c:v>25.095076416662778</c:v>
                </c:pt>
                <c:pt idx="2527">
                  <c:v>25.10500741667056</c:v>
                </c:pt>
                <c:pt idx="2528">
                  <c:v>25.114939416671405</c:v>
                </c:pt>
                <c:pt idx="2529">
                  <c:v>25.124871416672249</c:v>
                </c:pt>
                <c:pt idx="2530">
                  <c:v>25.13480241666548</c:v>
                </c:pt>
                <c:pt idx="2531">
                  <c:v>25.144734416666324</c:v>
                </c:pt>
                <c:pt idx="2532">
                  <c:v>25.154666416667169</c:v>
                </c:pt>
                <c:pt idx="2533">
                  <c:v>25.164597416660399</c:v>
                </c:pt>
                <c:pt idx="2534">
                  <c:v>25.174529416661244</c:v>
                </c:pt>
                <c:pt idx="2535">
                  <c:v>25.184461416662089</c:v>
                </c:pt>
                <c:pt idx="2536">
                  <c:v>25.194392416669871</c:v>
                </c:pt>
                <c:pt idx="2537">
                  <c:v>25.204324416670715</c:v>
                </c:pt>
                <c:pt idx="2538">
                  <c:v>25.21425641667156</c:v>
                </c:pt>
                <c:pt idx="2539">
                  <c:v>25.224188416672405</c:v>
                </c:pt>
                <c:pt idx="2540">
                  <c:v>25.234119416665635</c:v>
                </c:pt>
                <c:pt idx="2541">
                  <c:v>25.24405141666648</c:v>
                </c:pt>
                <c:pt idx="2542">
                  <c:v>25.253983416667324</c:v>
                </c:pt>
                <c:pt idx="2543">
                  <c:v>25.263914416660555</c:v>
                </c:pt>
                <c:pt idx="2544">
                  <c:v>25.273846416661399</c:v>
                </c:pt>
                <c:pt idx="2545">
                  <c:v>25.283778416662244</c:v>
                </c:pt>
                <c:pt idx="2546">
                  <c:v>25.293709416670026</c:v>
                </c:pt>
                <c:pt idx="2547">
                  <c:v>25.303641416670871</c:v>
                </c:pt>
                <c:pt idx="2548">
                  <c:v>25.313573416671716</c:v>
                </c:pt>
                <c:pt idx="2549">
                  <c:v>25.32350541667256</c:v>
                </c:pt>
                <c:pt idx="2550">
                  <c:v>25.333436416665791</c:v>
                </c:pt>
                <c:pt idx="2551">
                  <c:v>25.343368416666635</c:v>
                </c:pt>
                <c:pt idx="2552">
                  <c:v>25.35330041666748</c:v>
                </c:pt>
                <c:pt idx="2553">
                  <c:v>25.36323141666071</c:v>
                </c:pt>
                <c:pt idx="2554">
                  <c:v>25.373163416661555</c:v>
                </c:pt>
                <c:pt idx="2555">
                  <c:v>25.3830954166624</c:v>
                </c:pt>
                <c:pt idx="2556">
                  <c:v>25.393026416670182</c:v>
                </c:pt>
                <c:pt idx="2557">
                  <c:v>25.402958416671026</c:v>
                </c:pt>
                <c:pt idx="2558">
                  <c:v>25.412890416671871</c:v>
                </c:pt>
                <c:pt idx="2559">
                  <c:v>25.422821416665101</c:v>
                </c:pt>
                <c:pt idx="2560">
                  <c:v>25.432753416665946</c:v>
                </c:pt>
                <c:pt idx="2561">
                  <c:v>25.442685416666791</c:v>
                </c:pt>
                <c:pt idx="2562">
                  <c:v>25.452617416667636</c:v>
                </c:pt>
                <c:pt idx="2563">
                  <c:v>25.462548416660866</c:v>
                </c:pt>
                <c:pt idx="2564">
                  <c:v>25.47248041666171</c:v>
                </c:pt>
                <c:pt idx="2565">
                  <c:v>25.482412416662555</c:v>
                </c:pt>
                <c:pt idx="2566">
                  <c:v>25.492343416670337</c:v>
                </c:pt>
                <c:pt idx="2567">
                  <c:v>25.502275416671182</c:v>
                </c:pt>
                <c:pt idx="2568">
                  <c:v>25.512207416672027</c:v>
                </c:pt>
                <c:pt idx="2569">
                  <c:v>25.522138416665257</c:v>
                </c:pt>
                <c:pt idx="2570">
                  <c:v>25.532070416666102</c:v>
                </c:pt>
                <c:pt idx="2571">
                  <c:v>25.542002416666946</c:v>
                </c:pt>
                <c:pt idx="2572">
                  <c:v>25.551934416667791</c:v>
                </c:pt>
                <c:pt idx="2573">
                  <c:v>25.561865416661021</c:v>
                </c:pt>
                <c:pt idx="2574">
                  <c:v>25.571797416661866</c:v>
                </c:pt>
                <c:pt idx="2575">
                  <c:v>25.581729416662711</c:v>
                </c:pt>
                <c:pt idx="2576">
                  <c:v>25.591660416670493</c:v>
                </c:pt>
                <c:pt idx="2577">
                  <c:v>25.601592416671338</c:v>
                </c:pt>
                <c:pt idx="2578">
                  <c:v>25.611524416672182</c:v>
                </c:pt>
                <c:pt idx="2579">
                  <c:v>25.621455416665412</c:v>
                </c:pt>
                <c:pt idx="2580">
                  <c:v>25.631387416666257</c:v>
                </c:pt>
                <c:pt idx="2581">
                  <c:v>25.641319416667102</c:v>
                </c:pt>
                <c:pt idx="2582">
                  <c:v>25.651251416667947</c:v>
                </c:pt>
                <c:pt idx="2583">
                  <c:v>25.661182416661177</c:v>
                </c:pt>
                <c:pt idx="2584">
                  <c:v>25.671114416662022</c:v>
                </c:pt>
                <c:pt idx="2585">
                  <c:v>25.681046416662866</c:v>
                </c:pt>
                <c:pt idx="2586">
                  <c:v>25.690977416670648</c:v>
                </c:pt>
                <c:pt idx="2587">
                  <c:v>25.7009100416617</c:v>
                </c:pt>
                <c:pt idx="2588">
                  <c:v>25.710842041662545</c:v>
                </c:pt>
                <c:pt idx="2589">
                  <c:v>25.720773041670327</c:v>
                </c:pt>
                <c:pt idx="2590">
                  <c:v>25.730705041671172</c:v>
                </c:pt>
                <c:pt idx="2591">
                  <c:v>25.740637041672016</c:v>
                </c:pt>
                <c:pt idx="2592">
                  <c:v>25.750569041672861</c:v>
                </c:pt>
                <c:pt idx="2593">
                  <c:v>25.760500041666091</c:v>
                </c:pt>
                <c:pt idx="2594">
                  <c:v>25.770432041666936</c:v>
                </c:pt>
                <c:pt idx="2595">
                  <c:v>25.780364041667781</c:v>
                </c:pt>
                <c:pt idx="2596">
                  <c:v>25.790295041661011</c:v>
                </c:pt>
                <c:pt idx="2597">
                  <c:v>25.800227041661856</c:v>
                </c:pt>
                <c:pt idx="2598">
                  <c:v>25.8101590416627</c:v>
                </c:pt>
                <c:pt idx="2599">
                  <c:v>25.820090041670483</c:v>
                </c:pt>
                <c:pt idx="2600">
                  <c:v>25.830022041671327</c:v>
                </c:pt>
                <c:pt idx="2601">
                  <c:v>25.839954041672172</c:v>
                </c:pt>
                <c:pt idx="2602">
                  <c:v>25.849885041665402</c:v>
                </c:pt>
                <c:pt idx="2603">
                  <c:v>25.859817041666247</c:v>
                </c:pt>
                <c:pt idx="2604">
                  <c:v>25.869749041667092</c:v>
                </c:pt>
                <c:pt idx="2605">
                  <c:v>25.879681041667936</c:v>
                </c:pt>
                <c:pt idx="2606">
                  <c:v>25.889612041661167</c:v>
                </c:pt>
                <c:pt idx="2607">
                  <c:v>25.899544041662011</c:v>
                </c:pt>
                <c:pt idx="2608">
                  <c:v>25.909476041662856</c:v>
                </c:pt>
                <c:pt idx="2609">
                  <c:v>25.919407041670638</c:v>
                </c:pt>
                <c:pt idx="2610">
                  <c:v>25.929339041671483</c:v>
                </c:pt>
                <c:pt idx="2611">
                  <c:v>25.939271041672328</c:v>
                </c:pt>
                <c:pt idx="2612">
                  <c:v>25.949202041665558</c:v>
                </c:pt>
                <c:pt idx="2613">
                  <c:v>25.959134041666402</c:v>
                </c:pt>
                <c:pt idx="2614">
                  <c:v>25.969066041667247</c:v>
                </c:pt>
                <c:pt idx="2615">
                  <c:v>25.978998041668092</c:v>
                </c:pt>
                <c:pt idx="2616">
                  <c:v>25.988929041661322</c:v>
                </c:pt>
                <c:pt idx="2617">
                  <c:v>25.998861041662167</c:v>
                </c:pt>
                <c:pt idx="2618">
                  <c:v>26.008793041663012</c:v>
                </c:pt>
                <c:pt idx="2619">
                  <c:v>26.018724041670794</c:v>
                </c:pt>
                <c:pt idx="2620">
                  <c:v>26.028656041671638</c:v>
                </c:pt>
                <c:pt idx="2621">
                  <c:v>26.038588041672483</c:v>
                </c:pt>
                <c:pt idx="2622">
                  <c:v>26.048519041665713</c:v>
                </c:pt>
                <c:pt idx="2623">
                  <c:v>26.058451041666558</c:v>
                </c:pt>
                <c:pt idx="2624">
                  <c:v>26.068383041667403</c:v>
                </c:pt>
                <c:pt idx="2625">
                  <c:v>26.078315041668247</c:v>
                </c:pt>
                <c:pt idx="2626">
                  <c:v>26.088246041661478</c:v>
                </c:pt>
                <c:pt idx="2627">
                  <c:v>26.098178041662322</c:v>
                </c:pt>
                <c:pt idx="2628">
                  <c:v>26.108110041663167</c:v>
                </c:pt>
                <c:pt idx="2629">
                  <c:v>26.118041041670949</c:v>
                </c:pt>
                <c:pt idx="2630">
                  <c:v>26.127973041671794</c:v>
                </c:pt>
                <c:pt idx="2631">
                  <c:v>26.137905041672639</c:v>
                </c:pt>
                <c:pt idx="2632">
                  <c:v>26.147836041665869</c:v>
                </c:pt>
                <c:pt idx="2633">
                  <c:v>26.157768041666714</c:v>
                </c:pt>
                <c:pt idx="2634">
                  <c:v>26.167700041667558</c:v>
                </c:pt>
                <c:pt idx="2635">
                  <c:v>26.177632041668403</c:v>
                </c:pt>
                <c:pt idx="2636">
                  <c:v>26.187563041661633</c:v>
                </c:pt>
                <c:pt idx="2637">
                  <c:v>26.197495041662478</c:v>
                </c:pt>
                <c:pt idx="2638">
                  <c:v>26.207427041663323</c:v>
                </c:pt>
                <c:pt idx="2639">
                  <c:v>26.217358041671105</c:v>
                </c:pt>
                <c:pt idx="2640">
                  <c:v>26.227290041671949</c:v>
                </c:pt>
                <c:pt idx="2641">
                  <c:v>26.237222041672794</c:v>
                </c:pt>
                <c:pt idx="2642">
                  <c:v>26.247153041666024</c:v>
                </c:pt>
                <c:pt idx="2643">
                  <c:v>26.257085041666869</c:v>
                </c:pt>
                <c:pt idx="2644">
                  <c:v>26.267017041667714</c:v>
                </c:pt>
                <c:pt idx="2645">
                  <c:v>26.276949041668558</c:v>
                </c:pt>
                <c:pt idx="2646">
                  <c:v>26.286880041661789</c:v>
                </c:pt>
                <c:pt idx="2647">
                  <c:v>26.296812041662633</c:v>
                </c:pt>
                <c:pt idx="2648">
                  <c:v>26.306744041663478</c:v>
                </c:pt>
                <c:pt idx="2649">
                  <c:v>26.31667504167126</c:v>
                </c:pt>
                <c:pt idx="2650">
                  <c:v>26.326607041672105</c:v>
                </c:pt>
                <c:pt idx="2651">
                  <c:v>26.33653904167295</c:v>
                </c:pt>
                <c:pt idx="2652">
                  <c:v>26.34647004166618</c:v>
                </c:pt>
                <c:pt idx="2653">
                  <c:v>26.356402041667025</c:v>
                </c:pt>
                <c:pt idx="2654">
                  <c:v>26.366334041667869</c:v>
                </c:pt>
                <c:pt idx="2655">
                  <c:v>26.376266041668714</c:v>
                </c:pt>
                <c:pt idx="2656">
                  <c:v>26.386197041661944</c:v>
                </c:pt>
                <c:pt idx="2657">
                  <c:v>26.396129041662789</c:v>
                </c:pt>
                <c:pt idx="2658">
                  <c:v>26.406061041663634</c:v>
                </c:pt>
                <c:pt idx="2659">
                  <c:v>26.415992041671416</c:v>
                </c:pt>
                <c:pt idx="2660">
                  <c:v>26.425924041672261</c:v>
                </c:pt>
                <c:pt idx="2661">
                  <c:v>26.435856041673105</c:v>
                </c:pt>
                <c:pt idx="2662">
                  <c:v>26.445787041666335</c:v>
                </c:pt>
                <c:pt idx="2663">
                  <c:v>26.45571904166718</c:v>
                </c:pt>
                <c:pt idx="2664">
                  <c:v>26.465651041668025</c:v>
                </c:pt>
                <c:pt idx="2665">
                  <c:v>26.47558304166887</c:v>
                </c:pt>
                <c:pt idx="2666">
                  <c:v>26.4855140416621</c:v>
                </c:pt>
                <c:pt idx="2667">
                  <c:v>26.495446041662944</c:v>
                </c:pt>
                <c:pt idx="2668">
                  <c:v>26.505378041663789</c:v>
                </c:pt>
                <c:pt idx="2669">
                  <c:v>26.515309041671571</c:v>
                </c:pt>
                <c:pt idx="2670">
                  <c:v>26.525241041672416</c:v>
                </c:pt>
                <c:pt idx="2671">
                  <c:v>26.535173041673261</c:v>
                </c:pt>
                <c:pt idx="2672">
                  <c:v>26.545104041666491</c:v>
                </c:pt>
                <c:pt idx="2673">
                  <c:v>26.555036041667336</c:v>
                </c:pt>
                <c:pt idx="2674">
                  <c:v>26.56496804166818</c:v>
                </c:pt>
                <c:pt idx="2675">
                  <c:v>26.574900041669025</c:v>
                </c:pt>
                <c:pt idx="2676">
                  <c:v>26.584831041662255</c:v>
                </c:pt>
                <c:pt idx="2677">
                  <c:v>26.5947630416631</c:v>
                </c:pt>
                <c:pt idx="2678">
                  <c:v>26.604695041663945</c:v>
                </c:pt>
                <c:pt idx="2679">
                  <c:v>26.614626041671727</c:v>
                </c:pt>
                <c:pt idx="2680">
                  <c:v>26.624558041672572</c:v>
                </c:pt>
                <c:pt idx="2681">
                  <c:v>26.634490041673416</c:v>
                </c:pt>
                <c:pt idx="2682">
                  <c:v>26.644422041659709</c:v>
                </c:pt>
                <c:pt idx="2683">
                  <c:v>26.654353041667491</c:v>
                </c:pt>
                <c:pt idx="2684">
                  <c:v>26.664285041668336</c:v>
                </c:pt>
                <c:pt idx="2685">
                  <c:v>26.674217041669181</c:v>
                </c:pt>
                <c:pt idx="2686">
                  <c:v>26.684148041662411</c:v>
                </c:pt>
                <c:pt idx="2687">
                  <c:v>26.694080041663256</c:v>
                </c:pt>
                <c:pt idx="2688">
                  <c:v>26.704012250003871</c:v>
                </c:pt>
                <c:pt idx="2689">
                  <c:v>26.713943249997101</c:v>
                </c:pt>
                <c:pt idx="2690">
                  <c:v>26.723875249997946</c:v>
                </c:pt>
                <c:pt idx="2691">
                  <c:v>26.73380724999879</c:v>
                </c:pt>
                <c:pt idx="2692">
                  <c:v>26.743739249999635</c:v>
                </c:pt>
                <c:pt idx="2693">
                  <c:v>26.753670249992865</c:v>
                </c:pt>
                <c:pt idx="2694">
                  <c:v>26.76360224999371</c:v>
                </c:pt>
                <c:pt idx="2695">
                  <c:v>26.773534249994555</c:v>
                </c:pt>
                <c:pt idx="2696">
                  <c:v>26.783465250002337</c:v>
                </c:pt>
                <c:pt idx="2697">
                  <c:v>26.793397250003181</c:v>
                </c:pt>
                <c:pt idx="2698">
                  <c:v>26.803329250004026</c:v>
                </c:pt>
                <c:pt idx="2699">
                  <c:v>26.813260249997256</c:v>
                </c:pt>
                <c:pt idx="2700">
                  <c:v>26.823192249998101</c:v>
                </c:pt>
                <c:pt idx="2701">
                  <c:v>26.833124249998946</c:v>
                </c:pt>
                <c:pt idx="2702">
                  <c:v>26.84305624999979</c:v>
                </c:pt>
                <c:pt idx="2703">
                  <c:v>26.852987249993021</c:v>
                </c:pt>
                <c:pt idx="2704">
                  <c:v>26.862919249993865</c:v>
                </c:pt>
                <c:pt idx="2705">
                  <c:v>26.87285124999471</c:v>
                </c:pt>
                <c:pt idx="2706">
                  <c:v>26.882782250002492</c:v>
                </c:pt>
                <c:pt idx="2707">
                  <c:v>26.892714250003337</c:v>
                </c:pt>
                <c:pt idx="2708">
                  <c:v>26.902646250004182</c:v>
                </c:pt>
                <c:pt idx="2709">
                  <c:v>26.912578250005026</c:v>
                </c:pt>
                <c:pt idx="2710">
                  <c:v>26.922509249998257</c:v>
                </c:pt>
                <c:pt idx="2711">
                  <c:v>26.932441249999101</c:v>
                </c:pt>
                <c:pt idx="2712">
                  <c:v>26.942373249999946</c:v>
                </c:pt>
                <c:pt idx="2713">
                  <c:v>26.952304249993176</c:v>
                </c:pt>
                <c:pt idx="2714">
                  <c:v>26.962236249994021</c:v>
                </c:pt>
                <c:pt idx="2715">
                  <c:v>26.972168249994866</c:v>
                </c:pt>
                <c:pt idx="2716">
                  <c:v>26.982099250002648</c:v>
                </c:pt>
                <c:pt idx="2717">
                  <c:v>26.992031250003492</c:v>
                </c:pt>
                <c:pt idx="2718">
                  <c:v>27.001963250004337</c:v>
                </c:pt>
                <c:pt idx="2719">
                  <c:v>27.011895250005182</c:v>
                </c:pt>
                <c:pt idx="2720">
                  <c:v>27.021826249998412</c:v>
                </c:pt>
                <c:pt idx="2721">
                  <c:v>27.031758249999257</c:v>
                </c:pt>
                <c:pt idx="2722">
                  <c:v>27.041690250000102</c:v>
                </c:pt>
                <c:pt idx="2723">
                  <c:v>27.051621249993332</c:v>
                </c:pt>
                <c:pt idx="2724">
                  <c:v>27.061553249994176</c:v>
                </c:pt>
                <c:pt idx="2725">
                  <c:v>27.071485249995021</c:v>
                </c:pt>
                <c:pt idx="2726">
                  <c:v>27.081416250002803</c:v>
                </c:pt>
                <c:pt idx="2727">
                  <c:v>27.091348250003648</c:v>
                </c:pt>
                <c:pt idx="2728">
                  <c:v>27.101280250004493</c:v>
                </c:pt>
                <c:pt idx="2729">
                  <c:v>27.111212250005337</c:v>
                </c:pt>
                <c:pt idx="2730">
                  <c:v>27.121143249998568</c:v>
                </c:pt>
                <c:pt idx="2731">
                  <c:v>27.131075249999412</c:v>
                </c:pt>
                <c:pt idx="2732">
                  <c:v>27.141007250000257</c:v>
                </c:pt>
                <c:pt idx="2733">
                  <c:v>27.150938249993487</c:v>
                </c:pt>
                <c:pt idx="2734">
                  <c:v>27.160870249994332</c:v>
                </c:pt>
                <c:pt idx="2735">
                  <c:v>27.170802249995177</c:v>
                </c:pt>
                <c:pt idx="2736">
                  <c:v>27.180734249996021</c:v>
                </c:pt>
                <c:pt idx="2737">
                  <c:v>27.190665250003804</c:v>
                </c:pt>
                <c:pt idx="2738">
                  <c:v>27.200597250004648</c:v>
                </c:pt>
                <c:pt idx="2739">
                  <c:v>27.210529250005493</c:v>
                </c:pt>
                <c:pt idx="2740">
                  <c:v>27.220460249998723</c:v>
                </c:pt>
                <c:pt idx="2741">
                  <c:v>27.230392249999568</c:v>
                </c:pt>
                <c:pt idx="2742">
                  <c:v>27.240324250000413</c:v>
                </c:pt>
                <c:pt idx="2743">
                  <c:v>27.250255249993643</c:v>
                </c:pt>
                <c:pt idx="2744">
                  <c:v>27.260187249994488</c:v>
                </c:pt>
                <c:pt idx="2745">
                  <c:v>27.270119249995332</c:v>
                </c:pt>
                <c:pt idx="2746">
                  <c:v>27.280051249996177</c:v>
                </c:pt>
                <c:pt idx="2747">
                  <c:v>27.289982250003959</c:v>
                </c:pt>
                <c:pt idx="2748">
                  <c:v>27.299914250004804</c:v>
                </c:pt>
                <c:pt idx="2749">
                  <c:v>27.309846250005648</c:v>
                </c:pt>
                <c:pt idx="2750">
                  <c:v>27.319777249998879</c:v>
                </c:pt>
                <c:pt idx="2751">
                  <c:v>27.329709249999723</c:v>
                </c:pt>
                <c:pt idx="2752">
                  <c:v>27.339641250000568</c:v>
                </c:pt>
                <c:pt idx="2753">
                  <c:v>27.349573250001413</c:v>
                </c:pt>
                <c:pt idx="2754">
                  <c:v>27.359504249994643</c:v>
                </c:pt>
                <c:pt idx="2755">
                  <c:v>27.369436249995488</c:v>
                </c:pt>
                <c:pt idx="2756">
                  <c:v>27.379368249996332</c:v>
                </c:pt>
                <c:pt idx="2757">
                  <c:v>27.389299250004115</c:v>
                </c:pt>
                <c:pt idx="2758">
                  <c:v>27.399231250004959</c:v>
                </c:pt>
                <c:pt idx="2759">
                  <c:v>27.409163250005804</c:v>
                </c:pt>
                <c:pt idx="2760">
                  <c:v>27.419094249999034</c:v>
                </c:pt>
                <c:pt idx="2761">
                  <c:v>27.429026249999879</c:v>
                </c:pt>
                <c:pt idx="2762">
                  <c:v>27.438958250000724</c:v>
                </c:pt>
                <c:pt idx="2763">
                  <c:v>27.448890250001568</c:v>
                </c:pt>
                <c:pt idx="2764">
                  <c:v>27.458821249994799</c:v>
                </c:pt>
                <c:pt idx="2765">
                  <c:v>27.468753249995643</c:v>
                </c:pt>
                <c:pt idx="2766">
                  <c:v>27.478685249996488</c:v>
                </c:pt>
                <c:pt idx="2767">
                  <c:v>27.48861625000427</c:v>
                </c:pt>
                <c:pt idx="2768">
                  <c:v>27.498548250005115</c:v>
                </c:pt>
                <c:pt idx="2769">
                  <c:v>27.50848025000596</c:v>
                </c:pt>
                <c:pt idx="2770">
                  <c:v>27.518412250006804</c:v>
                </c:pt>
                <c:pt idx="2771">
                  <c:v>27.528343250000034</c:v>
                </c:pt>
                <c:pt idx="2772">
                  <c:v>27.538275250000879</c:v>
                </c:pt>
                <c:pt idx="2773">
                  <c:v>27.548207250001724</c:v>
                </c:pt>
                <c:pt idx="2774">
                  <c:v>27.558138249994954</c:v>
                </c:pt>
                <c:pt idx="2775">
                  <c:v>27.568070249995799</c:v>
                </c:pt>
                <c:pt idx="2776">
                  <c:v>27.578002249996644</c:v>
                </c:pt>
                <c:pt idx="2777">
                  <c:v>27.587933250004426</c:v>
                </c:pt>
                <c:pt idx="2778">
                  <c:v>27.59786525000527</c:v>
                </c:pt>
                <c:pt idx="2779">
                  <c:v>27.607797250006115</c:v>
                </c:pt>
                <c:pt idx="2780">
                  <c:v>27.61772925000696</c:v>
                </c:pt>
                <c:pt idx="2781">
                  <c:v>27.62766025000019</c:v>
                </c:pt>
                <c:pt idx="2782">
                  <c:v>27.637592250001035</c:v>
                </c:pt>
                <c:pt idx="2783">
                  <c:v>27.647524250001879</c:v>
                </c:pt>
                <c:pt idx="2784">
                  <c:v>27.65745524999511</c:v>
                </c:pt>
                <c:pt idx="2785">
                  <c:v>27.667387249995954</c:v>
                </c:pt>
                <c:pt idx="2786">
                  <c:v>27.677319249996799</c:v>
                </c:pt>
                <c:pt idx="2787">
                  <c:v>27.687251249997644</c:v>
                </c:pt>
                <c:pt idx="2788">
                  <c:v>27.697182250005426</c:v>
                </c:pt>
                <c:pt idx="2789">
                  <c:v>27.707114874996478</c:v>
                </c:pt>
                <c:pt idx="2790">
                  <c:v>27.717046874997322</c:v>
                </c:pt>
                <c:pt idx="2791">
                  <c:v>27.726977875005105</c:v>
                </c:pt>
                <c:pt idx="2792">
                  <c:v>27.736909875005949</c:v>
                </c:pt>
                <c:pt idx="2793">
                  <c:v>27.746841875006794</c:v>
                </c:pt>
                <c:pt idx="2794">
                  <c:v>27.756772875000024</c:v>
                </c:pt>
                <c:pt idx="2795">
                  <c:v>27.766704875000869</c:v>
                </c:pt>
                <c:pt idx="2796">
                  <c:v>27.776636875001714</c:v>
                </c:pt>
                <c:pt idx="2797">
                  <c:v>27.786568875002558</c:v>
                </c:pt>
                <c:pt idx="2798">
                  <c:v>27.796499874995789</c:v>
                </c:pt>
                <c:pt idx="2799">
                  <c:v>27.806431874996633</c:v>
                </c:pt>
                <c:pt idx="2800">
                  <c:v>27.816363874997478</c:v>
                </c:pt>
                <c:pt idx="2801">
                  <c:v>27.82629487500526</c:v>
                </c:pt>
                <c:pt idx="2802">
                  <c:v>27.836226875006105</c:v>
                </c:pt>
                <c:pt idx="2803">
                  <c:v>27.84615887500695</c:v>
                </c:pt>
                <c:pt idx="2804">
                  <c:v>27.856090874993242</c:v>
                </c:pt>
                <c:pt idx="2805">
                  <c:v>27.866021875001024</c:v>
                </c:pt>
                <c:pt idx="2806">
                  <c:v>27.875953875001869</c:v>
                </c:pt>
                <c:pt idx="2807">
                  <c:v>27.885885875002714</c:v>
                </c:pt>
                <c:pt idx="2808">
                  <c:v>27.895816874995944</c:v>
                </c:pt>
                <c:pt idx="2809">
                  <c:v>27.905748874996789</c:v>
                </c:pt>
                <c:pt idx="2810">
                  <c:v>27.915680874997634</c:v>
                </c:pt>
                <c:pt idx="2811">
                  <c:v>27.925612874998478</c:v>
                </c:pt>
                <c:pt idx="2812">
                  <c:v>27.93554387500626</c:v>
                </c:pt>
                <c:pt idx="2813">
                  <c:v>27.945475875007105</c:v>
                </c:pt>
                <c:pt idx="2814">
                  <c:v>27.955407874993398</c:v>
                </c:pt>
                <c:pt idx="2815">
                  <c:v>27.96533887500118</c:v>
                </c:pt>
                <c:pt idx="2816">
                  <c:v>27.975270875002025</c:v>
                </c:pt>
                <c:pt idx="2817">
                  <c:v>27.985202875002869</c:v>
                </c:pt>
                <c:pt idx="2818">
                  <c:v>27.995134875003714</c:v>
                </c:pt>
                <c:pt idx="2819">
                  <c:v>28.005065874996944</c:v>
                </c:pt>
                <c:pt idx="2820">
                  <c:v>28.014997874997789</c:v>
                </c:pt>
                <c:pt idx="2821">
                  <c:v>28.024929874998634</c:v>
                </c:pt>
                <c:pt idx="2822">
                  <c:v>28.034860875006416</c:v>
                </c:pt>
                <c:pt idx="2823">
                  <c:v>28.044792875007261</c:v>
                </c:pt>
                <c:pt idx="2824">
                  <c:v>28.054724874993553</c:v>
                </c:pt>
                <c:pt idx="2825">
                  <c:v>28.064656874994398</c:v>
                </c:pt>
                <c:pt idx="2826">
                  <c:v>28.07458787500218</c:v>
                </c:pt>
                <c:pt idx="2827">
                  <c:v>28.084519875003025</c:v>
                </c:pt>
                <c:pt idx="2828">
                  <c:v>28.09445187500387</c:v>
                </c:pt>
                <c:pt idx="2829">
                  <c:v>28.1043828749971</c:v>
                </c:pt>
                <c:pt idx="2830">
                  <c:v>28.114314874997945</c:v>
                </c:pt>
                <c:pt idx="2831">
                  <c:v>28.124246874998789</c:v>
                </c:pt>
                <c:pt idx="2832">
                  <c:v>28.134177875006571</c:v>
                </c:pt>
                <c:pt idx="2833">
                  <c:v>28.144109874992864</c:v>
                </c:pt>
                <c:pt idx="2834">
                  <c:v>28.154041874993709</c:v>
                </c:pt>
                <c:pt idx="2835">
                  <c:v>28.163973874994554</c:v>
                </c:pt>
                <c:pt idx="2836">
                  <c:v>28.173904875002336</c:v>
                </c:pt>
                <c:pt idx="2837">
                  <c:v>28.18383687500318</c:v>
                </c:pt>
                <c:pt idx="2838">
                  <c:v>28.193768875004025</c:v>
                </c:pt>
                <c:pt idx="2839">
                  <c:v>28.203699874997255</c:v>
                </c:pt>
                <c:pt idx="2840">
                  <c:v>28.2136318749981</c:v>
                </c:pt>
                <c:pt idx="2841">
                  <c:v>28.223563874998945</c:v>
                </c:pt>
                <c:pt idx="2842">
                  <c:v>28.23349587499979</c:v>
                </c:pt>
                <c:pt idx="2843">
                  <c:v>28.24342687499302</c:v>
                </c:pt>
                <c:pt idx="2844">
                  <c:v>28.253358874993864</c:v>
                </c:pt>
                <c:pt idx="2845">
                  <c:v>28.263290874994709</c:v>
                </c:pt>
                <c:pt idx="2846">
                  <c:v>28.273221875002491</c:v>
                </c:pt>
                <c:pt idx="2847">
                  <c:v>28.283153875003336</c:v>
                </c:pt>
                <c:pt idx="2848">
                  <c:v>28.293085875004181</c:v>
                </c:pt>
                <c:pt idx="2849">
                  <c:v>28.303017875005025</c:v>
                </c:pt>
                <c:pt idx="2850">
                  <c:v>28.312948874998256</c:v>
                </c:pt>
                <c:pt idx="2851">
                  <c:v>28.3228808749991</c:v>
                </c:pt>
                <c:pt idx="2852">
                  <c:v>28.332812874999945</c:v>
                </c:pt>
                <c:pt idx="2853">
                  <c:v>28.342743874993175</c:v>
                </c:pt>
                <c:pt idx="2854">
                  <c:v>28.35267587499402</c:v>
                </c:pt>
                <c:pt idx="2855">
                  <c:v>28.362607874994865</c:v>
                </c:pt>
                <c:pt idx="2856">
                  <c:v>28.372539874995709</c:v>
                </c:pt>
                <c:pt idx="2857">
                  <c:v>28.382470875003492</c:v>
                </c:pt>
                <c:pt idx="2858">
                  <c:v>28.392402875004336</c:v>
                </c:pt>
                <c:pt idx="2859">
                  <c:v>28.402334875005181</c:v>
                </c:pt>
                <c:pt idx="2860">
                  <c:v>28.412265874998411</c:v>
                </c:pt>
                <c:pt idx="2861">
                  <c:v>28.422197874999256</c:v>
                </c:pt>
                <c:pt idx="2862">
                  <c:v>28.432129875000101</c:v>
                </c:pt>
                <c:pt idx="2863">
                  <c:v>28.442061875000945</c:v>
                </c:pt>
                <c:pt idx="2864">
                  <c:v>28.451992874994176</c:v>
                </c:pt>
                <c:pt idx="2865">
                  <c:v>28.46192487499502</c:v>
                </c:pt>
                <c:pt idx="2866">
                  <c:v>28.471856874995865</c:v>
                </c:pt>
                <c:pt idx="2867">
                  <c:v>28.481787875003647</c:v>
                </c:pt>
                <c:pt idx="2868">
                  <c:v>28.491719875004492</c:v>
                </c:pt>
                <c:pt idx="2869">
                  <c:v>28.501651875005336</c:v>
                </c:pt>
                <c:pt idx="2870">
                  <c:v>28.511582874998567</c:v>
                </c:pt>
                <c:pt idx="2871">
                  <c:v>28.521514874999411</c:v>
                </c:pt>
                <c:pt idx="2872">
                  <c:v>28.531446875000256</c:v>
                </c:pt>
                <c:pt idx="2873">
                  <c:v>28.541378875001101</c:v>
                </c:pt>
                <c:pt idx="2874">
                  <c:v>28.551309874994331</c:v>
                </c:pt>
                <c:pt idx="2875">
                  <c:v>28.561241874995176</c:v>
                </c:pt>
                <c:pt idx="2876">
                  <c:v>28.57117387499602</c:v>
                </c:pt>
                <c:pt idx="2877">
                  <c:v>28.581104875003803</c:v>
                </c:pt>
                <c:pt idx="2878">
                  <c:v>28.591036875004647</c:v>
                </c:pt>
                <c:pt idx="2879">
                  <c:v>28.600968875005492</c:v>
                </c:pt>
                <c:pt idx="2880">
                  <c:v>28.610900875006337</c:v>
                </c:pt>
                <c:pt idx="2881">
                  <c:v>28.620831874999567</c:v>
                </c:pt>
                <c:pt idx="2882">
                  <c:v>28.630763875000412</c:v>
                </c:pt>
                <c:pt idx="2883">
                  <c:v>28.640695875001256</c:v>
                </c:pt>
                <c:pt idx="2884">
                  <c:v>28.650626874994487</c:v>
                </c:pt>
                <c:pt idx="2885">
                  <c:v>28.660558874995331</c:v>
                </c:pt>
                <c:pt idx="2886">
                  <c:v>28.670490874996176</c:v>
                </c:pt>
                <c:pt idx="2887">
                  <c:v>28.680422874997021</c:v>
                </c:pt>
                <c:pt idx="2888">
                  <c:v>28.690353875004803</c:v>
                </c:pt>
                <c:pt idx="2889">
                  <c:v>28.700285875005648</c:v>
                </c:pt>
                <c:pt idx="2890">
                  <c:v>28.71021775000554</c:v>
                </c:pt>
                <c:pt idx="2891">
                  <c:v>28.720148749998771</c:v>
                </c:pt>
                <c:pt idx="2892">
                  <c:v>28.730080749999615</c:v>
                </c:pt>
                <c:pt idx="2893">
                  <c:v>28.74001275000046</c:v>
                </c:pt>
                <c:pt idx="2894">
                  <c:v>28.749944750001305</c:v>
                </c:pt>
                <c:pt idx="2895">
                  <c:v>28.759875749994535</c:v>
                </c:pt>
                <c:pt idx="2896">
                  <c:v>28.76980774999538</c:v>
                </c:pt>
                <c:pt idx="2897">
                  <c:v>28.779739749996224</c:v>
                </c:pt>
                <c:pt idx="2898">
                  <c:v>28.789670750004007</c:v>
                </c:pt>
                <c:pt idx="2899">
                  <c:v>28.799602750004851</c:v>
                </c:pt>
                <c:pt idx="2900">
                  <c:v>28.809534750005696</c:v>
                </c:pt>
                <c:pt idx="2901">
                  <c:v>28.819466750006541</c:v>
                </c:pt>
                <c:pt idx="2902">
                  <c:v>28.829397749999771</c:v>
                </c:pt>
                <c:pt idx="2903">
                  <c:v>28.839329750000616</c:v>
                </c:pt>
                <c:pt idx="2904">
                  <c:v>28.84926175000146</c:v>
                </c:pt>
                <c:pt idx="2905">
                  <c:v>28.859192749994691</c:v>
                </c:pt>
                <c:pt idx="2906">
                  <c:v>28.869124749995535</c:v>
                </c:pt>
                <c:pt idx="2907">
                  <c:v>28.87905674999638</c:v>
                </c:pt>
                <c:pt idx="2908">
                  <c:v>28.888988749997225</c:v>
                </c:pt>
                <c:pt idx="2909">
                  <c:v>28.898919750005007</c:v>
                </c:pt>
                <c:pt idx="2910">
                  <c:v>28.908851750005851</c:v>
                </c:pt>
                <c:pt idx="2911">
                  <c:v>28.918783750006696</c:v>
                </c:pt>
                <c:pt idx="2912">
                  <c:v>28.928715749992989</c:v>
                </c:pt>
                <c:pt idx="2913">
                  <c:v>28.938646750000771</c:v>
                </c:pt>
                <c:pt idx="2914">
                  <c:v>28.948578750001616</c:v>
                </c:pt>
                <c:pt idx="2915">
                  <c:v>28.958510750002461</c:v>
                </c:pt>
                <c:pt idx="2916">
                  <c:v>28.968441749995691</c:v>
                </c:pt>
                <c:pt idx="2917">
                  <c:v>28.978373749996535</c:v>
                </c:pt>
                <c:pt idx="2918">
                  <c:v>28.98830574999738</c:v>
                </c:pt>
                <c:pt idx="2919">
                  <c:v>28.998237749998225</c:v>
                </c:pt>
                <c:pt idx="2920">
                  <c:v>29.008168750006007</c:v>
                </c:pt>
                <c:pt idx="2921">
                  <c:v>29.018100750006852</c:v>
                </c:pt>
                <c:pt idx="2922">
                  <c:v>29.028032749993145</c:v>
                </c:pt>
                <c:pt idx="2923">
                  <c:v>29.037963750000927</c:v>
                </c:pt>
                <c:pt idx="2924">
                  <c:v>29.047895750001771</c:v>
                </c:pt>
                <c:pt idx="2925">
                  <c:v>29.057827750002616</c:v>
                </c:pt>
                <c:pt idx="2926">
                  <c:v>29.067759750003461</c:v>
                </c:pt>
                <c:pt idx="2927">
                  <c:v>29.077690749996691</c:v>
                </c:pt>
                <c:pt idx="2928">
                  <c:v>29.087622749997536</c:v>
                </c:pt>
                <c:pt idx="2929">
                  <c:v>29.09755474999838</c:v>
                </c:pt>
                <c:pt idx="2930">
                  <c:v>29.107485750006163</c:v>
                </c:pt>
                <c:pt idx="2931">
                  <c:v>29.117417750007007</c:v>
                </c:pt>
                <c:pt idx="2932">
                  <c:v>29.1273497499933</c:v>
                </c:pt>
                <c:pt idx="2933">
                  <c:v>29.137281749994145</c:v>
                </c:pt>
                <c:pt idx="2934">
                  <c:v>29.147212750001927</c:v>
                </c:pt>
                <c:pt idx="2935">
                  <c:v>29.157144750002772</c:v>
                </c:pt>
                <c:pt idx="2936">
                  <c:v>29.167076750003616</c:v>
                </c:pt>
                <c:pt idx="2937">
                  <c:v>29.177007749996847</c:v>
                </c:pt>
                <c:pt idx="2938">
                  <c:v>29.186939749997691</c:v>
                </c:pt>
                <c:pt idx="2939">
                  <c:v>29.196871749998536</c:v>
                </c:pt>
                <c:pt idx="2940">
                  <c:v>29.206803749999381</c:v>
                </c:pt>
                <c:pt idx="2941">
                  <c:v>29.216734750007163</c:v>
                </c:pt>
                <c:pt idx="2942">
                  <c:v>29.226666749993456</c:v>
                </c:pt>
                <c:pt idx="2943">
                  <c:v>29.2365987499943</c:v>
                </c:pt>
                <c:pt idx="2944">
                  <c:v>29.246529750002082</c:v>
                </c:pt>
                <c:pt idx="2945">
                  <c:v>29.256461750002927</c:v>
                </c:pt>
                <c:pt idx="2946">
                  <c:v>29.266393750003772</c:v>
                </c:pt>
                <c:pt idx="2947">
                  <c:v>29.276325750004617</c:v>
                </c:pt>
                <c:pt idx="2948">
                  <c:v>29.286256749997847</c:v>
                </c:pt>
                <c:pt idx="2949">
                  <c:v>29.296188749998691</c:v>
                </c:pt>
                <c:pt idx="2950">
                  <c:v>29.306120749999536</c:v>
                </c:pt>
                <c:pt idx="2951">
                  <c:v>29.316051750007318</c:v>
                </c:pt>
                <c:pt idx="2952">
                  <c:v>29.325983749993611</c:v>
                </c:pt>
                <c:pt idx="2953">
                  <c:v>29.335915749994456</c:v>
                </c:pt>
                <c:pt idx="2954">
                  <c:v>29.345847749995301</c:v>
                </c:pt>
                <c:pt idx="2955">
                  <c:v>29.355778750003083</c:v>
                </c:pt>
                <c:pt idx="2956">
                  <c:v>29.365710750003927</c:v>
                </c:pt>
                <c:pt idx="2957">
                  <c:v>29.375642750004772</c:v>
                </c:pt>
                <c:pt idx="2958">
                  <c:v>29.385573749998002</c:v>
                </c:pt>
                <c:pt idx="2959">
                  <c:v>29.395505749998847</c:v>
                </c:pt>
                <c:pt idx="2960">
                  <c:v>29.405437749999692</c:v>
                </c:pt>
                <c:pt idx="2961">
                  <c:v>29.415369750000536</c:v>
                </c:pt>
                <c:pt idx="2962">
                  <c:v>29.425300749993767</c:v>
                </c:pt>
                <c:pt idx="2963">
                  <c:v>29.435232749994611</c:v>
                </c:pt>
                <c:pt idx="2964">
                  <c:v>29.445164749995456</c:v>
                </c:pt>
                <c:pt idx="2965">
                  <c:v>29.455095750003238</c:v>
                </c:pt>
                <c:pt idx="2966">
                  <c:v>29.465027750004083</c:v>
                </c:pt>
                <c:pt idx="2967">
                  <c:v>29.474959750004928</c:v>
                </c:pt>
                <c:pt idx="2968">
                  <c:v>29.484891750005772</c:v>
                </c:pt>
                <c:pt idx="2969">
                  <c:v>29.494822749999003</c:v>
                </c:pt>
                <c:pt idx="2970">
                  <c:v>29.504754749999847</c:v>
                </c:pt>
                <c:pt idx="2971">
                  <c:v>29.514686750000692</c:v>
                </c:pt>
                <c:pt idx="2972">
                  <c:v>29.524617749993922</c:v>
                </c:pt>
                <c:pt idx="2973">
                  <c:v>29.534549749994767</c:v>
                </c:pt>
                <c:pt idx="2974">
                  <c:v>29.544481749995612</c:v>
                </c:pt>
                <c:pt idx="2975">
                  <c:v>29.554413749996456</c:v>
                </c:pt>
                <c:pt idx="2976">
                  <c:v>29.564344750004238</c:v>
                </c:pt>
                <c:pt idx="2977">
                  <c:v>29.574276750005083</c:v>
                </c:pt>
                <c:pt idx="2978">
                  <c:v>29.584208750005928</c:v>
                </c:pt>
                <c:pt idx="2979">
                  <c:v>29.594140750006773</c:v>
                </c:pt>
                <c:pt idx="2980">
                  <c:v>29.604071750000003</c:v>
                </c:pt>
                <c:pt idx="2981">
                  <c:v>29.614003750000848</c:v>
                </c:pt>
                <c:pt idx="2982">
                  <c:v>29.623935750001692</c:v>
                </c:pt>
                <c:pt idx="2983">
                  <c:v>29.633866749994922</c:v>
                </c:pt>
                <c:pt idx="2984">
                  <c:v>29.643798749995767</c:v>
                </c:pt>
                <c:pt idx="2985">
                  <c:v>29.653730749996612</c:v>
                </c:pt>
                <c:pt idx="2986">
                  <c:v>29.663662749997457</c:v>
                </c:pt>
                <c:pt idx="2987">
                  <c:v>29.673593750005239</c:v>
                </c:pt>
                <c:pt idx="2988">
                  <c:v>29.683525750006083</c:v>
                </c:pt>
                <c:pt idx="2989">
                  <c:v>29.693457750006928</c:v>
                </c:pt>
                <c:pt idx="2990">
                  <c:v>29.703387750007096</c:v>
                </c:pt>
                <c:pt idx="2991">
                  <c:v>29.713319749993389</c:v>
                </c:pt>
                <c:pt idx="2992">
                  <c:v>29.723251749994233</c:v>
                </c:pt>
                <c:pt idx="2993">
                  <c:v>29.733183749995078</c:v>
                </c:pt>
                <c:pt idx="2994">
                  <c:v>29.74311475000286</c:v>
                </c:pt>
                <c:pt idx="2995">
                  <c:v>29.753046750003705</c:v>
                </c:pt>
                <c:pt idx="2996">
                  <c:v>29.76297875000455</c:v>
                </c:pt>
                <c:pt idx="2997">
                  <c:v>29.77290974999778</c:v>
                </c:pt>
                <c:pt idx="2998">
                  <c:v>29.782841749998624</c:v>
                </c:pt>
                <c:pt idx="2999">
                  <c:v>29.792773749999469</c:v>
                </c:pt>
                <c:pt idx="3000">
                  <c:v>29.802705750000314</c:v>
                </c:pt>
                <c:pt idx="3001">
                  <c:v>29.812636749993544</c:v>
                </c:pt>
                <c:pt idx="3002">
                  <c:v>29.822568749994389</c:v>
                </c:pt>
                <c:pt idx="3003">
                  <c:v>29.832500749995233</c:v>
                </c:pt>
                <c:pt idx="3004">
                  <c:v>29.842432749996078</c:v>
                </c:pt>
                <c:pt idx="3005">
                  <c:v>29.85236375000386</c:v>
                </c:pt>
                <c:pt idx="3006">
                  <c:v>29.862295750004705</c:v>
                </c:pt>
                <c:pt idx="3007">
                  <c:v>29.87222775000555</c:v>
                </c:pt>
                <c:pt idx="3008">
                  <c:v>29.88215874999878</c:v>
                </c:pt>
                <c:pt idx="3009">
                  <c:v>29.892090749999625</c:v>
                </c:pt>
                <c:pt idx="3010">
                  <c:v>29.902022750000469</c:v>
                </c:pt>
                <c:pt idx="3011">
                  <c:v>29.911954750001314</c:v>
                </c:pt>
                <c:pt idx="3012">
                  <c:v>29.921885749994544</c:v>
                </c:pt>
                <c:pt idx="3013">
                  <c:v>29.931817749995389</c:v>
                </c:pt>
                <c:pt idx="3014">
                  <c:v>29.941749749996234</c:v>
                </c:pt>
                <c:pt idx="3015">
                  <c:v>29.951680750004016</c:v>
                </c:pt>
                <c:pt idx="3016">
                  <c:v>29.961612750004861</c:v>
                </c:pt>
                <c:pt idx="3017">
                  <c:v>29.971544750005705</c:v>
                </c:pt>
                <c:pt idx="3018">
                  <c:v>29.98147675000655</c:v>
                </c:pt>
                <c:pt idx="3019">
                  <c:v>29.99140774999978</c:v>
                </c:pt>
                <c:pt idx="3020">
                  <c:v>30.001339750000625</c:v>
                </c:pt>
                <c:pt idx="3021">
                  <c:v>30.01127175000147</c:v>
                </c:pt>
                <c:pt idx="3022">
                  <c:v>30.0212027499947</c:v>
                </c:pt>
                <c:pt idx="3023">
                  <c:v>30.031134749995545</c:v>
                </c:pt>
                <c:pt idx="3024">
                  <c:v>30.041066749996389</c:v>
                </c:pt>
                <c:pt idx="3025">
                  <c:v>30.050998749997234</c:v>
                </c:pt>
                <c:pt idx="3026">
                  <c:v>30.060929750005016</c:v>
                </c:pt>
                <c:pt idx="3027">
                  <c:v>30.070861750005861</c:v>
                </c:pt>
                <c:pt idx="3028">
                  <c:v>30.080793750006706</c:v>
                </c:pt>
                <c:pt idx="3029">
                  <c:v>30.090724749999936</c:v>
                </c:pt>
                <c:pt idx="3030">
                  <c:v>30.10065675000078</c:v>
                </c:pt>
                <c:pt idx="3031">
                  <c:v>30.110588750001625</c:v>
                </c:pt>
                <c:pt idx="3032">
                  <c:v>30.12052075000247</c:v>
                </c:pt>
                <c:pt idx="3033">
                  <c:v>30.1304517499957</c:v>
                </c:pt>
                <c:pt idx="3034">
                  <c:v>30.140383749996545</c:v>
                </c:pt>
                <c:pt idx="3035">
                  <c:v>30.15031574999739</c:v>
                </c:pt>
                <c:pt idx="3036">
                  <c:v>30.160247749998234</c:v>
                </c:pt>
                <c:pt idx="3037">
                  <c:v>30.170178750006016</c:v>
                </c:pt>
                <c:pt idx="3038">
                  <c:v>30.180110750006861</c:v>
                </c:pt>
                <c:pt idx="3039">
                  <c:v>30.190042749993154</c:v>
                </c:pt>
                <c:pt idx="3040">
                  <c:v>30.199973750000936</c:v>
                </c:pt>
                <c:pt idx="3041">
                  <c:v>30.209905750001781</c:v>
                </c:pt>
                <c:pt idx="3042">
                  <c:v>30.219837750002625</c:v>
                </c:pt>
                <c:pt idx="3043">
                  <c:v>30.22976975000347</c:v>
                </c:pt>
                <c:pt idx="3044">
                  <c:v>30.2397007499967</c:v>
                </c:pt>
                <c:pt idx="3045">
                  <c:v>30.249632749997545</c:v>
                </c:pt>
                <c:pt idx="3046">
                  <c:v>30.25956474999839</c:v>
                </c:pt>
                <c:pt idx="3047">
                  <c:v>30.269495750006172</c:v>
                </c:pt>
                <c:pt idx="3048">
                  <c:v>30.279427750007017</c:v>
                </c:pt>
                <c:pt idx="3049">
                  <c:v>30.289359749993309</c:v>
                </c:pt>
                <c:pt idx="3050">
                  <c:v>30.299291749994154</c:v>
                </c:pt>
                <c:pt idx="3051">
                  <c:v>30.309222750001936</c:v>
                </c:pt>
                <c:pt idx="3052">
                  <c:v>30.319154750002781</c:v>
                </c:pt>
                <c:pt idx="3053">
                  <c:v>30.329086750003626</c:v>
                </c:pt>
                <c:pt idx="3054">
                  <c:v>30.339017749996856</c:v>
                </c:pt>
                <c:pt idx="3055">
                  <c:v>30.348949749997701</c:v>
                </c:pt>
                <c:pt idx="3056">
                  <c:v>30.358881749998545</c:v>
                </c:pt>
                <c:pt idx="3057">
                  <c:v>30.36881374999939</c:v>
                </c:pt>
                <c:pt idx="3058">
                  <c:v>30.378744750007172</c:v>
                </c:pt>
                <c:pt idx="3059">
                  <c:v>30.388676749993465</c:v>
                </c:pt>
                <c:pt idx="3060">
                  <c:v>30.39860874999431</c:v>
                </c:pt>
                <c:pt idx="3061">
                  <c:v>30.408540749995154</c:v>
                </c:pt>
                <c:pt idx="3062">
                  <c:v>30.418471750002936</c:v>
                </c:pt>
                <c:pt idx="3063">
                  <c:v>30.428403750003781</c:v>
                </c:pt>
                <c:pt idx="3064">
                  <c:v>30.438335750004626</c:v>
                </c:pt>
                <c:pt idx="3065">
                  <c:v>30.448266749997856</c:v>
                </c:pt>
                <c:pt idx="3066">
                  <c:v>30.458198749998701</c:v>
                </c:pt>
                <c:pt idx="3067">
                  <c:v>30.468130749999546</c:v>
                </c:pt>
                <c:pt idx="3068">
                  <c:v>30.47806275000039</c:v>
                </c:pt>
                <c:pt idx="3069">
                  <c:v>30.48799374999362</c:v>
                </c:pt>
                <c:pt idx="3070">
                  <c:v>30.497925749994465</c:v>
                </c:pt>
                <c:pt idx="3071">
                  <c:v>30.50785774999531</c:v>
                </c:pt>
                <c:pt idx="3072">
                  <c:v>30.517789749996155</c:v>
                </c:pt>
                <c:pt idx="3073">
                  <c:v>30.527720750003937</c:v>
                </c:pt>
                <c:pt idx="3074">
                  <c:v>30.537652750004781</c:v>
                </c:pt>
                <c:pt idx="3075">
                  <c:v>30.547584750005626</c:v>
                </c:pt>
                <c:pt idx="3076">
                  <c:v>30.557515749998856</c:v>
                </c:pt>
                <c:pt idx="3077">
                  <c:v>30.567447749999701</c:v>
                </c:pt>
                <c:pt idx="3078">
                  <c:v>30.577379750000546</c:v>
                </c:pt>
                <c:pt idx="3079">
                  <c:v>30.58731175000139</c:v>
                </c:pt>
                <c:pt idx="3080">
                  <c:v>30.597242749994621</c:v>
                </c:pt>
                <c:pt idx="3081">
                  <c:v>30.607174749995465</c:v>
                </c:pt>
                <c:pt idx="3082">
                  <c:v>30.61710674999631</c:v>
                </c:pt>
                <c:pt idx="3083">
                  <c:v>30.627037750004092</c:v>
                </c:pt>
                <c:pt idx="3084">
                  <c:v>30.636969750004937</c:v>
                </c:pt>
                <c:pt idx="3085">
                  <c:v>30.646901750005782</c:v>
                </c:pt>
                <c:pt idx="3086">
                  <c:v>30.656833750006626</c:v>
                </c:pt>
                <c:pt idx="3087">
                  <c:v>30.666764749999857</c:v>
                </c:pt>
                <c:pt idx="3088">
                  <c:v>30.676696750000701</c:v>
                </c:pt>
                <c:pt idx="3089">
                  <c:v>30.686628750001546</c:v>
                </c:pt>
                <c:pt idx="3090">
                  <c:v>30.696559749994776</c:v>
                </c:pt>
                <c:pt idx="3091">
                  <c:v>30.706491749995621</c:v>
                </c:pt>
                <c:pt idx="3092">
                  <c:v>30.716423749996466</c:v>
                </c:pt>
                <c:pt idx="3093">
                  <c:v>30.72635574999731</c:v>
                </c:pt>
                <c:pt idx="3094">
                  <c:v>30.736286750005092</c:v>
                </c:pt>
                <c:pt idx="3095">
                  <c:v>30.746218750005937</c:v>
                </c:pt>
                <c:pt idx="3096">
                  <c:v>30.756150750006782</c:v>
                </c:pt>
                <c:pt idx="3097">
                  <c:v>30.766082749993075</c:v>
                </c:pt>
                <c:pt idx="3098">
                  <c:v>30.776013750000857</c:v>
                </c:pt>
                <c:pt idx="3099">
                  <c:v>30.785945750001702</c:v>
                </c:pt>
                <c:pt idx="3100">
                  <c:v>30.795877750002546</c:v>
                </c:pt>
                <c:pt idx="3101">
                  <c:v>30.805808749995776</c:v>
                </c:pt>
                <c:pt idx="3102">
                  <c:v>30.815740749996621</c:v>
                </c:pt>
                <c:pt idx="3103">
                  <c:v>30.825672749997466</c:v>
                </c:pt>
                <c:pt idx="3104">
                  <c:v>30.835604749998311</c:v>
                </c:pt>
                <c:pt idx="3105">
                  <c:v>30.845535750006093</c:v>
                </c:pt>
                <c:pt idx="3106">
                  <c:v>30.855467750006937</c:v>
                </c:pt>
                <c:pt idx="3107">
                  <c:v>30.86539974999323</c:v>
                </c:pt>
                <c:pt idx="3108">
                  <c:v>30.875331749994075</c:v>
                </c:pt>
                <c:pt idx="3109">
                  <c:v>30.885262750001857</c:v>
                </c:pt>
                <c:pt idx="3110">
                  <c:v>30.895194750002702</c:v>
                </c:pt>
                <c:pt idx="3111">
                  <c:v>30.905126750003546</c:v>
                </c:pt>
                <c:pt idx="3112">
                  <c:v>30.915057749996777</c:v>
                </c:pt>
                <c:pt idx="3113">
                  <c:v>30.924989749997621</c:v>
                </c:pt>
                <c:pt idx="3114">
                  <c:v>30.934921749998466</c:v>
                </c:pt>
                <c:pt idx="3115">
                  <c:v>30.944853749999311</c:v>
                </c:pt>
                <c:pt idx="3116">
                  <c:v>30.954784750007093</c:v>
                </c:pt>
                <c:pt idx="3117">
                  <c:v>30.964716749993386</c:v>
                </c:pt>
                <c:pt idx="3118">
                  <c:v>30.97464874999423</c:v>
                </c:pt>
                <c:pt idx="3119">
                  <c:v>30.984579750002013</c:v>
                </c:pt>
                <c:pt idx="3120">
                  <c:v>30.994511750002857</c:v>
                </c:pt>
                <c:pt idx="3121">
                  <c:v>31.004443750003702</c:v>
                </c:pt>
                <c:pt idx="3122">
                  <c:v>31.014375750004547</c:v>
                </c:pt>
                <c:pt idx="3123">
                  <c:v>31.024306749997777</c:v>
                </c:pt>
                <c:pt idx="3124">
                  <c:v>31.034238749998622</c:v>
                </c:pt>
                <c:pt idx="3125">
                  <c:v>31.044170749999466</c:v>
                </c:pt>
                <c:pt idx="3126">
                  <c:v>31.054102750000311</c:v>
                </c:pt>
                <c:pt idx="3127">
                  <c:v>31.064033749993541</c:v>
                </c:pt>
                <c:pt idx="3128">
                  <c:v>31.073965749994386</c:v>
                </c:pt>
                <c:pt idx="3129">
                  <c:v>31.083897749995231</c:v>
                </c:pt>
                <c:pt idx="3130">
                  <c:v>31.093828750003013</c:v>
                </c:pt>
                <c:pt idx="3131">
                  <c:v>31.103760750003858</c:v>
                </c:pt>
                <c:pt idx="3132">
                  <c:v>31.113692750004702</c:v>
                </c:pt>
                <c:pt idx="3133">
                  <c:v>31.123624750005547</c:v>
                </c:pt>
                <c:pt idx="3134">
                  <c:v>31.133555749998777</c:v>
                </c:pt>
                <c:pt idx="3135">
                  <c:v>31.143487749999622</c:v>
                </c:pt>
                <c:pt idx="3136">
                  <c:v>31.153419750000467</c:v>
                </c:pt>
                <c:pt idx="3137">
                  <c:v>31.163351750001311</c:v>
                </c:pt>
                <c:pt idx="3138">
                  <c:v>31.173282749994542</c:v>
                </c:pt>
                <c:pt idx="3139">
                  <c:v>31.183214749995386</c:v>
                </c:pt>
                <c:pt idx="3140">
                  <c:v>31.193146749996231</c:v>
                </c:pt>
                <c:pt idx="3141">
                  <c:v>31.203077750004013</c:v>
                </c:pt>
                <c:pt idx="3142">
                  <c:v>31.213009750004858</c:v>
                </c:pt>
                <c:pt idx="3143">
                  <c:v>31.222941750005702</c:v>
                </c:pt>
                <c:pt idx="3144">
                  <c:v>31.232873750006547</c:v>
                </c:pt>
                <c:pt idx="3145">
                  <c:v>31.242804749999777</c:v>
                </c:pt>
                <c:pt idx="3146">
                  <c:v>31.252736750000622</c:v>
                </c:pt>
                <c:pt idx="3147">
                  <c:v>31.262668750001467</c:v>
                </c:pt>
                <c:pt idx="3148">
                  <c:v>31.272599749994697</c:v>
                </c:pt>
                <c:pt idx="3149">
                  <c:v>31.282531749995542</c:v>
                </c:pt>
                <c:pt idx="3150">
                  <c:v>31.292463749996386</c:v>
                </c:pt>
                <c:pt idx="3151">
                  <c:v>31.302395749997231</c:v>
                </c:pt>
                <c:pt idx="3152">
                  <c:v>31.312326750005013</c:v>
                </c:pt>
                <c:pt idx="3153">
                  <c:v>31.322258750005858</c:v>
                </c:pt>
                <c:pt idx="3154">
                  <c:v>31.332190750006703</c:v>
                </c:pt>
                <c:pt idx="3155">
                  <c:v>31.342122749992996</c:v>
                </c:pt>
                <c:pt idx="3156">
                  <c:v>31.352053750000778</c:v>
                </c:pt>
                <c:pt idx="3157">
                  <c:v>31.361985750001622</c:v>
                </c:pt>
                <c:pt idx="3158">
                  <c:v>31.371917750002467</c:v>
                </c:pt>
                <c:pt idx="3159">
                  <c:v>31.381848749995697</c:v>
                </c:pt>
                <c:pt idx="3160">
                  <c:v>31.391780749996542</c:v>
                </c:pt>
                <c:pt idx="3161">
                  <c:v>31.401712749997387</c:v>
                </c:pt>
                <c:pt idx="3162">
                  <c:v>31.411644749998231</c:v>
                </c:pt>
                <c:pt idx="3163">
                  <c:v>31.421575750006014</c:v>
                </c:pt>
                <c:pt idx="3164">
                  <c:v>31.431507750006858</c:v>
                </c:pt>
                <c:pt idx="3165">
                  <c:v>31.441439749993151</c:v>
                </c:pt>
                <c:pt idx="3166">
                  <c:v>31.451371749993996</c:v>
                </c:pt>
                <c:pt idx="3167">
                  <c:v>31.461302750001778</c:v>
                </c:pt>
                <c:pt idx="3168">
                  <c:v>31.471234750002623</c:v>
                </c:pt>
                <c:pt idx="3169">
                  <c:v>31.481166750003467</c:v>
                </c:pt>
                <c:pt idx="3170">
                  <c:v>31.491097749996698</c:v>
                </c:pt>
                <c:pt idx="3171">
                  <c:v>31.501029749997542</c:v>
                </c:pt>
                <c:pt idx="3172">
                  <c:v>31.510961749998387</c:v>
                </c:pt>
                <c:pt idx="3173">
                  <c:v>31.520893749999232</c:v>
                </c:pt>
                <c:pt idx="3174">
                  <c:v>31.530824750007014</c:v>
                </c:pt>
                <c:pt idx="3175">
                  <c:v>31.540756749993307</c:v>
                </c:pt>
                <c:pt idx="3176">
                  <c:v>31.550688749994151</c:v>
                </c:pt>
                <c:pt idx="3177">
                  <c:v>31.560620749994996</c:v>
                </c:pt>
                <c:pt idx="3178">
                  <c:v>31.570551750002778</c:v>
                </c:pt>
                <c:pt idx="3179">
                  <c:v>31.580483750003623</c:v>
                </c:pt>
                <c:pt idx="3180">
                  <c:v>31.590415750004468</c:v>
                </c:pt>
                <c:pt idx="3181">
                  <c:v>31.600346749997698</c:v>
                </c:pt>
                <c:pt idx="3182">
                  <c:v>31.610278749998542</c:v>
                </c:pt>
                <c:pt idx="3183">
                  <c:v>31.620210749999387</c:v>
                </c:pt>
                <c:pt idx="3184">
                  <c:v>31.630142750000232</c:v>
                </c:pt>
                <c:pt idx="3185">
                  <c:v>31.640073749993462</c:v>
                </c:pt>
                <c:pt idx="3186">
                  <c:v>31.650005749994307</c:v>
                </c:pt>
                <c:pt idx="3187">
                  <c:v>31.659937749995152</c:v>
                </c:pt>
                <c:pt idx="3188">
                  <c:v>31.669868750002934</c:v>
                </c:pt>
                <c:pt idx="3189">
                  <c:v>31.679800750003778</c:v>
                </c:pt>
                <c:pt idx="3190">
                  <c:v>31.689732750004623</c:v>
                </c:pt>
                <c:pt idx="3191">
                  <c:v>31.699664750005468</c:v>
                </c:pt>
                <c:pt idx="3192">
                  <c:v>31.709595624997746</c:v>
                </c:pt>
                <c:pt idx="3193">
                  <c:v>31.719527624998591</c:v>
                </c:pt>
                <c:pt idx="3194">
                  <c:v>31.729459624999436</c:v>
                </c:pt>
                <c:pt idx="3195">
                  <c:v>31.73939162500028</c:v>
                </c:pt>
                <c:pt idx="3196">
                  <c:v>31.749322624993511</c:v>
                </c:pt>
                <c:pt idx="3197">
                  <c:v>31.759254624994355</c:v>
                </c:pt>
                <c:pt idx="3198">
                  <c:v>31.7691866249952</c:v>
                </c:pt>
                <c:pt idx="3199">
                  <c:v>31.779118624996045</c:v>
                </c:pt>
                <c:pt idx="3200">
                  <c:v>31.789049625003827</c:v>
                </c:pt>
                <c:pt idx="3201">
                  <c:v>31.798981625004672</c:v>
                </c:pt>
                <c:pt idx="3202">
                  <c:v>31.808913625005516</c:v>
                </c:pt>
                <c:pt idx="3203">
                  <c:v>31.818844624998746</c:v>
                </c:pt>
                <c:pt idx="3204">
                  <c:v>31.828776624999591</c:v>
                </c:pt>
                <c:pt idx="3205">
                  <c:v>31.838708625000436</c:v>
                </c:pt>
                <c:pt idx="3206">
                  <c:v>31.848640625001281</c:v>
                </c:pt>
                <c:pt idx="3207">
                  <c:v>31.858571624994511</c:v>
                </c:pt>
                <c:pt idx="3208">
                  <c:v>31.868503624995355</c:v>
                </c:pt>
                <c:pt idx="3209">
                  <c:v>31.8784356249962</c:v>
                </c:pt>
                <c:pt idx="3210">
                  <c:v>31.888367624997045</c:v>
                </c:pt>
                <c:pt idx="3211">
                  <c:v>31.898298625004827</c:v>
                </c:pt>
                <c:pt idx="3212">
                  <c:v>31.908230625005672</c:v>
                </c:pt>
                <c:pt idx="3213">
                  <c:v>31.918162625006516</c:v>
                </c:pt>
                <c:pt idx="3214">
                  <c:v>31.928093624999747</c:v>
                </c:pt>
                <c:pt idx="3215">
                  <c:v>31.938025625000591</c:v>
                </c:pt>
                <c:pt idx="3216">
                  <c:v>31.947957625001436</c:v>
                </c:pt>
                <c:pt idx="3217">
                  <c:v>31.957889625002281</c:v>
                </c:pt>
                <c:pt idx="3218">
                  <c:v>31.967820624995511</c:v>
                </c:pt>
                <c:pt idx="3219">
                  <c:v>31.977752624996356</c:v>
                </c:pt>
                <c:pt idx="3220">
                  <c:v>31.9876846249972</c:v>
                </c:pt>
                <c:pt idx="3221">
                  <c:v>31.997616624998045</c:v>
                </c:pt>
                <c:pt idx="3222">
                  <c:v>32.007547625005827</c:v>
                </c:pt>
                <c:pt idx="3223">
                  <c:v>32.017479625006672</c:v>
                </c:pt>
                <c:pt idx="3224">
                  <c:v>32.027411624992965</c:v>
                </c:pt>
                <c:pt idx="3225">
                  <c:v>32.037342625000747</c:v>
                </c:pt>
                <c:pt idx="3226">
                  <c:v>32.047274625001592</c:v>
                </c:pt>
                <c:pt idx="3227">
                  <c:v>32.057206625002436</c:v>
                </c:pt>
                <c:pt idx="3228">
                  <c:v>32.067138625003281</c:v>
                </c:pt>
                <c:pt idx="3229">
                  <c:v>32.077069624996511</c:v>
                </c:pt>
                <c:pt idx="3230">
                  <c:v>32.087001624997356</c:v>
                </c:pt>
                <c:pt idx="3231">
                  <c:v>32.096933624998201</c:v>
                </c:pt>
                <c:pt idx="3232">
                  <c:v>32.106865624999045</c:v>
                </c:pt>
                <c:pt idx="3233">
                  <c:v>32.116796625006828</c:v>
                </c:pt>
                <c:pt idx="3234">
                  <c:v>32.12672862499312</c:v>
                </c:pt>
                <c:pt idx="3235">
                  <c:v>32.136660624993965</c:v>
                </c:pt>
                <c:pt idx="3236">
                  <c:v>32.146591625001747</c:v>
                </c:pt>
                <c:pt idx="3237">
                  <c:v>32.156523625002592</c:v>
                </c:pt>
                <c:pt idx="3238">
                  <c:v>32.166455625003437</c:v>
                </c:pt>
                <c:pt idx="3239">
                  <c:v>32.176387625004281</c:v>
                </c:pt>
                <c:pt idx="3240">
                  <c:v>32.186318624997512</c:v>
                </c:pt>
                <c:pt idx="3241">
                  <c:v>32.196250624998356</c:v>
                </c:pt>
                <c:pt idx="3242">
                  <c:v>32.206182624999201</c:v>
                </c:pt>
                <c:pt idx="3243">
                  <c:v>32.216114625000046</c:v>
                </c:pt>
                <c:pt idx="3244">
                  <c:v>32.226045624993276</c:v>
                </c:pt>
                <c:pt idx="3245">
                  <c:v>32.235977624994121</c:v>
                </c:pt>
                <c:pt idx="3246">
                  <c:v>32.245909624994965</c:v>
                </c:pt>
                <c:pt idx="3247">
                  <c:v>32.255840625002747</c:v>
                </c:pt>
                <c:pt idx="3248">
                  <c:v>32.265772625003592</c:v>
                </c:pt>
                <c:pt idx="3249">
                  <c:v>32.275704625004437</c:v>
                </c:pt>
                <c:pt idx="3250">
                  <c:v>32.285636625005282</c:v>
                </c:pt>
                <c:pt idx="3251">
                  <c:v>32.295567624998512</c:v>
                </c:pt>
                <c:pt idx="3252">
                  <c:v>32.305499624999356</c:v>
                </c:pt>
                <c:pt idx="3253">
                  <c:v>32.315431625000201</c:v>
                </c:pt>
                <c:pt idx="3254">
                  <c:v>32.325363625001046</c:v>
                </c:pt>
                <c:pt idx="3255">
                  <c:v>32.335294624994276</c:v>
                </c:pt>
                <c:pt idx="3256">
                  <c:v>32.345226624995121</c:v>
                </c:pt>
                <c:pt idx="3257">
                  <c:v>32.355158624995966</c:v>
                </c:pt>
                <c:pt idx="3258">
                  <c:v>32.365089625003748</c:v>
                </c:pt>
                <c:pt idx="3259">
                  <c:v>32.375021625004592</c:v>
                </c:pt>
                <c:pt idx="3260">
                  <c:v>32.384953625005437</c:v>
                </c:pt>
                <c:pt idx="3261">
                  <c:v>32.394885625006282</c:v>
                </c:pt>
                <c:pt idx="3262">
                  <c:v>32.404816624999512</c:v>
                </c:pt>
                <c:pt idx="3263">
                  <c:v>32.414748625000357</c:v>
                </c:pt>
                <c:pt idx="3264">
                  <c:v>32.424680625001201</c:v>
                </c:pt>
                <c:pt idx="3265">
                  <c:v>32.434612625002046</c:v>
                </c:pt>
                <c:pt idx="3266">
                  <c:v>32.444543624995276</c:v>
                </c:pt>
                <c:pt idx="3267">
                  <c:v>32.454475624996121</c:v>
                </c:pt>
                <c:pt idx="3268">
                  <c:v>32.464407624996966</c:v>
                </c:pt>
                <c:pt idx="3269">
                  <c:v>32.474338625004748</c:v>
                </c:pt>
                <c:pt idx="3270">
                  <c:v>32.484270625005593</c:v>
                </c:pt>
                <c:pt idx="3271">
                  <c:v>32.494202625006437</c:v>
                </c:pt>
                <c:pt idx="3272">
                  <c:v>32.504134625007282</c:v>
                </c:pt>
                <c:pt idx="3273">
                  <c:v>32.514065625000512</c:v>
                </c:pt>
                <c:pt idx="3274">
                  <c:v>32.523997625001357</c:v>
                </c:pt>
                <c:pt idx="3275">
                  <c:v>32.533929625002202</c:v>
                </c:pt>
                <c:pt idx="3276">
                  <c:v>32.543861625003046</c:v>
                </c:pt>
                <c:pt idx="3277">
                  <c:v>32.553792624996277</c:v>
                </c:pt>
                <c:pt idx="3278">
                  <c:v>32.563724624997121</c:v>
                </c:pt>
                <c:pt idx="3279">
                  <c:v>32.573656624997966</c:v>
                </c:pt>
                <c:pt idx="3280">
                  <c:v>32.583588624998811</c:v>
                </c:pt>
                <c:pt idx="3281">
                  <c:v>32.593519625006593</c:v>
                </c:pt>
                <c:pt idx="3282">
                  <c:v>32.603451624992886</c:v>
                </c:pt>
                <c:pt idx="3283">
                  <c:v>32.61338362499373</c:v>
                </c:pt>
                <c:pt idx="3284">
                  <c:v>32.623314625001512</c:v>
                </c:pt>
                <c:pt idx="3285">
                  <c:v>32.633246625002357</c:v>
                </c:pt>
                <c:pt idx="3286">
                  <c:v>32.643178625003202</c:v>
                </c:pt>
                <c:pt idx="3287">
                  <c:v>32.653110625004047</c:v>
                </c:pt>
                <c:pt idx="3288">
                  <c:v>32.663041624997277</c:v>
                </c:pt>
                <c:pt idx="3289">
                  <c:v>32.672973624998122</c:v>
                </c:pt>
                <c:pt idx="3290">
                  <c:v>32.682905624998966</c:v>
                </c:pt>
                <c:pt idx="3291">
                  <c:v>32.692837624999811</c:v>
                </c:pt>
                <c:pt idx="3292">
                  <c:v>32.702768624993041</c:v>
                </c:pt>
                <c:pt idx="3293">
                  <c:v>32.712701750002452</c:v>
                </c:pt>
                <c:pt idx="3294">
                  <c:v>32.722633750003297</c:v>
                </c:pt>
                <c:pt idx="3295">
                  <c:v>32.732565750004142</c:v>
                </c:pt>
                <c:pt idx="3296">
                  <c:v>32.742496749997372</c:v>
                </c:pt>
                <c:pt idx="3297">
                  <c:v>32.752428749998217</c:v>
                </c:pt>
                <c:pt idx="3298">
                  <c:v>32.762360749999061</c:v>
                </c:pt>
                <c:pt idx="3299">
                  <c:v>32.772291750006843</c:v>
                </c:pt>
                <c:pt idx="3300">
                  <c:v>32.782223749993136</c:v>
                </c:pt>
                <c:pt idx="3301">
                  <c:v>32.792155749993981</c:v>
                </c:pt>
                <c:pt idx="3302">
                  <c:v>32.802087749994826</c:v>
                </c:pt>
                <c:pt idx="3303">
                  <c:v>32.812018750002608</c:v>
                </c:pt>
                <c:pt idx="3304">
                  <c:v>32.821950750003452</c:v>
                </c:pt>
                <c:pt idx="3305">
                  <c:v>32.831882750004297</c:v>
                </c:pt>
                <c:pt idx="3306">
                  <c:v>32.841814750005142</c:v>
                </c:pt>
                <c:pt idx="3307">
                  <c:v>32.851745749998372</c:v>
                </c:pt>
                <c:pt idx="3308">
                  <c:v>32.861677749999217</c:v>
                </c:pt>
                <c:pt idx="3309">
                  <c:v>32.871609750000061</c:v>
                </c:pt>
                <c:pt idx="3310">
                  <c:v>32.881541750000906</c:v>
                </c:pt>
                <c:pt idx="3311">
                  <c:v>32.891472749994136</c:v>
                </c:pt>
                <c:pt idx="3312">
                  <c:v>32.901404749994981</c:v>
                </c:pt>
                <c:pt idx="3313">
                  <c:v>32.911336749995826</c:v>
                </c:pt>
                <c:pt idx="3314">
                  <c:v>32.921267750003608</c:v>
                </c:pt>
                <c:pt idx="3315">
                  <c:v>32.931199750004453</c:v>
                </c:pt>
                <c:pt idx="3316">
                  <c:v>32.941131750005297</c:v>
                </c:pt>
                <c:pt idx="3317">
                  <c:v>32.951063750006142</c:v>
                </c:pt>
                <c:pt idx="3318">
                  <c:v>32.960994749999372</c:v>
                </c:pt>
                <c:pt idx="3319">
                  <c:v>32.970926750000217</c:v>
                </c:pt>
                <c:pt idx="3320">
                  <c:v>32.980858750001062</c:v>
                </c:pt>
                <c:pt idx="3321">
                  <c:v>32.990790750001906</c:v>
                </c:pt>
                <c:pt idx="3322">
                  <c:v>33.000721749995137</c:v>
                </c:pt>
                <c:pt idx="3323">
                  <c:v>33.010653749995981</c:v>
                </c:pt>
                <c:pt idx="3324">
                  <c:v>33.020585749996826</c:v>
                </c:pt>
                <c:pt idx="3325">
                  <c:v>33.030516750004608</c:v>
                </c:pt>
                <c:pt idx="3326">
                  <c:v>33.040448750005453</c:v>
                </c:pt>
                <c:pt idx="3327">
                  <c:v>33.050380750006298</c:v>
                </c:pt>
                <c:pt idx="3328">
                  <c:v>33.060312750007142</c:v>
                </c:pt>
                <c:pt idx="3329">
                  <c:v>33.070243750000373</c:v>
                </c:pt>
                <c:pt idx="3330">
                  <c:v>33.080175750001217</c:v>
                </c:pt>
                <c:pt idx="3331">
                  <c:v>33.090107750002062</c:v>
                </c:pt>
                <c:pt idx="3332">
                  <c:v>33.100039750002907</c:v>
                </c:pt>
                <c:pt idx="3333">
                  <c:v>33.109970749996137</c:v>
                </c:pt>
                <c:pt idx="3334">
                  <c:v>33.119902749996982</c:v>
                </c:pt>
                <c:pt idx="3335">
                  <c:v>33.129834749997826</c:v>
                </c:pt>
                <c:pt idx="3336">
                  <c:v>33.139766749998671</c:v>
                </c:pt>
                <c:pt idx="3337">
                  <c:v>33.149697750006453</c:v>
                </c:pt>
                <c:pt idx="3338">
                  <c:v>33.159629750007298</c:v>
                </c:pt>
                <c:pt idx="3339">
                  <c:v>33.169561749993591</c:v>
                </c:pt>
                <c:pt idx="3340">
                  <c:v>33.179492750001373</c:v>
                </c:pt>
                <c:pt idx="3341">
                  <c:v>33.189424750002217</c:v>
                </c:pt>
                <c:pt idx="3342">
                  <c:v>33.199356750003062</c:v>
                </c:pt>
                <c:pt idx="3343">
                  <c:v>33.209288750003907</c:v>
                </c:pt>
                <c:pt idx="3344">
                  <c:v>33.219219749997137</c:v>
                </c:pt>
                <c:pt idx="3345">
                  <c:v>33.229151749997982</c:v>
                </c:pt>
                <c:pt idx="3346">
                  <c:v>33.239083749998827</c:v>
                </c:pt>
                <c:pt idx="3347">
                  <c:v>33.249015749999671</c:v>
                </c:pt>
                <c:pt idx="3348">
                  <c:v>33.258946749992901</c:v>
                </c:pt>
                <c:pt idx="3349">
                  <c:v>33.268878749993746</c:v>
                </c:pt>
                <c:pt idx="3350">
                  <c:v>33.278810749994591</c:v>
                </c:pt>
                <c:pt idx="3351">
                  <c:v>33.288742749995436</c:v>
                </c:pt>
                <c:pt idx="3352">
                  <c:v>33.298673750003218</c:v>
                </c:pt>
                <c:pt idx="3353">
                  <c:v>33.308605750004062</c:v>
                </c:pt>
                <c:pt idx="3354">
                  <c:v>33.318537750004907</c:v>
                </c:pt>
                <c:pt idx="3355">
                  <c:v>33.328468749998137</c:v>
                </c:pt>
                <c:pt idx="3356">
                  <c:v>33.338400749998982</c:v>
                </c:pt>
                <c:pt idx="3357">
                  <c:v>33.348332749999827</c:v>
                </c:pt>
                <c:pt idx="3358">
                  <c:v>33.358264750000671</c:v>
                </c:pt>
                <c:pt idx="3359">
                  <c:v>33.368195749993902</c:v>
                </c:pt>
                <c:pt idx="3360">
                  <c:v>33.378127749994746</c:v>
                </c:pt>
                <c:pt idx="3361">
                  <c:v>33.388059749995591</c:v>
                </c:pt>
                <c:pt idx="3362">
                  <c:v>33.397991749996436</c:v>
                </c:pt>
                <c:pt idx="3363">
                  <c:v>33.407922750004218</c:v>
                </c:pt>
                <c:pt idx="3364">
                  <c:v>33.417854750005063</c:v>
                </c:pt>
                <c:pt idx="3365">
                  <c:v>33.427786750005907</c:v>
                </c:pt>
                <c:pt idx="3366">
                  <c:v>33.437717749999138</c:v>
                </c:pt>
                <c:pt idx="3367">
                  <c:v>33.447649749999982</c:v>
                </c:pt>
                <c:pt idx="3368">
                  <c:v>33.457581750000827</c:v>
                </c:pt>
                <c:pt idx="3369">
                  <c:v>33.467513750001672</c:v>
                </c:pt>
                <c:pt idx="3370">
                  <c:v>33.477444749994902</c:v>
                </c:pt>
                <c:pt idx="3371">
                  <c:v>33.487376749995747</c:v>
                </c:pt>
                <c:pt idx="3372">
                  <c:v>33.497308749996591</c:v>
                </c:pt>
                <c:pt idx="3373">
                  <c:v>33.507240749997436</c:v>
                </c:pt>
                <c:pt idx="3374">
                  <c:v>33.517171750005218</c:v>
                </c:pt>
                <c:pt idx="3375">
                  <c:v>33.527103750006063</c:v>
                </c:pt>
                <c:pt idx="3376">
                  <c:v>33.537035750006908</c:v>
                </c:pt>
                <c:pt idx="3377">
                  <c:v>33.5469677499932</c:v>
                </c:pt>
                <c:pt idx="3378">
                  <c:v>33.556898750000983</c:v>
                </c:pt>
                <c:pt idx="3379">
                  <c:v>33.566830750001827</c:v>
                </c:pt>
                <c:pt idx="3380">
                  <c:v>33.576762750002672</c:v>
                </c:pt>
                <c:pt idx="3381">
                  <c:v>33.586694750003517</c:v>
                </c:pt>
                <c:pt idx="3382">
                  <c:v>33.596625749996747</c:v>
                </c:pt>
                <c:pt idx="3383">
                  <c:v>33.606557749997592</c:v>
                </c:pt>
                <c:pt idx="3384">
                  <c:v>33.616489749998436</c:v>
                </c:pt>
                <c:pt idx="3385">
                  <c:v>33.626421749999281</c:v>
                </c:pt>
                <c:pt idx="3386">
                  <c:v>33.636352750007063</c:v>
                </c:pt>
                <c:pt idx="3387">
                  <c:v>33.646284749993356</c:v>
                </c:pt>
                <c:pt idx="3388">
                  <c:v>33.656216749994201</c:v>
                </c:pt>
                <c:pt idx="3389">
                  <c:v>33.666147750001983</c:v>
                </c:pt>
                <c:pt idx="3390">
                  <c:v>33.676079750002827</c:v>
                </c:pt>
                <c:pt idx="3391">
                  <c:v>33.686011750003672</c:v>
                </c:pt>
                <c:pt idx="3392">
                  <c:v>33.695943750004517</c:v>
                </c:pt>
                <c:pt idx="3393">
                  <c:v>33.705873500002781</c:v>
                </c:pt>
                <c:pt idx="3394">
                  <c:v>33.715805500003626</c:v>
                </c:pt>
                <c:pt idx="3395">
                  <c:v>33.72573750000447</c:v>
                </c:pt>
                <c:pt idx="3396">
                  <c:v>33.735669500005315</c:v>
                </c:pt>
                <c:pt idx="3397">
                  <c:v>33.745600499998545</c:v>
                </c:pt>
                <c:pt idx="3398">
                  <c:v>33.75553249999939</c:v>
                </c:pt>
                <c:pt idx="3399">
                  <c:v>33.765464500000235</c:v>
                </c:pt>
                <c:pt idx="3400">
                  <c:v>33.775396500001079</c:v>
                </c:pt>
                <c:pt idx="3401">
                  <c:v>33.78532749999431</c:v>
                </c:pt>
                <c:pt idx="3402">
                  <c:v>33.795259499995154</c:v>
                </c:pt>
                <c:pt idx="3403">
                  <c:v>33.805191499995999</c:v>
                </c:pt>
                <c:pt idx="3404">
                  <c:v>33.815122500003781</c:v>
                </c:pt>
                <c:pt idx="3405">
                  <c:v>33.825054500004626</c:v>
                </c:pt>
                <c:pt idx="3406">
                  <c:v>33.834986500005471</c:v>
                </c:pt>
                <c:pt idx="3407">
                  <c:v>33.844918500006315</c:v>
                </c:pt>
                <c:pt idx="3408">
                  <c:v>33.854849499999546</c:v>
                </c:pt>
                <c:pt idx="3409">
                  <c:v>33.86478150000039</c:v>
                </c:pt>
                <c:pt idx="3410">
                  <c:v>33.874713500001235</c:v>
                </c:pt>
                <c:pt idx="3411">
                  <c:v>33.88464550000208</c:v>
                </c:pt>
                <c:pt idx="3412">
                  <c:v>33.89457649999531</c:v>
                </c:pt>
                <c:pt idx="3413">
                  <c:v>33.904508499996155</c:v>
                </c:pt>
                <c:pt idx="3414">
                  <c:v>33.914440499996999</c:v>
                </c:pt>
                <c:pt idx="3415">
                  <c:v>33.924372499997844</c:v>
                </c:pt>
                <c:pt idx="3416">
                  <c:v>33.934303500005626</c:v>
                </c:pt>
                <c:pt idx="3417">
                  <c:v>33.944235500006471</c:v>
                </c:pt>
                <c:pt idx="3418">
                  <c:v>33.954167500007316</c:v>
                </c:pt>
                <c:pt idx="3419">
                  <c:v>33.964098500000546</c:v>
                </c:pt>
                <c:pt idx="3420">
                  <c:v>33.97403050000139</c:v>
                </c:pt>
                <c:pt idx="3421">
                  <c:v>33.983962500002235</c:v>
                </c:pt>
                <c:pt idx="3422">
                  <c:v>33.99389450000308</c:v>
                </c:pt>
                <c:pt idx="3423">
                  <c:v>34.00382549999631</c:v>
                </c:pt>
                <c:pt idx="3424">
                  <c:v>34.013757499997155</c:v>
                </c:pt>
                <c:pt idx="3425">
                  <c:v>34.023689499998</c:v>
                </c:pt>
                <c:pt idx="3426">
                  <c:v>34.033621499998844</c:v>
                </c:pt>
                <c:pt idx="3427">
                  <c:v>34.043552500006626</c:v>
                </c:pt>
                <c:pt idx="3428">
                  <c:v>34.053484499992919</c:v>
                </c:pt>
                <c:pt idx="3429">
                  <c:v>34.063416499993764</c:v>
                </c:pt>
                <c:pt idx="3430">
                  <c:v>34.073348499994609</c:v>
                </c:pt>
                <c:pt idx="3431">
                  <c:v>34.083279500002391</c:v>
                </c:pt>
                <c:pt idx="3432">
                  <c:v>34.093211500003235</c:v>
                </c:pt>
                <c:pt idx="3433">
                  <c:v>34.10314350000408</c:v>
                </c:pt>
                <c:pt idx="3434">
                  <c:v>34.11307449999731</c:v>
                </c:pt>
                <c:pt idx="3435">
                  <c:v>34.123006499998155</c:v>
                </c:pt>
                <c:pt idx="3436">
                  <c:v>34.132938499999</c:v>
                </c:pt>
                <c:pt idx="3437">
                  <c:v>34.142870499999844</c:v>
                </c:pt>
                <c:pt idx="3438">
                  <c:v>34.152801499993075</c:v>
                </c:pt>
                <c:pt idx="3439">
                  <c:v>34.162733499993919</c:v>
                </c:pt>
                <c:pt idx="3440">
                  <c:v>34.172665499994764</c:v>
                </c:pt>
                <c:pt idx="3441">
                  <c:v>34.182597499995609</c:v>
                </c:pt>
                <c:pt idx="3442">
                  <c:v>34.192528500003391</c:v>
                </c:pt>
                <c:pt idx="3443">
                  <c:v>34.202460500004236</c:v>
                </c:pt>
                <c:pt idx="3444">
                  <c:v>34.21239250000508</c:v>
                </c:pt>
                <c:pt idx="3445">
                  <c:v>34.222324500005925</c:v>
                </c:pt>
                <c:pt idx="3446">
                  <c:v>34.232255499999155</c:v>
                </c:pt>
                <c:pt idx="3447">
                  <c:v>34.2421875</c:v>
                </c:pt>
                <c:pt idx="3448">
                  <c:v>34.252119500000845</c:v>
                </c:pt>
                <c:pt idx="3449">
                  <c:v>34.262051500001689</c:v>
                </c:pt>
                <c:pt idx="3450">
                  <c:v>34.27198249999492</c:v>
                </c:pt>
                <c:pt idx="3451">
                  <c:v>34.281914499995764</c:v>
                </c:pt>
                <c:pt idx="3452">
                  <c:v>34.291846499996609</c:v>
                </c:pt>
                <c:pt idx="3453">
                  <c:v>34.301778499997454</c:v>
                </c:pt>
                <c:pt idx="3454">
                  <c:v>34.311709500005236</c:v>
                </c:pt>
                <c:pt idx="3455">
                  <c:v>34.321641500006081</c:v>
                </c:pt>
                <c:pt idx="3456">
                  <c:v>34.331573500006925</c:v>
                </c:pt>
                <c:pt idx="3457">
                  <c:v>34.341504500000156</c:v>
                </c:pt>
                <c:pt idx="3458">
                  <c:v>34.351436500001</c:v>
                </c:pt>
                <c:pt idx="3459">
                  <c:v>34.361368500001845</c:v>
                </c:pt>
                <c:pt idx="3460">
                  <c:v>34.37130050000269</c:v>
                </c:pt>
                <c:pt idx="3461">
                  <c:v>34.38123149999592</c:v>
                </c:pt>
                <c:pt idx="3462">
                  <c:v>34.391163499996765</c:v>
                </c:pt>
                <c:pt idx="3463">
                  <c:v>34.401095499997609</c:v>
                </c:pt>
                <c:pt idx="3464">
                  <c:v>34.411027499998454</c:v>
                </c:pt>
                <c:pt idx="3465">
                  <c:v>34.420958500006236</c:v>
                </c:pt>
                <c:pt idx="3466">
                  <c:v>34.430890500007081</c:v>
                </c:pt>
                <c:pt idx="3467">
                  <c:v>34.440822499993374</c:v>
                </c:pt>
                <c:pt idx="3468">
                  <c:v>34.450754499994218</c:v>
                </c:pt>
                <c:pt idx="3469">
                  <c:v>34.460685500002</c:v>
                </c:pt>
                <c:pt idx="3470">
                  <c:v>34.470617500002845</c:v>
                </c:pt>
                <c:pt idx="3471">
                  <c:v>34.48054950000369</c:v>
                </c:pt>
                <c:pt idx="3472">
                  <c:v>34.490481500004535</c:v>
                </c:pt>
                <c:pt idx="3473">
                  <c:v>34.500412499997765</c:v>
                </c:pt>
                <c:pt idx="3474">
                  <c:v>34.51034449999861</c:v>
                </c:pt>
                <c:pt idx="3475">
                  <c:v>34.520276499999454</c:v>
                </c:pt>
                <c:pt idx="3476">
                  <c:v>34.530207500007236</c:v>
                </c:pt>
                <c:pt idx="3477">
                  <c:v>34.540139499993529</c:v>
                </c:pt>
                <c:pt idx="3478">
                  <c:v>34.550071499994374</c:v>
                </c:pt>
                <c:pt idx="3479">
                  <c:v>34.560003499995219</c:v>
                </c:pt>
                <c:pt idx="3480">
                  <c:v>34.569934500003001</c:v>
                </c:pt>
                <c:pt idx="3481">
                  <c:v>34.579866500003845</c:v>
                </c:pt>
                <c:pt idx="3482">
                  <c:v>34.58979850000469</c:v>
                </c:pt>
                <c:pt idx="3483">
                  <c:v>34.599730500005535</c:v>
                </c:pt>
                <c:pt idx="3484">
                  <c:v>34.609661499998765</c:v>
                </c:pt>
                <c:pt idx="3485">
                  <c:v>34.61959349999961</c:v>
                </c:pt>
                <c:pt idx="3486">
                  <c:v>34.629525500000454</c:v>
                </c:pt>
                <c:pt idx="3487">
                  <c:v>34.639457500001299</c:v>
                </c:pt>
                <c:pt idx="3488">
                  <c:v>34.649388499994529</c:v>
                </c:pt>
                <c:pt idx="3489">
                  <c:v>34.659320499995374</c:v>
                </c:pt>
                <c:pt idx="3490">
                  <c:v>34.669252499996219</c:v>
                </c:pt>
                <c:pt idx="3491">
                  <c:v>34.679184499997064</c:v>
                </c:pt>
                <c:pt idx="3492">
                  <c:v>34.689115500004846</c:v>
                </c:pt>
                <c:pt idx="3493">
                  <c:v>34.69904750000569</c:v>
                </c:pt>
                <c:pt idx="3494">
                  <c:v>34.70897966666962</c:v>
                </c:pt>
                <c:pt idx="3495">
                  <c:v>34.71891066666285</c:v>
                </c:pt>
                <c:pt idx="3496">
                  <c:v>34.728842666663695</c:v>
                </c:pt>
                <c:pt idx="3497">
                  <c:v>34.73877466666454</c:v>
                </c:pt>
                <c:pt idx="3498">
                  <c:v>34.748706666665385</c:v>
                </c:pt>
                <c:pt idx="3499">
                  <c:v>34.758637666673167</c:v>
                </c:pt>
                <c:pt idx="3500">
                  <c:v>34.768569666674011</c:v>
                </c:pt>
                <c:pt idx="3501">
                  <c:v>34.778501666660304</c:v>
                </c:pt>
                <c:pt idx="3502">
                  <c:v>34.788433666661149</c:v>
                </c:pt>
                <c:pt idx="3503">
                  <c:v>34.798364666668931</c:v>
                </c:pt>
                <c:pt idx="3504">
                  <c:v>34.808296666669776</c:v>
                </c:pt>
                <c:pt idx="3505">
                  <c:v>34.81822866667062</c:v>
                </c:pt>
                <c:pt idx="3506">
                  <c:v>34.828160666671465</c:v>
                </c:pt>
                <c:pt idx="3507">
                  <c:v>34.838091666664695</c:v>
                </c:pt>
                <c:pt idx="3508">
                  <c:v>34.84802366666554</c:v>
                </c:pt>
                <c:pt idx="3509">
                  <c:v>34.857955666666385</c:v>
                </c:pt>
                <c:pt idx="3510">
                  <c:v>34.867887666667229</c:v>
                </c:pt>
                <c:pt idx="3511">
                  <c:v>34.87781866666046</c:v>
                </c:pt>
                <c:pt idx="3512">
                  <c:v>34.887750666661304</c:v>
                </c:pt>
                <c:pt idx="3513">
                  <c:v>34.897682666662149</c:v>
                </c:pt>
                <c:pt idx="3514">
                  <c:v>34.907614666662994</c:v>
                </c:pt>
                <c:pt idx="3515">
                  <c:v>34.917545666670776</c:v>
                </c:pt>
                <c:pt idx="3516">
                  <c:v>34.927477666671621</c:v>
                </c:pt>
                <c:pt idx="3517">
                  <c:v>34.937409666672465</c:v>
                </c:pt>
                <c:pt idx="3518">
                  <c:v>34.94734166667331</c:v>
                </c:pt>
                <c:pt idx="3519">
                  <c:v>34.95727266666654</c:v>
                </c:pt>
                <c:pt idx="3520">
                  <c:v>34.967204666667385</c:v>
                </c:pt>
                <c:pt idx="3521">
                  <c:v>34.97713666666823</c:v>
                </c:pt>
                <c:pt idx="3522">
                  <c:v>34.98706766666146</c:v>
                </c:pt>
                <c:pt idx="3523">
                  <c:v>34.996999666662305</c:v>
                </c:pt>
                <c:pt idx="3524">
                  <c:v>35.006931666663149</c:v>
                </c:pt>
                <c:pt idx="3525">
                  <c:v>35.016863666663994</c:v>
                </c:pt>
                <c:pt idx="3526">
                  <c:v>35.026794666671776</c:v>
                </c:pt>
                <c:pt idx="3527">
                  <c:v>35.036726666672621</c:v>
                </c:pt>
                <c:pt idx="3528">
                  <c:v>35.046658666673466</c:v>
                </c:pt>
                <c:pt idx="3529">
                  <c:v>35.056590666659758</c:v>
                </c:pt>
                <c:pt idx="3530">
                  <c:v>35.066521666667541</c:v>
                </c:pt>
                <c:pt idx="3531">
                  <c:v>35.076453666668385</c:v>
                </c:pt>
                <c:pt idx="3532">
                  <c:v>35.08638566666923</c:v>
                </c:pt>
                <c:pt idx="3533">
                  <c:v>35.096317666670075</c:v>
                </c:pt>
                <c:pt idx="3534">
                  <c:v>35.106248666663305</c:v>
                </c:pt>
                <c:pt idx="3535">
                  <c:v>35.11618066666415</c:v>
                </c:pt>
                <c:pt idx="3536">
                  <c:v>35.126112666664994</c:v>
                </c:pt>
                <c:pt idx="3537">
                  <c:v>35.136044666665839</c:v>
                </c:pt>
                <c:pt idx="3538">
                  <c:v>35.145975666673621</c:v>
                </c:pt>
                <c:pt idx="3539">
                  <c:v>35.155907666659914</c:v>
                </c:pt>
                <c:pt idx="3540">
                  <c:v>35.165839666660759</c:v>
                </c:pt>
                <c:pt idx="3541">
                  <c:v>35.175771666661603</c:v>
                </c:pt>
                <c:pt idx="3542">
                  <c:v>35.185702666669386</c:v>
                </c:pt>
                <c:pt idx="3543">
                  <c:v>35.19563466667023</c:v>
                </c:pt>
                <c:pt idx="3544">
                  <c:v>35.205566666671075</c:v>
                </c:pt>
                <c:pt idx="3545">
                  <c:v>35.215497666664305</c:v>
                </c:pt>
                <c:pt idx="3546">
                  <c:v>35.22542966666515</c:v>
                </c:pt>
                <c:pt idx="3547">
                  <c:v>35.235361666665995</c:v>
                </c:pt>
                <c:pt idx="3548">
                  <c:v>35.245293666666839</c:v>
                </c:pt>
                <c:pt idx="3549">
                  <c:v>35.255224666660069</c:v>
                </c:pt>
                <c:pt idx="3550">
                  <c:v>35.265156666660914</c:v>
                </c:pt>
                <c:pt idx="3551">
                  <c:v>35.275088666661759</c:v>
                </c:pt>
                <c:pt idx="3552">
                  <c:v>35.285020666662604</c:v>
                </c:pt>
                <c:pt idx="3553">
                  <c:v>35.294951666670386</c:v>
                </c:pt>
                <c:pt idx="3554">
                  <c:v>35.30488366667123</c:v>
                </c:pt>
                <c:pt idx="3555">
                  <c:v>35.314815666672075</c:v>
                </c:pt>
                <c:pt idx="3556">
                  <c:v>35.32474766667292</c:v>
                </c:pt>
                <c:pt idx="3557">
                  <c:v>35.33467866666615</c:v>
                </c:pt>
                <c:pt idx="3558">
                  <c:v>35.344610666666995</c:v>
                </c:pt>
                <c:pt idx="3559">
                  <c:v>35.35454266666784</c:v>
                </c:pt>
                <c:pt idx="3560">
                  <c:v>35.364474666668684</c:v>
                </c:pt>
                <c:pt idx="3561">
                  <c:v>35.374405666661914</c:v>
                </c:pt>
                <c:pt idx="3562">
                  <c:v>35.384337666662759</c:v>
                </c:pt>
                <c:pt idx="3563">
                  <c:v>35.394269666663604</c:v>
                </c:pt>
                <c:pt idx="3564">
                  <c:v>35.404201666664449</c:v>
                </c:pt>
                <c:pt idx="3565">
                  <c:v>35.414132666672231</c:v>
                </c:pt>
                <c:pt idx="3566">
                  <c:v>35.424064666673075</c:v>
                </c:pt>
                <c:pt idx="3567">
                  <c:v>35.43399666667392</c:v>
                </c:pt>
                <c:pt idx="3568">
                  <c:v>35.443928666660213</c:v>
                </c:pt>
                <c:pt idx="3569">
                  <c:v>35.453859666667995</c:v>
                </c:pt>
                <c:pt idx="3570">
                  <c:v>35.46379166666884</c:v>
                </c:pt>
                <c:pt idx="3571">
                  <c:v>35.473723666669684</c:v>
                </c:pt>
                <c:pt idx="3572">
                  <c:v>35.483655666670529</c:v>
                </c:pt>
                <c:pt idx="3573">
                  <c:v>35.493586666663759</c:v>
                </c:pt>
                <c:pt idx="3574">
                  <c:v>35.503518666664604</c:v>
                </c:pt>
                <c:pt idx="3575">
                  <c:v>35.513450666665449</c:v>
                </c:pt>
                <c:pt idx="3576">
                  <c:v>35.523381666673231</c:v>
                </c:pt>
                <c:pt idx="3577">
                  <c:v>35.533313666659524</c:v>
                </c:pt>
                <c:pt idx="3578">
                  <c:v>35.543245666660368</c:v>
                </c:pt>
                <c:pt idx="3579">
                  <c:v>35.553177666661213</c:v>
                </c:pt>
                <c:pt idx="3580">
                  <c:v>35.563108666668995</c:v>
                </c:pt>
                <c:pt idx="3581">
                  <c:v>35.57304066666984</c:v>
                </c:pt>
                <c:pt idx="3582">
                  <c:v>35.582972666670685</c:v>
                </c:pt>
                <c:pt idx="3583">
                  <c:v>35.592904666671529</c:v>
                </c:pt>
                <c:pt idx="3584">
                  <c:v>35.60283566666476</c:v>
                </c:pt>
                <c:pt idx="3585">
                  <c:v>35.612767666665604</c:v>
                </c:pt>
                <c:pt idx="3586">
                  <c:v>35.622699666666449</c:v>
                </c:pt>
                <c:pt idx="3587">
                  <c:v>35.632631666667294</c:v>
                </c:pt>
                <c:pt idx="3588">
                  <c:v>35.642562666660524</c:v>
                </c:pt>
                <c:pt idx="3589">
                  <c:v>35.652494666661369</c:v>
                </c:pt>
                <c:pt idx="3590">
                  <c:v>35.662426666662213</c:v>
                </c:pt>
                <c:pt idx="3591">
                  <c:v>35.672358666663058</c:v>
                </c:pt>
                <c:pt idx="3592">
                  <c:v>35.68228966667084</c:v>
                </c:pt>
                <c:pt idx="3593">
                  <c:v>35.692221666671685</c:v>
                </c:pt>
                <c:pt idx="3594">
                  <c:v>35.70215366667253</c:v>
                </c:pt>
                <c:pt idx="3595">
                  <c:v>35.712086416664533</c:v>
                </c:pt>
                <c:pt idx="3596">
                  <c:v>35.722017416672315</c:v>
                </c:pt>
                <c:pt idx="3597">
                  <c:v>35.73194941667316</c:v>
                </c:pt>
                <c:pt idx="3598">
                  <c:v>35.741881416674005</c:v>
                </c:pt>
                <c:pt idx="3599">
                  <c:v>35.751813416660298</c:v>
                </c:pt>
                <c:pt idx="3600">
                  <c:v>35.76174441666808</c:v>
                </c:pt>
                <c:pt idx="3601">
                  <c:v>35.771676416668925</c:v>
                </c:pt>
                <c:pt idx="3602">
                  <c:v>35.781608416669769</c:v>
                </c:pt>
                <c:pt idx="3603">
                  <c:v>35.791539416662999</c:v>
                </c:pt>
                <c:pt idx="3604">
                  <c:v>35.801471416663844</c:v>
                </c:pt>
                <c:pt idx="3605">
                  <c:v>35.811403416664689</c:v>
                </c:pt>
                <c:pt idx="3606">
                  <c:v>35.821335416665534</c:v>
                </c:pt>
                <c:pt idx="3607">
                  <c:v>35.831266416673316</c:v>
                </c:pt>
                <c:pt idx="3608">
                  <c:v>35.841198416659608</c:v>
                </c:pt>
                <c:pt idx="3609">
                  <c:v>35.851130416660453</c:v>
                </c:pt>
                <c:pt idx="3610">
                  <c:v>35.861062416661298</c:v>
                </c:pt>
                <c:pt idx="3611">
                  <c:v>35.87099341666908</c:v>
                </c:pt>
                <c:pt idx="3612">
                  <c:v>35.880925416669925</c:v>
                </c:pt>
                <c:pt idx="3613">
                  <c:v>35.890857416670769</c:v>
                </c:pt>
                <c:pt idx="3614">
                  <c:v>35.900789416671614</c:v>
                </c:pt>
                <c:pt idx="3615">
                  <c:v>35.910720416664844</c:v>
                </c:pt>
                <c:pt idx="3616">
                  <c:v>35.920652416665689</c:v>
                </c:pt>
                <c:pt idx="3617">
                  <c:v>35.930584416666534</c:v>
                </c:pt>
                <c:pt idx="3618">
                  <c:v>35.940516416667379</c:v>
                </c:pt>
                <c:pt idx="3619">
                  <c:v>35.950447416660609</c:v>
                </c:pt>
                <c:pt idx="3620">
                  <c:v>35.960379416661453</c:v>
                </c:pt>
                <c:pt idx="3621">
                  <c:v>35.970311416662298</c:v>
                </c:pt>
                <c:pt idx="3622">
                  <c:v>35.980243416663143</c:v>
                </c:pt>
                <c:pt idx="3623">
                  <c:v>35.990174416670925</c:v>
                </c:pt>
                <c:pt idx="3624">
                  <c:v>36.00010641667177</c:v>
                </c:pt>
                <c:pt idx="3625">
                  <c:v>36.010038416672614</c:v>
                </c:pt>
                <c:pt idx="3626">
                  <c:v>36.019970416673459</c:v>
                </c:pt>
                <c:pt idx="3627">
                  <c:v>36.029901416666689</c:v>
                </c:pt>
                <c:pt idx="3628">
                  <c:v>36.039833416667534</c:v>
                </c:pt>
                <c:pt idx="3629">
                  <c:v>36.049765416668379</c:v>
                </c:pt>
                <c:pt idx="3630">
                  <c:v>36.059697416669223</c:v>
                </c:pt>
                <c:pt idx="3631">
                  <c:v>36.069628416662454</c:v>
                </c:pt>
                <c:pt idx="3632">
                  <c:v>36.079560416663298</c:v>
                </c:pt>
                <c:pt idx="3633">
                  <c:v>36.089492416664143</c:v>
                </c:pt>
                <c:pt idx="3634">
                  <c:v>36.099424416664988</c:v>
                </c:pt>
                <c:pt idx="3635">
                  <c:v>36.10935541667277</c:v>
                </c:pt>
                <c:pt idx="3636">
                  <c:v>36.119287416673615</c:v>
                </c:pt>
                <c:pt idx="3637">
                  <c:v>36.129219416659907</c:v>
                </c:pt>
                <c:pt idx="3638">
                  <c:v>36.139151416660752</c:v>
                </c:pt>
                <c:pt idx="3639">
                  <c:v>36.149082416668534</c:v>
                </c:pt>
                <c:pt idx="3640">
                  <c:v>36.159014416669379</c:v>
                </c:pt>
                <c:pt idx="3641">
                  <c:v>36.168946416670224</c:v>
                </c:pt>
                <c:pt idx="3642">
                  <c:v>36.178878416671068</c:v>
                </c:pt>
                <c:pt idx="3643">
                  <c:v>36.188809416664299</c:v>
                </c:pt>
                <c:pt idx="3644">
                  <c:v>36.198741416665143</c:v>
                </c:pt>
                <c:pt idx="3645">
                  <c:v>36.208673416665988</c:v>
                </c:pt>
                <c:pt idx="3646">
                  <c:v>36.21860441667377</c:v>
                </c:pt>
                <c:pt idx="3647">
                  <c:v>36.228536416660063</c:v>
                </c:pt>
                <c:pt idx="3648">
                  <c:v>36.238468416660908</c:v>
                </c:pt>
                <c:pt idx="3649">
                  <c:v>36.248400416661752</c:v>
                </c:pt>
                <c:pt idx="3650">
                  <c:v>36.258331416669535</c:v>
                </c:pt>
                <c:pt idx="3651">
                  <c:v>36.268263416670379</c:v>
                </c:pt>
                <c:pt idx="3652">
                  <c:v>36.278195416671224</c:v>
                </c:pt>
                <c:pt idx="3653">
                  <c:v>36.288127416672069</c:v>
                </c:pt>
                <c:pt idx="3654">
                  <c:v>36.298058416665299</c:v>
                </c:pt>
                <c:pt idx="3655">
                  <c:v>36.307990416666144</c:v>
                </c:pt>
                <c:pt idx="3656">
                  <c:v>36.317922416666988</c:v>
                </c:pt>
                <c:pt idx="3657">
                  <c:v>36.327854416667833</c:v>
                </c:pt>
                <c:pt idx="3658">
                  <c:v>36.337785416661063</c:v>
                </c:pt>
                <c:pt idx="3659">
                  <c:v>36.347717416661908</c:v>
                </c:pt>
                <c:pt idx="3660">
                  <c:v>36.357649416662753</c:v>
                </c:pt>
                <c:pt idx="3661">
                  <c:v>36.367581416663597</c:v>
                </c:pt>
                <c:pt idx="3662">
                  <c:v>36.377512416671379</c:v>
                </c:pt>
                <c:pt idx="3663">
                  <c:v>36.387444416672224</c:v>
                </c:pt>
                <c:pt idx="3664">
                  <c:v>36.397376416673069</c:v>
                </c:pt>
                <c:pt idx="3665">
                  <c:v>36.407308416673914</c:v>
                </c:pt>
                <c:pt idx="3666">
                  <c:v>36.417239416667144</c:v>
                </c:pt>
                <c:pt idx="3667">
                  <c:v>36.427171416667989</c:v>
                </c:pt>
                <c:pt idx="3668">
                  <c:v>36.437103416668833</c:v>
                </c:pt>
                <c:pt idx="3669">
                  <c:v>36.447035416669678</c:v>
                </c:pt>
                <c:pt idx="3670">
                  <c:v>36.456966416662908</c:v>
                </c:pt>
                <c:pt idx="3671">
                  <c:v>36.466898416663753</c:v>
                </c:pt>
                <c:pt idx="3672">
                  <c:v>36.476830416664598</c:v>
                </c:pt>
                <c:pt idx="3673">
                  <c:v>36.486762416665442</c:v>
                </c:pt>
                <c:pt idx="3674">
                  <c:v>36.496693416673224</c:v>
                </c:pt>
                <c:pt idx="3675">
                  <c:v>36.506625416659517</c:v>
                </c:pt>
                <c:pt idx="3676">
                  <c:v>36.516557416660362</c:v>
                </c:pt>
                <c:pt idx="3677">
                  <c:v>36.526489416661207</c:v>
                </c:pt>
                <c:pt idx="3678">
                  <c:v>36.536420416668989</c:v>
                </c:pt>
                <c:pt idx="3679">
                  <c:v>36.546352416669833</c:v>
                </c:pt>
                <c:pt idx="3680">
                  <c:v>36.556284416670678</c:v>
                </c:pt>
                <c:pt idx="3681">
                  <c:v>36.566216416671523</c:v>
                </c:pt>
                <c:pt idx="3682">
                  <c:v>36.576147416664753</c:v>
                </c:pt>
                <c:pt idx="3683">
                  <c:v>36.586079416665598</c:v>
                </c:pt>
                <c:pt idx="3684">
                  <c:v>36.596011416666443</c:v>
                </c:pt>
                <c:pt idx="3685">
                  <c:v>36.605943416667287</c:v>
                </c:pt>
                <c:pt idx="3686">
                  <c:v>36.615874416660517</c:v>
                </c:pt>
                <c:pt idx="3687">
                  <c:v>36.625806416661362</c:v>
                </c:pt>
                <c:pt idx="3688">
                  <c:v>36.635738416662207</c:v>
                </c:pt>
                <c:pt idx="3689">
                  <c:v>36.645670416663052</c:v>
                </c:pt>
                <c:pt idx="3690">
                  <c:v>36.655601416670834</c:v>
                </c:pt>
                <c:pt idx="3691">
                  <c:v>36.665533416671678</c:v>
                </c:pt>
                <c:pt idx="3692">
                  <c:v>36.675465416672523</c:v>
                </c:pt>
                <c:pt idx="3693">
                  <c:v>36.685397416673368</c:v>
                </c:pt>
                <c:pt idx="3694">
                  <c:v>36.695328416666598</c:v>
                </c:pt>
                <c:pt idx="3695">
                  <c:v>36.705260416667443</c:v>
                </c:pt>
                <c:pt idx="3696">
                  <c:v>36.715192041665432</c:v>
                </c:pt>
                <c:pt idx="3697">
                  <c:v>36.725124041666277</c:v>
                </c:pt>
                <c:pt idx="3698">
                  <c:v>36.735055041659507</c:v>
                </c:pt>
                <c:pt idx="3699">
                  <c:v>36.744987041660352</c:v>
                </c:pt>
                <c:pt idx="3700">
                  <c:v>36.754919041661196</c:v>
                </c:pt>
                <c:pt idx="3701">
                  <c:v>36.764851041662041</c:v>
                </c:pt>
                <c:pt idx="3702">
                  <c:v>36.774782041669823</c:v>
                </c:pt>
                <c:pt idx="3703">
                  <c:v>36.784714041670668</c:v>
                </c:pt>
                <c:pt idx="3704">
                  <c:v>36.794646041671513</c:v>
                </c:pt>
                <c:pt idx="3705">
                  <c:v>36.804578041672357</c:v>
                </c:pt>
                <c:pt idx="3706">
                  <c:v>36.814509041665588</c:v>
                </c:pt>
                <c:pt idx="3707">
                  <c:v>36.824441041666432</c:v>
                </c:pt>
                <c:pt idx="3708">
                  <c:v>36.834373041667277</c:v>
                </c:pt>
                <c:pt idx="3709">
                  <c:v>36.844305041668122</c:v>
                </c:pt>
                <c:pt idx="3710">
                  <c:v>36.854236041661352</c:v>
                </c:pt>
                <c:pt idx="3711">
                  <c:v>36.864168041662197</c:v>
                </c:pt>
                <c:pt idx="3712">
                  <c:v>36.874100041663041</c:v>
                </c:pt>
                <c:pt idx="3713">
                  <c:v>36.884032041663886</c:v>
                </c:pt>
                <c:pt idx="3714">
                  <c:v>36.893963041671668</c:v>
                </c:pt>
                <c:pt idx="3715">
                  <c:v>36.903895041672513</c:v>
                </c:pt>
                <c:pt idx="3716">
                  <c:v>36.913827041673358</c:v>
                </c:pt>
                <c:pt idx="3717">
                  <c:v>36.92375904165965</c:v>
                </c:pt>
                <c:pt idx="3718">
                  <c:v>36.933690041667433</c:v>
                </c:pt>
                <c:pt idx="3719">
                  <c:v>36.943622041668277</c:v>
                </c:pt>
                <c:pt idx="3720">
                  <c:v>36.953554041669122</c:v>
                </c:pt>
                <c:pt idx="3721">
                  <c:v>36.963485041662352</c:v>
                </c:pt>
                <c:pt idx="3722">
                  <c:v>36.973417041663197</c:v>
                </c:pt>
                <c:pt idx="3723">
                  <c:v>36.983349041664042</c:v>
                </c:pt>
                <c:pt idx="3724">
                  <c:v>36.993281041664886</c:v>
                </c:pt>
                <c:pt idx="3725">
                  <c:v>37.003213041665731</c:v>
                </c:pt>
                <c:pt idx="3726">
                  <c:v>37.013144041673513</c:v>
                </c:pt>
                <c:pt idx="3727">
                  <c:v>37.023076041659806</c:v>
                </c:pt>
                <c:pt idx="3728">
                  <c:v>37.033008041660651</c:v>
                </c:pt>
                <c:pt idx="3729">
                  <c:v>37.042940041661495</c:v>
                </c:pt>
                <c:pt idx="3730">
                  <c:v>37.052871041669277</c:v>
                </c:pt>
                <c:pt idx="3731">
                  <c:v>37.062803041670122</c:v>
                </c:pt>
                <c:pt idx="3732">
                  <c:v>37.072735041670967</c:v>
                </c:pt>
                <c:pt idx="3733">
                  <c:v>37.082667041671812</c:v>
                </c:pt>
                <c:pt idx="3734">
                  <c:v>37.092598041665042</c:v>
                </c:pt>
                <c:pt idx="3735">
                  <c:v>37.102530041665887</c:v>
                </c:pt>
                <c:pt idx="3736">
                  <c:v>37.112462041666731</c:v>
                </c:pt>
                <c:pt idx="3737">
                  <c:v>37.122394041667576</c:v>
                </c:pt>
                <c:pt idx="3738">
                  <c:v>37.132325041660806</c:v>
                </c:pt>
                <c:pt idx="3739">
                  <c:v>37.142257041661651</c:v>
                </c:pt>
                <c:pt idx="3740">
                  <c:v>37.152189041662496</c:v>
                </c:pt>
                <c:pt idx="3741">
                  <c:v>37.16212104166334</c:v>
                </c:pt>
                <c:pt idx="3742">
                  <c:v>37.172052041671122</c:v>
                </c:pt>
                <c:pt idx="3743">
                  <c:v>37.181984041671967</c:v>
                </c:pt>
                <c:pt idx="3744">
                  <c:v>37.191916041672812</c:v>
                </c:pt>
                <c:pt idx="3745">
                  <c:v>37.201848041673657</c:v>
                </c:pt>
                <c:pt idx="3746">
                  <c:v>37.211779041666887</c:v>
                </c:pt>
                <c:pt idx="3747">
                  <c:v>37.221711041667731</c:v>
                </c:pt>
                <c:pt idx="3748">
                  <c:v>37.231643041668576</c:v>
                </c:pt>
                <c:pt idx="3749">
                  <c:v>37.241574041661806</c:v>
                </c:pt>
                <c:pt idx="3750">
                  <c:v>37.251506041662651</c:v>
                </c:pt>
                <c:pt idx="3751">
                  <c:v>37.261438041663496</c:v>
                </c:pt>
                <c:pt idx="3752">
                  <c:v>37.271370041664341</c:v>
                </c:pt>
                <c:pt idx="3753">
                  <c:v>37.281301041672123</c:v>
                </c:pt>
                <c:pt idx="3754">
                  <c:v>37.291233041672967</c:v>
                </c:pt>
                <c:pt idx="3755">
                  <c:v>37.301165041673812</c:v>
                </c:pt>
                <c:pt idx="3756">
                  <c:v>37.311097041660105</c:v>
                </c:pt>
                <c:pt idx="3757">
                  <c:v>37.321028041667887</c:v>
                </c:pt>
                <c:pt idx="3758">
                  <c:v>37.330960041668732</c:v>
                </c:pt>
                <c:pt idx="3759">
                  <c:v>37.340892041669576</c:v>
                </c:pt>
                <c:pt idx="3760">
                  <c:v>37.350824041670421</c:v>
                </c:pt>
                <c:pt idx="3761">
                  <c:v>37.360755041663651</c:v>
                </c:pt>
                <c:pt idx="3762">
                  <c:v>37.370687041664496</c:v>
                </c:pt>
                <c:pt idx="3763">
                  <c:v>37.380619041665341</c:v>
                </c:pt>
                <c:pt idx="3764">
                  <c:v>37.390551041666185</c:v>
                </c:pt>
                <c:pt idx="3765">
                  <c:v>37.40048304166703</c:v>
                </c:pt>
                <c:pt idx="3766">
                  <c:v>37.41041404166026</c:v>
                </c:pt>
                <c:pt idx="3767">
                  <c:v>37.420346041661105</c:v>
                </c:pt>
                <c:pt idx="3768">
                  <c:v>37.43027804166195</c:v>
                </c:pt>
                <c:pt idx="3769">
                  <c:v>37.440209041669732</c:v>
                </c:pt>
                <c:pt idx="3770">
                  <c:v>37.450141041670577</c:v>
                </c:pt>
                <c:pt idx="3771">
                  <c:v>37.460073041671421</c:v>
                </c:pt>
              </c:numCache>
            </c:numRef>
          </c:xVal>
          <c:yVal>
            <c:numRef>
              <c:f>'Raw Data'!$C$2:$C$3773</c:f>
              <c:numCache>
                <c:formatCode>General</c:formatCode>
                <c:ptCount val="3772"/>
                <c:pt idx="0">
                  <c:v>1.1526031494140625E-2</c:v>
                </c:pt>
                <c:pt idx="1">
                  <c:v>1.9160156250000001E-2</c:v>
                </c:pt>
                <c:pt idx="2">
                  <c:v>2.0357666015625001E-2</c:v>
                </c:pt>
                <c:pt idx="3">
                  <c:v>1.3322296142578125E-2</c:v>
                </c:pt>
                <c:pt idx="4">
                  <c:v>5.0894165039062503E-3</c:v>
                </c:pt>
                <c:pt idx="5">
                  <c:v>1.43701171875E-2</c:v>
                </c:pt>
                <c:pt idx="6">
                  <c:v>6.1372375488281256E-3</c:v>
                </c:pt>
                <c:pt idx="7">
                  <c:v>1.7812957763671877E-2</c:v>
                </c:pt>
                <c:pt idx="8">
                  <c:v>2.3800506591796878E-2</c:v>
                </c:pt>
                <c:pt idx="9">
                  <c:v>1.466949462890625E-2</c:v>
                </c:pt>
                <c:pt idx="10">
                  <c:v>1.7513580322265625E-2</c:v>
                </c:pt>
                <c:pt idx="11">
                  <c:v>7.1850585937499999E-3</c:v>
                </c:pt>
                <c:pt idx="12">
                  <c:v>4.9397277832031253E-3</c:v>
                </c:pt>
                <c:pt idx="13">
                  <c:v>2.305206298828125E-2</c:v>
                </c:pt>
                <c:pt idx="14">
                  <c:v>2.125579833984375E-2</c:v>
                </c:pt>
                <c:pt idx="15">
                  <c:v>1.3621673583984376E-2</c:v>
                </c:pt>
                <c:pt idx="16">
                  <c:v>1.5118560791015626E-2</c:v>
                </c:pt>
                <c:pt idx="17">
                  <c:v>1.1675720214843751E-2</c:v>
                </c:pt>
                <c:pt idx="18">
                  <c:v>8.9813232421874999E-4</c:v>
                </c:pt>
                <c:pt idx="19">
                  <c:v>1.5867004394531252E-2</c:v>
                </c:pt>
                <c:pt idx="20">
                  <c:v>1.4519805908203126E-2</c:v>
                </c:pt>
                <c:pt idx="21">
                  <c:v>1.5567626953125E-2</c:v>
                </c:pt>
                <c:pt idx="22">
                  <c:v>1.9160156250000001E-2</c:v>
                </c:pt>
                <c:pt idx="23">
                  <c:v>1.3172607421875001E-2</c:v>
                </c:pt>
                <c:pt idx="24">
                  <c:v>1.1226654052734375E-2</c:v>
                </c:pt>
                <c:pt idx="25">
                  <c:v>1.3621673583984376E-2</c:v>
                </c:pt>
                <c:pt idx="26">
                  <c:v>9.2807006835937504E-3</c:v>
                </c:pt>
                <c:pt idx="27">
                  <c:v>1.1675720214843751E-2</c:v>
                </c:pt>
                <c:pt idx="28">
                  <c:v>7.933502197265626E-3</c:v>
                </c:pt>
                <c:pt idx="29">
                  <c:v>3.592529296875E-3</c:v>
                </c:pt>
                <c:pt idx="30">
                  <c:v>1.7663269042968752E-2</c:v>
                </c:pt>
                <c:pt idx="31">
                  <c:v>1.7812957763671877E-2</c:v>
                </c:pt>
                <c:pt idx="32">
                  <c:v>1.7812957763671877E-2</c:v>
                </c:pt>
                <c:pt idx="33">
                  <c:v>1.5118560791015626E-2</c:v>
                </c:pt>
                <c:pt idx="34">
                  <c:v>2.6195526123046875E-2</c:v>
                </c:pt>
                <c:pt idx="35">
                  <c:v>2.0956420898437501E-3</c:v>
                </c:pt>
                <c:pt idx="36">
                  <c:v>1.4220428466796876E-2</c:v>
                </c:pt>
                <c:pt idx="37">
                  <c:v>2.2303619384765626E-2</c:v>
                </c:pt>
                <c:pt idx="38">
                  <c:v>5.3887939453125004E-3</c:v>
                </c:pt>
                <c:pt idx="39">
                  <c:v>1.2573852539062501E-2</c:v>
                </c:pt>
                <c:pt idx="40">
                  <c:v>1.9309844970703125E-2</c:v>
                </c:pt>
                <c:pt idx="41">
                  <c:v>1.676513671875E-2</c:v>
                </c:pt>
                <c:pt idx="42">
                  <c:v>1.3022918701171875E-2</c:v>
                </c:pt>
                <c:pt idx="43">
                  <c:v>1.7064514160156252E-2</c:v>
                </c:pt>
                <c:pt idx="44">
                  <c:v>9.7297668457031247E-3</c:v>
                </c:pt>
                <c:pt idx="45">
                  <c:v>1.1975097656250001E-2</c:v>
                </c:pt>
                <c:pt idx="46">
                  <c:v>1.7962646484375001E-2</c:v>
                </c:pt>
                <c:pt idx="47">
                  <c:v>1.6316070556640624E-2</c:v>
                </c:pt>
                <c:pt idx="48">
                  <c:v>2.4399261474609375E-2</c:v>
                </c:pt>
                <c:pt idx="49">
                  <c:v>1.3172607421875001E-2</c:v>
                </c:pt>
                <c:pt idx="50">
                  <c:v>5.6881713867187505E-3</c:v>
                </c:pt>
                <c:pt idx="51">
                  <c:v>2.2004241943359377E-2</c:v>
                </c:pt>
                <c:pt idx="52">
                  <c:v>1.3471984863281251E-2</c:v>
                </c:pt>
                <c:pt idx="53">
                  <c:v>1.1675720214843751E-2</c:v>
                </c:pt>
                <c:pt idx="54">
                  <c:v>8.3825683593750002E-3</c:v>
                </c:pt>
                <c:pt idx="55">
                  <c:v>9.1310119628906262E-3</c:v>
                </c:pt>
                <c:pt idx="56">
                  <c:v>2.0058288574218749E-2</c:v>
                </c:pt>
                <c:pt idx="57">
                  <c:v>2.6195526123046875E-2</c:v>
                </c:pt>
                <c:pt idx="58">
                  <c:v>1.4220428466796876E-2</c:v>
                </c:pt>
                <c:pt idx="59">
                  <c:v>1.6615447998046876E-2</c:v>
                </c:pt>
                <c:pt idx="60">
                  <c:v>9.5800781250000005E-3</c:v>
                </c:pt>
                <c:pt idx="61">
                  <c:v>9.5800781250000005E-3</c:v>
                </c:pt>
                <c:pt idx="62">
                  <c:v>1.526824951171875E-2</c:v>
                </c:pt>
                <c:pt idx="63">
                  <c:v>1.3621673583984376E-2</c:v>
                </c:pt>
                <c:pt idx="64">
                  <c:v>1.9309844970703125E-2</c:v>
                </c:pt>
                <c:pt idx="65">
                  <c:v>1.6465759277343752E-2</c:v>
                </c:pt>
                <c:pt idx="66">
                  <c:v>1.8411712646484377E-2</c:v>
                </c:pt>
                <c:pt idx="67">
                  <c:v>1.1675720214843751E-2</c:v>
                </c:pt>
                <c:pt idx="68">
                  <c:v>1.0328521728515625E-2</c:v>
                </c:pt>
                <c:pt idx="69">
                  <c:v>1.8711090087890625E-2</c:v>
                </c:pt>
                <c:pt idx="70">
                  <c:v>1.9758911132812501E-2</c:v>
                </c:pt>
                <c:pt idx="71">
                  <c:v>1.8411712646484377E-2</c:v>
                </c:pt>
                <c:pt idx="72">
                  <c:v>2.5297393798828127E-2</c:v>
                </c:pt>
                <c:pt idx="73">
                  <c:v>1.3771362304687501E-2</c:v>
                </c:pt>
                <c:pt idx="74">
                  <c:v>6.7359924316406257E-3</c:v>
                </c:pt>
                <c:pt idx="75">
                  <c:v>1.6465759277343752E-2</c:v>
                </c:pt>
                <c:pt idx="76">
                  <c:v>2.0956420898437501E-2</c:v>
                </c:pt>
                <c:pt idx="77">
                  <c:v>1.61663818359375E-2</c:v>
                </c:pt>
                <c:pt idx="78">
                  <c:v>6.2869262695312506E-3</c:v>
                </c:pt>
                <c:pt idx="79">
                  <c:v>1.4819183349609376E-2</c:v>
                </c:pt>
                <c:pt idx="80">
                  <c:v>2.2303619384765626E-2</c:v>
                </c:pt>
                <c:pt idx="81">
                  <c:v>2.5447082519531251E-2</c:v>
                </c:pt>
                <c:pt idx="82">
                  <c:v>2.6195526123046875E-2</c:v>
                </c:pt>
                <c:pt idx="83">
                  <c:v>2.1555175781250002E-2</c:v>
                </c:pt>
                <c:pt idx="84">
                  <c:v>1.676513671875E-2</c:v>
                </c:pt>
                <c:pt idx="85">
                  <c:v>2.305206298828125E-2</c:v>
                </c:pt>
                <c:pt idx="86">
                  <c:v>9.7297668457031247E-3</c:v>
                </c:pt>
                <c:pt idx="87">
                  <c:v>7.7838134765625001E-3</c:v>
                </c:pt>
                <c:pt idx="88">
                  <c:v>2.424957275390625E-2</c:v>
                </c:pt>
                <c:pt idx="89">
                  <c:v>2.1106109619140626E-2</c:v>
                </c:pt>
                <c:pt idx="90">
                  <c:v>1.4819183349609376E-2</c:v>
                </c:pt>
                <c:pt idx="91">
                  <c:v>2.6195526123046875E-2</c:v>
                </c:pt>
                <c:pt idx="92">
                  <c:v>1.6016693115234376E-2</c:v>
                </c:pt>
                <c:pt idx="93">
                  <c:v>2.0207977294921877E-2</c:v>
                </c:pt>
                <c:pt idx="94">
                  <c:v>1.0029144287109375E-2</c:v>
                </c:pt>
                <c:pt idx="95">
                  <c:v>1.1675720214843751E-2</c:v>
                </c:pt>
                <c:pt idx="96">
                  <c:v>1.0927276611328125E-2</c:v>
                </c:pt>
                <c:pt idx="97">
                  <c:v>2.2303619384765626E-2</c:v>
                </c:pt>
                <c:pt idx="98">
                  <c:v>2.125579833984375E-2</c:v>
                </c:pt>
                <c:pt idx="99">
                  <c:v>1.3022918701171875E-2</c:v>
                </c:pt>
                <c:pt idx="100">
                  <c:v>2.2153930664062502E-2</c:v>
                </c:pt>
                <c:pt idx="101">
                  <c:v>2.5746459960937502E-2</c:v>
                </c:pt>
                <c:pt idx="102">
                  <c:v>2.1555175781250002E-2</c:v>
                </c:pt>
                <c:pt idx="103">
                  <c:v>7.7838134765625001E-3</c:v>
                </c:pt>
                <c:pt idx="104">
                  <c:v>1.6615447998046876E-2</c:v>
                </c:pt>
                <c:pt idx="105">
                  <c:v>1.1526031494140625E-2</c:v>
                </c:pt>
                <c:pt idx="106">
                  <c:v>1.7962646484375001E-2</c:v>
                </c:pt>
                <c:pt idx="107">
                  <c:v>1.5118560791015626E-2</c:v>
                </c:pt>
                <c:pt idx="108">
                  <c:v>2.0507354736328125E-2</c:v>
                </c:pt>
                <c:pt idx="109">
                  <c:v>1.676513671875E-2</c:v>
                </c:pt>
                <c:pt idx="110">
                  <c:v>1.3921051025390626E-2</c:v>
                </c:pt>
                <c:pt idx="111">
                  <c:v>2.7692413330078127E-2</c:v>
                </c:pt>
                <c:pt idx="112">
                  <c:v>1.5717315673828124E-2</c:v>
                </c:pt>
                <c:pt idx="113">
                  <c:v>1.0627899169921875E-2</c:v>
                </c:pt>
                <c:pt idx="114">
                  <c:v>2.8740234375E-2</c:v>
                </c:pt>
                <c:pt idx="115">
                  <c:v>3.0386810302734376E-2</c:v>
                </c:pt>
                <c:pt idx="116">
                  <c:v>1.6016693115234376E-2</c:v>
                </c:pt>
                <c:pt idx="117">
                  <c:v>7.4844360351562507E-4</c:v>
                </c:pt>
                <c:pt idx="118">
                  <c:v>6.4366149902343756E-3</c:v>
                </c:pt>
                <c:pt idx="119">
                  <c:v>9.4303894042968763E-3</c:v>
                </c:pt>
                <c:pt idx="120">
                  <c:v>2.9039611816406252E-2</c:v>
                </c:pt>
                <c:pt idx="121">
                  <c:v>3.9667510986328126E-2</c:v>
                </c:pt>
                <c:pt idx="122">
                  <c:v>3.8170623779296878E-2</c:v>
                </c:pt>
                <c:pt idx="123">
                  <c:v>1.2723541259765625E-2</c:v>
                </c:pt>
                <c:pt idx="124">
                  <c:v>1.5867004394531252E-2</c:v>
                </c:pt>
                <c:pt idx="125">
                  <c:v>1.2424163818359375E-2</c:v>
                </c:pt>
                <c:pt idx="126">
                  <c:v>1.1076965332031251E-2</c:v>
                </c:pt>
                <c:pt idx="127">
                  <c:v>1.8860778808593753E-2</c:v>
                </c:pt>
                <c:pt idx="128">
                  <c:v>1.6316070556640624E-2</c:v>
                </c:pt>
                <c:pt idx="129">
                  <c:v>1.7513580322265625E-2</c:v>
                </c:pt>
                <c:pt idx="130">
                  <c:v>8.9813232421875003E-3</c:v>
                </c:pt>
                <c:pt idx="131">
                  <c:v>3.89190673828125E-3</c:v>
                </c:pt>
                <c:pt idx="132">
                  <c:v>2.424957275390625E-2</c:v>
                </c:pt>
                <c:pt idx="133">
                  <c:v>2.0507354736328125E-2</c:v>
                </c:pt>
                <c:pt idx="134">
                  <c:v>1.6914825439453125E-2</c:v>
                </c:pt>
                <c:pt idx="135">
                  <c:v>1.9758911132812501E-2</c:v>
                </c:pt>
                <c:pt idx="136">
                  <c:v>1.7962646484375001E-2</c:v>
                </c:pt>
                <c:pt idx="137">
                  <c:v>1.7663269042968752E-2</c:v>
                </c:pt>
                <c:pt idx="138">
                  <c:v>2.7393035888671875E-2</c:v>
                </c:pt>
                <c:pt idx="139">
                  <c:v>2.6794281005859375E-2</c:v>
                </c:pt>
                <c:pt idx="140">
                  <c:v>1.3172607421875001E-2</c:v>
                </c:pt>
                <c:pt idx="141">
                  <c:v>1.6016693115234376E-2</c:v>
                </c:pt>
                <c:pt idx="142">
                  <c:v>7.334747314453125E-3</c:v>
                </c:pt>
                <c:pt idx="143">
                  <c:v>8.6819458007812503E-3</c:v>
                </c:pt>
                <c:pt idx="144">
                  <c:v>2.1555175781250002E-2</c:v>
                </c:pt>
                <c:pt idx="145">
                  <c:v>1.9758911132812501E-2</c:v>
                </c:pt>
                <c:pt idx="146">
                  <c:v>1.1376342773437501E-2</c:v>
                </c:pt>
                <c:pt idx="147">
                  <c:v>2.2602996826171878E-2</c:v>
                </c:pt>
                <c:pt idx="148">
                  <c:v>2.2602996826171878E-2</c:v>
                </c:pt>
                <c:pt idx="149">
                  <c:v>1.0777587890625001E-2</c:v>
                </c:pt>
                <c:pt idx="150">
                  <c:v>1.7064514160156252E-2</c:v>
                </c:pt>
                <c:pt idx="151">
                  <c:v>3.592529296875E-3</c:v>
                </c:pt>
                <c:pt idx="152">
                  <c:v>1.6615447998046876E-2</c:v>
                </c:pt>
                <c:pt idx="153">
                  <c:v>1.9010467529296877E-2</c:v>
                </c:pt>
                <c:pt idx="154">
                  <c:v>4.6403503417968752E-3</c:v>
                </c:pt>
                <c:pt idx="155">
                  <c:v>-2.9937744140625002E-4</c:v>
                </c:pt>
                <c:pt idx="156">
                  <c:v>3.592529296875E-3</c:v>
                </c:pt>
                <c:pt idx="157">
                  <c:v>2.3950195312500001E-3</c:v>
                </c:pt>
                <c:pt idx="158">
                  <c:v>1.1226654052734375E-2</c:v>
                </c:pt>
                <c:pt idx="159">
                  <c:v>1.1376342773437501E-2</c:v>
                </c:pt>
                <c:pt idx="160">
                  <c:v>1.3771362304687501E-2</c:v>
                </c:pt>
                <c:pt idx="161">
                  <c:v>1.0029144287109375E-2</c:v>
                </c:pt>
                <c:pt idx="162">
                  <c:v>1.2124786376953125E-2</c:v>
                </c:pt>
                <c:pt idx="163">
                  <c:v>1.7663269042968752E-2</c:v>
                </c:pt>
                <c:pt idx="164">
                  <c:v>1.7962646484375E-3</c:v>
                </c:pt>
                <c:pt idx="165">
                  <c:v>1.3022918701171875E-2</c:v>
                </c:pt>
                <c:pt idx="166">
                  <c:v>1.1226654052734375E-2</c:v>
                </c:pt>
                <c:pt idx="167">
                  <c:v>3.592529296875E-3</c:v>
                </c:pt>
                <c:pt idx="168">
                  <c:v>1.7214202880859376E-2</c:v>
                </c:pt>
                <c:pt idx="169">
                  <c:v>3.89190673828125E-3</c:v>
                </c:pt>
                <c:pt idx="170">
                  <c:v>7.0353698730468758E-3</c:v>
                </c:pt>
                <c:pt idx="171">
                  <c:v>1.1076965332031251E-2</c:v>
                </c:pt>
                <c:pt idx="172">
                  <c:v>1.1376342773437501E-2</c:v>
                </c:pt>
                <c:pt idx="173">
                  <c:v>1.3471984863281251E-3</c:v>
                </c:pt>
                <c:pt idx="174">
                  <c:v>3.742218017578125E-3</c:v>
                </c:pt>
                <c:pt idx="175">
                  <c:v>3.592529296875E-3</c:v>
                </c:pt>
                <c:pt idx="176">
                  <c:v>1.1975097656250001E-2</c:v>
                </c:pt>
                <c:pt idx="177">
                  <c:v>9.1310119628906262E-3</c:v>
                </c:pt>
                <c:pt idx="178">
                  <c:v>7.48443603515625E-3</c:v>
                </c:pt>
                <c:pt idx="179">
                  <c:v>1.1975097656250001E-3</c:v>
                </c:pt>
                <c:pt idx="180">
                  <c:v>1.5567626953125E-2</c:v>
                </c:pt>
                <c:pt idx="181">
                  <c:v>1.1226654052734375E-2</c:v>
                </c:pt>
                <c:pt idx="182">
                  <c:v>9.4303894042968763E-3</c:v>
                </c:pt>
                <c:pt idx="183">
                  <c:v>6.8856811523437507E-3</c:v>
                </c:pt>
                <c:pt idx="184">
                  <c:v>5.2391052246093753E-3</c:v>
                </c:pt>
                <c:pt idx="185">
                  <c:v>9.4303894042968763E-3</c:v>
                </c:pt>
                <c:pt idx="186">
                  <c:v>8.9813232421875003E-3</c:v>
                </c:pt>
                <c:pt idx="187">
                  <c:v>1.2573852539062501E-2</c:v>
                </c:pt>
                <c:pt idx="188">
                  <c:v>7.1850585937499999E-3</c:v>
                </c:pt>
                <c:pt idx="189">
                  <c:v>3.89190673828125E-3</c:v>
                </c:pt>
                <c:pt idx="190">
                  <c:v>1.8860778808593753E-2</c:v>
                </c:pt>
                <c:pt idx="191">
                  <c:v>9.1310119628906262E-3</c:v>
                </c:pt>
                <c:pt idx="192">
                  <c:v>6.7359924316406257E-3</c:v>
                </c:pt>
                <c:pt idx="193">
                  <c:v>-3.592529296875E-3</c:v>
                </c:pt>
                <c:pt idx="194">
                  <c:v>1.4070739746093752E-2</c:v>
                </c:pt>
                <c:pt idx="195">
                  <c:v>3.89190673828125E-3</c:v>
                </c:pt>
                <c:pt idx="196">
                  <c:v>6.1372375488281256E-3</c:v>
                </c:pt>
                <c:pt idx="197">
                  <c:v>8.0831909179687501E-3</c:v>
                </c:pt>
                <c:pt idx="198">
                  <c:v>3.1434631347656253E-3</c:v>
                </c:pt>
                <c:pt idx="199">
                  <c:v>1.4968872070312501E-3</c:v>
                </c:pt>
                <c:pt idx="200">
                  <c:v>2.8440856933593752E-3</c:v>
                </c:pt>
                <c:pt idx="201">
                  <c:v>7.7838134765625001E-3</c:v>
                </c:pt>
                <c:pt idx="202">
                  <c:v>-1.4968872070312501E-4</c:v>
                </c:pt>
                <c:pt idx="203">
                  <c:v>2.3501129150390626E-2</c:v>
                </c:pt>
                <c:pt idx="204">
                  <c:v>-4.49066162109375E-4</c:v>
                </c:pt>
                <c:pt idx="205">
                  <c:v>4.9397277832031253E-3</c:v>
                </c:pt>
                <c:pt idx="206">
                  <c:v>4.9397277832031253E-3</c:v>
                </c:pt>
                <c:pt idx="207">
                  <c:v>4.9397277832031253E-3</c:v>
                </c:pt>
                <c:pt idx="208">
                  <c:v>1.3771362304687501E-2</c:v>
                </c:pt>
                <c:pt idx="209">
                  <c:v>9.2807006835937504E-3</c:v>
                </c:pt>
                <c:pt idx="210">
                  <c:v>6.8856811523437507E-3</c:v>
                </c:pt>
                <c:pt idx="211">
                  <c:v>2.2153930664062502E-2</c:v>
                </c:pt>
                <c:pt idx="212">
                  <c:v>3.89190673828125E-3</c:v>
                </c:pt>
                <c:pt idx="213">
                  <c:v>2.0956420898437501E-3</c:v>
                </c:pt>
                <c:pt idx="214">
                  <c:v>8.5322570800781261E-3</c:v>
                </c:pt>
                <c:pt idx="215">
                  <c:v>-2.3950195312500001E-3</c:v>
                </c:pt>
                <c:pt idx="216">
                  <c:v>2.3950195312500002E-2</c:v>
                </c:pt>
                <c:pt idx="217">
                  <c:v>4.0415954589843751E-3</c:v>
                </c:pt>
                <c:pt idx="218">
                  <c:v>3.2931518554687503E-3</c:v>
                </c:pt>
                <c:pt idx="219">
                  <c:v>-2.9937744140625002E-4</c:v>
                </c:pt>
                <c:pt idx="220">
                  <c:v>1.6465759277343752E-3</c:v>
                </c:pt>
                <c:pt idx="221">
                  <c:v>1.7363891601562501E-2</c:v>
                </c:pt>
                <c:pt idx="222">
                  <c:v>-4.49066162109375E-4</c:v>
                </c:pt>
                <c:pt idx="223">
                  <c:v>-2.9937744140625002E-4</c:v>
                </c:pt>
                <c:pt idx="224">
                  <c:v>9.4303894042968763E-3</c:v>
                </c:pt>
                <c:pt idx="225">
                  <c:v>-6.4366149902343756E-3</c:v>
                </c:pt>
                <c:pt idx="226">
                  <c:v>-5.9875488281250003E-4</c:v>
                </c:pt>
                <c:pt idx="227">
                  <c:v>4.3409729003906251E-3</c:v>
                </c:pt>
                <c:pt idx="228">
                  <c:v>1.0029144287109375E-2</c:v>
                </c:pt>
                <c:pt idx="229">
                  <c:v>7.0353698730468758E-3</c:v>
                </c:pt>
                <c:pt idx="230">
                  <c:v>5.2391052246093753E-3</c:v>
                </c:pt>
                <c:pt idx="231">
                  <c:v>1.9309844970703125E-2</c:v>
                </c:pt>
                <c:pt idx="232">
                  <c:v>5.9875488281250003E-4</c:v>
                </c:pt>
                <c:pt idx="233">
                  <c:v>2.6943969726562502E-3</c:v>
                </c:pt>
                <c:pt idx="234">
                  <c:v>2.3501129150390626E-2</c:v>
                </c:pt>
                <c:pt idx="235">
                  <c:v>-1.1975097656250001E-3</c:v>
                </c:pt>
                <c:pt idx="236">
                  <c:v>5.8378601074218755E-3</c:v>
                </c:pt>
                <c:pt idx="237">
                  <c:v>4.0415954589843751E-3</c:v>
                </c:pt>
                <c:pt idx="238">
                  <c:v>3.592529296875E-3</c:v>
                </c:pt>
                <c:pt idx="239">
                  <c:v>1.6465759277343752E-2</c:v>
                </c:pt>
                <c:pt idx="240">
                  <c:v>2.3950195312500001E-3</c:v>
                </c:pt>
                <c:pt idx="241">
                  <c:v>8.6819458007812503E-3</c:v>
                </c:pt>
                <c:pt idx="242">
                  <c:v>7.334747314453125E-3</c:v>
                </c:pt>
                <c:pt idx="243">
                  <c:v>1.4070739746093752E-2</c:v>
                </c:pt>
                <c:pt idx="244">
                  <c:v>-2.8440856933593752E-3</c:v>
                </c:pt>
                <c:pt idx="245">
                  <c:v>1.43701171875E-2</c:v>
                </c:pt>
                <c:pt idx="246">
                  <c:v>3.592529296875E-3</c:v>
                </c:pt>
                <c:pt idx="247">
                  <c:v>-1.945953369140625E-3</c:v>
                </c:pt>
                <c:pt idx="248">
                  <c:v>9.4303894042968763E-3</c:v>
                </c:pt>
                <c:pt idx="249">
                  <c:v>7.334747314453125E-3</c:v>
                </c:pt>
                <c:pt idx="250">
                  <c:v>1.945953369140625E-3</c:v>
                </c:pt>
                <c:pt idx="251">
                  <c:v>5.8378601074218755E-3</c:v>
                </c:pt>
                <c:pt idx="252">
                  <c:v>1.0777587890625001E-2</c:v>
                </c:pt>
                <c:pt idx="253">
                  <c:v>1.0927276611328125E-2</c:v>
                </c:pt>
                <c:pt idx="254">
                  <c:v>9.7297668457031247E-3</c:v>
                </c:pt>
                <c:pt idx="255">
                  <c:v>6.5863037109375007E-3</c:v>
                </c:pt>
                <c:pt idx="256">
                  <c:v>1.0029144287109375E-2</c:v>
                </c:pt>
                <c:pt idx="257">
                  <c:v>5.9875488281250005E-3</c:v>
                </c:pt>
                <c:pt idx="258">
                  <c:v>1.047821044921875E-3</c:v>
                </c:pt>
                <c:pt idx="259">
                  <c:v>6.5863037109375007E-3</c:v>
                </c:pt>
                <c:pt idx="260">
                  <c:v>1.0029144287109375E-2</c:v>
                </c:pt>
                <c:pt idx="261">
                  <c:v>5.2391052246093753E-3</c:v>
                </c:pt>
                <c:pt idx="262">
                  <c:v>6.7359924316406257E-3</c:v>
                </c:pt>
                <c:pt idx="263">
                  <c:v>3.2931518554687503E-3</c:v>
                </c:pt>
                <c:pt idx="264">
                  <c:v>9.7297668457031247E-3</c:v>
                </c:pt>
                <c:pt idx="265">
                  <c:v>1.8411712646484377E-2</c:v>
                </c:pt>
                <c:pt idx="266">
                  <c:v>2.9937744140625003E-3</c:v>
                </c:pt>
                <c:pt idx="267">
                  <c:v>2.8440856933593752E-3</c:v>
                </c:pt>
                <c:pt idx="268">
                  <c:v>1.3471984863281251E-3</c:v>
                </c:pt>
                <c:pt idx="269">
                  <c:v>7.334747314453125E-3</c:v>
                </c:pt>
                <c:pt idx="270">
                  <c:v>-2.8440856933593752E-3</c:v>
                </c:pt>
                <c:pt idx="271">
                  <c:v>7.1850585937499999E-3</c:v>
                </c:pt>
                <c:pt idx="272">
                  <c:v>4.3409729003906251E-3</c:v>
                </c:pt>
                <c:pt idx="273">
                  <c:v>5.2391052246093753E-3</c:v>
                </c:pt>
                <c:pt idx="274">
                  <c:v>-1.4968872070312501E-4</c:v>
                </c:pt>
                <c:pt idx="275">
                  <c:v>4.1912841796875001E-3</c:v>
                </c:pt>
                <c:pt idx="276">
                  <c:v>1.2124786376953125E-2</c:v>
                </c:pt>
                <c:pt idx="277">
                  <c:v>2.6943969726562502E-3</c:v>
                </c:pt>
                <c:pt idx="278">
                  <c:v>-2.9937744140625003E-3</c:v>
                </c:pt>
                <c:pt idx="279">
                  <c:v>8.9813232421874999E-4</c:v>
                </c:pt>
                <c:pt idx="280">
                  <c:v>8.0831909179687501E-3</c:v>
                </c:pt>
                <c:pt idx="281">
                  <c:v>1.1975097656250001E-3</c:v>
                </c:pt>
                <c:pt idx="282">
                  <c:v>4.7900390625000002E-3</c:v>
                </c:pt>
                <c:pt idx="283">
                  <c:v>8.8316345214843762E-3</c:v>
                </c:pt>
                <c:pt idx="284">
                  <c:v>3.4428405761718754E-3</c:v>
                </c:pt>
                <c:pt idx="285">
                  <c:v>3.592529296875E-3</c:v>
                </c:pt>
                <c:pt idx="286">
                  <c:v>1.3621673583984376E-2</c:v>
                </c:pt>
                <c:pt idx="287">
                  <c:v>4.1912841796875001E-3</c:v>
                </c:pt>
                <c:pt idx="288">
                  <c:v>1.1975097656250001E-3</c:v>
                </c:pt>
                <c:pt idx="289">
                  <c:v>8.232879638671876E-3</c:v>
                </c:pt>
                <c:pt idx="290">
                  <c:v>4.9397277832031253E-3</c:v>
                </c:pt>
                <c:pt idx="291">
                  <c:v>9.1310119628906262E-3</c:v>
                </c:pt>
                <c:pt idx="292">
                  <c:v>1.3172607421875001E-2</c:v>
                </c:pt>
                <c:pt idx="293">
                  <c:v>6.1372375488281256E-3</c:v>
                </c:pt>
                <c:pt idx="294">
                  <c:v>7.48443603515625E-3</c:v>
                </c:pt>
                <c:pt idx="295">
                  <c:v>-8.9813232421874999E-4</c:v>
                </c:pt>
                <c:pt idx="296">
                  <c:v>5.5384826660156254E-3</c:v>
                </c:pt>
                <c:pt idx="297">
                  <c:v>8.6819458007812503E-3</c:v>
                </c:pt>
                <c:pt idx="298">
                  <c:v>5.9875488281250005E-3</c:v>
                </c:pt>
                <c:pt idx="299">
                  <c:v>1.4968872070312501E-3</c:v>
                </c:pt>
                <c:pt idx="300">
                  <c:v>4.1912841796875001E-3</c:v>
                </c:pt>
                <c:pt idx="301">
                  <c:v>1.0178833007812501E-2</c:v>
                </c:pt>
                <c:pt idx="302">
                  <c:v>1.2124786376953125E-2</c:v>
                </c:pt>
                <c:pt idx="303">
                  <c:v>8.8316345214843762E-3</c:v>
                </c:pt>
                <c:pt idx="304">
                  <c:v>7.1850585937499999E-3</c:v>
                </c:pt>
                <c:pt idx="305">
                  <c:v>7.933502197265626E-3</c:v>
                </c:pt>
                <c:pt idx="306">
                  <c:v>7.0353698730468758E-3</c:v>
                </c:pt>
                <c:pt idx="307">
                  <c:v>-3.592529296875E-3</c:v>
                </c:pt>
                <c:pt idx="308">
                  <c:v>-2.2453308105468751E-3</c:v>
                </c:pt>
                <c:pt idx="309">
                  <c:v>4.7900390625000002E-3</c:v>
                </c:pt>
                <c:pt idx="310">
                  <c:v>1.1376342773437501E-2</c:v>
                </c:pt>
                <c:pt idx="311">
                  <c:v>3.4428405761718754E-3</c:v>
                </c:pt>
                <c:pt idx="312">
                  <c:v>9.1310119628906262E-3</c:v>
                </c:pt>
                <c:pt idx="313">
                  <c:v>-4.7900390625000002E-3</c:v>
                </c:pt>
                <c:pt idx="314">
                  <c:v>1.3771362304687501E-2</c:v>
                </c:pt>
                <c:pt idx="315">
                  <c:v>1.0927276611328125E-2</c:v>
                </c:pt>
                <c:pt idx="316">
                  <c:v>4.1912841796875001E-3</c:v>
                </c:pt>
                <c:pt idx="317">
                  <c:v>5.5384826660156254E-3</c:v>
                </c:pt>
                <c:pt idx="318">
                  <c:v>8.3825683593750002E-3</c:v>
                </c:pt>
                <c:pt idx="319">
                  <c:v>7.0353698730468758E-3</c:v>
                </c:pt>
                <c:pt idx="320">
                  <c:v>3.592529296875E-3</c:v>
                </c:pt>
                <c:pt idx="321">
                  <c:v>6.7359924316406257E-3</c:v>
                </c:pt>
                <c:pt idx="322">
                  <c:v>1.2274475097656251E-2</c:v>
                </c:pt>
                <c:pt idx="323">
                  <c:v>5.8378601074218755E-3</c:v>
                </c:pt>
                <c:pt idx="324">
                  <c:v>-5.3887939453125004E-3</c:v>
                </c:pt>
                <c:pt idx="325">
                  <c:v>7.48443603515625E-3</c:v>
                </c:pt>
                <c:pt idx="326">
                  <c:v>6.8856811523437507E-3</c:v>
                </c:pt>
                <c:pt idx="327">
                  <c:v>3.742218017578125E-3</c:v>
                </c:pt>
                <c:pt idx="328">
                  <c:v>2.2453308105468751E-3</c:v>
                </c:pt>
                <c:pt idx="329">
                  <c:v>7.1850585937499999E-3</c:v>
                </c:pt>
                <c:pt idx="330">
                  <c:v>-2.6943969726562502E-3</c:v>
                </c:pt>
                <c:pt idx="331">
                  <c:v>8.6819458007812503E-3</c:v>
                </c:pt>
                <c:pt idx="332">
                  <c:v>5.9875488281250005E-3</c:v>
                </c:pt>
                <c:pt idx="333">
                  <c:v>2.9937744140625002E-4</c:v>
                </c:pt>
                <c:pt idx="334">
                  <c:v>-2.9937744140625003E-3</c:v>
                </c:pt>
                <c:pt idx="335">
                  <c:v>2.2153930664062502E-2</c:v>
                </c:pt>
                <c:pt idx="336">
                  <c:v>7.48443603515625E-3</c:v>
                </c:pt>
                <c:pt idx="337">
                  <c:v>1.2723541259765625E-2</c:v>
                </c:pt>
                <c:pt idx="338">
                  <c:v>5.3887939453125004E-3</c:v>
                </c:pt>
                <c:pt idx="339">
                  <c:v>-7.334747314453125E-3</c:v>
                </c:pt>
                <c:pt idx="340">
                  <c:v>2.424957275390625E-2</c:v>
                </c:pt>
                <c:pt idx="341">
                  <c:v>5.5384826660156254E-3</c:v>
                </c:pt>
                <c:pt idx="342">
                  <c:v>1.1376342773437501E-2</c:v>
                </c:pt>
                <c:pt idx="343">
                  <c:v>1.1975097656250001E-3</c:v>
                </c:pt>
                <c:pt idx="344">
                  <c:v>4.1912841796875001E-3</c:v>
                </c:pt>
                <c:pt idx="345">
                  <c:v>4.3409729003906251E-3</c:v>
                </c:pt>
                <c:pt idx="346">
                  <c:v>7.0353698730468758E-3</c:v>
                </c:pt>
                <c:pt idx="347">
                  <c:v>2.0357666015625001E-2</c:v>
                </c:pt>
                <c:pt idx="348">
                  <c:v>6.8856811523437507E-3</c:v>
                </c:pt>
                <c:pt idx="349">
                  <c:v>1.2873229980468751E-2</c:v>
                </c:pt>
                <c:pt idx="350">
                  <c:v>3.2931518554687503E-3</c:v>
                </c:pt>
                <c:pt idx="351">
                  <c:v>7.48443603515625E-3</c:v>
                </c:pt>
                <c:pt idx="352">
                  <c:v>2.8590545654296876E-2</c:v>
                </c:pt>
                <c:pt idx="353">
                  <c:v>4.49066162109375E-4</c:v>
                </c:pt>
                <c:pt idx="354">
                  <c:v>7.1850585937499999E-3</c:v>
                </c:pt>
                <c:pt idx="355">
                  <c:v>1.1675720214843751E-2</c:v>
                </c:pt>
                <c:pt idx="356">
                  <c:v>-1.3471984863281251E-3</c:v>
                </c:pt>
                <c:pt idx="357">
                  <c:v>5.5384826660156254E-3</c:v>
                </c:pt>
                <c:pt idx="358">
                  <c:v>6.4366149902343756E-3</c:v>
                </c:pt>
                <c:pt idx="359">
                  <c:v>2.8141479492187503E-2</c:v>
                </c:pt>
                <c:pt idx="360">
                  <c:v>2.9937744140625002E-4</c:v>
                </c:pt>
                <c:pt idx="361">
                  <c:v>8.9813232421874999E-4</c:v>
                </c:pt>
                <c:pt idx="362">
                  <c:v>3.592529296875E-3</c:v>
                </c:pt>
                <c:pt idx="363">
                  <c:v>5.5384826660156254E-3</c:v>
                </c:pt>
                <c:pt idx="364">
                  <c:v>6.7359924316406257E-3</c:v>
                </c:pt>
                <c:pt idx="365">
                  <c:v>6.7359924316406257E-3</c:v>
                </c:pt>
                <c:pt idx="366">
                  <c:v>1.1675720214843751E-2</c:v>
                </c:pt>
                <c:pt idx="367">
                  <c:v>0</c:v>
                </c:pt>
                <c:pt idx="368">
                  <c:v>3.4428405761718754E-3</c:v>
                </c:pt>
                <c:pt idx="369">
                  <c:v>6.4366149902343756E-3</c:v>
                </c:pt>
                <c:pt idx="370">
                  <c:v>4.0415954589843751E-3</c:v>
                </c:pt>
                <c:pt idx="371">
                  <c:v>-1.3471984863281251E-3</c:v>
                </c:pt>
                <c:pt idx="372">
                  <c:v>1.2723541259765625E-2</c:v>
                </c:pt>
                <c:pt idx="373">
                  <c:v>-1.4968872070312501E-3</c:v>
                </c:pt>
                <c:pt idx="374">
                  <c:v>5.6881713867187505E-3</c:v>
                </c:pt>
                <c:pt idx="375">
                  <c:v>9.5800781250000005E-3</c:v>
                </c:pt>
                <c:pt idx="376">
                  <c:v>-4.4906616210937502E-3</c:v>
                </c:pt>
                <c:pt idx="377">
                  <c:v>1.1975097656250001E-3</c:v>
                </c:pt>
                <c:pt idx="378">
                  <c:v>2.9937744140625003E-3</c:v>
                </c:pt>
                <c:pt idx="379">
                  <c:v>8.5322570800781261E-3</c:v>
                </c:pt>
                <c:pt idx="380">
                  <c:v>9.4303894042968763E-3</c:v>
                </c:pt>
                <c:pt idx="381">
                  <c:v>5.5384826660156254E-3</c:v>
                </c:pt>
                <c:pt idx="382">
                  <c:v>5.0894165039062503E-3</c:v>
                </c:pt>
                <c:pt idx="383">
                  <c:v>5.6881713867187505E-3</c:v>
                </c:pt>
                <c:pt idx="384">
                  <c:v>1.2873229980468751E-2</c:v>
                </c:pt>
                <c:pt idx="385">
                  <c:v>-8.232879638671876E-3</c:v>
                </c:pt>
                <c:pt idx="386">
                  <c:v>1.466949462890625E-2</c:v>
                </c:pt>
                <c:pt idx="387">
                  <c:v>8.3825683593750002E-3</c:v>
                </c:pt>
                <c:pt idx="388">
                  <c:v>4.1912841796875001E-3</c:v>
                </c:pt>
                <c:pt idx="389">
                  <c:v>8.232879638671876E-3</c:v>
                </c:pt>
                <c:pt idx="390">
                  <c:v>3.4428405761718754E-3</c:v>
                </c:pt>
                <c:pt idx="391">
                  <c:v>1.6465759277343752E-3</c:v>
                </c:pt>
                <c:pt idx="392">
                  <c:v>1.1526031494140625E-2</c:v>
                </c:pt>
                <c:pt idx="393">
                  <c:v>6.5863037109375007E-3</c:v>
                </c:pt>
                <c:pt idx="394">
                  <c:v>-2.8440856933593752E-3</c:v>
                </c:pt>
                <c:pt idx="395">
                  <c:v>7.4844360351562507E-4</c:v>
                </c:pt>
                <c:pt idx="396">
                  <c:v>1.0178833007812501E-2</c:v>
                </c:pt>
                <c:pt idx="397">
                  <c:v>9.8794555664062506E-3</c:v>
                </c:pt>
                <c:pt idx="398">
                  <c:v>1.0627899169921875E-2</c:v>
                </c:pt>
                <c:pt idx="399">
                  <c:v>1.3471984863281251E-3</c:v>
                </c:pt>
                <c:pt idx="400">
                  <c:v>-1.6465759277343752E-3</c:v>
                </c:pt>
                <c:pt idx="401">
                  <c:v>-2.5447082519531252E-3</c:v>
                </c:pt>
                <c:pt idx="402">
                  <c:v>7.0353698730468758E-3</c:v>
                </c:pt>
                <c:pt idx="403">
                  <c:v>5.0894165039062503E-3</c:v>
                </c:pt>
                <c:pt idx="404">
                  <c:v>9.7297668457031247E-3</c:v>
                </c:pt>
                <c:pt idx="405">
                  <c:v>1.0328521728515625E-2</c:v>
                </c:pt>
                <c:pt idx="406">
                  <c:v>1.047821044921875E-3</c:v>
                </c:pt>
                <c:pt idx="407">
                  <c:v>-3.1434631347656253E-3</c:v>
                </c:pt>
                <c:pt idx="408">
                  <c:v>1.6465759277343752E-3</c:v>
                </c:pt>
                <c:pt idx="409">
                  <c:v>-8.9813232421874999E-4</c:v>
                </c:pt>
                <c:pt idx="410">
                  <c:v>3.4428405761718754E-3</c:v>
                </c:pt>
                <c:pt idx="411">
                  <c:v>3.89190673828125E-3</c:v>
                </c:pt>
                <c:pt idx="412">
                  <c:v>4.6403503417968752E-3</c:v>
                </c:pt>
                <c:pt idx="413">
                  <c:v>9.8794555664062506E-3</c:v>
                </c:pt>
                <c:pt idx="414">
                  <c:v>6.2869262695312506E-3</c:v>
                </c:pt>
                <c:pt idx="415">
                  <c:v>5.9875488281250003E-4</c:v>
                </c:pt>
                <c:pt idx="416">
                  <c:v>-3.592529296875E-3</c:v>
                </c:pt>
                <c:pt idx="417">
                  <c:v>1.945953369140625E-3</c:v>
                </c:pt>
                <c:pt idx="418">
                  <c:v>3.2931518554687503E-3</c:v>
                </c:pt>
                <c:pt idx="419">
                  <c:v>1.0029144287109375E-2</c:v>
                </c:pt>
                <c:pt idx="420">
                  <c:v>1.1376342773437501E-2</c:v>
                </c:pt>
                <c:pt idx="421">
                  <c:v>1.0178833007812501E-2</c:v>
                </c:pt>
                <c:pt idx="422">
                  <c:v>4.1912841796875001E-3</c:v>
                </c:pt>
                <c:pt idx="423">
                  <c:v>4.1912841796875001E-3</c:v>
                </c:pt>
                <c:pt idx="424">
                  <c:v>1.4819183349609376E-2</c:v>
                </c:pt>
                <c:pt idx="425">
                  <c:v>5.2391052246093753E-3</c:v>
                </c:pt>
                <c:pt idx="426">
                  <c:v>3.742218017578125E-3</c:v>
                </c:pt>
                <c:pt idx="427">
                  <c:v>4.3409729003906251E-3</c:v>
                </c:pt>
                <c:pt idx="428">
                  <c:v>1.1975097656250001E-3</c:v>
                </c:pt>
                <c:pt idx="429">
                  <c:v>1.2124786376953125E-2</c:v>
                </c:pt>
                <c:pt idx="430">
                  <c:v>4.1912841796875001E-3</c:v>
                </c:pt>
                <c:pt idx="431">
                  <c:v>9.5800781250000005E-3</c:v>
                </c:pt>
                <c:pt idx="432">
                  <c:v>8.5322570800781261E-3</c:v>
                </c:pt>
                <c:pt idx="433">
                  <c:v>8.9813232421874999E-4</c:v>
                </c:pt>
                <c:pt idx="434">
                  <c:v>4.49066162109375E-4</c:v>
                </c:pt>
                <c:pt idx="435">
                  <c:v>1.6465759277343752E-3</c:v>
                </c:pt>
                <c:pt idx="436">
                  <c:v>6.2869262695312506E-3</c:v>
                </c:pt>
                <c:pt idx="437">
                  <c:v>1.8711090087890625E-2</c:v>
                </c:pt>
                <c:pt idx="438">
                  <c:v>2.5447082519531252E-3</c:v>
                </c:pt>
                <c:pt idx="439">
                  <c:v>3.592529296875E-3</c:v>
                </c:pt>
                <c:pt idx="440">
                  <c:v>1.1675720214843751E-2</c:v>
                </c:pt>
                <c:pt idx="441">
                  <c:v>7.933502197265626E-3</c:v>
                </c:pt>
                <c:pt idx="442">
                  <c:v>5.8378601074218755E-3</c:v>
                </c:pt>
                <c:pt idx="443">
                  <c:v>4.0415954589843751E-3</c:v>
                </c:pt>
                <c:pt idx="444">
                  <c:v>4.3409729003906251E-3</c:v>
                </c:pt>
                <c:pt idx="445">
                  <c:v>6.5863037109375007E-3</c:v>
                </c:pt>
                <c:pt idx="446">
                  <c:v>2.0956420898437501E-3</c:v>
                </c:pt>
                <c:pt idx="447">
                  <c:v>7.48443603515625E-3</c:v>
                </c:pt>
                <c:pt idx="448">
                  <c:v>9.2807006835937504E-3</c:v>
                </c:pt>
                <c:pt idx="449">
                  <c:v>1.4819183349609376E-2</c:v>
                </c:pt>
                <c:pt idx="450">
                  <c:v>5.8378601074218755E-3</c:v>
                </c:pt>
                <c:pt idx="451">
                  <c:v>0</c:v>
                </c:pt>
                <c:pt idx="452">
                  <c:v>-1.3471984863281251E-3</c:v>
                </c:pt>
                <c:pt idx="453">
                  <c:v>5.8378601074218755E-3</c:v>
                </c:pt>
                <c:pt idx="454">
                  <c:v>1.7962646484375E-3</c:v>
                </c:pt>
                <c:pt idx="455">
                  <c:v>5.5384826660156254E-3</c:v>
                </c:pt>
                <c:pt idx="456">
                  <c:v>1.0478210449218751E-2</c:v>
                </c:pt>
                <c:pt idx="457">
                  <c:v>1.4519805908203126E-2</c:v>
                </c:pt>
                <c:pt idx="458">
                  <c:v>0</c:v>
                </c:pt>
                <c:pt idx="459">
                  <c:v>1.3921051025390626E-2</c:v>
                </c:pt>
                <c:pt idx="460">
                  <c:v>1.047821044921875E-3</c:v>
                </c:pt>
                <c:pt idx="461">
                  <c:v>5.3887939453125004E-3</c:v>
                </c:pt>
                <c:pt idx="462">
                  <c:v>5.2391052246093753E-3</c:v>
                </c:pt>
                <c:pt idx="463">
                  <c:v>1.1226654052734375E-2</c:v>
                </c:pt>
                <c:pt idx="464">
                  <c:v>8.0831909179687501E-3</c:v>
                </c:pt>
                <c:pt idx="465">
                  <c:v>8.6819458007812503E-3</c:v>
                </c:pt>
                <c:pt idx="466">
                  <c:v>4.49066162109375E-4</c:v>
                </c:pt>
                <c:pt idx="467">
                  <c:v>4.49066162109375E-4</c:v>
                </c:pt>
                <c:pt idx="468">
                  <c:v>1.3771362304687501E-2</c:v>
                </c:pt>
                <c:pt idx="469">
                  <c:v>1.0328521728515625E-2</c:v>
                </c:pt>
                <c:pt idx="470">
                  <c:v>1.5567626953125E-2</c:v>
                </c:pt>
                <c:pt idx="471">
                  <c:v>5.3887939453125004E-3</c:v>
                </c:pt>
                <c:pt idx="472">
                  <c:v>2.3950195312500001E-3</c:v>
                </c:pt>
                <c:pt idx="473">
                  <c:v>8.8316345214843762E-3</c:v>
                </c:pt>
                <c:pt idx="474">
                  <c:v>1.1675720214843751E-2</c:v>
                </c:pt>
                <c:pt idx="475">
                  <c:v>5.5384826660156254E-3</c:v>
                </c:pt>
                <c:pt idx="476">
                  <c:v>8.232879638671876E-3</c:v>
                </c:pt>
                <c:pt idx="477">
                  <c:v>2.9937744140625002E-4</c:v>
                </c:pt>
                <c:pt idx="478">
                  <c:v>1.3471984863281251E-3</c:v>
                </c:pt>
                <c:pt idx="479">
                  <c:v>7.0353698730468758E-3</c:v>
                </c:pt>
                <c:pt idx="480">
                  <c:v>-1.3471984863281251E-3</c:v>
                </c:pt>
                <c:pt idx="481">
                  <c:v>9.5800781250000005E-3</c:v>
                </c:pt>
                <c:pt idx="482">
                  <c:v>5.6881713867187505E-3</c:v>
                </c:pt>
                <c:pt idx="483">
                  <c:v>6.2869262695312506E-3</c:v>
                </c:pt>
                <c:pt idx="484">
                  <c:v>4.4906616210937502E-3</c:v>
                </c:pt>
                <c:pt idx="485">
                  <c:v>5.9875488281250003E-4</c:v>
                </c:pt>
                <c:pt idx="486">
                  <c:v>1.0627899169921875E-2</c:v>
                </c:pt>
                <c:pt idx="487">
                  <c:v>-5.6881713867187505E-3</c:v>
                </c:pt>
                <c:pt idx="488">
                  <c:v>5.6881713867187505E-3</c:v>
                </c:pt>
                <c:pt idx="489">
                  <c:v>1.0178833007812501E-2</c:v>
                </c:pt>
                <c:pt idx="490">
                  <c:v>1.047821044921875E-3</c:v>
                </c:pt>
                <c:pt idx="491">
                  <c:v>1.1675720214843751E-2</c:v>
                </c:pt>
                <c:pt idx="492">
                  <c:v>9.7297668457031247E-3</c:v>
                </c:pt>
                <c:pt idx="493">
                  <c:v>1.2274475097656251E-2</c:v>
                </c:pt>
                <c:pt idx="494">
                  <c:v>3.2931518554687503E-3</c:v>
                </c:pt>
                <c:pt idx="495">
                  <c:v>4.3409729003906251E-3</c:v>
                </c:pt>
                <c:pt idx="496">
                  <c:v>1.3621673583984376E-2</c:v>
                </c:pt>
                <c:pt idx="497">
                  <c:v>9.5800781250000005E-3</c:v>
                </c:pt>
                <c:pt idx="498">
                  <c:v>7.48443603515625E-3</c:v>
                </c:pt>
                <c:pt idx="499">
                  <c:v>9.1310119628906262E-3</c:v>
                </c:pt>
                <c:pt idx="500">
                  <c:v>7.0353698730468758E-3</c:v>
                </c:pt>
                <c:pt idx="501">
                  <c:v>1.4968872070312501E-3</c:v>
                </c:pt>
                <c:pt idx="502">
                  <c:v>2.0207977294921877E-2</c:v>
                </c:pt>
                <c:pt idx="503">
                  <c:v>8.9813232421874999E-4</c:v>
                </c:pt>
                <c:pt idx="504">
                  <c:v>3.1434631347656253E-3</c:v>
                </c:pt>
                <c:pt idx="505">
                  <c:v>1.0627899169921875E-2</c:v>
                </c:pt>
                <c:pt idx="506">
                  <c:v>-2.8440856933593752E-3</c:v>
                </c:pt>
                <c:pt idx="507">
                  <c:v>9.8794555664062506E-3</c:v>
                </c:pt>
                <c:pt idx="508">
                  <c:v>1.2424163818359375E-2</c:v>
                </c:pt>
                <c:pt idx="509">
                  <c:v>5.5384826660156254E-3</c:v>
                </c:pt>
                <c:pt idx="510">
                  <c:v>9.5800781250000005E-3</c:v>
                </c:pt>
                <c:pt idx="511">
                  <c:v>2.0956420898437501E-3</c:v>
                </c:pt>
                <c:pt idx="512">
                  <c:v>5.6881713867187505E-3</c:v>
                </c:pt>
                <c:pt idx="513">
                  <c:v>-1.6465759277343752E-3</c:v>
                </c:pt>
                <c:pt idx="514">
                  <c:v>2.4998016357421875E-2</c:v>
                </c:pt>
                <c:pt idx="515">
                  <c:v>6.8856811523437507E-3</c:v>
                </c:pt>
                <c:pt idx="516">
                  <c:v>2.0956420898437501E-3</c:v>
                </c:pt>
                <c:pt idx="517">
                  <c:v>6.2869262695312506E-3</c:v>
                </c:pt>
                <c:pt idx="518">
                  <c:v>-4.4906616210937502E-3</c:v>
                </c:pt>
                <c:pt idx="519">
                  <c:v>8.9813232421874999E-4</c:v>
                </c:pt>
                <c:pt idx="520">
                  <c:v>6.5863037109375007E-3</c:v>
                </c:pt>
                <c:pt idx="521">
                  <c:v>6.1372375488281256E-3</c:v>
                </c:pt>
                <c:pt idx="522">
                  <c:v>9.2807006835937504E-3</c:v>
                </c:pt>
                <c:pt idx="523">
                  <c:v>9.8794555664062506E-3</c:v>
                </c:pt>
                <c:pt idx="524">
                  <c:v>1.1076965332031251E-2</c:v>
                </c:pt>
                <c:pt idx="525">
                  <c:v>7.7838134765625001E-3</c:v>
                </c:pt>
                <c:pt idx="526">
                  <c:v>4.3409729003906251E-3</c:v>
                </c:pt>
                <c:pt idx="527">
                  <c:v>3.592529296875E-3</c:v>
                </c:pt>
                <c:pt idx="528">
                  <c:v>1.4220428466796876E-2</c:v>
                </c:pt>
                <c:pt idx="529">
                  <c:v>8.5322570800781261E-3</c:v>
                </c:pt>
                <c:pt idx="530">
                  <c:v>8.5322570800781261E-3</c:v>
                </c:pt>
                <c:pt idx="531">
                  <c:v>1.4968872070312501E-3</c:v>
                </c:pt>
                <c:pt idx="532">
                  <c:v>1.7513580322265625E-2</c:v>
                </c:pt>
                <c:pt idx="533">
                  <c:v>9.5800781250000005E-3</c:v>
                </c:pt>
                <c:pt idx="534">
                  <c:v>9.5800781250000005E-3</c:v>
                </c:pt>
                <c:pt idx="535">
                  <c:v>1.0777587890625001E-2</c:v>
                </c:pt>
                <c:pt idx="536">
                  <c:v>3.1434631347656253E-3</c:v>
                </c:pt>
                <c:pt idx="537">
                  <c:v>-1.945953369140625E-3</c:v>
                </c:pt>
                <c:pt idx="538">
                  <c:v>1.4070739746093752E-2</c:v>
                </c:pt>
                <c:pt idx="539">
                  <c:v>1.0029144287109375E-2</c:v>
                </c:pt>
                <c:pt idx="540">
                  <c:v>1.0178833007812501E-2</c:v>
                </c:pt>
                <c:pt idx="541">
                  <c:v>-2.2453308105468751E-3</c:v>
                </c:pt>
                <c:pt idx="542">
                  <c:v>1.6465759277343752E-3</c:v>
                </c:pt>
                <c:pt idx="543">
                  <c:v>4.9397277832031253E-3</c:v>
                </c:pt>
                <c:pt idx="544">
                  <c:v>3.742218017578125E-3</c:v>
                </c:pt>
                <c:pt idx="545">
                  <c:v>-2.5447082519531252E-3</c:v>
                </c:pt>
                <c:pt idx="546">
                  <c:v>3.592529296875E-3</c:v>
                </c:pt>
                <c:pt idx="547">
                  <c:v>3.592529296875E-3</c:v>
                </c:pt>
                <c:pt idx="548">
                  <c:v>5.8378601074218755E-3</c:v>
                </c:pt>
                <c:pt idx="549">
                  <c:v>4.6403503417968752E-3</c:v>
                </c:pt>
                <c:pt idx="550">
                  <c:v>-3.2931518554687503E-3</c:v>
                </c:pt>
                <c:pt idx="551">
                  <c:v>5.8378601074218755E-3</c:v>
                </c:pt>
                <c:pt idx="552">
                  <c:v>2.2453308105468751E-3</c:v>
                </c:pt>
                <c:pt idx="553">
                  <c:v>1.5118560791015626E-2</c:v>
                </c:pt>
                <c:pt idx="554">
                  <c:v>1.4070739746093752E-2</c:v>
                </c:pt>
                <c:pt idx="555">
                  <c:v>1.61663818359375E-2</c:v>
                </c:pt>
                <c:pt idx="556">
                  <c:v>8.5322570800781261E-3</c:v>
                </c:pt>
                <c:pt idx="557">
                  <c:v>-1.7962646484375E-3</c:v>
                </c:pt>
                <c:pt idx="558">
                  <c:v>9.4303894042968763E-3</c:v>
                </c:pt>
                <c:pt idx="559">
                  <c:v>6.5863037109375007E-3</c:v>
                </c:pt>
                <c:pt idx="560">
                  <c:v>5.3887939453125004E-3</c:v>
                </c:pt>
                <c:pt idx="561">
                  <c:v>6.1372375488281256E-3</c:v>
                </c:pt>
                <c:pt idx="562">
                  <c:v>5.0894165039062503E-3</c:v>
                </c:pt>
                <c:pt idx="563">
                  <c:v>9.5800781250000005E-3</c:v>
                </c:pt>
                <c:pt idx="564">
                  <c:v>2.6943969726562502E-3</c:v>
                </c:pt>
                <c:pt idx="565">
                  <c:v>-1.0029144287109375E-2</c:v>
                </c:pt>
                <c:pt idx="566">
                  <c:v>2.3351440429687502E-2</c:v>
                </c:pt>
                <c:pt idx="567">
                  <c:v>-4.6403503417968752E-3</c:v>
                </c:pt>
                <c:pt idx="568">
                  <c:v>4.7900390625000002E-3</c:v>
                </c:pt>
                <c:pt idx="569">
                  <c:v>2.2902374267578126E-2</c:v>
                </c:pt>
                <c:pt idx="570">
                  <c:v>1.8112335205078125E-2</c:v>
                </c:pt>
                <c:pt idx="571">
                  <c:v>5.5384826660156254E-3</c:v>
                </c:pt>
                <c:pt idx="572">
                  <c:v>1.3921051025390626E-2</c:v>
                </c:pt>
                <c:pt idx="573">
                  <c:v>9.7297668457031247E-3</c:v>
                </c:pt>
                <c:pt idx="574">
                  <c:v>-6.1372375488281256E-3</c:v>
                </c:pt>
                <c:pt idx="575">
                  <c:v>1.1975097656250001E-3</c:v>
                </c:pt>
                <c:pt idx="576">
                  <c:v>5.3887939453125004E-3</c:v>
                </c:pt>
                <c:pt idx="577">
                  <c:v>1.0029144287109375E-2</c:v>
                </c:pt>
                <c:pt idx="578">
                  <c:v>6.2869262695312506E-3</c:v>
                </c:pt>
                <c:pt idx="579">
                  <c:v>1.3172607421875001E-2</c:v>
                </c:pt>
                <c:pt idx="580">
                  <c:v>7.0353698730468758E-3</c:v>
                </c:pt>
                <c:pt idx="581">
                  <c:v>7.334747314453125E-3</c:v>
                </c:pt>
                <c:pt idx="582">
                  <c:v>1.0777587890625001E-2</c:v>
                </c:pt>
                <c:pt idx="583">
                  <c:v>5.0894165039062503E-3</c:v>
                </c:pt>
                <c:pt idx="584">
                  <c:v>1.3621673583984376E-2</c:v>
                </c:pt>
                <c:pt idx="585">
                  <c:v>3.742218017578125E-3</c:v>
                </c:pt>
                <c:pt idx="586">
                  <c:v>3.1434631347656253E-3</c:v>
                </c:pt>
                <c:pt idx="587">
                  <c:v>1.49688720703125E-2</c:v>
                </c:pt>
                <c:pt idx="588">
                  <c:v>9.7297668457031247E-3</c:v>
                </c:pt>
                <c:pt idx="589">
                  <c:v>4.7900390625000002E-3</c:v>
                </c:pt>
                <c:pt idx="590">
                  <c:v>8.232879638671876E-3</c:v>
                </c:pt>
                <c:pt idx="591">
                  <c:v>8.6819458007812503E-3</c:v>
                </c:pt>
                <c:pt idx="592">
                  <c:v>9.5800781250000005E-3</c:v>
                </c:pt>
                <c:pt idx="593">
                  <c:v>1.0178833007812501E-2</c:v>
                </c:pt>
                <c:pt idx="594">
                  <c:v>7.634124755859375E-3</c:v>
                </c:pt>
                <c:pt idx="595">
                  <c:v>2.5447082519531252E-3</c:v>
                </c:pt>
                <c:pt idx="596">
                  <c:v>6.7359924316406257E-3</c:v>
                </c:pt>
                <c:pt idx="597">
                  <c:v>9.8794555664062506E-3</c:v>
                </c:pt>
                <c:pt idx="598">
                  <c:v>4.1912841796875001E-3</c:v>
                </c:pt>
                <c:pt idx="599">
                  <c:v>3.742218017578125E-3</c:v>
                </c:pt>
                <c:pt idx="600">
                  <c:v>6.1372375488281256E-3</c:v>
                </c:pt>
                <c:pt idx="601">
                  <c:v>1.1675720214843751E-2</c:v>
                </c:pt>
                <c:pt idx="602">
                  <c:v>7.48443603515625E-3</c:v>
                </c:pt>
                <c:pt idx="603">
                  <c:v>8.5322570800781261E-3</c:v>
                </c:pt>
                <c:pt idx="604">
                  <c:v>4.0415954589843751E-3</c:v>
                </c:pt>
                <c:pt idx="605">
                  <c:v>2.6943969726562502E-3</c:v>
                </c:pt>
                <c:pt idx="606">
                  <c:v>5.8378601074218755E-3</c:v>
                </c:pt>
                <c:pt idx="607">
                  <c:v>4.7900390625000002E-3</c:v>
                </c:pt>
                <c:pt idx="608">
                  <c:v>5.2391052246093753E-3</c:v>
                </c:pt>
                <c:pt idx="609">
                  <c:v>3.89190673828125E-3</c:v>
                </c:pt>
                <c:pt idx="610">
                  <c:v>-4.49066162109375E-4</c:v>
                </c:pt>
                <c:pt idx="611">
                  <c:v>1.6465759277343752E-3</c:v>
                </c:pt>
                <c:pt idx="612">
                  <c:v>1.5118560791015626E-2</c:v>
                </c:pt>
                <c:pt idx="613">
                  <c:v>7.1850585937499999E-3</c:v>
                </c:pt>
                <c:pt idx="614">
                  <c:v>4.1912841796875001E-3</c:v>
                </c:pt>
                <c:pt idx="615">
                  <c:v>1.3771362304687501E-2</c:v>
                </c:pt>
                <c:pt idx="616">
                  <c:v>1.0029144287109375E-2</c:v>
                </c:pt>
                <c:pt idx="617">
                  <c:v>7.4844360351562507E-4</c:v>
                </c:pt>
                <c:pt idx="618">
                  <c:v>6.7359924316406257E-3</c:v>
                </c:pt>
                <c:pt idx="619">
                  <c:v>9.1310119628906262E-3</c:v>
                </c:pt>
                <c:pt idx="620">
                  <c:v>1.6465759277343752E-3</c:v>
                </c:pt>
                <c:pt idx="621">
                  <c:v>2.8440856933593752E-3</c:v>
                </c:pt>
                <c:pt idx="622">
                  <c:v>6.8856811523437507E-3</c:v>
                </c:pt>
                <c:pt idx="623">
                  <c:v>-5.9875488281250003E-4</c:v>
                </c:pt>
                <c:pt idx="624">
                  <c:v>2.065704345703125E-2</c:v>
                </c:pt>
                <c:pt idx="625">
                  <c:v>2.9937744140625002E-4</c:v>
                </c:pt>
                <c:pt idx="626">
                  <c:v>-1.4968872070312501E-4</c:v>
                </c:pt>
                <c:pt idx="627">
                  <c:v>1.3322296142578125E-2</c:v>
                </c:pt>
                <c:pt idx="628">
                  <c:v>1.3471984863281251E-3</c:v>
                </c:pt>
                <c:pt idx="629">
                  <c:v>-1.1975097656250001E-3</c:v>
                </c:pt>
                <c:pt idx="630">
                  <c:v>4.49066162109375E-4</c:v>
                </c:pt>
                <c:pt idx="631">
                  <c:v>8.9813232421874999E-4</c:v>
                </c:pt>
                <c:pt idx="632">
                  <c:v>7.634124755859375E-3</c:v>
                </c:pt>
                <c:pt idx="633">
                  <c:v>5.0894165039062503E-3</c:v>
                </c:pt>
                <c:pt idx="634">
                  <c:v>7.48443603515625E-3</c:v>
                </c:pt>
                <c:pt idx="635">
                  <c:v>5.9875488281250003E-4</c:v>
                </c:pt>
                <c:pt idx="636">
                  <c:v>2.2453308105468751E-3</c:v>
                </c:pt>
                <c:pt idx="637">
                  <c:v>5.8378601074218755E-3</c:v>
                </c:pt>
                <c:pt idx="638">
                  <c:v>2.6943969726562502E-3</c:v>
                </c:pt>
                <c:pt idx="639">
                  <c:v>1.1226654052734375E-2</c:v>
                </c:pt>
                <c:pt idx="640">
                  <c:v>4.0415954589843751E-3</c:v>
                </c:pt>
                <c:pt idx="641">
                  <c:v>3.742218017578125E-3</c:v>
                </c:pt>
                <c:pt idx="642">
                  <c:v>-2.6943969726562502E-3</c:v>
                </c:pt>
                <c:pt idx="643">
                  <c:v>-4.1912841796875001E-3</c:v>
                </c:pt>
                <c:pt idx="644">
                  <c:v>4.49066162109375E-4</c:v>
                </c:pt>
                <c:pt idx="645">
                  <c:v>6.1372375488281256E-3</c:v>
                </c:pt>
                <c:pt idx="646">
                  <c:v>2.5447082519531252E-3</c:v>
                </c:pt>
                <c:pt idx="647">
                  <c:v>2.305206298828125E-2</c:v>
                </c:pt>
                <c:pt idx="648">
                  <c:v>-3.2931518554687503E-3</c:v>
                </c:pt>
                <c:pt idx="649">
                  <c:v>1.945953369140625E-3</c:v>
                </c:pt>
                <c:pt idx="650">
                  <c:v>1.4519805908203126E-2</c:v>
                </c:pt>
                <c:pt idx="651">
                  <c:v>0</c:v>
                </c:pt>
                <c:pt idx="652">
                  <c:v>2.2153930664062502E-2</c:v>
                </c:pt>
                <c:pt idx="653">
                  <c:v>-2.0956420898437501E-3</c:v>
                </c:pt>
                <c:pt idx="654">
                  <c:v>1.43701171875E-2</c:v>
                </c:pt>
                <c:pt idx="655">
                  <c:v>1.1526031494140625E-2</c:v>
                </c:pt>
                <c:pt idx="656">
                  <c:v>4.3409729003906251E-3</c:v>
                </c:pt>
                <c:pt idx="657">
                  <c:v>4.3409729003906251E-3</c:v>
                </c:pt>
                <c:pt idx="658">
                  <c:v>7.334747314453125E-3</c:v>
                </c:pt>
                <c:pt idx="659">
                  <c:v>1.3022918701171875E-2</c:v>
                </c:pt>
                <c:pt idx="660">
                  <c:v>8.6819458007812503E-3</c:v>
                </c:pt>
                <c:pt idx="661">
                  <c:v>2.6943969726562502E-3</c:v>
                </c:pt>
                <c:pt idx="662">
                  <c:v>9.4303894042968763E-3</c:v>
                </c:pt>
                <c:pt idx="663">
                  <c:v>5.2391052246093753E-3</c:v>
                </c:pt>
                <c:pt idx="664">
                  <c:v>3.1434631347656253E-3</c:v>
                </c:pt>
                <c:pt idx="665">
                  <c:v>9.8794555664062506E-3</c:v>
                </c:pt>
                <c:pt idx="666">
                  <c:v>-4.49066162109375E-4</c:v>
                </c:pt>
                <c:pt idx="667">
                  <c:v>1.2573852539062501E-2</c:v>
                </c:pt>
                <c:pt idx="668">
                  <c:v>8.3825683593750002E-3</c:v>
                </c:pt>
                <c:pt idx="669">
                  <c:v>1.0627899169921875E-2</c:v>
                </c:pt>
                <c:pt idx="670">
                  <c:v>7.634124755859375E-3</c:v>
                </c:pt>
                <c:pt idx="671">
                  <c:v>-2.3950195312500001E-3</c:v>
                </c:pt>
                <c:pt idx="672">
                  <c:v>1.1825408935546875E-2</c:v>
                </c:pt>
                <c:pt idx="673">
                  <c:v>1.0178833007812501E-2</c:v>
                </c:pt>
                <c:pt idx="674">
                  <c:v>4.0415954589843751E-3</c:v>
                </c:pt>
                <c:pt idx="675">
                  <c:v>1.5118560791015626E-2</c:v>
                </c:pt>
                <c:pt idx="676">
                  <c:v>-1.945953369140625E-3</c:v>
                </c:pt>
                <c:pt idx="677">
                  <c:v>1.1376342773437501E-2</c:v>
                </c:pt>
                <c:pt idx="678">
                  <c:v>8.9813232421875003E-3</c:v>
                </c:pt>
                <c:pt idx="679">
                  <c:v>2.6943969726562502E-3</c:v>
                </c:pt>
                <c:pt idx="680">
                  <c:v>3.89190673828125E-3</c:v>
                </c:pt>
                <c:pt idx="681">
                  <c:v>1.1825408935546875E-2</c:v>
                </c:pt>
                <c:pt idx="682">
                  <c:v>-5.2391052246093753E-3</c:v>
                </c:pt>
                <c:pt idx="683">
                  <c:v>7.48443603515625E-3</c:v>
                </c:pt>
                <c:pt idx="684">
                  <c:v>8.3825683593750002E-3</c:v>
                </c:pt>
                <c:pt idx="685">
                  <c:v>1.945953369140625E-3</c:v>
                </c:pt>
                <c:pt idx="686">
                  <c:v>5.6881713867187505E-3</c:v>
                </c:pt>
                <c:pt idx="687">
                  <c:v>4.4906616210937502E-3</c:v>
                </c:pt>
                <c:pt idx="688">
                  <c:v>8.5322570800781261E-3</c:v>
                </c:pt>
                <c:pt idx="689">
                  <c:v>-2.8440856933593752E-3</c:v>
                </c:pt>
                <c:pt idx="690">
                  <c:v>1.4968872070312501E-3</c:v>
                </c:pt>
                <c:pt idx="691">
                  <c:v>5.5384826660156254E-3</c:v>
                </c:pt>
                <c:pt idx="692">
                  <c:v>2.2453308105468751E-3</c:v>
                </c:pt>
                <c:pt idx="693">
                  <c:v>4.3409729003906251E-3</c:v>
                </c:pt>
                <c:pt idx="694">
                  <c:v>6.4366149902343756E-3</c:v>
                </c:pt>
                <c:pt idx="695">
                  <c:v>4.3409729003906251E-3</c:v>
                </c:pt>
                <c:pt idx="696">
                  <c:v>1.1526031494140625E-2</c:v>
                </c:pt>
                <c:pt idx="697">
                  <c:v>1.1226654052734375E-2</c:v>
                </c:pt>
                <c:pt idx="698">
                  <c:v>1.0029144287109375E-2</c:v>
                </c:pt>
                <c:pt idx="699">
                  <c:v>2.6943969726562502E-3</c:v>
                </c:pt>
                <c:pt idx="700">
                  <c:v>4.4906616210937502E-3</c:v>
                </c:pt>
                <c:pt idx="701">
                  <c:v>4.9397277832031253E-3</c:v>
                </c:pt>
                <c:pt idx="702">
                  <c:v>2.0357666015625001E-2</c:v>
                </c:pt>
                <c:pt idx="703">
                  <c:v>-5.9875488281250003E-4</c:v>
                </c:pt>
                <c:pt idx="704">
                  <c:v>1.6016693115234376E-2</c:v>
                </c:pt>
                <c:pt idx="705">
                  <c:v>-2.9937744140625002E-4</c:v>
                </c:pt>
                <c:pt idx="706">
                  <c:v>1.7962646484375E-3</c:v>
                </c:pt>
                <c:pt idx="707">
                  <c:v>4.3409729003906251E-3</c:v>
                </c:pt>
                <c:pt idx="708">
                  <c:v>3.2931518554687503E-3</c:v>
                </c:pt>
                <c:pt idx="709">
                  <c:v>1.0777587890625001E-2</c:v>
                </c:pt>
                <c:pt idx="710">
                  <c:v>1.945953369140625E-3</c:v>
                </c:pt>
                <c:pt idx="711">
                  <c:v>-5.5384826660156254E-3</c:v>
                </c:pt>
                <c:pt idx="712">
                  <c:v>1.945953369140625E-3</c:v>
                </c:pt>
                <c:pt idx="713">
                  <c:v>6.7359924316406257E-3</c:v>
                </c:pt>
                <c:pt idx="714">
                  <c:v>6.4366149902343756E-3</c:v>
                </c:pt>
                <c:pt idx="715">
                  <c:v>1.1825408935546875E-2</c:v>
                </c:pt>
                <c:pt idx="716">
                  <c:v>1.7962646484375E-3</c:v>
                </c:pt>
                <c:pt idx="717">
                  <c:v>7.334747314453125E-3</c:v>
                </c:pt>
                <c:pt idx="718">
                  <c:v>4.3409729003906251E-3</c:v>
                </c:pt>
                <c:pt idx="719">
                  <c:v>4.4906616210937502E-3</c:v>
                </c:pt>
                <c:pt idx="720">
                  <c:v>2.8440856933593752E-3</c:v>
                </c:pt>
                <c:pt idx="721">
                  <c:v>0</c:v>
                </c:pt>
                <c:pt idx="722">
                  <c:v>5.2391052246093753E-3</c:v>
                </c:pt>
                <c:pt idx="723">
                  <c:v>3.89190673828125E-3</c:v>
                </c:pt>
                <c:pt idx="724">
                  <c:v>6.1372375488281256E-3</c:v>
                </c:pt>
                <c:pt idx="725">
                  <c:v>6.5863037109375007E-3</c:v>
                </c:pt>
                <c:pt idx="726">
                  <c:v>6.4366149902343756E-3</c:v>
                </c:pt>
                <c:pt idx="727">
                  <c:v>2.9937744140625002E-4</c:v>
                </c:pt>
                <c:pt idx="728">
                  <c:v>2.5447082519531252E-3</c:v>
                </c:pt>
                <c:pt idx="729">
                  <c:v>2.8440856933593752E-3</c:v>
                </c:pt>
                <c:pt idx="730">
                  <c:v>7.1850585937499999E-3</c:v>
                </c:pt>
                <c:pt idx="731">
                  <c:v>4.7900390625000002E-3</c:v>
                </c:pt>
                <c:pt idx="732">
                  <c:v>1.2424163818359375E-2</c:v>
                </c:pt>
                <c:pt idx="733">
                  <c:v>1.1076965332031251E-2</c:v>
                </c:pt>
                <c:pt idx="734">
                  <c:v>6.7359924316406257E-3</c:v>
                </c:pt>
                <c:pt idx="735">
                  <c:v>-2.9937744140625003E-3</c:v>
                </c:pt>
                <c:pt idx="736">
                  <c:v>1.9160156250000001E-2</c:v>
                </c:pt>
                <c:pt idx="737">
                  <c:v>-6.7359924316406257E-3</c:v>
                </c:pt>
                <c:pt idx="738">
                  <c:v>-2.8440856933593752E-3</c:v>
                </c:pt>
                <c:pt idx="739">
                  <c:v>5.3887939453125004E-3</c:v>
                </c:pt>
                <c:pt idx="740">
                  <c:v>2.8440856933593752E-3</c:v>
                </c:pt>
                <c:pt idx="741">
                  <c:v>1.2124786376953125E-2</c:v>
                </c:pt>
                <c:pt idx="742">
                  <c:v>8.3825683593750002E-3</c:v>
                </c:pt>
                <c:pt idx="743">
                  <c:v>9.2807006835937504E-3</c:v>
                </c:pt>
                <c:pt idx="744">
                  <c:v>8.5322570800781261E-3</c:v>
                </c:pt>
                <c:pt idx="745">
                  <c:v>-6.4366149902343756E-3</c:v>
                </c:pt>
                <c:pt idx="746">
                  <c:v>9.7297668457031247E-3</c:v>
                </c:pt>
                <c:pt idx="747">
                  <c:v>1.2274475097656251E-2</c:v>
                </c:pt>
                <c:pt idx="748">
                  <c:v>-3.1434631347656253E-3</c:v>
                </c:pt>
                <c:pt idx="749">
                  <c:v>1.1376342773437501E-2</c:v>
                </c:pt>
                <c:pt idx="750">
                  <c:v>3.742218017578125E-3</c:v>
                </c:pt>
                <c:pt idx="751">
                  <c:v>7.933502197265626E-3</c:v>
                </c:pt>
                <c:pt idx="752">
                  <c:v>-1.3471984863281251E-3</c:v>
                </c:pt>
                <c:pt idx="753">
                  <c:v>1.9459533691406249E-2</c:v>
                </c:pt>
                <c:pt idx="754">
                  <c:v>-8.9813232421874999E-4</c:v>
                </c:pt>
                <c:pt idx="755">
                  <c:v>-1.047821044921875E-3</c:v>
                </c:pt>
                <c:pt idx="756">
                  <c:v>9.1310119628906262E-3</c:v>
                </c:pt>
                <c:pt idx="757">
                  <c:v>-6.2869262695312506E-3</c:v>
                </c:pt>
                <c:pt idx="758">
                  <c:v>1.5567626953125E-2</c:v>
                </c:pt>
                <c:pt idx="759">
                  <c:v>1.1975097656250001E-2</c:v>
                </c:pt>
                <c:pt idx="760">
                  <c:v>-1.047821044921875E-3</c:v>
                </c:pt>
                <c:pt idx="761">
                  <c:v>6.2869262695312506E-3</c:v>
                </c:pt>
                <c:pt idx="762">
                  <c:v>8.6819458007812503E-3</c:v>
                </c:pt>
                <c:pt idx="763">
                  <c:v>1.8711090087890625E-2</c:v>
                </c:pt>
                <c:pt idx="764">
                  <c:v>1.2274475097656251E-2</c:v>
                </c:pt>
                <c:pt idx="765">
                  <c:v>1.945953369140625E-3</c:v>
                </c:pt>
                <c:pt idx="766">
                  <c:v>2.4548950195312502E-2</c:v>
                </c:pt>
                <c:pt idx="767">
                  <c:v>3.742218017578125E-3</c:v>
                </c:pt>
                <c:pt idx="768">
                  <c:v>1.5717315673828124E-2</c:v>
                </c:pt>
                <c:pt idx="769">
                  <c:v>7.933502197265626E-3</c:v>
                </c:pt>
                <c:pt idx="770">
                  <c:v>4.3409729003906251E-3</c:v>
                </c:pt>
                <c:pt idx="771">
                  <c:v>2.0956420898437501E-3</c:v>
                </c:pt>
                <c:pt idx="772">
                  <c:v>1.1975097656250001E-3</c:v>
                </c:pt>
                <c:pt idx="773">
                  <c:v>1.43701171875E-2</c:v>
                </c:pt>
                <c:pt idx="774">
                  <c:v>4.49066162109375E-4</c:v>
                </c:pt>
                <c:pt idx="775">
                  <c:v>-1.1975097656250001E-3</c:v>
                </c:pt>
                <c:pt idx="776">
                  <c:v>6.7359924316406257E-3</c:v>
                </c:pt>
                <c:pt idx="777">
                  <c:v>3.1434631347656253E-3</c:v>
                </c:pt>
                <c:pt idx="778">
                  <c:v>2.9937744140625002E-4</c:v>
                </c:pt>
                <c:pt idx="779">
                  <c:v>0</c:v>
                </c:pt>
                <c:pt idx="780">
                  <c:v>1.1376342773437501E-2</c:v>
                </c:pt>
                <c:pt idx="781">
                  <c:v>1.0029144287109375E-2</c:v>
                </c:pt>
                <c:pt idx="782">
                  <c:v>4.1912841796875001E-3</c:v>
                </c:pt>
                <c:pt idx="783">
                  <c:v>1.1975097656250001E-3</c:v>
                </c:pt>
                <c:pt idx="784">
                  <c:v>1.1825408935546875E-2</c:v>
                </c:pt>
                <c:pt idx="785">
                  <c:v>4.6403503417968752E-3</c:v>
                </c:pt>
                <c:pt idx="786">
                  <c:v>9.1310119628906262E-3</c:v>
                </c:pt>
                <c:pt idx="787">
                  <c:v>5.3887939453125004E-3</c:v>
                </c:pt>
                <c:pt idx="788">
                  <c:v>3.592529296875E-3</c:v>
                </c:pt>
                <c:pt idx="789">
                  <c:v>6.8856811523437507E-3</c:v>
                </c:pt>
                <c:pt idx="790">
                  <c:v>-2.9937744140625002E-4</c:v>
                </c:pt>
                <c:pt idx="791">
                  <c:v>1.1076965332031251E-2</c:v>
                </c:pt>
                <c:pt idx="792">
                  <c:v>-1.6465759277343752E-3</c:v>
                </c:pt>
                <c:pt idx="793">
                  <c:v>1.0328521728515625E-2</c:v>
                </c:pt>
                <c:pt idx="794">
                  <c:v>1.7962646484375E-3</c:v>
                </c:pt>
                <c:pt idx="795">
                  <c:v>1.0777587890625001E-2</c:v>
                </c:pt>
                <c:pt idx="796">
                  <c:v>9.8794555664062506E-3</c:v>
                </c:pt>
                <c:pt idx="797">
                  <c:v>8.8316345214843762E-3</c:v>
                </c:pt>
                <c:pt idx="798">
                  <c:v>2.0956420898437501E-3</c:v>
                </c:pt>
                <c:pt idx="799">
                  <c:v>6.7359924316406257E-3</c:v>
                </c:pt>
                <c:pt idx="800">
                  <c:v>1.7812957763671877E-2</c:v>
                </c:pt>
                <c:pt idx="801">
                  <c:v>5.5384826660156254E-3</c:v>
                </c:pt>
                <c:pt idx="802">
                  <c:v>7.634124755859375E-3</c:v>
                </c:pt>
                <c:pt idx="803">
                  <c:v>3.89190673828125E-3</c:v>
                </c:pt>
                <c:pt idx="804">
                  <c:v>9.4303894042968763E-3</c:v>
                </c:pt>
                <c:pt idx="805">
                  <c:v>1.5867004394531252E-2</c:v>
                </c:pt>
                <c:pt idx="806">
                  <c:v>3.742218017578125E-3</c:v>
                </c:pt>
                <c:pt idx="807">
                  <c:v>5.0894165039062503E-3</c:v>
                </c:pt>
                <c:pt idx="808">
                  <c:v>1.0777587890625001E-2</c:v>
                </c:pt>
                <c:pt idx="809">
                  <c:v>1.0029144287109375E-2</c:v>
                </c:pt>
                <c:pt idx="810">
                  <c:v>9.2807006835937504E-3</c:v>
                </c:pt>
                <c:pt idx="811">
                  <c:v>3.742218017578125E-3</c:v>
                </c:pt>
                <c:pt idx="812">
                  <c:v>8.6819458007812503E-3</c:v>
                </c:pt>
                <c:pt idx="813">
                  <c:v>4.0415954589843751E-3</c:v>
                </c:pt>
                <c:pt idx="814">
                  <c:v>9.8794555664062506E-3</c:v>
                </c:pt>
                <c:pt idx="815">
                  <c:v>2.0507354736328125E-2</c:v>
                </c:pt>
                <c:pt idx="816">
                  <c:v>3.2931518554687503E-3</c:v>
                </c:pt>
                <c:pt idx="817">
                  <c:v>1.0777587890625001E-2</c:v>
                </c:pt>
                <c:pt idx="818">
                  <c:v>9.7297668457031247E-3</c:v>
                </c:pt>
                <c:pt idx="819">
                  <c:v>3.592529296875E-3</c:v>
                </c:pt>
                <c:pt idx="820">
                  <c:v>2.5447082519531252E-3</c:v>
                </c:pt>
                <c:pt idx="821">
                  <c:v>9.2807006835937504E-3</c:v>
                </c:pt>
                <c:pt idx="822">
                  <c:v>6.2869262695312506E-3</c:v>
                </c:pt>
                <c:pt idx="823">
                  <c:v>6.5863037109375007E-3</c:v>
                </c:pt>
                <c:pt idx="824">
                  <c:v>1.1376342773437501E-2</c:v>
                </c:pt>
                <c:pt idx="825">
                  <c:v>2.9937744140625002E-4</c:v>
                </c:pt>
                <c:pt idx="826">
                  <c:v>5.0894165039062503E-3</c:v>
                </c:pt>
                <c:pt idx="827">
                  <c:v>1.466949462890625E-2</c:v>
                </c:pt>
                <c:pt idx="828">
                  <c:v>2.2453308105468751E-3</c:v>
                </c:pt>
                <c:pt idx="829">
                  <c:v>6.5863037109375007E-3</c:v>
                </c:pt>
                <c:pt idx="830">
                  <c:v>1.2723541259765625E-2</c:v>
                </c:pt>
                <c:pt idx="831">
                  <c:v>2.9937744140625003E-3</c:v>
                </c:pt>
                <c:pt idx="832">
                  <c:v>4.49066162109375E-4</c:v>
                </c:pt>
                <c:pt idx="833">
                  <c:v>-7.4844360351562507E-4</c:v>
                </c:pt>
                <c:pt idx="834">
                  <c:v>9.4303894042968763E-3</c:v>
                </c:pt>
                <c:pt idx="835">
                  <c:v>3.4428405761718754E-3</c:v>
                </c:pt>
                <c:pt idx="836">
                  <c:v>5.8378601074218755E-3</c:v>
                </c:pt>
                <c:pt idx="837">
                  <c:v>8.6819458007812503E-3</c:v>
                </c:pt>
                <c:pt idx="838">
                  <c:v>1.7064514160156252E-2</c:v>
                </c:pt>
                <c:pt idx="839">
                  <c:v>7.7838134765625001E-3</c:v>
                </c:pt>
                <c:pt idx="840">
                  <c:v>9.2807006835937504E-3</c:v>
                </c:pt>
                <c:pt idx="841">
                  <c:v>1.0927276611328125E-2</c:v>
                </c:pt>
                <c:pt idx="842">
                  <c:v>4.3409729003906251E-3</c:v>
                </c:pt>
                <c:pt idx="843">
                  <c:v>1.2424163818359375E-2</c:v>
                </c:pt>
                <c:pt idx="844">
                  <c:v>1.61663818359375E-2</c:v>
                </c:pt>
                <c:pt idx="845">
                  <c:v>1.2873229980468751E-2</c:v>
                </c:pt>
                <c:pt idx="846">
                  <c:v>6.8856811523437507E-3</c:v>
                </c:pt>
                <c:pt idx="847">
                  <c:v>1.0777587890625001E-2</c:v>
                </c:pt>
                <c:pt idx="848">
                  <c:v>7.634124755859375E-3</c:v>
                </c:pt>
                <c:pt idx="849">
                  <c:v>2.9937744140625003E-3</c:v>
                </c:pt>
                <c:pt idx="850">
                  <c:v>1.3471984863281251E-2</c:v>
                </c:pt>
                <c:pt idx="851">
                  <c:v>1.2274475097656251E-2</c:v>
                </c:pt>
                <c:pt idx="852">
                  <c:v>4.0415954589843751E-3</c:v>
                </c:pt>
                <c:pt idx="853">
                  <c:v>9.5800781250000005E-3</c:v>
                </c:pt>
                <c:pt idx="854">
                  <c:v>7.933502197265626E-3</c:v>
                </c:pt>
                <c:pt idx="855">
                  <c:v>4.6403503417968752E-3</c:v>
                </c:pt>
                <c:pt idx="856">
                  <c:v>-1.1975097656250001E-3</c:v>
                </c:pt>
                <c:pt idx="857">
                  <c:v>2.8440856933593752E-3</c:v>
                </c:pt>
                <c:pt idx="858">
                  <c:v>1.3172607421875001E-2</c:v>
                </c:pt>
                <c:pt idx="859">
                  <c:v>3.2931518554687503E-3</c:v>
                </c:pt>
                <c:pt idx="860">
                  <c:v>1.0627899169921875E-2</c:v>
                </c:pt>
                <c:pt idx="861">
                  <c:v>-2.8440856933593752E-3</c:v>
                </c:pt>
                <c:pt idx="862">
                  <c:v>5.6881713867187505E-3</c:v>
                </c:pt>
                <c:pt idx="863">
                  <c:v>4.4906616210937502E-3</c:v>
                </c:pt>
                <c:pt idx="864">
                  <c:v>-1.4968872070312501E-4</c:v>
                </c:pt>
                <c:pt idx="865">
                  <c:v>6.7359924316406257E-3</c:v>
                </c:pt>
                <c:pt idx="866">
                  <c:v>6.4366149902343756E-3</c:v>
                </c:pt>
                <c:pt idx="867">
                  <c:v>1.4220428466796876E-2</c:v>
                </c:pt>
                <c:pt idx="868">
                  <c:v>-1.4968872070312501E-3</c:v>
                </c:pt>
                <c:pt idx="869">
                  <c:v>8.6819458007812503E-3</c:v>
                </c:pt>
                <c:pt idx="870">
                  <c:v>1.1226654052734375E-2</c:v>
                </c:pt>
                <c:pt idx="871">
                  <c:v>2.2453308105468751E-3</c:v>
                </c:pt>
                <c:pt idx="872">
                  <c:v>1.2723541259765625E-2</c:v>
                </c:pt>
                <c:pt idx="873">
                  <c:v>9.4303894042968763E-3</c:v>
                </c:pt>
                <c:pt idx="874">
                  <c:v>8.9813232421875003E-3</c:v>
                </c:pt>
                <c:pt idx="875">
                  <c:v>5.0894165039062503E-3</c:v>
                </c:pt>
                <c:pt idx="876">
                  <c:v>1.0328521728515625E-2</c:v>
                </c:pt>
                <c:pt idx="877">
                  <c:v>7.0353698730468758E-3</c:v>
                </c:pt>
                <c:pt idx="878">
                  <c:v>1.2124786376953125E-2</c:v>
                </c:pt>
                <c:pt idx="879">
                  <c:v>1.5717315673828124E-2</c:v>
                </c:pt>
                <c:pt idx="880">
                  <c:v>2.0956420898437501E-3</c:v>
                </c:pt>
                <c:pt idx="881">
                  <c:v>1.4968872070312501E-3</c:v>
                </c:pt>
                <c:pt idx="882">
                  <c:v>4.0415954589843751E-3</c:v>
                </c:pt>
                <c:pt idx="883">
                  <c:v>6.4366149902343756E-3</c:v>
                </c:pt>
                <c:pt idx="884">
                  <c:v>1.0627899169921875E-2</c:v>
                </c:pt>
                <c:pt idx="885">
                  <c:v>5.8378601074218755E-3</c:v>
                </c:pt>
                <c:pt idx="886">
                  <c:v>8.8316345214843762E-3</c:v>
                </c:pt>
                <c:pt idx="887">
                  <c:v>2.6943969726562502E-3</c:v>
                </c:pt>
                <c:pt idx="888">
                  <c:v>1.2424163818359375E-2</c:v>
                </c:pt>
                <c:pt idx="889">
                  <c:v>3.4428405761718754E-3</c:v>
                </c:pt>
                <c:pt idx="890">
                  <c:v>1.1376342773437501E-2</c:v>
                </c:pt>
                <c:pt idx="891">
                  <c:v>9.5800781250000005E-3</c:v>
                </c:pt>
                <c:pt idx="892">
                  <c:v>-8.9813232421874999E-4</c:v>
                </c:pt>
                <c:pt idx="893">
                  <c:v>8.232879638671876E-3</c:v>
                </c:pt>
                <c:pt idx="894">
                  <c:v>2.9937744140625002E-4</c:v>
                </c:pt>
                <c:pt idx="895">
                  <c:v>2.1106109619140626E-2</c:v>
                </c:pt>
                <c:pt idx="896">
                  <c:v>-2.0956420898437501E-3</c:v>
                </c:pt>
                <c:pt idx="897">
                  <c:v>7.48443603515625E-3</c:v>
                </c:pt>
                <c:pt idx="898">
                  <c:v>1.0478210449218751E-2</c:v>
                </c:pt>
                <c:pt idx="899">
                  <c:v>1.7962646484375E-3</c:v>
                </c:pt>
                <c:pt idx="900">
                  <c:v>1.4070739746093752E-2</c:v>
                </c:pt>
                <c:pt idx="901">
                  <c:v>7.334747314453125E-3</c:v>
                </c:pt>
                <c:pt idx="902">
                  <c:v>5.0894165039062503E-3</c:v>
                </c:pt>
                <c:pt idx="903">
                  <c:v>9.1310119628906262E-3</c:v>
                </c:pt>
                <c:pt idx="904">
                  <c:v>-2.6943969726562502E-3</c:v>
                </c:pt>
                <c:pt idx="905">
                  <c:v>5.6881713867187505E-3</c:v>
                </c:pt>
                <c:pt idx="906">
                  <c:v>6.4366149902343756E-3</c:v>
                </c:pt>
                <c:pt idx="907">
                  <c:v>1.1975097656250001E-2</c:v>
                </c:pt>
                <c:pt idx="908">
                  <c:v>5.5384826660156254E-3</c:v>
                </c:pt>
                <c:pt idx="909">
                  <c:v>4.3409729003906251E-3</c:v>
                </c:pt>
                <c:pt idx="910">
                  <c:v>3.4428405761718754E-3</c:v>
                </c:pt>
                <c:pt idx="911">
                  <c:v>6.4366149902343756E-3</c:v>
                </c:pt>
                <c:pt idx="912">
                  <c:v>8.0831909179687501E-3</c:v>
                </c:pt>
                <c:pt idx="913">
                  <c:v>7.48443603515625E-3</c:v>
                </c:pt>
                <c:pt idx="914">
                  <c:v>1.2873229980468751E-2</c:v>
                </c:pt>
                <c:pt idx="915">
                  <c:v>-1.1975097656250001E-3</c:v>
                </c:pt>
                <c:pt idx="916">
                  <c:v>1.1376342773437501E-2</c:v>
                </c:pt>
                <c:pt idx="917">
                  <c:v>-1.4968872070312501E-4</c:v>
                </c:pt>
                <c:pt idx="918">
                  <c:v>8.9813232421875003E-3</c:v>
                </c:pt>
                <c:pt idx="919">
                  <c:v>8.3825683593750002E-3</c:v>
                </c:pt>
                <c:pt idx="920">
                  <c:v>-1.6465759277343752E-3</c:v>
                </c:pt>
                <c:pt idx="921">
                  <c:v>9.1310119628906262E-3</c:v>
                </c:pt>
                <c:pt idx="922">
                  <c:v>4.4906616210937502E-3</c:v>
                </c:pt>
                <c:pt idx="923">
                  <c:v>3.0087432861328128E-2</c:v>
                </c:pt>
                <c:pt idx="924">
                  <c:v>1.3471984863281251E-3</c:v>
                </c:pt>
                <c:pt idx="925">
                  <c:v>4.1912841796875001E-3</c:v>
                </c:pt>
                <c:pt idx="926">
                  <c:v>1.7064514160156252E-2</c:v>
                </c:pt>
                <c:pt idx="927">
                  <c:v>2.6943969726562502E-3</c:v>
                </c:pt>
                <c:pt idx="928">
                  <c:v>7.0353698730468758E-3</c:v>
                </c:pt>
                <c:pt idx="929">
                  <c:v>4.4906616210937502E-3</c:v>
                </c:pt>
                <c:pt idx="930">
                  <c:v>1.2573852539062501E-2</c:v>
                </c:pt>
                <c:pt idx="931">
                  <c:v>1.6465759277343752E-2</c:v>
                </c:pt>
                <c:pt idx="932">
                  <c:v>6.7359924316406257E-3</c:v>
                </c:pt>
                <c:pt idx="933">
                  <c:v>5.9875488281250005E-3</c:v>
                </c:pt>
                <c:pt idx="934">
                  <c:v>7.7838134765625001E-3</c:v>
                </c:pt>
                <c:pt idx="935">
                  <c:v>4.1912841796875001E-3</c:v>
                </c:pt>
                <c:pt idx="936">
                  <c:v>6.8856811523437507E-3</c:v>
                </c:pt>
                <c:pt idx="937">
                  <c:v>1.3471984863281251E-3</c:v>
                </c:pt>
                <c:pt idx="938">
                  <c:v>7.334747314453125E-3</c:v>
                </c:pt>
                <c:pt idx="939">
                  <c:v>1.4070739746093752E-2</c:v>
                </c:pt>
                <c:pt idx="940">
                  <c:v>-3.89190673828125E-3</c:v>
                </c:pt>
                <c:pt idx="941">
                  <c:v>5.2391052246093753E-3</c:v>
                </c:pt>
                <c:pt idx="942">
                  <c:v>8.0831909179687501E-3</c:v>
                </c:pt>
                <c:pt idx="943">
                  <c:v>0.35880386352539062</c:v>
                </c:pt>
                <c:pt idx="944">
                  <c:v>2.3305036926269533</c:v>
                </c:pt>
                <c:pt idx="945">
                  <c:v>2.3763084411621094</c:v>
                </c:pt>
                <c:pt idx="946">
                  <c:v>2.1911434936523437</c:v>
                </c:pt>
                <c:pt idx="947">
                  <c:v>2.1697380065917971</c:v>
                </c:pt>
                <c:pt idx="948">
                  <c:v>1.9983444213867188</c:v>
                </c:pt>
                <c:pt idx="949">
                  <c:v>1.8300942993164064</c:v>
                </c:pt>
                <c:pt idx="950">
                  <c:v>1.8241067504882813</c:v>
                </c:pt>
                <c:pt idx="951">
                  <c:v>1.4099180603027344</c:v>
                </c:pt>
                <c:pt idx="952">
                  <c:v>1.0960208129882814</c:v>
                </c:pt>
                <c:pt idx="953">
                  <c:v>0.81655197143554692</c:v>
                </c:pt>
                <c:pt idx="954">
                  <c:v>0.57046371459960943</c:v>
                </c:pt>
                <c:pt idx="955">
                  <c:v>0.43709106445312501</c:v>
                </c:pt>
                <c:pt idx="956">
                  <c:v>0.30865814208984377</c:v>
                </c:pt>
                <c:pt idx="957">
                  <c:v>-3.1883697509765628E-2</c:v>
                </c:pt>
                <c:pt idx="958">
                  <c:v>-0.36763549804687501</c:v>
                </c:pt>
                <c:pt idx="959">
                  <c:v>-0.36868331909179691</c:v>
                </c:pt>
                <c:pt idx="960">
                  <c:v>-0.45819717407226562</c:v>
                </c:pt>
                <c:pt idx="961">
                  <c:v>-0.78676391601562501</c:v>
                </c:pt>
                <c:pt idx="962">
                  <c:v>-0.89663543701171877</c:v>
                </c:pt>
                <c:pt idx="963">
                  <c:v>-1.2052935791015627</c:v>
                </c:pt>
                <c:pt idx="964">
                  <c:v>-1.3449531555175782</c:v>
                </c:pt>
                <c:pt idx="965">
                  <c:v>-1.3567785644531252</c:v>
                </c:pt>
                <c:pt idx="966">
                  <c:v>-1.4245875549316407</c:v>
                </c:pt>
                <c:pt idx="967">
                  <c:v>-1.5289205932617189</c:v>
                </c:pt>
                <c:pt idx="968">
                  <c:v>-1.5537689208984375</c:v>
                </c:pt>
                <c:pt idx="969">
                  <c:v>-1.5245796203613282</c:v>
                </c:pt>
                <c:pt idx="970">
                  <c:v>-1.5006294250488281</c:v>
                </c:pt>
                <c:pt idx="971">
                  <c:v>-1.4335688781738283</c:v>
                </c:pt>
                <c:pt idx="972">
                  <c:v>-1.3545332336425782</c:v>
                </c:pt>
                <c:pt idx="973">
                  <c:v>-1.2876223754882814</c:v>
                </c:pt>
                <c:pt idx="974">
                  <c:v>-1.0374925231933594</c:v>
                </c:pt>
                <c:pt idx="975">
                  <c:v>-9.1310119628906262E-3</c:v>
                </c:pt>
                <c:pt idx="976">
                  <c:v>4.7451324462890625E-2</c:v>
                </c:pt>
                <c:pt idx="977">
                  <c:v>1.5867004394531252E-2</c:v>
                </c:pt>
                <c:pt idx="978">
                  <c:v>2.5147705078125002E-2</c:v>
                </c:pt>
                <c:pt idx="979">
                  <c:v>1.9309844970703125E-2</c:v>
                </c:pt>
                <c:pt idx="980">
                  <c:v>1.6016693115234376E-2</c:v>
                </c:pt>
                <c:pt idx="981">
                  <c:v>1.1825408935546875E-2</c:v>
                </c:pt>
                <c:pt idx="982">
                  <c:v>1.6465759277343752E-2</c:v>
                </c:pt>
                <c:pt idx="983">
                  <c:v>1.1376342773437501E-2</c:v>
                </c:pt>
                <c:pt idx="984">
                  <c:v>1.8411712646484377E-2</c:v>
                </c:pt>
                <c:pt idx="985">
                  <c:v>7.933502197265626E-3</c:v>
                </c:pt>
                <c:pt idx="986">
                  <c:v>1.3322296142578125E-2</c:v>
                </c:pt>
                <c:pt idx="987">
                  <c:v>4.1912841796875001E-3</c:v>
                </c:pt>
                <c:pt idx="988">
                  <c:v>9.8794555664062506E-3</c:v>
                </c:pt>
                <c:pt idx="989">
                  <c:v>1.6615447998046876E-2</c:v>
                </c:pt>
                <c:pt idx="990">
                  <c:v>7.634124755859375E-3</c:v>
                </c:pt>
                <c:pt idx="991">
                  <c:v>1.676513671875E-2</c:v>
                </c:pt>
                <c:pt idx="992">
                  <c:v>1.9609222412109377E-2</c:v>
                </c:pt>
                <c:pt idx="993">
                  <c:v>1.8262023925781252E-2</c:v>
                </c:pt>
                <c:pt idx="994">
                  <c:v>1.43701171875E-2</c:v>
                </c:pt>
                <c:pt idx="995">
                  <c:v>1.6316070556640624E-2</c:v>
                </c:pt>
                <c:pt idx="996">
                  <c:v>1.5118560791015626E-2</c:v>
                </c:pt>
                <c:pt idx="997">
                  <c:v>1.3771362304687501E-2</c:v>
                </c:pt>
                <c:pt idx="998">
                  <c:v>2.4548950195312502E-2</c:v>
                </c:pt>
                <c:pt idx="999">
                  <c:v>2.065704345703125E-2</c:v>
                </c:pt>
                <c:pt idx="1000">
                  <c:v>1.2274475097656251E-2</c:v>
                </c:pt>
                <c:pt idx="1001">
                  <c:v>1.5717315673828124E-2</c:v>
                </c:pt>
                <c:pt idx="1002">
                  <c:v>1.9309844970703125E-2</c:v>
                </c:pt>
                <c:pt idx="1003">
                  <c:v>1.3022918701171875E-2</c:v>
                </c:pt>
                <c:pt idx="1004">
                  <c:v>2.0806732177734377E-2</c:v>
                </c:pt>
                <c:pt idx="1005">
                  <c:v>1.5118560791015626E-2</c:v>
                </c:pt>
                <c:pt idx="1006">
                  <c:v>9.2807006835937504E-3</c:v>
                </c:pt>
                <c:pt idx="1007">
                  <c:v>1.1675720214843751E-2</c:v>
                </c:pt>
                <c:pt idx="1008">
                  <c:v>4.3409729003906251E-3</c:v>
                </c:pt>
                <c:pt idx="1009">
                  <c:v>1.5867004394531252E-2</c:v>
                </c:pt>
                <c:pt idx="1010">
                  <c:v>2.1405487060546877E-2</c:v>
                </c:pt>
                <c:pt idx="1011">
                  <c:v>1.8860778808593753E-2</c:v>
                </c:pt>
                <c:pt idx="1012">
                  <c:v>1.3022918701171875E-2</c:v>
                </c:pt>
                <c:pt idx="1013">
                  <c:v>1.3172607421875001E-2</c:v>
                </c:pt>
                <c:pt idx="1014">
                  <c:v>6.2869262695312506E-3</c:v>
                </c:pt>
                <c:pt idx="1015">
                  <c:v>1.945953369140625E-3</c:v>
                </c:pt>
                <c:pt idx="1016">
                  <c:v>3.0087432861328128E-2</c:v>
                </c:pt>
                <c:pt idx="1017">
                  <c:v>4.1912841796875001E-3</c:v>
                </c:pt>
                <c:pt idx="1018">
                  <c:v>8.5322570800781261E-3</c:v>
                </c:pt>
                <c:pt idx="1019">
                  <c:v>9.8794555664062506E-3</c:v>
                </c:pt>
                <c:pt idx="1020">
                  <c:v>1.6465759277343752E-2</c:v>
                </c:pt>
                <c:pt idx="1021">
                  <c:v>1.9010467529296877E-2</c:v>
                </c:pt>
                <c:pt idx="1022">
                  <c:v>1.0777587890625001E-2</c:v>
                </c:pt>
                <c:pt idx="1023">
                  <c:v>1.1376342773437501E-2</c:v>
                </c:pt>
                <c:pt idx="1024">
                  <c:v>1.7812957763671877E-2</c:v>
                </c:pt>
                <c:pt idx="1025">
                  <c:v>6.2869262695312506E-3</c:v>
                </c:pt>
                <c:pt idx="1026">
                  <c:v>1.9160156250000001E-2</c:v>
                </c:pt>
                <c:pt idx="1027">
                  <c:v>2.8590545654296876E-2</c:v>
                </c:pt>
                <c:pt idx="1028">
                  <c:v>1.4220428466796876E-2</c:v>
                </c:pt>
                <c:pt idx="1029">
                  <c:v>2.4548950195312502E-2</c:v>
                </c:pt>
                <c:pt idx="1030">
                  <c:v>1.6465759277343752E-2</c:v>
                </c:pt>
                <c:pt idx="1031">
                  <c:v>8.6819458007812503E-3</c:v>
                </c:pt>
                <c:pt idx="1032">
                  <c:v>1.61663818359375E-2</c:v>
                </c:pt>
                <c:pt idx="1033">
                  <c:v>1.9309844970703125E-2</c:v>
                </c:pt>
                <c:pt idx="1034">
                  <c:v>2.6943969726562503E-2</c:v>
                </c:pt>
                <c:pt idx="1035">
                  <c:v>1.2124786376953125E-2</c:v>
                </c:pt>
                <c:pt idx="1036">
                  <c:v>1.5717315673828124E-2</c:v>
                </c:pt>
                <c:pt idx="1037">
                  <c:v>2.0357666015625001E-2</c:v>
                </c:pt>
                <c:pt idx="1038">
                  <c:v>1.6016693115234376E-2</c:v>
                </c:pt>
                <c:pt idx="1039">
                  <c:v>1.49688720703125E-2</c:v>
                </c:pt>
                <c:pt idx="1040">
                  <c:v>1.1975097656250001E-3</c:v>
                </c:pt>
                <c:pt idx="1041">
                  <c:v>4.7601013183593756E-2</c:v>
                </c:pt>
                <c:pt idx="1042">
                  <c:v>-5.0894165039062503E-3</c:v>
                </c:pt>
                <c:pt idx="1043">
                  <c:v>3.1734008789062504E-2</c:v>
                </c:pt>
                <c:pt idx="1044">
                  <c:v>2.0806732177734377E-2</c:v>
                </c:pt>
                <c:pt idx="1045">
                  <c:v>1.6316070556640624E-2</c:v>
                </c:pt>
                <c:pt idx="1046">
                  <c:v>2.7842102050781251E-2</c:v>
                </c:pt>
                <c:pt idx="1047">
                  <c:v>1.49688720703125E-2</c:v>
                </c:pt>
                <c:pt idx="1048">
                  <c:v>1.8711090087890625E-2</c:v>
                </c:pt>
                <c:pt idx="1049">
                  <c:v>1.4070739746093752E-2</c:v>
                </c:pt>
                <c:pt idx="1050">
                  <c:v>2.6794281005859375E-2</c:v>
                </c:pt>
                <c:pt idx="1051">
                  <c:v>2.4099884033203126E-2</c:v>
                </c:pt>
                <c:pt idx="1052">
                  <c:v>8.9813232421875003E-3</c:v>
                </c:pt>
                <c:pt idx="1053">
                  <c:v>1.8561401367187501E-2</c:v>
                </c:pt>
                <c:pt idx="1054">
                  <c:v>2.1555175781250002E-2</c:v>
                </c:pt>
                <c:pt idx="1055">
                  <c:v>1.43701171875E-2</c:v>
                </c:pt>
                <c:pt idx="1056">
                  <c:v>1.5567626953125E-2</c:v>
                </c:pt>
                <c:pt idx="1057">
                  <c:v>2.3351440429687502E-2</c:v>
                </c:pt>
                <c:pt idx="1058">
                  <c:v>7.0353698730468758E-3</c:v>
                </c:pt>
                <c:pt idx="1059">
                  <c:v>1.3771362304687501E-2</c:v>
                </c:pt>
                <c:pt idx="1060">
                  <c:v>2.2602996826171878E-2</c:v>
                </c:pt>
                <c:pt idx="1061">
                  <c:v>2.0207977294921877E-2</c:v>
                </c:pt>
                <c:pt idx="1062">
                  <c:v>1.2274475097656251E-2</c:v>
                </c:pt>
                <c:pt idx="1063">
                  <c:v>1.8711090087890625E-2</c:v>
                </c:pt>
                <c:pt idx="1064">
                  <c:v>1.3322296142578125E-2</c:v>
                </c:pt>
                <c:pt idx="1065">
                  <c:v>8.9813232421875003E-3</c:v>
                </c:pt>
                <c:pt idx="1066">
                  <c:v>2.1555175781250002E-2</c:v>
                </c:pt>
                <c:pt idx="1067">
                  <c:v>2.4998016357421875E-2</c:v>
                </c:pt>
                <c:pt idx="1068">
                  <c:v>1.7513580322265625E-2</c:v>
                </c:pt>
                <c:pt idx="1069">
                  <c:v>1.466949462890625E-2</c:v>
                </c:pt>
                <c:pt idx="1070">
                  <c:v>1.2723541259765625E-2</c:v>
                </c:pt>
                <c:pt idx="1071">
                  <c:v>1.2274475097656251E-2</c:v>
                </c:pt>
                <c:pt idx="1072">
                  <c:v>1.7812957763671877E-2</c:v>
                </c:pt>
                <c:pt idx="1073">
                  <c:v>1.4819183349609376E-2</c:v>
                </c:pt>
                <c:pt idx="1074">
                  <c:v>1.6016693115234376E-2</c:v>
                </c:pt>
                <c:pt idx="1075">
                  <c:v>1.7363891601562501E-2</c:v>
                </c:pt>
                <c:pt idx="1076">
                  <c:v>2.4399261474609375E-2</c:v>
                </c:pt>
                <c:pt idx="1077">
                  <c:v>1.7513580322265625E-2</c:v>
                </c:pt>
                <c:pt idx="1078">
                  <c:v>1.4220428466796876E-2</c:v>
                </c:pt>
                <c:pt idx="1079">
                  <c:v>2.2153930664062502E-2</c:v>
                </c:pt>
                <c:pt idx="1080">
                  <c:v>2.0806732177734377E-2</c:v>
                </c:pt>
                <c:pt idx="1081">
                  <c:v>1.3022918701171875E-2</c:v>
                </c:pt>
                <c:pt idx="1082">
                  <c:v>2.125579833984375E-2</c:v>
                </c:pt>
                <c:pt idx="1083">
                  <c:v>1.2424163818359375E-2</c:v>
                </c:pt>
                <c:pt idx="1084">
                  <c:v>1.2424163818359375E-2</c:v>
                </c:pt>
                <c:pt idx="1085">
                  <c:v>1.9010467529296877E-2</c:v>
                </c:pt>
                <c:pt idx="1086">
                  <c:v>1.7064514160156252E-2</c:v>
                </c:pt>
                <c:pt idx="1087">
                  <c:v>1.0927276611328125E-2</c:v>
                </c:pt>
                <c:pt idx="1088">
                  <c:v>1.4220428466796876E-2</c:v>
                </c:pt>
                <c:pt idx="1089">
                  <c:v>2.424957275390625E-2</c:v>
                </c:pt>
                <c:pt idx="1090">
                  <c:v>1.3771362304687501E-2</c:v>
                </c:pt>
                <c:pt idx="1091">
                  <c:v>1.1376342773437501E-2</c:v>
                </c:pt>
                <c:pt idx="1092">
                  <c:v>1.5567626953125E-2</c:v>
                </c:pt>
                <c:pt idx="1093">
                  <c:v>1.8262023925781252E-2</c:v>
                </c:pt>
                <c:pt idx="1094">
                  <c:v>1.0478210449218751E-2</c:v>
                </c:pt>
                <c:pt idx="1095">
                  <c:v>2.4998016357421875E-2</c:v>
                </c:pt>
                <c:pt idx="1096">
                  <c:v>1.3022918701171875E-2</c:v>
                </c:pt>
                <c:pt idx="1097">
                  <c:v>2.0956420898437501E-2</c:v>
                </c:pt>
                <c:pt idx="1098">
                  <c:v>2.8590545654296876E-2</c:v>
                </c:pt>
                <c:pt idx="1099">
                  <c:v>1.8112335205078125E-2</c:v>
                </c:pt>
                <c:pt idx="1100">
                  <c:v>1.466949462890625E-2</c:v>
                </c:pt>
                <c:pt idx="1101">
                  <c:v>1.8860778808593753E-2</c:v>
                </c:pt>
                <c:pt idx="1102">
                  <c:v>1.676513671875E-2</c:v>
                </c:pt>
                <c:pt idx="1103">
                  <c:v>1.466949462890625E-2</c:v>
                </c:pt>
                <c:pt idx="1104">
                  <c:v>2.5896148681640627E-2</c:v>
                </c:pt>
                <c:pt idx="1105">
                  <c:v>1.9908599853515625E-2</c:v>
                </c:pt>
                <c:pt idx="1106">
                  <c:v>2.065704345703125E-2</c:v>
                </c:pt>
                <c:pt idx="1107">
                  <c:v>2.0806732177734377E-2</c:v>
                </c:pt>
                <c:pt idx="1108">
                  <c:v>3.2482452392578125E-2</c:v>
                </c:pt>
                <c:pt idx="1109">
                  <c:v>1.676513671875E-2</c:v>
                </c:pt>
                <c:pt idx="1110">
                  <c:v>2.4848327636718751E-2</c:v>
                </c:pt>
                <c:pt idx="1111">
                  <c:v>8.5322570800781261E-3</c:v>
                </c:pt>
                <c:pt idx="1112">
                  <c:v>2.0058288574218749E-2</c:v>
                </c:pt>
                <c:pt idx="1113">
                  <c:v>1.8112335205078125E-2</c:v>
                </c:pt>
                <c:pt idx="1114">
                  <c:v>1.6615447998046876E-2</c:v>
                </c:pt>
                <c:pt idx="1115">
                  <c:v>1.6615447998046876E-2</c:v>
                </c:pt>
                <c:pt idx="1116">
                  <c:v>2.2303619384765626E-2</c:v>
                </c:pt>
                <c:pt idx="1117">
                  <c:v>1.3172607421875001E-2</c:v>
                </c:pt>
                <c:pt idx="1118">
                  <c:v>1.7663269042968752E-2</c:v>
                </c:pt>
                <c:pt idx="1119">
                  <c:v>2.2752685546875002E-2</c:v>
                </c:pt>
                <c:pt idx="1120">
                  <c:v>2.065704345703125E-2</c:v>
                </c:pt>
                <c:pt idx="1121">
                  <c:v>9.5800781250000005E-3</c:v>
                </c:pt>
                <c:pt idx="1122">
                  <c:v>2.4698638916015626E-2</c:v>
                </c:pt>
                <c:pt idx="1123">
                  <c:v>2.6494903564453127E-2</c:v>
                </c:pt>
                <c:pt idx="1124">
                  <c:v>1.5717315673828124E-2</c:v>
                </c:pt>
                <c:pt idx="1125">
                  <c:v>1.8411712646484377E-2</c:v>
                </c:pt>
                <c:pt idx="1126">
                  <c:v>2.7692413330078127E-2</c:v>
                </c:pt>
                <c:pt idx="1127">
                  <c:v>2.4848327636718751E-2</c:v>
                </c:pt>
                <c:pt idx="1128">
                  <c:v>8.8316345214843762E-3</c:v>
                </c:pt>
                <c:pt idx="1129">
                  <c:v>9.2807006835937504E-3</c:v>
                </c:pt>
                <c:pt idx="1130">
                  <c:v>1.8112335205078125E-2</c:v>
                </c:pt>
                <c:pt idx="1131">
                  <c:v>2.0956420898437501E-2</c:v>
                </c:pt>
                <c:pt idx="1132">
                  <c:v>2.2303619384765626E-2</c:v>
                </c:pt>
                <c:pt idx="1133">
                  <c:v>2.8440856933593751E-2</c:v>
                </c:pt>
                <c:pt idx="1134">
                  <c:v>2.185455322265625E-2</c:v>
                </c:pt>
                <c:pt idx="1135">
                  <c:v>1.2274475097656251E-2</c:v>
                </c:pt>
                <c:pt idx="1136">
                  <c:v>2.245330810546875E-2</c:v>
                </c:pt>
                <c:pt idx="1137">
                  <c:v>1.9758911132812501E-2</c:v>
                </c:pt>
                <c:pt idx="1138">
                  <c:v>1.3471984863281251E-2</c:v>
                </c:pt>
                <c:pt idx="1139">
                  <c:v>2.065704345703125E-2</c:v>
                </c:pt>
                <c:pt idx="1140">
                  <c:v>2.1106109619140626E-2</c:v>
                </c:pt>
                <c:pt idx="1141">
                  <c:v>1.3471984863281251E-2</c:v>
                </c:pt>
                <c:pt idx="1142">
                  <c:v>1.0777587890625001E-2</c:v>
                </c:pt>
                <c:pt idx="1143">
                  <c:v>1.7064514160156252E-2</c:v>
                </c:pt>
                <c:pt idx="1144">
                  <c:v>1.7064514160156252E-2</c:v>
                </c:pt>
                <c:pt idx="1145">
                  <c:v>1.5417938232421876E-2</c:v>
                </c:pt>
                <c:pt idx="1146">
                  <c:v>1.3921051025390626E-2</c:v>
                </c:pt>
                <c:pt idx="1147">
                  <c:v>1.8561401367187501E-2</c:v>
                </c:pt>
                <c:pt idx="1148">
                  <c:v>1.3172607421875001E-2</c:v>
                </c:pt>
                <c:pt idx="1149">
                  <c:v>1.0777587890625001E-2</c:v>
                </c:pt>
                <c:pt idx="1150">
                  <c:v>1.8711090087890625E-2</c:v>
                </c:pt>
                <c:pt idx="1151">
                  <c:v>1.1975097656250001E-2</c:v>
                </c:pt>
                <c:pt idx="1152">
                  <c:v>1.6316070556640624E-2</c:v>
                </c:pt>
                <c:pt idx="1153">
                  <c:v>1.4819183349609376E-2</c:v>
                </c:pt>
                <c:pt idx="1154">
                  <c:v>2.125579833984375E-2</c:v>
                </c:pt>
                <c:pt idx="1155">
                  <c:v>1.6016693115234376E-2</c:v>
                </c:pt>
                <c:pt idx="1156">
                  <c:v>2.185455322265625E-2</c:v>
                </c:pt>
                <c:pt idx="1157">
                  <c:v>1.3771362304687501E-2</c:v>
                </c:pt>
                <c:pt idx="1158">
                  <c:v>2.1704864501953126E-2</c:v>
                </c:pt>
                <c:pt idx="1159">
                  <c:v>2.2902374267578126E-2</c:v>
                </c:pt>
                <c:pt idx="1160">
                  <c:v>1.9758911132812501E-2</c:v>
                </c:pt>
                <c:pt idx="1161">
                  <c:v>1.2723541259765625E-2</c:v>
                </c:pt>
                <c:pt idx="1162">
                  <c:v>1.9609222412109377E-2</c:v>
                </c:pt>
                <c:pt idx="1163">
                  <c:v>1.8561401367187501E-2</c:v>
                </c:pt>
                <c:pt idx="1164">
                  <c:v>1.8411712646484377E-2</c:v>
                </c:pt>
                <c:pt idx="1165">
                  <c:v>2.2004241943359377E-2</c:v>
                </c:pt>
                <c:pt idx="1166">
                  <c:v>1.3172607421875001E-2</c:v>
                </c:pt>
                <c:pt idx="1167">
                  <c:v>4.3409729003906251E-3</c:v>
                </c:pt>
                <c:pt idx="1168">
                  <c:v>1.676513671875E-2</c:v>
                </c:pt>
                <c:pt idx="1169">
                  <c:v>1.3921051025390626E-2</c:v>
                </c:pt>
                <c:pt idx="1170">
                  <c:v>9.4303894042968763E-3</c:v>
                </c:pt>
                <c:pt idx="1171">
                  <c:v>1.7064514160156252E-2</c:v>
                </c:pt>
                <c:pt idx="1172">
                  <c:v>8.8316345214843762E-3</c:v>
                </c:pt>
                <c:pt idx="1173">
                  <c:v>1.5717315673828124E-2</c:v>
                </c:pt>
                <c:pt idx="1174">
                  <c:v>1.9309844970703125E-2</c:v>
                </c:pt>
                <c:pt idx="1175">
                  <c:v>1.7214202880859376E-2</c:v>
                </c:pt>
                <c:pt idx="1176">
                  <c:v>7.48443603515625E-3</c:v>
                </c:pt>
                <c:pt idx="1177">
                  <c:v>3.1284942626953124E-2</c:v>
                </c:pt>
                <c:pt idx="1178">
                  <c:v>1.3921051025390626E-2</c:v>
                </c:pt>
                <c:pt idx="1179">
                  <c:v>1.8860778808593753E-2</c:v>
                </c:pt>
                <c:pt idx="1180">
                  <c:v>1.1526031494140625E-2</c:v>
                </c:pt>
                <c:pt idx="1181">
                  <c:v>1.6914825439453125E-2</c:v>
                </c:pt>
                <c:pt idx="1182">
                  <c:v>1.5567626953125E-2</c:v>
                </c:pt>
                <c:pt idx="1183">
                  <c:v>1.6016693115234376E-2</c:v>
                </c:pt>
                <c:pt idx="1184">
                  <c:v>1.5867004394531252E-2</c:v>
                </c:pt>
                <c:pt idx="1185">
                  <c:v>1.0627899169921875E-2</c:v>
                </c:pt>
                <c:pt idx="1186">
                  <c:v>1.9309844970703125E-2</c:v>
                </c:pt>
                <c:pt idx="1187">
                  <c:v>2.0956420898437501E-2</c:v>
                </c:pt>
                <c:pt idx="1188">
                  <c:v>2.0806732177734377E-2</c:v>
                </c:pt>
                <c:pt idx="1189">
                  <c:v>1.526824951171875E-2</c:v>
                </c:pt>
                <c:pt idx="1190">
                  <c:v>5.9875488281250005E-3</c:v>
                </c:pt>
                <c:pt idx="1191">
                  <c:v>2.0357666015625001E-2</c:v>
                </c:pt>
                <c:pt idx="1192">
                  <c:v>1.6316070556640624E-2</c:v>
                </c:pt>
                <c:pt idx="1193">
                  <c:v>1.5417938232421876E-2</c:v>
                </c:pt>
                <c:pt idx="1194">
                  <c:v>1.43701171875E-2</c:v>
                </c:pt>
                <c:pt idx="1195">
                  <c:v>1.2573852539062501E-2</c:v>
                </c:pt>
                <c:pt idx="1196">
                  <c:v>1.1675720214843751E-2</c:v>
                </c:pt>
                <c:pt idx="1197">
                  <c:v>1.0777587890625001E-2</c:v>
                </c:pt>
                <c:pt idx="1198">
                  <c:v>2.6644592285156251E-2</c:v>
                </c:pt>
                <c:pt idx="1199">
                  <c:v>1.5717315673828124E-2</c:v>
                </c:pt>
                <c:pt idx="1200">
                  <c:v>1.2124786376953125E-2</c:v>
                </c:pt>
                <c:pt idx="1201">
                  <c:v>2.1106109619140626E-2</c:v>
                </c:pt>
                <c:pt idx="1202">
                  <c:v>1.4070739746093752E-2</c:v>
                </c:pt>
                <c:pt idx="1203">
                  <c:v>9.7297668457031247E-3</c:v>
                </c:pt>
                <c:pt idx="1204">
                  <c:v>1.9459533691406249E-2</c:v>
                </c:pt>
                <c:pt idx="1205">
                  <c:v>2.365081787109375E-2</c:v>
                </c:pt>
                <c:pt idx="1206">
                  <c:v>1.4519805908203126E-2</c:v>
                </c:pt>
                <c:pt idx="1207">
                  <c:v>1.5118560791015626E-2</c:v>
                </c:pt>
                <c:pt idx="1208">
                  <c:v>1.8711090087890625E-2</c:v>
                </c:pt>
                <c:pt idx="1209">
                  <c:v>1.4220428466796876E-2</c:v>
                </c:pt>
                <c:pt idx="1210">
                  <c:v>1.1675720214843751E-2</c:v>
                </c:pt>
                <c:pt idx="1211">
                  <c:v>1.7363891601562501E-2</c:v>
                </c:pt>
                <c:pt idx="1212">
                  <c:v>2.6345214843750003E-2</c:v>
                </c:pt>
                <c:pt idx="1213">
                  <c:v>1.8112335205078125E-2</c:v>
                </c:pt>
                <c:pt idx="1214">
                  <c:v>1.676513671875E-2</c:v>
                </c:pt>
                <c:pt idx="1215">
                  <c:v>2.4848327636718751E-2</c:v>
                </c:pt>
                <c:pt idx="1216">
                  <c:v>1.2723541259765625E-2</c:v>
                </c:pt>
                <c:pt idx="1217">
                  <c:v>1.0478210449218751E-2</c:v>
                </c:pt>
                <c:pt idx="1218">
                  <c:v>2.4548950195312502E-2</c:v>
                </c:pt>
                <c:pt idx="1219">
                  <c:v>2.1555175781250002E-2</c:v>
                </c:pt>
                <c:pt idx="1220">
                  <c:v>1.6615447998046876E-2</c:v>
                </c:pt>
                <c:pt idx="1221">
                  <c:v>7.1850585937499999E-3</c:v>
                </c:pt>
                <c:pt idx="1222">
                  <c:v>1.5717315673828124E-2</c:v>
                </c:pt>
                <c:pt idx="1223">
                  <c:v>1.3322296142578125E-2</c:v>
                </c:pt>
                <c:pt idx="1224">
                  <c:v>1.7962646484375001E-2</c:v>
                </c:pt>
                <c:pt idx="1225">
                  <c:v>8.232879638671876E-3</c:v>
                </c:pt>
                <c:pt idx="1226">
                  <c:v>2.2453308105468751E-3</c:v>
                </c:pt>
                <c:pt idx="1227">
                  <c:v>2.305206298828125E-2</c:v>
                </c:pt>
                <c:pt idx="1228">
                  <c:v>1.6316070556640624E-2</c:v>
                </c:pt>
                <c:pt idx="1229">
                  <c:v>1.6465759277343752E-2</c:v>
                </c:pt>
                <c:pt idx="1230">
                  <c:v>2.2752685546875002E-2</c:v>
                </c:pt>
                <c:pt idx="1231">
                  <c:v>2.0507354736328125E-2</c:v>
                </c:pt>
                <c:pt idx="1232">
                  <c:v>1.4819183349609376E-2</c:v>
                </c:pt>
                <c:pt idx="1233">
                  <c:v>2.1555175781250002E-2</c:v>
                </c:pt>
                <c:pt idx="1234">
                  <c:v>2.0956420898437501E-2</c:v>
                </c:pt>
                <c:pt idx="1235">
                  <c:v>1.1675720214843751E-2</c:v>
                </c:pt>
                <c:pt idx="1236">
                  <c:v>2.0507354736328125E-2</c:v>
                </c:pt>
                <c:pt idx="1237">
                  <c:v>2.0956420898437501E-2</c:v>
                </c:pt>
                <c:pt idx="1238">
                  <c:v>1.8711090087890625E-2</c:v>
                </c:pt>
                <c:pt idx="1239">
                  <c:v>1.6465759277343752E-2</c:v>
                </c:pt>
                <c:pt idx="1240">
                  <c:v>2.245330810546875E-2</c:v>
                </c:pt>
                <c:pt idx="1241">
                  <c:v>2.3950195312500002E-2</c:v>
                </c:pt>
                <c:pt idx="1242">
                  <c:v>1.0777587890625001E-2</c:v>
                </c:pt>
                <c:pt idx="1243">
                  <c:v>1.4819183349609376E-2</c:v>
                </c:pt>
                <c:pt idx="1244">
                  <c:v>1.1825408935546875E-2</c:v>
                </c:pt>
                <c:pt idx="1245">
                  <c:v>1.676513671875E-2</c:v>
                </c:pt>
                <c:pt idx="1246">
                  <c:v>1.8860778808593753E-2</c:v>
                </c:pt>
                <c:pt idx="1247">
                  <c:v>9.7297668457031247E-3</c:v>
                </c:pt>
                <c:pt idx="1248">
                  <c:v>1.6615447998046876E-2</c:v>
                </c:pt>
                <c:pt idx="1249">
                  <c:v>2.1405487060546877E-2</c:v>
                </c:pt>
                <c:pt idx="1250">
                  <c:v>2.6195526123046875E-2</c:v>
                </c:pt>
                <c:pt idx="1251">
                  <c:v>9.4303894042968763E-3</c:v>
                </c:pt>
                <c:pt idx="1252">
                  <c:v>9.1310119628906262E-3</c:v>
                </c:pt>
                <c:pt idx="1253">
                  <c:v>2.6195526123046875E-2</c:v>
                </c:pt>
                <c:pt idx="1254">
                  <c:v>1.7663269042968752E-2</c:v>
                </c:pt>
                <c:pt idx="1255">
                  <c:v>-8.9813232421874999E-4</c:v>
                </c:pt>
                <c:pt idx="1256">
                  <c:v>1.1376342773437501E-2</c:v>
                </c:pt>
                <c:pt idx="1257">
                  <c:v>1.3172607421875001E-2</c:v>
                </c:pt>
                <c:pt idx="1258">
                  <c:v>1.1675720214843751E-2</c:v>
                </c:pt>
                <c:pt idx="1259">
                  <c:v>9.4303894042968763E-3</c:v>
                </c:pt>
                <c:pt idx="1260">
                  <c:v>1.0927276611328125E-2</c:v>
                </c:pt>
                <c:pt idx="1261">
                  <c:v>6.1372375488281256E-3</c:v>
                </c:pt>
                <c:pt idx="1262">
                  <c:v>1.3621673583984376E-2</c:v>
                </c:pt>
                <c:pt idx="1263">
                  <c:v>1.7214202880859376E-2</c:v>
                </c:pt>
                <c:pt idx="1264">
                  <c:v>2.245330810546875E-2</c:v>
                </c:pt>
                <c:pt idx="1265">
                  <c:v>1.5118560791015626E-2</c:v>
                </c:pt>
                <c:pt idx="1266">
                  <c:v>1.8411712646484377E-2</c:v>
                </c:pt>
                <c:pt idx="1267">
                  <c:v>2.3501129150390626E-2</c:v>
                </c:pt>
                <c:pt idx="1268">
                  <c:v>1.5717315673828124E-2</c:v>
                </c:pt>
                <c:pt idx="1269">
                  <c:v>2.245330810546875E-2</c:v>
                </c:pt>
                <c:pt idx="1270">
                  <c:v>1.7962646484375001E-2</c:v>
                </c:pt>
                <c:pt idx="1271">
                  <c:v>2.1555175781250002E-2</c:v>
                </c:pt>
                <c:pt idx="1272">
                  <c:v>1.676513671875E-2</c:v>
                </c:pt>
                <c:pt idx="1273">
                  <c:v>1.8711090087890625E-2</c:v>
                </c:pt>
                <c:pt idx="1274">
                  <c:v>1.7663269042968752E-2</c:v>
                </c:pt>
                <c:pt idx="1275">
                  <c:v>1.1226654052734375E-2</c:v>
                </c:pt>
                <c:pt idx="1276">
                  <c:v>1.61663818359375E-2</c:v>
                </c:pt>
                <c:pt idx="1277">
                  <c:v>2.4399261474609375E-2</c:v>
                </c:pt>
                <c:pt idx="1278">
                  <c:v>2.2902374267578126E-2</c:v>
                </c:pt>
                <c:pt idx="1279">
                  <c:v>1.7513580322265625E-2</c:v>
                </c:pt>
                <c:pt idx="1280">
                  <c:v>1.676513671875E-2</c:v>
                </c:pt>
                <c:pt idx="1281">
                  <c:v>1.7962646484375001E-2</c:v>
                </c:pt>
                <c:pt idx="1282">
                  <c:v>1.6316070556640624E-2</c:v>
                </c:pt>
                <c:pt idx="1283">
                  <c:v>2.1106109619140626E-2</c:v>
                </c:pt>
                <c:pt idx="1284">
                  <c:v>1.9609222412109377E-2</c:v>
                </c:pt>
                <c:pt idx="1285">
                  <c:v>2.5297393798828127E-2</c:v>
                </c:pt>
                <c:pt idx="1286">
                  <c:v>8.3825683593750002E-3</c:v>
                </c:pt>
                <c:pt idx="1287">
                  <c:v>1.9609222412109377E-2</c:v>
                </c:pt>
                <c:pt idx="1288">
                  <c:v>1.43701171875E-2</c:v>
                </c:pt>
                <c:pt idx="1289">
                  <c:v>1.49688720703125E-2</c:v>
                </c:pt>
                <c:pt idx="1290">
                  <c:v>1.6615447998046876E-2</c:v>
                </c:pt>
                <c:pt idx="1291">
                  <c:v>1.6914825439453125E-2</c:v>
                </c:pt>
                <c:pt idx="1292">
                  <c:v>1.6316070556640624E-2</c:v>
                </c:pt>
                <c:pt idx="1293">
                  <c:v>1.2873229980468751E-2</c:v>
                </c:pt>
                <c:pt idx="1294">
                  <c:v>1.49688720703125E-2</c:v>
                </c:pt>
                <c:pt idx="1295">
                  <c:v>9.8794555664062506E-3</c:v>
                </c:pt>
                <c:pt idx="1296">
                  <c:v>2.4698638916015626E-2</c:v>
                </c:pt>
                <c:pt idx="1297">
                  <c:v>2.0357666015625001E-2</c:v>
                </c:pt>
                <c:pt idx="1298">
                  <c:v>1.7214202880859376E-2</c:v>
                </c:pt>
                <c:pt idx="1299">
                  <c:v>1.6016693115234376E-2</c:v>
                </c:pt>
                <c:pt idx="1300">
                  <c:v>9.1310119628906262E-3</c:v>
                </c:pt>
                <c:pt idx="1301">
                  <c:v>8.3825683593750002E-3</c:v>
                </c:pt>
                <c:pt idx="1302">
                  <c:v>1.7663269042968752E-2</c:v>
                </c:pt>
                <c:pt idx="1303">
                  <c:v>2.9039611816406252E-2</c:v>
                </c:pt>
                <c:pt idx="1304">
                  <c:v>1.9758911132812501E-2</c:v>
                </c:pt>
                <c:pt idx="1305">
                  <c:v>1.4519805908203126E-2</c:v>
                </c:pt>
                <c:pt idx="1306">
                  <c:v>1.8262023925781252E-2</c:v>
                </c:pt>
                <c:pt idx="1307">
                  <c:v>2.4998016357421875E-2</c:v>
                </c:pt>
                <c:pt idx="1308">
                  <c:v>1.8411712646484377E-2</c:v>
                </c:pt>
                <c:pt idx="1309">
                  <c:v>1.7064514160156252E-2</c:v>
                </c:pt>
                <c:pt idx="1310">
                  <c:v>2.2602996826171878E-2</c:v>
                </c:pt>
                <c:pt idx="1311">
                  <c:v>1.0777587890625001E-2</c:v>
                </c:pt>
                <c:pt idx="1312">
                  <c:v>2.4998016357421875E-2</c:v>
                </c:pt>
                <c:pt idx="1313">
                  <c:v>2.3201751708984378E-2</c:v>
                </c:pt>
                <c:pt idx="1314">
                  <c:v>9.5800781250000005E-3</c:v>
                </c:pt>
                <c:pt idx="1315">
                  <c:v>9.7297668457031247E-3</c:v>
                </c:pt>
                <c:pt idx="1316">
                  <c:v>9.5800781250000005E-3</c:v>
                </c:pt>
                <c:pt idx="1317">
                  <c:v>1.5567626953125E-2</c:v>
                </c:pt>
                <c:pt idx="1318">
                  <c:v>2.2602996826171878E-2</c:v>
                </c:pt>
                <c:pt idx="1319">
                  <c:v>1.5717315673828124E-2</c:v>
                </c:pt>
                <c:pt idx="1320">
                  <c:v>2.0507354736328125E-2</c:v>
                </c:pt>
                <c:pt idx="1321">
                  <c:v>2.365081787109375E-2</c:v>
                </c:pt>
                <c:pt idx="1322">
                  <c:v>2.2902374267578126E-2</c:v>
                </c:pt>
                <c:pt idx="1323">
                  <c:v>2.4399261474609375E-2</c:v>
                </c:pt>
                <c:pt idx="1324">
                  <c:v>1.0328521728515625E-2</c:v>
                </c:pt>
                <c:pt idx="1325">
                  <c:v>1.1376342773437501E-2</c:v>
                </c:pt>
                <c:pt idx="1326">
                  <c:v>1.5567626953125E-2</c:v>
                </c:pt>
                <c:pt idx="1327">
                  <c:v>2.0207977294921877E-2</c:v>
                </c:pt>
                <c:pt idx="1328">
                  <c:v>1.7962646484375001E-2</c:v>
                </c:pt>
                <c:pt idx="1329">
                  <c:v>1.6914825439453125E-2</c:v>
                </c:pt>
                <c:pt idx="1330">
                  <c:v>2.305206298828125E-2</c:v>
                </c:pt>
                <c:pt idx="1331">
                  <c:v>1.8711090087890625E-2</c:v>
                </c:pt>
                <c:pt idx="1332">
                  <c:v>1.9609222412109377E-2</c:v>
                </c:pt>
                <c:pt idx="1333">
                  <c:v>1.7663269042968752E-2</c:v>
                </c:pt>
                <c:pt idx="1334">
                  <c:v>9.7297668457031247E-3</c:v>
                </c:pt>
                <c:pt idx="1335">
                  <c:v>8.8316345214843762E-3</c:v>
                </c:pt>
                <c:pt idx="1336">
                  <c:v>1.9908599853515625E-2</c:v>
                </c:pt>
                <c:pt idx="1337">
                  <c:v>1.4070739746093752E-2</c:v>
                </c:pt>
                <c:pt idx="1338">
                  <c:v>1.5867004394531252E-2</c:v>
                </c:pt>
                <c:pt idx="1339">
                  <c:v>1.526824951171875E-2</c:v>
                </c:pt>
                <c:pt idx="1340">
                  <c:v>9.8794555664062506E-3</c:v>
                </c:pt>
                <c:pt idx="1341">
                  <c:v>7.334747314453125E-3</c:v>
                </c:pt>
                <c:pt idx="1342">
                  <c:v>1.5567626953125E-2</c:v>
                </c:pt>
                <c:pt idx="1343">
                  <c:v>1.3322296142578125E-2</c:v>
                </c:pt>
                <c:pt idx="1344">
                  <c:v>2.6794281005859375E-2</c:v>
                </c:pt>
                <c:pt idx="1345">
                  <c:v>2.1405487060546877E-2</c:v>
                </c:pt>
                <c:pt idx="1346">
                  <c:v>1.7812957763671877E-2</c:v>
                </c:pt>
                <c:pt idx="1347">
                  <c:v>1.8561401367187501E-2</c:v>
                </c:pt>
                <c:pt idx="1348">
                  <c:v>2.4399261474609375E-2</c:v>
                </c:pt>
                <c:pt idx="1349">
                  <c:v>2.7692413330078127E-2</c:v>
                </c:pt>
                <c:pt idx="1350">
                  <c:v>1.5417938232421876E-2</c:v>
                </c:pt>
                <c:pt idx="1351">
                  <c:v>1.3621673583984376E-2</c:v>
                </c:pt>
                <c:pt idx="1352">
                  <c:v>1.8860778808593753E-2</c:v>
                </c:pt>
                <c:pt idx="1353">
                  <c:v>1.61663818359375E-2</c:v>
                </c:pt>
                <c:pt idx="1354">
                  <c:v>2.0207977294921877E-2</c:v>
                </c:pt>
                <c:pt idx="1355">
                  <c:v>2.5596771240234375E-2</c:v>
                </c:pt>
                <c:pt idx="1356">
                  <c:v>1.4519805908203126E-2</c:v>
                </c:pt>
                <c:pt idx="1357">
                  <c:v>1.3172607421875001E-2</c:v>
                </c:pt>
                <c:pt idx="1358">
                  <c:v>1.7962646484375001E-2</c:v>
                </c:pt>
                <c:pt idx="1359">
                  <c:v>8.232879638671876E-3</c:v>
                </c:pt>
                <c:pt idx="1360">
                  <c:v>1.2124786376953125E-2</c:v>
                </c:pt>
                <c:pt idx="1361">
                  <c:v>7.7838134765625001E-3</c:v>
                </c:pt>
                <c:pt idx="1362">
                  <c:v>1.3172607421875001E-2</c:v>
                </c:pt>
                <c:pt idx="1363">
                  <c:v>1.5417938232421876E-2</c:v>
                </c:pt>
                <c:pt idx="1364">
                  <c:v>2.1106109619140626E-2</c:v>
                </c:pt>
                <c:pt idx="1365">
                  <c:v>1.3771362304687501E-2</c:v>
                </c:pt>
                <c:pt idx="1366">
                  <c:v>2.125579833984375E-2</c:v>
                </c:pt>
                <c:pt idx="1367">
                  <c:v>2.125579833984375E-2</c:v>
                </c:pt>
                <c:pt idx="1368">
                  <c:v>2.0058288574218749E-2</c:v>
                </c:pt>
                <c:pt idx="1369">
                  <c:v>1.2424163818359375E-2</c:v>
                </c:pt>
                <c:pt idx="1370">
                  <c:v>2.6644592285156251E-2</c:v>
                </c:pt>
                <c:pt idx="1371">
                  <c:v>1.9309844970703125E-2</c:v>
                </c:pt>
                <c:pt idx="1372">
                  <c:v>1.0029144287109375E-2</c:v>
                </c:pt>
                <c:pt idx="1373">
                  <c:v>2.5746459960937502E-2</c:v>
                </c:pt>
                <c:pt idx="1374">
                  <c:v>1.7513580322265625E-2</c:v>
                </c:pt>
                <c:pt idx="1375">
                  <c:v>1.2573852539062501E-2</c:v>
                </c:pt>
                <c:pt idx="1376">
                  <c:v>1.7663269042968752E-2</c:v>
                </c:pt>
                <c:pt idx="1377">
                  <c:v>1.9010467529296877E-2</c:v>
                </c:pt>
                <c:pt idx="1378">
                  <c:v>1.4519805908203126E-2</c:v>
                </c:pt>
                <c:pt idx="1379">
                  <c:v>2.3950195312500002E-2</c:v>
                </c:pt>
                <c:pt idx="1380">
                  <c:v>2.1704864501953126E-2</c:v>
                </c:pt>
                <c:pt idx="1381">
                  <c:v>1.9758911132812501E-2</c:v>
                </c:pt>
                <c:pt idx="1382">
                  <c:v>1.2424163818359375E-2</c:v>
                </c:pt>
                <c:pt idx="1383">
                  <c:v>1.5867004394531252E-2</c:v>
                </c:pt>
                <c:pt idx="1384">
                  <c:v>2.5596771240234375E-2</c:v>
                </c:pt>
                <c:pt idx="1385">
                  <c:v>1.9908599853515625E-2</c:v>
                </c:pt>
                <c:pt idx="1386">
                  <c:v>1.2723541259765625E-2</c:v>
                </c:pt>
                <c:pt idx="1387">
                  <c:v>1.4519805908203126E-2</c:v>
                </c:pt>
                <c:pt idx="1388">
                  <c:v>1.7214202880859376E-2</c:v>
                </c:pt>
                <c:pt idx="1389">
                  <c:v>1.61663818359375E-2</c:v>
                </c:pt>
                <c:pt idx="1390">
                  <c:v>2.7243347167968751E-2</c:v>
                </c:pt>
                <c:pt idx="1391">
                  <c:v>2.365081787109375E-2</c:v>
                </c:pt>
                <c:pt idx="1392">
                  <c:v>1.7363891601562501E-2</c:v>
                </c:pt>
                <c:pt idx="1393">
                  <c:v>1.5118560791015626E-2</c:v>
                </c:pt>
                <c:pt idx="1394">
                  <c:v>2.3950195312500002E-2</c:v>
                </c:pt>
                <c:pt idx="1395">
                  <c:v>2.2303619384765626E-2</c:v>
                </c:pt>
                <c:pt idx="1396">
                  <c:v>1.3172607421875001E-2</c:v>
                </c:pt>
                <c:pt idx="1397">
                  <c:v>2.0806732177734377E-2</c:v>
                </c:pt>
                <c:pt idx="1398">
                  <c:v>1.1076965332031251E-2</c:v>
                </c:pt>
                <c:pt idx="1399">
                  <c:v>1.8411712646484377E-2</c:v>
                </c:pt>
                <c:pt idx="1400">
                  <c:v>2.2602996826171878E-2</c:v>
                </c:pt>
                <c:pt idx="1401">
                  <c:v>1.8860778808593753E-2</c:v>
                </c:pt>
                <c:pt idx="1402">
                  <c:v>1.8112335205078125E-2</c:v>
                </c:pt>
                <c:pt idx="1403">
                  <c:v>2.4698638916015626E-2</c:v>
                </c:pt>
                <c:pt idx="1404">
                  <c:v>2.3501129150390626E-2</c:v>
                </c:pt>
                <c:pt idx="1405">
                  <c:v>1.7663269042968752E-2</c:v>
                </c:pt>
                <c:pt idx="1406">
                  <c:v>2.6195526123046875E-2</c:v>
                </c:pt>
                <c:pt idx="1407">
                  <c:v>1.2723541259765625E-2</c:v>
                </c:pt>
                <c:pt idx="1408">
                  <c:v>2.0806732177734377E-2</c:v>
                </c:pt>
                <c:pt idx="1409">
                  <c:v>1.1226654052734375E-2</c:v>
                </c:pt>
                <c:pt idx="1410">
                  <c:v>9.2807006835937504E-3</c:v>
                </c:pt>
                <c:pt idx="1411">
                  <c:v>1.9908599853515625E-2</c:v>
                </c:pt>
                <c:pt idx="1412">
                  <c:v>1.0777587890625001E-2</c:v>
                </c:pt>
                <c:pt idx="1413">
                  <c:v>6.4366149902343756E-3</c:v>
                </c:pt>
                <c:pt idx="1414">
                  <c:v>1.4519805908203126E-2</c:v>
                </c:pt>
                <c:pt idx="1415">
                  <c:v>8.6819458007812503E-3</c:v>
                </c:pt>
                <c:pt idx="1416">
                  <c:v>1.9459533691406249E-2</c:v>
                </c:pt>
                <c:pt idx="1417">
                  <c:v>1.2723541259765625E-2</c:v>
                </c:pt>
                <c:pt idx="1418">
                  <c:v>1.5867004394531252E-2</c:v>
                </c:pt>
                <c:pt idx="1419">
                  <c:v>2.125579833984375E-2</c:v>
                </c:pt>
                <c:pt idx="1420">
                  <c:v>1.1526031494140625E-2</c:v>
                </c:pt>
                <c:pt idx="1421">
                  <c:v>5.6881713867187505E-3</c:v>
                </c:pt>
                <c:pt idx="1422">
                  <c:v>1.8711090087890625E-2</c:v>
                </c:pt>
                <c:pt idx="1423">
                  <c:v>2.2153930664062502E-2</c:v>
                </c:pt>
                <c:pt idx="1424">
                  <c:v>1.7663269042968752E-2</c:v>
                </c:pt>
                <c:pt idx="1425">
                  <c:v>1.9908599853515625E-2</c:v>
                </c:pt>
                <c:pt idx="1426">
                  <c:v>2.4998016357421875E-2</c:v>
                </c:pt>
                <c:pt idx="1427">
                  <c:v>1.5118560791015626E-2</c:v>
                </c:pt>
                <c:pt idx="1428">
                  <c:v>2.0058288574218749E-2</c:v>
                </c:pt>
                <c:pt idx="1429">
                  <c:v>1.8112335205078125E-2</c:v>
                </c:pt>
                <c:pt idx="1430">
                  <c:v>1.676513671875E-2</c:v>
                </c:pt>
                <c:pt idx="1431">
                  <c:v>1.4519805908203126E-2</c:v>
                </c:pt>
                <c:pt idx="1432">
                  <c:v>1.0478210449218751E-2</c:v>
                </c:pt>
                <c:pt idx="1433">
                  <c:v>1.6316070556640624E-2</c:v>
                </c:pt>
                <c:pt idx="1434">
                  <c:v>5.8378601074218755E-3</c:v>
                </c:pt>
                <c:pt idx="1435">
                  <c:v>2.6494903564453127E-2</c:v>
                </c:pt>
                <c:pt idx="1436">
                  <c:v>1.2573852539062501E-2</c:v>
                </c:pt>
                <c:pt idx="1437">
                  <c:v>1.5417938232421876E-2</c:v>
                </c:pt>
                <c:pt idx="1438">
                  <c:v>1.61663818359375E-2</c:v>
                </c:pt>
                <c:pt idx="1439">
                  <c:v>2.2752685546875002E-2</c:v>
                </c:pt>
                <c:pt idx="1440">
                  <c:v>1.9908599853515625E-2</c:v>
                </c:pt>
                <c:pt idx="1441">
                  <c:v>1.3322296142578125E-2</c:v>
                </c:pt>
                <c:pt idx="1442">
                  <c:v>2.7243347167968751E-2</c:v>
                </c:pt>
                <c:pt idx="1443">
                  <c:v>1.3172607421875001E-2</c:v>
                </c:pt>
                <c:pt idx="1444">
                  <c:v>1.5118560791015626E-2</c:v>
                </c:pt>
                <c:pt idx="1445">
                  <c:v>1.3621673583984376E-2</c:v>
                </c:pt>
                <c:pt idx="1446">
                  <c:v>1.0328521728515625E-2</c:v>
                </c:pt>
                <c:pt idx="1447">
                  <c:v>1.3172607421875001E-2</c:v>
                </c:pt>
                <c:pt idx="1448">
                  <c:v>1.676513671875E-2</c:v>
                </c:pt>
                <c:pt idx="1449">
                  <c:v>1.5118560791015626E-2</c:v>
                </c:pt>
                <c:pt idx="1450">
                  <c:v>2.8440856933593751E-2</c:v>
                </c:pt>
                <c:pt idx="1451">
                  <c:v>1.61663818359375E-2</c:v>
                </c:pt>
                <c:pt idx="1452">
                  <c:v>8.5322570800781261E-3</c:v>
                </c:pt>
                <c:pt idx="1453">
                  <c:v>1.2424163818359375E-2</c:v>
                </c:pt>
                <c:pt idx="1454">
                  <c:v>2.1555175781250002E-2</c:v>
                </c:pt>
                <c:pt idx="1455">
                  <c:v>7.7838134765625001E-3</c:v>
                </c:pt>
                <c:pt idx="1456">
                  <c:v>1.8262023925781252E-2</c:v>
                </c:pt>
                <c:pt idx="1457">
                  <c:v>1.8262023925781252E-2</c:v>
                </c:pt>
                <c:pt idx="1458">
                  <c:v>9.7297668457031247E-3</c:v>
                </c:pt>
                <c:pt idx="1459">
                  <c:v>1.3621673583984376E-2</c:v>
                </c:pt>
                <c:pt idx="1460">
                  <c:v>2.3351440429687502E-2</c:v>
                </c:pt>
                <c:pt idx="1461">
                  <c:v>1.2274475097656251E-2</c:v>
                </c:pt>
                <c:pt idx="1462">
                  <c:v>8.9813232421875003E-3</c:v>
                </c:pt>
                <c:pt idx="1463">
                  <c:v>2.0357666015625001E-2</c:v>
                </c:pt>
                <c:pt idx="1464">
                  <c:v>1.1226654052734375E-2</c:v>
                </c:pt>
                <c:pt idx="1465">
                  <c:v>1.3471984863281251E-2</c:v>
                </c:pt>
                <c:pt idx="1466">
                  <c:v>1.0927276611328125E-2</c:v>
                </c:pt>
                <c:pt idx="1467">
                  <c:v>8.8316345214843762E-3</c:v>
                </c:pt>
                <c:pt idx="1468">
                  <c:v>2.2752685546875002E-2</c:v>
                </c:pt>
                <c:pt idx="1469">
                  <c:v>2.0956420898437501E-2</c:v>
                </c:pt>
                <c:pt idx="1470">
                  <c:v>1.4070739746093752E-2</c:v>
                </c:pt>
                <c:pt idx="1471">
                  <c:v>1.5118560791015626E-2</c:v>
                </c:pt>
                <c:pt idx="1472">
                  <c:v>2.5297393798828127E-2</c:v>
                </c:pt>
                <c:pt idx="1473">
                  <c:v>1.0328521728515625E-2</c:v>
                </c:pt>
                <c:pt idx="1474">
                  <c:v>7.933502197265626E-3</c:v>
                </c:pt>
                <c:pt idx="1475">
                  <c:v>2.1405487060546877E-2</c:v>
                </c:pt>
                <c:pt idx="1476">
                  <c:v>1.7214202880859376E-2</c:v>
                </c:pt>
                <c:pt idx="1477">
                  <c:v>4.3409729003906251E-3</c:v>
                </c:pt>
                <c:pt idx="1478">
                  <c:v>1.3771362304687501E-2</c:v>
                </c:pt>
                <c:pt idx="1479">
                  <c:v>1.1975097656250001E-2</c:v>
                </c:pt>
                <c:pt idx="1480">
                  <c:v>1.7513580322265625E-2</c:v>
                </c:pt>
                <c:pt idx="1481">
                  <c:v>1.6615447998046876E-2</c:v>
                </c:pt>
                <c:pt idx="1482">
                  <c:v>1.0178833007812501E-2</c:v>
                </c:pt>
                <c:pt idx="1483">
                  <c:v>1.7513580322265625E-2</c:v>
                </c:pt>
                <c:pt idx="1484">
                  <c:v>5.8378601074218755E-3</c:v>
                </c:pt>
                <c:pt idx="1485">
                  <c:v>7.1850585937499999E-3</c:v>
                </c:pt>
                <c:pt idx="1486">
                  <c:v>1.0927276611328125E-2</c:v>
                </c:pt>
                <c:pt idx="1487">
                  <c:v>1.3621673583984376E-2</c:v>
                </c:pt>
                <c:pt idx="1488">
                  <c:v>2.0058288574218749E-2</c:v>
                </c:pt>
                <c:pt idx="1489">
                  <c:v>1.8711090087890625E-2</c:v>
                </c:pt>
                <c:pt idx="1490">
                  <c:v>2.0956420898437501E-2</c:v>
                </c:pt>
                <c:pt idx="1491">
                  <c:v>1.9459533691406249E-2</c:v>
                </c:pt>
                <c:pt idx="1492">
                  <c:v>1.9908599853515625E-2</c:v>
                </c:pt>
                <c:pt idx="1493">
                  <c:v>2.365081787109375E-2</c:v>
                </c:pt>
                <c:pt idx="1494">
                  <c:v>1.8262023925781252E-2</c:v>
                </c:pt>
                <c:pt idx="1495">
                  <c:v>1.5118560791015626E-2</c:v>
                </c:pt>
                <c:pt idx="1496">
                  <c:v>2.6644592285156251E-2</c:v>
                </c:pt>
                <c:pt idx="1497">
                  <c:v>1.5717315673828124E-2</c:v>
                </c:pt>
                <c:pt idx="1498">
                  <c:v>1.0029144287109375E-2</c:v>
                </c:pt>
                <c:pt idx="1499">
                  <c:v>1.5867004394531252E-2</c:v>
                </c:pt>
                <c:pt idx="1500">
                  <c:v>1.0927276611328125E-2</c:v>
                </c:pt>
                <c:pt idx="1501">
                  <c:v>1.43701171875E-2</c:v>
                </c:pt>
                <c:pt idx="1502">
                  <c:v>1.3771362304687501E-2</c:v>
                </c:pt>
                <c:pt idx="1503">
                  <c:v>2.0507354736328125E-2</c:v>
                </c:pt>
                <c:pt idx="1504">
                  <c:v>1.9010467529296877E-2</c:v>
                </c:pt>
                <c:pt idx="1505">
                  <c:v>1.7214202880859376E-2</c:v>
                </c:pt>
                <c:pt idx="1506">
                  <c:v>1.3322296142578125E-2</c:v>
                </c:pt>
                <c:pt idx="1507">
                  <c:v>1.466949462890625E-2</c:v>
                </c:pt>
                <c:pt idx="1508">
                  <c:v>2.2752685546875002E-2</c:v>
                </c:pt>
                <c:pt idx="1509">
                  <c:v>2.7542724609375003E-2</c:v>
                </c:pt>
                <c:pt idx="1510">
                  <c:v>1.5118560791015626E-2</c:v>
                </c:pt>
                <c:pt idx="1511">
                  <c:v>1.43701171875E-2</c:v>
                </c:pt>
                <c:pt idx="1512">
                  <c:v>2.6494903564453127E-2</c:v>
                </c:pt>
                <c:pt idx="1513">
                  <c:v>1.49688720703125E-2</c:v>
                </c:pt>
                <c:pt idx="1514">
                  <c:v>1.9609222412109377E-2</c:v>
                </c:pt>
                <c:pt idx="1515">
                  <c:v>1.7663269042968752E-2</c:v>
                </c:pt>
                <c:pt idx="1516">
                  <c:v>1.6914825439453125E-2</c:v>
                </c:pt>
                <c:pt idx="1517">
                  <c:v>1.8112335205078125E-2</c:v>
                </c:pt>
                <c:pt idx="1518">
                  <c:v>2.5447082519531251E-2</c:v>
                </c:pt>
                <c:pt idx="1519">
                  <c:v>1.7962646484375001E-2</c:v>
                </c:pt>
                <c:pt idx="1520">
                  <c:v>1.5417938232421876E-2</c:v>
                </c:pt>
                <c:pt idx="1521">
                  <c:v>8.5322570800781261E-3</c:v>
                </c:pt>
                <c:pt idx="1522">
                  <c:v>1.3322296142578125E-2</c:v>
                </c:pt>
                <c:pt idx="1523">
                  <c:v>1.0478210449218751E-2</c:v>
                </c:pt>
                <c:pt idx="1524">
                  <c:v>2.245330810546875E-2</c:v>
                </c:pt>
                <c:pt idx="1525">
                  <c:v>1.676513671875E-2</c:v>
                </c:pt>
                <c:pt idx="1526">
                  <c:v>4.1912841796875001E-3</c:v>
                </c:pt>
                <c:pt idx="1527">
                  <c:v>1.7812957763671877E-2</c:v>
                </c:pt>
                <c:pt idx="1528">
                  <c:v>1.8711090087890625E-2</c:v>
                </c:pt>
                <c:pt idx="1529">
                  <c:v>1.2274475097656251E-2</c:v>
                </c:pt>
                <c:pt idx="1530">
                  <c:v>1.7663269042968752E-2</c:v>
                </c:pt>
                <c:pt idx="1531">
                  <c:v>1.9609222412109377E-2</c:v>
                </c:pt>
                <c:pt idx="1532">
                  <c:v>1.3172607421875001E-2</c:v>
                </c:pt>
                <c:pt idx="1533">
                  <c:v>1.1975097656250001E-2</c:v>
                </c:pt>
                <c:pt idx="1534">
                  <c:v>1.7064514160156252E-2</c:v>
                </c:pt>
                <c:pt idx="1535">
                  <c:v>9.1310119628906262E-3</c:v>
                </c:pt>
                <c:pt idx="1536">
                  <c:v>2.1555175781250002E-2</c:v>
                </c:pt>
                <c:pt idx="1537">
                  <c:v>1.8262023925781252E-2</c:v>
                </c:pt>
                <c:pt idx="1538">
                  <c:v>1.2873229980468751E-2</c:v>
                </c:pt>
                <c:pt idx="1539">
                  <c:v>2.065704345703125E-2</c:v>
                </c:pt>
                <c:pt idx="1540">
                  <c:v>2.3800506591796878E-2</c:v>
                </c:pt>
                <c:pt idx="1541">
                  <c:v>8.5322570800781261E-3</c:v>
                </c:pt>
                <c:pt idx="1542">
                  <c:v>1.466949462890625E-2</c:v>
                </c:pt>
                <c:pt idx="1543">
                  <c:v>2.2602996826171878E-2</c:v>
                </c:pt>
                <c:pt idx="1544">
                  <c:v>1.5867004394531252E-2</c:v>
                </c:pt>
                <c:pt idx="1545">
                  <c:v>7.933502197265626E-3</c:v>
                </c:pt>
                <c:pt idx="1546">
                  <c:v>2.185455322265625E-2</c:v>
                </c:pt>
                <c:pt idx="1547">
                  <c:v>1.5717315673828124E-2</c:v>
                </c:pt>
                <c:pt idx="1548">
                  <c:v>1.7513580322265625E-2</c:v>
                </c:pt>
                <c:pt idx="1549">
                  <c:v>1.4519805908203126E-2</c:v>
                </c:pt>
                <c:pt idx="1550">
                  <c:v>1.7363891601562501E-2</c:v>
                </c:pt>
                <c:pt idx="1551">
                  <c:v>7.0353698730468758E-3</c:v>
                </c:pt>
                <c:pt idx="1552">
                  <c:v>9.5800781250000005E-3</c:v>
                </c:pt>
                <c:pt idx="1553">
                  <c:v>1.2274475097656251E-2</c:v>
                </c:pt>
                <c:pt idx="1554">
                  <c:v>1.2274475097656251E-2</c:v>
                </c:pt>
                <c:pt idx="1555">
                  <c:v>1.4519805908203126E-2</c:v>
                </c:pt>
                <c:pt idx="1556">
                  <c:v>1.0178833007812501E-2</c:v>
                </c:pt>
                <c:pt idx="1557">
                  <c:v>1.2873229980468751E-2</c:v>
                </c:pt>
                <c:pt idx="1558">
                  <c:v>1.7064514160156252E-2</c:v>
                </c:pt>
                <c:pt idx="1559">
                  <c:v>1.0178833007812501E-2</c:v>
                </c:pt>
                <c:pt idx="1560">
                  <c:v>1.8411712646484377E-2</c:v>
                </c:pt>
                <c:pt idx="1561">
                  <c:v>1.526824951171875E-2</c:v>
                </c:pt>
                <c:pt idx="1562">
                  <c:v>8.232879638671876E-3</c:v>
                </c:pt>
                <c:pt idx="1563">
                  <c:v>1.9160156250000001E-2</c:v>
                </c:pt>
                <c:pt idx="1564">
                  <c:v>1.3322296142578125E-2</c:v>
                </c:pt>
                <c:pt idx="1565">
                  <c:v>1.1226654052734375E-2</c:v>
                </c:pt>
                <c:pt idx="1566">
                  <c:v>2.125579833984375E-2</c:v>
                </c:pt>
                <c:pt idx="1567">
                  <c:v>1.1526031494140625E-2</c:v>
                </c:pt>
                <c:pt idx="1568">
                  <c:v>6.8856811523437507E-3</c:v>
                </c:pt>
                <c:pt idx="1569">
                  <c:v>8.5322570800781261E-3</c:v>
                </c:pt>
                <c:pt idx="1570">
                  <c:v>1.3172607421875001E-2</c:v>
                </c:pt>
                <c:pt idx="1571">
                  <c:v>2.0357666015625001E-2</c:v>
                </c:pt>
                <c:pt idx="1572">
                  <c:v>1.1526031494140625E-2</c:v>
                </c:pt>
                <c:pt idx="1573">
                  <c:v>1.61663818359375E-2</c:v>
                </c:pt>
                <c:pt idx="1574">
                  <c:v>1.7214202880859376E-2</c:v>
                </c:pt>
                <c:pt idx="1575">
                  <c:v>2.4848327636718751E-2</c:v>
                </c:pt>
                <c:pt idx="1576">
                  <c:v>1.0478210449218751E-2</c:v>
                </c:pt>
                <c:pt idx="1577">
                  <c:v>1.8411712646484377E-2</c:v>
                </c:pt>
                <c:pt idx="1578">
                  <c:v>1.9160156250000001E-2</c:v>
                </c:pt>
                <c:pt idx="1579">
                  <c:v>1.1825408935546875E-2</c:v>
                </c:pt>
                <c:pt idx="1580">
                  <c:v>1.7363891601562501E-2</c:v>
                </c:pt>
                <c:pt idx="1581">
                  <c:v>1.1675720214843751E-2</c:v>
                </c:pt>
                <c:pt idx="1582">
                  <c:v>1.0178833007812501E-2</c:v>
                </c:pt>
                <c:pt idx="1583">
                  <c:v>1.0328521728515625E-2</c:v>
                </c:pt>
                <c:pt idx="1584">
                  <c:v>1.8561401367187501E-2</c:v>
                </c:pt>
                <c:pt idx="1585">
                  <c:v>1.5717315673828124E-2</c:v>
                </c:pt>
                <c:pt idx="1586">
                  <c:v>2.8440856933593751E-2</c:v>
                </c:pt>
                <c:pt idx="1587">
                  <c:v>2.4548950195312502E-2</c:v>
                </c:pt>
                <c:pt idx="1588">
                  <c:v>1.676513671875E-2</c:v>
                </c:pt>
                <c:pt idx="1589">
                  <c:v>8.9813232421875003E-3</c:v>
                </c:pt>
                <c:pt idx="1590">
                  <c:v>9.5800781250000005E-3</c:v>
                </c:pt>
                <c:pt idx="1591">
                  <c:v>7.933502197265626E-3</c:v>
                </c:pt>
                <c:pt idx="1592">
                  <c:v>1.7812957763671877E-2</c:v>
                </c:pt>
                <c:pt idx="1593">
                  <c:v>2.2153930664062502E-2</c:v>
                </c:pt>
                <c:pt idx="1594">
                  <c:v>1.7214202880859376E-2</c:v>
                </c:pt>
                <c:pt idx="1595">
                  <c:v>1.0328521728515625E-2</c:v>
                </c:pt>
                <c:pt idx="1596">
                  <c:v>1.1975097656250001E-2</c:v>
                </c:pt>
                <c:pt idx="1597">
                  <c:v>1.1825408935546875E-2</c:v>
                </c:pt>
                <c:pt idx="1598">
                  <c:v>2.0806732177734377E-2</c:v>
                </c:pt>
                <c:pt idx="1599">
                  <c:v>1.7214202880859376E-2</c:v>
                </c:pt>
                <c:pt idx="1600">
                  <c:v>1.8860778808593753E-2</c:v>
                </c:pt>
                <c:pt idx="1601">
                  <c:v>1.4070739746093752E-2</c:v>
                </c:pt>
                <c:pt idx="1602">
                  <c:v>1.9908599853515625E-2</c:v>
                </c:pt>
                <c:pt idx="1603">
                  <c:v>1.3022918701171875E-2</c:v>
                </c:pt>
                <c:pt idx="1604">
                  <c:v>9.4303894042968763E-3</c:v>
                </c:pt>
                <c:pt idx="1605">
                  <c:v>6.5863037109375007E-3</c:v>
                </c:pt>
                <c:pt idx="1606">
                  <c:v>1.8860778808593753E-2</c:v>
                </c:pt>
                <c:pt idx="1607">
                  <c:v>1.7663269042968752E-2</c:v>
                </c:pt>
                <c:pt idx="1608">
                  <c:v>9.5800781250000005E-3</c:v>
                </c:pt>
                <c:pt idx="1609">
                  <c:v>1.2723541259765625E-2</c:v>
                </c:pt>
                <c:pt idx="1610">
                  <c:v>1.466949462890625E-2</c:v>
                </c:pt>
                <c:pt idx="1611">
                  <c:v>1.6016693115234376E-2</c:v>
                </c:pt>
                <c:pt idx="1612">
                  <c:v>1.466949462890625E-2</c:v>
                </c:pt>
                <c:pt idx="1613">
                  <c:v>1.7363891601562501E-2</c:v>
                </c:pt>
                <c:pt idx="1614">
                  <c:v>8.8316345214843762E-3</c:v>
                </c:pt>
                <c:pt idx="1615">
                  <c:v>6.8856811523437507E-3</c:v>
                </c:pt>
                <c:pt idx="1616">
                  <c:v>1.5118560791015626E-2</c:v>
                </c:pt>
                <c:pt idx="1617">
                  <c:v>1.0178833007812501E-2</c:v>
                </c:pt>
                <c:pt idx="1618">
                  <c:v>1.3322296142578125E-2</c:v>
                </c:pt>
                <c:pt idx="1619">
                  <c:v>1.8411712646484377E-2</c:v>
                </c:pt>
                <c:pt idx="1620">
                  <c:v>1.0627899169921875E-2</c:v>
                </c:pt>
                <c:pt idx="1621">
                  <c:v>9.4303894042968763E-3</c:v>
                </c:pt>
                <c:pt idx="1622">
                  <c:v>2.4698638916015626E-2</c:v>
                </c:pt>
                <c:pt idx="1623">
                  <c:v>1.3471984863281251E-2</c:v>
                </c:pt>
                <c:pt idx="1624">
                  <c:v>9.1310119628906262E-3</c:v>
                </c:pt>
                <c:pt idx="1625">
                  <c:v>1.0927276611328125E-2</c:v>
                </c:pt>
                <c:pt idx="1626">
                  <c:v>5.3887939453125004E-3</c:v>
                </c:pt>
                <c:pt idx="1627">
                  <c:v>1.526824951171875E-2</c:v>
                </c:pt>
                <c:pt idx="1628">
                  <c:v>2.4848327636718751E-2</c:v>
                </c:pt>
                <c:pt idx="1629">
                  <c:v>8.0831909179687501E-3</c:v>
                </c:pt>
                <c:pt idx="1630">
                  <c:v>1.676513671875E-2</c:v>
                </c:pt>
                <c:pt idx="1631">
                  <c:v>1.9010467529296877E-2</c:v>
                </c:pt>
                <c:pt idx="1632">
                  <c:v>1.1376342773437501E-2</c:v>
                </c:pt>
                <c:pt idx="1633">
                  <c:v>1.6016693115234376E-2</c:v>
                </c:pt>
                <c:pt idx="1634">
                  <c:v>2.424957275390625E-2</c:v>
                </c:pt>
                <c:pt idx="1635">
                  <c:v>1.3022918701171875E-2</c:v>
                </c:pt>
                <c:pt idx="1636">
                  <c:v>1.2573852539062501E-2</c:v>
                </c:pt>
                <c:pt idx="1637">
                  <c:v>1.0627899169921875E-2</c:v>
                </c:pt>
                <c:pt idx="1638">
                  <c:v>1.047821044921875E-3</c:v>
                </c:pt>
                <c:pt idx="1639">
                  <c:v>1.5118560791015626E-2</c:v>
                </c:pt>
                <c:pt idx="1640">
                  <c:v>1.526824951171875E-2</c:v>
                </c:pt>
                <c:pt idx="1641">
                  <c:v>1.4519805908203126E-2</c:v>
                </c:pt>
                <c:pt idx="1642">
                  <c:v>8.232879638671876E-3</c:v>
                </c:pt>
                <c:pt idx="1643">
                  <c:v>7.0353698730468758E-3</c:v>
                </c:pt>
                <c:pt idx="1644">
                  <c:v>1.3621673583984376E-2</c:v>
                </c:pt>
                <c:pt idx="1645">
                  <c:v>2.2153930664062502E-2</c:v>
                </c:pt>
                <c:pt idx="1646">
                  <c:v>1.2274475097656251E-2</c:v>
                </c:pt>
                <c:pt idx="1647">
                  <c:v>8.232879638671876E-3</c:v>
                </c:pt>
                <c:pt idx="1648">
                  <c:v>8.232879638671876E-3</c:v>
                </c:pt>
                <c:pt idx="1649">
                  <c:v>1.2873229980468751E-2</c:v>
                </c:pt>
                <c:pt idx="1650">
                  <c:v>1.1526031494140625E-2</c:v>
                </c:pt>
                <c:pt idx="1651">
                  <c:v>9.4303894042968763E-3</c:v>
                </c:pt>
                <c:pt idx="1652">
                  <c:v>1.6914825439453125E-2</c:v>
                </c:pt>
                <c:pt idx="1653">
                  <c:v>1.4819183349609376E-2</c:v>
                </c:pt>
                <c:pt idx="1654">
                  <c:v>1.1526031494140625E-2</c:v>
                </c:pt>
                <c:pt idx="1655">
                  <c:v>6.1372375488281256E-3</c:v>
                </c:pt>
                <c:pt idx="1656">
                  <c:v>1.8112335205078125E-2</c:v>
                </c:pt>
                <c:pt idx="1657">
                  <c:v>1.0777587890625001E-2</c:v>
                </c:pt>
                <c:pt idx="1658">
                  <c:v>8.8316345214843762E-3</c:v>
                </c:pt>
                <c:pt idx="1659">
                  <c:v>1.3771362304687501E-2</c:v>
                </c:pt>
                <c:pt idx="1660">
                  <c:v>1.1376342773437501E-2</c:v>
                </c:pt>
                <c:pt idx="1661">
                  <c:v>1.8411712646484377E-2</c:v>
                </c:pt>
                <c:pt idx="1662">
                  <c:v>1.4070739746093752E-2</c:v>
                </c:pt>
                <c:pt idx="1663">
                  <c:v>1.3921051025390626E-2</c:v>
                </c:pt>
                <c:pt idx="1664">
                  <c:v>1.1975097656250001E-2</c:v>
                </c:pt>
                <c:pt idx="1665">
                  <c:v>4.3409729003906251E-3</c:v>
                </c:pt>
                <c:pt idx="1666">
                  <c:v>8.9813232421874999E-4</c:v>
                </c:pt>
                <c:pt idx="1667">
                  <c:v>9.8794555664062506E-3</c:v>
                </c:pt>
                <c:pt idx="1668">
                  <c:v>6.7359924316406257E-3</c:v>
                </c:pt>
                <c:pt idx="1669">
                  <c:v>6.8856811523437507E-3</c:v>
                </c:pt>
                <c:pt idx="1670">
                  <c:v>1.466949462890625E-2</c:v>
                </c:pt>
                <c:pt idx="1671">
                  <c:v>1.2723541259765625E-2</c:v>
                </c:pt>
                <c:pt idx="1672">
                  <c:v>1.9459533691406249E-2</c:v>
                </c:pt>
                <c:pt idx="1673">
                  <c:v>8.9813232421875003E-3</c:v>
                </c:pt>
                <c:pt idx="1674">
                  <c:v>2.2752685546875002E-2</c:v>
                </c:pt>
                <c:pt idx="1675">
                  <c:v>1.9908599853515625E-2</c:v>
                </c:pt>
                <c:pt idx="1676">
                  <c:v>1.1675720214843751E-2</c:v>
                </c:pt>
                <c:pt idx="1677">
                  <c:v>1.0029144287109375E-2</c:v>
                </c:pt>
                <c:pt idx="1678">
                  <c:v>1.1825408935546875E-2</c:v>
                </c:pt>
                <c:pt idx="1679">
                  <c:v>1.6016693115234376E-2</c:v>
                </c:pt>
                <c:pt idx="1680">
                  <c:v>1.7214202880859376E-2</c:v>
                </c:pt>
                <c:pt idx="1681">
                  <c:v>1.3621673583984376E-2</c:v>
                </c:pt>
                <c:pt idx="1682">
                  <c:v>7.634124755859375E-3</c:v>
                </c:pt>
                <c:pt idx="1683">
                  <c:v>1.2424163818359375E-2</c:v>
                </c:pt>
                <c:pt idx="1684">
                  <c:v>1.8561401367187501E-2</c:v>
                </c:pt>
                <c:pt idx="1685">
                  <c:v>1.0178833007812501E-2</c:v>
                </c:pt>
                <c:pt idx="1686">
                  <c:v>1.6016693115234376E-2</c:v>
                </c:pt>
                <c:pt idx="1687">
                  <c:v>9.7297668457031247E-3</c:v>
                </c:pt>
                <c:pt idx="1688">
                  <c:v>1.0029144287109375E-2</c:v>
                </c:pt>
                <c:pt idx="1689">
                  <c:v>1.7663269042968752E-2</c:v>
                </c:pt>
                <c:pt idx="1690">
                  <c:v>2.1405487060546877E-2</c:v>
                </c:pt>
                <c:pt idx="1691">
                  <c:v>1.0927276611328125E-2</c:v>
                </c:pt>
                <c:pt idx="1692">
                  <c:v>1.526824951171875E-2</c:v>
                </c:pt>
                <c:pt idx="1693">
                  <c:v>9.1310119628906262E-3</c:v>
                </c:pt>
                <c:pt idx="1694">
                  <c:v>5.5384826660156254E-3</c:v>
                </c:pt>
                <c:pt idx="1695">
                  <c:v>2.6794281005859375E-2</c:v>
                </c:pt>
                <c:pt idx="1696">
                  <c:v>5.8378601074218755E-3</c:v>
                </c:pt>
                <c:pt idx="1697">
                  <c:v>8.3825683593750002E-3</c:v>
                </c:pt>
                <c:pt idx="1698">
                  <c:v>1.3172607421875001E-2</c:v>
                </c:pt>
                <c:pt idx="1699">
                  <c:v>8.0831909179687501E-3</c:v>
                </c:pt>
                <c:pt idx="1700">
                  <c:v>1.3022918701171875E-2</c:v>
                </c:pt>
                <c:pt idx="1701">
                  <c:v>1.0178833007812501E-2</c:v>
                </c:pt>
                <c:pt idx="1702">
                  <c:v>4.9397277832031253E-3</c:v>
                </c:pt>
                <c:pt idx="1703">
                  <c:v>7.933502197265626E-3</c:v>
                </c:pt>
                <c:pt idx="1704">
                  <c:v>1.6465759277343752E-2</c:v>
                </c:pt>
                <c:pt idx="1705">
                  <c:v>1.8561401367187501E-2</c:v>
                </c:pt>
                <c:pt idx="1706">
                  <c:v>2.125579833984375E-2</c:v>
                </c:pt>
                <c:pt idx="1707">
                  <c:v>1.0328521728515625E-2</c:v>
                </c:pt>
                <c:pt idx="1708">
                  <c:v>1.4819183349609376E-2</c:v>
                </c:pt>
                <c:pt idx="1709">
                  <c:v>1.2573852539062501E-2</c:v>
                </c:pt>
                <c:pt idx="1710">
                  <c:v>1.3172607421875001E-2</c:v>
                </c:pt>
                <c:pt idx="1711">
                  <c:v>1.9010467529296877E-2</c:v>
                </c:pt>
                <c:pt idx="1712">
                  <c:v>1.0178833007812501E-2</c:v>
                </c:pt>
                <c:pt idx="1713">
                  <c:v>3.1434631347656253E-3</c:v>
                </c:pt>
                <c:pt idx="1714">
                  <c:v>1.3322296142578125E-2</c:v>
                </c:pt>
                <c:pt idx="1715">
                  <c:v>6.1372375488281256E-3</c:v>
                </c:pt>
                <c:pt idx="1716">
                  <c:v>7.634124755859375E-3</c:v>
                </c:pt>
                <c:pt idx="1717">
                  <c:v>9.7297668457031247E-3</c:v>
                </c:pt>
                <c:pt idx="1718">
                  <c:v>1.3022918701171875E-2</c:v>
                </c:pt>
                <c:pt idx="1719">
                  <c:v>1.466949462890625E-2</c:v>
                </c:pt>
                <c:pt idx="1720">
                  <c:v>1.0627899169921875E-2</c:v>
                </c:pt>
                <c:pt idx="1721">
                  <c:v>1.9010467529296877E-2</c:v>
                </c:pt>
                <c:pt idx="1722">
                  <c:v>8.8316345214843762E-3</c:v>
                </c:pt>
                <c:pt idx="1723">
                  <c:v>1.1526031494140625E-2</c:v>
                </c:pt>
                <c:pt idx="1724">
                  <c:v>1.3621673583984376E-2</c:v>
                </c:pt>
                <c:pt idx="1725">
                  <c:v>8.6819458007812503E-3</c:v>
                </c:pt>
                <c:pt idx="1726">
                  <c:v>2.2453308105468751E-3</c:v>
                </c:pt>
                <c:pt idx="1727">
                  <c:v>6.1372375488281256E-3</c:v>
                </c:pt>
                <c:pt idx="1728">
                  <c:v>9.2807006835937504E-3</c:v>
                </c:pt>
                <c:pt idx="1729">
                  <c:v>1.8860778808593753E-2</c:v>
                </c:pt>
                <c:pt idx="1730">
                  <c:v>1.2124786376953125E-2</c:v>
                </c:pt>
                <c:pt idx="1731">
                  <c:v>1.1076965332031251E-2</c:v>
                </c:pt>
                <c:pt idx="1732">
                  <c:v>7.933502197265626E-3</c:v>
                </c:pt>
                <c:pt idx="1733">
                  <c:v>8.9813232421875003E-3</c:v>
                </c:pt>
                <c:pt idx="1734">
                  <c:v>1.1975097656250001E-2</c:v>
                </c:pt>
                <c:pt idx="1735">
                  <c:v>1.1376342773437501E-2</c:v>
                </c:pt>
                <c:pt idx="1736">
                  <c:v>1.3771362304687501E-2</c:v>
                </c:pt>
                <c:pt idx="1737">
                  <c:v>1.3471984863281251E-2</c:v>
                </c:pt>
                <c:pt idx="1738">
                  <c:v>8.232879638671876E-3</c:v>
                </c:pt>
                <c:pt idx="1739">
                  <c:v>6.8856811523437507E-3</c:v>
                </c:pt>
                <c:pt idx="1740">
                  <c:v>8.9813232421875003E-3</c:v>
                </c:pt>
                <c:pt idx="1741">
                  <c:v>1.1675720214843751E-2</c:v>
                </c:pt>
                <c:pt idx="1742">
                  <c:v>8.9813232421875003E-3</c:v>
                </c:pt>
                <c:pt idx="1743">
                  <c:v>1.2124786376953125E-2</c:v>
                </c:pt>
                <c:pt idx="1744">
                  <c:v>9.1310119628906262E-3</c:v>
                </c:pt>
                <c:pt idx="1745">
                  <c:v>1.2573852539062501E-2</c:v>
                </c:pt>
                <c:pt idx="1746">
                  <c:v>7.7838134765625001E-3</c:v>
                </c:pt>
                <c:pt idx="1747">
                  <c:v>1.1825408935546875E-2</c:v>
                </c:pt>
                <c:pt idx="1748">
                  <c:v>7.4844360351562507E-4</c:v>
                </c:pt>
                <c:pt idx="1749">
                  <c:v>1.1226654052734375E-2</c:v>
                </c:pt>
                <c:pt idx="1750">
                  <c:v>1.3921051025390626E-2</c:v>
                </c:pt>
                <c:pt idx="1751">
                  <c:v>7.0353698730468758E-3</c:v>
                </c:pt>
                <c:pt idx="1752">
                  <c:v>4.1912841796875001E-3</c:v>
                </c:pt>
                <c:pt idx="1753">
                  <c:v>1.2873229980468751E-2</c:v>
                </c:pt>
                <c:pt idx="1754">
                  <c:v>4.7900390625000002E-3</c:v>
                </c:pt>
                <c:pt idx="1755">
                  <c:v>5.3887939453125004E-3</c:v>
                </c:pt>
                <c:pt idx="1756">
                  <c:v>1.4819183349609376E-2</c:v>
                </c:pt>
                <c:pt idx="1757">
                  <c:v>1.1526031494140625E-2</c:v>
                </c:pt>
                <c:pt idx="1758">
                  <c:v>1.7363891601562501E-2</c:v>
                </c:pt>
                <c:pt idx="1759">
                  <c:v>8.9813232421875003E-3</c:v>
                </c:pt>
                <c:pt idx="1760">
                  <c:v>1.2873229980468751E-2</c:v>
                </c:pt>
                <c:pt idx="1761">
                  <c:v>4.3409729003906251E-3</c:v>
                </c:pt>
                <c:pt idx="1762">
                  <c:v>7.0353698730468758E-3</c:v>
                </c:pt>
                <c:pt idx="1763">
                  <c:v>9.2807006835937504E-3</c:v>
                </c:pt>
                <c:pt idx="1764">
                  <c:v>4.3409729003906251E-3</c:v>
                </c:pt>
                <c:pt idx="1765">
                  <c:v>1.43701171875E-2</c:v>
                </c:pt>
                <c:pt idx="1766">
                  <c:v>4.4906616210937502E-3</c:v>
                </c:pt>
                <c:pt idx="1767">
                  <c:v>9.5800781250000005E-3</c:v>
                </c:pt>
                <c:pt idx="1768">
                  <c:v>1.61663818359375E-2</c:v>
                </c:pt>
                <c:pt idx="1769">
                  <c:v>-4.6403503417968752E-3</c:v>
                </c:pt>
                <c:pt idx="1770">
                  <c:v>5.9875488281250005E-3</c:v>
                </c:pt>
                <c:pt idx="1771">
                  <c:v>1.2274475097656251E-2</c:v>
                </c:pt>
                <c:pt idx="1772">
                  <c:v>1.7663269042968752E-2</c:v>
                </c:pt>
                <c:pt idx="1773">
                  <c:v>1.8711090087890625E-2</c:v>
                </c:pt>
                <c:pt idx="1774">
                  <c:v>1.1526031494140625E-2</c:v>
                </c:pt>
                <c:pt idx="1775">
                  <c:v>1.8411712646484377E-2</c:v>
                </c:pt>
                <c:pt idx="1776">
                  <c:v>7.933502197265626E-3</c:v>
                </c:pt>
                <c:pt idx="1777">
                  <c:v>-9.7297668457031247E-3</c:v>
                </c:pt>
                <c:pt idx="1778">
                  <c:v>1.676513671875E-2</c:v>
                </c:pt>
                <c:pt idx="1779">
                  <c:v>4.0415954589843751E-3</c:v>
                </c:pt>
                <c:pt idx="1780">
                  <c:v>7.48443603515625E-3</c:v>
                </c:pt>
                <c:pt idx="1781">
                  <c:v>1.7214202880859376E-2</c:v>
                </c:pt>
                <c:pt idx="1782">
                  <c:v>8.232879638671876E-3</c:v>
                </c:pt>
                <c:pt idx="1783">
                  <c:v>0</c:v>
                </c:pt>
                <c:pt idx="1784">
                  <c:v>3.2931518554687503E-3</c:v>
                </c:pt>
                <c:pt idx="1785">
                  <c:v>2.0507354736328125E-2</c:v>
                </c:pt>
                <c:pt idx="1786">
                  <c:v>8.6819458007812503E-3</c:v>
                </c:pt>
                <c:pt idx="1787">
                  <c:v>-1.1975097656250001E-3</c:v>
                </c:pt>
                <c:pt idx="1788">
                  <c:v>1.3322296142578125E-2</c:v>
                </c:pt>
                <c:pt idx="1789">
                  <c:v>8.0831909179687501E-3</c:v>
                </c:pt>
                <c:pt idx="1790">
                  <c:v>1.6465759277343752E-2</c:v>
                </c:pt>
                <c:pt idx="1791">
                  <c:v>1.1675720214843751E-2</c:v>
                </c:pt>
                <c:pt idx="1792">
                  <c:v>1.2424163818359375E-2</c:v>
                </c:pt>
                <c:pt idx="1793">
                  <c:v>1.3621673583984376E-2</c:v>
                </c:pt>
                <c:pt idx="1794">
                  <c:v>9.8794555664062506E-3</c:v>
                </c:pt>
                <c:pt idx="1795">
                  <c:v>9.7297668457031247E-3</c:v>
                </c:pt>
                <c:pt idx="1796">
                  <c:v>1.0478210449218751E-2</c:v>
                </c:pt>
                <c:pt idx="1797">
                  <c:v>6.5863037109375007E-3</c:v>
                </c:pt>
                <c:pt idx="1798">
                  <c:v>3.592529296875E-3</c:v>
                </c:pt>
                <c:pt idx="1799">
                  <c:v>5.0894165039062503E-3</c:v>
                </c:pt>
                <c:pt idx="1800">
                  <c:v>7.4844360351562507E-4</c:v>
                </c:pt>
                <c:pt idx="1801">
                  <c:v>9.5800781250000005E-3</c:v>
                </c:pt>
                <c:pt idx="1802">
                  <c:v>1.4070739746093752E-2</c:v>
                </c:pt>
                <c:pt idx="1803">
                  <c:v>1.0029144287109375E-2</c:v>
                </c:pt>
                <c:pt idx="1804">
                  <c:v>5.2391052246093753E-3</c:v>
                </c:pt>
                <c:pt idx="1805">
                  <c:v>7.933502197265626E-3</c:v>
                </c:pt>
                <c:pt idx="1806">
                  <c:v>5.9875488281250003E-4</c:v>
                </c:pt>
                <c:pt idx="1807">
                  <c:v>1.1076965332031251E-2</c:v>
                </c:pt>
                <c:pt idx="1808">
                  <c:v>1.1076965332031251E-2</c:v>
                </c:pt>
                <c:pt idx="1809">
                  <c:v>1.2723541259765625E-2</c:v>
                </c:pt>
                <c:pt idx="1810">
                  <c:v>1.0627899169921875E-2</c:v>
                </c:pt>
                <c:pt idx="1811">
                  <c:v>2.2453308105468751E-3</c:v>
                </c:pt>
                <c:pt idx="1812">
                  <c:v>-1.0029144287109375E-2</c:v>
                </c:pt>
                <c:pt idx="1813">
                  <c:v>4.7900390625000002E-3</c:v>
                </c:pt>
                <c:pt idx="1814">
                  <c:v>1.1226654052734375E-2</c:v>
                </c:pt>
                <c:pt idx="1815">
                  <c:v>1.2274475097656251E-2</c:v>
                </c:pt>
                <c:pt idx="1816">
                  <c:v>1.0029144287109375E-2</c:v>
                </c:pt>
                <c:pt idx="1817">
                  <c:v>1.1975097656250001E-2</c:v>
                </c:pt>
                <c:pt idx="1818">
                  <c:v>1.1825408935546875E-2</c:v>
                </c:pt>
                <c:pt idx="1819">
                  <c:v>1.6465759277343752E-3</c:v>
                </c:pt>
                <c:pt idx="1820">
                  <c:v>1.3471984863281251E-3</c:v>
                </c:pt>
                <c:pt idx="1821">
                  <c:v>6.2869262695312506E-3</c:v>
                </c:pt>
                <c:pt idx="1822">
                  <c:v>5.6881713867187505E-3</c:v>
                </c:pt>
                <c:pt idx="1823">
                  <c:v>-2.9937744140625003E-3</c:v>
                </c:pt>
                <c:pt idx="1824">
                  <c:v>1.4519805908203126E-2</c:v>
                </c:pt>
                <c:pt idx="1825">
                  <c:v>2.6943969726562502E-3</c:v>
                </c:pt>
                <c:pt idx="1826">
                  <c:v>1.1975097656250001E-3</c:v>
                </c:pt>
                <c:pt idx="1827">
                  <c:v>-1.047821044921875E-3</c:v>
                </c:pt>
                <c:pt idx="1828">
                  <c:v>3.89190673828125E-3</c:v>
                </c:pt>
                <c:pt idx="1829">
                  <c:v>1.466949462890625E-2</c:v>
                </c:pt>
                <c:pt idx="1830">
                  <c:v>1.0178833007812501E-2</c:v>
                </c:pt>
                <c:pt idx="1831">
                  <c:v>1.2573852539062501E-2</c:v>
                </c:pt>
                <c:pt idx="1832">
                  <c:v>7.634124755859375E-3</c:v>
                </c:pt>
                <c:pt idx="1833">
                  <c:v>9.4303894042968763E-3</c:v>
                </c:pt>
                <c:pt idx="1834">
                  <c:v>5.3887939453125004E-3</c:v>
                </c:pt>
                <c:pt idx="1835">
                  <c:v>1.2424163818359375E-2</c:v>
                </c:pt>
                <c:pt idx="1836">
                  <c:v>-1.7962646484375E-3</c:v>
                </c:pt>
                <c:pt idx="1837">
                  <c:v>2.9937744140625003E-3</c:v>
                </c:pt>
                <c:pt idx="1838">
                  <c:v>1.3471984863281251E-2</c:v>
                </c:pt>
                <c:pt idx="1839">
                  <c:v>2.6943969726562502E-3</c:v>
                </c:pt>
                <c:pt idx="1840">
                  <c:v>3.592529296875E-3</c:v>
                </c:pt>
                <c:pt idx="1841">
                  <c:v>-2.3950195312500001E-3</c:v>
                </c:pt>
                <c:pt idx="1842">
                  <c:v>1.4968872070312501E-3</c:v>
                </c:pt>
                <c:pt idx="1843">
                  <c:v>1.0029144287109375E-2</c:v>
                </c:pt>
                <c:pt idx="1844">
                  <c:v>1.1226654052734375E-2</c:v>
                </c:pt>
                <c:pt idx="1845">
                  <c:v>6.2869262695312506E-3</c:v>
                </c:pt>
                <c:pt idx="1846">
                  <c:v>1.0178833007812501E-2</c:v>
                </c:pt>
                <c:pt idx="1847">
                  <c:v>5.9875488281250005E-3</c:v>
                </c:pt>
                <c:pt idx="1848">
                  <c:v>-4.0415954589843751E-3</c:v>
                </c:pt>
                <c:pt idx="1849">
                  <c:v>2.8440856933593752E-3</c:v>
                </c:pt>
                <c:pt idx="1850">
                  <c:v>4.9397277832031253E-3</c:v>
                </c:pt>
                <c:pt idx="1851">
                  <c:v>2.2453308105468751E-3</c:v>
                </c:pt>
                <c:pt idx="1852">
                  <c:v>3.1434631347656253E-3</c:v>
                </c:pt>
                <c:pt idx="1853">
                  <c:v>3.4428405761718754E-3</c:v>
                </c:pt>
                <c:pt idx="1854">
                  <c:v>1.3471984863281251E-3</c:v>
                </c:pt>
                <c:pt idx="1855">
                  <c:v>4.4906616210937502E-3</c:v>
                </c:pt>
                <c:pt idx="1856">
                  <c:v>8.8316345214843762E-3</c:v>
                </c:pt>
                <c:pt idx="1857">
                  <c:v>1.047821044921875E-3</c:v>
                </c:pt>
                <c:pt idx="1858">
                  <c:v>8.0831909179687501E-3</c:v>
                </c:pt>
                <c:pt idx="1859">
                  <c:v>8.232879638671876E-3</c:v>
                </c:pt>
                <c:pt idx="1860">
                  <c:v>5.9875488281250005E-3</c:v>
                </c:pt>
                <c:pt idx="1861">
                  <c:v>-4.6403503417968752E-3</c:v>
                </c:pt>
                <c:pt idx="1862">
                  <c:v>-1.945953369140625E-3</c:v>
                </c:pt>
                <c:pt idx="1863">
                  <c:v>-5.3887939453125004E-3</c:v>
                </c:pt>
                <c:pt idx="1864">
                  <c:v>1.3471984863281251E-3</c:v>
                </c:pt>
                <c:pt idx="1865">
                  <c:v>4.3409729003906251E-3</c:v>
                </c:pt>
                <c:pt idx="1866">
                  <c:v>8.6819458007812503E-3</c:v>
                </c:pt>
                <c:pt idx="1867">
                  <c:v>4.1912841796875001E-3</c:v>
                </c:pt>
                <c:pt idx="1868">
                  <c:v>9.7297668457031247E-3</c:v>
                </c:pt>
                <c:pt idx="1869">
                  <c:v>9.1310119628906262E-3</c:v>
                </c:pt>
                <c:pt idx="1870">
                  <c:v>7.48443603515625E-3</c:v>
                </c:pt>
                <c:pt idx="1871">
                  <c:v>2.8440856933593752E-3</c:v>
                </c:pt>
                <c:pt idx="1872">
                  <c:v>1.945953369140625E-3</c:v>
                </c:pt>
                <c:pt idx="1873">
                  <c:v>2.1405487060546877E-2</c:v>
                </c:pt>
                <c:pt idx="1874">
                  <c:v>6.8856811523437507E-3</c:v>
                </c:pt>
                <c:pt idx="1875">
                  <c:v>-4.0415954589843751E-3</c:v>
                </c:pt>
                <c:pt idx="1876">
                  <c:v>0</c:v>
                </c:pt>
                <c:pt idx="1877">
                  <c:v>0</c:v>
                </c:pt>
                <c:pt idx="1878">
                  <c:v>-3.89190673828125E-3</c:v>
                </c:pt>
                <c:pt idx="1879">
                  <c:v>1.1975097656250001E-3</c:v>
                </c:pt>
                <c:pt idx="1880">
                  <c:v>-5.5384826660156254E-3</c:v>
                </c:pt>
                <c:pt idx="1881">
                  <c:v>-4.49066162109375E-4</c:v>
                </c:pt>
                <c:pt idx="1882">
                  <c:v>1.0627899169921875E-2</c:v>
                </c:pt>
                <c:pt idx="1883">
                  <c:v>-5.0894165039062503E-3</c:v>
                </c:pt>
                <c:pt idx="1884">
                  <c:v>1.0029144287109375E-2</c:v>
                </c:pt>
                <c:pt idx="1885">
                  <c:v>2.0956420898437501E-3</c:v>
                </c:pt>
                <c:pt idx="1886">
                  <c:v>-8.9813232421874999E-4</c:v>
                </c:pt>
                <c:pt idx="1887">
                  <c:v>-3.2931518554687503E-3</c:v>
                </c:pt>
                <c:pt idx="1888">
                  <c:v>6.4366149902343756E-3</c:v>
                </c:pt>
                <c:pt idx="1889">
                  <c:v>4.0415954589843751E-3</c:v>
                </c:pt>
                <c:pt idx="1890">
                  <c:v>6.5863037109375007E-3</c:v>
                </c:pt>
                <c:pt idx="1891">
                  <c:v>-7.634124755859375E-3</c:v>
                </c:pt>
                <c:pt idx="1892">
                  <c:v>4.4906616210937502E-3</c:v>
                </c:pt>
                <c:pt idx="1893">
                  <c:v>-1.945953369140625E-3</c:v>
                </c:pt>
                <c:pt idx="1894">
                  <c:v>5.3887939453125004E-3</c:v>
                </c:pt>
                <c:pt idx="1895">
                  <c:v>3.2931518554687503E-3</c:v>
                </c:pt>
                <c:pt idx="1896">
                  <c:v>8.0831909179687501E-3</c:v>
                </c:pt>
                <c:pt idx="1897">
                  <c:v>-3.4428405761718754E-3</c:v>
                </c:pt>
                <c:pt idx="1898">
                  <c:v>8.0831909179687501E-3</c:v>
                </c:pt>
                <c:pt idx="1899">
                  <c:v>4.1912841796875001E-3</c:v>
                </c:pt>
                <c:pt idx="1900">
                  <c:v>0</c:v>
                </c:pt>
                <c:pt idx="1901">
                  <c:v>4.49066162109375E-4</c:v>
                </c:pt>
                <c:pt idx="1902">
                  <c:v>-4.49066162109375E-4</c:v>
                </c:pt>
                <c:pt idx="1903">
                  <c:v>-3.2931518554687503E-3</c:v>
                </c:pt>
                <c:pt idx="1904">
                  <c:v>3.4428405761718754E-3</c:v>
                </c:pt>
                <c:pt idx="1905">
                  <c:v>1.0178833007812501E-2</c:v>
                </c:pt>
                <c:pt idx="1906">
                  <c:v>-2.2453308105468751E-3</c:v>
                </c:pt>
                <c:pt idx="1907">
                  <c:v>4.7900390625000002E-3</c:v>
                </c:pt>
                <c:pt idx="1908">
                  <c:v>1.4968872070312501E-4</c:v>
                </c:pt>
                <c:pt idx="1909">
                  <c:v>4.1912841796875001E-3</c:v>
                </c:pt>
                <c:pt idx="1910">
                  <c:v>-2.6943969726562502E-3</c:v>
                </c:pt>
                <c:pt idx="1911">
                  <c:v>1.2424163818359375E-2</c:v>
                </c:pt>
                <c:pt idx="1912">
                  <c:v>8.9813232421874999E-4</c:v>
                </c:pt>
                <c:pt idx="1913">
                  <c:v>2.0956420898437501E-3</c:v>
                </c:pt>
                <c:pt idx="1914">
                  <c:v>8.9813232421874999E-4</c:v>
                </c:pt>
                <c:pt idx="1915">
                  <c:v>-7.4844360351562507E-4</c:v>
                </c:pt>
                <c:pt idx="1916">
                  <c:v>2.9937744140625002E-4</c:v>
                </c:pt>
                <c:pt idx="1917">
                  <c:v>4.6403503417968752E-3</c:v>
                </c:pt>
                <c:pt idx="1918">
                  <c:v>-7.4844360351562507E-4</c:v>
                </c:pt>
                <c:pt idx="1919">
                  <c:v>-7.4844360351562507E-4</c:v>
                </c:pt>
                <c:pt idx="1920">
                  <c:v>5.9875488281250003E-4</c:v>
                </c:pt>
                <c:pt idx="1921">
                  <c:v>5.6881713867187505E-3</c:v>
                </c:pt>
                <c:pt idx="1922">
                  <c:v>4.4906616210937502E-3</c:v>
                </c:pt>
                <c:pt idx="1923">
                  <c:v>1.945953369140625E-3</c:v>
                </c:pt>
                <c:pt idx="1924">
                  <c:v>2.0956420898437501E-3</c:v>
                </c:pt>
                <c:pt idx="1925">
                  <c:v>1.945953369140625E-3</c:v>
                </c:pt>
                <c:pt idx="1926">
                  <c:v>-2.8440856933593752E-3</c:v>
                </c:pt>
                <c:pt idx="1927">
                  <c:v>3.2931518554687503E-3</c:v>
                </c:pt>
                <c:pt idx="1928">
                  <c:v>6.8856811523437507E-3</c:v>
                </c:pt>
                <c:pt idx="1929">
                  <c:v>-3.4428405761718754E-3</c:v>
                </c:pt>
                <c:pt idx="1930">
                  <c:v>1.7962646484375E-3</c:v>
                </c:pt>
                <c:pt idx="1931">
                  <c:v>-9.1310119628906262E-3</c:v>
                </c:pt>
                <c:pt idx="1932">
                  <c:v>5.2391052246093753E-3</c:v>
                </c:pt>
                <c:pt idx="1933">
                  <c:v>-4.9397277832031253E-3</c:v>
                </c:pt>
                <c:pt idx="1934">
                  <c:v>2.3950195312500001E-3</c:v>
                </c:pt>
                <c:pt idx="1935">
                  <c:v>1.1975097656250001E-3</c:v>
                </c:pt>
                <c:pt idx="1936">
                  <c:v>1.4968872070312501E-4</c:v>
                </c:pt>
                <c:pt idx="1937">
                  <c:v>-3.2931518554687503E-3</c:v>
                </c:pt>
                <c:pt idx="1938">
                  <c:v>4.1912841796875001E-3</c:v>
                </c:pt>
                <c:pt idx="1939">
                  <c:v>1.047821044921875E-3</c:v>
                </c:pt>
                <c:pt idx="1940">
                  <c:v>5.5384826660156254E-3</c:v>
                </c:pt>
                <c:pt idx="1941">
                  <c:v>2.8440856933593752E-3</c:v>
                </c:pt>
                <c:pt idx="1942">
                  <c:v>6.5863037109375007E-3</c:v>
                </c:pt>
                <c:pt idx="1943">
                  <c:v>-4.7900390625000002E-3</c:v>
                </c:pt>
                <c:pt idx="1944">
                  <c:v>6.8856811523437507E-3</c:v>
                </c:pt>
                <c:pt idx="1945">
                  <c:v>4.3409729003906251E-3</c:v>
                </c:pt>
                <c:pt idx="1946">
                  <c:v>-5.2391052246093753E-3</c:v>
                </c:pt>
                <c:pt idx="1947">
                  <c:v>-4.4906616210937502E-3</c:v>
                </c:pt>
                <c:pt idx="1948">
                  <c:v>6.8856811523437507E-3</c:v>
                </c:pt>
                <c:pt idx="1949">
                  <c:v>-1.1975097656250001E-3</c:v>
                </c:pt>
                <c:pt idx="1950">
                  <c:v>5.0894165039062503E-3</c:v>
                </c:pt>
                <c:pt idx="1951">
                  <c:v>-2.0956420898437501E-3</c:v>
                </c:pt>
                <c:pt idx="1952">
                  <c:v>2.9937744140625002E-4</c:v>
                </c:pt>
                <c:pt idx="1953">
                  <c:v>-5.2391052246093753E-3</c:v>
                </c:pt>
                <c:pt idx="1954">
                  <c:v>-2.2453308105468751E-3</c:v>
                </c:pt>
                <c:pt idx="1955">
                  <c:v>-1.4968872070312501E-4</c:v>
                </c:pt>
                <c:pt idx="1956">
                  <c:v>-3.1434631347656253E-3</c:v>
                </c:pt>
                <c:pt idx="1957">
                  <c:v>-5.5384826660156254E-3</c:v>
                </c:pt>
                <c:pt idx="1958">
                  <c:v>3.742218017578125E-3</c:v>
                </c:pt>
                <c:pt idx="1959">
                  <c:v>-2.9937744140625003E-3</c:v>
                </c:pt>
                <c:pt idx="1960">
                  <c:v>2.0956420898437501E-3</c:v>
                </c:pt>
                <c:pt idx="1961">
                  <c:v>2.6943969726562502E-3</c:v>
                </c:pt>
                <c:pt idx="1962">
                  <c:v>-1.4968872070312501E-3</c:v>
                </c:pt>
                <c:pt idx="1963">
                  <c:v>-9.4303894042968763E-3</c:v>
                </c:pt>
                <c:pt idx="1964">
                  <c:v>-5.6881713867187505E-3</c:v>
                </c:pt>
                <c:pt idx="1965">
                  <c:v>1.1975097656250001E-3</c:v>
                </c:pt>
                <c:pt idx="1966">
                  <c:v>2.2453308105468751E-3</c:v>
                </c:pt>
                <c:pt idx="1967">
                  <c:v>-4.3409729003906251E-3</c:v>
                </c:pt>
                <c:pt idx="1968">
                  <c:v>1.3471984863281251E-3</c:v>
                </c:pt>
                <c:pt idx="1969">
                  <c:v>-1.1975097656250001E-3</c:v>
                </c:pt>
                <c:pt idx="1970">
                  <c:v>-1.047821044921875E-3</c:v>
                </c:pt>
                <c:pt idx="1971">
                  <c:v>-1.047821044921875E-3</c:v>
                </c:pt>
                <c:pt idx="1972">
                  <c:v>2.0956420898437501E-3</c:v>
                </c:pt>
                <c:pt idx="1973">
                  <c:v>-1.3471984863281251E-3</c:v>
                </c:pt>
                <c:pt idx="1974">
                  <c:v>-3.4428405761718754E-3</c:v>
                </c:pt>
                <c:pt idx="1975">
                  <c:v>-1.047821044921875E-3</c:v>
                </c:pt>
                <c:pt idx="1976">
                  <c:v>-5.3887939453125004E-3</c:v>
                </c:pt>
                <c:pt idx="1977">
                  <c:v>6.5863037109375007E-3</c:v>
                </c:pt>
                <c:pt idx="1978">
                  <c:v>3.1434631347656253E-3</c:v>
                </c:pt>
                <c:pt idx="1979">
                  <c:v>5.9875488281250003E-4</c:v>
                </c:pt>
                <c:pt idx="1980">
                  <c:v>-5.5384826660156254E-3</c:v>
                </c:pt>
                <c:pt idx="1981">
                  <c:v>3.1434631347656253E-3</c:v>
                </c:pt>
                <c:pt idx="1982">
                  <c:v>7.7838134765625001E-3</c:v>
                </c:pt>
                <c:pt idx="1983">
                  <c:v>-3.742218017578125E-3</c:v>
                </c:pt>
                <c:pt idx="1984">
                  <c:v>-1.6465759277343752E-3</c:v>
                </c:pt>
                <c:pt idx="1985">
                  <c:v>-1.4968872070312501E-4</c:v>
                </c:pt>
                <c:pt idx="1986">
                  <c:v>-2.2453308105468751E-3</c:v>
                </c:pt>
                <c:pt idx="1987">
                  <c:v>2.9937744140625003E-3</c:v>
                </c:pt>
                <c:pt idx="1988">
                  <c:v>-2.0956420898437501E-3</c:v>
                </c:pt>
                <c:pt idx="1989">
                  <c:v>-1.7962646484375E-3</c:v>
                </c:pt>
                <c:pt idx="1990">
                  <c:v>-4.1912841796875001E-3</c:v>
                </c:pt>
                <c:pt idx="1991">
                  <c:v>-2.0956420898437501E-3</c:v>
                </c:pt>
                <c:pt idx="1992">
                  <c:v>-1.7962646484375E-3</c:v>
                </c:pt>
                <c:pt idx="1993">
                  <c:v>-8.0831909179687501E-3</c:v>
                </c:pt>
                <c:pt idx="1994">
                  <c:v>-6.2869262695312506E-3</c:v>
                </c:pt>
                <c:pt idx="1995">
                  <c:v>0</c:v>
                </c:pt>
                <c:pt idx="1996">
                  <c:v>2.5447082519531252E-3</c:v>
                </c:pt>
                <c:pt idx="1997">
                  <c:v>3.4428405761718754E-3</c:v>
                </c:pt>
                <c:pt idx="1998">
                  <c:v>2.6943969726562502E-3</c:v>
                </c:pt>
                <c:pt idx="1999">
                  <c:v>1.4968872070312501E-4</c:v>
                </c:pt>
                <c:pt idx="2000">
                  <c:v>-4.4906616210937502E-3</c:v>
                </c:pt>
                <c:pt idx="2001">
                  <c:v>-2.2453308105468751E-3</c:v>
                </c:pt>
                <c:pt idx="2002">
                  <c:v>-6.4366149902343756E-3</c:v>
                </c:pt>
                <c:pt idx="2003">
                  <c:v>5.6881713867187505E-3</c:v>
                </c:pt>
                <c:pt idx="2004">
                  <c:v>5.8378601074218755E-3</c:v>
                </c:pt>
                <c:pt idx="2005">
                  <c:v>-4.1912841796875001E-3</c:v>
                </c:pt>
                <c:pt idx="2006">
                  <c:v>-3.1434631347656253E-3</c:v>
                </c:pt>
                <c:pt idx="2007">
                  <c:v>4.49066162109375E-4</c:v>
                </c:pt>
                <c:pt idx="2008">
                  <c:v>-1.676513671875E-2</c:v>
                </c:pt>
                <c:pt idx="2009">
                  <c:v>-6.4366149902343756E-3</c:v>
                </c:pt>
                <c:pt idx="2010">
                  <c:v>-4.1912841796875001E-3</c:v>
                </c:pt>
                <c:pt idx="2011">
                  <c:v>-6.4366149902343756E-3</c:v>
                </c:pt>
                <c:pt idx="2012">
                  <c:v>-7.334747314453125E-3</c:v>
                </c:pt>
                <c:pt idx="2013">
                  <c:v>-6.4366149902343756E-3</c:v>
                </c:pt>
                <c:pt idx="2014">
                  <c:v>-7.0353698730468758E-3</c:v>
                </c:pt>
                <c:pt idx="2015">
                  <c:v>-1.3471984863281251E-3</c:v>
                </c:pt>
                <c:pt idx="2016">
                  <c:v>2.9937744140625002E-4</c:v>
                </c:pt>
                <c:pt idx="2017">
                  <c:v>-8.5322570800781261E-3</c:v>
                </c:pt>
                <c:pt idx="2018">
                  <c:v>-1.6465759277343752E-2</c:v>
                </c:pt>
                <c:pt idx="2019">
                  <c:v>-1.047821044921875E-3</c:v>
                </c:pt>
                <c:pt idx="2020">
                  <c:v>-7.7838134765625001E-3</c:v>
                </c:pt>
                <c:pt idx="2021">
                  <c:v>3.592529296875E-3</c:v>
                </c:pt>
                <c:pt idx="2022">
                  <c:v>-5.5384826660156254E-3</c:v>
                </c:pt>
                <c:pt idx="2023">
                  <c:v>-1.3471984863281251E-3</c:v>
                </c:pt>
                <c:pt idx="2024">
                  <c:v>-1.4070739746093752E-2</c:v>
                </c:pt>
                <c:pt idx="2025">
                  <c:v>-1.0627899169921875E-2</c:v>
                </c:pt>
                <c:pt idx="2026">
                  <c:v>2.9937744140625002E-4</c:v>
                </c:pt>
                <c:pt idx="2027">
                  <c:v>-5.2391052246093753E-3</c:v>
                </c:pt>
                <c:pt idx="2028">
                  <c:v>-1.0328521728515625E-2</c:v>
                </c:pt>
                <c:pt idx="2029">
                  <c:v>-1.0328521728515625E-2</c:v>
                </c:pt>
                <c:pt idx="2030">
                  <c:v>-6.8856811523437507E-3</c:v>
                </c:pt>
                <c:pt idx="2031">
                  <c:v>-2.2453308105468751E-3</c:v>
                </c:pt>
                <c:pt idx="2032">
                  <c:v>-3.742218017578125E-3</c:v>
                </c:pt>
                <c:pt idx="2033">
                  <c:v>-4.7900390625000002E-3</c:v>
                </c:pt>
                <c:pt idx="2034">
                  <c:v>-1.3471984863281251E-2</c:v>
                </c:pt>
                <c:pt idx="2035">
                  <c:v>-1.0478210449218751E-2</c:v>
                </c:pt>
                <c:pt idx="2036">
                  <c:v>-1.49688720703125E-2</c:v>
                </c:pt>
                <c:pt idx="2037">
                  <c:v>-5.0894165039062503E-3</c:v>
                </c:pt>
                <c:pt idx="2038">
                  <c:v>-4.9397277832031253E-3</c:v>
                </c:pt>
                <c:pt idx="2039">
                  <c:v>-1.0627899169921875E-2</c:v>
                </c:pt>
                <c:pt idx="2040">
                  <c:v>-5.6881713867187505E-3</c:v>
                </c:pt>
                <c:pt idx="2041">
                  <c:v>-7.0353698730468758E-3</c:v>
                </c:pt>
                <c:pt idx="2042">
                  <c:v>-1.0627899169921875E-2</c:v>
                </c:pt>
                <c:pt idx="2043">
                  <c:v>-5.2391052246093753E-3</c:v>
                </c:pt>
                <c:pt idx="2044">
                  <c:v>-3.89190673828125E-3</c:v>
                </c:pt>
                <c:pt idx="2045">
                  <c:v>-3.2931518554687503E-3</c:v>
                </c:pt>
                <c:pt idx="2046">
                  <c:v>-8.3825683593750002E-3</c:v>
                </c:pt>
                <c:pt idx="2047">
                  <c:v>-1.4968872070312501E-4</c:v>
                </c:pt>
                <c:pt idx="2048">
                  <c:v>-5.0894165039062503E-3</c:v>
                </c:pt>
                <c:pt idx="2049">
                  <c:v>-9.7297668457031247E-3</c:v>
                </c:pt>
                <c:pt idx="2050">
                  <c:v>-7.334747314453125E-3</c:v>
                </c:pt>
                <c:pt idx="2051">
                  <c:v>0.67943710327148443</c:v>
                </c:pt>
                <c:pt idx="2052">
                  <c:v>2.2113514709472657</c:v>
                </c:pt>
                <c:pt idx="2053">
                  <c:v>1.9252963256835938</c:v>
                </c:pt>
                <c:pt idx="2054">
                  <c:v>1.7922230529785157</c:v>
                </c:pt>
                <c:pt idx="2055">
                  <c:v>1.6744180297851563</c:v>
                </c:pt>
                <c:pt idx="2056">
                  <c:v>1.4831158447265627</c:v>
                </c:pt>
                <c:pt idx="2057">
                  <c:v>1.2418176269531251</c:v>
                </c:pt>
                <c:pt idx="2058">
                  <c:v>1.0783575439453126</c:v>
                </c:pt>
                <c:pt idx="2059">
                  <c:v>0.99677719116210939</c:v>
                </c:pt>
                <c:pt idx="2060">
                  <c:v>0.86505111694335945</c:v>
                </c:pt>
                <c:pt idx="2061">
                  <c:v>0.69739974975585939</c:v>
                </c:pt>
                <c:pt idx="2062">
                  <c:v>0.47481262207031255</c:v>
                </c:pt>
                <c:pt idx="2063">
                  <c:v>0.36269577026367189</c:v>
                </c:pt>
                <c:pt idx="2064">
                  <c:v>0.22602996826171876</c:v>
                </c:pt>
                <c:pt idx="2065">
                  <c:v>-8.5322570800781261E-2</c:v>
                </c:pt>
                <c:pt idx="2066">
                  <c:v>-0.3603007507324219</c:v>
                </c:pt>
                <c:pt idx="2067">
                  <c:v>-0.76221496582031256</c:v>
                </c:pt>
                <c:pt idx="2068">
                  <c:v>-0.84604064941406254</c:v>
                </c:pt>
                <c:pt idx="2069">
                  <c:v>-0.95157119750976571</c:v>
                </c:pt>
                <c:pt idx="2070">
                  <c:v>-1.1144325256347656</c:v>
                </c:pt>
                <c:pt idx="2071">
                  <c:v>-1.0954220581054688</c:v>
                </c:pt>
                <c:pt idx="2072">
                  <c:v>-1.1665242004394532</c:v>
                </c:pt>
                <c:pt idx="2073">
                  <c:v>-1.2012519836425781</c:v>
                </c:pt>
                <c:pt idx="2074">
                  <c:v>-1.2602293395996094</c:v>
                </c:pt>
                <c:pt idx="2075">
                  <c:v>-1.3313314819335937</c:v>
                </c:pt>
                <c:pt idx="2076">
                  <c:v>-1.289568328857422</c:v>
                </c:pt>
                <c:pt idx="2077">
                  <c:v>-1.2564871215820312</c:v>
                </c:pt>
                <c:pt idx="2078">
                  <c:v>-1.2355307006835938</c:v>
                </c:pt>
                <c:pt idx="2079">
                  <c:v>-1.1409274291992189</c:v>
                </c:pt>
                <c:pt idx="2080">
                  <c:v>-0.28755203247070316</c:v>
                </c:pt>
                <c:pt idx="2081">
                  <c:v>0.11705657958984375</c:v>
                </c:pt>
                <c:pt idx="2082">
                  <c:v>1.3771362304687501E-2</c:v>
                </c:pt>
                <c:pt idx="2083">
                  <c:v>2.1555175781250002E-2</c:v>
                </c:pt>
                <c:pt idx="2084">
                  <c:v>1.2873229980468751E-2</c:v>
                </c:pt>
                <c:pt idx="2085">
                  <c:v>1.9309844970703125E-2</c:v>
                </c:pt>
                <c:pt idx="2086">
                  <c:v>2.0956420898437501E-2</c:v>
                </c:pt>
                <c:pt idx="2087">
                  <c:v>1.9010467529296877E-2</c:v>
                </c:pt>
                <c:pt idx="2088">
                  <c:v>2.4848327636718751E-2</c:v>
                </c:pt>
                <c:pt idx="2089">
                  <c:v>1.6316070556640624E-2</c:v>
                </c:pt>
                <c:pt idx="2090">
                  <c:v>1.7064514160156252E-2</c:v>
                </c:pt>
                <c:pt idx="2091">
                  <c:v>2.305206298828125E-2</c:v>
                </c:pt>
                <c:pt idx="2092">
                  <c:v>2.2004241943359377E-2</c:v>
                </c:pt>
                <c:pt idx="2093">
                  <c:v>1.7962646484375001E-2</c:v>
                </c:pt>
                <c:pt idx="2094">
                  <c:v>1.7513580322265625E-2</c:v>
                </c:pt>
                <c:pt idx="2095">
                  <c:v>1.9908599853515625E-2</c:v>
                </c:pt>
                <c:pt idx="2096">
                  <c:v>2.6195526123046875E-2</c:v>
                </c:pt>
                <c:pt idx="2097">
                  <c:v>2.0806732177734377E-2</c:v>
                </c:pt>
                <c:pt idx="2098">
                  <c:v>1.7812957763671877E-2</c:v>
                </c:pt>
                <c:pt idx="2099">
                  <c:v>2.0357666015625001E-2</c:v>
                </c:pt>
                <c:pt idx="2100">
                  <c:v>1.9908599853515625E-2</c:v>
                </c:pt>
                <c:pt idx="2101">
                  <c:v>2.4698638916015626E-2</c:v>
                </c:pt>
                <c:pt idx="2102">
                  <c:v>1.7663269042968752E-2</c:v>
                </c:pt>
                <c:pt idx="2103">
                  <c:v>2.2752685546875002E-2</c:v>
                </c:pt>
                <c:pt idx="2104">
                  <c:v>2.1555175781250002E-2</c:v>
                </c:pt>
                <c:pt idx="2105">
                  <c:v>2.1704864501953126E-2</c:v>
                </c:pt>
                <c:pt idx="2106">
                  <c:v>1.4070739746093752E-2</c:v>
                </c:pt>
                <c:pt idx="2107">
                  <c:v>1.9010467529296877E-2</c:v>
                </c:pt>
                <c:pt idx="2108">
                  <c:v>1.9758911132812501E-2</c:v>
                </c:pt>
                <c:pt idx="2109">
                  <c:v>2.0207977294921877E-2</c:v>
                </c:pt>
                <c:pt idx="2110">
                  <c:v>1.61663818359375E-2</c:v>
                </c:pt>
                <c:pt idx="2111">
                  <c:v>8.232879638671876E-3</c:v>
                </c:pt>
                <c:pt idx="2112">
                  <c:v>1.3172607421875001E-2</c:v>
                </c:pt>
                <c:pt idx="2113">
                  <c:v>3.1883697509765628E-2</c:v>
                </c:pt>
                <c:pt idx="2114">
                  <c:v>3.0686187744140628E-2</c:v>
                </c:pt>
                <c:pt idx="2115">
                  <c:v>2.8291168212890627E-2</c:v>
                </c:pt>
                <c:pt idx="2116">
                  <c:v>2.125579833984375E-2</c:v>
                </c:pt>
                <c:pt idx="2117">
                  <c:v>1.7962646484375001E-2</c:v>
                </c:pt>
                <c:pt idx="2118">
                  <c:v>2.5746459960937502E-2</c:v>
                </c:pt>
                <c:pt idx="2119">
                  <c:v>2.2303619384765626E-2</c:v>
                </c:pt>
                <c:pt idx="2120">
                  <c:v>2.1555175781250002E-2</c:v>
                </c:pt>
                <c:pt idx="2121">
                  <c:v>2.1704864501953126E-2</c:v>
                </c:pt>
                <c:pt idx="2122">
                  <c:v>2.3950195312500002E-2</c:v>
                </c:pt>
                <c:pt idx="2123">
                  <c:v>1.4220428466796876E-2</c:v>
                </c:pt>
                <c:pt idx="2124">
                  <c:v>1.466949462890625E-2</c:v>
                </c:pt>
                <c:pt idx="2125">
                  <c:v>2.6794281005859375E-2</c:v>
                </c:pt>
                <c:pt idx="2126">
                  <c:v>2.6644592285156251E-2</c:v>
                </c:pt>
                <c:pt idx="2127">
                  <c:v>1.6316070556640624E-2</c:v>
                </c:pt>
                <c:pt idx="2128">
                  <c:v>3.0686187744140628E-2</c:v>
                </c:pt>
                <c:pt idx="2129">
                  <c:v>2.7842102050781251E-2</c:v>
                </c:pt>
                <c:pt idx="2130">
                  <c:v>1.6615447998046876E-2</c:v>
                </c:pt>
                <c:pt idx="2131">
                  <c:v>2.0207977294921877E-2</c:v>
                </c:pt>
                <c:pt idx="2132">
                  <c:v>1.466949462890625E-2</c:v>
                </c:pt>
                <c:pt idx="2133">
                  <c:v>2.2303619384765626E-2</c:v>
                </c:pt>
                <c:pt idx="2134">
                  <c:v>1.3621673583984376E-2</c:v>
                </c:pt>
                <c:pt idx="2135">
                  <c:v>2.065704345703125E-2</c:v>
                </c:pt>
                <c:pt idx="2136">
                  <c:v>3.2332763671875001E-2</c:v>
                </c:pt>
                <c:pt idx="2137">
                  <c:v>1.9758911132812501E-2</c:v>
                </c:pt>
                <c:pt idx="2138">
                  <c:v>2.305206298828125E-2</c:v>
                </c:pt>
                <c:pt idx="2139">
                  <c:v>1.8711090087890625E-2</c:v>
                </c:pt>
                <c:pt idx="2140">
                  <c:v>1.8711090087890625E-2</c:v>
                </c:pt>
                <c:pt idx="2141">
                  <c:v>1.2573852539062501E-2</c:v>
                </c:pt>
                <c:pt idx="2142">
                  <c:v>-3.1734008789062504E-2</c:v>
                </c:pt>
                <c:pt idx="2143">
                  <c:v>9.4453582763671884E-2</c:v>
                </c:pt>
                <c:pt idx="2144">
                  <c:v>1.4220428466796876E-2</c:v>
                </c:pt>
                <c:pt idx="2145">
                  <c:v>2.185455322265625E-2</c:v>
                </c:pt>
                <c:pt idx="2146">
                  <c:v>2.305206298828125E-2</c:v>
                </c:pt>
                <c:pt idx="2147">
                  <c:v>1.7513580322265625E-2</c:v>
                </c:pt>
                <c:pt idx="2148">
                  <c:v>2.0357666015625001E-2</c:v>
                </c:pt>
                <c:pt idx="2149">
                  <c:v>3.05364990234375E-2</c:v>
                </c:pt>
                <c:pt idx="2150">
                  <c:v>1.4819183349609376E-2</c:v>
                </c:pt>
                <c:pt idx="2151">
                  <c:v>2.1704864501953126E-2</c:v>
                </c:pt>
                <c:pt idx="2152">
                  <c:v>2.9638366699218752E-2</c:v>
                </c:pt>
                <c:pt idx="2153">
                  <c:v>3.158432006835938E-2</c:v>
                </c:pt>
                <c:pt idx="2154">
                  <c:v>2.3800506591796878E-2</c:v>
                </c:pt>
                <c:pt idx="2155">
                  <c:v>1.8711090087890625E-2</c:v>
                </c:pt>
                <c:pt idx="2156">
                  <c:v>2.5746459960937502E-2</c:v>
                </c:pt>
                <c:pt idx="2157">
                  <c:v>3.1883697509765628E-2</c:v>
                </c:pt>
                <c:pt idx="2158">
                  <c:v>1.61663818359375E-2</c:v>
                </c:pt>
                <c:pt idx="2159">
                  <c:v>1.676513671875E-2</c:v>
                </c:pt>
                <c:pt idx="2160">
                  <c:v>2.6045837402343751E-2</c:v>
                </c:pt>
                <c:pt idx="2161">
                  <c:v>2.7842102050781251E-2</c:v>
                </c:pt>
                <c:pt idx="2162">
                  <c:v>1.7064514160156252E-2</c:v>
                </c:pt>
                <c:pt idx="2163">
                  <c:v>2.4698638916015626E-2</c:v>
                </c:pt>
                <c:pt idx="2164">
                  <c:v>2.6195526123046875E-2</c:v>
                </c:pt>
                <c:pt idx="2165">
                  <c:v>3.4877471923828125E-2</c:v>
                </c:pt>
                <c:pt idx="2166">
                  <c:v>2.7542724609375003E-2</c:v>
                </c:pt>
                <c:pt idx="2167">
                  <c:v>3.158432006835938E-2</c:v>
                </c:pt>
                <c:pt idx="2168">
                  <c:v>2.3800506591796878E-2</c:v>
                </c:pt>
                <c:pt idx="2169">
                  <c:v>1.9908599853515625E-2</c:v>
                </c:pt>
                <c:pt idx="2170">
                  <c:v>2.3351440429687502E-2</c:v>
                </c:pt>
                <c:pt idx="2171">
                  <c:v>2.3950195312500002E-2</c:v>
                </c:pt>
                <c:pt idx="2172">
                  <c:v>2.065704345703125E-2</c:v>
                </c:pt>
                <c:pt idx="2173">
                  <c:v>1.4819183349609376E-2</c:v>
                </c:pt>
                <c:pt idx="2174">
                  <c:v>2.3501129150390626E-2</c:v>
                </c:pt>
                <c:pt idx="2175">
                  <c:v>3.5476226806640629E-2</c:v>
                </c:pt>
                <c:pt idx="2176">
                  <c:v>2.4848327636718751E-2</c:v>
                </c:pt>
                <c:pt idx="2177">
                  <c:v>2.1555175781250002E-2</c:v>
                </c:pt>
                <c:pt idx="2178">
                  <c:v>2.2303619384765626E-2</c:v>
                </c:pt>
                <c:pt idx="2179">
                  <c:v>2.9937744140625E-2</c:v>
                </c:pt>
                <c:pt idx="2180">
                  <c:v>2.4399261474609375E-2</c:v>
                </c:pt>
                <c:pt idx="2181">
                  <c:v>2.125579833984375E-2</c:v>
                </c:pt>
                <c:pt idx="2182">
                  <c:v>1.7064514160156252E-2</c:v>
                </c:pt>
                <c:pt idx="2183">
                  <c:v>3.3979339599609373E-2</c:v>
                </c:pt>
                <c:pt idx="2184">
                  <c:v>2.3351440429687502E-2</c:v>
                </c:pt>
                <c:pt idx="2185">
                  <c:v>1.8262023925781252E-2</c:v>
                </c:pt>
                <c:pt idx="2186">
                  <c:v>2.3351440429687502E-2</c:v>
                </c:pt>
                <c:pt idx="2187">
                  <c:v>3.3829650878906249E-2</c:v>
                </c:pt>
                <c:pt idx="2188">
                  <c:v>2.0207977294921877E-2</c:v>
                </c:pt>
                <c:pt idx="2189">
                  <c:v>1.5417938232421876E-2</c:v>
                </c:pt>
                <c:pt idx="2190">
                  <c:v>2.3351440429687502E-2</c:v>
                </c:pt>
                <c:pt idx="2191">
                  <c:v>2.2303619384765626E-2</c:v>
                </c:pt>
                <c:pt idx="2192">
                  <c:v>3.3081207275390628E-2</c:v>
                </c:pt>
                <c:pt idx="2193">
                  <c:v>1.7513580322265625E-2</c:v>
                </c:pt>
                <c:pt idx="2194">
                  <c:v>2.7542724609375003E-2</c:v>
                </c:pt>
                <c:pt idx="2195">
                  <c:v>3.2332763671875001E-2</c:v>
                </c:pt>
                <c:pt idx="2196">
                  <c:v>2.7093658447265627E-2</c:v>
                </c:pt>
                <c:pt idx="2197">
                  <c:v>2.5297393798828127E-2</c:v>
                </c:pt>
                <c:pt idx="2198">
                  <c:v>1.49688720703125E-2</c:v>
                </c:pt>
                <c:pt idx="2199">
                  <c:v>2.6644592285156251E-2</c:v>
                </c:pt>
                <c:pt idx="2200">
                  <c:v>2.6644592285156251E-2</c:v>
                </c:pt>
                <c:pt idx="2201">
                  <c:v>2.7243347167968751E-2</c:v>
                </c:pt>
                <c:pt idx="2202">
                  <c:v>2.245330810546875E-2</c:v>
                </c:pt>
                <c:pt idx="2203">
                  <c:v>2.1106109619140626E-2</c:v>
                </c:pt>
                <c:pt idx="2204">
                  <c:v>2.6644592285156251E-2</c:v>
                </c:pt>
                <c:pt idx="2205">
                  <c:v>2.365081787109375E-2</c:v>
                </c:pt>
                <c:pt idx="2206">
                  <c:v>2.4998016357421875E-2</c:v>
                </c:pt>
                <c:pt idx="2207">
                  <c:v>1.5567626953125E-2</c:v>
                </c:pt>
                <c:pt idx="2208">
                  <c:v>1.8262023925781252E-2</c:v>
                </c:pt>
                <c:pt idx="2209">
                  <c:v>2.6943969726562503E-2</c:v>
                </c:pt>
                <c:pt idx="2210">
                  <c:v>3.1734008789062504E-2</c:v>
                </c:pt>
                <c:pt idx="2211">
                  <c:v>2.8740234375E-2</c:v>
                </c:pt>
                <c:pt idx="2212">
                  <c:v>2.2153930664062502E-2</c:v>
                </c:pt>
                <c:pt idx="2213">
                  <c:v>1.7513580322265625E-2</c:v>
                </c:pt>
                <c:pt idx="2214">
                  <c:v>2.4998016357421875E-2</c:v>
                </c:pt>
                <c:pt idx="2215">
                  <c:v>1.1376342773437501E-2</c:v>
                </c:pt>
                <c:pt idx="2216">
                  <c:v>1.7214202880859376E-2</c:v>
                </c:pt>
                <c:pt idx="2217">
                  <c:v>2.5596771240234375E-2</c:v>
                </c:pt>
                <c:pt idx="2218">
                  <c:v>1.0178833007812501E-2</c:v>
                </c:pt>
                <c:pt idx="2219">
                  <c:v>2.424957275390625E-2</c:v>
                </c:pt>
                <c:pt idx="2220">
                  <c:v>2.8141479492187503E-2</c:v>
                </c:pt>
                <c:pt idx="2221">
                  <c:v>3.05364990234375E-2</c:v>
                </c:pt>
                <c:pt idx="2222">
                  <c:v>2.0956420898437501E-2</c:v>
                </c:pt>
                <c:pt idx="2223">
                  <c:v>1.6016693115234376E-2</c:v>
                </c:pt>
                <c:pt idx="2224">
                  <c:v>1.9010467529296877E-2</c:v>
                </c:pt>
                <c:pt idx="2225">
                  <c:v>3.0686187744140628E-2</c:v>
                </c:pt>
                <c:pt idx="2226">
                  <c:v>1.8561401367187501E-2</c:v>
                </c:pt>
                <c:pt idx="2227">
                  <c:v>2.3800506591796878E-2</c:v>
                </c:pt>
                <c:pt idx="2228">
                  <c:v>2.8291168212890627E-2</c:v>
                </c:pt>
                <c:pt idx="2229">
                  <c:v>2.2153930664062502E-2</c:v>
                </c:pt>
                <c:pt idx="2230">
                  <c:v>2.0507354736328125E-2</c:v>
                </c:pt>
                <c:pt idx="2231">
                  <c:v>2.0058288574218749E-2</c:v>
                </c:pt>
                <c:pt idx="2232">
                  <c:v>2.2752685546875002E-2</c:v>
                </c:pt>
                <c:pt idx="2233">
                  <c:v>1.6914825439453125E-2</c:v>
                </c:pt>
                <c:pt idx="2234">
                  <c:v>1.9908599853515625E-2</c:v>
                </c:pt>
                <c:pt idx="2235">
                  <c:v>2.4548950195312502E-2</c:v>
                </c:pt>
                <c:pt idx="2236">
                  <c:v>1.4519805908203126E-2</c:v>
                </c:pt>
                <c:pt idx="2237">
                  <c:v>1.43701171875E-2</c:v>
                </c:pt>
                <c:pt idx="2238">
                  <c:v>1.8860778808593753E-2</c:v>
                </c:pt>
                <c:pt idx="2239">
                  <c:v>1.9010467529296877E-2</c:v>
                </c:pt>
                <c:pt idx="2240">
                  <c:v>2.0806732177734377E-2</c:v>
                </c:pt>
                <c:pt idx="2241">
                  <c:v>1.526824951171875E-2</c:v>
                </c:pt>
                <c:pt idx="2242">
                  <c:v>1.1975097656250001E-2</c:v>
                </c:pt>
                <c:pt idx="2243">
                  <c:v>1.4070739746093752E-2</c:v>
                </c:pt>
                <c:pt idx="2244">
                  <c:v>1.466949462890625E-2</c:v>
                </c:pt>
                <c:pt idx="2245">
                  <c:v>2.8291168212890627E-2</c:v>
                </c:pt>
                <c:pt idx="2246">
                  <c:v>1.9010467529296877E-2</c:v>
                </c:pt>
                <c:pt idx="2247">
                  <c:v>1.7513580322265625E-2</c:v>
                </c:pt>
                <c:pt idx="2248">
                  <c:v>2.8440856933593751E-2</c:v>
                </c:pt>
                <c:pt idx="2249">
                  <c:v>1.7363891601562501E-2</c:v>
                </c:pt>
                <c:pt idx="2250">
                  <c:v>1.7363891601562501E-2</c:v>
                </c:pt>
                <c:pt idx="2251">
                  <c:v>1.7064514160156252E-2</c:v>
                </c:pt>
                <c:pt idx="2252">
                  <c:v>2.2004241943359377E-2</c:v>
                </c:pt>
                <c:pt idx="2253">
                  <c:v>2.5596771240234375E-2</c:v>
                </c:pt>
                <c:pt idx="2254">
                  <c:v>2.2153930664062502E-2</c:v>
                </c:pt>
                <c:pt idx="2255">
                  <c:v>2.125579833984375E-2</c:v>
                </c:pt>
                <c:pt idx="2256">
                  <c:v>1.676513671875E-2</c:v>
                </c:pt>
                <c:pt idx="2257">
                  <c:v>1.7663269042968752E-2</c:v>
                </c:pt>
                <c:pt idx="2258">
                  <c:v>2.4548950195312502E-2</c:v>
                </c:pt>
                <c:pt idx="2259">
                  <c:v>1.8112335205078125E-2</c:v>
                </c:pt>
                <c:pt idx="2260">
                  <c:v>1.9908599853515625E-2</c:v>
                </c:pt>
                <c:pt idx="2261">
                  <c:v>2.0058288574218749E-2</c:v>
                </c:pt>
                <c:pt idx="2262">
                  <c:v>9.8794555664062506E-3</c:v>
                </c:pt>
                <c:pt idx="2263">
                  <c:v>2.6045837402343751E-2</c:v>
                </c:pt>
                <c:pt idx="2264">
                  <c:v>1.7663269042968752E-2</c:v>
                </c:pt>
                <c:pt idx="2265">
                  <c:v>1.43701171875E-2</c:v>
                </c:pt>
                <c:pt idx="2266">
                  <c:v>2.0806732177734377E-2</c:v>
                </c:pt>
                <c:pt idx="2267">
                  <c:v>2.4998016357421875E-2</c:v>
                </c:pt>
                <c:pt idx="2268">
                  <c:v>1.9309844970703125E-2</c:v>
                </c:pt>
                <c:pt idx="2269">
                  <c:v>1.9010467529296877E-2</c:v>
                </c:pt>
                <c:pt idx="2270">
                  <c:v>2.4848327636718751E-2</c:v>
                </c:pt>
                <c:pt idx="2271">
                  <c:v>2.1106109619140626E-2</c:v>
                </c:pt>
                <c:pt idx="2272">
                  <c:v>1.466949462890625E-2</c:v>
                </c:pt>
                <c:pt idx="2273">
                  <c:v>2.1106109619140626E-2</c:v>
                </c:pt>
                <c:pt idx="2274">
                  <c:v>2.6045837402343751E-2</c:v>
                </c:pt>
                <c:pt idx="2275">
                  <c:v>2.4099884033203126E-2</c:v>
                </c:pt>
                <c:pt idx="2276">
                  <c:v>1.9758911132812501E-2</c:v>
                </c:pt>
                <c:pt idx="2277">
                  <c:v>2.125579833984375E-2</c:v>
                </c:pt>
                <c:pt idx="2278">
                  <c:v>1.6615447998046876E-2</c:v>
                </c:pt>
                <c:pt idx="2279">
                  <c:v>1.3022918701171875E-2</c:v>
                </c:pt>
                <c:pt idx="2280">
                  <c:v>2.8590545654296876E-2</c:v>
                </c:pt>
                <c:pt idx="2281">
                  <c:v>2.3800506591796878E-2</c:v>
                </c:pt>
                <c:pt idx="2282">
                  <c:v>1.8112335205078125E-2</c:v>
                </c:pt>
                <c:pt idx="2283">
                  <c:v>2.5447082519531251E-2</c:v>
                </c:pt>
                <c:pt idx="2284">
                  <c:v>1.3022918701171875E-2</c:v>
                </c:pt>
                <c:pt idx="2285">
                  <c:v>2.125579833984375E-2</c:v>
                </c:pt>
                <c:pt idx="2286">
                  <c:v>2.1555175781250002E-2</c:v>
                </c:pt>
                <c:pt idx="2287">
                  <c:v>1.8262023925781252E-2</c:v>
                </c:pt>
                <c:pt idx="2288">
                  <c:v>3.0835876464843752E-2</c:v>
                </c:pt>
                <c:pt idx="2289">
                  <c:v>3.0386810302734376E-2</c:v>
                </c:pt>
                <c:pt idx="2290">
                  <c:v>2.4848327636718751E-2</c:v>
                </c:pt>
                <c:pt idx="2291">
                  <c:v>2.2902374267578126E-2</c:v>
                </c:pt>
                <c:pt idx="2292">
                  <c:v>1.2723541259765625E-2</c:v>
                </c:pt>
                <c:pt idx="2293">
                  <c:v>1.7064514160156252E-2</c:v>
                </c:pt>
                <c:pt idx="2294">
                  <c:v>8.6819458007812503E-3</c:v>
                </c:pt>
                <c:pt idx="2295">
                  <c:v>2.245330810546875E-2</c:v>
                </c:pt>
                <c:pt idx="2296">
                  <c:v>2.4399261474609375E-2</c:v>
                </c:pt>
                <c:pt idx="2297">
                  <c:v>2.3351440429687502E-2</c:v>
                </c:pt>
                <c:pt idx="2298">
                  <c:v>2.2153930664062502E-2</c:v>
                </c:pt>
                <c:pt idx="2299">
                  <c:v>1.7962646484375001E-2</c:v>
                </c:pt>
                <c:pt idx="2300">
                  <c:v>2.6943969726562503E-2</c:v>
                </c:pt>
                <c:pt idx="2301">
                  <c:v>1.9758911132812501E-2</c:v>
                </c:pt>
                <c:pt idx="2302">
                  <c:v>2.7692413330078127E-2</c:v>
                </c:pt>
                <c:pt idx="2303">
                  <c:v>2.8740234375E-2</c:v>
                </c:pt>
                <c:pt idx="2304">
                  <c:v>2.3950195312500002E-2</c:v>
                </c:pt>
                <c:pt idx="2305">
                  <c:v>2.8740234375E-2</c:v>
                </c:pt>
                <c:pt idx="2306">
                  <c:v>2.3950195312500002E-2</c:v>
                </c:pt>
                <c:pt idx="2307">
                  <c:v>1.9908599853515625E-2</c:v>
                </c:pt>
                <c:pt idx="2308">
                  <c:v>2.0806732177734377E-2</c:v>
                </c:pt>
                <c:pt idx="2309">
                  <c:v>3.6074981689453126E-2</c:v>
                </c:pt>
                <c:pt idx="2310">
                  <c:v>3.6524047851562505E-2</c:v>
                </c:pt>
                <c:pt idx="2311">
                  <c:v>2.9638366699218752E-2</c:v>
                </c:pt>
                <c:pt idx="2312">
                  <c:v>2.4399261474609375E-2</c:v>
                </c:pt>
                <c:pt idx="2313">
                  <c:v>2.0058288574218749E-2</c:v>
                </c:pt>
                <c:pt idx="2314">
                  <c:v>2.1555175781250002E-2</c:v>
                </c:pt>
                <c:pt idx="2315">
                  <c:v>1.3172607421875001E-2</c:v>
                </c:pt>
                <c:pt idx="2316">
                  <c:v>1.6465759277343752E-2</c:v>
                </c:pt>
                <c:pt idx="2317">
                  <c:v>2.7093658447265627E-2</c:v>
                </c:pt>
                <c:pt idx="2318">
                  <c:v>2.2153930664062502E-2</c:v>
                </c:pt>
                <c:pt idx="2319">
                  <c:v>2.0806732177734377E-2</c:v>
                </c:pt>
                <c:pt idx="2320">
                  <c:v>2.0956420898437501E-2</c:v>
                </c:pt>
                <c:pt idx="2321">
                  <c:v>2.4998016357421875E-2</c:v>
                </c:pt>
                <c:pt idx="2322">
                  <c:v>2.065704345703125E-2</c:v>
                </c:pt>
                <c:pt idx="2323">
                  <c:v>1.3921051025390626E-2</c:v>
                </c:pt>
                <c:pt idx="2324">
                  <c:v>2.365081787109375E-2</c:v>
                </c:pt>
                <c:pt idx="2325">
                  <c:v>2.6943969726562503E-2</c:v>
                </c:pt>
                <c:pt idx="2326">
                  <c:v>1.7812957763671877E-2</c:v>
                </c:pt>
                <c:pt idx="2327">
                  <c:v>2.0806732177734377E-2</c:v>
                </c:pt>
                <c:pt idx="2328">
                  <c:v>1.6465759277343752E-2</c:v>
                </c:pt>
                <c:pt idx="2329">
                  <c:v>1.9758911132812501E-2</c:v>
                </c:pt>
                <c:pt idx="2330">
                  <c:v>1.526824951171875E-2</c:v>
                </c:pt>
                <c:pt idx="2331">
                  <c:v>1.9010467529296877E-2</c:v>
                </c:pt>
                <c:pt idx="2332">
                  <c:v>2.7393035888671875E-2</c:v>
                </c:pt>
                <c:pt idx="2333">
                  <c:v>3.278182983398438E-2</c:v>
                </c:pt>
                <c:pt idx="2334">
                  <c:v>1.7064514160156252E-2</c:v>
                </c:pt>
                <c:pt idx="2335">
                  <c:v>2.245330810546875E-2</c:v>
                </c:pt>
                <c:pt idx="2336">
                  <c:v>2.8440856933593751E-2</c:v>
                </c:pt>
                <c:pt idx="2337">
                  <c:v>2.424957275390625E-2</c:v>
                </c:pt>
                <c:pt idx="2338">
                  <c:v>1.4220428466796876E-2</c:v>
                </c:pt>
                <c:pt idx="2339">
                  <c:v>1.8112335205078125E-2</c:v>
                </c:pt>
                <c:pt idx="2340">
                  <c:v>2.7542724609375003E-2</c:v>
                </c:pt>
                <c:pt idx="2341">
                  <c:v>1.8411712646484377E-2</c:v>
                </c:pt>
                <c:pt idx="2342">
                  <c:v>1.3322296142578125E-2</c:v>
                </c:pt>
                <c:pt idx="2343">
                  <c:v>2.4399261474609375E-2</c:v>
                </c:pt>
                <c:pt idx="2344">
                  <c:v>2.7991790771484375E-2</c:v>
                </c:pt>
                <c:pt idx="2345">
                  <c:v>2.2602996826171878E-2</c:v>
                </c:pt>
                <c:pt idx="2346">
                  <c:v>1.7513580322265625E-2</c:v>
                </c:pt>
                <c:pt idx="2347">
                  <c:v>1.9459533691406249E-2</c:v>
                </c:pt>
                <c:pt idx="2348">
                  <c:v>2.5447082519531251E-2</c:v>
                </c:pt>
                <c:pt idx="2349">
                  <c:v>2.3501129150390626E-2</c:v>
                </c:pt>
                <c:pt idx="2350">
                  <c:v>2.3351440429687502E-2</c:v>
                </c:pt>
                <c:pt idx="2351">
                  <c:v>1.4220428466796876E-2</c:v>
                </c:pt>
                <c:pt idx="2352">
                  <c:v>2.0207977294921877E-2</c:v>
                </c:pt>
                <c:pt idx="2353">
                  <c:v>1.2723541259765625E-2</c:v>
                </c:pt>
                <c:pt idx="2354">
                  <c:v>2.2004241943359377E-2</c:v>
                </c:pt>
                <c:pt idx="2355">
                  <c:v>2.0357666015625001E-2</c:v>
                </c:pt>
                <c:pt idx="2356">
                  <c:v>1.7363891601562501E-2</c:v>
                </c:pt>
                <c:pt idx="2357">
                  <c:v>1.5567626953125E-2</c:v>
                </c:pt>
                <c:pt idx="2358">
                  <c:v>2.3351440429687502E-2</c:v>
                </c:pt>
                <c:pt idx="2359">
                  <c:v>2.424957275390625E-2</c:v>
                </c:pt>
                <c:pt idx="2360">
                  <c:v>1.61663818359375E-2</c:v>
                </c:pt>
                <c:pt idx="2361">
                  <c:v>2.5297393798828127E-2</c:v>
                </c:pt>
                <c:pt idx="2362">
                  <c:v>3.1734008789062504E-2</c:v>
                </c:pt>
                <c:pt idx="2363">
                  <c:v>2.3501129150390626E-2</c:v>
                </c:pt>
                <c:pt idx="2364">
                  <c:v>1.3322296142578125E-2</c:v>
                </c:pt>
                <c:pt idx="2365">
                  <c:v>2.1106109619140626E-2</c:v>
                </c:pt>
                <c:pt idx="2366">
                  <c:v>1.8711090087890625E-2</c:v>
                </c:pt>
                <c:pt idx="2367">
                  <c:v>1.43701171875E-2</c:v>
                </c:pt>
                <c:pt idx="2368">
                  <c:v>2.5896148681640627E-2</c:v>
                </c:pt>
                <c:pt idx="2369">
                  <c:v>3.3081207275390628E-2</c:v>
                </c:pt>
                <c:pt idx="2370">
                  <c:v>2.2153930664062502E-2</c:v>
                </c:pt>
                <c:pt idx="2371">
                  <c:v>2.6794281005859375E-2</c:v>
                </c:pt>
                <c:pt idx="2372">
                  <c:v>2.3351440429687502E-2</c:v>
                </c:pt>
                <c:pt idx="2373">
                  <c:v>1.9459533691406249E-2</c:v>
                </c:pt>
                <c:pt idx="2374">
                  <c:v>1.9010467529296877E-2</c:v>
                </c:pt>
                <c:pt idx="2375">
                  <c:v>2.0956420898437501E-2</c:v>
                </c:pt>
                <c:pt idx="2376">
                  <c:v>2.185455322265625E-2</c:v>
                </c:pt>
                <c:pt idx="2377">
                  <c:v>2.4099884033203126E-2</c:v>
                </c:pt>
                <c:pt idx="2378">
                  <c:v>2.2303619384765626E-2</c:v>
                </c:pt>
                <c:pt idx="2379">
                  <c:v>1.466949462890625E-2</c:v>
                </c:pt>
                <c:pt idx="2380">
                  <c:v>2.2752685546875002E-2</c:v>
                </c:pt>
                <c:pt idx="2381">
                  <c:v>2.1704864501953126E-2</c:v>
                </c:pt>
                <c:pt idx="2382">
                  <c:v>2.125579833984375E-2</c:v>
                </c:pt>
                <c:pt idx="2383">
                  <c:v>1.6465759277343752E-2</c:v>
                </c:pt>
                <c:pt idx="2384">
                  <c:v>1.1675720214843751E-2</c:v>
                </c:pt>
                <c:pt idx="2385">
                  <c:v>1.9758911132812501E-2</c:v>
                </c:pt>
                <c:pt idx="2386">
                  <c:v>1.4070739746093752E-2</c:v>
                </c:pt>
                <c:pt idx="2387">
                  <c:v>2.2752685546875002E-2</c:v>
                </c:pt>
                <c:pt idx="2388">
                  <c:v>3.8919067382812499E-2</c:v>
                </c:pt>
                <c:pt idx="2389">
                  <c:v>2.4848327636718751E-2</c:v>
                </c:pt>
                <c:pt idx="2390">
                  <c:v>2.0207977294921877E-2</c:v>
                </c:pt>
                <c:pt idx="2391">
                  <c:v>2.6045837402343751E-2</c:v>
                </c:pt>
                <c:pt idx="2392">
                  <c:v>2.3351440429687502E-2</c:v>
                </c:pt>
                <c:pt idx="2393">
                  <c:v>2.4399261474609375E-2</c:v>
                </c:pt>
                <c:pt idx="2394">
                  <c:v>2.0806732177734377E-2</c:v>
                </c:pt>
                <c:pt idx="2395">
                  <c:v>2.4399261474609375E-2</c:v>
                </c:pt>
                <c:pt idx="2396">
                  <c:v>2.9189300537109376E-2</c:v>
                </c:pt>
                <c:pt idx="2397">
                  <c:v>3.05364990234375E-2</c:v>
                </c:pt>
                <c:pt idx="2398">
                  <c:v>3.0386810302734376E-2</c:v>
                </c:pt>
                <c:pt idx="2399">
                  <c:v>2.4548950195312502E-2</c:v>
                </c:pt>
                <c:pt idx="2400">
                  <c:v>2.0806732177734377E-2</c:v>
                </c:pt>
                <c:pt idx="2401">
                  <c:v>2.5447082519531251E-2</c:v>
                </c:pt>
                <c:pt idx="2402">
                  <c:v>2.5746459960937502E-2</c:v>
                </c:pt>
                <c:pt idx="2403">
                  <c:v>2.3800506591796878E-2</c:v>
                </c:pt>
                <c:pt idx="2404">
                  <c:v>1.8112335205078125E-2</c:v>
                </c:pt>
                <c:pt idx="2405">
                  <c:v>2.3800506591796878E-2</c:v>
                </c:pt>
                <c:pt idx="2406">
                  <c:v>3.2632141113281249E-2</c:v>
                </c:pt>
                <c:pt idx="2407">
                  <c:v>2.125579833984375E-2</c:v>
                </c:pt>
                <c:pt idx="2408">
                  <c:v>1.7064514160156252E-2</c:v>
                </c:pt>
                <c:pt idx="2409">
                  <c:v>2.0806732177734377E-2</c:v>
                </c:pt>
                <c:pt idx="2410">
                  <c:v>2.5297393798828127E-2</c:v>
                </c:pt>
                <c:pt idx="2411">
                  <c:v>1.61663818359375E-2</c:v>
                </c:pt>
                <c:pt idx="2412">
                  <c:v>1.6914825439453125E-2</c:v>
                </c:pt>
                <c:pt idx="2413">
                  <c:v>3.0386810302734376E-2</c:v>
                </c:pt>
                <c:pt idx="2414">
                  <c:v>2.305206298828125E-2</c:v>
                </c:pt>
                <c:pt idx="2415">
                  <c:v>1.2274475097656251E-2</c:v>
                </c:pt>
                <c:pt idx="2416">
                  <c:v>2.0806732177734377E-2</c:v>
                </c:pt>
                <c:pt idx="2417">
                  <c:v>2.185455322265625E-2</c:v>
                </c:pt>
                <c:pt idx="2418">
                  <c:v>1.5118560791015626E-2</c:v>
                </c:pt>
                <c:pt idx="2419">
                  <c:v>2.1555175781250002E-2</c:v>
                </c:pt>
                <c:pt idx="2420">
                  <c:v>2.2153930664062502E-2</c:v>
                </c:pt>
                <c:pt idx="2421">
                  <c:v>2.8590545654296876E-2</c:v>
                </c:pt>
                <c:pt idx="2422">
                  <c:v>2.5746459960937502E-2</c:v>
                </c:pt>
                <c:pt idx="2423">
                  <c:v>1.7513580322265625E-2</c:v>
                </c:pt>
                <c:pt idx="2424">
                  <c:v>2.424957275390625E-2</c:v>
                </c:pt>
                <c:pt idx="2425">
                  <c:v>3.0835876464843752E-2</c:v>
                </c:pt>
                <c:pt idx="2426">
                  <c:v>2.5147705078125002E-2</c:v>
                </c:pt>
                <c:pt idx="2427">
                  <c:v>2.1405487060546877E-2</c:v>
                </c:pt>
                <c:pt idx="2428">
                  <c:v>1.8561401367187501E-2</c:v>
                </c:pt>
                <c:pt idx="2429">
                  <c:v>2.6195526123046875E-2</c:v>
                </c:pt>
                <c:pt idx="2430">
                  <c:v>2.305206298828125E-2</c:v>
                </c:pt>
                <c:pt idx="2431">
                  <c:v>1.8561401367187501E-2</c:v>
                </c:pt>
                <c:pt idx="2432">
                  <c:v>1.9908599853515625E-2</c:v>
                </c:pt>
                <c:pt idx="2433">
                  <c:v>1.5417938232421876E-2</c:v>
                </c:pt>
                <c:pt idx="2434">
                  <c:v>1.4519805908203126E-2</c:v>
                </c:pt>
                <c:pt idx="2435">
                  <c:v>2.6494903564453127E-2</c:v>
                </c:pt>
                <c:pt idx="2436">
                  <c:v>2.3201751708984378E-2</c:v>
                </c:pt>
                <c:pt idx="2437">
                  <c:v>2.0806732177734377E-2</c:v>
                </c:pt>
                <c:pt idx="2438">
                  <c:v>1.8711090087890625E-2</c:v>
                </c:pt>
                <c:pt idx="2439">
                  <c:v>1.0777587890625001E-2</c:v>
                </c:pt>
                <c:pt idx="2440">
                  <c:v>3.1883697509765628E-2</c:v>
                </c:pt>
                <c:pt idx="2441">
                  <c:v>2.7692413330078127E-2</c:v>
                </c:pt>
                <c:pt idx="2442">
                  <c:v>2.6794281005859375E-2</c:v>
                </c:pt>
                <c:pt idx="2443">
                  <c:v>1.9160156250000001E-2</c:v>
                </c:pt>
                <c:pt idx="2444">
                  <c:v>2.185455322265625E-2</c:v>
                </c:pt>
                <c:pt idx="2445">
                  <c:v>1.9010467529296877E-2</c:v>
                </c:pt>
                <c:pt idx="2446">
                  <c:v>2.3351440429687502E-2</c:v>
                </c:pt>
                <c:pt idx="2447">
                  <c:v>1.6615447998046876E-2</c:v>
                </c:pt>
                <c:pt idx="2448">
                  <c:v>1.8262023925781252E-2</c:v>
                </c:pt>
                <c:pt idx="2449">
                  <c:v>1.7962646484375001E-2</c:v>
                </c:pt>
                <c:pt idx="2450">
                  <c:v>2.1555175781250002E-2</c:v>
                </c:pt>
                <c:pt idx="2451">
                  <c:v>2.5746459960937502E-2</c:v>
                </c:pt>
                <c:pt idx="2452">
                  <c:v>2.0956420898437501E-2</c:v>
                </c:pt>
                <c:pt idx="2453">
                  <c:v>1.466949462890625E-2</c:v>
                </c:pt>
                <c:pt idx="2454">
                  <c:v>2.7243347167968751E-2</c:v>
                </c:pt>
                <c:pt idx="2455">
                  <c:v>3.0087432861328128E-2</c:v>
                </c:pt>
                <c:pt idx="2456">
                  <c:v>2.6494903564453127E-2</c:v>
                </c:pt>
                <c:pt idx="2457">
                  <c:v>2.365081787109375E-2</c:v>
                </c:pt>
                <c:pt idx="2458">
                  <c:v>2.245330810546875E-2</c:v>
                </c:pt>
                <c:pt idx="2459">
                  <c:v>2.5147705078125002E-2</c:v>
                </c:pt>
                <c:pt idx="2460">
                  <c:v>2.4848327636718751E-2</c:v>
                </c:pt>
                <c:pt idx="2461">
                  <c:v>2.8590545654296876E-2</c:v>
                </c:pt>
                <c:pt idx="2462">
                  <c:v>2.2153930664062502E-2</c:v>
                </c:pt>
                <c:pt idx="2463">
                  <c:v>2.4998016357421875E-2</c:v>
                </c:pt>
                <c:pt idx="2464">
                  <c:v>2.6494903564453127E-2</c:v>
                </c:pt>
                <c:pt idx="2465">
                  <c:v>2.5746459960937502E-2</c:v>
                </c:pt>
                <c:pt idx="2466">
                  <c:v>2.424957275390625E-2</c:v>
                </c:pt>
                <c:pt idx="2467">
                  <c:v>2.7542724609375003E-2</c:v>
                </c:pt>
                <c:pt idx="2468">
                  <c:v>1.49688720703125E-2</c:v>
                </c:pt>
                <c:pt idx="2469">
                  <c:v>1.7962646484375001E-2</c:v>
                </c:pt>
                <c:pt idx="2470">
                  <c:v>2.3950195312500002E-2</c:v>
                </c:pt>
                <c:pt idx="2471">
                  <c:v>2.1704864501953126E-2</c:v>
                </c:pt>
                <c:pt idx="2472">
                  <c:v>3.0237121582031252E-2</c:v>
                </c:pt>
                <c:pt idx="2473">
                  <c:v>1.7363891601562501E-2</c:v>
                </c:pt>
                <c:pt idx="2474">
                  <c:v>2.5596771240234375E-2</c:v>
                </c:pt>
                <c:pt idx="2475">
                  <c:v>1.6615447998046876E-2</c:v>
                </c:pt>
                <c:pt idx="2476">
                  <c:v>1.9908599853515625E-2</c:v>
                </c:pt>
                <c:pt idx="2477">
                  <c:v>2.2752685546875002E-2</c:v>
                </c:pt>
                <c:pt idx="2478">
                  <c:v>2.3351440429687502E-2</c:v>
                </c:pt>
                <c:pt idx="2479">
                  <c:v>1.7363891601562501E-2</c:v>
                </c:pt>
                <c:pt idx="2480">
                  <c:v>2.6494903564453127E-2</c:v>
                </c:pt>
                <c:pt idx="2481">
                  <c:v>2.065704345703125E-2</c:v>
                </c:pt>
                <c:pt idx="2482">
                  <c:v>1.1975097656250001E-2</c:v>
                </c:pt>
                <c:pt idx="2483">
                  <c:v>2.3351440429687502E-2</c:v>
                </c:pt>
                <c:pt idx="2484">
                  <c:v>2.7991790771484375E-2</c:v>
                </c:pt>
                <c:pt idx="2485">
                  <c:v>1.7812957763671877E-2</c:v>
                </c:pt>
                <c:pt idx="2486">
                  <c:v>1.6914825439453125E-2</c:v>
                </c:pt>
                <c:pt idx="2487">
                  <c:v>1.2274475097656251E-2</c:v>
                </c:pt>
                <c:pt idx="2488">
                  <c:v>3.0237121582031252E-2</c:v>
                </c:pt>
                <c:pt idx="2489">
                  <c:v>1.9309844970703125E-2</c:v>
                </c:pt>
                <c:pt idx="2490">
                  <c:v>1.0627899169921875E-2</c:v>
                </c:pt>
                <c:pt idx="2491">
                  <c:v>2.0806732177734377E-2</c:v>
                </c:pt>
                <c:pt idx="2492">
                  <c:v>2.1106109619140626E-2</c:v>
                </c:pt>
                <c:pt idx="2493">
                  <c:v>1.3322296142578125E-2</c:v>
                </c:pt>
                <c:pt idx="2494">
                  <c:v>3.158432006835938E-2</c:v>
                </c:pt>
                <c:pt idx="2495">
                  <c:v>2.3351440429687502E-2</c:v>
                </c:pt>
                <c:pt idx="2496">
                  <c:v>1.9459533691406249E-2</c:v>
                </c:pt>
                <c:pt idx="2497">
                  <c:v>2.1405487060546877E-2</c:v>
                </c:pt>
                <c:pt idx="2498">
                  <c:v>1.61663818359375E-2</c:v>
                </c:pt>
                <c:pt idx="2499">
                  <c:v>1.0328521728515625E-2</c:v>
                </c:pt>
                <c:pt idx="2500">
                  <c:v>9.4303894042968763E-3</c:v>
                </c:pt>
                <c:pt idx="2501">
                  <c:v>2.245330810546875E-2</c:v>
                </c:pt>
                <c:pt idx="2502">
                  <c:v>2.065704345703125E-2</c:v>
                </c:pt>
                <c:pt idx="2503">
                  <c:v>2.3501129150390626E-2</c:v>
                </c:pt>
                <c:pt idx="2504">
                  <c:v>2.065704345703125E-2</c:v>
                </c:pt>
                <c:pt idx="2505">
                  <c:v>2.6494903564453127E-2</c:v>
                </c:pt>
                <c:pt idx="2506">
                  <c:v>1.5717315673828124E-2</c:v>
                </c:pt>
                <c:pt idx="2507">
                  <c:v>1.7214202880859376E-2</c:v>
                </c:pt>
                <c:pt idx="2508">
                  <c:v>2.065704345703125E-2</c:v>
                </c:pt>
                <c:pt idx="2509">
                  <c:v>2.6794281005859375E-2</c:v>
                </c:pt>
                <c:pt idx="2510">
                  <c:v>1.3771362304687501E-2</c:v>
                </c:pt>
                <c:pt idx="2511">
                  <c:v>1.1076965332031251E-2</c:v>
                </c:pt>
                <c:pt idx="2512">
                  <c:v>1.9459533691406249E-2</c:v>
                </c:pt>
                <c:pt idx="2513">
                  <c:v>1.1526031494140625E-2</c:v>
                </c:pt>
                <c:pt idx="2514">
                  <c:v>2.4399261474609375E-2</c:v>
                </c:pt>
                <c:pt idx="2515">
                  <c:v>1.9010467529296877E-2</c:v>
                </c:pt>
                <c:pt idx="2516">
                  <c:v>1.4819183349609376E-2</c:v>
                </c:pt>
                <c:pt idx="2517">
                  <c:v>1.5417938232421876E-2</c:v>
                </c:pt>
                <c:pt idx="2518">
                  <c:v>1.9758911132812501E-2</c:v>
                </c:pt>
                <c:pt idx="2519">
                  <c:v>1.9459533691406249E-2</c:v>
                </c:pt>
                <c:pt idx="2520">
                  <c:v>1.9010467529296877E-2</c:v>
                </c:pt>
                <c:pt idx="2521">
                  <c:v>1.9908599853515625E-2</c:v>
                </c:pt>
                <c:pt idx="2522">
                  <c:v>2.0207977294921877E-2</c:v>
                </c:pt>
                <c:pt idx="2523">
                  <c:v>2.4848327636718751E-2</c:v>
                </c:pt>
                <c:pt idx="2524">
                  <c:v>1.5567626953125E-2</c:v>
                </c:pt>
                <c:pt idx="2525">
                  <c:v>1.6465759277343752E-2</c:v>
                </c:pt>
                <c:pt idx="2526">
                  <c:v>2.1555175781250002E-2</c:v>
                </c:pt>
                <c:pt idx="2527">
                  <c:v>2.5447082519531251E-2</c:v>
                </c:pt>
                <c:pt idx="2528">
                  <c:v>2.3950195312500002E-2</c:v>
                </c:pt>
                <c:pt idx="2529">
                  <c:v>2.4998016357421875E-2</c:v>
                </c:pt>
                <c:pt idx="2530">
                  <c:v>2.7093658447265627E-2</c:v>
                </c:pt>
                <c:pt idx="2531">
                  <c:v>2.2902374267578126E-2</c:v>
                </c:pt>
                <c:pt idx="2532">
                  <c:v>2.2602996826171878E-2</c:v>
                </c:pt>
                <c:pt idx="2533">
                  <c:v>2.2153930664062502E-2</c:v>
                </c:pt>
                <c:pt idx="2534">
                  <c:v>2.8740234375E-2</c:v>
                </c:pt>
                <c:pt idx="2535">
                  <c:v>3.2931518554687504E-2</c:v>
                </c:pt>
                <c:pt idx="2536">
                  <c:v>2.1555175781250002E-2</c:v>
                </c:pt>
                <c:pt idx="2537">
                  <c:v>1.8561401367187501E-2</c:v>
                </c:pt>
                <c:pt idx="2538">
                  <c:v>2.8291168212890627E-2</c:v>
                </c:pt>
                <c:pt idx="2539">
                  <c:v>2.1106109619140626E-2</c:v>
                </c:pt>
                <c:pt idx="2540">
                  <c:v>2.3800506591796878E-2</c:v>
                </c:pt>
                <c:pt idx="2541">
                  <c:v>2.3201751708984378E-2</c:v>
                </c:pt>
                <c:pt idx="2542">
                  <c:v>2.1704864501953126E-2</c:v>
                </c:pt>
                <c:pt idx="2543">
                  <c:v>1.5118560791015626E-2</c:v>
                </c:pt>
                <c:pt idx="2544">
                  <c:v>1.2424163818359375E-2</c:v>
                </c:pt>
                <c:pt idx="2545">
                  <c:v>1.7663269042968752E-2</c:v>
                </c:pt>
                <c:pt idx="2546">
                  <c:v>1.9908599853515625E-2</c:v>
                </c:pt>
                <c:pt idx="2547">
                  <c:v>2.1555175781250002E-2</c:v>
                </c:pt>
                <c:pt idx="2548">
                  <c:v>2.4548950195312502E-2</c:v>
                </c:pt>
                <c:pt idx="2549">
                  <c:v>2.4998016357421875E-2</c:v>
                </c:pt>
                <c:pt idx="2550">
                  <c:v>2.5147705078125002E-2</c:v>
                </c:pt>
                <c:pt idx="2551">
                  <c:v>1.3621673583984376E-2</c:v>
                </c:pt>
                <c:pt idx="2552">
                  <c:v>2.6195526123046875E-2</c:v>
                </c:pt>
                <c:pt idx="2553">
                  <c:v>2.6195526123046875E-2</c:v>
                </c:pt>
                <c:pt idx="2554">
                  <c:v>2.1405487060546877E-2</c:v>
                </c:pt>
                <c:pt idx="2555">
                  <c:v>2.305206298828125E-2</c:v>
                </c:pt>
                <c:pt idx="2556">
                  <c:v>2.2004241943359377E-2</c:v>
                </c:pt>
                <c:pt idx="2557">
                  <c:v>2.8889923095703127E-2</c:v>
                </c:pt>
                <c:pt idx="2558">
                  <c:v>2.6494903564453127E-2</c:v>
                </c:pt>
                <c:pt idx="2559">
                  <c:v>2.6494903564453127E-2</c:v>
                </c:pt>
                <c:pt idx="2560">
                  <c:v>1.61663818359375E-2</c:v>
                </c:pt>
                <c:pt idx="2561">
                  <c:v>2.6195526123046875E-2</c:v>
                </c:pt>
                <c:pt idx="2562">
                  <c:v>3.3979339599609373E-2</c:v>
                </c:pt>
                <c:pt idx="2563">
                  <c:v>2.8440856933593751E-2</c:v>
                </c:pt>
                <c:pt idx="2564">
                  <c:v>1.1526031494140625E-2</c:v>
                </c:pt>
                <c:pt idx="2565">
                  <c:v>2.2602996826171878E-2</c:v>
                </c:pt>
                <c:pt idx="2566">
                  <c:v>2.6195526123046875E-2</c:v>
                </c:pt>
                <c:pt idx="2567">
                  <c:v>1.9459533691406249E-2</c:v>
                </c:pt>
                <c:pt idx="2568">
                  <c:v>2.2602996826171878E-2</c:v>
                </c:pt>
                <c:pt idx="2569">
                  <c:v>1.9609222412109377E-2</c:v>
                </c:pt>
                <c:pt idx="2570">
                  <c:v>2.1704864501953126E-2</c:v>
                </c:pt>
                <c:pt idx="2571">
                  <c:v>1.7962646484375001E-2</c:v>
                </c:pt>
                <c:pt idx="2572">
                  <c:v>2.0207977294921877E-2</c:v>
                </c:pt>
                <c:pt idx="2573">
                  <c:v>2.2303619384765626E-2</c:v>
                </c:pt>
                <c:pt idx="2574">
                  <c:v>2.5746459960937502E-2</c:v>
                </c:pt>
                <c:pt idx="2575">
                  <c:v>2.305206298828125E-2</c:v>
                </c:pt>
                <c:pt idx="2576">
                  <c:v>2.8590545654296876E-2</c:v>
                </c:pt>
                <c:pt idx="2577">
                  <c:v>2.7393035888671875E-2</c:v>
                </c:pt>
                <c:pt idx="2578">
                  <c:v>1.3771362304687501E-2</c:v>
                </c:pt>
                <c:pt idx="2579">
                  <c:v>1.3771362304687501E-2</c:v>
                </c:pt>
                <c:pt idx="2580">
                  <c:v>3.2183074951171876E-2</c:v>
                </c:pt>
                <c:pt idx="2581">
                  <c:v>2.93389892578125E-2</c:v>
                </c:pt>
                <c:pt idx="2582">
                  <c:v>2.8141479492187503E-2</c:v>
                </c:pt>
                <c:pt idx="2583">
                  <c:v>1.8411712646484377E-2</c:v>
                </c:pt>
                <c:pt idx="2584">
                  <c:v>1.2873229980468751E-2</c:v>
                </c:pt>
                <c:pt idx="2585">
                  <c:v>2.2153930664062502E-2</c:v>
                </c:pt>
                <c:pt idx="2586">
                  <c:v>2.9937744140625E-2</c:v>
                </c:pt>
                <c:pt idx="2587">
                  <c:v>1.9908599853515625E-2</c:v>
                </c:pt>
                <c:pt idx="2588">
                  <c:v>1.9160156250000001E-2</c:v>
                </c:pt>
                <c:pt idx="2589">
                  <c:v>2.5596771240234375E-2</c:v>
                </c:pt>
                <c:pt idx="2590">
                  <c:v>1.5717315673828124E-2</c:v>
                </c:pt>
                <c:pt idx="2591">
                  <c:v>2.0058288574218749E-2</c:v>
                </c:pt>
                <c:pt idx="2592">
                  <c:v>1.0029144287109375E-2</c:v>
                </c:pt>
                <c:pt idx="2593">
                  <c:v>3.0985565185546876E-2</c:v>
                </c:pt>
                <c:pt idx="2594">
                  <c:v>2.6494903564453127E-2</c:v>
                </c:pt>
                <c:pt idx="2595">
                  <c:v>1.7663269042968752E-2</c:v>
                </c:pt>
                <c:pt idx="2596">
                  <c:v>1.7214202880859376E-2</c:v>
                </c:pt>
                <c:pt idx="2597">
                  <c:v>1.9908599853515625E-2</c:v>
                </c:pt>
                <c:pt idx="2598">
                  <c:v>1.8561401367187501E-2</c:v>
                </c:pt>
                <c:pt idx="2599">
                  <c:v>2.7093658447265627E-2</c:v>
                </c:pt>
                <c:pt idx="2600">
                  <c:v>2.365081787109375E-2</c:v>
                </c:pt>
                <c:pt idx="2601">
                  <c:v>2.6644592285156251E-2</c:v>
                </c:pt>
                <c:pt idx="2602">
                  <c:v>1.9758911132812501E-2</c:v>
                </c:pt>
                <c:pt idx="2603">
                  <c:v>1.3771362304687501E-2</c:v>
                </c:pt>
                <c:pt idx="2604">
                  <c:v>2.3201751708984378E-2</c:v>
                </c:pt>
                <c:pt idx="2605">
                  <c:v>2.6195526123046875E-2</c:v>
                </c:pt>
                <c:pt idx="2606">
                  <c:v>1.4220428466796876E-2</c:v>
                </c:pt>
                <c:pt idx="2607">
                  <c:v>2.1704864501953126E-2</c:v>
                </c:pt>
                <c:pt idx="2608">
                  <c:v>2.125579833984375E-2</c:v>
                </c:pt>
                <c:pt idx="2609">
                  <c:v>1.43701171875E-2</c:v>
                </c:pt>
                <c:pt idx="2610">
                  <c:v>1.7812957763671877E-2</c:v>
                </c:pt>
                <c:pt idx="2611">
                  <c:v>2.3351440429687502E-2</c:v>
                </c:pt>
                <c:pt idx="2612">
                  <c:v>2.7542724609375003E-2</c:v>
                </c:pt>
                <c:pt idx="2613">
                  <c:v>2.5297393798828127E-2</c:v>
                </c:pt>
                <c:pt idx="2614">
                  <c:v>1.0927276611328125E-2</c:v>
                </c:pt>
                <c:pt idx="2615">
                  <c:v>1.9309844970703125E-2</c:v>
                </c:pt>
                <c:pt idx="2616">
                  <c:v>1.3771362304687501E-2</c:v>
                </c:pt>
                <c:pt idx="2617">
                  <c:v>2.125579833984375E-2</c:v>
                </c:pt>
                <c:pt idx="2618">
                  <c:v>2.6195526123046875E-2</c:v>
                </c:pt>
                <c:pt idx="2619">
                  <c:v>2.4548950195312502E-2</c:v>
                </c:pt>
                <c:pt idx="2620">
                  <c:v>2.3800506591796878E-2</c:v>
                </c:pt>
                <c:pt idx="2621">
                  <c:v>1.8262023925781252E-2</c:v>
                </c:pt>
                <c:pt idx="2622">
                  <c:v>2.3351440429687502E-2</c:v>
                </c:pt>
                <c:pt idx="2623">
                  <c:v>2.4698638916015626E-2</c:v>
                </c:pt>
                <c:pt idx="2624">
                  <c:v>2.2004241943359377E-2</c:v>
                </c:pt>
                <c:pt idx="2625">
                  <c:v>1.8411712646484377E-2</c:v>
                </c:pt>
                <c:pt idx="2626">
                  <c:v>2.4099884033203126E-2</c:v>
                </c:pt>
                <c:pt idx="2627">
                  <c:v>1.9609222412109377E-2</c:v>
                </c:pt>
                <c:pt idx="2628">
                  <c:v>1.9758911132812501E-2</c:v>
                </c:pt>
                <c:pt idx="2629">
                  <c:v>2.065704345703125E-2</c:v>
                </c:pt>
                <c:pt idx="2630">
                  <c:v>1.676513671875E-2</c:v>
                </c:pt>
                <c:pt idx="2631">
                  <c:v>1.2873229980468751E-2</c:v>
                </c:pt>
                <c:pt idx="2632">
                  <c:v>1.9459533691406249E-2</c:v>
                </c:pt>
                <c:pt idx="2633">
                  <c:v>3.05364990234375E-2</c:v>
                </c:pt>
                <c:pt idx="2634">
                  <c:v>1.9609222412109377E-2</c:v>
                </c:pt>
                <c:pt idx="2635">
                  <c:v>1.526824951171875E-2</c:v>
                </c:pt>
                <c:pt idx="2636">
                  <c:v>2.0357666015625001E-2</c:v>
                </c:pt>
                <c:pt idx="2637">
                  <c:v>2.3800506591796878E-2</c:v>
                </c:pt>
                <c:pt idx="2638">
                  <c:v>2.0956420898437501E-2</c:v>
                </c:pt>
                <c:pt idx="2639">
                  <c:v>2.7093658447265627E-2</c:v>
                </c:pt>
                <c:pt idx="2640">
                  <c:v>2.245330810546875E-2</c:v>
                </c:pt>
                <c:pt idx="2641">
                  <c:v>1.4819183349609376E-2</c:v>
                </c:pt>
                <c:pt idx="2642">
                  <c:v>1.5118560791015626E-2</c:v>
                </c:pt>
                <c:pt idx="2643">
                  <c:v>2.424957275390625E-2</c:v>
                </c:pt>
                <c:pt idx="2644">
                  <c:v>1.6465759277343752E-2</c:v>
                </c:pt>
                <c:pt idx="2645">
                  <c:v>9.5800781250000005E-3</c:v>
                </c:pt>
                <c:pt idx="2646">
                  <c:v>1.0029144287109375E-2</c:v>
                </c:pt>
                <c:pt idx="2647">
                  <c:v>2.0357666015625001E-2</c:v>
                </c:pt>
                <c:pt idx="2648">
                  <c:v>2.1106109619140626E-2</c:v>
                </c:pt>
                <c:pt idx="2649">
                  <c:v>2.0357666015625001E-2</c:v>
                </c:pt>
                <c:pt idx="2650">
                  <c:v>2.424957275390625E-2</c:v>
                </c:pt>
                <c:pt idx="2651">
                  <c:v>2.5297393798828127E-2</c:v>
                </c:pt>
                <c:pt idx="2652">
                  <c:v>2.3950195312500002E-2</c:v>
                </c:pt>
                <c:pt idx="2653">
                  <c:v>3.0386810302734376E-2</c:v>
                </c:pt>
                <c:pt idx="2654">
                  <c:v>1.526824951171875E-2</c:v>
                </c:pt>
                <c:pt idx="2655">
                  <c:v>1.9160156250000001E-2</c:v>
                </c:pt>
                <c:pt idx="2656">
                  <c:v>1.6465759277343752E-2</c:v>
                </c:pt>
                <c:pt idx="2657">
                  <c:v>1.8561401367187501E-2</c:v>
                </c:pt>
                <c:pt idx="2658">
                  <c:v>3.3530273437500001E-2</c:v>
                </c:pt>
                <c:pt idx="2659">
                  <c:v>2.7243347167968751E-2</c:v>
                </c:pt>
                <c:pt idx="2660">
                  <c:v>2.8889923095703127E-2</c:v>
                </c:pt>
                <c:pt idx="2661">
                  <c:v>2.8590545654296876E-2</c:v>
                </c:pt>
                <c:pt idx="2662">
                  <c:v>2.0357666015625001E-2</c:v>
                </c:pt>
                <c:pt idx="2663">
                  <c:v>2.3950195312500002E-2</c:v>
                </c:pt>
                <c:pt idx="2664">
                  <c:v>2.6345214843750003E-2</c:v>
                </c:pt>
                <c:pt idx="2665">
                  <c:v>2.0956420898437501E-2</c:v>
                </c:pt>
                <c:pt idx="2666">
                  <c:v>2.0207977294921877E-2</c:v>
                </c:pt>
                <c:pt idx="2667">
                  <c:v>1.8860778808593753E-2</c:v>
                </c:pt>
                <c:pt idx="2668">
                  <c:v>2.7393035888671875E-2</c:v>
                </c:pt>
                <c:pt idx="2669">
                  <c:v>2.5147705078125002E-2</c:v>
                </c:pt>
                <c:pt idx="2670">
                  <c:v>1.7812957763671877E-2</c:v>
                </c:pt>
                <c:pt idx="2671">
                  <c:v>2.3501129150390626E-2</c:v>
                </c:pt>
                <c:pt idx="2672">
                  <c:v>2.7542724609375003E-2</c:v>
                </c:pt>
                <c:pt idx="2673">
                  <c:v>2.6494903564453127E-2</c:v>
                </c:pt>
                <c:pt idx="2674">
                  <c:v>2.5896148681640627E-2</c:v>
                </c:pt>
                <c:pt idx="2675">
                  <c:v>1.7363891601562501E-2</c:v>
                </c:pt>
                <c:pt idx="2676">
                  <c:v>2.5896148681640627E-2</c:v>
                </c:pt>
                <c:pt idx="2677">
                  <c:v>2.4698638916015626E-2</c:v>
                </c:pt>
                <c:pt idx="2678">
                  <c:v>1.43701171875E-2</c:v>
                </c:pt>
                <c:pt idx="2679">
                  <c:v>1.49688720703125E-2</c:v>
                </c:pt>
                <c:pt idx="2680">
                  <c:v>2.5896148681640627E-2</c:v>
                </c:pt>
                <c:pt idx="2681">
                  <c:v>1.1975097656250001E-2</c:v>
                </c:pt>
                <c:pt idx="2682">
                  <c:v>2.4548950195312502E-2</c:v>
                </c:pt>
                <c:pt idx="2683">
                  <c:v>2.3800506591796878E-2</c:v>
                </c:pt>
                <c:pt idx="2684">
                  <c:v>2.93389892578125E-2</c:v>
                </c:pt>
                <c:pt idx="2685">
                  <c:v>1.9010467529296877E-2</c:v>
                </c:pt>
                <c:pt idx="2686">
                  <c:v>1.676513671875E-2</c:v>
                </c:pt>
                <c:pt idx="2687">
                  <c:v>1.9010467529296877E-2</c:v>
                </c:pt>
                <c:pt idx="2688">
                  <c:v>2.9937744140625E-2</c:v>
                </c:pt>
                <c:pt idx="2689">
                  <c:v>1.9010467529296877E-2</c:v>
                </c:pt>
                <c:pt idx="2690">
                  <c:v>3.6374359130859374E-2</c:v>
                </c:pt>
                <c:pt idx="2691">
                  <c:v>2.4998016357421875E-2</c:v>
                </c:pt>
                <c:pt idx="2692">
                  <c:v>2.185455322265625E-2</c:v>
                </c:pt>
                <c:pt idx="2693">
                  <c:v>1.8561401367187501E-2</c:v>
                </c:pt>
                <c:pt idx="2694">
                  <c:v>1.9459533691406249E-2</c:v>
                </c:pt>
                <c:pt idx="2695">
                  <c:v>2.8740234375E-2</c:v>
                </c:pt>
                <c:pt idx="2696">
                  <c:v>2.305206298828125E-2</c:v>
                </c:pt>
                <c:pt idx="2697">
                  <c:v>2.7842102050781251E-2</c:v>
                </c:pt>
                <c:pt idx="2698">
                  <c:v>2.1555175781250002E-2</c:v>
                </c:pt>
                <c:pt idx="2699">
                  <c:v>2.3351440429687502E-2</c:v>
                </c:pt>
                <c:pt idx="2700">
                  <c:v>2.3501129150390626E-2</c:v>
                </c:pt>
                <c:pt idx="2701">
                  <c:v>2.9488677978515627E-2</c:v>
                </c:pt>
                <c:pt idx="2702">
                  <c:v>2.2303619384765626E-2</c:v>
                </c:pt>
                <c:pt idx="2703">
                  <c:v>1.2573852539062501E-2</c:v>
                </c:pt>
                <c:pt idx="2704">
                  <c:v>1.6615447998046876E-2</c:v>
                </c:pt>
                <c:pt idx="2705">
                  <c:v>2.0956420898437501E-2</c:v>
                </c:pt>
                <c:pt idx="2706">
                  <c:v>1.676513671875E-2</c:v>
                </c:pt>
                <c:pt idx="2707">
                  <c:v>2.5746459960937502E-2</c:v>
                </c:pt>
                <c:pt idx="2708">
                  <c:v>2.365081787109375E-2</c:v>
                </c:pt>
                <c:pt idx="2709">
                  <c:v>3.5925292968750001E-2</c:v>
                </c:pt>
                <c:pt idx="2710">
                  <c:v>1.5567626953125E-2</c:v>
                </c:pt>
                <c:pt idx="2711">
                  <c:v>1.9459533691406249E-2</c:v>
                </c:pt>
                <c:pt idx="2712">
                  <c:v>2.8440856933593751E-2</c:v>
                </c:pt>
                <c:pt idx="2713">
                  <c:v>2.185455322265625E-2</c:v>
                </c:pt>
                <c:pt idx="2714">
                  <c:v>1.7064514160156252E-2</c:v>
                </c:pt>
                <c:pt idx="2715">
                  <c:v>1.8262023925781252E-2</c:v>
                </c:pt>
                <c:pt idx="2716">
                  <c:v>2.6195526123046875E-2</c:v>
                </c:pt>
                <c:pt idx="2717">
                  <c:v>2.2004241943359377E-2</c:v>
                </c:pt>
                <c:pt idx="2718">
                  <c:v>1.8411712646484377E-2</c:v>
                </c:pt>
                <c:pt idx="2719">
                  <c:v>1.7064514160156252E-2</c:v>
                </c:pt>
                <c:pt idx="2720">
                  <c:v>3.3829650878906249E-2</c:v>
                </c:pt>
                <c:pt idx="2721">
                  <c:v>2.5746459960937502E-2</c:v>
                </c:pt>
                <c:pt idx="2722">
                  <c:v>1.8711090087890625E-2</c:v>
                </c:pt>
                <c:pt idx="2723">
                  <c:v>2.0806732177734377E-2</c:v>
                </c:pt>
                <c:pt idx="2724">
                  <c:v>2.8141479492187503E-2</c:v>
                </c:pt>
                <c:pt idx="2725">
                  <c:v>2.1106109619140626E-2</c:v>
                </c:pt>
                <c:pt idx="2726">
                  <c:v>2.2602996826171878E-2</c:v>
                </c:pt>
                <c:pt idx="2727">
                  <c:v>2.7243347167968751E-2</c:v>
                </c:pt>
                <c:pt idx="2728">
                  <c:v>2.125579833984375E-2</c:v>
                </c:pt>
                <c:pt idx="2729">
                  <c:v>1.1226654052734375E-2</c:v>
                </c:pt>
                <c:pt idx="2730">
                  <c:v>2.1704864501953126E-2</c:v>
                </c:pt>
                <c:pt idx="2731">
                  <c:v>3.4428405761718753E-2</c:v>
                </c:pt>
                <c:pt idx="2732">
                  <c:v>2.4099884033203126E-2</c:v>
                </c:pt>
                <c:pt idx="2733">
                  <c:v>2.2902374267578126E-2</c:v>
                </c:pt>
                <c:pt idx="2734">
                  <c:v>2.2902374267578126E-2</c:v>
                </c:pt>
                <c:pt idx="2735">
                  <c:v>2.4848327636718751E-2</c:v>
                </c:pt>
                <c:pt idx="2736">
                  <c:v>1.526824951171875E-2</c:v>
                </c:pt>
                <c:pt idx="2737">
                  <c:v>1.1076965332031251E-2</c:v>
                </c:pt>
                <c:pt idx="2738">
                  <c:v>1.5717315673828124E-2</c:v>
                </c:pt>
                <c:pt idx="2739">
                  <c:v>2.6943969726562503E-2</c:v>
                </c:pt>
                <c:pt idx="2740">
                  <c:v>2.6794281005859375E-2</c:v>
                </c:pt>
                <c:pt idx="2741">
                  <c:v>2.6794281005859375E-2</c:v>
                </c:pt>
                <c:pt idx="2742">
                  <c:v>2.1704864501953126E-2</c:v>
                </c:pt>
                <c:pt idx="2743">
                  <c:v>3.3530273437500001E-2</c:v>
                </c:pt>
                <c:pt idx="2744">
                  <c:v>2.3201751708984378E-2</c:v>
                </c:pt>
                <c:pt idx="2745">
                  <c:v>1.9010467529296877E-2</c:v>
                </c:pt>
                <c:pt idx="2746">
                  <c:v>1.8112335205078125E-2</c:v>
                </c:pt>
                <c:pt idx="2747">
                  <c:v>2.3351440429687502E-2</c:v>
                </c:pt>
                <c:pt idx="2748">
                  <c:v>2.3201751708984378E-2</c:v>
                </c:pt>
                <c:pt idx="2749">
                  <c:v>1.526824951171875E-2</c:v>
                </c:pt>
                <c:pt idx="2750">
                  <c:v>2.245330810546875E-2</c:v>
                </c:pt>
                <c:pt idx="2751">
                  <c:v>2.2602996826171878E-2</c:v>
                </c:pt>
                <c:pt idx="2752">
                  <c:v>1.2274475097656251E-2</c:v>
                </c:pt>
                <c:pt idx="2753">
                  <c:v>2.065704345703125E-2</c:v>
                </c:pt>
                <c:pt idx="2754">
                  <c:v>2.365081787109375E-2</c:v>
                </c:pt>
                <c:pt idx="2755">
                  <c:v>2.0806732177734377E-2</c:v>
                </c:pt>
                <c:pt idx="2756">
                  <c:v>1.5118560791015626E-2</c:v>
                </c:pt>
                <c:pt idx="2757">
                  <c:v>2.1555175781250002E-2</c:v>
                </c:pt>
                <c:pt idx="2758">
                  <c:v>2.93389892578125E-2</c:v>
                </c:pt>
                <c:pt idx="2759">
                  <c:v>1.6016693115234376E-2</c:v>
                </c:pt>
                <c:pt idx="2760">
                  <c:v>1.8711090087890625E-2</c:v>
                </c:pt>
                <c:pt idx="2761">
                  <c:v>2.2004241943359377E-2</c:v>
                </c:pt>
                <c:pt idx="2762">
                  <c:v>2.1405487060546877E-2</c:v>
                </c:pt>
                <c:pt idx="2763">
                  <c:v>1.8561401367187501E-2</c:v>
                </c:pt>
                <c:pt idx="2764">
                  <c:v>1.7663269042968752E-2</c:v>
                </c:pt>
                <c:pt idx="2765">
                  <c:v>2.2752685546875002E-2</c:v>
                </c:pt>
                <c:pt idx="2766">
                  <c:v>2.6045837402343751E-2</c:v>
                </c:pt>
                <c:pt idx="2767">
                  <c:v>0.279019775390625</c:v>
                </c:pt>
                <c:pt idx="2768">
                  <c:v>1.9990928649902344</c:v>
                </c:pt>
                <c:pt idx="2769">
                  <c:v>2.0531304931640628</c:v>
                </c:pt>
                <c:pt idx="2770">
                  <c:v>1.8305433654785157</c:v>
                </c:pt>
                <c:pt idx="2771">
                  <c:v>1.7774038696289063</c:v>
                </c:pt>
                <c:pt idx="2772">
                  <c:v>1.6780105590820313</c:v>
                </c:pt>
                <c:pt idx="2773">
                  <c:v>1.471739501953125</c:v>
                </c:pt>
                <c:pt idx="2774">
                  <c:v>1.3696517944335938</c:v>
                </c:pt>
                <c:pt idx="2775">
                  <c:v>1.2204121398925782</c:v>
                </c:pt>
                <c:pt idx="2776">
                  <c:v>0.96504318237304687</c:v>
                </c:pt>
                <c:pt idx="2777">
                  <c:v>0.81550415039062507</c:v>
                </c:pt>
                <c:pt idx="2778">
                  <c:v>0.50325347900390627</c:v>
                </c:pt>
                <c:pt idx="2779">
                  <c:v>0.30895751953125</c:v>
                </c:pt>
                <c:pt idx="2780">
                  <c:v>4.7451324462890625E-2</c:v>
                </c:pt>
                <c:pt idx="2781">
                  <c:v>-0.10807525634765626</c:v>
                </c:pt>
                <c:pt idx="2782">
                  <c:v>-0.4544549560546875</c:v>
                </c:pt>
                <c:pt idx="2783">
                  <c:v>-0.7207511901855469</c:v>
                </c:pt>
                <c:pt idx="2784">
                  <c:v>-0.75862243652343753</c:v>
                </c:pt>
                <c:pt idx="2785">
                  <c:v>-0.86924240112304696</c:v>
                </c:pt>
                <c:pt idx="2786">
                  <c:v>-0.92163345336914071</c:v>
                </c:pt>
                <c:pt idx="2787">
                  <c:v>-0.99902252197265629</c:v>
                </c:pt>
                <c:pt idx="2788">
                  <c:v>-1.0419831848144532</c:v>
                </c:pt>
                <c:pt idx="2789">
                  <c:v>-1.0565029907226564</c:v>
                </c:pt>
                <c:pt idx="2790">
                  <c:v>-1.0571017456054688</c:v>
                </c:pt>
                <c:pt idx="2791">
                  <c:v>-1.1367361450195312</c:v>
                </c:pt>
                <c:pt idx="2792">
                  <c:v>-1.2795391845703126</c:v>
                </c:pt>
                <c:pt idx="2793">
                  <c:v>-1.3988410949707033</c:v>
                </c:pt>
                <c:pt idx="2794">
                  <c:v>-1.3916560363769532</c:v>
                </c:pt>
                <c:pt idx="2795">
                  <c:v>-1.3045372009277345</c:v>
                </c:pt>
                <c:pt idx="2796">
                  <c:v>-1.1255094909667969</c:v>
                </c:pt>
                <c:pt idx="2797">
                  <c:v>-4.0415954589843754E-2</c:v>
                </c:pt>
                <c:pt idx="2798">
                  <c:v>7.3946228027343755E-2</c:v>
                </c:pt>
                <c:pt idx="2799">
                  <c:v>8.9813232421874999E-4</c:v>
                </c:pt>
                <c:pt idx="2800">
                  <c:v>3.4578094482421877E-2</c:v>
                </c:pt>
                <c:pt idx="2801">
                  <c:v>2.4848327636718751E-2</c:v>
                </c:pt>
                <c:pt idx="2802">
                  <c:v>2.93389892578125E-2</c:v>
                </c:pt>
                <c:pt idx="2803">
                  <c:v>2.4998016357421875E-2</c:v>
                </c:pt>
                <c:pt idx="2804">
                  <c:v>2.5147705078125002E-2</c:v>
                </c:pt>
                <c:pt idx="2805">
                  <c:v>2.8740234375E-2</c:v>
                </c:pt>
                <c:pt idx="2806">
                  <c:v>3.0835876464843752E-2</c:v>
                </c:pt>
                <c:pt idx="2807">
                  <c:v>3.4877471923828125E-2</c:v>
                </c:pt>
                <c:pt idx="2808">
                  <c:v>3.0237121582031252E-2</c:v>
                </c:pt>
                <c:pt idx="2809">
                  <c:v>1.5567626953125E-2</c:v>
                </c:pt>
                <c:pt idx="2810">
                  <c:v>1.9908599853515625E-2</c:v>
                </c:pt>
                <c:pt idx="2811">
                  <c:v>1.8411712646484377E-2</c:v>
                </c:pt>
                <c:pt idx="2812">
                  <c:v>1.9758911132812501E-2</c:v>
                </c:pt>
                <c:pt idx="2813">
                  <c:v>2.3201751708984378E-2</c:v>
                </c:pt>
                <c:pt idx="2814">
                  <c:v>2.4399261474609375E-2</c:v>
                </c:pt>
                <c:pt idx="2815">
                  <c:v>2.4099884033203126E-2</c:v>
                </c:pt>
                <c:pt idx="2816">
                  <c:v>2.1405487060546877E-2</c:v>
                </c:pt>
                <c:pt idx="2817">
                  <c:v>1.9609222412109377E-2</c:v>
                </c:pt>
                <c:pt idx="2818">
                  <c:v>2.2752685546875002E-2</c:v>
                </c:pt>
                <c:pt idx="2819">
                  <c:v>2.8440856933593751E-2</c:v>
                </c:pt>
                <c:pt idx="2820">
                  <c:v>2.9638366699218752E-2</c:v>
                </c:pt>
                <c:pt idx="2821">
                  <c:v>2.5596771240234375E-2</c:v>
                </c:pt>
                <c:pt idx="2822">
                  <c:v>2.4998016357421875E-2</c:v>
                </c:pt>
                <c:pt idx="2823">
                  <c:v>3.0985565185546876E-2</c:v>
                </c:pt>
                <c:pt idx="2824">
                  <c:v>3.0386810302734376E-2</c:v>
                </c:pt>
                <c:pt idx="2825">
                  <c:v>2.2004241943359377E-2</c:v>
                </c:pt>
                <c:pt idx="2826">
                  <c:v>2.0058288574218749E-2</c:v>
                </c:pt>
                <c:pt idx="2827">
                  <c:v>1.49688720703125E-2</c:v>
                </c:pt>
                <c:pt idx="2828">
                  <c:v>2.5896148681640627E-2</c:v>
                </c:pt>
                <c:pt idx="2829">
                  <c:v>3.3230895996093752E-2</c:v>
                </c:pt>
                <c:pt idx="2830">
                  <c:v>2.4548950195312502E-2</c:v>
                </c:pt>
                <c:pt idx="2831">
                  <c:v>2.1704864501953126E-2</c:v>
                </c:pt>
                <c:pt idx="2832">
                  <c:v>2.6345214843750003E-2</c:v>
                </c:pt>
                <c:pt idx="2833">
                  <c:v>2.1405487060546877E-2</c:v>
                </c:pt>
                <c:pt idx="2834">
                  <c:v>1.0627899169921875E-2</c:v>
                </c:pt>
                <c:pt idx="2835">
                  <c:v>2.2602996826171878E-2</c:v>
                </c:pt>
                <c:pt idx="2836">
                  <c:v>2.2004241943359377E-2</c:v>
                </c:pt>
                <c:pt idx="2837">
                  <c:v>1.9010467529296877E-2</c:v>
                </c:pt>
                <c:pt idx="2838">
                  <c:v>2.0058288574218749E-2</c:v>
                </c:pt>
                <c:pt idx="2839">
                  <c:v>1.7962646484375001E-2</c:v>
                </c:pt>
                <c:pt idx="2840">
                  <c:v>2.0357666015625001E-2</c:v>
                </c:pt>
                <c:pt idx="2841">
                  <c:v>1.9160156250000001E-2</c:v>
                </c:pt>
                <c:pt idx="2842">
                  <c:v>2.7243347167968751E-2</c:v>
                </c:pt>
                <c:pt idx="2843">
                  <c:v>2.0207977294921877E-2</c:v>
                </c:pt>
                <c:pt idx="2844">
                  <c:v>2.7393035888671875E-2</c:v>
                </c:pt>
                <c:pt idx="2845">
                  <c:v>2.6644592285156251E-2</c:v>
                </c:pt>
                <c:pt idx="2846">
                  <c:v>2.5447082519531251E-2</c:v>
                </c:pt>
                <c:pt idx="2847">
                  <c:v>2.5596771240234375E-2</c:v>
                </c:pt>
                <c:pt idx="2848">
                  <c:v>2.5596771240234375E-2</c:v>
                </c:pt>
                <c:pt idx="2849">
                  <c:v>2.424957275390625E-2</c:v>
                </c:pt>
                <c:pt idx="2850">
                  <c:v>3.0985565185546876E-2</c:v>
                </c:pt>
                <c:pt idx="2851">
                  <c:v>3.2183074951171876E-2</c:v>
                </c:pt>
                <c:pt idx="2852">
                  <c:v>2.5147705078125002E-2</c:v>
                </c:pt>
                <c:pt idx="2853">
                  <c:v>2.8291168212890627E-2</c:v>
                </c:pt>
                <c:pt idx="2854">
                  <c:v>2.3201751708984378E-2</c:v>
                </c:pt>
                <c:pt idx="2855">
                  <c:v>2.9937744140625E-2</c:v>
                </c:pt>
                <c:pt idx="2856">
                  <c:v>2.1704864501953126E-2</c:v>
                </c:pt>
                <c:pt idx="2857">
                  <c:v>2.3351440429687502E-2</c:v>
                </c:pt>
                <c:pt idx="2858">
                  <c:v>2.065704345703125E-2</c:v>
                </c:pt>
                <c:pt idx="2859">
                  <c:v>1.9908599853515625E-2</c:v>
                </c:pt>
                <c:pt idx="2860">
                  <c:v>1.8711090087890625E-2</c:v>
                </c:pt>
                <c:pt idx="2861">
                  <c:v>2.1704864501953126E-2</c:v>
                </c:pt>
                <c:pt idx="2862">
                  <c:v>3.2183074951171876E-2</c:v>
                </c:pt>
                <c:pt idx="2863">
                  <c:v>2.4848327636718751E-2</c:v>
                </c:pt>
                <c:pt idx="2864">
                  <c:v>2.245330810546875E-2</c:v>
                </c:pt>
                <c:pt idx="2865">
                  <c:v>2.5746459960937502E-2</c:v>
                </c:pt>
                <c:pt idx="2866">
                  <c:v>2.7692413330078127E-2</c:v>
                </c:pt>
                <c:pt idx="2867">
                  <c:v>-2.2453308105468751E-3</c:v>
                </c:pt>
                <c:pt idx="2868">
                  <c:v>7.4245605468750003E-2</c:v>
                </c:pt>
                <c:pt idx="2869">
                  <c:v>-5.6881713867187505E-3</c:v>
                </c:pt>
                <c:pt idx="2870">
                  <c:v>2.9937744140625E-2</c:v>
                </c:pt>
                <c:pt idx="2871">
                  <c:v>3.5326538085937505E-2</c:v>
                </c:pt>
                <c:pt idx="2872">
                  <c:v>2.8291168212890627E-2</c:v>
                </c:pt>
                <c:pt idx="2873">
                  <c:v>2.4998016357421875E-2</c:v>
                </c:pt>
                <c:pt idx="2874">
                  <c:v>2.2752685546875002E-2</c:v>
                </c:pt>
                <c:pt idx="2875">
                  <c:v>3.0835876464843752E-2</c:v>
                </c:pt>
                <c:pt idx="2876">
                  <c:v>3.6374359130859374E-2</c:v>
                </c:pt>
                <c:pt idx="2877">
                  <c:v>2.2153930664062502E-2</c:v>
                </c:pt>
                <c:pt idx="2878">
                  <c:v>2.0507354736328125E-2</c:v>
                </c:pt>
                <c:pt idx="2879">
                  <c:v>3.278182983398438E-2</c:v>
                </c:pt>
                <c:pt idx="2880">
                  <c:v>2.2303619384765626E-2</c:v>
                </c:pt>
                <c:pt idx="2881">
                  <c:v>2.7393035888671875E-2</c:v>
                </c:pt>
                <c:pt idx="2882">
                  <c:v>1.5717315673828124E-2</c:v>
                </c:pt>
                <c:pt idx="2883">
                  <c:v>2.5297393798828127E-2</c:v>
                </c:pt>
                <c:pt idx="2884">
                  <c:v>2.6494903564453127E-2</c:v>
                </c:pt>
                <c:pt idx="2885">
                  <c:v>3.5176849365234374E-2</c:v>
                </c:pt>
                <c:pt idx="2886">
                  <c:v>2.9488677978515627E-2</c:v>
                </c:pt>
                <c:pt idx="2887">
                  <c:v>2.125579833984375E-2</c:v>
                </c:pt>
                <c:pt idx="2888">
                  <c:v>2.7692413330078127E-2</c:v>
                </c:pt>
                <c:pt idx="2889">
                  <c:v>2.3800506591796878E-2</c:v>
                </c:pt>
                <c:pt idx="2890">
                  <c:v>2.9189300537109376E-2</c:v>
                </c:pt>
                <c:pt idx="2891">
                  <c:v>2.5147705078125002E-2</c:v>
                </c:pt>
                <c:pt idx="2892">
                  <c:v>1.7363891601562501E-2</c:v>
                </c:pt>
                <c:pt idx="2893">
                  <c:v>3.113525390625E-2</c:v>
                </c:pt>
                <c:pt idx="2894">
                  <c:v>2.9638366699218752E-2</c:v>
                </c:pt>
                <c:pt idx="2895">
                  <c:v>2.6943969726562503E-2</c:v>
                </c:pt>
                <c:pt idx="2896">
                  <c:v>1.9609222412109377E-2</c:v>
                </c:pt>
                <c:pt idx="2897">
                  <c:v>2.365081787109375E-2</c:v>
                </c:pt>
                <c:pt idx="2898">
                  <c:v>2.9189300537109376E-2</c:v>
                </c:pt>
                <c:pt idx="2899">
                  <c:v>2.9039611816406252E-2</c:v>
                </c:pt>
                <c:pt idx="2900">
                  <c:v>2.6943969726562503E-2</c:v>
                </c:pt>
                <c:pt idx="2901">
                  <c:v>1.8711090087890625E-2</c:v>
                </c:pt>
                <c:pt idx="2902">
                  <c:v>2.7991790771484375E-2</c:v>
                </c:pt>
                <c:pt idx="2903">
                  <c:v>3.5176849365234374E-2</c:v>
                </c:pt>
                <c:pt idx="2904">
                  <c:v>3.6374359130859374E-2</c:v>
                </c:pt>
                <c:pt idx="2905">
                  <c:v>2.7692413330078127E-2</c:v>
                </c:pt>
                <c:pt idx="2906">
                  <c:v>3.3979339599609373E-2</c:v>
                </c:pt>
                <c:pt idx="2907">
                  <c:v>3.3530273437500001E-2</c:v>
                </c:pt>
                <c:pt idx="2908">
                  <c:v>3.6374359130859374E-2</c:v>
                </c:pt>
                <c:pt idx="2909">
                  <c:v>2.9638366699218752E-2</c:v>
                </c:pt>
                <c:pt idx="2910">
                  <c:v>2.5447082519531251E-2</c:v>
                </c:pt>
                <c:pt idx="2911">
                  <c:v>2.0207977294921877E-2</c:v>
                </c:pt>
                <c:pt idx="2912">
                  <c:v>2.7542724609375003E-2</c:v>
                </c:pt>
                <c:pt idx="2913">
                  <c:v>3.113525390625E-2</c:v>
                </c:pt>
                <c:pt idx="2914">
                  <c:v>1.8262023925781252E-2</c:v>
                </c:pt>
                <c:pt idx="2915">
                  <c:v>3.0087432861328128E-2</c:v>
                </c:pt>
                <c:pt idx="2916">
                  <c:v>3.4278717041015629E-2</c:v>
                </c:pt>
                <c:pt idx="2917">
                  <c:v>2.4099884033203126E-2</c:v>
                </c:pt>
                <c:pt idx="2918">
                  <c:v>1.5118560791015626E-2</c:v>
                </c:pt>
                <c:pt idx="2919">
                  <c:v>3.2033386230468752E-2</c:v>
                </c:pt>
                <c:pt idx="2920">
                  <c:v>3.3679962158203125E-2</c:v>
                </c:pt>
                <c:pt idx="2921">
                  <c:v>2.7093658447265627E-2</c:v>
                </c:pt>
                <c:pt idx="2922">
                  <c:v>2.6943969726562503E-2</c:v>
                </c:pt>
                <c:pt idx="2923">
                  <c:v>2.8440856933593751E-2</c:v>
                </c:pt>
                <c:pt idx="2924">
                  <c:v>2.4848327636718751E-2</c:v>
                </c:pt>
                <c:pt idx="2925">
                  <c:v>3.158432006835938E-2</c:v>
                </c:pt>
                <c:pt idx="2926">
                  <c:v>2.4548950195312502E-2</c:v>
                </c:pt>
                <c:pt idx="2927">
                  <c:v>2.5596771240234375E-2</c:v>
                </c:pt>
                <c:pt idx="2928">
                  <c:v>2.3501129150390626E-2</c:v>
                </c:pt>
                <c:pt idx="2929">
                  <c:v>1.9459533691406249E-2</c:v>
                </c:pt>
                <c:pt idx="2930">
                  <c:v>3.4877471923828125E-2</c:v>
                </c:pt>
                <c:pt idx="2931">
                  <c:v>2.2153930664062502E-2</c:v>
                </c:pt>
                <c:pt idx="2932">
                  <c:v>1.9010467529296877E-2</c:v>
                </c:pt>
                <c:pt idx="2933">
                  <c:v>3.05364990234375E-2</c:v>
                </c:pt>
                <c:pt idx="2934">
                  <c:v>2.8889923095703127E-2</c:v>
                </c:pt>
                <c:pt idx="2935">
                  <c:v>2.6494903564453127E-2</c:v>
                </c:pt>
                <c:pt idx="2936">
                  <c:v>2.6494903564453127E-2</c:v>
                </c:pt>
                <c:pt idx="2937">
                  <c:v>2.6943969726562503E-2</c:v>
                </c:pt>
                <c:pt idx="2938">
                  <c:v>2.7093658447265627E-2</c:v>
                </c:pt>
                <c:pt idx="2939">
                  <c:v>3.4877471923828125E-2</c:v>
                </c:pt>
                <c:pt idx="2940">
                  <c:v>3.4578094482421877E-2</c:v>
                </c:pt>
                <c:pt idx="2941">
                  <c:v>3.5326538085937505E-2</c:v>
                </c:pt>
                <c:pt idx="2942">
                  <c:v>2.2602996826171878E-2</c:v>
                </c:pt>
                <c:pt idx="2943">
                  <c:v>2.3800506591796878E-2</c:v>
                </c:pt>
                <c:pt idx="2944">
                  <c:v>1.9010467529296877E-2</c:v>
                </c:pt>
                <c:pt idx="2945">
                  <c:v>2.4099884033203126E-2</c:v>
                </c:pt>
                <c:pt idx="2946">
                  <c:v>1.7812957763671877E-2</c:v>
                </c:pt>
                <c:pt idx="2947">
                  <c:v>2.2303619384765626E-2</c:v>
                </c:pt>
                <c:pt idx="2948">
                  <c:v>2.1555175781250002E-2</c:v>
                </c:pt>
                <c:pt idx="2949">
                  <c:v>3.113525390625E-2</c:v>
                </c:pt>
                <c:pt idx="2950">
                  <c:v>1.5867004394531252E-2</c:v>
                </c:pt>
                <c:pt idx="2951">
                  <c:v>2.245330810546875E-2</c:v>
                </c:pt>
                <c:pt idx="2952">
                  <c:v>2.5746459960937502E-2</c:v>
                </c:pt>
                <c:pt idx="2953">
                  <c:v>1.7513580322265625E-2</c:v>
                </c:pt>
                <c:pt idx="2954">
                  <c:v>2.5896148681640627E-2</c:v>
                </c:pt>
                <c:pt idx="2955">
                  <c:v>1.6615447998046876E-2</c:v>
                </c:pt>
                <c:pt idx="2956">
                  <c:v>3.9218444824218754E-2</c:v>
                </c:pt>
                <c:pt idx="2957">
                  <c:v>3.0686187744140628E-2</c:v>
                </c:pt>
                <c:pt idx="2958">
                  <c:v>2.9937744140625E-2</c:v>
                </c:pt>
                <c:pt idx="2959">
                  <c:v>1.2274475097656251E-2</c:v>
                </c:pt>
                <c:pt idx="2960">
                  <c:v>2.3501129150390626E-2</c:v>
                </c:pt>
                <c:pt idx="2961">
                  <c:v>2.3201751708984378E-2</c:v>
                </c:pt>
                <c:pt idx="2962">
                  <c:v>2.4698638916015626E-2</c:v>
                </c:pt>
                <c:pt idx="2963">
                  <c:v>1.8411712646484377E-2</c:v>
                </c:pt>
                <c:pt idx="2964">
                  <c:v>1.7663269042968752E-2</c:v>
                </c:pt>
                <c:pt idx="2965">
                  <c:v>2.5147705078125002E-2</c:v>
                </c:pt>
                <c:pt idx="2966">
                  <c:v>3.6823425292968753E-2</c:v>
                </c:pt>
                <c:pt idx="2967">
                  <c:v>2.305206298828125E-2</c:v>
                </c:pt>
                <c:pt idx="2968">
                  <c:v>2.4848327636718751E-2</c:v>
                </c:pt>
                <c:pt idx="2969">
                  <c:v>2.5297393798828127E-2</c:v>
                </c:pt>
                <c:pt idx="2970">
                  <c:v>2.125579833984375E-2</c:v>
                </c:pt>
                <c:pt idx="2971">
                  <c:v>2.8889923095703127E-2</c:v>
                </c:pt>
                <c:pt idx="2972">
                  <c:v>1.7363891601562501E-2</c:v>
                </c:pt>
                <c:pt idx="2973">
                  <c:v>1.7962646484375001E-2</c:v>
                </c:pt>
                <c:pt idx="2974">
                  <c:v>2.7842102050781251E-2</c:v>
                </c:pt>
                <c:pt idx="2975">
                  <c:v>2.2153930664062502E-2</c:v>
                </c:pt>
                <c:pt idx="2976">
                  <c:v>2.7093658447265627E-2</c:v>
                </c:pt>
                <c:pt idx="2977">
                  <c:v>2.2303619384765626E-2</c:v>
                </c:pt>
                <c:pt idx="2978">
                  <c:v>2.5297393798828127E-2</c:v>
                </c:pt>
                <c:pt idx="2979">
                  <c:v>2.305206298828125E-2</c:v>
                </c:pt>
                <c:pt idx="2980">
                  <c:v>1.9010467529296877E-2</c:v>
                </c:pt>
                <c:pt idx="2981">
                  <c:v>2.6644592285156251E-2</c:v>
                </c:pt>
                <c:pt idx="2982">
                  <c:v>2.9638366699218752E-2</c:v>
                </c:pt>
                <c:pt idx="2983">
                  <c:v>2.4998016357421875E-2</c:v>
                </c:pt>
                <c:pt idx="2984">
                  <c:v>1.8860778808593753E-2</c:v>
                </c:pt>
                <c:pt idx="2985">
                  <c:v>1.8112335205078125E-2</c:v>
                </c:pt>
                <c:pt idx="2986">
                  <c:v>2.3501129150390626E-2</c:v>
                </c:pt>
                <c:pt idx="2987">
                  <c:v>2.7842102050781251E-2</c:v>
                </c:pt>
                <c:pt idx="2988">
                  <c:v>2.8291168212890627E-2</c:v>
                </c:pt>
                <c:pt idx="2989">
                  <c:v>2.424957275390625E-2</c:v>
                </c:pt>
                <c:pt idx="2990">
                  <c:v>2.3800506591796878E-2</c:v>
                </c:pt>
                <c:pt idx="2991">
                  <c:v>2.6045837402343751E-2</c:v>
                </c:pt>
                <c:pt idx="2992">
                  <c:v>2.5447082519531251E-2</c:v>
                </c:pt>
                <c:pt idx="2993">
                  <c:v>2.1106109619140626E-2</c:v>
                </c:pt>
                <c:pt idx="2994">
                  <c:v>2.0507354736328125E-2</c:v>
                </c:pt>
                <c:pt idx="2995">
                  <c:v>2.7093658447265627E-2</c:v>
                </c:pt>
                <c:pt idx="2996">
                  <c:v>2.6794281005859375E-2</c:v>
                </c:pt>
                <c:pt idx="2997">
                  <c:v>2.245330810546875E-2</c:v>
                </c:pt>
                <c:pt idx="2998">
                  <c:v>2.7393035888671875E-2</c:v>
                </c:pt>
                <c:pt idx="2999">
                  <c:v>2.9039611816406252E-2</c:v>
                </c:pt>
                <c:pt idx="3000">
                  <c:v>3.05364990234375E-2</c:v>
                </c:pt>
                <c:pt idx="3001">
                  <c:v>2.2752685546875002E-2</c:v>
                </c:pt>
                <c:pt idx="3002">
                  <c:v>2.1106109619140626E-2</c:v>
                </c:pt>
                <c:pt idx="3003">
                  <c:v>1.8860778808593753E-2</c:v>
                </c:pt>
                <c:pt idx="3004">
                  <c:v>3.0237121582031252E-2</c:v>
                </c:pt>
                <c:pt idx="3005">
                  <c:v>2.8440856933593751E-2</c:v>
                </c:pt>
                <c:pt idx="3006">
                  <c:v>3.3081207275390628E-2</c:v>
                </c:pt>
                <c:pt idx="3007">
                  <c:v>2.4548950195312502E-2</c:v>
                </c:pt>
                <c:pt idx="3008">
                  <c:v>2.0357666015625001E-2</c:v>
                </c:pt>
                <c:pt idx="3009">
                  <c:v>2.3501129150390626E-2</c:v>
                </c:pt>
                <c:pt idx="3010">
                  <c:v>2.3950195312500002E-2</c:v>
                </c:pt>
                <c:pt idx="3011">
                  <c:v>2.3201751708984378E-2</c:v>
                </c:pt>
                <c:pt idx="3012">
                  <c:v>2.4848327636718751E-2</c:v>
                </c:pt>
                <c:pt idx="3013">
                  <c:v>2.6045837402343751E-2</c:v>
                </c:pt>
                <c:pt idx="3014">
                  <c:v>2.6045837402343751E-2</c:v>
                </c:pt>
                <c:pt idx="3015">
                  <c:v>2.1555175781250002E-2</c:v>
                </c:pt>
                <c:pt idx="3016">
                  <c:v>2.0058288574218749E-2</c:v>
                </c:pt>
                <c:pt idx="3017">
                  <c:v>2.6195526123046875E-2</c:v>
                </c:pt>
                <c:pt idx="3018">
                  <c:v>1.9609222412109377E-2</c:v>
                </c:pt>
                <c:pt idx="3019">
                  <c:v>1.6016693115234376E-2</c:v>
                </c:pt>
                <c:pt idx="3020">
                  <c:v>2.7991790771484375E-2</c:v>
                </c:pt>
                <c:pt idx="3021">
                  <c:v>2.4848327636718751E-2</c:v>
                </c:pt>
                <c:pt idx="3022">
                  <c:v>1.5717315673828124E-2</c:v>
                </c:pt>
                <c:pt idx="3023">
                  <c:v>1.9459533691406249E-2</c:v>
                </c:pt>
                <c:pt idx="3024">
                  <c:v>2.065704345703125E-2</c:v>
                </c:pt>
                <c:pt idx="3025">
                  <c:v>2.7991790771484375E-2</c:v>
                </c:pt>
                <c:pt idx="3026">
                  <c:v>1.676513671875E-2</c:v>
                </c:pt>
                <c:pt idx="3027">
                  <c:v>2.4548950195312502E-2</c:v>
                </c:pt>
                <c:pt idx="3028">
                  <c:v>2.2303619384765626E-2</c:v>
                </c:pt>
                <c:pt idx="3029">
                  <c:v>3.0835876464843752E-2</c:v>
                </c:pt>
                <c:pt idx="3030">
                  <c:v>2.9638366699218752E-2</c:v>
                </c:pt>
                <c:pt idx="3031">
                  <c:v>2.065704345703125E-2</c:v>
                </c:pt>
                <c:pt idx="3032">
                  <c:v>2.4099884033203126E-2</c:v>
                </c:pt>
                <c:pt idx="3033">
                  <c:v>2.7842102050781251E-2</c:v>
                </c:pt>
                <c:pt idx="3034">
                  <c:v>2.0507354736328125E-2</c:v>
                </c:pt>
                <c:pt idx="3035">
                  <c:v>1.8262023925781252E-2</c:v>
                </c:pt>
                <c:pt idx="3036">
                  <c:v>2.3201751708984378E-2</c:v>
                </c:pt>
                <c:pt idx="3037">
                  <c:v>2.5297393798828127E-2</c:v>
                </c:pt>
                <c:pt idx="3038">
                  <c:v>2.5147705078125002E-2</c:v>
                </c:pt>
                <c:pt idx="3039">
                  <c:v>2.0357666015625001E-2</c:v>
                </c:pt>
                <c:pt idx="3040">
                  <c:v>1.3621673583984376E-2</c:v>
                </c:pt>
                <c:pt idx="3041">
                  <c:v>2.6494903564453127E-2</c:v>
                </c:pt>
                <c:pt idx="3042">
                  <c:v>2.4099884033203126E-2</c:v>
                </c:pt>
                <c:pt idx="3043">
                  <c:v>2.6794281005859375E-2</c:v>
                </c:pt>
                <c:pt idx="3044">
                  <c:v>2.7093658447265627E-2</c:v>
                </c:pt>
                <c:pt idx="3045">
                  <c:v>2.7842102050781251E-2</c:v>
                </c:pt>
                <c:pt idx="3046">
                  <c:v>3.8769378662109374E-2</c:v>
                </c:pt>
                <c:pt idx="3047">
                  <c:v>2.7093658447265627E-2</c:v>
                </c:pt>
                <c:pt idx="3048">
                  <c:v>2.7393035888671875E-2</c:v>
                </c:pt>
                <c:pt idx="3049">
                  <c:v>1.6914825439453125E-2</c:v>
                </c:pt>
                <c:pt idx="3050">
                  <c:v>2.424957275390625E-2</c:v>
                </c:pt>
                <c:pt idx="3051">
                  <c:v>3.1284942626953124E-2</c:v>
                </c:pt>
                <c:pt idx="3052">
                  <c:v>2.8440856933593751E-2</c:v>
                </c:pt>
                <c:pt idx="3053">
                  <c:v>1.7513580322265625E-2</c:v>
                </c:pt>
                <c:pt idx="3054">
                  <c:v>2.424957275390625E-2</c:v>
                </c:pt>
                <c:pt idx="3055">
                  <c:v>3.4129028320312504E-2</c:v>
                </c:pt>
                <c:pt idx="3056">
                  <c:v>2.4399261474609375E-2</c:v>
                </c:pt>
                <c:pt idx="3057">
                  <c:v>3.3979339599609373E-2</c:v>
                </c:pt>
                <c:pt idx="3058">
                  <c:v>2.1405487060546877E-2</c:v>
                </c:pt>
                <c:pt idx="3059">
                  <c:v>2.6494903564453127E-2</c:v>
                </c:pt>
                <c:pt idx="3060">
                  <c:v>2.7842102050781251E-2</c:v>
                </c:pt>
                <c:pt idx="3061">
                  <c:v>2.7542724609375003E-2</c:v>
                </c:pt>
                <c:pt idx="3062">
                  <c:v>3.2931518554687504E-2</c:v>
                </c:pt>
                <c:pt idx="3063">
                  <c:v>2.305206298828125E-2</c:v>
                </c:pt>
                <c:pt idx="3064">
                  <c:v>2.5147705078125002E-2</c:v>
                </c:pt>
                <c:pt idx="3065">
                  <c:v>3.6524047851562505E-2</c:v>
                </c:pt>
                <c:pt idx="3066">
                  <c:v>3.2482452392578125E-2</c:v>
                </c:pt>
                <c:pt idx="3067">
                  <c:v>2.365081787109375E-2</c:v>
                </c:pt>
                <c:pt idx="3068">
                  <c:v>1.9908599853515625E-2</c:v>
                </c:pt>
                <c:pt idx="3069">
                  <c:v>2.2153930664062502E-2</c:v>
                </c:pt>
                <c:pt idx="3070">
                  <c:v>2.185455322265625E-2</c:v>
                </c:pt>
                <c:pt idx="3071">
                  <c:v>2.3950195312500002E-2</c:v>
                </c:pt>
                <c:pt idx="3072">
                  <c:v>2.2004241943359377E-2</c:v>
                </c:pt>
                <c:pt idx="3073">
                  <c:v>1.9010467529296877E-2</c:v>
                </c:pt>
                <c:pt idx="3074">
                  <c:v>3.0386810302734376E-2</c:v>
                </c:pt>
                <c:pt idx="3075">
                  <c:v>2.0806732177734377E-2</c:v>
                </c:pt>
                <c:pt idx="3076">
                  <c:v>2.4099884033203126E-2</c:v>
                </c:pt>
                <c:pt idx="3077">
                  <c:v>2.5147705078125002E-2</c:v>
                </c:pt>
                <c:pt idx="3078">
                  <c:v>1.9758911132812501E-2</c:v>
                </c:pt>
                <c:pt idx="3079">
                  <c:v>3.1883697509765628E-2</c:v>
                </c:pt>
                <c:pt idx="3080">
                  <c:v>2.424957275390625E-2</c:v>
                </c:pt>
                <c:pt idx="3081">
                  <c:v>2.4399261474609375E-2</c:v>
                </c:pt>
                <c:pt idx="3082">
                  <c:v>2.9638366699218752E-2</c:v>
                </c:pt>
                <c:pt idx="3083">
                  <c:v>3.1734008789062504E-2</c:v>
                </c:pt>
                <c:pt idx="3084">
                  <c:v>2.185455322265625E-2</c:v>
                </c:pt>
                <c:pt idx="3085">
                  <c:v>1.7962646484375001E-2</c:v>
                </c:pt>
                <c:pt idx="3086">
                  <c:v>2.8291168212890627E-2</c:v>
                </c:pt>
                <c:pt idx="3087">
                  <c:v>2.5596771240234375E-2</c:v>
                </c:pt>
                <c:pt idx="3088">
                  <c:v>2.8740234375E-2</c:v>
                </c:pt>
                <c:pt idx="3089">
                  <c:v>2.365081787109375E-2</c:v>
                </c:pt>
                <c:pt idx="3090">
                  <c:v>2.6045837402343751E-2</c:v>
                </c:pt>
                <c:pt idx="3091">
                  <c:v>2.2902374267578126E-2</c:v>
                </c:pt>
                <c:pt idx="3092">
                  <c:v>2.6345214843750003E-2</c:v>
                </c:pt>
                <c:pt idx="3093">
                  <c:v>3.2482452392578125E-2</c:v>
                </c:pt>
                <c:pt idx="3094">
                  <c:v>2.6644592285156251E-2</c:v>
                </c:pt>
                <c:pt idx="3095">
                  <c:v>2.2303619384765626E-2</c:v>
                </c:pt>
                <c:pt idx="3096">
                  <c:v>2.6494903564453127E-2</c:v>
                </c:pt>
                <c:pt idx="3097">
                  <c:v>2.2602996826171878E-2</c:v>
                </c:pt>
                <c:pt idx="3098">
                  <c:v>1.9758911132812501E-2</c:v>
                </c:pt>
                <c:pt idx="3099">
                  <c:v>2.4998016357421875E-2</c:v>
                </c:pt>
                <c:pt idx="3100">
                  <c:v>2.5147705078125002E-2</c:v>
                </c:pt>
                <c:pt idx="3101">
                  <c:v>3.0237121582031252E-2</c:v>
                </c:pt>
                <c:pt idx="3102">
                  <c:v>3.6374359130859374E-2</c:v>
                </c:pt>
                <c:pt idx="3103">
                  <c:v>2.4399261474609375E-2</c:v>
                </c:pt>
                <c:pt idx="3104">
                  <c:v>2.0806732177734377E-2</c:v>
                </c:pt>
                <c:pt idx="3105">
                  <c:v>2.7542724609375003E-2</c:v>
                </c:pt>
                <c:pt idx="3106">
                  <c:v>3.2332763671875001E-2</c:v>
                </c:pt>
                <c:pt idx="3107">
                  <c:v>3.1434631347656249E-2</c:v>
                </c:pt>
                <c:pt idx="3108">
                  <c:v>2.6794281005859375E-2</c:v>
                </c:pt>
                <c:pt idx="3109">
                  <c:v>2.0058288574218749E-2</c:v>
                </c:pt>
                <c:pt idx="3110">
                  <c:v>2.4548950195312502E-2</c:v>
                </c:pt>
                <c:pt idx="3111">
                  <c:v>2.9189300537109376E-2</c:v>
                </c:pt>
                <c:pt idx="3112">
                  <c:v>2.5447082519531251E-2</c:v>
                </c:pt>
                <c:pt idx="3113">
                  <c:v>2.0806732177734377E-2</c:v>
                </c:pt>
                <c:pt idx="3114">
                  <c:v>3.05364990234375E-2</c:v>
                </c:pt>
                <c:pt idx="3115">
                  <c:v>2.9638366699218752E-2</c:v>
                </c:pt>
                <c:pt idx="3116">
                  <c:v>2.7093658447265627E-2</c:v>
                </c:pt>
                <c:pt idx="3117">
                  <c:v>2.6195526123046875E-2</c:v>
                </c:pt>
                <c:pt idx="3118">
                  <c:v>2.0956420898437501E-2</c:v>
                </c:pt>
                <c:pt idx="3119">
                  <c:v>2.5596771240234375E-2</c:v>
                </c:pt>
                <c:pt idx="3120">
                  <c:v>3.113525390625E-2</c:v>
                </c:pt>
                <c:pt idx="3121">
                  <c:v>2.1555175781250002E-2</c:v>
                </c:pt>
                <c:pt idx="3122">
                  <c:v>2.6045837402343751E-2</c:v>
                </c:pt>
                <c:pt idx="3123">
                  <c:v>3.2332763671875001E-2</c:v>
                </c:pt>
                <c:pt idx="3124">
                  <c:v>2.5297393798828127E-2</c:v>
                </c:pt>
                <c:pt idx="3125">
                  <c:v>1.9010467529296877E-2</c:v>
                </c:pt>
                <c:pt idx="3126">
                  <c:v>2.1405487060546877E-2</c:v>
                </c:pt>
                <c:pt idx="3127">
                  <c:v>2.2602996826171878E-2</c:v>
                </c:pt>
                <c:pt idx="3128">
                  <c:v>2.0207977294921877E-2</c:v>
                </c:pt>
                <c:pt idx="3129">
                  <c:v>2.065704345703125E-2</c:v>
                </c:pt>
                <c:pt idx="3130">
                  <c:v>3.2033386230468752E-2</c:v>
                </c:pt>
                <c:pt idx="3131">
                  <c:v>3.2033386230468752E-2</c:v>
                </c:pt>
                <c:pt idx="3132">
                  <c:v>2.305206298828125E-2</c:v>
                </c:pt>
                <c:pt idx="3133">
                  <c:v>2.424957275390625E-2</c:v>
                </c:pt>
                <c:pt idx="3134">
                  <c:v>2.2004241943359377E-2</c:v>
                </c:pt>
                <c:pt idx="3135">
                  <c:v>1.3471984863281251E-2</c:v>
                </c:pt>
                <c:pt idx="3136">
                  <c:v>2.6045837402343751E-2</c:v>
                </c:pt>
                <c:pt idx="3137">
                  <c:v>3.4428405761718753E-2</c:v>
                </c:pt>
                <c:pt idx="3138">
                  <c:v>3.05364990234375E-2</c:v>
                </c:pt>
                <c:pt idx="3139">
                  <c:v>2.2303619384765626E-2</c:v>
                </c:pt>
                <c:pt idx="3140">
                  <c:v>2.3950195312500002E-2</c:v>
                </c:pt>
                <c:pt idx="3141">
                  <c:v>2.2602996826171878E-2</c:v>
                </c:pt>
                <c:pt idx="3142">
                  <c:v>2.2902374267578126E-2</c:v>
                </c:pt>
                <c:pt idx="3143">
                  <c:v>3.2033386230468752E-2</c:v>
                </c:pt>
                <c:pt idx="3144">
                  <c:v>2.125579833984375E-2</c:v>
                </c:pt>
                <c:pt idx="3145">
                  <c:v>2.7692413330078127E-2</c:v>
                </c:pt>
                <c:pt idx="3146">
                  <c:v>2.5297393798828127E-2</c:v>
                </c:pt>
                <c:pt idx="3147">
                  <c:v>2.8440856933593751E-2</c:v>
                </c:pt>
                <c:pt idx="3148">
                  <c:v>1.9459533691406249E-2</c:v>
                </c:pt>
                <c:pt idx="3149">
                  <c:v>1.8411712646484377E-2</c:v>
                </c:pt>
                <c:pt idx="3150">
                  <c:v>2.185455322265625E-2</c:v>
                </c:pt>
                <c:pt idx="3151">
                  <c:v>2.5297393798828127E-2</c:v>
                </c:pt>
                <c:pt idx="3152">
                  <c:v>2.305206298828125E-2</c:v>
                </c:pt>
                <c:pt idx="3153">
                  <c:v>2.9638366699218752E-2</c:v>
                </c:pt>
                <c:pt idx="3154">
                  <c:v>1.8711090087890625E-2</c:v>
                </c:pt>
                <c:pt idx="3155">
                  <c:v>2.7692413330078127E-2</c:v>
                </c:pt>
                <c:pt idx="3156">
                  <c:v>2.8740234375E-2</c:v>
                </c:pt>
                <c:pt idx="3157">
                  <c:v>3.0087432861328128E-2</c:v>
                </c:pt>
                <c:pt idx="3158">
                  <c:v>2.7243347167968751E-2</c:v>
                </c:pt>
                <c:pt idx="3159">
                  <c:v>2.5297393798828127E-2</c:v>
                </c:pt>
                <c:pt idx="3160">
                  <c:v>2.8291168212890627E-2</c:v>
                </c:pt>
                <c:pt idx="3161">
                  <c:v>3.3081207275390628E-2</c:v>
                </c:pt>
                <c:pt idx="3162">
                  <c:v>2.5147705078125002E-2</c:v>
                </c:pt>
                <c:pt idx="3163">
                  <c:v>2.4099884033203126E-2</c:v>
                </c:pt>
                <c:pt idx="3164">
                  <c:v>3.0985565185546876E-2</c:v>
                </c:pt>
                <c:pt idx="3165">
                  <c:v>2.7393035888671875E-2</c:v>
                </c:pt>
                <c:pt idx="3166">
                  <c:v>2.6943969726562503E-2</c:v>
                </c:pt>
                <c:pt idx="3167">
                  <c:v>2.3501129150390626E-2</c:v>
                </c:pt>
                <c:pt idx="3168">
                  <c:v>1.7064514160156252E-2</c:v>
                </c:pt>
                <c:pt idx="3169">
                  <c:v>2.3351440429687502E-2</c:v>
                </c:pt>
                <c:pt idx="3170">
                  <c:v>2.9189300537109376E-2</c:v>
                </c:pt>
                <c:pt idx="3171">
                  <c:v>2.5896148681640627E-2</c:v>
                </c:pt>
                <c:pt idx="3172">
                  <c:v>1.7663269042968752E-2</c:v>
                </c:pt>
                <c:pt idx="3173">
                  <c:v>2.1555175781250002E-2</c:v>
                </c:pt>
                <c:pt idx="3174">
                  <c:v>2.8291168212890627E-2</c:v>
                </c:pt>
                <c:pt idx="3175">
                  <c:v>1.4070739746093752E-2</c:v>
                </c:pt>
                <c:pt idx="3176">
                  <c:v>2.1555175781250002E-2</c:v>
                </c:pt>
                <c:pt idx="3177">
                  <c:v>2.1106109619140626E-2</c:v>
                </c:pt>
                <c:pt idx="3178">
                  <c:v>1.9609222412109377E-2</c:v>
                </c:pt>
                <c:pt idx="3179">
                  <c:v>2.365081787109375E-2</c:v>
                </c:pt>
                <c:pt idx="3180">
                  <c:v>2.8440856933593751E-2</c:v>
                </c:pt>
                <c:pt idx="3181">
                  <c:v>3.0985565185546876E-2</c:v>
                </c:pt>
                <c:pt idx="3182">
                  <c:v>2.6494903564453127E-2</c:v>
                </c:pt>
                <c:pt idx="3183">
                  <c:v>1.9459533691406249E-2</c:v>
                </c:pt>
                <c:pt idx="3184">
                  <c:v>1.676513671875E-2</c:v>
                </c:pt>
                <c:pt idx="3185">
                  <c:v>1.9758911132812501E-2</c:v>
                </c:pt>
                <c:pt idx="3186">
                  <c:v>3.113525390625E-2</c:v>
                </c:pt>
                <c:pt idx="3187">
                  <c:v>2.7692413330078127E-2</c:v>
                </c:pt>
                <c:pt idx="3188">
                  <c:v>2.6345214843750003E-2</c:v>
                </c:pt>
                <c:pt idx="3189">
                  <c:v>2.0507354736328125E-2</c:v>
                </c:pt>
                <c:pt idx="3190">
                  <c:v>2.245330810546875E-2</c:v>
                </c:pt>
                <c:pt idx="3191">
                  <c:v>2.7842102050781251E-2</c:v>
                </c:pt>
                <c:pt idx="3192">
                  <c:v>1.9160156250000001E-2</c:v>
                </c:pt>
                <c:pt idx="3193">
                  <c:v>1.7663269042968752E-2</c:v>
                </c:pt>
                <c:pt idx="3194">
                  <c:v>1.9309844970703125E-2</c:v>
                </c:pt>
                <c:pt idx="3195">
                  <c:v>1.61663818359375E-2</c:v>
                </c:pt>
                <c:pt idx="3196">
                  <c:v>1.9459533691406249E-2</c:v>
                </c:pt>
                <c:pt idx="3197">
                  <c:v>2.2752685546875002E-2</c:v>
                </c:pt>
                <c:pt idx="3198">
                  <c:v>3.4727783203125001E-2</c:v>
                </c:pt>
                <c:pt idx="3199">
                  <c:v>2.4399261474609375E-2</c:v>
                </c:pt>
                <c:pt idx="3200">
                  <c:v>2.0207977294921877E-2</c:v>
                </c:pt>
                <c:pt idx="3201">
                  <c:v>2.6644592285156251E-2</c:v>
                </c:pt>
                <c:pt idx="3202">
                  <c:v>2.8590545654296876E-2</c:v>
                </c:pt>
                <c:pt idx="3203">
                  <c:v>3.2332763671875001E-2</c:v>
                </c:pt>
                <c:pt idx="3204">
                  <c:v>2.7842102050781251E-2</c:v>
                </c:pt>
                <c:pt idx="3205">
                  <c:v>2.7093658447265627E-2</c:v>
                </c:pt>
                <c:pt idx="3206">
                  <c:v>2.3351440429687502E-2</c:v>
                </c:pt>
                <c:pt idx="3207">
                  <c:v>1.8860778808593753E-2</c:v>
                </c:pt>
                <c:pt idx="3208">
                  <c:v>3.2931518554687504E-2</c:v>
                </c:pt>
                <c:pt idx="3209">
                  <c:v>1.5567626953125E-2</c:v>
                </c:pt>
                <c:pt idx="3210">
                  <c:v>3.8919067382812499E-2</c:v>
                </c:pt>
                <c:pt idx="3211">
                  <c:v>2.3950195312500002E-2</c:v>
                </c:pt>
                <c:pt idx="3212">
                  <c:v>2.9638366699218752E-2</c:v>
                </c:pt>
                <c:pt idx="3213">
                  <c:v>2.424957275390625E-2</c:v>
                </c:pt>
                <c:pt idx="3214">
                  <c:v>2.0956420898437501E-2</c:v>
                </c:pt>
                <c:pt idx="3215">
                  <c:v>1.5417938232421876E-2</c:v>
                </c:pt>
                <c:pt idx="3216">
                  <c:v>1.0178833007812501E-2</c:v>
                </c:pt>
                <c:pt idx="3217">
                  <c:v>2.9788055419921876E-2</c:v>
                </c:pt>
                <c:pt idx="3218">
                  <c:v>2.0956420898437501E-2</c:v>
                </c:pt>
                <c:pt idx="3219">
                  <c:v>2.93389892578125E-2</c:v>
                </c:pt>
                <c:pt idx="3220">
                  <c:v>2.2902374267578126E-2</c:v>
                </c:pt>
                <c:pt idx="3221">
                  <c:v>3.0087432861328128E-2</c:v>
                </c:pt>
                <c:pt idx="3222">
                  <c:v>2.2752685546875002E-2</c:v>
                </c:pt>
                <c:pt idx="3223">
                  <c:v>2.2153930664062502E-2</c:v>
                </c:pt>
                <c:pt idx="3224">
                  <c:v>2.2902374267578126E-2</c:v>
                </c:pt>
                <c:pt idx="3225">
                  <c:v>2.4848327636718751E-2</c:v>
                </c:pt>
                <c:pt idx="3226">
                  <c:v>2.2303619384765626E-2</c:v>
                </c:pt>
                <c:pt idx="3227">
                  <c:v>3.05364990234375E-2</c:v>
                </c:pt>
                <c:pt idx="3228">
                  <c:v>2.4099884033203126E-2</c:v>
                </c:pt>
                <c:pt idx="3229">
                  <c:v>2.8291168212890627E-2</c:v>
                </c:pt>
                <c:pt idx="3230">
                  <c:v>2.5896148681640627E-2</c:v>
                </c:pt>
                <c:pt idx="3231">
                  <c:v>2.4998016357421875E-2</c:v>
                </c:pt>
                <c:pt idx="3232">
                  <c:v>2.5896148681640627E-2</c:v>
                </c:pt>
                <c:pt idx="3233">
                  <c:v>2.1704864501953126E-2</c:v>
                </c:pt>
                <c:pt idx="3234">
                  <c:v>2.9638366699218752E-2</c:v>
                </c:pt>
                <c:pt idx="3235">
                  <c:v>2.0357666015625001E-2</c:v>
                </c:pt>
                <c:pt idx="3236">
                  <c:v>2.6794281005859375E-2</c:v>
                </c:pt>
                <c:pt idx="3237">
                  <c:v>1.9908599853515625E-2</c:v>
                </c:pt>
                <c:pt idx="3238">
                  <c:v>2.8889923095703127E-2</c:v>
                </c:pt>
                <c:pt idx="3239">
                  <c:v>3.05364990234375E-2</c:v>
                </c:pt>
                <c:pt idx="3240">
                  <c:v>1.9758911132812501E-2</c:v>
                </c:pt>
                <c:pt idx="3241">
                  <c:v>2.9488677978515627E-2</c:v>
                </c:pt>
                <c:pt idx="3242">
                  <c:v>2.7991790771484375E-2</c:v>
                </c:pt>
                <c:pt idx="3243">
                  <c:v>2.3501129150390626E-2</c:v>
                </c:pt>
                <c:pt idx="3244">
                  <c:v>2.1704864501953126E-2</c:v>
                </c:pt>
                <c:pt idx="3245">
                  <c:v>1.5867004394531252E-2</c:v>
                </c:pt>
                <c:pt idx="3246">
                  <c:v>2.5147705078125002E-2</c:v>
                </c:pt>
                <c:pt idx="3247">
                  <c:v>3.4129028320312504E-2</c:v>
                </c:pt>
                <c:pt idx="3248">
                  <c:v>3.2332763671875001E-2</c:v>
                </c:pt>
                <c:pt idx="3249">
                  <c:v>3.05364990234375E-2</c:v>
                </c:pt>
                <c:pt idx="3250">
                  <c:v>2.6195526123046875E-2</c:v>
                </c:pt>
                <c:pt idx="3251">
                  <c:v>2.3501129150390626E-2</c:v>
                </c:pt>
                <c:pt idx="3252">
                  <c:v>2.9638366699218752E-2</c:v>
                </c:pt>
                <c:pt idx="3253">
                  <c:v>1.9609222412109377E-2</c:v>
                </c:pt>
                <c:pt idx="3254">
                  <c:v>2.7692413330078127E-2</c:v>
                </c:pt>
                <c:pt idx="3255">
                  <c:v>2.4848327636718751E-2</c:v>
                </c:pt>
                <c:pt idx="3256">
                  <c:v>3.0686187744140628E-2</c:v>
                </c:pt>
                <c:pt idx="3257">
                  <c:v>3.4129028320312504E-2</c:v>
                </c:pt>
                <c:pt idx="3258">
                  <c:v>3.2632141113281249E-2</c:v>
                </c:pt>
                <c:pt idx="3259">
                  <c:v>3.4877471923828125E-2</c:v>
                </c:pt>
                <c:pt idx="3260">
                  <c:v>2.9788055419921876E-2</c:v>
                </c:pt>
                <c:pt idx="3261">
                  <c:v>1.9609222412109377E-2</c:v>
                </c:pt>
                <c:pt idx="3262">
                  <c:v>2.424957275390625E-2</c:v>
                </c:pt>
                <c:pt idx="3263">
                  <c:v>2.5746459960937502E-2</c:v>
                </c:pt>
                <c:pt idx="3264">
                  <c:v>2.5596771240234375E-2</c:v>
                </c:pt>
                <c:pt idx="3265">
                  <c:v>1.9459533691406249E-2</c:v>
                </c:pt>
                <c:pt idx="3266">
                  <c:v>2.2153930664062502E-2</c:v>
                </c:pt>
                <c:pt idx="3267">
                  <c:v>2.2902374267578126E-2</c:v>
                </c:pt>
                <c:pt idx="3268">
                  <c:v>2.424957275390625E-2</c:v>
                </c:pt>
                <c:pt idx="3269">
                  <c:v>2.9189300537109376E-2</c:v>
                </c:pt>
                <c:pt idx="3270">
                  <c:v>2.8291168212890627E-2</c:v>
                </c:pt>
                <c:pt idx="3271">
                  <c:v>2.4099884033203126E-2</c:v>
                </c:pt>
                <c:pt idx="3272">
                  <c:v>1.1226654052734375E-2</c:v>
                </c:pt>
                <c:pt idx="3273">
                  <c:v>1.7363891601562501E-2</c:v>
                </c:pt>
                <c:pt idx="3274">
                  <c:v>2.9039611816406252E-2</c:v>
                </c:pt>
                <c:pt idx="3275">
                  <c:v>3.4129028320312504E-2</c:v>
                </c:pt>
                <c:pt idx="3276">
                  <c:v>3.3530273437500001E-2</c:v>
                </c:pt>
                <c:pt idx="3277">
                  <c:v>2.6794281005859375E-2</c:v>
                </c:pt>
                <c:pt idx="3278">
                  <c:v>2.3800506591796878E-2</c:v>
                </c:pt>
                <c:pt idx="3279">
                  <c:v>1.6914825439453125E-2</c:v>
                </c:pt>
                <c:pt idx="3280">
                  <c:v>2.1106109619140626E-2</c:v>
                </c:pt>
                <c:pt idx="3281">
                  <c:v>1.7962646484375001E-2</c:v>
                </c:pt>
                <c:pt idx="3282">
                  <c:v>2.185455322265625E-2</c:v>
                </c:pt>
                <c:pt idx="3283">
                  <c:v>2.3501129150390626E-2</c:v>
                </c:pt>
                <c:pt idx="3284">
                  <c:v>2.0806732177734377E-2</c:v>
                </c:pt>
                <c:pt idx="3285">
                  <c:v>2.7842102050781251E-2</c:v>
                </c:pt>
                <c:pt idx="3286">
                  <c:v>1.6615447998046876E-2</c:v>
                </c:pt>
                <c:pt idx="3287">
                  <c:v>2.4698638916015626E-2</c:v>
                </c:pt>
                <c:pt idx="3288">
                  <c:v>2.2752685546875002E-2</c:v>
                </c:pt>
                <c:pt idx="3289">
                  <c:v>2.424957275390625E-2</c:v>
                </c:pt>
                <c:pt idx="3290">
                  <c:v>2.6794281005859375E-2</c:v>
                </c:pt>
                <c:pt idx="3291">
                  <c:v>2.7842102050781251E-2</c:v>
                </c:pt>
                <c:pt idx="3292">
                  <c:v>1.9309844970703125E-2</c:v>
                </c:pt>
                <c:pt idx="3293">
                  <c:v>3.1883697509765628E-2</c:v>
                </c:pt>
                <c:pt idx="3294">
                  <c:v>1.9758911132812501E-2</c:v>
                </c:pt>
                <c:pt idx="3295">
                  <c:v>2.1704864501953126E-2</c:v>
                </c:pt>
                <c:pt idx="3296">
                  <c:v>3.158432006835938E-2</c:v>
                </c:pt>
                <c:pt idx="3297">
                  <c:v>2.9638366699218752E-2</c:v>
                </c:pt>
                <c:pt idx="3298">
                  <c:v>2.9189300537109376E-2</c:v>
                </c:pt>
                <c:pt idx="3299">
                  <c:v>1.5417938232421876E-2</c:v>
                </c:pt>
                <c:pt idx="3300">
                  <c:v>1.9160156250000001E-2</c:v>
                </c:pt>
                <c:pt idx="3301">
                  <c:v>2.9638366699218752E-2</c:v>
                </c:pt>
                <c:pt idx="3302">
                  <c:v>3.6374359130859374E-2</c:v>
                </c:pt>
                <c:pt idx="3303">
                  <c:v>2.4399261474609375E-2</c:v>
                </c:pt>
                <c:pt idx="3304">
                  <c:v>2.0806732177734377E-2</c:v>
                </c:pt>
                <c:pt idx="3305">
                  <c:v>2.4848327636718751E-2</c:v>
                </c:pt>
                <c:pt idx="3306">
                  <c:v>2.8590545654296876E-2</c:v>
                </c:pt>
                <c:pt idx="3307">
                  <c:v>1.6615447998046876E-2</c:v>
                </c:pt>
                <c:pt idx="3308">
                  <c:v>2.3501129150390626E-2</c:v>
                </c:pt>
                <c:pt idx="3309">
                  <c:v>3.3679962158203125E-2</c:v>
                </c:pt>
                <c:pt idx="3310">
                  <c:v>3.4578094482421877E-2</c:v>
                </c:pt>
                <c:pt idx="3311">
                  <c:v>2.6794281005859375E-2</c:v>
                </c:pt>
                <c:pt idx="3312">
                  <c:v>3.5176849365234374E-2</c:v>
                </c:pt>
                <c:pt idx="3313">
                  <c:v>2.6195526123046875E-2</c:v>
                </c:pt>
                <c:pt idx="3314">
                  <c:v>2.2153930664062502E-2</c:v>
                </c:pt>
                <c:pt idx="3315">
                  <c:v>2.4399261474609375E-2</c:v>
                </c:pt>
                <c:pt idx="3316">
                  <c:v>3.113525390625E-2</c:v>
                </c:pt>
                <c:pt idx="3317">
                  <c:v>2.6195526123046875E-2</c:v>
                </c:pt>
                <c:pt idx="3318">
                  <c:v>2.1405487060546877E-2</c:v>
                </c:pt>
                <c:pt idx="3319">
                  <c:v>1.6465759277343752E-2</c:v>
                </c:pt>
                <c:pt idx="3320">
                  <c:v>1.8411712646484377E-2</c:v>
                </c:pt>
                <c:pt idx="3321">
                  <c:v>2.8291168212890627E-2</c:v>
                </c:pt>
                <c:pt idx="3322">
                  <c:v>2.5896148681640627E-2</c:v>
                </c:pt>
                <c:pt idx="3323">
                  <c:v>2.93389892578125E-2</c:v>
                </c:pt>
                <c:pt idx="3324">
                  <c:v>3.3979339599609373E-2</c:v>
                </c:pt>
                <c:pt idx="3325">
                  <c:v>2.8740234375E-2</c:v>
                </c:pt>
                <c:pt idx="3326">
                  <c:v>1.8860778808593753E-2</c:v>
                </c:pt>
                <c:pt idx="3327">
                  <c:v>1.466949462890625E-2</c:v>
                </c:pt>
                <c:pt idx="3328">
                  <c:v>2.5746459960937502E-2</c:v>
                </c:pt>
                <c:pt idx="3329">
                  <c:v>2.5297393798828127E-2</c:v>
                </c:pt>
                <c:pt idx="3330">
                  <c:v>1.9758911132812501E-2</c:v>
                </c:pt>
                <c:pt idx="3331">
                  <c:v>2.1555175781250002E-2</c:v>
                </c:pt>
                <c:pt idx="3332">
                  <c:v>3.4428405761718753E-2</c:v>
                </c:pt>
                <c:pt idx="3333">
                  <c:v>2.7991790771484375E-2</c:v>
                </c:pt>
                <c:pt idx="3334">
                  <c:v>2.6045837402343751E-2</c:v>
                </c:pt>
                <c:pt idx="3335">
                  <c:v>1.9758911132812501E-2</c:v>
                </c:pt>
                <c:pt idx="3336">
                  <c:v>1.8411712646484377E-2</c:v>
                </c:pt>
                <c:pt idx="3337">
                  <c:v>2.8291168212890627E-2</c:v>
                </c:pt>
                <c:pt idx="3338">
                  <c:v>2.9937744140625E-2</c:v>
                </c:pt>
                <c:pt idx="3339">
                  <c:v>2.2752685546875002E-2</c:v>
                </c:pt>
                <c:pt idx="3340">
                  <c:v>2.7243347167968751E-2</c:v>
                </c:pt>
                <c:pt idx="3341">
                  <c:v>2.0507354736328125E-2</c:v>
                </c:pt>
                <c:pt idx="3342">
                  <c:v>2.3201751708984378E-2</c:v>
                </c:pt>
                <c:pt idx="3343">
                  <c:v>3.3380584716796877E-2</c:v>
                </c:pt>
                <c:pt idx="3344">
                  <c:v>2.3950195312500002E-2</c:v>
                </c:pt>
                <c:pt idx="3345">
                  <c:v>2.305206298828125E-2</c:v>
                </c:pt>
                <c:pt idx="3346">
                  <c:v>2.6794281005859375E-2</c:v>
                </c:pt>
                <c:pt idx="3347">
                  <c:v>2.9039611816406252E-2</c:v>
                </c:pt>
                <c:pt idx="3348">
                  <c:v>1.3921051025390626E-2</c:v>
                </c:pt>
                <c:pt idx="3349">
                  <c:v>1.8262023925781252E-2</c:v>
                </c:pt>
                <c:pt idx="3350">
                  <c:v>2.9638366699218752E-2</c:v>
                </c:pt>
                <c:pt idx="3351">
                  <c:v>3.0835876464843752E-2</c:v>
                </c:pt>
                <c:pt idx="3352">
                  <c:v>3.4129028320312504E-2</c:v>
                </c:pt>
                <c:pt idx="3353">
                  <c:v>2.0806732177734377E-2</c:v>
                </c:pt>
                <c:pt idx="3354">
                  <c:v>2.4099884033203126E-2</c:v>
                </c:pt>
                <c:pt idx="3355">
                  <c:v>2.4998016357421875E-2</c:v>
                </c:pt>
                <c:pt idx="3356">
                  <c:v>1.8711090087890625E-2</c:v>
                </c:pt>
                <c:pt idx="3357">
                  <c:v>2.8889923095703127E-2</c:v>
                </c:pt>
                <c:pt idx="3358">
                  <c:v>2.0956420898437501E-2</c:v>
                </c:pt>
                <c:pt idx="3359">
                  <c:v>1.6316070556640624E-2</c:v>
                </c:pt>
                <c:pt idx="3360">
                  <c:v>2.3950195312500002E-2</c:v>
                </c:pt>
                <c:pt idx="3361">
                  <c:v>2.2902374267578126E-2</c:v>
                </c:pt>
                <c:pt idx="3362">
                  <c:v>2.2153930664062502E-2</c:v>
                </c:pt>
                <c:pt idx="3363">
                  <c:v>2.9039611816406252E-2</c:v>
                </c:pt>
                <c:pt idx="3364">
                  <c:v>2.305206298828125E-2</c:v>
                </c:pt>
                <c:pt idx="3365">
                  <c:v>2.065704345703125E-2</c:v>
                </c:pt>
                <c:pt idx="3366">
                  <c:v>2.3201751708984378E-2</c:v>
                </c:pt>
                <c:pt idx="3367">
                  <c:v>2.6943969726562503E-2</c:v>
                </c:pt>
                <c:pt idx="3368">
                  <c:v>2.9039611816406252E-2</c:v>
                </c:pt>
                <c:pt idx="3369">
                  <c:v>2.7842102050781251E-2</c:v>
                </c:pt>
                <c:pt idx="3370">
                  <c:v>2.2752685546875002E-2</c:v>
                </c:pt>
                <c:pt idx="3371">
                  <c:v>2.7542724609375003E-2</c:v>
                </c:pt>
                <c:pt idx="3372">
                  <c:v>2.3950195312500002E-2</c:v>
                </c:pt>
                <c:pt idx="3373">
                  <c:v>2.424957275390625E-2</c:v>
                </c:pt>
                <c:pt idx="3374">
                  <c:v>2.6345214843750003E-2</c:v>
                </c:pt>
                <c:pt idx="3375">
                  <c:v>2.2602996826171878E-2</c:v>
                </c:pt>
                <c:pt idx="3376">
                  <c:v>3.113525390625E-2</c:v>
                </c:pt>
                <c:pt idx="3377">
                  <c:v>2.8740234375E-2</c:v>
                </c:pt>
                <c:pt idx="3378">
                  <c:v>3.0686187744140628E-2</c:v>
                </c:pt>
                <c:pt idx="3379">
                  <c:v>2.1405487060546877E-2</c:v>
                </c:pt>
                <c:pt idx="3380">
                  <c:v>2.4548950195312502E-2</c:v>
                </c:pt>
                <c:pt idx="3381">
                  <c:v>2.9488677978515627E-2</c:v>
                </c:pt>
                <c:pt idx="3382">
                  <c:v>2.9488677978515627E-2</c:v>
                </c:pt>
                <c:pt idx="3383">
                  <c:v>2.1106109619140626E-2</c:v>
                </c:pt>
                <c:pt idx="3384">
                  <c:v>2.4848327636718751E-2</c:v>
                </c:pt>
                <c:pt idx="3385">
                  <c:v>2.2902374267578126E-2</c:v>
                </c:pt>
                <c:pt idx="3386">
                  <c:v>1.8561401367187501E-2</c:v>
                </c:pt>
                <c:pt idx="3387">
                  <c:v>1.6615447998046876E-2</c:v>
                </c:pt>
                <c:pt idx="3388">
                  <c:v>2.185455322265625E-2</c:v>
                </c:pt>
                <c:pt idx="3389">
                  <c:v>1.9309844970703125E-2</c:v>
                </c:pt>
                <c:pt idx="3390">
                  <c:v>3.4578094482421877E-2</c:v>
                </c:pt>
                <c:pt idx="3391">
                  <c:v>3.158432006835938E-2</c:v>
                </c:pt>
                <c:pt idx="3392">
                  <c:v>1.5567626953125E-2</c:v>
                </c:pt>
                <c:pt idx="3393">
                  <c:v>1.7812957763671877E-2</c:v>
                </c:pt>
                <c:pt idx="3394">
                  <c:v>2.8889923095703127E-2</c:v>
                </c:pt>
                <c:pt idx="3395">
                  <c:v>2.6794281005859375E-2</c:v>
                </c:pt>
                <c:pt idx="3396">
                  <c:v>1.9459533691406249E-2</c:v>
                </c:pt>
                <c:pt idx="3397">
                  <c:v>2.6943969726562503E-2</c:v>
                </c:pt>
                <c:pt idx="3398">
                  <c:v>2.2602996826171878E-2</c:v>
                </c:pt>
                <c:pt idx="3399">
                  <c:v>2.7842102050781251E-2</c:v>
                </c:pt>
                <c:pt idx="3400">
                  <c:v>2.1405487060546877E-2</c:v>
                </c:pt>
                <c:pt idx="3401">
                  <c:v>1.676513671875E-2</c:v>
                </c:pt>
                <c:pt idx="3402">
                  <c:v>2.424957275390625E-2</c:v>
                </c:pt>
                <c:pt idx="3403">
                  <c:v>2.6644592285156251E-2</c:v>
                </c:pt>
                <c:pt idx="3404">
                  <c:v>2.2902374267578126E-2</c:v>
                </c:pt>
                <c:pt idx="3405">
                  <c:v>2.3351440429687502E-2</c:v>
                </c:pt>
                <c:pt idx="3406">
                  <c:v>1.9459533691406249E-2</c:v>
                </c:pt>
                <c:pt idx="3407">
                  <c:v>2.2004241943359377E-2</c:v>
                </c:pt>
                <c:pt idx="3408">
                  <c:v>3.0386810302734376E-2</c:v>
                </c:pt>
                <c:pt idx="3409">
                  <c:v>2.305206298828125E-2</c:v>
                </c:pt>
                <c:pt idx="3410">
                  <c:v>2.4698638916015626E-2</c:v>
                </c:pt>
                <c:pt idx="3411">
                  <c:v>2.3201751708984378E-2</c:v>
                </c:pt>
                <c:pt idx="3412">
                  <c:v>3.0087432861328128E-2</c:v>
                </c:pt>
                <c:pt idx="3413">
                  <c:v>2.7991790771484375E-2</c:v>
                </c:pt>
                <c:pt idx="3414">
                  <c:v>2.7991790771484375E-2</c:v>
                </c:pt>
                <c:pt idx="3415">
                  <c:v>2.4998016357421875E-2</c:v>
                </c:pt>
                <c:pt idx="3416">
                  <c:v>2.6195526123046875E-2</c:v>
                </c:pt>
                <c:pt idx="3417">
                  <c:v>2.3201751708984378E-2</c:v>
                </c:pt>
                <c:pt idx="3418">
                  <c:v>3.2632141113281249E-2</c:v>
                </c:pt>
                <c:pt idx="3419">
                  <c:v>2.4548950195312502E-2</c:v>
                </c:pt>
                <c:pt idx="3420">
                  <c:v>2.4099884033203126E-2</c:v>
                </c:pt>
                <c:pt idx="3421">
                  <c:v>2.9638366699218752E-2</c:v>
                </c:pt>
                <c:pt idx="3422">
                  <c:v>2.5746459960937502E-2</c:v>
                </c:pt>
                <c:pt idx="3423">
                  <c:v>2.125579833984375E-2</c:v>
                </c:pt>
                <c:pt idx="3424">
                  <c:v>1.9160156250000001E-2</c:v>
                </c:pt>
                <c:pt idx="3425">
                  <c:v>2.9638366699218752E-2</c:v>
                </c:pt>
                <c:pt idx="3426">
                  <c:v>2.9937744140625E-2</c:v>
                </c:pt>
                <c:pt idx="3427">
                  <c:v>2.9788055419921876E-2</c:v>
                </c:pt>
                <c:pt idx="3428">
                  <c:v>2.6494903564453127E-2</c:v>
                </c:pt>
                <c:pt idx="3429">
                  <c:v>2.6494903564453127E-2</c:v>
                </c:pt>
                <c:pt idx="3430">
                  <c:v>2.2602996826171878E-2</c:v>
                </c:pt>
                <c:pt idx="3431">
                  <c:v>2.3501129150390626E-2</c:v>
                </c:pt>
                <c:pt idx="3432">
                  <c:v>2.8440856933593751E-2</c:v>
                </c:pt>
                <c:pt idx="3433">
                  <c:v>2.5596771240234375E-2</c:v>
                </c:pt>
                <c:pt idx="3434">
                  <c:v>1.1675720214843751E-2</c:v>
                </c:pt>
                <c:pt idx="3435">
                  <c:v>1.9758911132812501E-2</c:v>
                </c:pt>
                <c:pt idx="3436">
                  <c:v>2.5896148681640627E-2</c:v>
                </c:pt>
                <c:pt idx="3437">
                  <c:v>2.8889923095703127E-2</c:v>
                </c:pt>
                <c:pt idx="3438">
                  <c:v>3.1434631347656249E-2</c:v>
                </c:pt>
                <c:pt idx="3439">
                  <c:v>2.6195526123046875E-2</c:v>
                </c:pt>
                <c:pt idx="3440">
                  <c:v>1.6316070556640624E-2</c:v>
                </c:pt>
                <c:pt idx="3441">
                  <c:v>2.3501129150390626E-2</c:v>
                </c:pt>
                <c:pt idx="3442">
                  <c:v>3.3829650878906249E-2</c:v>
                </c:pt>
                <c:pt idx="3443">
                  <c:v>2.1405487060546877E-2</c:v>
                </c:pt>
                <c:pt idx="3444">
                  <c:v>2.7393035888671875E-2</c:v>
                </c:pt>
                <c:pt idx="3445">
                  <c:v>0.41239242553710942</c:v>
                </c:pt>
                <c:pt idx="3446">
                  <c:v>2.1833596801757813</c:v>
                </c:pt>
                <c:pt idx="3447">
                  <c:v>2.1730311584472659</c:v>
                </c:pt>
                <c:pt idx="3448">
                  <c:v>1.9339782714843752</c:v>
                </c:pt>
                <c:pt idx="3449">
                  <c:v>1.7922230529785157</c:v>
                </c:pt>
                <c:pt idx="3450">
                  <c:v>1.6862434387207033</c:v>
                </c:pt>
                <c:pt idx="3451">
                  <c:v>1.6540603637695313</c:v>
                </c:pt>
                <c:pt idx="3452">
                  <c:v>1.5482304382324219</c:v>
                </c:pt>
                <c:pt idx="3453">
                  <c:v>1.2725038146972656</c:v>
                </c:pt>
                <c:pt idx="3454">
                  <c:v>0.85083068847656251</c:v>
                </c:pt>
                <c:pt idx="3455">
                  <c:v>0.65788192749023444</c:v>
                </c:pt>
                <c:pt idx="3456">
                  <c:v>0.40131546020507813</c:v>
                </c:pt>
                <c:pt idx="3457">
                  <c:v>0.17004638671875</c:v>
                </c:pt>
                <c:pt idx="3458">
                  <c:v>0.19624191284179687</c:v>
                </c:pt>
                <c:pt idx="3459">
                  <c:v>0.20941452026367188</c:v>
                </c:pt>
                <c:pt idx="3460">
                  <c:v>6.2270507812500001E-2</c:v>
                </c:pt>
                <c:pt idx="3461">
                  <c:v>-0.46897476196289067</c:v>
                </c:pt>
                <c:pt idx="3462">
                  <c:v>-0.7933502197265625</c:v>
                </c:pt>
                <c:pt idx="3463">
                  <c:v>-0.99587905883789063</c:v>
                </c:pt>
                <c:pt idx="3464">
                  <c:v>-0.97582077026367198</c:v>
                </c:pt>
                <c:pt idx="3465">
                  <c:v>-1.1520043945312501</c:v>
                </c:pt>
                <c:pt idx="3466">
                  <c:v>-1.1801458740234376</c:v>
                </c:pt>
                <c:pt idx="3467">
                  <c:v>-0.96279785156250008</c:v>
                </c:pt>
                <c:pt idx="3468">
                  <c:v>-1.2064910888671876</c:v>
                </c:pt>
                <c:pt idx="3469">
                  <c:v>-1.4165043640136719</c:v>
                </c:pt>
                <c:pt idx="3470">
                  <c:v>-1.464404754638672</c:v>
                </c:pt>
                <c:pt idx="3471">
                  <c:v>-1.5147001647949219</c:v>
                </c:pt>
                <c:pt idx="3472">
                  <c:v>-1.478924560546875</c:v>
                </c:pt>
                <c:pt idx="3473">
                  <c:v>-1.3692027282714845</c:v>
                </c:pt>
                <c:pt idx="3474">
                  <c:v>-1.2499008178710938</c:v>
                </c:pt>
                <c:pt idx="3475">
                  <c:v>-0.27318191528320313</c:v>
                </c:pt>
                <c:pt idx="3476">
                  <c:v>0.12109817504882812</c:v>
                </c:pt>
                <c:pt idx="3477">
                  <c:v>3.89190673828125E-3</c:v>
                </c:pt>
                <c:pt idx="3478">
                  <c:v>3.4578094482421877E-2</c:v>
                </c:pt>
                <c:pt idx="3479">
                  <c:v>2.305206298828125E-2</c:v>
                </c:pt>
                <c:pt idx="3480">
                  <c:v>3.0835876464843752E-2</c:v>
                </c:pt>
                <c:pt idx="3481">
                  <c:v>2.1106109619140626E-2</c:v>
                </c:pt>
                <c:pt idx="3482">
                  <c:v>1.43701171875E-2</c:v>
                </c:pt>
                <c:pt idx="3483">
                  <c:v>3.1883697509765628E-2</c:v>
                </c:pt>
                <c:pt idx="3484">
                  <c:v>3.5476226806640629E-2</c:v>
                </c:pt>
                <c:pt idx="3485">
                  <c:v>2.6494903564453127E-2</c:v>
                </c:pt>
                <c:pt idx="3486">
                  <c:v>1.9459533691406249E-2</c:v>
                </c:pt>
                <c:pt idx="3487">
                  <c:v>1.8860778808593753E-2</c:v>
                </c:pt>
                <c:pt idx="3488">
                  <c:v>1.8112335205078125E-2</c:v>
                </c:pt>
                <c:pt idx="3489">
                  <c:v>3.1883697509765628E-2</c:v>
                </c:pt>
                <c:pt idx="3490">
                  <c:v>2.9039611816406252E-2</c:v>
                </c:pt>
                <c:pt idx="3491">
                  <c:v>1.9609222412109377E-2</c:v>
                </c:pt>
                <c:pt idx="3492">
                  <c:v>2.3351440429687502E-2</c:v>
                </c:pt>
                <c:pt idx="3493">
                  <c:v>2.6494903564453127E-2</c:v>
                </c:pt>
                <c:pt idx="3494">
                  <c:v>2.7393035888671875E-2</c:v>
                </c:pt>
                <c:pt idx="3495">
                  <c:v>3.0237121582031252E-2</c:v>
                </c:pt>
                <c:pt idx="3496">
                  <c:v>2.2303619384765626E-2</c:v>
                </c:pt>
                <c:pt idx="3497">
                  <c:v>2.8590545654296876E-2</c:v>
                </c:pt>
                <c:pt idx="3498">
                  <c:v>2.7393035888671875E-2</c:v>
                </c:pt>
                <c:pt idx="3499">
                  <c:v>1.9609222412109377E-2</c:v>
                </c:pt>
                <c:pt idx="3500">
                  <c:v>2.5447082519531251E-2</c:v>
                </c:pt>
                <c:pt idx="3501">
                  <c:v>2.3501129150390626E-2</c:v>
                </c:pt>
                <c:pt idx="3502">
                  <c:v>2.5746459960937502E-2</c:v>
                </c:pt>
                <c:pt idx="3503">
                  <c:v>2.424957275390625E-2</c:v>
                </c:pt>
                <c:pt idx="3504">
                  <c:v>2.125579833984375E-2</c:v>
                </c:pt>
                <c:pt idx="3505">
                  <c:v>2.7093658447265627E-2</c:v>
                </c:pt>
                <c:pt idx="3506">
                  <c:v>3.3081207275390628E-2</c:v>
                </c:pt>
                <c:pt idx="3507">
                  <c:v>3.8919067382812499E-2</c:v>
                </c:pt>
                <c:pt idx="3508">
                  <c:v>2.5596771240234375E-2</c:v>
                </c:pt>
                <c:pt idx="3509">
                  <c:v>2.3201751708984378E-2</c:v>
                </c:pt>
                <c:pt idx="3510">
                  <c:v>2.5147705078125002E-2</c:v>
                </c:pt>
                <c:pt idx="3511">
                  <c:v>2.2602996826171878E-2</c:v>
                </c:pt>
                <c:pt idx="3512">
                  <c:v>2.2902374267578126E-2</c:v>
                </c:pt>
                <c:pt idx="3513">
                  <c:v>2.1555175781250002E-2</c:v>
                </c:pt>
                <c:pt idx="3514">
                  <c:v>2.2004241943359377E-2</c:v>
                </c:pt>
                <c:pt idx="3515">
                  <c:v>3.3081207275390628E-2</c:v>
                </c:pt>
                <c:pt idx="3516">
                  <c:v>3.1284942626953124E-2</c:v>
                </c:pt>
                <c:pt idx="3517">
                  <c:v>3.3230895996093752E-2</c:v>
                </c:pt>
                <c:pt idx="3518">
                  <c:v>2.9189300537109376E-2</c:v>
                </c:pt>
                <c:pt idx="3519">
                  <c:v>2.424957275390625E-2</c:v>
                </c:pt>
                <c:pt idx="3520">
                  <c:v>2.424957275390625E-2</c:v>
                </c:pt>
                <c:pt idx="3521">
                  <c:v>2.8590545654296876E-2</c:v>
                </c:pt>
                <c:pt idx="3522">
                  <c:v>2.4998016357421875E-2</c:v>
                </c:pt>
                <c:pt idx="3523">
                  <c:v>2.1704864501953126E-2</c:v>
                </c:pt>
                <c:pt idx="3524">
                  <c:v>2.0956420898437501E-2</c:v>
                </c:pt>
                <c:pt idx="3525">
                  <c:v>2.2752685546875002E-2</c:v>
                </c:pt>
                <c:pt idx="3526">
                  <c:v>2.4848327636718751E-2</c:v>
                </c:pt>
                <c:pt idx="3527">
                  <c:v>3.2033386230468752E-2</c:v>
                </c:pt>
                <c:pt idx="3528">
                  <c:v>2.8440856933593751E-2</c:v>
                </c:pt>
                <c:pt idx="3529">
                  <c:v>2.5896148681640627E-2</c:v>
                </c:pt>
                <c:pt idx="3530">
                  <c:v>2.4099884033203126E-2</c:v>
                </c:pt>
                <c:pt idx="3531">
                  <c:v>2.8141479492187503E-2</c:v>
                </c:pt>
                <c:pt idx="3532">
                  <c:v>3.1284942626953124E-2</c:v>
                </c:pt>
                <c:pt idx="3533">
                  <c:v>2.4399261474609375E-2</c:v>
                </c:pt>
                <c:pt idx="3534">
                  <c:v>2.3800506591796878E-2</c:v>
                </c:pt>
                <c:pt idx="3535">
                  <c:v>3.278182983398438E-2</c:v>
                </c:pt>
                <c:pt idx="3536">
                  <c:v>2.6345214843750003E-2</c:v>
                </c:pt>
                <c:pt idx="3537">
                  <c:v>2.8590545654296876E-2</c:v>
                </c:pt>
                <c:pt idx="3538">
                  <c:v>2.4099884033203126E-2</c:v>
                </c:pt>
                <c:pt idx="3539">
                  <c:v>1.4819183349609376E-2</c:v>
                </c:pt>
                <c:pt idx="3540">
                  <c:v>2.7991790771484375E-2</c:v>
                </c:pt>
                <c:pt idx="3541">
                  <c:v>3.3081207275390628E-2</c:v>
                </c:pt>
                <c:pt idx="3542">
                  <c:v>3.8170623779296878E-2</c:v>
                </c:pt>
                <c:pt idx="3543">
                  <c:v>2.9638366699218752E-2</c:v>
                </c:pt>
                <c:pt idx="3544">
                  <c:v>3.3230895996093752E-2</c:v>
                </c:pt>
                <c:pt idx="3545">
                  <c:v>3.278182983398438E-2</c:v>
                </c:pt>
                <c:pt idx="3546">
                  <c:v>1.4220428466796876E-2</c:v>
                </c:pt>
                <c:pt idx="3547">
                  <c:v>2.7393035888671875E-2</c:v>
                </c:pt>
                <c:pt idx="3548">
                  <c:v>2.125579833984375E-2</c:v>
                </c:pt>
                <c:pt idx="3549">
                  <c:v>2.065704345703125E-2</c:v>
                </c:pt>
                <c:pt idx="3550">
                  <c:v>3.6973114013671877E-2</c:v>
                </c:pt>
                <c:pt idx="3551">
                  <c:v>2.93389892578125E-2</c:v>
                </c:pt>
                <c:pt idx="3552">
                  <c:v>4.1314086914062499E-2</c:v>
                </c:pt>
                <c:pt idx="3553">
                  <c:v>3.0985565185546876E-2</c:v>
                </c:pt>
                <c:pt idx="3554">
                  <c:v>2.6045837402343751E-2</c:v>
                </c:pt>
                <c:pt idx="3555">
                  <c:v>3.0087432861328128E-2</c:v>
                </c:pt>
                <c:pt idx="3556">
                  <c:v>3.7871246337890629E-2</c:v>
                </c:pt>
                <c:pt idx="3557">
                  <c:v>3.7122802734375002E-2</c:v>
                </c:pt>
                <c:pt idx="3558">
                  <c:v>3.2332763671875001E-2</c:v>
                </c:pt>
                <c:pt idx="3559">
                  <c:v>3.742218017578125E-2</c:v>
                </c:pt>
                <c:pt idx="3560">
                  <c:v>4.2661285400390631E-2</c:v>
                </c:pt>
                <c:pt idx="3561">
                  <c:v>2.7842102050781251E-2</c:v>
                </c:pt>
                <c:pt idx="3562">
                  <c:v>2.6195526123046875E-2</c:v>
                </c:pt>
                <c:pt idx="3563">
                  <c:v>2.3800506591796878E-2</c:v>
                </c:pt>
                <c:pt idx="3564">
                  <c:v>3.6524047851562505E-2</c:v>
                </c:pt>
                <c:pt idx="3565">
                  <c:v>3.9218444824218754E-2</c:v>
                </c:pt>
                <c:pt idx="3566">
                  <c:v>3.2482452392578125E-2</c:v>
                </c:pt>
                <c:pt idx="3567">
                  <c:v>2.2902374267578126E-2</c:v>
                </c:pt>
                <c:pt idx="3568">
                  <c:v>2.4698638916015626E-2</c:v>
                </c:pt>
                <c:pt idx="3569">
                  <c:v>3.8170623779296878E-2</c:v>
                </c:pt>
                <c:pt idx="3570">
                  <c:v>2.6794281005859375E-2</c:v>
                </c:pt>
                <c:pt idx="3571">
                  <c:v>3.4578094482421877E-2</c:v>
                </c:pt>
                <c:pt idx="3572">
                  <c:v>4.1164398193359375E-2</c:v>
                </c:pt>
                <c:pt idx="3573">
                  <c:v>2.7542724609375003E-2</c:v>
                </c:pt>
                <c:pt idx="3574">
                  <c:v>2.4099884033203126E-2</c:v>
                </c:pt>
                <c:pt idx="3575">
                  <c:v>2.6195526123046875E-2</c:v>
                </c:pt>
                <c:pt idx="3576">
                  <c:v>3.1434631347656249E-2</c:v>
                </c:pt>
                <c:pt idx="3577">
                  <c:v>2.9937744140625E-2</c:v>
                </c:pt>
                <c:pt idx="3578">
                  <c:v>2.8740234375E-2</c:v>
                </c:pt>
                <c:pt idx="3579">
                  <c:v>2.7093658447265627E-2</c:v>
                </c:pt>
                <c:pt idx="3580">
                  <c:v>2.5297393798828127E-2</c:v>
                </c:pt>
                <c:pt idx="3581">
                  <c:v>2.8590545654296876E-2</c:v>
                </c:pt>
                <c:pt idx="3582">
                  <c:v>3.5027160644531249E-2</c:v>
                </c:pt>
                <c:pt idx="3583">
                  <c:v>4.0715332031250002E-2</c:v>
                </c:pt>
                <c:pt idx="3584">
                  <c:v>2.5896148681640627E-2</c:v>
                </c:pt>
                <c:pt idx="3585">
                  <c:v>3.4129028320312504E-2</c:v>
                </c:pt>
                <c:pt idx="3586">
                  <c:v>3.3679962158203125E-2</c:v>
                </c:pt>
                <c:pt idx="3587">
                  <c:v>2.4998016357421875E-2</c:v>
                </c:pt>
                <c:pt idx="3588">
                  <c:v>3.0835876464843752E-2</c:v>
                </c:pt>
                <c:pt idx="3589">
                  <c:v>3.3829650878906249E-2</c:v>
                </c:pt>
                <c:pt idx="3590">
                  <c:v>2.4698638916015626E-2</c:v>
                </c:pt>
                <c:pt idx="3591">
                  <c:v>3.6374359130859374E-2</c:v>
                </c:pt>
                <c:pt idx="3592">
                  <c:v>3.4428405761718753E-2</c:v>
                </c:pt>
                <c:pt idx="3593">
                  <c:v>3.1883697509765628E-2</c:v>
                </c:pt>
                <c:pt idx="3594">
                  <c:v>2.2752685546875002E-2</c:v>
                </c:pt>
                <c:pt idx="3595">
                  <c:v>3.3081207275390628E-2</c:v>
                </c:pt>
                <c:pt idx="3596">
                  <c:v>2.7093658447265627E-2</c:v>
                </c:pt>
                <c:pt idx="3597">
                  <c:v>3.113525390625E-2</c:v>
                </c:pt>
                <c:pt idx="3598">
                  <c:v>2.3201751708984378E-2</c:v>
                </c:pt>
                <c:pt idx="3599">
                  <c:v>3.1734008789062504E-2</c:v>
                </c:pt>
                <c:pt idx="3600">
                  <c:v>2.3800506591796878E-2</c:v>
                </c:pt>
                <c:pt idx="3601">
                  <c:v>3.2931518554687504E-2</c:v>
                </c:pt>
                <c:pt idx="3602">
                  <c:v>3.5326538085937505E-2</c:v>
                </c:pt>
                <c:pt idx="3603">
                  <c:v>2.3950195312500002E-2</c:v>
                </c:pt>
                <c:pt idx="3604">
                  <c:v>2.3201751708984378E-2</c:v>
                </c:pt>
                <c:pt idx="3605">
                  <c:v>2.7692413330078127E-2</c:v>
                </c:pt>
                <c:pt idx="3606">
                  <c:v>3.3979339599609373E-2</c:v>
                </c:pt>
                <c:pt idx="3607">
                  <c:v>3.6524047851562505E-2</c:v>
                </c:pt>
                <c:pt idx="3608">
                  <c:v>3.5027160644531249E-2</c:v>
                </c:pt>
                <c:pt idx="3609">
                  <c:v>3.4428405761718753E-2</c:v>
                </c:pt>
                <c:pt idx="3610">
                  <c:v>3.6524047851562505E-2</c:v>
                </c:pt>
                <c:pt idx="3611">
                  <c:v>2.4848327636718751E-2</c:v>
                </c:pt>
                <c:pt idx="3612">
                  <c:v>2.7393035888671875E-2</c:v>
                </c:pt>
                <c:pt idx="3613">
                  <c:v>2.6794281005859375E-2</c:v>
                </c:pt>
                <c:pt idx="3614">
                  <c:v>3.0386810302734376E-2</c:v>
                </c:pt>
                <c:pt idx="3615">
                  <c:v>3.4727783203125001E-2</c:v>
                </c:pt>
                <c:pt idx="3616">
                  <c:v>2.4998016357421875E-2</c:v>
                </c:pt>
                <c:pt idx="3617">
                  <c:v>3.6524047851562505E-2</c:v>
                </c:pt>
                <c:pt idx="3618">
                  <c:v>2.8141479492187503E-2</c:v>
                </c:pt>
                <c:pt idx="3619">
                  <c:v>3.1734008789062504E-2</c:v>
                </c:pt>
                <c:pt idx="3620">
                  <c:v>4.0415954589843754E-2</c:v>
                </c:pt>
                <c:pt idx="3621">
                  <c:v>3.3230895996093752E-2</c:v>
                </c:pt>
                <c:pt idx="3622">
                  <c:v>2.6943969726562503E-2</c:v>
                </c:pt>
                <c:pt idx="3623">
                  <c:v>2.7393035888671875E-2</c:v>
                </c:pt>
                <c:pt idx="3624">
                  <c:v>2.3950195312500002E-2</c:v>
                </c:pt>
                <c:pt idx="3625">
                  <c:v>3.5925292968750001E-2</c:v>
                </c:pt>
                <c:pt idx="3626">
                  <c:v>3.3380584716796877E-2</c:v>
                </c:pt>
                <c:pt idx="3627">
                  <c:v>2.9039611816406252E-2</c:v>
                </c:pt>
                <c:pt idx="3628">
                  <c:v>3.2183074951171876E-2</c:v>
                </c:pt>
                <c:pt idx="3629">
                  <c:v>1.9459533691406249E-2</c:v>
                </c:pt>
                <c:pt idx="3630">
                  <c:v>2.4698638916015626E-2</c:v>
                </c:pt>
                <c:pt idx="3631">
                  <c:v>2.365081787109375E-2</c:v>
                </c:pt>
                <c:pt idx="3632">
                  <c:v>1.9758911132812501E-2</c:v>
                </c:pt>
                <c:pt idx="3633">
                  <c:v>1.8860778808593753E-2</c:v>
                </c:pt>
                <c:pt idx="3634">
                  <c:v>3.3081207275390628E-2</c:v>
                </c:pt>
                <c:pt idx="3635">
                  <c:v>2.8889923095703127E-2</c:v>
                </c:pt>
                <c:pt idx="3636">
                  <c:v>3.6673736572265629E-2</c:v>
                </c:pt>
                <c:pt idx="3637">
                  <c:v>3.3380584716796877E-2</c:v>
                </c:pt>
                <c:pt idx="3638">
                  <c:v>3.05364990234375E-2</c:v>
                </c:pt>
                <c:pt idx="3639">
                  <c:v>2.6195526123046875E-2</c:v>
                </c:pt>
                <c:pt idx="3640">
                  <c:v>2.7393035888671875E-2</c:v>
                </c:pt>
                <c:pt idx="3641">
                  <c:v>2.9638366699218752E-2</c:v>
                </c:pt>
                <c:pt idx="3642">
                  <c:v>2.8889923095703127E-2</c:v>
                </c:pt>
                <c:pt idx="3643">
                  <c:v>3.2931518554687504E-2</c:v>
                </c:pt>
                <c:pt idx="3644">
                  <c:v>3.7272491455078126E-2</c:v>
                </c:pt>
                <c:pt idx="3645">
                  <c:v>3.2482452392578125E-2</c:v>
                </c:pt>
                <c:pt idx="3646">
                  <c:v>2.7243347167968751E-2</c:v>
                </c:pt>
                <c:pt idx="3647">
                  <c:v>2.8740234375E-2</c:v>
                </c:pt>
                <c:pt idx="3648">
                  <c:v>2.3950195312500002E-2</c:v>
                </c:pt>
                <c:pt idx="3649">
                  <c:v>2.3501129150390626E-2</c:v>
                </c:pt>
                <c:pt idx="3650">
                  <c:v>3.0835876464843752E-2</c:v>
                </c:pt>
                <c:pt idx="3651">
                  <c:v>3.2632141113281249E-2</c:v>
                </c:pt>
                <c:pt idx="3652">
                  <c:v>3.0386810302734376E-2</c:v>
                </c:pt>
                <c:pt idx="3653">
                  <c:v>2.9937744140625E-2</c:v>
                </c:pt>
                <c:pt idx="3654">
                  <c:v>2.9039611816406252E-2</c:v>
                </c:pt>
                <c:pt idx="3655">
                  <c:v>3.05364990234375E-2</c:v>
                </c:pt>
                <c:pt idx="3656">
                  <c:v>2.2602996826171878E-2</c:v>
                </c:pt>
                <c:pt idx="3657">
                  <c:v>2.2602996826171878E-2</c:v>
                </c:pt>
                <c:pt idx="3658">
                  <c:v>4.0565643310546878E-2</c:v>
                </c:pt>
                <c:pt idx="3659">
                  <c:v>4.2062530517578127E-2</c:v>
                </c:pt>
                <c:pt idx="3660">
                  <c:v>3.3230895996093752E-2</c:v>
                </c:pt>
                <c:pt idx="3661">
                  <c:v>2.4698638916015626E-2</c:v>
                </c:pt>
                <c:pt idx="3662">
                  <c:v>2.7093658447265627E-2</c:v>
                </c:pt>
                <c:pt idx="3663">
                  <c:v>2.8141479492187503E-2</c:v>
                </c:pt>
                <c:pt idx="3664">
                  <c:v>3.3829650878906249E-2</c:v>
                </c:pt>
                <c:pt idx="3665">
                  <c:v>3.6374359130859374E-2</c:v>
                </c:pt>
                <c:pt idx="3666">
                  <c:v>2.8440856933593751E-2</c:v>
                </c:pt>
                <c:pt idx="3667">
                  <c:v>2.6345214843750003E-2</c:v>
                </c:pt>
                <c:pt idx="3668">
                  <c:v>2.6345214843750003E-2</c:v>
                </c:pt>
                <c:pt idx="3669">
                  <c:v>3.0835876464843752E-2</c:v>
                </c:pt>
                <c:pt idx="3670">
                  <c:v>3.6374359130859374E-2</c:v>
                </c:pt>
                <c:pt idx="3671">
                  <c:v>2.6943969726562503E-2</c:v>
                </c:pt>
                <c:pt idx="3672">
                  <c:v>4.9546966552734377E-2</c:v>
                </c:pt>
                <c:pt idx="3673">
                  <c:v>3.5925292968750001E-2</c:v>
                </c:pt>
                <c:pt idx="3674">
                  <c:v>2.7842102050781251E-2</c:v>
                </c:pt>
                <c:pt idx="3675">
                  <c:v>3.0835876464843752E-2</c:v>
                </c:pt>
                <c:pt idx="3676">
                  <c:v>1.9459533691406249E-2</c:v>
                </c:pt>
                <c:pt idx="3677">
                  <c:v>2.5447082519531251E-2</c:v>
                </c:pt>
                <c:pt idx="3678">
                  <c:v>3.6374359130859374E-2</c:v>
                </c:pt>
                <c:pt idx="3679">
                  <c:v>3.622467041015625E-2</c:v>
                </c:pt>
                <c:pt idx="3680">
                  <c:v>2.7991790771484375E-2</c:v>
                </c:pt>
                <c:pt idx="3681">
                  <c:v>2.5447082519531251E-2</c:v>
                </c:pt>
                <c:pt idx="3682">
                  <c:v>2.125579833984375E-2</c:v>
                </c:pt>
                <c:pt idx="3683">
                  <c:v>2.3800506591796878E-2</c:v>
                </c:pt>
                <c:pt idx="3684">
                  <c:v>3.9517822265625002E-2</c:v>
                </c:pt>
                <c:pt idx="3685">
                  <c:v>3.861968994140625E-2</c:v>
                </c:pt>
                <c:pt idx="3686">
                  <c:v>2.7991790771484375E-2</c:v>
                </c:pt>
                <c:pt idx="3687">
                  <c:v>2.6494903564453127E-2</c:v>
                </c:pt>
                <c:pt idx="3688">
                  <c:v>2.6494903564453127E-2</c:v>
                </c:pt>
                <c:pt idx="3689">
                  <c:v>3.8470001220703126E-2</c:v>
                </c:pt>
                <c:pt idx="3690">
                  <c:v>3.2332763671875001E-2</c:v>
                </c:pt>
                <c:pt idx="3691">
                  <c:v>2.3800506591796878E-2</c:v>
                </c:pt>
                <c:pt idx="3692">
                  <c:v>1.8860778808593753E-2</c:v>
                </c:pt>
                <c:pt idx="3693">
                  <c:v>2.4998016357421875E-2</c:v>
                </c:pt>
                <c:pt idx="3694">
                  <c:v>2.0207977294921877E-2</c:v>
                </c:pt>
                <c:pt idx="3695">
                  <c:v>3.3230895996093752E-2</c:v>
                </c:pt>
                <c:pt idx="3696">
                  <c:v>2.6794281005859375E-2</c:v>
                </c:pt>
                <c:pt idx="3697">
                  <c:v>2.0058288574218749E-2</c:v>
                </c:pt>
                <c:pt idx="3698">
                  <c:v>2.6195526123046875E-2</c:v>
                </c:pt>
                <c:pt idx="3699">
                  <c:v>2.7243347167968751E-2</c:v>
                </c:pt>
                <c:pt idx="3700">
                  <c:v>3.0087432861328128E-2</c:v>
                </c:pt>
                <c:pt idx="3701">
                  <c:v>2.7243347167968751E-2</c:v>
                </c:pt>
                <c:pt idx="3702">
                  <c:v>2.7393035888671875E-2</c:v>
                </c:pt>
                <c:pt idx="3703">
                  <c:v>2.2153930664062502E-2</c:v>
                </c:pt>
                <c:pt idx="3704">
                  <c:v>3.9966888427734375E-2</c:v>
                </c:pt>
                <c:pt idx="3705">
                  <c:v>3.8919067382812499E-2</c:v>
                </c:pt>
                <c:pt idx="3706">
                  <c:v>3.1434631347656249E-2</c:v>
                </c:pt>
                <c:pt idx="3707">
                  <c:v>2.7542724609375003E-2</c:v>
                </c:pt>
                <c:pt idx="3708">
                  <c:v>2.8590545654296876E-2</c:v>
                </c:pt>
                <c:pt idx="3709">
                  <c:v>3.6074981689453126E-2</c:v>
                </c:pt>
                <c:pt idx="3710">
                  <c:v>3.2183074951171876E-2</c:v>
                </c:pt>
                <c:pt idx="3711">
                  <c:v>2.6045837402343751E-2</c:v>
                </c:pt>
                <c:pt idx="3712">
                  <c:v>3.3230895996093752E-2</c:v>
                </c:pt>
                <c:pt idx="3713">
                  <c:v>3.3679962158203125E-2</c:v>
                </c:pt>
                <c:pt idx="3714">
                  <c:v>2.5447082519531251E-2</c:v>
                </c:pt>
                <c:pt idx="3715">
                  <c:v>2.6195526123046875E-2</c:v>
                </c:pt>
                <c:pt idx="3716">
                  <c:v>3.4129028320312504E-2</c:v>
                </c:pt>
                <c:pt idx="3717">
                  <c:v>3.1883697509765628E-2</c:v>
                </c:pt>
                <c:pt idx="3718">
                  <c:v>3.2332763671875001E-2</c:v>
                </c:pt>
                <c:pt idx="3719">
                  <c:v>2.1405487060546877E-2</c:v>
                </c:pt>
                <c:pt idx="3720">
                  <c:v>2.6943969726562503E-2</c:v>
                </c:pt>
                <c:pt idx="3721">
                  <c:v>2.8440856933593751E-2</c:v>
                </c:pt>
                <c:pt idx="3722">
                  <c:v>2.8440856933593751E-2</c:v>
                </c:pt>
                <c:pt idx="3723">
                  <c:v>2.9788055419921876E-2</c:v>
                </c:pt>
                <c:pt idx="3724">
                  <c:v>2.7542724609375003E-2</c:v>
                </c:pt>
                <c:pt idx="3725">
                  <c:v>2.8740234375E-2</c:v>
                </c:pt>
                <c:pt idx="3726">
                  <c:v>2.7842102050781251E-2</c:v>
                </c:pt>
                <c:pt idx="3727">
                  <c:v>3.278182983398438E-2</c:v>
                </c:pt>
                <c:pt idx="3728">
                  <c:v>2.0207977294921877E-2</c:v>
                </c:pt>
                <c:pt idx="3729">
                  <c:v>2.3800506591796878E-2</c:v>
                </c:pt>
                <c:pt idx="3730">
                  <c:v>2.4548950195312502E-2</c:v>
                </c:pt>
                <c:pt idx="3731">
                  <c:v>2.065704345703125E-2</c:v>
                </c:pt>
                <c:pt idx="3732">
                  <c:v>3.0087432861328128E-2</c:v>
                </c:pt>
                <c:pt idx="3733">
                  <c:v>2.4848327636718751E-2</c:v>
                </c:pt>
                <c:pt idx="3734">
                  <c:v>2.6045837402343751E-2</c:v>
                </c:pt>
                <c:pt idx="3735">
                  <c:v>2.0207977294921877E-2</c:v>
                </c:pt>
                <c:pt idx="3736">
                  <c:v>2.4998016357421875E-2</c:v>
                </c:pt>
                <c:pt idx="3737">
                  <c:v>4.2960662841796879E-2</c:v>
                </c:pt>
                <c:pt idx="3738">
                  <c:v>3.9368133544921878E-2</c:v>
                </c:pt>
                <c:pt idx="3739">
                  <c:v>3.3530273437500001E-2</c:v>
                </c:pt>
                <c:pt idx="3740">
                  <c:v>2.5596771240234375E-2</c:v>
                </c:pt>
                <c:pt idx="3741">
                  <c:v>3.0386810302734376E-2</c:v>
                </c:pt>
                <c:pt idx="3742">
                  <c:v>2.365081787109375E-2</c:v>
                </c:pt>
                <c:pt idx="3743">
                  <c:v>2.5297393798828127E-2</c:v>
                </c:pt>
                <c:pt idx="3744">
                  <c:v>3.622467041015625E-2</c:v>
                </c:pt>
                <c:pt idx="3745">
                  <c:v>3.4578094482421877E-2</c:v>
                </c:pt>
                <c:pt idx="3746">
                  <c:v>2.7093658447265627E-2</c:v>
                </c:pt>
                <c:pt idx="3747">
                  <c:v>2.125579833984375E-2</c:v>
                </c:pt>
                <c:pt idx="3748">
                  <c:v>3.5775604248046877E-2</c:v>
                </c:pt>
                <c:pt idx="3749">
                  <c:v>3.7122802734375002E-2</c:v>
                </c:pt>
                <c:pt idx="3750">
                  <c:v>3.1883697509765628E-2</c:v>
                </c:pt>
                <c:pt idx="3751">
                  <c:v>3.6374359130859374E-2</c:v>
                </c:pt>
                <c:pt idx="3752">
                  <c:v>2.4548950195312502E-2</c:v>
                </c:pt>
                <c:pt idx="3753">
                  <c:v>2.6345214843750003E-2</c:v>
                </c:pt>
                <c:pt idx="3754">
                  <c:v>3.0835876464843752E-2</c:v>
                </c:pt>
                <c:pt idx="3755">
                  <c:v>3.0686187744140628E-2</c:v>
                </c:pt>
                <c:pt idx="3756">
                  <c:v>2.5596771240234375E-2</c:v>
                </c:pt>
                <c:pt idx="3757">
                  <c:v>2.7542724609375003E-2</c:v>
                </c:pt>
                <c:pt idx="3758">
                  <c:v>3.3380584716796877E-2</c:v>
                </c:pt>
                <c:pt idx="3759">
                  <c:v>3.8320312500000002E-2</c:v>
                </c:pt>
                <c:pt idx="3760">
                  <c:v>3.0686187744140628E-2</c:v>
                </c:pt>
                <c:pt idx="3761">
                  <c:v>2.93389892578125E-2</c:v>
                </c:pt>
                <c:pt idx="3762">
                  <c:v>3.2332763671875001E-2</c:v>
                </c:pt>
                <c:pt idx="3763">
                  <c:v>3.2482452392578125E-2</c:v>
                </c:pt>
                <c:pt idx="3764">
                  <c:v>3.4578094482421877E-2</c:v>
                </c:pt>
                <c:pt idx="3765">
                  <c:v>3.0985565185546876E-2</c:v>
                </c:pt>
                <c:pt idx="3766">
                  <c:v>2.0507354736328125E-2</c:v>
                </c:pt>
                <c:pt idx="3767">
                  <c:v>2.7243347167968751E-2</c:v>
                </c:pt>
                <c:pt idx="3768">
                  <c:v>3.113525390625E-2</c:v>
                </c:pt>
                <c:pt idx="3769">
                  <c:v>3.0835876464843752E-2</c:v>
                </c:pt>
                <c:pt idx="3770">
                  <c:v>3.5625915527343753E-2</c:v>
                </c:pt>
                <c:pt idx="3771">
                  <c:v>2.8740234375E-2</c:v>
                </c:pt>
              </c:numCache>
            </c:numRef>
          </c:yVal>
          <c:smooth val="0"/>
          <c:extLst>
            <c:ext xmlns:c16="http://schemas.microsoft.com/office/drawing/2014/chart" uri="{C3380CC4-5D6E-409C-BE32-E72D297353CC}">
              <c16:uniqueId val="{00000000-2F95-46A8-A5EA-9C9A2AB13AFA}"/>
            </c:ext>
          </c:extLst>
        </c:ser>
        <c:dLbls>
          <c:showLegendKey val="0"/>
          <c:showVal val="0"/>
          <c:showCatName val="0"/>
          <c:showSerName val="0"/>
          <c:showPercent val="0"/>
          <c:showBubbleSize val="0"/>
        </c:dLbls>
        <c:axId val="481898880"/>
        <c:axId val="481896584"/>
      </c:scatterChart>
      <c:valAx>
        <c:axId val="481898880"/>
        <c:scaling>
          <c:orientation val="minMax"/>
          <c:max val="37"/>
          <c:min val="5"/>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400" baseline="0"/>
                  <a:t>Time (s)</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0" sourceLinked="0"/>
        <c:majorTickMark val="none"/>
        <c:minorTickMark val="none"/>
        <c:tickLblPos val="low"/>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481896584"/>
        <c:crosses val="autoZero"/>
        <c:crossBetween val="midCat"/>
      </c:valAx>
      <c:valAx>
        <c:axId val="481896584"/>
        <c:scaling>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400"/>
                  <a:t>Acceleration (m/s</a:t>
                </a:r>
                <a:r>
                  <a:rPr lang="en-US" sz="2400" baseline="30000"/>
                  <a:t>2</a:t>
                </a:r>
                <a:r>
                  <a:rPr lang="en-US" sz="2400"/>
                  <a:t>)</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481898880"/>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scatterChart>
        <c:scatterStyle val="lineMarker"/>
        <c:varyColors val="0"/>
        <c:ser>
          <c:idx val="1"/>
          <c:order val="0"/>
          <c:tx>
            <c:strRef>
              <c:f>'Raw Data'!$C$1</c:f>
              <c:strCache>
                <c:ptCount val="1"/>
                <c:pt idx="0">
                  <c:v>Acceleration y (m/s^2)</c:v>
                </c:pt>
              </c:strCache>
            </c:strRef>
          </c:tx>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'Raw Data'!$A$2:$A$3773</c:f>
              <c:numCache>
                <c:formatCode>General</c:formatCode>
                <c:ptCount val="3772"/>
                <c:pt idx="0">
                  <c:v>0</c:v>
                </c:pt>
                <c:pt idx="1">
                  <c:v>9.9320000008447096E-3</c:v>
                </c:pt>
                <c:pt idx="2">
                  <c:v>1.9862999994074926E-2</c:v>
                </c:pt>
                <c:pt idx="3">
                  <c:v>2.9794999994919635E-2</c:v>
                </c:pt>
                <c:pt idx="4">
                  <c:v>3.9726000002701767E-2</c:v>
                </c:pt>
                <c:pt idx="5">
                  <c:v>4.9658000003546476E-2</c:v>
                </c:pt>
                <c:pt idx="6">
                  <c:v>5.9588999996776693E-2</c:v>
                </c:pt>
                <c:pt idx="7">
                  <c:v>6.9520999997621402E-2</c:v>
                </c:pt>
                <c:pt idx="8">
                  <c:v>7.9452000005403534E-2</c:v>
                </c:pt>
                <c:pt idx="9">
                  <c:v>8.9384000006248243E-2</c:v>
                </c:pt>
                <c:pt idx="10">
                  <c:v>9.9314999999478459E-2</c:v>
                </c:pt>
                <c:pt idx="11">
                  <c:v>0.10924700000032317</c:v>
                </c:pt>
                <c:pt idx="12">
                  <c:v>0.11917799999355339</c:v>
                </c:pt>
                <c:pt idx="13">
                  <c:v>0.12910999999439809</c:v>
                </c:pt>
                <c:pt idx="14">
                  <c:v>0.13904100000218023</c:v>
                </c:pt>
                <c:pt idx="15">
                  <c:v>0.14897300000302494</c:v>
                </c:pt>
                <c:pt idx="16">
                  <c:v>0.15890399999625515</c:v>
                </c:pt>
                <c:pt idx="17">
                  <c:v>0.16883599999709986</c:v>
                </c:pt>
                <c:pt idx="18">
                  <c:v>0.17876700000488199</c:v>
                </c:pt>
                <c:pt idx="19">
                  <c:v>0.1886990000057267</c:v>
                </c:pt>
                <c:pt idx="20">
                  <c:v>0.19862999999895692</c:v>
                </c:pt>
                <c:pt idx="21">
                  <c:v>0.20856199999980163</c:v>
                </c:pt>
                <c:pt idx="22">
                  <c:v>0.21849299999303184</c:v>
                </c:pt>
                <c:pt idx="23">
                  <c:v>0.22842499999387655</c:v>
                </c:pt>
                <c:pt idx="24">
                  <c:v>0.23835600000165869</c:v>
                </c:pt>
                <c:pt idx="25">
                  <c:v>0.2482880000025034</c:v>
                </c:pt>
                <c:pt idx="26">
                  <c:v>0.25821899999573361</c:v>
                </c:pt>
                <c:pt idx="27">
                  <c:v>0.26815099999657832</c:v>
                </c:pt>
                <c:pt idx="28">
                  <c:v>0.27808200000436045</c:v>
                </c:pt>
                <c:pt idx="29">
                  <c:v>0.28801400000520516</c:v>
                </c:pt>
                <c:pt idx="30">
                  <c:v>0.29794499999843538</c:v>
                </c:pt>
                <c:pt idx="31">
                  <c:v>0.30787699999928009</c:v>
                </c:pt>
                <c:pt idx="32">
                  <c:v>0.31780800000706222</c:v>
                </c:pt>
                <c:pt idx="33">
                  <c:v>0.32773999999335501</c:v>
                </c:pt>
                <c:pt idx="34">
                  <c:v>0.33767100000113714</c:v>
                </c:pt>
                <c:pt idx="35">
                  <c:v>0.34760300000198185</c:v>
                </c:pt>
                <c:pt idx="36">
                  <c:v>0.35753399999521207</c:v>
                </c:pt>
                <c:pt idx="37">
                  <c:v>0.36746599999605678</c:v>
                </c:pt>
                <c:pt idx="38">
                  <c:v>0.37739700000383891</c:v>
                </c:pt>
                <c:pt idx="39">
                  <c:v>0.38732900000468362</c:v>
                </c:pt>
                <c:pt idx="40">
                  <c:v>0.39725999999791384</c:v>
                </c:pt>
                <c:pt idx="41">
                  <c:v>0.40719199999875855</c:v>
                </c:pt>
                <c:pt idx="42">
                  <c:v>0.41712300000654068</c:v>
                </c:pt>
                <c:pt idx="43">
                  <c:v>0.42705499999283347</c:v>
                </c:pt>
                <c:pt idx="44">
                  <c:v>0.4369860000006156</c:v>
                </c:pt>
                <c:pt idx="45">
                  <c:v>0.44691800000146031</c:v>
                </c:pt>
                <c:pt idx="46">
                  <c:v>0.45684899999469053</c:v>
                </c:pt>
                <c:pt idx="47">
                  <c:v>0.46678099999553524</c:v>
                </c:pt>
                <c:pt idx="48">
                  <c:v>0.47671200000331737</c:v>
                </c:pt>
                <c:pt idx="49">
                  <c:v>0.48664400000416208</c:v>
                </c:pt>
                <c:pt idx="50">
                  <c:v>0.4965749999973923</c:v>
                </c:pt>
                <c:pt idx="51">
                  <c:v>0.50650699999823701</c:v>
                </c:pt>
                <c:pt idx="52">
                  <c:v>0.51643800000601914</c:v>
                </c:pt>
                <c:pt idx="53">
                  <c:v>0.52637000000686385</c:v>
                </c:pt>
                <c:pt idx="54">
                  <c:v>0.53630100000009406</c:v>
                </c:pt>
                <c:pt idx="55">
                  <c:v>0.54623300000093877</c:v>
                </c:pt>
                <c:pt idx="56">
                  <c:v>0.55616399999416899</c:v>
                </c:pt>
                <c:pt idx="57">
                  <c:v>0.5660959999950137</c:v>
                </c:pt>
                <c:pt idx="58">
                  <c:v>0.57602700000279583</c:v>
                </c:pt>
                <c:pt idx="59">
                  <c:v>0.58595900000364054</c:v>
                </c:pt>
                <c:pt idx="60">
                  <c:v>0.59588999999687076</c:v>
                </c:pt>
                <c:pt idx="61">
                  <c:v>0.60582199999771547</c:v>
                </c:pt>
                <c:pt idx="62">
                  <c:v>0.6157530000054976</c:v>
                </c:pt>
                <c:pt idx="63">
                  <c:v>0.62568500000634231</c:v>
                </c:pt>
                <c:pt idx="64">
                  <c:v>0.63561599999957252</c:v>
                </c:pt>
                <c:pt idx="65">
                  <c:v>0.64554800000041723</c:v>
                </c:pt>
                <c:pt idx="66">
                  <c:v>0.65547899999364745</c:v>
                </c:pt>
                <c:pt idx="67">
                  <c:v>0.66541099999449216</c:v>
                </c:pt>
                <c:pt idx="68">
                  <c:v>0.67534087499370798</c:v>
                </c:pt>
                <c:pt idx="69">
                  <c:v>0.68527287499455269</c:v>
                </c:pt>
                <c:pt idx="70">
                  <c:v>0.69520387500233483</c:v>
                </c:pt>
                <c:pt idx="71">
                  <c:v>0.70513587500317954</c:v>
                </c:pt>
                <c:pt idx="72">
                  <c:v>0.71506687499640975</c:v>
                </c:pt>
                <c:pt idx="73">
                  <c:v>0.72499887499725446</c:v>
                </c:pt>
                <c:pt idx="74">
                  <c:v>0.73492987500503659</c:v>
                </c:pt>
                <c:pt idx="75">
                  <c:v>0.7448618750058813</c:v>
                </c:pt>
                <c:pt idx="76">
                  <c:v>0.75479287499911152</c:v>
                </c:pt>
                <c:pt idx="77">
                  <c:v>0.76472487499995623</c:v>
                </c:pt>
                <c:pt idx="78">
                  <c:v>0.77465587499318644</c:v>
                </c:pt>
                <c:pt idx="79">
                  <c:v>0.78458787499403115</c:v>
                </c:pt>
                <c:pt idx="80">
                  <c:v>0.79451887500181329</c:v>
                </c:pt>
                <c:pt idx="81">
                  <c:v>0.80445087500265799</c:v>
                </c:pt>
                <c:pt idx="82">
                  <c:v>0.81438187499588821</c:v>
                </c:pt>
                <c:pt idx="83">
                  <c:v>0.82431387499673292</c:v>
                </c:pt>
                <c:pt idx="84">
                  <c:v>0.83424487500451505</c:v>
                </c:pt>
                <c:pt idx="85">
                  <c:v>0.84417687500535976</c:v>
                </c:pt>
                <c:pt idx="86">
                  <c:v>0.85410787499858998</c:v>
                </c:pt>
                <c:pt idx="87">
                  <c:v>0.86403987499943469</c:v>
                </c:pt>
                <c:pt idx="88">
                  <c:v>0.87397087500721682</c:v>
                </c:pt>
                <c:pt idx="89">
                  <c:v>0.88390287499350961</c:v>
                </c:pt>
                <c:pt idx="90">
                  <c:v>0.89383387500129174</c:v>
                </c:pt>
                <c:pt idx="91">
                  <c:v>0.90376587500213645</c:v>
                </c:pt>
                <c:pt idx="92">
                  <c:v>0.91369687499536667</c:v>
                </c:pt>
                <c:pt idx="93">
                  <c:v>0.92362887499621138</c:v>
                </c:pt>
                <c:pt idx="94">
                  <c:v>0.93355987500399351</c:v>
                </c:pt>
                <c:pt idx="95">
                  <c:v>0.94349187500483822</c:v>
                </c:pt>
                <c:pt idx="96">
                  <c:v>0.95342287499806844</c:v>
                </c:pt>
                <c:pt idx="97">
                  <c:v>0.96335487499891315</c:v>
                </c:pt>
                <c:pt idx="98">
                  <c:v>0.97328587500669528</c:v>
                </c:pt>
                <c:pt idx="99">
                  <c:v>0.98321787499298807</c:v>
                </c:pt>
                <c:pt idx="100">
                  <c:v>0.9931488750007702</c:v>
                </c:pt>
                <c:pt idx="101">
                  <c:v>1.0030808750016149</c:v>
                </c:pt>
                <c:pt idx="102">
                  <c:v>1.0130118749948451</c:v>
                </c:pt>
                <c:pt idx="103">
                  <c:v>1.0229438749956898</c:v>
                </c:pt>
                <c:pt idx="104">
                  <c:v>1.032874875003472</c:v>
                </c:pt>
                <c:pt idx="105">
                  <c:v>1.0428068750043167</c:v>
                </c:pt>
                <c:pt idx="106">
                  <c:v>1.0527378749975469</c:v>
                </c:pt>
                <c:pt idx="107">
                  <c:v>1.0626698749983916</c:v>
                </c:pt>
                <c:pt idx="108">
                  <c:v>1.0726008750061737</c:v>
                </c:pt>
                <c:pt idx="109">
                  <c:v>1.0825328750070184</c:v>
                </c:pt>
                <c:pt idx="110">
                  <c:v>1.0924638750002487</c:v>
                </c:pt>
                <c:pt idx="111">
                  <c:v>1.1023958750010934</c:v>
                </c:pt>
                <c:pt idx="112">
                  <c:v>1.1123268749943236</c:v>
                </c:pt>
                <c:pt idx="113">
                  <c:v>1.1222588749951683</c:v>
                </c:pt>
                <c:pt idx="114">
                  <c:v>1.1321898750029504</c:v>
                </c:pt>
                <c:pt idx="115">
                  <c:v>1.1421218750037951</c:v>
                </c:pt>
                <c:pt idx="116">
                  <c:v>1.1520528749970254</c:v>
                </c:pt>
                <c:pt idx="117">
                  <c:v>1.1619848749978701</c:v>
                </c:pt>
                <c:pt idx="118">
                  <c:v>1.1719158750056522</c:v>
                </c:pt>
                <c:pt idx="119">
                  <c:v>1.1818478750064969</c:v>
                </c:pt>
                <c:pt idx="120">
                  <c:v>1.1917788749997271</c:v>
                </c:pt>
                <c:pt idx="121">
                  <c:v>1.2017108750005718</c:v>
                </c:pt>
                <c:pt idx="122">
                  <c:v>1.211641874993802</c:v>
                </c:pt>
                <c:pt idx="123">
                  <c:v>1.2215738749946468</c:v>
                </c:pt>
                <c:pt idx="124">
                  <c:v>1.2315048750024289</c:v>
                </c:pt>
                <c:pt idx="125">
                  <c:v>1.2414368750032736</c:v>
                </c:pt>
                <c:pt idx="126">
                  <c:v>1.2513678749965038</c:v>
                </c:pt>
                <c:pt idx="127">
                  <c:v>1.2612998749973485</c:v>
                </c:pt>
                <c:pt idx="128">
                  <c:v>1.2712308750051307</c:v>
                </c:pt>
                <c:pt idx="129">
                  <c:v>1.2811628750059754</c:v>
                </c:pt>
                <c:pt idx="130">
                  <c:v>1.2910938749992056</c:v>
                </c:pt>
                <c:pt idx="131">
                  <c:v>1.3010258750000503</c:v>
                </c:pt>
                <c:pt idx="132">
                  <c:v>1.3109568749932805</c:v>
                </c:pt>
                <c:pt idx="133">
                  <c:v>1.3208888749941252</c:v>
                </c:pt>
                <c:pt idx="134">
                  <c:v>1.3308198750019073</c:v>
                </c:pt>
                <c:pt idx="135">
                  <c:v>1.3407518750027521</c:v>
                </c:pt>
                <c:pt idx="136">
                  <c:v>1.3506828749959823</c:v>
                </c:pt>
                <c:pt idx="137">
                  <c:v>1.360614874996827</c:v>
                </c:pt>
                <c:pt idx="138">
                  <c:v>1.3705458750046091</c:v>
                </c:pt>
                <c:pt idx="139">
                  <c:v>1.3804778750054538</c:v>
                </c:pt>
                <c:pt idx="140">
                  <c:v>1.390408874998684</c:v>
                </c:pt>
                <c:pt idx="141">
                  <c:v>1.4003408749995288</c:v>
                </c:pt>
                <c:pt idx="142">
                  <c:v>1.4102718750073109</c:v>
                </c:pt>
                <c:pt idx="143">
                  <c:v>1.4202038749936037</c:v>
                </c:pt>
                <c:pt idx="144">
                  <c:v>1.4301348750013858</c:v>
                </c:pt>
                <c:pt idx="145">
                  <c:v>1.4400668750022305</c:v>
                </c:pt>
                <c:pt idx="146">
                  <c:v>1.4499978749954607</c:v>
                </c:pt>
                <c:pt idx="147">
                  <c:v>1.4599298749963054</c:v>
                </c:pt>
                <c:pt idx="148">
                  <c:v>1.4698608750040876</c:v>
                </c:pt>
                <c:pt idx="149">
                  <c:v>1.4797928750049323</c:v>
                </c:pt>
                <c:pt idx="150">
                  <c:v>1.4897238749981625</c:v>
                </c:pt>
                <c:pt idx="151">
                  <c:v>1.4996558749990072</c:v>
                </c:pt>
                <c:pt idx="152">
                  <c:v>1.5095868750067893</c:v>
                </c:pt>
                <c:pt idx="153">
                  <c:v>1.5195188749930821</c:v>
                </c:pt>
                <c:pt idx="154">
                  <c:v>1.5294498750008643</c:v>
                </c:pt>
                <c:pt idx="155">
                  <c:v>1.539381875001709</c:v>
                </c:pt>
                <c:pt idx="156">
                  <c:v>1.5493128749949392</c:v>
                </c:pt>
                <c:pt idx="157">
                  <c:v>1.5592448749957839</c:v>
                </c:pt>
                <c:pt idx="158">
                  <c:v>1.569175875003566</c:v>
                </c:pt>
                <c:pt idx="159">
                  <c:v>1.5791078750044107</c:v>
                </c:pt>
                <c:pt idx="160">
                  <c:v>1.589038874997641</c:v>
                </c:pt>
                <c:pt idx="161">
                  <c:v>1.5989708749984857</c:v>
                </c:pt>
                <c:pt idx="162">
                  <c:v>1.6089018750062678</c:v>
                </c:pt>
                <c:pt idx="163">
                  <c:v>1.6188338750071125</c:v>
                </c:pt>
                <c:pt idx="164">
                  <c:v>1.6287648750003427</c:v>
                </c:pt>
                <c:pt idx="165">
                  <c:v>1.6386968750011874</c:v>
                </c:pt>
                <c:pt idx="166">
                  <c:v>1.6486278749944177</c:v>
                </c:pt>
                <c:pt idx="167">
                  <c:v>1.6585598749952624</c:v>
                </c:pt>
                <c:pt idx="168">
                  <c:v>1.6684908750030445</c:v>
                </c:pt>
                <c:pt idx="169">
                  <c:v>1.6784229166660225</c:v>
                </c:pt>
                <c:pt idx="170">
                  <c:v>1.6883539166738046</c:v>
                </c:pt>
                <c:pt idx="171">
                  <c:v>1.6982859166600974</c:v>
                </c:pt>
                <c:pt idx="172">
                  <c:v>1.7082169166678796</c:v>
                </c:pt>
                <c:pt idx="173">
                  <c:v>1.7181489166687243</c:v>
                </c:pt>
                <c:pt idx="174">
                  <c:v>1.7280799166619545</c:v>
                </c:pt>
                <c:pt idx="175">
                  <c:v>1.7380119166627992</c:v>
                </c:pt>
                <c:pt idx="176">
                  <c:v>1.7479429166705813</c:v>
                </c:pt>
                <c:pt idx="177">
                  <c:v>1.757874916671426</c:v>
                </c:pt>
                <c:pt idx="178">
                  <c:v>1.7678059166646563</c:v>
                </c:pt>
                <c:pt idx="179">
                  <c:v>1.777737916665501</c:v>
                </c:pt>
                <c:pt idx="180">
                  <c:v>1.7876689166732831</c:v>
                </c:pt>
                <c:pt idx="181">
                  <c:v>1.7976009166595759</c:v>
                </c:pt>
                <c:pt idx="182">
                  <c:v>1.807531916667358</c:v>
                </c:pt>
                <c:pt idx="183">
                  <c:v>1.8174639166682027</c:v>
                </c:pt>
                <c:pt idx="184">
                  <c:v>1.8273949166614329</c:v>
                </c:pt>
                <c:pt idx="185">
                  <c:v>1.8373269166622777</c:v>
                </c:pt>
                <c:pt idx="186">
                  <c:v>1.8472579166700598</c:v>
                </c:pt>
                <c:pt idx="187">
                  <c:v>1.8571899166709045</c:v>
                </c:pt>
                <c:pt idx="188">
                  <c:v>1.8671209166641347</c:v>
                </c:pt>
                <c:pt idx="189">
                  <c:v>1.8770529166649794</c:v>
                </c:pt>
                <c:pt idx="190">
                  <c:v>1.8869839166727616</c:v>
                </c:pt>
                <c:pt idx="191">
                  <c:v>1.8969159166736063</c:v>
                </c:pt>
                <c:pt idx="192">
                  <c:v>1.9068469166668365</c:v>
                </c:pt>
                <c:pt idx="193">
                  <c:v>1.9167789166676812</c:v>
                </c:pt>
                <c:pt idx="194">
                  <c:v>1.9267099166609114</c:v>
                </c:pt>
                <c:pt idx="195">
                  <c:v>1.9366419166617561</c:v>
                </c:pt>
                <c:pt idx="196">
                  <c:v>1.9465729166695382</c:v>
                </c:pt>
                <c:pt idx="197">
                  <c:v>1.956504916670383</c:v>
                </c:pt>
                <c:pt idx="198">
                  <c:v>1.9664359166636132</c:v>
                </c:pt>
                <c:pt idx="199">
                  <c:v>1.9763679166644579</c:v>
                </c:pt>
                <c:pt idx="200">
                  <c:v>1.98629891667224</c:v>
                </c:pt>
                <c:pt idx="201">
                  <c:v>1.9962309166730847</c:v>
                </c:pt>
                <c:pt idx="202">
                  <c:v>2.0061619166663149</c:v>
                </c:pt>
                <c:pt idx="203">
                  <c:v>2.0160939166671596</c:v>
                </c:pt>
                <c:pt idx="204">
                  <c:v>2.0260249166603899</c:v>
                </c:pt>
                <c:pt idx="205">
                  <c:v>2.0359569166612346</c:v>
                </c:pt>
                <c:pt idx="206">
                  <c:v>2.0458879166690167</c:v>
                </c:pt>
                <c:pt idx="207">
                  <c:v>2.0558199166698614</c:v>
                </c:pt>
                <c:pt idx="208">
                  <c:v>2.0657509166630916</c:v>
                </c:pt>
                <c:pt idx="209">
                  <c:v>2.0756829166639363</c:v>
                </c:pt>
                <c:pt idx="210">
                  <c:v>2.0856139166717185</c:v>
                </c:pt>
                <c:pt idx="211">
                  <c:v>2.0955459166725632</c:v>
                </c:pt>
                <c:pt idx="212">
                  <c:v>2.1054769166657934</c:v>
                </c:pt>
                <c:pt idx="213">
                  <c:v>2.1154089166666381</c:v>
                </c:pt>
                <c:pt idx="214">
                  <c:v>2.1253399166598683</c:v>
                </c:pt>
                <c:pt idx="215">
                  <c:v>2.135271916660713</c:v>
                </c:pt>
                <c:pt idx="216">
                  <c:v>2.1452029166684952</c:v>
                </c:pt>
                <c:pt idx="217">
                  <c:v>2.1551349166693399</c:v>
                </c:pt>
                <c:pt idx="218">
                  <c:v>2.1650659166625701</c:v>
                </c:pt>
                <c:pt idx="219">
                  <c:v>2.1749979166634148</c:v>
                </c:pt>
                <c:pt idx="220">
                  <c:v>2.1849289166711969</c:v>
                </c:pt>
                <c:pt idx="221">
                  <c:v>2.1948609166720416</c:v>
                </c:pt>
                <c:pt idx="222">
                  <c:v>2.2047919166652719</c:v>
                </c:pt>
                <c:pt idx="223">
                  <c:v>2.2147239166661166</c:v>
                </c:pt>
                <c:pt idx="224">
                  <c:v>2.2246549166738987</c:v>
                </c:pt>
                <c:pt idx="225">
                  <c:v>2.2345869166601915</c:v>
                </c:pt>
                <c:pt idx="226">
                  <c:v>2.2445179166679736</c:v>
                </c:pt>
                <c:pt idx="227">
                  <c:v>2.2544499166688183</c:v>
                </c:pt>
                <c:pt idx="228">
                  <c:v>2.2643809166620485</c:v>
                </c:pt>
                <c:pt idx="229">
                  <c:v>2.2743129166628933</c:v>
                </c:pt>
                <c:pt idx="230">
                  <c:v>2.2842439166706754</c:v>
                </c:pt>
                <c:pt idx="231">
                  <c:v>2.2941759166715201</c:v>
                </c:pt>
                <c:pt idx="232">
                  <c:v>2.3041069166647503</c:v>
                </c:pt>
                <c:pt idx="233">
                  <c:v>2.314038916665595</c:v>
                </c:pt>
                <c:pt idx="234">
                  <c:v>2.3239699166733772</c:v>
                </c:pt>
                <c:pt idx="235">
                  <c:v>2.33390191665967</c:v>
                </c:pt>
                <c:pt idx="236">
                  <c:v>2.3438329166674521</c:v>
                </c:pt>
                <c:pt idx="237">
                  <c:v>2.3537649166682968</c:v>
                </c:pt>
                <c:pt idx="238">
                  <c:v>2.363695916661527</c:v>
                </c:pt>
                <c:pt idx="239">
                  <c:v>2.3736279166623717</c:v>
                </c:pt>
                <c:pt idx="240">
                  <c:v>2.3835589166701538</c:v>
                </c:pt>
                <c:pt idx="241">
                  <c:v>2.3934909166709986</c:v>
                </c:pt>
                <c:pt idx="242">
                  <c:v>2.4034219166642288</c:v>
                </c:pt>
                <c:pt idx="243">
                  <c:v>2.4133539166650735</c:v>
                </c:pt>
                <c:pt idx="244">
                  <c:v>2.4232849166728556</c:v>
                </c:pt>
                <c:pt idx="245">
                  <c:v>2.4332169166737003</c:v>
                </c:pt>
                <c:pt idx="246">
                  <c:v>2.4431479166669305</c:v>
                </c:pt>
                <c:pt idx="247">
                  <c:v>2.4530799166677753</c:v>
                </c:pt>
                <c:pt idx="248">
                  <c:v>2.4630109166610055</c:v>
                </c:pt>
                <c:pt idx="249">
                  <c:v>2.4729429166618502</c:v>
                </c:pt>
                <c:pt idx="250">
                  <c:v>2.4828739166696323</c:v>
                </c:pt>
                <c:pt idx="251">
                  <c:v>2.492805916670477</c:v>
                </c:pt>
                <c:pt idx="252">
                  <c:v>2.5027369166637072</c:v>
                </c:pt>
                <c:pt idx="253">
                  <c:v>2.5126689166645519</c:v>
                </c:pt>
                <c:pt idx="254">
                  <c:v>2.5225999166723341</c:v>
                </c:pt>
                <c:pt idx="255">
                  <c:v>2.5325319166731788</c:v>
                </c:pt>
                <c:pt idx="256">
                  <c:v>2.542462916666409</c:v>
                </c:pt>
                <c:pt idx="257">
                  <c:v>2.5523949166672537</c:v>
                </c:pt>
                <c:pt idx="258">
                  <c:v>2.5623259166604839</c:v>
                </c:pt>
                <c:pt idx="259">
                  <c:v>2.5722579166613286</c:v>
                </c:pt>
                <c:pt idx="260">
                  <c:v>2.5821889166691108</c:v>
                </c:pt>
                <c:pt idx="261">
                  <c:v>2.5921209166699555</c:v>
                </c:pt>
                <c:pt idx="262">
                  <c:v>2.6020519166631857</c:v>
                </c:pt>
                <c:pt idx="263">
                  <c:v>2.6119839166640304</c:v>
                </c:pt>
                <c:pt idx="264">
                  <c:v>2.6219149166718125</c:v>
                </c:pt>
                <c:pt idx="265">
                  <c:v>2.6318469166726572</c:v>
                </c:pt>
                <c:pt idx="266">
                  <c:v>2.6417779166658875</c:v>
                </c:pt>
                <c:pt idx="267">
                  <c:v>2.6517099166667322</c:v>
                </c:pt>
                <c:pt idx="268">
                  <c:v>2.6616409166599624</c:v>
                </c:pt>
                <c:pt idx="269">
                  <c:v>2.6715729166608071</c:v>
                </c:pt>
                <c:pt idx="270">
                  <c:v>2.6815046249976149</c:v>
                </c:pt>
                <c:pt idx="271">
                  <c:v>2.6914366249984596</c:v>
                </c:pt>
                <c:pt idx="272">
                  <c:v>2.7013686249993043</c:v>
                </c:pt>
                <c:pt idx="273">
                  <c:v>2.7112996250070864</c:v>
                </c:pt>
                <c:pt idx="274">
                  <c:v>2.7212306250003166</c:v>
                </c:pt>
                <c:pt idx="275">
                  <c:v>2.7311626250011614</c:v>
                </c:pt>
                <c:pt idx="276">
                  <c:v>2.7410946250020061</c:v>
                </c:pt>
                <c:pt idx="277">
                  <c:v>2.7510256249952363</c:v>
                </c:pt>
                <c:pt idx="278">
                  <c:v>2.760957624996081</c:v>
                </c:pt>
                <c:pt idx="279">
                  <c:v>2.7708886250038631</c:v>
                </c:pt>
                <c:pt idx="280">
                  <c:v>2.7808206250047078</c:v>
                </c:pt>
                <c:pt idx="281">
                  <c:v>2.7907516249979381</c:v>
                </c:pt>
                <c:pt idx="282">
                  <c:v>2.8006836249987828</c:v>
                </c:pt>
                <c:pt idx="283">
                  <c:v>2.8106146250065649</c:v>
                </c:pt>
                <c:pt idx="284">
                  <c:v>2.8205466249928577</c:v>
                </c:pt>
                <c:pt idx="285">
                  <c:v>2.8304776250006398</c:v>
                </c:pt>
                <c:pt idx="286">
                  <c:v>2.8404096250014845</c:v>
                </c:pt>
                <c:pt idx="287">
                  <c:v>2.8503406249947147</c:v>
                </c:pt>
                <c:pt idx="288">
                  <c:v>2.8602726249955595</c:v>
                </c:pt>
                <c:pt idx="289">
                  <c:v>2.8702036250033416</c:v>
                </c:pt>
                <c:pt idx="290">
                  <c:v>2.8801356250041863</c:v>
                </c:pt>
                <c:pt idx="291">
                  <c:v>2.8900666249974165</c:v>
                </c:pt>
                <c:pt idx="292">
                  <c:v>2.8999986249982612</c:v>
                </c:pt>
                <c:pt idx="293">
                  <c:v>2.9099296250060434</c:v>
                </c:pt>
                <c:pt idx="294">
                  <c:v>2.9198616250068881</c:v>
                </c:pt>
                <c:pt idx="295">
                  <c:v>2.9297926250001183</c:v>
                </c:pt>
                <c:pt idx="296">
                  <c:v>2.939724625000963</c:v>
                </c:pt>
                <c:pt idx="297">
                  <c:v>2.9496556249941932</c:v>
                </c:pt>
                <c:pt idx="298">
                  <c:v>2.9595876249950379</c:v>
                </c:pt>
                <c:pt idx="299">
                  <c:v>2.96951862500282</c:v>
                </c:pt>
                <c:pt idx="300">
                  <c:v>2.9794506250036648</c:v>
                </c:pt>
                <c:pt idx="301">
                  <c:v>2.989381624996895</c:v>
                </c:pt>
                <c:pt idx="302">
                  <c:v>2.9993136249977397</c:v>
                </c:pt>
                <c:pt idx="303">
                  <c:v>3.0092446250055218</c:v>
                </c:pt>
                <c:pt idx="304">
                  <c:v>3.0191766250063665</c:v>
                </c:pt>
                <c:pt idx="305">
                  <c:v>3.0291076249995967</c:v>
                </c:pt>
                <c:pt idx="306">
                  <c:v>3.0390396250004414</c:v>
                </c:pt>
                <c:pt idx="307">
                  <c:v>3.0489706249936717</c:v>
                </c:pt>
                <c:pt idx="308">
                  <c:v>3.0589026249945164</c:v>
                </c:pt>
                <c:pt idx="309">
                  <c:v>3.0688336250022985</c:v>
                </c:pt>
                <c:pt idx="310">
                  <c:v>3.0787656250031432</c:v>
                </c:pt>
                <c:pt idx="311">
                  <c:v>3.0886966249963734</c:v>
                </c:pt>
                <c:pt idx="312">
                  <c:v>3.0986286249972181</c:v>
                </c:pt>
                <c:pt idx="313">
                  <c:v>3.1085596250050003</c:v>
                </c:pt>
                <c:pt idx="314">
                  <c:v>3.118491625005845</c:v>
                </c:pt>
                <c:pt idx="315">
                  <c:v>3.1284226249990752</c:v>
                </c:pt>
                <c:pt idx="316">
                  <c:v>3.1383546249999199</c:v>
                </c:pt>
                <c:pt idx="317">
                  <c:v>3.1482856249931501</c:v>
                </c:pt>
                <c:pt idx="318">
                  <c:v>3.1582176249939948</c:v>
                </c:pt>
                <c:pt idx="319">
                  <c:v>3.168148625001777</c:v>
                </c:pt>
                <c:pt idx="320">
                  <c:v>3.1780806250026217</c:v>
                </c:pt>
                <c:pt idx="321">
                  <c:v>3.1880116249958519</c:v>
                </c:pt>
                <c:pt idx="322">
                  <c:v>3.1979436249966966</c:v>
                </c:pt>
                <c:pt idx="323">
                  <c:v>3.2078746250044787</c:v>
                </c:pt>
                <c:pt idx="324">
                  <c:v>3.2178066250053234</c:v>
                </c:pt>
                <c:pt idx="325">
                  <c:v>3.2277376249985537</c:v>
                </c:pt>
                <c:pt idx="326">
                  <c:v>3.2376696249993984</c:v>
                </c:pt>
                <c:pt idx="327">
                  <c:v>3.2476006250071805</c:v>
                </c:pt>
                <c:pt idx="328">
                  <c:v>3.2575326249934733</c:v>
                </c:pt>
                <c:pt idx="329">
                  <c:v>3.267464624994318</c:v>
                </c:pt>
                <c:pt idx="330">
                  <c:v>3.2773956250021001</c:v>
                </c:pt>
                <c:pt idx="331">
                  <c:v>3.2873266249953303</c:v>
                </c:pt>
                <c:pt idx="332">
                  <c:v>3.2972586249961751</c:v>
                </c:pt>
                <c:pt idx="333">
                  <c:v>3.3071906249970198</c:v>
                </c:pt>
                <c:pt idx="334">
                  <c:v>3.3171216250048019</c:v>
                </c:pt>
                <c:pt idx="335">
                  <c:v>3.3270536250056466</c:v>
                </c:pt>
                <c:pt idx="336">
                  <c:v>3.3369846249988768</c:v>
                </c:pt>
                <c:pt idx="337">
                  <c:v>3.3469166249997215</c:v>
                </c:pt>
                <c:pt idx="338">
                  <c:v>3.3568476249929518</c:v>
                </c:pt>
                <c:pt idx="339">
                  <c:v>3.3667796249937965</c:v>
                </c:pt>
                <c:pt idx="340">
                  <c:v>3.3767106250015786</c:v>
                </c:pt>
                <c:pt idx="341">
                  <c:v>3.3866426250024233</c:v>
                </c:pt>
                <c:pt idx="342">
                  <c:v>3.3965736249956535</c:v>
                </c:pt>
                <c:pt idx="343">
                  <c:v>3.4065056249964982</c:v>
                </c:pt>
                <c:pt idx="344">
                  <c:v>3.4164366250042804</c:v>
                </c:pt>
                <c:pt idx="345">
                  <c:v>3.4263686250051251</c:v>
                </c:pt>
                <c:pt idx="346">
                  <c:v>3.4362996249983553</c:v>
                </c:pt>
                <c:pt idx="347">
                  <c:v>3.4462316249992</c:v>
                </c:pt>
                <c:pt idx="348">
                  <c:v>3.4561626250069821</c:v>
                </c:pt>
                <c:pt idx="349">
                  <c:v>3.4660946249932749</c:v>
                </c:pt>
                <c:pt idx="350">
                  <c:v>3.4760256250010571</c:v>
                </c:pt>
                <c:pt idx="351">
                  <c:v>3.4859576250019018</c:v>
                </c:pt>
                <c:pt idx="352">
                  <c:v>3.495888624995132</c:v>
                </c:pt>
                <c:pt idx="353">
                  <c:v>3.5058206249959767</c:v>
                </c:pt>
                <c:pt idx="354">
                  <c:v>3.5157516250037588</c:v>
                </c:pt>
                <c:pt idx="355">
                  <c:v>3.5256836250046035</c:v>
                </c:pt>
                <c:pt idx="356">
                  <c:v>3.5356146249978337</c:v>
                </c:pt>
                <c:pt idx="357">
                  <c:v>3.5455466249986785</c:v>
                </c:pt>
                <c:pt idx="358">
                  <c:v>3.5554776250064606</c:v>
                </c:pt>
                <c:pt idx="359">
                  <c:v>3.5654096250073053</c:v>
                </c:pt>
                <c:pt idx="360">
                  <c:v>3.5753406250005355</c:v>
                </c:pt>
                <c:pt idx="361">
                  <c:v>3.5852726250013802</c:v>
                </c:pt>
                <c:pt idx="362">
                  <c:v>3.5952036249946104</c:v>
                </c:pt>
                <c:pt idx="363">
                  <c:v>3.6051356249954551</c:v>
                </c:pt>
                <c:pt idx="364">
                  <c:v>3.6150666250032373</c:v>
                </c:pt>
                <c:pt idx="365">
                  <c:v>3.624998625004082</c:v>
                </c:pt>
                <c:pt idx="366">
                  <c:v>3.6349296249973122</c:v>
                </c:pt>
                <c:pt idx="367">
                  <c:v>3.6448616249981569</c:v>
                </c:pt>
                <c:pt idx="368">
                  <c:v>3.6547936249990016</c:v>
                </c:pt>
                <c:pt idx="369">
                  <c:v>3.6647246250067838</c:v>
                </c:pt>
                <c:pt idx="370">
                  <c:v>3.6746566249930765</c:v>
                </c:pt>
                <c:pt idx="371">
                  <c:v>3.6845872499980032</c:v>
                </c:pt>
                <c:pt idx="372">
                  <c:v>3.694519249998848</c:v>
                </c:pt>
                <c:pt idx="373">
                  <c:v>3.7044502500066301</c:v>
                </c:pt>
                <c:pt idx="374">
                  <c:v>3.7143822499929229</c:v>
                </c:pt>
                <c:pt idx="375">
                  <c:v>3.724313250000705</c:v>
                </c:pt>
                <c:pt idx="376">
                  <c:v>3.7342452500015497</c:v>
                </c:pt>
                <c:pt idx="377">
                  <c:v>3.7441762499947799</c:v>
                </c:pt>
                <c:pt idx="378">
                  <c:v>3.7541082499956246</c:v>
                </c:pt>
                <c:pt idx="379">
                  <c:v>3.7640392500034068</c:v>
                </c:pt>
                <c:pt idx="380">
                  <c:v>3.7739712500042515</c:v>
                </c:pt>
                <c:pt idx="381">
                  <c:v>3.7839022499974817</c:v>
                </c:pt>
                <c:pt idx="382">
                  <c:v>3.7938342499983264</c:v>
                </c:pt>
                <c:pt idx="383">
                  <c:v>3.8037652500061085</c:v>
                </c:pt>
                <c:pt idx="384">
                  <c:v>3.8136972500069533</c:v>
                </c:pt>
                <c:pt idx="385">
                  <c:v>3.8236282500001835</c:v>
                </c:pt>
                <c:pt idx="386">
                  <c:v>3.8335602500010282</c:v>
                </c:pt>
                <c:pt idx="387">
                  <c:v>3.8434912499942584</c:v>
                </c:pt>
                <c:pt idx="388">
                  <c:v>3.8534232499951031</c:v>
                </c:pt>
                <c:pt idx="389">
                  <c:v>3.8633542500028852</c:v>
                </c:pt>
                <c:pt idx="390">
                  <c:v>3.8732862500037299</c:v>
                </c:pt>
                <c:pt idx="391">
                  <c:v>3.8832172499969602</c:v>
                </c:pt>
                <c:pt idx="392">
                  <c:v>3.8931492499978049</c:v>
                </c:pt>
                <c:pt idx="393">
                  <c:v>3.903080250005587</c:v>
                </c:pt>
                <c:pt idx="394">
                  <c:v>3.9130122500064317</c:v>
                </c:pt>
                <c:pt idx="395">
                  <c:v>3.9229432499996619</c:v>
                </c:pt>
                <c:pt idx="396">
                  <c:v>3.9328752500005066</c:v>
                </c:pt>
                <c:pt idx="397">
                  <c:v>3.9428062499937369</c:v>
                </c:pt>
                <c:pt idx="398">
                  <c:v>3.9527382499945816</c:v>
                </c:pt>
                <c:pt idx="399">
                  <c:v>3.9626692500023637</c:v>
                </c:pt>
                <c:pt idx="400">
                  <c:v>3.9726012500032084</c:v>
                </c:pt>
                <c:pt idx="401">
                  <c:v>3.9825332500040531</c:v>
                </c:pt>
                <c:pt idx="402">
                  <c:v>3.9924642499972833</c:v>
                </c:pt>
                <c:pt idx="403">
                  <c:v>4.002396249998128</c:v>
                </c:pt>
                <c:pt idx="404">
                  <c:v>4.0123272500059102</c:v>
                </c:pt>
                <c:pt idx="405">
                  <c:v>4.0222592500067549</c:v>
                </c:pt>
                <c:pt idx="406">
                  <c:v>4.0321902499999851</c:v>
                </c:pt>
                <c:pt idx="407">
                  <c:v>4.0421222500008298</c:v>
                </c:pt>
                <c:pt idx="408">
                  <c:v>4.05205324999406</c:v>
                </c:pt>
                <c:pt idx="409">
                  <c:v>4.0619852499949047</c:v>
                </c:pt>
                <c:pt idx="410">
                  <c:v>4.0719162500026869</c:v>
                </c:pt>
                <c:pt idx="411">
                  <c:v>4.0818482500035316</c:v>
                </c:pt>
                <c:pt idx="412">
                  <c:v>4.0917792499967618</c:v>
                </c:pt>
                <c:pt idx="413">
                  <c:v>4.1017112499976065</c:v>
                </c:pt>
                <c:pt idx="414">
                  <c:v>4.1116422500053886</c:v>
                </c:pt>
                <c:pt idx="415">
                  <c:v>4.1215742500062333</c:v>
                </c:pt>
                <c:pt idx="416">
                  <c:v>4.1315052499994636</c:v>
                </c:pt>
                <c:pt idx="417">
                  <c:v>4.1414372500003083</c:v>
                </c:pt>
                <c:pt idx="418">
                  <c:v>4.1513682499935385</c:v>
                </c:pt>
                <c:pt idx="419">
                  <c:v>4.1613002499943832</c:v>
                </c:pt>
                <c:pt idx="420">
                  <c:v>4.1712312500021653</c:v>
                </c:pt>
                <c:pt idx="421">
                  <c:v>4.18116325000301</c:v>
                </c:pt>
                <c:pt idx="422">
                  <c:v>4.1910942499962403</c:v>
                </c:pt>
                <c:pt idx="423">
                  <c:v>4.201026249997085</c:v>
                </c:pt>
                <c:pt idx="424">
                  <c:v>4.2109572500048671</c:v>
                </c:pt>
                <c:pt idx="425">
                  <c:v>4.2208892500057118</c:v>
                </c:pt>
                <c:pt idx="426">
                  <c:v>4.2308212500065565</c:v>
                </c:pt>
                <c:pt idx="427">
                  <c:v>4.2407522499997867</c:v>
                </c:pt>
                <c:pt idx="428">
                  <c:v>4.2506842500006314</c:v>
                </c:pt>
                <c:pt idx="429">
                  <c:v>4.2606152499938617</c:v>
                </c:pt>
                <c:pt idx="430">
                  <c:v>4.2705472499947064</c:v>
                </c:pt>
                <c:pt idx="431">
                  <c:v>4.2804782500024885</c:v>
                </c:pt>
                <c:pt idx="432">
                  <c:v>4.2904102500033332</c:v>
                </c:pt>
                <c:pt idx="433">
                  <c:v>4.3003412499965634</c:v>
                </c:pt>
                <c:pt idx="434">
                  <c:v>4.3102732499974081</c:v>
                </c:pt>
                <c:pt idx="435">
                  <c:v>4.3202042500051903</c:v>
                </c:pt>
                <c:pt idx="436">
                  <c:v>4.330136250006035</c:v>
                </c:pt>
                <c:pt idx="437">
                  <c:v>4.3400672499992652</c:v>
                </c:pt>
                <c:pt idx="438">
                  <c:v>4.3499992500001099</c:v>
                </c:pt>
                <c:pt idx="439">
                  <c:v>4.3599302499933401</c:v>
                </c:pt>
                <c:pt idx="440">
                  <c:v>4.3698622499941848</c:v>
                </c:pt>
                <c:pt idx="441">
                  <c:v>4.379793250001967</c:v>
                </c:pt>
                <c:pt idx="442">
                  <c:v>4.3897252500028117</c:v>
                </c:pt>
                <c:pt idx="443">
                  <c:v>4.3996562499960419</c:v>
                </c:pt>
                <c:pt idx="444">
                  <c:v>4.4095882499968866</c:v>
                </c:pt>
                <c:pt idx="445">
                  <c:v>4.4195192500046687</c:v>
                </c:pt>
                <c:pt idx="446">
                  <c:v>4.4294512500055134</c:v>
                </c:pt>
                <c:pt idx="447">
                  <c:v>4.4393822499987436</c:v>
                </c:pt>
                <c:pt idx="448">
                  <c:v>4.4493142499995884</c:v>
                </c:pt>
                <c:pt idx="449">
                  <c:v>4.4592462500004331</c:v>
                </c:pt>
                <c:pt idx="450">
                  <c:v>4.4691772499936633</c:v>
                </c:pt>
                <c:pt idx="451">
                  <c:v>4.479109249994508</c:v>
                </c:pt>
                <c:pt idx="452">
                  <c:v>4.4890402500022901</c:v>
                </c:pt>
                <c:pt idx="453">
                  <c:v>4.4989722500031348</c:v>
                </c:pt>
                <c:pt idx="454">
                  <c:v>4.508903249996365</c:v>
                </c:pt>
                <c:pt idx="455">
                  <c:v>4.5188352499972098</c:v>
                </c:pt>
                <c:pt idx="456">
                  <c:v>4.5287662500049919</c:v>
                </c:pt>
                <c:pt idx="457">
                  <c:v>4.5386982500058366</c:v>
                </c:pt>
                <c:pt idx="458">
                  <c:v>4.5486292499990668</c:v>
                </c:pt>
                <c:pt idx="459">
                  <c:v>4.5585612499999115</c:v>
                </c:pt>
                <c:pt idx="460">
                  <c:v>4.5684922499931417</c:v>
                </c:pt>
                <c:pt idx="461">
                  <c:v>4.5784242499939865</c:v>
                </c:pt>
                <c:pt idx="462">
                  <c:v>4.5883552500017686</c:v>
                </c:pt>
                <c:pt idx="463">
                  <c:v>4.5982872500026133</c:v>
                </c:pt>
                <c:pt idx="464">
                  <c:v>4.6082182499958435</c:v>
                </c:pt>
                <c:pt idx="465">
                  <c:v>4.6181502499966882</c:v>
                </c:pt>
                <c:pt idx="466">
                  <c:v>4.6280812500044703</c:v>
                </c:pt>
                <c:pt idx="467">
                  <c:v>4.6380132500053151</c:v>
                </c:pt>
                <c:pt idx="468">
                  <c:v>4.6479452500061598</c:v>
                </c:pt>
                <c:pt idx="469">
                  <c:v>4.65787624999939</c:v>
                </c:pt>
                <c:pt idx="470">
                  <c:v>4.6678082500002347</c:v>
                </c:pt>
                <c:pt idx="471">
                  <c:v>4.6777392499934649</c:v>
                </c:pt>
                <c:pt idx="472">
                  <c:v>4.6876713749952614</c:v>
                </c:pt>
                <c:pt idx="473">
                  <c:v>4.6976023750030436</c:v>
                </c:pt>
                <c:pt idx="474">
                  <c:v>4.7075343750038883</c:v>
                </c:pt>
                <c:pt idx="475">
                  <c:v>4.7174653749971185</c:v>
                </c:pt>
                <c:pt idx="476">
                  <c:v>4.7273973749979632</c:v>
                </c:pt>
                <c:pt idx="477">
                  <c:v>4.7373283750057453</c:v>
                </c:pt>
                <c:pt idx="478">
                  <c:v>4.74726037500659</c:v>
                </c:pt>
                <c:pt idx="479">
                  <c:v>4.7571913749998203</c:v>
                </c:pt>
                <c:pt idx="480">
                  <c:v>4.767123375000665</c:v>
                </c:pt>
                <c:pt idx="481">
                  <c:v>4.7770543749938952</c:v>
                </c:pt>
                <c:pt idx="482">
                  <c:v>4.7869863749947399</c:v>
                </c:pt>
                <c:pt idx="483">
                  <c:v>4.796917375002522</c:v>
                </c:pt>
                <c:pt idx="484">
                  <c:v>4.8068493750033667</c:v>
                </c:pt>
                <c:pt idx="485">
                  <c:v>4.8167803749965969</c:v>
                </c:pt>
                <c:pt idx="486">
                  <c:v>4.8267123749974417</c:v>
                </c:pt>
                <c:pt idx="487">
                  <c:v>4.8366443749982864</c:v>
                </c:pt>
                <c:pt idx="488">
                  <c:v>4.8465753750060685</c:v>
                </c:pt>
                <c:pt idx="489">
                  <c:v>4.8565073750069132</c:v>
                </c:pt>
                <c:pt idx="490">
                  <c:v>4.8664383750001434</c:v>
                </c:pt>
                <c:pt idx="491">
                  <c:v>4.8763703750009881</c:v>
                </c:pt>
                <c:pt idx="492">
                  <c:v>4.8863013749942183</c:v>
                </c:pt>
                <c:pt idx="493">
                  <c:v>4.8962333749950631</c:v>
                </c:pt>
                <c:pt idx="494">
                  <c:v>4.9061643750028452</c:v>
                </c:pt>
                <c:pt idx="495">
                  <c:v>4.9160963750036899</c:v>
                </c:pt>
                <c:pt idx="496">
                  <c:v>4.9260273749969201</c:v>
                </c:pt>
                <c:pt idx="497">
                  <c:v>4.9359593749977648</c:v>
                </c:pt>
                <c:pt idx="498">
                  <c:v>4.945890375005547</c:v>
                </c:pt>
                <c:pt idx="499">
                  <c:v>4.9558223750063917</c:v>
                </c:pt>
                <c:pt idx="500">
                  <c:v>4.9657533749996219</c:v>
                </c:pt>
                <c:pt idx="501">
                  <c:v>4.9756853750004666</c:v>
                </c:pt>
                <c:pt idx="502">
                  <c:v>4.9856163749936968</c:v>
                </c:pt>
                <c:pt idx="503">
                  <c:v>4.9955483749945415</c:v>
                </c:pt>
                <c:pt idx="504">
                  <c:v>5.0054803749953862</c:v>
                </c:pt>
                <c:pt idx="505">
                  <c:v>5.0154113750031684</c:v>
                </c:pt>
                <c:pt idx="506">
                  <c:v>5.0253433750040131</c:v>
                </c:pt>
                <c:pt idx="507">
                  <c:v>5.0352743749972433</c:v>
                </c:pt>
                <c:pt idx="508">
                  <c:v>5.045206374998088</c:v>
                </c:pt>
                <c:pt idx="509">
                  <c:v>5.0551373750058701</c:v>
                </c:pt>
                <c:pt idx="510">
                  <c:v>5.0650693750067148</c:v>
                </c:pt>
                <c:pt idx="511">
                  <c:v>5.0750003749999451</c:v>
                </c:pt>
                <c:pt idx="512">
                  <c:v>5.0849323750007898</c:v>
                </c:pt>
                <c:pt idx="513">
                  <c:v>5.09486337499402</c:v>
                </c:pt>
                <c:pt idx="514">
                  <c:v>5.1047953749948647</c:v>
                </c:pt>
                <c:pt idx="515">
                  <c:v>5.1147263750026468</c:v>
                </c:pt>
                <c:pt idx="516">
                  <c:v>5.1246583750034915</c:v>
                </c:pt>
                <c:pt idx="517">
                  <c:v>5.1345893749967217</c:v>
                </c:pt>
                <c:pt idx="518">
                  <c:v>5.1445213749975665</c:v>
                </c:pt>
                <c:pt idx="519">
                  <c:v>5.1544523750053486</c:v>
                </c:pt>
                <c:pt idx="520">
                  <c:v>5.1643843750061933</c:v>
                </c:pt>
                <c:pt idx="521">
                  <c:v>5.174316375007038</c:v>
                </c:pt>
                <c:pt idx="522">
                  <c:v>5.1842473750002682</c:v>
                </c:pt>
                <c:pt idx="523">
                  <c:v>5.1941793750011129</c:v>
                </c:pt>
                <c:pt idx="524">
                  <c:v>5.2041103749943431</c:v>
                </c:pt>
                <c:pt idx="525">
                  <c:v>5.2140423749951879</c:v>
                </c:pt>
                <c:pt idx="526">
                  <c:v>5.22397337500297</c:v>
                </c:pt>
                <c:pt idx="527">
                  <c:v>5.2339053750038147</c:v>
                </c:pt>
                <c:pt idx="528">
                  <c:v>5.2438363749970449</c:v>
                </c:pt>
                <c:pt idx="529">
                  <c:v>5.2537683749978896</c:v>
                </c:pt>
                <c:pt idx="530">
                  <c:v>5.2636993750056718</c:v>
                </c:pt>
                <c:pt idx="531">
                  <c:v>5.2736313750065165</c:v>
                </c:pt>
                <c:pt idx="532">
                  <c:v>5.2835623749997467</c:v>
                </c:pt>
                <c:pt idx="533">
                  <c:v>5.2934943750005914</c:v>
                </c:pt>
                <c:pt idx="534">
                  <c:v>5.3034253749938216</c:v>
                </c:pt>
                <c:pt idx="535">
                  <c:v>5.3133573749946663</c:v>
                </c:pt>
                <c:pt idx="536">
                  <c:v>5.323289374995511</c:v>
                </c:pt>
                <c:pt idx="537">
                  <c:v>5.3332203750032932</c:v>
                </c:pt>
                <c:pt idx="538">
                  <c:v>5.3431523750041379</c:v>
                </c:pt>
                <c:pt idx="539">
                  <c:v>5.3530833749973681</c:v>
                </c:pt>
                <c:pt idx="540">
                  <c:v>5.3630153749982128</c:v>
                </c:pt>
                <c:pt idx="541">
                  <c:v>5.3729463750059949</c:v>
                </c:pt>
                <c:pt idx="542">
                  <c:v>5.3828783750068396</c:v>
                </c:pt>
                <c:pt idx="543">
                  <c:v>5.3928093750000698</c:v>
                </c:pt>
                <c:pt idx="544">
                  <c:v>5.4027413750009146</c:v>
                </c:pt>
                <c:pt idx="545">
                  <c:v>5.4126723749941448</c:v>
                </c:pt>
                <c:pt idx="546">
                  <c:v>5.4226043749949895</c:v>
                </c:pt>
                <c:pt idx="547">
                  <c:v>5.4325353750027716</c:v>
                </c:pt>
                <c:pt idx="548">
                  <c:v>5.4424673750036163</c:v>
                </c:pt>
                <c:pt idx="549">
                  <c:v>5.4523983749968465</c:v>
                </c:pt>
                <c:pt idx="550">
                  <c:v>5.4623303749976913</c:v>
                </c:pt>
                <c:pt idx="551">
                  <c:v>5.472262374998536</c:v>
                </c:pt>
                <c:pt idx="552">
                  <c:v>5.4821933750063181</c:v>
                </c:pt>
                <c:pt idx="553">
                  <c:v>5.4921253750071628</c:v>
                </c:pt>
                <c:pt idx="554">
                  <c:v>5.502056375000393</c:v>
                </c:pt>
                <c:pt idx="555">
                  <c:v>5.5119883750012377</c:v>
                </c:pt>
                <c:pt idx="556">
                  <c:v>5.5219193749944679</c:v>
                </c:pt>
                <c:pt idx="557">
                  <c:v>5.5318513749953127</c:v>
                </c:pt>
                <c:pt idx="558">
                  <c:v>5.5417823750030948</c:v>
                </c:pt>
                <c:pt idx="559">
                  <c:v>5.5517143750039395</c:v>
                </c:pt>
                <c:pt idx="560">
                  <c:v>5.5616453749971697</c:v>
                </c:pt>
                <c:pt idx="561">
                  <c:v>5.5715773749980144</c:v>
                </c:pt>
                <c:pt idx="562">
                  <c:v>5.5815083750057966</c:v>
                </c:pt>
                <c:pt idx="563">
                  <c:v>5.5914403750066413</c:v>
                </c:pt>
                <c:pt idx="564">
                  <c:v>5.6013713749998715</c:v>
                </c:pt>
                <c:pt idx="565">
                  <c:v>5.6113033750007162</c:v>
                </c:pt>
                <c:pt idx="566">
                  <c:v>5.6212353750015609</c:v>
                </c:pt>
                <c:pt idx="567">
                  <c:v>5.6311663749947911</c:v>
                </c:pt>
                <c:pt idx="568">
                  <c:v>5.6410983749956358</c:v>
                </c:pt>
                <c:pt idx="569">
                  <c:v>5.651029375003418</c:v>
                </c:pt>
                <c:pt idx="570">
                  <c:v>5.6609613750042627</c:v>
                </c:pt>
                <c:pt idx="571">
                  <c:v>5.6708923749974929</c:v>
                </c:pt>
                <c:pt idx="572">
                  <c:v>5.6808239999954822</c:v>
                </c:pt>
                <c:pt idx="573">
                  <c:v>5.6907550000032643</c:v>
                </c:pt>
                <c:pt idx="574">
                  <c:v>5.700687000004109</c:v>
                </c:pt>
                <c:pt idx="575">
                  <c:v>5.7106179999973392</c:v>
                </c:pt>
                <c:pt idx="576">
                  <c:v>5.7205499999981839</c:v>
                </c:pt>
                <c:pt idx="577">
                  <c:v>5.7304810000059661</c:v>
                </c:pt>
                <c:pt idx="578">
                  <c:v>5.7404130000068108</c:v>
                </c:pt>
                <c:pt idx="579">
                  <c:v>5.7503449999931036</c:v>
                </c:pt>
                <c:pt idx="580">
                  <c:v>5.7602760000008857</c:v>
                </c:pt>
                <c:pt idx="581">
                  <c:v>5.7702080000017304</c:v>
                </c:pt>
                <c:pt idx="582">
                  <c:v>5.7801389999949606</c:v>
                </c:pt>
                <c:pt idx="583">
                  <c:v>5.7900709999958053</c:v>
                </c:pt>
                <c:pt idx="584">
                  <c:v>5.8000020000035875</c:v>
                </c:pt>
                <c:pt idx="585">
                  <c:v>5.8099340000044322</c:v>
                </c:pt>
                <c:pt idx="586">
                  <c:v>5.8198649999976624</c:v>
                </c:pt>
                <c:pt idx="587">
                  <c:v>5.8297969999985071</c:v>
                </c:pt>
                <c:pt idx="588">
                  <c:v>5.8397280000062892</c:v>
                </c:pt>
                <c:pt idx="589">
                  <c:v>5.8496600000071339</c:v>
                </c:pt>
                <c:pt idx="590">
                  <c:v>5.8595910000003641</c:v>
                </c:pt>
                <c:pt idx="591">
                  <c:v>5.8695230000012089</c:v>
                </c:pt>
                <c:pt idx="592">
                  <c:v>5.8794550000020536</c:v>
                </c:pt>
                <c:pt idx="593">
                  <c:v>5.8893859999952838</c:v>
                </c:pt>
                <c:pt idx="594">
                  <c:v>5.8993179999961285</c:v>
                </c:pt>
                <c:pt idx="595">
                  <c:v>5.9092490000039106</c:v>
                </c:pt>
                <c:pt idx="596">
                  <c:v>5.9191810000047553</c:v>
                </c:pt>
                <c:pt idx="597">
                  <c:v>5.9291119999979855</c:v>
                </c:pt>
                <c:pt idx="598">
                  <c:v>5.9390439999988303</c:v>
                </c:pt>
                <c:pt idx="599">
                  <c:v>5.9489750000066124</c:v>
                </c:pt>
                <c:pt idx="600">
                  <c:v>5.9589069999929052</c:v>
                </c:pt>
                <c:pt idx="601">
                  <c:v>5.9688380000006873</c:v>
                </c:pt>
                <c:pt idx="602">
                  <c:v>5.978770000001532</c:v>
                </c:pt>
                <c:pt idx="603">
                  <c:v>5.9887020000023767</c:v>
                </c:pt>
                <c:pt idx="604">
                  <c:v>5.998632999995607</c:v>
                </c:pt>
                <c:pt idx="605">
                  <c:v>6.0085649999964517</c:v>
                </c:pt>
                <c:pt idx="606">
                  <c:v>6.0184960000042338</c:v>
                </c:pt>
                <c:pt idx="607">
                  <c:v>6.0284280000050785</c:v>
                </c:pt>
                <c:pt idx="608">
                  <c:v>6.0383589999983087</c:v>
                </c:pt>
                <c:pt idx="609">
                  <c:v>6.0482909999991534</c:v>
                </c:pt>
                <c:pt idx="610">
                  <c:v>6.0582220000069356</c:v>
                </c:pt>
                <c:pt idx="611">
                  <c:v>6.0681539999932284</c:v>
                </c:pt>
                <c:pt idx="612">
                  <c:v>6.0780850000010105</c:v>
                </c:pt>
                <c:pt idx="613">
                  <c:v>6.0880170000018552</c:v>
                </c:pt>
                <c:pt idx="614">
                  <c:v>6.0979479999950854</c:v>
                </c:pt>
                <c:pt idx="615">
                  <c:v>6.1078799999959301</c:v>
                </c:pt>
                <c:pt idx="616">
                  <c:v>6.1178119999967748</c:v>
                </c:pt>
                <c:pt idx="617">
                  <c:v>6.127743000004557</c:v>
                </c:pt>
                <c:pt idx="618">
                  <c:v>6.1376750000054017</c:v>
                </c:pt>
                <c:pt idx="619">
                  <c:v>6.1476059999986319</c:v>
                </c:pt>
                <c:pt idx="620">
                  <c:v>6.1575379999994766</c:v>
                </c:pt>
                <c:pt idx="621">
                  <c:v>6.1674690000072587</c:v>
                </c:pt>
                <c:pt idx="622">
                  <c:v>6.1774009999935515</c:v>
                </c:pt>
                <c:pt idx="623">
                  <c:v>6.1873320000013337</c:v>
                </c:pt>
                <c:pt idx="624">
                  <c:v>6.1972640000021784</c:v>
                </c:pt>
                <c:pt idx="625">
                  <c:v>6.2071949999954086</c:v>
                </c:pt>
                <c:pt idx="626">
                  <c:v>6.2171269999962533</c:v>
                </c:pt>
                <c:pt idx="627">
                  <c:v>6.227058999997098</c:v>
                </c:pt>
                <c:pt idx="628">
                  <c:v>6.2369900000048801</c:v>
                </c:pt>
                <c:pt idx="629">
                  <c:v>6.2469220000057248</c:v>
                </c:pt>
                <c:pt idx="630">
                  <c:v>6.2568529999989551</c:v>
                </c:pt>
                <c:pt idx="631">
                  <c:v>6.2667849999997998</c:v>
                </c:pt>
                <c:pt idx="632">
                  <c:v>6.27671599999303</c:v>
                </c:pt>
                <c:pt idx="633">
                  <c:v>6.2866479999938747</c:v>
                </c:pt>
                <c:pt idx="634">
                  <c:v>6.2965790000016568</c:v>
                </c:pt>
                <c:pt idx="635">
                  <c:v>6.3065110000025015</c:v>
                </c:pt>
                <c:pt idx="636">
                  <c:v>6.3164419999957317</c:v>
                </c:pt>
                <c:pt idx="637">
                  <c:v>6.3263739999965765</c:v>
                </c:pt>
                <c:pt idx="638">
                  <c:v>6.3363059999974212</c:v>
                </c:pt>
                <c:pt idx="639">
                  <c:v>6.3462370000052033</c:v>
                </c:pt>
                <c:pt idx="640">
                  <c:v>6.356169000006048</c:v>
                </c:pt>
                <c:pt idx="641">
                  <c:v>6.3660999999992782</c:v>
                </c:pt>
                <c:pt idx="642">
                  <c:v>6.3760320000001229</c:v>
                </c:pt>
                <c:pt idx="643">
                  <c:v>6.3859629999933532</c:v>
                </c:pt>
                <c:pt idx="644">
                  <c:v>6.3958949999941979</c:v>
                </c:pt>
                <c:pt idx="645">
                  <c:v>6.40582600000198</c:v>
                </c:pt>
                <c:pt idx="646">
                  <c:v>6.4157580000028247</c:v>
                </c:pt>
                <c:pt idx="647">
                  <c:v>6.4256900000036694</c:v>
                </c:pt>
                <c:pt idx="648">
                  <c:v>6.4356209999968996</c:v>
                </c:pt>
                <c:pt idx="649">
                  <c:v>6.4455529999977443</c:v>
                </c:pt>
                <c:pt idx="650">
                  <c:v>6.4554840000055265</c:v>
                </c:pt>
                <c:pt idx="651">
                  <c:v>6.4654160000063712</c:v>
                </c:pt>
                <c:pt idx="652">
                  <c:v>6.4753469999996014</c:v>
                </c:pt>
                <c:pt idx="653">
                  <c:v>6.4852790000004461</c:v>
                </c:pt>
                <c:pt idx="654">
                  <c:v>6.4952099999936763</c:v>
                </c:pt>
                <c:pt idx="655">
                  <c:v>6.505141999994521</c:v>
                </c:pt>
                <c:pt idx="656">
                  <c:v>6.5150730000023032</c:v>
                </c:pt>
                <c:pt idx="657">
                  <c:v>6.5250050000031479</c:v>
                </c:pt>
                <c:pt idx="658">
                  <c:v>6.5349370000039926</c:v>
                </c:pt>
                <c:pt idx="659">
                  <c:v>6.5448679999972228</c:v>
                </c:pt>
                <c:pt idx="660">
                  <c:v>6.5547999999980675</c:v>
                </c:pt>
                <c:pt idx="661">
                  <c:v>6.5647310000058496</c:v>
                </c:pt>
                <c:pt idx="662">
                  <c:v>6.5746630000066943</c:v>
                </c:pt>
                <c:pt idx="663">
                  <c:v>6.5845939999999246</c:v>
                </c:pt>
                <c:pt idx="664">
                  <c:v>6.5945260000007693</c:v>
                </c:pt>
                <c:pt idx="665">
                  <c:v>6.6044569999939995</c:v>
                </c:pt>
                <c:pt idx="666">
                  <c:v>6.6143889999948442</c:v>
                </c:pt>
                <c:pt idx="667">
                  <c:v>6.6243200000026263</c:v>
                </c:pt>
                <c:pt idx="668">
                  <c:v>6.634252000003471</c:v>
                </c:pt>
                <c:pt idx="669">
                  <c:v>6.6441840000043157</c:v>
                </c:pt>
                <c:pt idx="670">
                  <c:v>6.654114999997546</c:v>
                </c:pt>
                <c:pt idx="671">
                  <c:v>6.6640469999983907</c:v>
                </c:pt>
                <c:pt idx="672">
                  <c:v>6.6739780000061728</c:v>
                </c:pt>
                <c:pt idx="673">
                  <c:v>6.6839096250041621</c:v>
                </c:pt>
                <c:pt idx="674">
                  <c:v>6.6938406249973923</c:v>
                </c:pt>
                <c:pt idx="675">
                  <c:v>6.703772624998237</c:v>
                </c:pt>
                <c:pt idx="676">
                  <c:v>6.7137036250060191</c:v>
                </c:pt>
                <c:pt idx="677">
                  <c:v>6.7236356250068638</c:v>
                </c:pt>
                <c:pt idx="678">
                  <c:v>6.7335666250000941</c:v>
                </c:pt>
                <c:pt idx="679">
                  <c:v>6.7434986250009388</c:v>
                </c:pt>
                <c:pt idx="680">
                  <c:v>6.7534306250017835</c:v>
                </c:pt>
                <c:pt idx="681">
                  <c:v>6.7633616249950137</c:v>
                </c:pt>
                <c:pt idx="682">
                  <c:v>6.7732936249958584</c:v>
                </c:pt>
                <c:pt idx="683">
                  <c:v>6.7832246250036405</c:v>
                </c:pt>
                <c:pt idx="684">
                  <c:v>6.7931566250044852</c:v>
                </c:pt>
                <c:pt idx="685">
                  <c:v>6.8030876249977155</c:v>
                </c:pt>
                <c:pt idx="686">
                  <c:v>6.8130196249985602</c:v>
                </c:pt>
                <c:pt idx="687">
                  <c:v>6.8229506250063423</c:v>
                </c:pt>
                <c:pt idx="688">
                  <c:v>6.832882625007187</c:v>
                </c:pt>
                <c:pt idx="689">
                  <c:v>6.8428136250004172</c:v>
                </c:pt>
                <c:pt idx="690">
                  <c:v>6.8527456250012619</c:v>
                </c:pt>
                <c:pt idx="691">
                  <c:v>6.8626776250021067</c:v>
                </c:pt>
                <c:pt idx="692">
                  <c:v>6.8726086249953369</c:v>
                </c:pt>
                <c:pt idx="693">
                  <c:v>6.8825406249961816</c:v>
                </c:pt>
                <c:pt idx="694">
                  <c:v>6.8924716250039637</c:v>
                </c:pt>
                <c:pt idx="695">
                  <c:v>6.9024036250048084</c:v>
                </c:pt>
                <c:pt idx="696">
                  <c:v>6.9123346249980386</c:v>
                </c:pt>
                <c:pt idx="697">
                  <c:v>6.9222666249988833</c:v>
                </c:pt>
                <c:pt idx="698">
                  <c:v>6.9321986249997281</c:v>
                </c:pt>
                <c:pt idx="699">
                  <c:v>6.9421296249929583</c:v>
                </c:pt>
                <c:pt idx="700">
                  <c:v>6.952061624993803</c:v>
                </c:pt>
                <c:pt idx="701">
                  <c:v>6.9619926250015851</c:v>
                </c:pt>
                <c:pt idx="702">
                  <c:v>6.9719246250024298</c:v>
                </c:pt>
                <c:pt idx="703">
                  <c:v>6.98185562499566</c:v>
                </c:pt>
                <c:pt idx="704">
                  <c:v>6.9917876249965047</c:v>
                </c:pt>
                <c:pt idx="705">
                  <c:v>7.0017186250042869</c:v>
                </c:pt>
                <c:pt idx="706">
                  <c:v>7.0116506250051316</c:v>
                </c:pt>
                <c:pt idx="707">
                  <c:v>7.0215816249983618</c:v>
                </c:pt>
                <c:pt idx="708">
                  <c:v>7.0315136249992065</c:v>
                </c:pt>
                <c:pt idx="709">
                  <c:v>7.0414456250000512</c:v>
                </c:pt>
                <c:pt idx="710">
                  <c:v>7.0513766249932814</c:v>
                </c:pt>
                <c:pt idx="711">
                  <c:v>7.0613086249941261</c:v>
                </c:pt>
                <c:pt idx="712">
                  <c:v>7.0712396250019083</c:v>
                </c:pt>
                <c:pt idx="713">
                  <c:v>7.081171625002753</c:v>
                </c:pt>
                <c:pt idx="714">
                  <c:v>7.0911026249959832</c:v>
                </c:pt>
                <c:pt idx="715">
                  <c:v>7.1010346249968279</c:v>
                </c:pt>
                <c:pt idx="716">
                  <c:v>7.11096562500461</c:v>
                </c:pt>
                <c:pt idx="717">
                  <c:v>7.1208976250054548</c:v>
                </c:pt>
                <c:pt idx="718">
                  <c:v>7.1308296250062995</c:v>
                </c:pt>
                <c:pt idx="719">
                  <c:v>7.1407606249995297</c:v>
                </c:pt>
                <c:pt idx="720">
                  <c:v>7.1506926250003744</c:v>
                </c:pt>
                <c:pt idx="721">
                  <c:v>7.1606236249936046</c:v>
                </c:pt>
                <c:pt idx="722">
                  <c:v>7.1705556249944493</c:v>
                </c:pt>
                <c:pt idx="723">
                  <c:v>7.1804866250022314</c:v>
                </c:pt>
                <c:pt idx="724">
                  <c:v>7.1904186250030762</c:v>
                </c:pt>
                <c:pt idx="725">
                  <c:v>7.2003496249963064</c:v>
                </c:pt>
                <c:pt idx="726">
                  <c:v>7.2102816249971511</c:v>
                </c:pt>
                <c:pt idx="727">
                  <c:v>7.2202136249979958</c:v>
                </c:pt>
                <c:pt idx="728">
                  <c:v>7.2301446250057779</c:v>
                </c:pt>
                <c:pt idx="729">
                  <c:v>7.2400766250066226</c:v>
                </c:pt>
                <c:pt idx="730">
                  <c:v>7.2500076249998529</c:v>
                </c:pt>
                <c:pt idx="731">
                  <c:v>7.2599396250006976</c:v>
                </c:pt>
                <c:pt idx="732">
                  <c:v>7.2698706249939278</c:v>
                </c:pt>
                <c:pt idx="733">
                  <c:v>7.2798026249947725</c:v>
                </c:pt>
                <c:pt idx="734">
                  <c:v>7.2897336250025546</c:v>
                </c:pt>
                <c:pt idx="735">
                  <c:v>7.2996656250033993</c:v>
                </c:pt>
                <c:pt idx="736">
                  <c:v>7.309597625004244</c:v>
                </c:pt>
                <c:pt idx="737">
                  <c:v>7.3195286249974743</c:v>
                </c:pt>
                <c:pt idx="738">
                  <c:v>7.329460624998319</c:v>
                </c:pt>
                <c:pt idx="739">
                  <c:v>7.3393916250061011</c:v>
                </c:pt>
                <c:pt idx="740">
                  <c:v>7.3493236250069458</c:v>
                </c:pt>
                <c:pt idx="741">
                  <c:v>7.359254625000176</c:v>
                </c:pt>
                <c:pt idx="742">
                  <c:v>7.3691866250010207</c:v>
                </c:pt>
                <c:pt idx="743">
                  <c:v>7.3791176249942509</c:v>
                </c:pt>
                <c:pt idx="744">
                  <c:v>7.3890496249950957</c:v>
                </c:pt>
                <c:pt idx="745">
                  <c:v>7.3989816249959404</c:v>
                </c:pt>
                <c:pt idx="746">
                  <c:v>7.4089126250037225</c:v>
                </c:pt>
                <c:pt idx="747">
                  <c:v>7.4188446250045672</c:v>
                </c:pt>
                <c:pt idx="748">
                  <c:v>7.4287756249977974</c:v>
                </c:pt>
                <c:pt idx="749">
                  <c:v>7.4387076249986421</c:v>
                </c:pt>
                <c:pt idx="750">
                  <c:v>7.4486386250064243</c:v>
                </c:pt>
                <c:pt idx="751">
                  <c:v>7.458570625007269</c:v>
                </c:pt>
                <c:pt idx="752">
                  <c:v>7.4685016250004992</c:v>
                </c:pt>
                <c:pt idx="753">
                  <c:v>7.4784336250013439</c:v>
                </c:pt>
                <c:pt idx="754">
                  <c:v>7.4883656250021886</c:v>
                </c:pt>
                <c:pt idx="755">
                  <c:v>7.4982966249954188</c:v>
                </c:pt>
                <c:pt idx="756">
                  <c:v>7.5082286249962635</c:v>
                </c:pt>
                <c:pt idx="757">
                  <c:v>7.5181596250040457</c:v>
                </c:pt>
                <c:pt idx="758">
                  <c:v>7.5280916250048904</c:v>
                </c:pt>
                <c:pt idx="759">
                  <c:v>7.5380226249981206</c:v>
                </c:pt>
                <c:pt idx="760">
                  <c:v>7.5479546249989653</c:v>
                </c:pt>
                <c:pt idx="761">
                  <c:v>7.5578856250067474</c:v>
                </c:pt>
                <c:pt idx="762">
                  <c:v>7.5678176249930402</c:v>
                </c:pt>
                <c:pt idx="763">
                  <c:v>7.5777496249938849</c:v>
                </c:pt>
                <c:pt idx="764">
                  <c:v>7.5876806250016671</c:v>
                </c:pt>
                <c:pt idx="765">
                  <c:v>7.5976126250025118</c:v>
                </c:pt>
                <c:pt idx="766">
                  <c:v>7.607543624995742</c:v>
                </c:pt>
                <c:pt idx="767">
                  <c:v>7.6174756249965867</c:v>
                </c:pt>
                <c:pt idx="768">
                  <c:v>7.6274066250043688</c:v>
                </c:pt>
                <c:pt idx="769">
                  <c:v>7.6373386250052135</c:v>
                </c:pt>
                <c:pt idx="770">
                  <c:v>7.6472706250060583</c:v>
                </c:pt>
                <c:pt idx="771">
                  <c:v>7.6572016249992885</c:v>
                </c:pt>
                <c:pt idx="772">
                  <c:v>7.6671336250001332</c:v>
                </c:pt>
                <c:pt idx="773">
                  <c:v>7.6770646249933634</c:v>
                </c:pt>
                <c:pt idx="774">
                  <c:v>7.6869976250018226</c:v>
                </c:pt>
                <c:pt idx="775">
                  <c:v>7.6969286249950528</c:v>
                </c:pt>
                <c:pt idx="776">
                  <c:v>7.7068606249958975</c:v>
                </c:pt>
                <c:pt idx="777">
                  <c:v>7.7167916250036797</c:v>
                </c:pt>
                <c:pt idx="778">
                  <c:v>7.7267236250045244</c:v>
                </c:pt>
                <c:pt idx="779">
                  <c:v>7.7366556250053691</c:v>
                </c:pt>
                <c:pt idx="780">
                  <c:v>7.7465866249985993</c:v>
                </c:pt>
                <c:pt idx="781">
                  <c:v>7.756518624999444</c:v>
                </c:pt>
                <c:pt idx="782">
                  <c:v>7.7664496250072261</c:v>
                </c:pt>
                <c:pt idx="783">
                  <c:v>7.7763816249935189</c:v>
                </c:pt>
                <c:pt idx="784">
                  <c:v>7.7863126250013011</c:v>
                </c:pt>
                <c:pt idx="785">
                  <c:v>7.7962446250021458</c:v>
                </c:pt>
                <c:pt idx="786">
                  <c:v>7.806175624995376</c:v>
                </c:pt>
                <c:pt idx="787">
                  <c:v>7.8161076249962207</c:v>
                </c:pt>
                <c:pt idx="788">
                  <c:v>7.8260396249970654</c:v>
                </c:pt>
                <c:pt idx="789">
                  <c:v>7.8359706250048475</c:v>
                </c:pt>
                <c:pt idx="790">
                  <c:v>7.8459026250056922</c:v>
                </c:pt>
                <c:pt idx="791">
                  <c:v>7.8558336249989225</c:v>
                </c:pt>
                <c:pt idx="792">
                  <c:v>7.8657656249997672</c:v>
                </c:pt>
                <c:pt idx="793">
                  <c:v>7.8756966249929974</c:v>
                </c:pt>
                <c:pt idx="794">
                  <c:v>7.8856286249938421</c:v>
                </c:pt>
                <c:pt idx="795">
                  <c:v>7.8955606249946868</c:v>
                </c:pt>
                <c:pt idx="796">
                  <c:v>7.9054916250024689</c:v>
                </c:pt>
                <c:pt idx="797">
                  <c:v>7.9154236250033136</c:v>
                </c:pt>
                <c:pt idx="798">
                  <c:v>7.9253546249965439</c:v>
                </c:pt>
                <c:pt idx="799">
                  <c:v>7.9352866249973886</c:v>
                </c:pt>
                <c:pt idx="800">
                  <c:v>7.9452176250051707</c:v>
                </c:pt>
                <c:pt idx="801">
                  <c:v>7.9551496250060154</c:v>
                </c:pt>
                <c:pt idx="802">
                  <c:v>7.9650806249992456</c:v>
                </c:pt>
                <c:pt idx="803">
                  <c:v>7.9750126250000903</c:v>
                </c:pt>
                <c:pt idx="804">
                  <c:v>7.984944625000935</c:v>
                </c:pt>
                <c:pt idx="805">
                  <c:v>7.9948756249941653</c:v>
                </c:pt>
                <c:pt idx="806">
                  <c:v>8.00480762499501</c:v>
                </c:pt>
                <c:pt idx="807">
                  <c:v>8.0147386250027921</c:v>
                </c:pt>
                <c:pt idx="808">
                  <c:v>8.0246706250036368</c:v>
                </c:pt>
                <c:pt idx="809">
                  <c:v>8.034601624996867</c:v>
                </c:pt>
                <c:pt idx="810">
                  <c:v>8.0445336249977117</c:v>
                </c:pt>
                <c:pt idx="811">
                  <c:v>8.0544656249985565</c:v>
                </c:pt>
                <c:pt idx="812">
                  <c:v>8.0643966250063386</c:v>
                </c:pt>
                <c:pt idx="813">
                  <c:v>8.0743286250071833</c:v>
                </c:pt>
                <c:pt idx="814">
                  <c:v>8.0842596250004135</c:v>
                </c:pt>
                <c:pt idx="815">
                  <c:v>8.0941916250012582</c:v>
                </c:pt>
                <c:pt idx="816">
                  <c:v>8.1041226249944884</c:v>
                </c:pt>
                <c:pt idx="817">
                  <c:v>8.1140546249953331</c:v>
                </c:pt>
                <c:pt idx="818">
                  <c:v>8.1239866249961779</c:v>
                </c:pt>
                <c:pt idx="819">
                  <c:v>8.13391762500396</c:v>
                </c:pt>
                <c:pt idx="820">
                  <c:v>8.1438496250048047</c:v>
                </c:pt>
                <c:pt idx="821">
                  <c:v>8.1537806249980349</c:v>
                </c:pt>
                <c:pt idx="822">
                  <c:v>8.1637126249988796</c:v>
                </c:pt>
                <c:pt idx="823">
                  <c:v>8.1736436250066618</c:v>
                </c:pt>
                <c:pt idx="824">
                  <c:v>8.1835756249929545</c:v>
                </c:pt>
                <c:pt idx="825">
                  <c:v>8.1935066250007367</c:v>
                </c:pt>
                <c:pt idx="826">
                  <c:v>8.2034386250015814</c:v>
                </c:pt>
                <c:pt idx="827">
                  <c:v>8.2133706250024261</c:v>
                </c:pt>
                <c:pt idx="828">
                  <c:v>8.2233016249956563</c:v>
                </c:pt>
                <c:pt idx="829">
                  <c:v>8.233233624996501</c:v>
                </c:pt>
                <c:pt idx="830">
                  <c:v>8.2431646250042832</c:v>
                </c:pt>
                <c:pt idx="831">
                  <c:v>8.2530966250051279</c:v>
                </c:pt>
                <c:pt idx="832">
                  <c:v>8.2630276249983581</c:v>
                </c:pt>
                <c:pt idx="833">
                  <c:v>8.2729596249992028</c:v>
                </c:pt>
                <c:pt idx="834">
                  <c:v>8.2828916250000475</c:v>
                </c:pt>
                <c:pt idx="835">
                  <c:v>8.2928226249932777</c:v>
                </c:pt>
                <c:pt idx="836">
                  <c:v>8.3027546249941224</c:v>
                </c:pt>
                <c:pt idx="837">
                  <c:v>8.3126856250019046</c:v>
                </c:pt>
                <c:pt idx="838">
                  <c:v>8.3226176250027493</c:v>
                </c:pt>
                <c:pt idx="839">
                  <c:v>8.3325486249959795</c:v>
                </c:pt>
                <c:pt idx="840">
                  <c:v>8.3424806249968242</c:v>
                </c:pt>
                <c:pt idx="841">
                  <c:v>8.3524126249976689</c:v>
                </c:pt>
                <c:pt idx="842">
                  <c:v>8.362343625005451</c:v>
                </c:pt>
                <c:pt idx="843">
                  <c:v>8.3722756250062957</c:v>
                </c:pt>
                <c:pt idx="844">
                  <c:v>8.382206624999526</c:v>
                </c:pt>
                <c:pt idx="845">
                  <c:v>8.3921386250003707</c:v>
                </c:pt>
                <c:pt idx="846">
                  <c:v>8.4020696249936009</c:v>
                </c:pt>
                <c:pt idx="847">
                  <c:v>8.4120016249944456</c:v>
                </c:pt>
                <c:pt idx="848">
                  <c:v>8.4219806250039255</c:v>
                </c:pt>
                <c:pt idx="849">
                  <c:v>8.4319636250002077</c:v>
                </c:pt>
                <c:pt idx="850">
                  <c:v>8.4419476250041043</c:v>
                </c:pt>
                <c:pt idx="851">
                  <c:v>8.4519326250010636</c:v>
                </c:pt>
                <c:pt idx="852">
                  <c:v>8.4619156249973457</c:v>
                </c:pt>
                <c:pt idx="853">
                  <c:v>8.4718996250012424</c:v>
                </c:pt>
                <c:pt idx="854">
                  <c:v>8.481883625005139</c:v>
                </c:pt>
                <c:pt idx="855">
                  <c:v>8.4918676249944838</c:v>
                </c:pt>
                <c:pt idx="856">
                  <c:v>8.5018516249983804</c:v>
                </c:pt>
                <c:pt idx="857">
                  <c:v>8.5118356250022771</c:v>
                </c:pt>
                <c:pt idx="858">
                  <c:v>8.5218206249992363</c:v>
                </c:pt>
                <c:pt idx="859">
                  <c:v>8.531804625003133</c:v>
                </c:pt>
                <c:pt idx="860">
                  <c:v>8.5417886250070296</c:v>
                </c:pt>
                <c:pt idx="861">
                  <c:v>8.5517726249963744</c:v>
                </c:pt>
                <c:pt idx="862">
                  <c:v>8.561756625000271</c:v>
                </c:pt>
                <c:pt idx="863">
                  <c:v>8.5717406250041677</c:v>
                </c:pt>
                <c:pt idx="864">
                  <c:v>8.5817256250011269</c:v>
                </c:pt>
                <c:pt idx="865">
                  <c:v>8.5917096250050236</c:v>
                </c:pt>
                <c:pt idx="866">
                  <c:v>8.6016936249943683</c:v>
                </c:pt>
                <c:pt idx="867">
                  <c:v>8.6116776249982649</c:v>
                </c:pt>
                <c:pt idx="868">
                  <c:v>8.6216616250021616</c:v>
                </c:pt>
                <c:pt idx="869">
                  <c:v>8.6316446249984438</c:v>
                </c:pt>
                <c:pt idx="870">
                  <c:v>8.6416286250023404</c:v>
                </c:pt>
                <c:pt idx="871">
                  <c:v>8.6516116249986226</c:v>
                </c:pt>
                <c:pt idx="872">
                  <c:v>8.6615946249949047</c:v>
                </c:pt>
                <c:pt idx="873">
                  <c:v>8.6715786249988014</c:v>
                </c:pt>
                <c:pt idx="874">
                  <c:v>8.6815616249950835</c:v>
                </c:pt>
                <c:pt idx="875">
                  <c:v>8.6915448749932693</c:v>
                </c:pt>
                <c:pt idx="876">
                  <c:v>8.701528874997166</c:v>
                </c:pt>
                <c:pt idx="877">
                  <c:v>8.7115118749934481</c:v>
                </c:pt>
                <c:pt idx="878">
                  <c:v>8.7214958749973448</c:v>
                </c:pt>
                <c:pt idx="879">
                  <c:v>8.7314778750005644</c:v>
                </c:pt>
                <c:pt idx="880">
                  <c:v>8.7414608749968465</c:v>
                </c:pt>
                <c:pt idx="881">
                  <c:v>8.7514438749931287</c:v>
                </c:pt>
                <c:pt idx="882">
                  <c:v>8.7614268750039628</c:v>
                </c:pt>
                <c:pt idx="883">
                  <c:v>8.7714098750002449</c:v>
                </c:pt>
                <c:pt idx="884">
                  <c:v>8.7813928749965271</c:v>
                </c:pt>
                <c:pt idx="885">
                  <c:v>8.7913758749928093</c:v>
                </c:pt>
                <c:pt idx="886">
                  <c:v>8.8013588750036433</c:v>
                </c:pt>
                <c:pt idx="887">
                  <c:v>8.8113418749999255</c:v>
                </c:pt>
                <c:pt idx="888">
                  <c:v>8.8213248749962077</c:v>
                </c:pt>
                <c:pt idx="889">
                  <c:v>8.8313088750001043</c:v>
                </c:pt>
                <c:pt idx="890">
                  <c:v>8.8412908750033239</c:v>
                </c:pt>
                <c:pt idx="891">
                  <c:v>8.8512748750072205</c:v>
                </c:pt>
                <c:pt idx="892">
                  <c:v>8.8612568749958882</c:v>
                </c:pt>
                <c:pt idx="893">
                  <c:v>8.8712398750067223</c:v>
                </c:pt>
                <c:pt idx="894">
                  <c:v>8.8812228750030044</c:v>
                </c:pt>
                <c:pt idx="895">
                  <c:v>8.8912058749992866</c:v>
                </c:pt>
                <c:pt idx="896">
                  <c:v>8.9011888749955688</c:v>
                </c:pt>
                <c:pt idx="897">
                  <c:v>8.9111708749987883</c:v>
                </c:pt>
                <c:pt idx="898">
                  <c:v>8.9211528750020079</c:v>
                </c:pt>
                <c:pt idx="899">
                  <c:v>8.9311358749982901</c:v>
                </c:pt>
                <c:pt idx="900">
                  <c:v>8.9411188749945723</c:v>
                </c:pt>
                <c:pt idx="901">
                  <c:v>8.9511018750054063</c:v>
                </c:pt>
                <c:pt idx="902">
                  <c:v>8.9610848750016885</c:v>
                </c:pt>
                <c:pt idx="903">
                  <c:v>8.9710678749979706</c:v>
                </c:pt>
                <c:pt idx="904">
                  <c:v>8.9810508749942528</c:v>
                </c:pt>
                <c:pt idx="905">
                  <c:v>8.9910328749974724</c:v>
                </c:pt>
                <c:pt idx="906">
                  <c:v>9.0010158749937546</c:v>
                </c:pt>
                <c:pt idx="907">
                  <c:v>9.0109978749969741</c:v>
                </c:pt>
                <c:pt idx="908">
                  <c:v>9.0209808749932563</c:v>
                </c:pt>
                <c:pt idx="909">
                  <c:v>9.0309648749971529</c:v>
                </c:pt>
                <c:pt idx="910">
                  <c:v>9.0409478749934351</c:v>
                </c:pt>
                <c:pt idx="911">
                  <c:v>9.0509308750042692</c:v>
                </c:pt>
                <c:pt idx="912">
                  <c:v>9.0609138750005513</c:v>
                </c:pt>
                <c:pt idx="913">
                  <c:v>9.0708968749968335</c:v>
                </c:pt>
                <c:pt idx="914">
                  <c:v>9.0808798749931157</c:v>
                </c:pt>
                <c:pt idx="915">
                  <c:v>9.0908628750039497</c:v>
                </c:pt>
                <c:pt idx="916">
                  <c:v>9.1008458750002319</c:v>
                </c:pt>
                <c:pt idx="917">
                  <c:v>9.1108288749965141</c:v>
                </c:pt>
                <c:pt idx="918">
                  <c:v>9.1208118749927962</c:v>
                </c:pt>
                <c:pt idx="919">
                  <c:v>9.1307938749960158</c:v>
                </c:pt>
                <c:pt idx="920">
                  <c:v>9.1407778749999125</c:v>
                </c:pt>
                <c:pt idx="921">
                  <c:v>9.1507608749961946</c:v>
                </c:pt>
                <c:pt idx="922">
                  <c:v>9.1607438750070287</c:v>
                </c:pt>
                <c:pt idx="923">
                  <c:v>9.1707268750033109</c:v>
                </c:pt>
                <c:pt idx="924">
                  <c:v>9.1807108750072075</c:v>
                </c:pt>
                <c:pt idx="925">
                  <c:v>9.1906938750034897</c:v>
                </c:pt>
                <c:pt idx="926">
                  <c:v>9.2006768749997718</c:v>
                </c:pt>
                <c:pt idx="927">
                  <c:v>9.210659874996054</c:v>
                </c:pt>
                <c:pt idx="928">
                  <c:v>9.2206428750068881</c:v>
                </c:pt>
                <c:pt idx="929">
                  <c:v>9.2306258750031702</c:v>
                </c:pt>
                <c:pt idx="930">
                  <c:v>9.2406088749994524</c:v>
                </c:pt>
                <c:pt idx="931">
                  <c:v>9.2505918749957345</c:v>
                </c:pt>
                <c:pt idx="932">
                  <c:v>9.2605758749996312</c:v>
                </c:pt>
                <c:pt idx="933">
                  <c:v>9.2705588749959134</c:v>
                </c:pt>
                <c:pt idx="934">
                  <c:v>9.28054287499981</c:v>
                </c:pt>
                <c:pt idx="935">
                  <c:v>9.2905258749960922</c:v>
                </c:pt>
                <c:pt idx="936">
                  <c:v>9.3005078749993118</c:v>
                </c:pt>
                <c:pt idx="937">
                  <c:v>9.3104908749955939</c:v>
                </c:pt>
                <c:pt idx="938">
                  <c:v>9.320473875006428</c:v>
                </c:pt>
                <c:pt idx="939">
                  <c:v>9.3304578749957727</c:v>
                </c:pt>
                <c:pt idx="940">
                  <c:v>9.3404398749989923</c:v>
                </c:pt>
                <c:pt idx="941">
                  <c:v>9.350423875002889</c:v>
                </c:pt>
                <c:pt idx="942">
                  <c:v>9.3604068749991711</c:v>
                </c:pt>
                <c:pt idx="943">
                  <c:v>9.3703908750030678</c:v>
                </c:pt>
                <c:pt idx="944">
                  <c:v>9.3803278749983292</c:v>
                </c:pt>
                <c:pt idx="945">
                  <c:v>9.3902608750067884</c:v>
                </c:pt>
                <c:pt idx="946">
                  <c:v>9.4001928749930812</c:v>
                </c:pt>
                <c:pt idx="947">
                  <c:v>9.4101238750008633</c:v>
                </c:pt>
                <c:pt idx="948">
                  <c:v>9.420055875001708</c:v>
                </c:pt>
                <c:pt idx="949">
                  <c:v>9.4299868749949383</c:v>
                </c:pt>
                <c:pt idx="950">
                  <c:v>9.439918874995783</c:v>
                </c:pt>
                <c:pt idx="951">
                  <c:v>9.4498508749966277</c:v>
                </c:pt>
                <c:pt idx="952">
                  <c:v>9.4597818750044098</c:v>
                </c:pt>
                <c:pt idx="953">
                  <c:v>9.4697138750052545</c:v>
                </c:pt>
                <c:pt idx="954">
                  <c:v>9.4796448749984847</c:v>
                </c:pt>
                <c:pt idx="955">
                  <c:v>9.4895768749993294</c:v>
                </c:pt>
                <c:pt idx="956">
                  <c:v>9.4995078750071116</c:v>
                </c:pt>
                <c:pt idx="957">
                  <c:v>9.5094398749934044</c:v>
                </c:pt>
                <c:pt idx="958">
                  <c:v>9.5193708750011865</c:v>
                </c:pt>
                <c:pt idx="959">
                  <c:v>9.5293028750020312</c:v>
                </c:pt>
                <c:pt idx="960">
                  <c:v>9.5392348750028759</c:v>
                </c:pt>
                <c:pt idx="961">
                  <c:v>9.5491658749961061</c:v>
                </c:pt>
                <c:pt idx="962">
                  <c:v>9.5590978749969508</c:v>
                </c:pt>
                <c:pt idx="963">
                  <c:v>9.569028875004733</c:v>
                </c:pt>
                <c:pt idx="964">
                  <c:v>9.5789608750055777</c:v>
                </c:pt>
                <c:pt idx="965">
                  <c:v>9.5888918749988079</c:v>
                </c:pt>
                <c:pt idx="966">
                  <c:v>9.5988238749996526</c:v>
                </c:pt>
                <c:pt idx="967">
                  <c:v>9.6087558750004973</c:v>
                </c:pt>
                <c:pt idx="968">
                  <c:v>9.6186868749937275</c:v>
                </c:pt>
                <c:pt idx="969">
                  <c:v>9.6286188749945723</c:v>
                </c:pt>
                <c:pt idx="970">
                  <c:v>9.6385498750023544</c:v>
                </c:pt>
                <c:pt idx="971">
                  <c:v>9.6484818750031991</c:v>
                </c:pt>
                <c:pt idx="972">
                  <c:v>9.6584128749964293</c:v>
                </c:pt>
                <c:pt idx="973">
                  <c:v>9.668344874997274</c:v>
                </c:pt>
                <c:pt idx="974">
                  <c:v>9.6782758750050562</c:v>
                </c:pt>
                <c:pt idx="975">
                  <c:v>9.6882068749982864</c:v>
                </c:pt>
                <c:pt idx="976">
                  <c:v>9.6981388749991311</c:v>
                </c:pt>
                <c:pt idx="977">
                  <c:v>9.7080698750069132</c:v>
                </c:pt>
                <c:pt idx="978">
                  <c:v>9.718001874993206</c:v>
                </c:pt>
                <c:pt idx="979">
                  <c:v>9.7279328750009881</c:v>
                </c:pt>
                <c:pt idx="980">
                  <c:v>9.7378648750018328</c:v>
                </c:pt>
                <c:pt idx="981">
                  <c:v>9.7477958749950631</c:v>
                </c:pt>
                <c:pt idx="982">
                  <c:v>9.7577278749959078</c:v>
                </c:pt>
                <c:pt idx="983">
                  <c:v>9.7676598749967525</c:v>
                </c:pt>
                <c:pt idx="984">
                  <c:v>9.7775908750045346</c:v>
                </c:pt>
                <c:pt idx="985">
                  <c:v>9.7875228750053793</c:v>
                </c:pt>
                <c:pt idx="986">
                  <c:v>9.7974538749986095</c:v>
                </c:pt>
                <c:pt idx="987">
                  <c:v>9.8073858749994542</c:v>
                </c:pt>
                <c:pt idx="988">
                  <c:v>9.8173168750072364</c:v>
                </c:pt>
                <c:pt idx="989">
                  <c:v>9.8272488749935292</c:v>
                </c:pt>
                <c:pt idx="990">
                  <c:v>9.8371808749943739</c:v>
                </c:pt>
                <c:pt idx="991">
                  <c:v>9.847111875002156</c:v>
                </c:pt>
                <c:pt idx="992">
                  <c:v>9.8570438750030007</c:v>
                </c:pt>
                <c:pt idx="993">
                  <c:v>9.8669748749962309</c:v>
                </c:pt>
                <c:pt idx="994">
                  <c:v>9.8769068749970756</c:v>
                </c:pt>
                <c:pt idx="995">
                  <c:v>9.8868388749979204</c:v>
                </c:pt>
                <c:pt idx="996">
                  <c:v>9.8967698750057025</c:v>
                </c:pt>
                <c:pt idx="997">
                  <c:v>9.9067018750065472</c:v>
                </c:pt>
                <c:pt idx="998">
                  <c:v>9.9166328749997774</c:v>
                </c:pt>
                <c:pt idx="999">
                  <c:v>9.9265648750006221</c:v>
                </c:pt>
                <c:pt idx="1000">
                  <c:v>9.9364958749938523</c:v>
                </c:pt>
                <c:pt idx="1001">
                  <c:v>9.946427874994697</c:v>
                </c:pt>
                <c:pt idx="1002">
                  <c:v>9.9563598749955418</c:v>
                </c:pt>
                <c:pt idx="1003">
                  <c:v>9.9662908750033239</c:v>
                </c:pt>
                <c:pt idx="1004">
                  <c:v>9.9762228750041686</c:v>
                </c:pt>
                <c:pt idx="1005">
                  <c:v>9.9861538749973988</c:v>
                </c:pt>
                <c:pt idx="1006">
                  <c:v>9.9960858749982435</c:v>
                </c:pt>
                <c:pt idx="1007">
                  <c:v>10.006016875006026</c:v>
                </c:pt>
                <c:pt idx="1008">
                  <c:v>10.01594887500687</c:v>
                </c:pt>
                <c:pt idx="1009">
                  <c:v>10.025880874993163</c:v>
                </c:pt>
                <c:pt idx="1010">
                  <c:v>10.035811875000945</c:v>
                </c:pt>
                <c:pt idx="1011">
                  <c:v>10.04574387500179</c:v>
                </c:pt>
                <c:pt idx="1012">
                  <c:v>10.05567487499502</c:v>
                </c:pt>
                <c:pt idx="1013">
                  <c:v>10.065606874995865</c:v>
                </c:pt>
                <c:pt idx="1014">
                  <c:v>10.07553887499671</c:v>
                </c:pt>
                <c:pt idx="1015">
                  <c:v>10.085469875004492</c:v>
                </c:pt>
                <c:pt idx="1016">
                  <c:v>10.095401875005336</c:v>
                </c:pt>
                <c:pt idx="1017">
                  <c:v>10.105332874998567</c:v>
                </c:pt>
                <c:pt idx="1018">
                  <c:v>10.115264874999411</c:v>
                </c:pt>
                <c:pt idx="1019">
                  <c:v>10.125195875007194</c:v>
                </c:pt>
                <c:pt idx="1020">
                  <c:v>10.135127874993486</c:v>
                </c:pt>
                <c:pt idx="1021">
                  <c:v>10.145059874994331</c:v>
                </c:pt>
                <c:pt idx="1022">
                  <c:v>10.154990875002113</c:v>
                </c:pt>
                <c:pt idx="1023">
                  <c:v>10.164922875002958</c:v>
                </c:pt>
                <c:pt idx="1024">
                  <c:v>10.174853874996188</c:v>
                </c:pt>
                <c:pt idx="1025">
                  <c:v>10.184785874997033</c:v>
                </c:pt>
                <c:pt idx="1026">
                  <c:v>10.194717874997878</c:v>
                </c:pt>
                <c:pt idx="1027">
                  <c:v>10.20464887500566</c:v>
                </c:pt>
                <c:pt idx="1028">
                  <c:v>10.214580875006504</c:v>
                </c:pt>
                <c:pt idx="1029">
                  <c:v>10.224511874999735</c:v>
                </c:pt>
                <c:pt idx="1030">
                  <c:v>10.234443875000579</c:v>
                </c:pt>
                <c:pt idx="1031">
                  <c:v>10.244374874993809</c:v>
                </c:pt>
                <c:pt idx="1032">
                  <c:v>10.254306874994654</c:v>
                </c:pt>
                <c:pt idx="1033">
                  <c:v>10.264238874995499</c:v>
                </c:pt>
                <c:pt idx="1034">
                  <c:v>10.274169875003281</c:v>
                </c:pt>
                <c:pt idx="1035">
                  <c:v>10.284101875004126</c:v>
                </c:pt>
                <c:pt idx="1036">
                  <c:v>10.294032874997356</c:v>
                </c:pt>
                <c:pt idx="1037">
                  <c:v>10.303964874998201</c:v>
                </c:pt>
                <c:pt idx="1038">
                  <c:v>10.313895875005983</c:v>
                </c:pt>
                <c:pt idx="1039">
                  <c:v>10.323827875006828</c:v>
                </c:pt>
                <c:pt idx="1040">
                  <c:v>10.33375987499312</c:v>
                </c:pt>
                <c:pt idx="1041">
                  <c:v>10.343690875000902</c:v>
                </c:pt>
                <c:pt idx="1042">
                  <c:v>10.353622875001747</c:v>
                </c:pt>
                <c:pt idx="1043">
                  <c:v>10.363553874994977</c:v>
                </c:pt>
                <c:pt idx="1044">
                  <c:v>10.373485874995822</c:v>
                </c:pt>
                <c:pt idx="1045">
                  <c:v>10.383417874996667</c:v>
                </c:pt>
                <c:pt idx="1046">
                  <c:v>10.393348875004449</c:v>
                </c:pt>
                <c:pt idx="1047">
                  <c:v>10.403280875005294</c:v>
                </c:pt>
                <c:pt idx="1048">
                  <c:v>10.413211874998524</c:v>
                </c:pt>
                <c:pt idx="1049">
                  <c:v>10.423143874999369</c:v>
                </c:pt>
                <c:pt idx="1050">
                  <c:v>10.433075875000213</c:v>
                </c:pt>
                <c:pt idx="1051">
                  <c:v>10.443006874993443</c:v>
                </c:pt>
                <c:pt idx="1052">
                  <c:v>10.452938874994288</c:v>
                </c:pt>
                <c:pt idx="1053">
                  <c:v>10.46286987500207</c:v>
                </c:pt>
                <c:pt idx="1054">
                  <c:v>10.472801875002915</c:v>
                </c:pt>
                <c:pt idx="1055">
                  <c:v>10.482732874996145</c:v>
                </c:pt>
                <c:pt idx="1056">
                  <c:v>10.49266487499699</c:v>
                </c:pt>
                <c:pt idx="1057">
                  <c:v>10.502596874997835</c:v>
                </c:pt>
                <c:pt idx="1058">
                  <c:v>10.512527875005617</c:v>
                </c:pt>
                <c:pt idx="1059">
                  <c:v>10.522459875006462</c:v>
                </c:pt>
                <c:pt idx="1060">
                  <c:v>10.532390874999692</c:v>
                </c:pt>
                <c:pt idx="1061">
                  <c:v>10.542322875000536</c:v>
                </c:pt>
                <c:pt idx="1062">
                  <c:v>10.552254875001381</c:v>
                </c:pt>
                <c:pt idx="1063">
                  <c:v>10.562185874994611</c:v>
                </c:pt>
                <c:pt idx="1064">
                  <c:v>10.572117874995456</c:v>
                </c:pt>
                <c:pt idx="1065">
                  <c:v>10.582048875003238</c:v>
                </c:pt>
                <c:pt idx="1066">
                  <c:v>10.591980875004083</c:v>
                </c:pt>
                <c:pt idx="1067">
                  <c:v>10.601912875004928</c:v>
                </c:pt>
                <c:pt idx="1068">
                  <c:v>10.611843874998158</c:v>
                </c:pt>
                <c:pt idx="1069">
                  <c:v>10.621775874999003</c:v>
                </c:pt>
                <c:pt idx="1070">
                  <c:v>10.631706875006785</c:v>
                </c:pt>
                <c:pt idx="1071">
                  <c:v>10.641638874993077</c:v>
                </c:pt>
                <c:pt idx="1072">
                  <c:v>10.65156987500086</c:v>
                </c:pt>
                <c:pt idx="1073">
                  <c:v>10.661501875001704</c:v>
                </c:pt>
                <c:pt idx="1074">
                  <c:v>10.671433875002549</c:v>
                </c:pt>
                <c:pt idx="1075">
                  <c:v>10.681364874995779</c:v>
                </c:pt>
                <c:pt idx="1076">
                  <c:v>10.69129629166855</c:v>
                </c:pt>
                <c:pt idx="1077">
                  <c:v>10.70122729166178</c:v>
                </c:pt>
                <c:pt idx="1078">
                  <c:v>10.711159291662625</c:v>
                </c:pt>
                <c:pt idx="1079">
                  <c:v>10.72109129166347</c:v>
                </c:pt>
                <c:pt idx="1080">
                  <c:v>10.731022291671252</c:v>
                </c:pt>
                <c:pt idx="1081">
                  <c:v>10.740954291672097</c:v>
                </c:pt>
                <c:pt idx="1082">
                  <c:v>10.750885291665327</c:v>
                </c:pt>
                <c:pt idx="1083">
                  <c:v>10.760817291666172</c:v>
                </c:pt>
                <c:pt idx="1084">
                  <c:v>10.770749291667016</c:v>
                </c:pt>
                <c:pt idx="1085">
                  <c:v>10.780680291660246</c:v>
                </c:pt>
                <c:pt idx="1086">
                  <c:v>10.790612291661091</c:v>
                </c:pt>
                <c:pt idx="1087">
                  <c:v>10.800543291668873</c:v>
                </c:pt>
                <c:pt idx="1088">
                  <c:v>10.810475291669718</c:v>
                </c:pt>
                <c:pt idx="1089">
                  <c:v>10.820406291662948</c:v>
                </c:pt>
                <c:pt idx="1090">
                  <c:v>10.830338291663793</c:v>
                </c:pt>
                <c:pt idx="1091">
                  <c:v>10.840270291664638</c:v>
                </c:pt>
                <c:pt idx="1092">
                  <c:v>10.85020129167242</c:v>
                </c:pt>
                <c:pt idx="1093">
                  <c:v>10.860133291673264</c:v>
                </c:pt>
                <c:pt idx="1094">
                  <c:v>10.870064291666495</c:v>
                </c:pt>
                <c:pt idx="1095">
                  <c:v>10.879996291667339</c:v>
                </c:pt>
                <c:pt idx="1096">
                  <c:v>10.889928291668184</c:v>
                </c:pt>
                <c:pt idx="1097">
                  <c:v>10.899859291661414</c:v>
                </c:pt>
                <c:pt idx="1098">
                  <c:v>10.909791291662259</c:v>
                </c:pt>
                <c:pt idx="1099">
                  <c:v>10.919722291670041</c:v>
                </c:pt>
                <c:pt idx="1100">
                  <c:v>10.929654291670886</c:v>
                </c:pt>
                <c:pt idx="1101">
                  <c:v>10.939586291671731</c:v>
                </c:pt>
                <c:pt idx="1102">
                  <c:v>10.949517291664961</c:v>
                </c:pt>
                <c:pt idx="1103">
                  <c:v>10.959449291665806</c:v>
                </c:pt>
                <c:pt idx="1104">
                  <c:v>10.969380291673588</c:v>
                </c:pt>
                <c:pt idx="1105">
                  <c:v>10.97931229165988</c:v>
                </c:pt>
                <c:pt idx="1106">
                  <c:v>10.989244291660725</c:v>
                </c:pt>
                <c:pt idx="1107">
                  <c:v>10.999175291668507</c:v>
                </c:pt>
                <c:pt idx="1108">
                  <c:v>11.009107291669352</c:v>
                </c:pt>
                <c:pt idx="1109">
                  <c:v>11.019038291662582</c:v>
                </c:pt>
                <c:pt idx="1110">
                  <c:v>11.028970291663427</c:v>
                </c:pt>
                <c:pt idx="1111">
                  <c:v>11.038902291664272</c:v>
                </c:pt>
                <c:pt idx="1112">
                  <c:v>11.048833291672054</c:v>
                </c:pt>
                <c:pt idx="1113">
                  <c:v>11.058765291672898</c:v>
                </c:pt>
                <c:pt idx="1114">
                  <c:v>11.068696291666129</c:v>
                </c:pt>
                <c:pt idx="1115">
                  <c:v>11.078628291666973</c:v>
                </c:pt>
                <c:pt idx="1116">
                  <c:v>11.088559291660204</c:v>
                </c:pt>
                <c:pt idx="1117">
                  <c:v>11.098491291661048</c:v>
                </c:pt>
                <c:pt idx="1118">
                  <c:v>11.108423291661893</c:v>
                </c:pt>
                <c:pt idx="1119">
                  <c:v>11.118354291669675</c:v>
                </c:pt>
                <c:pt idx="1120">
                  <c:v>11.12828629167052</c:v>
                </c:pt>
                <c:pt idx="1121">
                  <c:v>11.13821729166375</c:v>
                </c:pt>
                <c:pt idx="1122">
                  <c:v>11.148149291664595</c:v>
                </c:pt>
                <c:pt idx="1123">
                  <c:v>11.158081291665439</c:v>
                </c:pt>
                <c:pt idx="1124">
                  <c:v>11.168012291673222</c:v>
                </c:pt>
                <c:pt idx="1125">
                  <c:v>11.177944291659514</c:v>
                </c:pt>
                <c:pt idx="1126">
                  <c:v>11.187875291667297</c:v>
                </c:pt>
                <c:pt idx="1127">
                  <c:v>11.197807291668141</c:v>
                </c:pt>
                <c:pt idx="1128">
                  <c:v>11.207739291668986</c:v>
                </c:pt>
                <c:pt idx="1129">
                  <c:v>11.217670291662216</c:v>
                </c:pt>
                <c:pt idx="1130">
                  <c:v>11.227602291663061</c:v>
                </c:pt>
                <c:pt idx="1131">
                  <c:v>11.237533291670843</c:v>
                </c:pt>
                <c:pt idx="1132">
                  <c:v>11.247465291671688</c:v>
                </c:pt>
                <c:pt idx="1133">
                  <c:v>11.257397291672532</c:v>
                </c:pt>
                <c:pt idx="1134">
                  <c:v>11.267328291665763</c:v>
                </c:pt>
                <c:pt idx="1135">
                  <c:v>11.277260291666607</c:v>
                </c:pt>
                <c:pt idx="1136">
                  <c:v>11.287191291659838</c:v>
                </c:pt>
                <c:pt idx="1137">
                  <c:v>11.297123291660682</c:v>
                </c:pt>
                <c:pt idx="1138">
                  <c:v>11.307055291661527</c:v>
                </c:pt>
                <c:pt idx="1139">
                  <c:v>11.316986291669309</c:v>
                </c:pt>
                <c:pt idx="1140">
                  <c:v>11.326918291670154</c:v>
                </c:pt>
                <c:pt idx="1141">
                  <c:v>11.336849291663384</c:v>
                </c:pt>
                <c:pt idx="1142">
                  <c:v>11.346781291664229</c:v>
                </c:pt>
                <c:pt idx="1143">
                  <c:v>11.356713291665073</c:v>
                </c:pt>
                <c:pt idx="1144">
                  <c:v>11.366644291672856</c:v>
                </c:pt>
                <c:pt idx="1145">
                  <c:v>11.3765762916737</c:v>
                </c:pt>
                <c:pt idx="1146">
                  <c:v>11.386507291666931</c:v>
                </c:pt>
                <c:pt idx="1147">
                  <c:v>11.396439291667775</c:v>
                </c:pt>
                <c:pt idx="1148">
                  <c:v>11.40637129166862</c:v>
                </c:pt>
                <c:pt idx="1149">
                  <c:v>11.41630229166185</c:v>
                </c:pt>
                <c:pt idx="1150">
                  <c:v>11.426234291662695</c:v>
                </c:pt>
                <c:pt idx="1151">
                  <c:v>11.436165291670477</c:v>
                </c:pt>
                <c:pt idx="1152">
                  <c:v>11.446097291671322</c:v>
                </c:pt>
                <c:pt idx="1153">
                  <c:v>11.456029291672166</c:v>
                </c:pt>
                <c:pt idx="1154">
                  <c:v>11.465960291665397</c:v>
                </c:pt>
                <c:pt idx="1155">
                  <c:v>11.475892291666241</c:v>
                </c:pt>
                <c:pt idx="1156">
                  <c:v>11.485823291659472</c:v>
                </c:pt>
                <c:pt idx="1157">
                  <c:v>11.495755291660316</c:v>
                </c:pt>
                <c:pt idx="1158">
                  <c:v>11.505687291661161</c:v>
                </c:pt>
                <c:pt idx="1159">
                  <c:v>11.515618291668943</c:v>
                </c:pt>
                <c:pt idx="1160">
                  <c:v>11.525550291669788</c:v>
                </c:pt>
                <c:pt idx="1161">
                  <c:v>11.535481291663018</c:v>
                </c:pt>
                <c:pt idx="1162">
                  <c:v>11.545413291663863</c:v>
                </c:pt>
                <c:pt idx="1163">
                  <c:v>11.555345291664707</c:v>
                </c:pt>
                <c:pt idx="1164">
                  <c:v>11.56527629167249</c:v>
                </c:pt>
                <c:pt idx="1165">
                  <c:v>11.575208291673334</c:v>
                </c:pt>
                <c:pt idx="1166">
                  <c:v>11.585139291666565</c:v>
                </c:pt>
                <c:pt idx="1167">
                  <c:v>11.595071291667409</c:v>
                </c:pt>
                <c:pt idx="1168">
                  <c:v>11.605003291668254</c:v>
                </c:pt>
                <c:pt idx="1169">
                  <c:v>11.614934291661484</c:v>
                </c:pt>
                <c:pt idx="1170">
                  <c:v>11.624866291662329</c:v>
                </c:pt>
                <c:pt idx="1171">
                  <c:v>11.634797291670111</c:v>
                </c:pt>
                <c:pt idx="1172">
                  <c:v>11.644729291670956</c:v>
                </c:pt>
                <c:pt idx="1173">
                  <c:v>11.6546612916718</c:v>
                </c:pt>
                <c:pt idx="1174">
                  <c:v>11.664592291665031</c:v>
                </c:pt>
                <c:pt idx="1175">
                  <c:v>11.674524291665875</c:v>
                </c:pt>
                <c:pt idx="1176">
                  <c:v>11.684455291673657</c:v>
                </c:pt>
                <c:pt idx="1177">
                  <c:v>11.694388874995639</c:v>
                </c:pt>
                <c:pt idx="1178">
                  <c:v>11.704320874996483</c:v>
                </c:pt>
                <c:pt idx="1179">
                  <c:v>11.714251875004265</c:v>
                </c:pt>
                <c:pt idx="1180">
                  <c:v>11.72418387500511</c:v>
                </c:pt>
                <c:pt idx="1181">
                  <c:v>11.73411487499834</c:v>
                </c:pt>
                <c:pt idx="1182">
                  <c:v>11.744046874999185</c:v>
                </c:pt>
                <c:pt idx="1183">
                  <c:v>11.75397887500003</c:v>
                </c:pt>
                <c:pt idx="1184">
                  <c:v>11.76390987499326</c:v>
                </c:pt>
                <c:pt idx="1185">
                  <c:v>11.773841874994105</c:v>
                </c:pt>
                <c:pt idx="1186">
                  <c:v>11.783772875001887</c:v>
                </c:pt>
                <c:pt idx="1187">
                  <c:v>11.793704875002732</c:v>
                </c:pt>
                <c:pt idx="1188">
                  <c:v>11.803636875003576</c:v>
                </c:pt>
                <c:pt idx="1189">
                  <c:v>11.813567874996806</c:v>
                </c:pt>
                <c:pt idx="1190">
                  <c:v>11.823499874997651</c:v>
                </c:pt>
                <c:pt idx="1191">
                  <c:v>11.833430875005433</c:v>
                </c:pt>
                <c:pt idx="1192">
                  <c:v>11.843362875006278</c:v>
                </c:pt>
                <c:pt idx="1193">
                  <c:v>11.853294875007123</c:v>
                </c:pt>
                <c:pt idx="1194">
                  <c:v>11.863225875000353</c:v>
                </c:pt>
                <c:pt idx="1195">
                  <c:v>11.873157875001198</c:v>
                </c:pt>
                <c:pt idx="1196">
                  <c:v>11.883088874994428</c:v>
                </c:pt>
                <c:pt idx="1197">
                  <c:v>11.893020874995273</c:v>
                </c:pt>
                <c:pt idx="1198">
                  <c:v>11.902952874996117</c:v>
                </c:pt>
                <c:pt idx="1199">
                  <c:v>11.912883875003899</c:v>
                </c:pt>
                <c:pt idx="1200">
                  <c:v>11.922815875004744</c:v>
                </c:pt>
                <c:pt idx="1201">
                  <c:v>11.932746874997974</c:v>
                </c:pt>
                <c:pt idx="1202">
                  <c:v>11.942678874998819</c:v>
                </c:pt>
                <c:pt idx="1203">
                  <c:v>11.952610874999664</c:v>
                </c:pt>
                <c:pt idx="1204">
                  <c:v>11.962541874992894</c:v>
                </c:pt>
                <c:pt idx="1205">
                  <c:v>11.972473874993739</c:v>
                </c:pt>
                <c:pt idx="1206">
                  <c:v>11.982404875001521</c:v>
                </c:pt>
                <c:pt idx="1207">
                  <c:v>11.992336875002366</c:v>
                </c:pt>
                <c:pt idx="1208">
                  <c:v>12.00226887500321</c:v>
                </c:pt>
                <c:pt idx="1209">
                  <c:v>12.01219987499644</c:v>
                </c:pt>
                <c:pt idx="1210">
                  <c:v>12.022131874997285</c:v>
                </c:pt>
                <c:pt idx="1211">
                  <c:v>12.032062875005067</c:v>
                </c:pt>
                <c:pt idx="1212">
                  <c:v>12.041994875005912</c:v>
                </c:pt>
                <c:pt idx="1213">
                  <c:v>12.051926875006757</c:v>
                </c:pt>
                <c:pt idx="1214">
                  <c:v>12.061857874999987</c:v>
                </c:pt>
                <c:pt idx="1215">
                  <c:v>12.071789875000832</c:v>
                </c:pt>
                <c:pt idx="1216">
                  <c:v>12.081720874994062</c:v>
                </c:pt>
                <c:pt idx="1217">
                  <c:v>12.091652874994907</c:v>
                </c:pt>
                <c:pt idx="1218">
                  <c:v>12.101584874995751</c:v>
                </c:pt>
                <c:pt idx="1219">
                  <c:v>12.111515875003533</c:v>
                </c:pt>
                <c:pt idx="1220">
                  <c:v>12.121447875004378</c:v>
                </c:pt>
                <c:pt idx="1221">
                  <c:v>12.131378874997608</c:v>
                </c:pt>
                <c:pt idx="1222">
                  <c:v>12.141310874998453</c:v>
                </c:pt>
                <c:pt idx="1223">
                  <c:v>12.151242874999298</c:v>
                </c:pt>
                <c:pt idx="1224">
                  <c:v>12.16117387500708</c:v>
                </c:pt>
                <c:pt idx="1225">
                  <c:v>12.171105874993373</c:v>
                </c:pt>
                <c:pt idx="1226">
                  <c:v>12.181036875001155</c:v>
                </c:pt>
                <c:pt idx="1227">
                  <c:v>12.190968875002</c:v>
                </c:pt>
                <c:pt idx="1228">
                  <c:v>12.200900875002844</c:v>
                </c:pt>
                <c:pt idx="1229">
                  <c:v>12.210831874996074</c:v>
                </c:pt>
                <c:pt idx="1230">
                  <c:v>12.220763874996919</c:v>
                </c:pt>
                <c:pt idx="1231">
                  <c:v>12.230694875004701</c:v>
                </c:pt>
                <c:pt idx="1232">
                  <c:v>12.240626875005546</c:v>
                </c:pt>
                <c:pt idx="1233">
                  <c:v>12.250558875006391</c:v>
                </c:pt>
                <c:pt idx="1234">
                  <c:v>12.260489874999621</c:v>
                </c:pt>
                <c:pt idx="1235">
                  <c:v>12.270421875000466</c:v>
                </c:pt>
                <c:pt idx="1236">
                  <c:v>12.28035387500131</c:v>
                </c:pt>
                <c:pt idx="1237">
                  <c:v>12.290284874994541</c:v>
                </c:pt>
                <c:pt idx="1238">
                  <c:v>12.300216874995385</c:v>
                </c:pt>
                <c:pt idx="1239">
                  <c:v>12.310147875003167</c:v>
                </c:pt>
                <c:pt idx="1240">
                  <c:v>12.320079875004012</c:v>
                </c:pt>
                <c:pt idx="1241">
                  <c:v>12.330011875004857</c:v>
                </c:pt>
                <c:pt idx="1242">
                  <c:v>12.339942874998087</c:v>
                </c:pt>
                <c:pt idx="1243">
                  <c:v>12.349874874998932</c:v>
                </c:pt>
                <c:pt idx="1244">
                  <c:v>12.359805875006714</c:v>
                </c:pt>
                <c:pt idx="1245">
                  <c:v>12.369737874993007</c:v>
                </c:pt>
                <c:pt idx="1246">
                  <c:v>12.379669874993851</c:v>
                </c:pt>
                <c:pt idx="1247">
                  <c:v>12.389600875001634</c:v>
                </c:pt>
                <c:pt idx="1248">
                  <c:v>12.399532875002478</c:v>
                </c:pt>
                <c:pt idx="1249">
                  <c:v>12.409463874995708</c:v>
                </c:pt>
                <c:pt idx="1250">
                  <c:v>12.419395874996553</c:v>
                </c:pt>
                <c:pt idx="1251">
                  <c:v>12.429327874997398</c:v>
                </c:pt>
                <c:pt idx="1252">
                  <c:v>12.43925887500518</c:v>
                </c:pt>
                <c:pt idx="1253">
                  <c:v>12.449190875006025</c:v>
                </c:pt>
                <c:pt idx="1254">
                  <c:v>12.459121874999255</c:v>
                </c:pt>
                <c:pt idx="1255">
                  <c:v>12.4690538750001</c:v>
                </c:pt>
                <c:pt idx="1256">
                  <c:v>12.478985875000944</c:v>
                </c:pt>
                <c:pt idx="1257">
                  <c:v>12.488916874994175</c:v>
                </c:pt>
                <c:pt idx="1258">
                  <c:v>12.498848874995019</c:v>
                </c:pt>
                <c:pt idx="1259">
                  <c:v>12.508779875002801</c:v>
                </c:pt>
                <c:pt idx="1260">
                  <c:v>12.518711875003646</c:v>
                </c:pt>
                <c:pt idx="1261">
                  <c:v>12.528643875004491</c:v>
                </c:pt>
                <c:pt idx="1262">
                  <c:v>12.538574874997721</c:v>
                </c:pt>
                <c:pt idx="1263">
                  <c:v>12.548506874998566</c:v>
                </c:pt>
                <c:pt idx="1264">
                  <c:v>12.55843887499941</c:v>
                </c:pt>
                <c:pt idx="1265">
                  <c:v>12.568369875007193</c:v>
                </c:pt>
                <c:pt idx="1266">
                  <c:v>12.578301874993485</c:v>
                </c:pt>
                <c:pt idx="1267">
                  <c:v>12.588232875001268</c:v>
                </c:pt>
                <c:pt idx="1268">
                  <c:v>12.598164875002112</c:v>
                </c:pt>
                <c:pt idx="1269">
                  <c:v>12.608096875002957</c:v>
                </c:pt>
                <c:pt idx="1270">
                  <c:v>12.618027874996187</c:v>
                </c:pt>
                <c:pt idx="1271">
                  <c:v>12.627959874997032</c:v>
                </c:pt>
                <c:pt idx="1272">
                  <c:v>12.637890875004814</c:v>
                </c:pt>
                <c:pt idx="1273">
                  <c:v>12.647822875005659</c:v>
                </c:pt>
                <c:pt idx="1274">
                  <c:v>12.657754875006503</c:v>
                </c:pt>
                <c:pt idx="1275">
                  <c:v>12.667685874999734</c:v>
                </c:pt>
                <c:pt idx="1276">
                  <c:v>12.677617875000578</c:v>
                </c:pt>
                <c:pt idx="1277">
                  <c:v>12.687548541667638</c:v>
                </c:pt>
                <c:pt idx="1278">
                  <c:v>12.697480541668483</c:v>
                </c:pt>
                <c:pt idx="1279">
                  <c:v>12.707412541669328</c:v>
                </c:pt>
                <c:pt idx="1280">
                  <c:v>12.717343541662558</c:v>
                </c:pt>
                <c:pt idx="1281">
                  <c:v>12.727275541663403</c:v>
                </c:pt>
                <c:pt idx="1282">
                  <c:v>12.737206541671185</c:v>
                </c:pt>
                <c:pt idx="1283">
                  <c:v>12.74713854167203</c:v>
                </c:pt>
                <c:pt idx="1284">
                  <c:v>12.757070541672874</c:v>
                </c:pt>
                <c:pt idx="1285">
                  <c:v>12.767001541666104</c:v>
                </c:pt>
                <c:pt idx="1286">
                  <c:v>12.776933541666949</c:v>
                </c:pt>
                <c:pt idx="1287">
                  <c:v>12.786865541667794</c:v>
                </c:pt>
                <c:pt idx="1288">
                  <c:v>12.796796541661024</c:v>
                </c:pt>
                <c:pt idx="1289">
                  <c:v>12.806728541661869</c:v>
                </c:pt>
                <c:pt idx="1290">
                  <c:v>12.816659541669651</c:v>
                </c:pt>
                <c:pt idx="1291">
                  <c:v>12.826591541670496</c:v>
                </c:pt>
                <c:pt idx="1292">
                  <c:v>12.83652354167134</c:v>
                </c:pt>
                <c:pt idx="1293">
                  <c:v>12.846454541664571</c:v>
                </c:pt>
                <c:pt idx="1294">
                  <c:v>12.856386541665415</c:v>
                </c:pt>
                <c:pt idx="1295">
                  <c:v>12.866317541673197</c:v>
                </c:pt>
                <c:pt idx="1296">
                  <c:v>12.87624954165949</c:v>
                </c:pt>
                <c:pt idx="1297">
                  <c:v>12.886181541660335</c:v>
                </c:pt>
                <c:pt idx="1298">
                  <c:v>12.896112541668117</c:v>
                </c:pt>
                <c:pt idx="1299">
                  <c:v>12.906044541668962</c:v>
                </c:pt>
                <c:pt idx="1300">
                  <c:v>12.915975541662192</c:v>
                </c:pt>
                <c:pt idx="1301">
                  <c:v>12.925907541663037</c:v>
                </c:pt>
                <c:pt idx="1302">
                  <c:v>12.935839541663881</c:v>
                </c:pt>
                <c:pt idx="1303">
                  <c:v>12.945770541671664</c:v>
                </c:pt>
                <c:pt idx="1304">
                  <c:v>12.955702541672508</c:v>
                </c:pt>
                <c:pt idx="1305">
                  <c:v>12.965634541673353</c:v>
                </c:pt>
                <c:pt idx="1306">
                  <c:v>12.975565541666583</c:v>
                </c:pt>
                <c:pt idx="1307">
                  <c:v>12.985497541667428</c:v>
                </c:pt>
                <c:pt idx="1308">
                  <c:v>12.995428541660658</c:v>
                </c:pt>
                <c:pt idx="1309">
                  <c:v>13.005360541661503</c:v>
                </c:pt>
                <c:pt idx="1310">
                  <c:v>13.015292541662348</c:v>
                </c:pt>
                <c:pt idx="1311">
                  <c:v>13.02522354167013</c:v>
                </c:pt>
                <c:pt idx="1312">
                  <c:v>13.035155541670974</c:v>
                </c:pt>
                <c:pt idx="1313">
                  <c:v>13.045086541664205</c:v>
                </c:pt>
                <c:pt idx="1314">
                  <c:v>13.055018541665049</c:v>
                </c:pt>
                <c:pt idx="1315">
                  <c:v>13.064950541665894</c:v>
                </c:pt>
                <c:pt idx="1316">
                  <c:v>13.074881541673676</c:v>
                </c:pt>
                <c:pt idx="1317">
                  <c:v>13.084813541659969</c:v>
                </c:pt>
                <c:pt idx="1318">
                  <c:v>13.094745541660814</c:v>
                </c:pt>
                <c:pt idx="1319">
                  <c:v>13.104676541668596</c:v>
                </c:pt>
                <c:pt idx="1320">
                  <c:v>13.11460854166944</c:v>
                </c:pt>
                <c:pt idx="1321">
                  <c:v>13.124539541662671</c:v>
                </c:pt>
                <c:pt idx="1322">
                  <c:v>13.134471541663515</c:v>
                </c:pt>
                <c:pt idx="1323">
                  <c:v>13.14440354166436</c:v>
                </c:pt>
                <c:pt idx="1324">
                  <c:v>13.154334541672142</c:v>
                </c:pt>
                <c:pt idx="1325">
                  <c:v>13.164266541672987</c:v>
                </c:pt>
                <c:pt idx="1326">
                  <c:v>13.174197541666217</c:v>
                </c:pt>
                <c:pt idx="1327">
                  <c:v>13.184129541667062</c:v>
                </c:pt>
                <c:pt idx="1328">
                  <c:v>13.194061541667907</c:v>
                </c:pt>
                <c:pt idx="1329">
                  <c:v>13.203992541661137</c:v>
                </c:pt>
                <c:pt idx="1330">
                  <c:v>13.213924541661981</c:v>
                </c:pt>
                <c:pt idx="1331">
                  <c:v>13.223855541669764</c:v>
                </c:pt>
                <c:pt idx="1332">
                  <c:v>13.233787541670608</c:v>
                </c:pt>
                <c:pt idx="1333">
                  <c:v>13.243719541671453</c:v>
                </c:pt>
                <c:pt idx="1334">
                  <c:v>13.253650541664683</c:v>
                </c:pt>
                <c:pt idx="1335">
                  <c:v>13.263582541665528</c:v>
                </c:pt>
                <c:pt idx="1336">
                  <c:v>13.273514541666373</c:v>
                </c:pt>
                <c:pt idx="1337">
                  <c:v>13.283445541659603</c:v>
                </c:pt>
                <c:pt idx="1338">
                  <c:v>13.293377541660448</c:v>
                </c:pt>
                <c:pt idx="1339">
                  <c:v>13.30330854166823</c:v>
                </c:pt>
                <c:pt idx="1340">
                  <c:v>13.313240541669074</c:v>
                </c:pt>
                <c:pt idx="1341">
                  <c:v>13.323172541669919</c:v>
                </c:pt>
                <c:pt idx="1342">
                  <c:v>13.333103541663149</c:v>
                </c:pt>
                <c:pt idx="1343">
                  <c:v>13.343035541663994</c:v>
                </c:pt>
                <c:pt idx="1344">
                  <c:v>13.352966541671776</c:v>
                </c:pt>
                <c:pt idx="1345">
                  <c:v>13.362898541672621</c:v>
                </c:pt>
                <c:pt idx="1346">
                  <c:v>13.372830541673466</c:v>
                </c:pt>
                <c:pt idx="1347">
                  <c:v>13.382761541666696</c:v>
                </c:pt>
                <c:pt idx="1348">
                  <c:v>13.392693541667541</c:v>
                </c:pt>
                <c:pt idx="1349">
                  <c:v>13.402625541668385</c:v>
                </c:pt>
                <c:pt idx="1350">
                  <c:v>13.412556541661615</c:v>
                </c:pt>
                <c:pt idx="1351">
                  <c:v>13.42248854166246</c:v>
                </c:pt>
                <c:pt idx="1352">
                  <c:v>13.432419541670242</c:v>
                </c:pt>
                <c:pt idx="1353">
                  <c:v>13.442351541671087</c:v>
                </c:pt>
                <c:pt idx="1354">
                  <c:v>13.452283541671932</c:v>
                </c:pt>
                <c:pt idx="1355">
                  <c:v>13.462214541665162</c:v>
                </c:pt>
                <c:pt idx="1356">
                  <c:v>13.472146541666007</c:v>
                </c:pt>
                <c:pt idx="1357">
                  <c:v>13.482078541666851</c:v>
                </c:pt>
                <c:pt idx="1358">
                  <c:v>13.492009541660082</c:v>
                </c:pt>
                <c:pt idx="1359">
                  <c:v>13.501941541660926</c:v>
                </c:pt>
                <c:pt idx="1360">
                  <c:v>13.511872541668708</c:v>
                </c:pt>
                <c:pt idx="1361">
                  <c:v>13.521804541669553</c:v>
                </c:pt>
                <c:pt idx="1362">
                  <c:v>13.531736541670398</c:v>
                </c:pt>
                <c:pt idx="1363">
                  <c:v>13.541667541663628</c:v>
                </c:pt>
                <c:pt idx="1364">
                  <c:v>13.551599541664473</c:v>
                </c:pt>
                <c:pt idx="1365">
                  <c:v>13.561530541672255</c:v>
                </c:pt>
                <c:pt idx="1366">
                  <c:v>13.5714625416731</c:v>
                </c:pt>
                <c:pt idx="1367">
                  <c:v>13.581394541673944</c:v>
                </c:pt>
                <c:pt idx="1368">
                  <c:v>13.591325541667175</c:v>
                </c:pt>
                <c:pt idx="1369">
                  <c:v>13.601257541668019</c:v>
                </c:pt>
                <c:pt idx="1370">
                  <c:v>13.611189541668864</c:v>
                </c:pt>
                <c:pt idx="1371">
                  <c:v>13.621120541662094</c:v>
                </c:pt>
                <c:pt idx="1372">
                  <c:v>13.631052541662939</c:v>
                </c:pt>
                <c:pt idx="1373">
                  <c:v>13.640983541670721</c:v>
                </c:pt>
                <c:pt idx="1374">
                  <c:v>13.650915541671566</c:v>
                </c:pt>
                <c:pt idx="1375">
                  <c:v>13.66084754167241</c:v>
                </c:pt>
                <c:pt idx="1376">
                  <c:v>13.670778541665641</c:v>
                </c:pt>
                <c:pt idx="1377">
                  <c:v>13.680710541666485</c:v>
                </c:pt>
                <c:pt idx="1378">
                  <c:v>13.690641166671412</c:v>
                </c:pt>
                <c:pt idx="1379">
                  <c:v>13.700573166672257</c:v>
                </c:pt>
                <c:pt idx="1380">
                  <c:v>13.710505166673101</c:v>
                </c:pt>
                <c:pt idx="1381">
                  <c:v>13.720436166666332</c:v>
                </c:pt>
                <c:pt idx="1382">
                  <c:v>13.730368166667176</c:v>
                </c:pt>
                <c:pt idx="1383">
                  <c:v>13.740300166668021</c:v>
                </c:pt>
                <c:pt idx="1384">
                  <c:v>13.750231166661251</c:v>
                </c:pt>
                <c:pt idx="1385">
                  <c:v>13.760163166662096</c:v>
                </c:pt>
                <c:pt idx="1386">
                  <c:v>13.770094166669878</c:v>
                </c:pt>
                <c:pt idx="1387">
                  <c:v>13.780026166670723</c:v>
                </c:pt>
                <c:pt idx="1388">
                  <c:v>13.789958166671568</c:v>
                </c:pt>
                <c:pt idx="1389">
                  <c:v>13.799889166664798</c:v>
                </c:pt>
                <c:pt idx="1390">
                  <c:v>13.809821166665643</c:v>
                </c:pt>
                <c:pt idx="1391">
                  <c:v>13.819753166666487</c:v>
                </c:pt>
                <c:pt idx="1392">
                  <c:v>13.829684166659717</c:v>
                </c:pt>
                <c:pt idx="1393">
                  <c:v>13.839616166660562</c:v>
                </c:pt>
                <c:pt idx="1394">
                  <c:v>13.849547166668344</c:v>
                </c:pt>
                <c:pt idx="1395">
                  <c:v>13.859479166669189</c:v>
                </c:pt>
                <c:pt idx="1396">
                  <c:v>13.869411166670034</c:v>
                </c:pt>
                <c:pt idx="1397">
                  <c:v>13.879342166663264</c:v>
                </c:pt>
                <c:pt idx="1398">
                  <c:v>13.889274166664109</c:v>
                </c:pt>
                <c:pt idx="1399">
                  <c:v>13.899206166664953</c:v>
                </c:pt>
                <c:pt idx="1400">
                  <c:v>13.909137166672735</c:v>
                </c:pt>
                <c:pt idx="1401">
                  <c:v>13.91906916667358</c:v>
                </c:pt>
                <c:pt idx="1402">
                  <c:v>13.92900016666681</c:v>
                </c:pt>
                <c:pt idx="1403">
                  <c:v>13.938932166667655</c:v>
                </c:pt>
                <c:pt idx="1404">
                  <c:v>13.9488641666685</c:v>
                </c:pt>
                <c:pt idx="1405">
                  <c:v>13.95879516666173</c:v>
                </c:pt>
                <c:pt idx="1406">
                  <c:v>13.968727166662575</c:v>
                </c:pt>
                <c:pt idx="1407">
                  <c:v>13.978658166670357</c:v>
                </c:pt>
                <c:pt idx="1408">
                  <c:v>13.988590166671202</c:v>
                </c:pt>
                <c:pt idx="1409">
                  <c:v>13.998522166672046</c:v>
                </c:pt>
                <c:pt idx="1410">
                  <c:v>14.008453166665277</c:v>
                </c:pt>
                <c:pt idx="1411">
                  <c:v>14.018385166666121</c:v>
                </c:pt>
                <c:pt idx="1412">
                  <c:v>14.028317166666966</c:v>
                </c:pt>
                <c:pt idx="1413">
                  <c:v>14.038248166660196</c:v>
                </c:pt>
                <c:pt idx="1414">
                  <c:v>14.048180166661041</c:v>
                </c:pt>
                <c:pt idx="1415">
                  <c:v>14.058111166668823</c:v>
                </c:pt>
                <c:pt idx="1416">
                  <c:v>14.068043166669668</c:v>
                </c:pt>
                <c:pt idx="1417">
                  <c:v>14.077975166670512</c:v>
                </c:pt>
                <c:pt idx="1418">
                  <c:v>14.087906166663743</c:v>
                </c:pt>
                <c:pt idx="1419">
                  <c:v>14.097838166664587</c:v>
                </c:pt>
                <c:pt idx="1420">
                  <c:v>14.107770166665432</c:v>
                </c:pt>
                <c:pt idx="1421">
                  <c:v>14.117701166673214</c:v>
                </c:pt>
                <c:pt idx="1422">
                  <c:v>14.127633166659507</c:v>
                </c:pt>
                <c:pt idx="1423">
                  <c:v>14.137564166667289</c:v>
                </c:pt>
                <c:pt idx="1424">
                  <c:v>14.147496166668134</c:v>
                </c:pt>
                <c:pt idx="1425">
                  <c:v>14.157428166668979</c:v>
                </c:pt>
                <c:pt idx="1426">
                  <c:v>14.167359166662209</c:v>
                </c:pt>
                <c:pt idx="1427">
                  <c:v>14.177291166663053</c:v>
                </c:pt>
                <c:pt idx="1428">
                  <c:v>14.187223166663898</c:v>
                </c:pt>
                <c:pt idx="1429">
                  <c:v>14.19715416667168</c:v>
                </c:pt>
                <c:pt idx="1430">
                  <c:v>14.207086166672525</c:v>
                </c:pt>
                <c:pt idx="1431">
                  <c:v>14.217017166665755</c:v>
                </c:pt>
                <c:pt idx="1432">
                  <c:v>14.2269491666666</c:v>
                </c:pt>
                <c:pt idx="1433">
                  <c:v>14.236881166667445</c:v>
                </c:pt>
                <c:pt idx="1434">
                  <c:v>14.246812166660675</c:v>
                </c:pt>
                <c:pt idx="1435">
                  <c:v>14.25674416666152</c:v>
                </c:pt>
                <c:pt idx="1436">
                  <c:v>14.266676166662364</c:v>
                </c:pt>
                <c:pt idx="1437">
                  <c:v>14.276607166670146</c:v>
                </c:pt>
                <c:pt idx="1438">
                  <c:v>14.286539166670991</c:v>
                </c:pt>
                <c:pt idx="1439">
                  <c:v>14.296470166664221</c:v>
                </c:pt>
                <c:pt idx="1440">
                  <c:v>14.306402166665066</c:v>
                </c:pt>
                <c:pt idx="1441">
                  <c:v>14.316334166665911</c:v>
                </c:pt>
                <c:pt idx="1442">
                  <c:v>14.326265166673693</c:v>
                </c:pt>
                <c:pt idx="1443">
                  <c:v>14.336197166659986</c:v>
                </c:pt>
                <c:pt idx="1444">
                  <c:v>14.34612916666083</c:v>
                </c:pt>
                <c:pt idx="1445">
                  <c:v>14.356060166668613</c:v>
                </c:pt>
                <c:pt idx="1446">
                  <c:v>14.365992166669457</c:v>
                </c:pt>
                <c:pt idx="1447">
                  <c:v>14.375923166662687</c:v>
                </c:pt>
                <c:pt idx="1448">
                  <c:v>14.385855166663532</c:v>
                </c:pt>
                <c:pt idx="1449">
                  <c:v>14.395787166664377</c:v>
                </c:pt>
                <c:pt idx="1450">
                  <c:v>14.405718166672159</c:v>
                </c:pt>
                <c:pt idx="1451">
                  <c:v>14.415650166673004</c:v>
                </c:pt>
                <c:pt idx="1452">
                  <c:v>14.425582166673848</c:v>
                </c:pt>
                <c:pt idx="1453">
                  <c:v>14.435513166667079</c:v>
                </c:pt>
                <c:pt idx="1454">
                  <c:v>14.445445166667923</c:v>
                </c:pt>
                <c:pt idx="1455">
                  <c:v>14.455376166661154</c:v>
                </c:pt>
                <c:pt idx="1456">
                  <c:v>14.465308166661998</c:v>
                </c:pt>
                <c:pt idx="1457">
                  <c:v>14.475240166662843</c:v>
                </c:pt>
                <c:pt idx="1458">
                  <c:v>14.485171166670625</c:v>
                </c:pt>
                <c:pt idx="1459">
                  <c:v>14.49510316667147</c:v>
                </c:pt>
                <c:pt idx="1460">
                  <c:v>14.505035166672315</c:v>
                </c:pt>
                <c:pt idx="1461">
                  <c:v>14.514966166665545</c:v>
                </c:pt>
                <c:pt idx="1462">
                  <c:v>14.524898166666389</c:v>
                </c:pt>
                <c:pt idx="1463">
                  <c:v>14.53482916665962</c:v>
                </c:pt>
                <c:pt idx="1464">
                  <c:v>14.544761166660464</c:v>
                </c:pt>
                <c:pt idx="1465">
                  <c:v>14.554693166661309</c:v>
                </c:pt>
                <c:pt idx="1466">
                  <c:v>14.564624166669091</c:v>
                </c:pt>
                <c:pt idx="1467">
                  <c:v>14.574556166669936</c:v>
                </c:pt>
                <c:pt idx="1468">
                  <c:v>14.584488166670781</c:v>
                </c:pt>
                <c:pt idx="1469">
                  <c:v>14.594419166664011</c:v>
                </c:pt>
                <c:pt idx="1470">
                  <c:v>14.604351166664856</c:v>
                </c:pt>
                <c:pt idx="1471">
                  <c:v>14.614282166672638</c:v>
                </c:pt>
                <c:pt idx="1472">
                  <c:v>14.624214166673482</c:v>
                </c:pt>
                <c:pt idx="1473">
                  <c:v>14.634146166659775</c:v>
                </c:pt>
                <c:pt idx="1474">
                  <c:v>14.644077166667557</c:v>
                </c:pt>
                <c:pt idx="1475">
                  <c:v>14.654009166668402</c:v>
                </c:pt>
                <c:pt idx="1476">
                  <c:v>14.663941166669247</c:v>
                </c:pt>
                <c:pt idx="1477">
                  <c:v>14.673872166662477</c:v>
                </c:pt>
                <c:pt idx="1478">
                  <c:v>14.683804166663322</c:v>
                </c:pt>
                <c:pt idx="1479">
                  <c:v>14.693734999993467</c:v>
                </c:pt>
                <c:pt idx="1480">
                  <c:v>14.703666999994311</c:v>
                </c:pt>
                <c:pt idx="1481">
                  <c:v>14.713598999995156</c:v>
                </c:pt>
                <c:pt idx="1482">
                  <c:v>14.723530000002938</c:v>
                </c:pt>
                <c:pt idx="1483">
                  <c:v>14.733462000003783</c:v>
                </c:pt>
                <c:pt idx="1484">
                  <c:v>14.743394000004628</c:v>
                </c:pt>
                <c:pt idx="1485">
                  <c:v>14.753324999997858</c:v>
                </c:pt>
                <c:pt idx="1486">
                  <c:v>14.763256999998703</c:v>
                </c:pt>
                <c:pt idx="1487">
                  <c:v>14.773188999999547</c:v>
                </c:pt>
                <c:pt idx="1488">
                  <c:v>14.78312000000733</c:v>
                </c:pt>
                <c:pt idx="1489">
                  <c:v>14.793051999993622</c:v>
                </c:pt>
                <c:pt idx="1490">
                  <c:v>14.802983000001404</c:v>
                </c:pt>
                <c:pt idx="1491">
                  <c:v>14.812915000002249</c:v>
                </c:pt>
                <c:pt idx="1492">
                  <c:v>14.822847000003094</c:v>
                </c:pt>
                <c:pt idx="1493">
                  <c:v>14.832777999996324</c:v>
                </c:pt>
                <c:pt idx="1494">
                  <c:v>14.842709999997169</c:v>
                </c:pt>
                <c:pt idx="1495">
                  <c:v>14.852641999998013</c:v>
                </c:pt>
                <c:pt idx="1496">
                  <c:v>14.862573000005796</c:v>
                </c:pt>
                <c:pt idx="1497">
                  <c:v>14.87250500000664</c:v>
                </c:pt>
                <c:pt idx="1498">
                  <c:v>14.882435999999871</c:v>
                </c:pt>
                <c:pt idx="1499">
                  <c:v>14.892368000000715</c:v>
                </c:pt>
                <c:pt idx="1500">
                  <c:v>14.90230000000156</c:v>
                </c:pt>
                <c:pt idx="1501">
                  <c:v>14.91223099999479</c:v>
                </c:pt>
                <c:pt idx="1502">
                  <c:v>14.922162999995635</c:v>
                </c:pt>
                <c:pt idx="1503">
                  <c:v>14.93209499999648</c:v>
                </c:pt>
                <c:pt idx="1504">
                  <c:v>14.942026000004262</c:v>
                </c:pt>
                <c:pt idx="1505">
                  <c:v>14.951958000005106</c:v>
                </c:pt>
                <c:pt idx="1506">
                  <c:v>14.961888999998337</c:v>
                </c:pt>
                <c:pt idx="1507">
                  <c:v>14.971820999999181</c:v>
                </c:pt>
                <c:pt idx="1508">
                  <c:v>14.981753000000026</c:v>
                </c:pt>
                <c:pt idx="1509">
                  <c:v>14.991683999993256</c:v>
                </c:pt>
                <c:pt idx="1510">
                  <c:v>15.001615999994101</c:v>
                </c:pt>
                <c:pt idx="1511">
                  <c:v>15.011547999994946</c:v>
                </c:pt>
                <c:pt idx="1512">
                  <c:v>15.021479000002728</c:v>
                </c:pt>
                <c:pt idx="1513">
                  <c:v>15.031411000003573</c:v>
                </c:pt>
                <c:pt idx="1514">
                  <c:v>15.041343000004417</c:v>
                </c:pt>
                <c:pt idx="1515">
                  <c:v>15.051273999997647</c:v>
                </c:pt>
                <c:pt idx="1516">
                  <c:v>15.061205999998492</c:v>
                </c:pt>
                <c:pt idx="1517">
                  <c:v>15.071137000006274</c:v>
                </c:pt>
                <c:pt idx="1518">
                  <c:v>15.081069000007119</c:v>
                </c:pt>
                <c:pt idx="1519">
                  <c:v>15.091000999993412</c:v>
                </c:pt>
                <c:pt idx="1520">
                  <c:v>15.100932000001194</c:v>
                </c:pt>
                <c:pt idx="1521">
                  <c:v>15.110864000002039</c:v>
                </c:pt>
                <c:pt idx="1522">
                  <c:v>15.120796000002883</c:v>
                </c:pt>
                <c:pt idx="1523">
                  <c:v>15.130726999996114</c:v>
                </c:pt>
                <c:pt idx="1524">
                  <c:v>15.140658999996958</c:v>
                </c:pt>
                <c:pt idx="1525">
                  <c:v>15.150590999997803</c:v>
                </c:pt>
                <c:pt idx="1526">
                  <c:v>15.160522000005585</c:v>
                </c:pt>
                <c:pt idx="1527">
                  <c:v>15.17045400000643</c:v>
                </c:pt>
                <c:pt idx="1528">
                  <c:v>15.18038499999966</c:v>
                </c:pt>
                <c:pt idx="1529">
                  <c:v>15.190317000000505</c:v>
                </c:pt>
                <c:pt idx="1530">
                  <c:v>15.200249000001349</c:v>
                </c:pt>
                <c:pt idx="1531">
                  <c:v>15.21017999999458</c:v>
                </c:pt>
                <c:pt idx="1532">
                  <c:v>15.220111999995424</c:v>
                </c:pt>
                <c:pt idx="1533">
                  <c:v>15.230043999996269</c:v>
                </c:pt>
                <c:pt idx="1534">
                  <c:v>15.239975000004051</c:v>
                </c:pt>
                <c:pt idx="1535">
                  <c:v>15.249907000004896</c:v>
                </c:pt>
                <c:pt idx="1536">
                  <c:v>15.259837999998126</c:v>
                </c:pt>
                <c:pt idx="1537">
                  <c:v>15.269769999998971</c:v>
                </c:pt>
                <c:pt idx="1538">
                  <c:v>15.279701999999816</c:v>
                </c:pt>
                <c:pt idx="1539">
                  <c:v>15.289632999993046</c:v>
                </c:pt>
                <c:pt idx="1540">
                  <c:v>15.299564999993891</c:v>
                </c:pt>
                <c:pt idx="1541">
                  <c:v>15.309496999994735</c:v>
                </c:pt>
                <c:pt idx="1542">
                  <c:v>15.319428000002517</c:v>
                </c:pt>
                <c:pt idx="1543">
                  <c:v>15.329360000003362</c:v>
                </c:pt>
                <c:pt idx="1544">
                  <c:v>15.339292000004207</c:v>
                </c:pt>
                <c:pt idx="1545">
                  <c:v>15.349222999997437</c:v>
                </c:pt>
                <c:pt idx="1546">
                  <c:v>15.359154999998282</c:v>
                </c:pt>
                <c:pt idx="1547">
                  <c:v>15.369086000006064</c:v>
                </c:pt>
                <c:pt idx="1548">
                  <c:v>15.379018000006909</c:v>
                </c:pt>
                <c:pt idx="1549">
                  <c:v>15.388949999993201</c:v>
                </c:pt>
                <c:pt idx="1550">
                  <c:v>15.398881000000983</c:v>
                </c:pt>
                <c:pt idx="1551">
                  <c:v>15.408813000001828</c:v>
                </c:pt>
                <c:pt idx="1552">
                  <c:v>15.418745000002673</c:v>
                </c:pt>
                <c:pt idx="1553">
                  <c:v>15.428675999995903</c:v>
                </c:pt>
                <c:pt idx="1554">
                  <c:v>15.438607999996748</c:v>
                </c:pt>
                <c:pt idx="1555">
                  <c:v>15.448539999997593</c:v>
                </c:pt>
                <c:pt idx="1556">
                  <c:v>15.458471000005375</c:v>
                </c:pt>
                <c:pt idx="1557">
                  <c:v>15.468403000006219</c:v>
                </c:pt>
                <c:pt idx="1558">
                  <c:v>15.47833399999945</c:v>
                </c:pt>
                <c:pt idx="1559">
                  <c:v>15.488266000000294</c:v>
                </c:pt>
                <c:pt idx="1560">
                  <c:v>15.498198000001139</c:v>
                </c:pt>
                <c:pt idx="1561">
                  <c:v>15.508128999994369</c:v>
                </c:pt>
                <c:pt idx="1562">
                  <c:v>15.518060999995214</c:v>
                </c:pt>
                <c:pt idx="1563">
                  <c:v>15.527992999996059</c:v>
                </c:pt>
                <c:pt idx="1564">
                  <c:v>15.537924000003841</c:v>
                </c:pt>
                <c:pt idx="1565">
                  <c:v>15.547856000004685</c:v>
                </c:pt>
                <c:pt idx="1566">
                  <c:v>15.557786999997916</c:v>
                </c:pt>
                <c:pt idx="1567">
                  <c:v>15.56771899999876</c:v>
                </c:pt>
                <c:pt idx="1568">
                  <c:v>15.577650999999605</c:v>
                </c:pt>
                <c:pt idx="1569">
                  <c:v>15.587581999992835</c:v>
                </c:pt>
                <c:pt idx="1570">
                  <c:v>15.59751399999368</c:v>
                </c:pt>
                <c:pt idx="1571">
                  <c:v>15.607445999994525</c:v>
                </c:pt>
                <c:pt idx="1572">
                  <c:v>15.617377000002307</c:v>
                </c:pt>
                <c:pt idx="1573">
                  <c:v>15.627309000003152</c:v>
                </c:pt>
                <c:pt idx="1574">
                  <c:v>15.637241000003996</c:v>
                </c:pt>
                <c:pt idx="1575">
                  <c:v>15.647171999997227</c:v>
                </c:pt>
                <c:pt idx="1576">
                  <c:v>15.657103999998071</c:v>
                </c:pt>
                <c:pt idx="1577">
                  <c:v>15.667035000005853</c:v>
                </c:pt>
                <c:pt idx="1578">
                  <c:v>15.676967000006698</c:v>
                </c:pt>
                <c:pt idx="1579">
                  <c:v>15.686898999992991</c:v>
                </c:pt>
                <c:pt idx="1580">
                  <c:v>15.69683050000458</c:v>
                </c:pt>
                <c:pt idx="1581">
                  <c:v>15.706762500005425</c:v>
                </c:pt>
                <c:pt idx="1582">
                  <c:v>15.71669450000627</c:v>
                </c:pt>
                <c:pt idx="1583">
                  <c:v>15.7266254999995</c:v>
                </c:pt>
                <c:pt idx="1584">
                  <c:v>15.736557500000345</c:v>
                </c:pt>
                <c:pt idx="1585">
                  <c:v>15.746489500001189</c:v>
                </c:pt>
                <c:pt idx="1586">
                  <c:v>15.75642049999442</c:v>
                </c:pt>
                <c:pt idx="1587">
                  <c:v>15.766352499995264</c:v>
                </c:pt>
                <c:pt idx="1588">
                  <c:v>15.776283500003046</c:v>
                </c:pt>
                <c:pt idx="1589">
                  <c:v>15.786215500003891</c:v>
                </c:pt>
                <c:pt idx="1590">
                  <c:v>15.796147500004736</c:v>
                </c:pt>
                <c:pt idx="1591">
                  <c:v>15.806078499997966</c:v>
                </c:pt>
                <c:pt idx="1592">
                  <c:v>15.816010499998811</c:v>
                </c:pt>
                <c:pt idx="1593">
                  <c:v>15.825942499999655</c:v>
                </c:pt>
                <c:pt idx="1594">
                  <c:v>15.835873499992886</c:v>
                </c:pt>
                <c:pt idx="1595">
                  <c:v>15.84580549999373</c:v>
                </c:pt>
                <c:pt idx="1596">
                  <c:v>15.855737499994575</c:v>
                </c:pt>
                <c:pt idx="1597">
                  <c:v>15.865668500002357</c:v>
                </c:pt>
                <c:pt idx="1598">
                  <c:v>15.875600500003202</c:v>
                </c:pt>
                <c:pt idx="1599">
                  <c:v>15.885531499996432</c:v>
                </c:pt>
                <c:pt idx="1600">
                  <c:v>15.895463499997277</c:v>
                </c:pt>
                <c:pt idx="1601">
                  <c:v>15.905395499998122</c:v>
                </c:pt>
                <c:pt idx="1602">
                  <c:v>15.915326500005904</c:v>
                </c:pt>
                <c:pt idx="1603">
                  <c:v>15.925258500006748</c:v>
                </c:pt>
                <c:pt idx="1604">
                  <c:v>15.935190499993041</c:v>
                </c:pt>
                <c:pt idx="1605">
                  <c:v>15.945121500000823</c:v>
                </c:pt>
                <c:pt idx="1606">
                  <c:v>15.955053500001668</c:v>
                </c:pt>
                <c:pt idx="1607">
                  <c:v>15.964985500002513</c:v>
                </c:pt>
                <c:pt idx="1608">
                  <c:v>15.974916499995743</c:v>
                </c:pt>
                <c:pt idx="1609">
                  <c:v>15.984848499996588</c:v>
                </c:pt>
                <c:pt idx="1610">
                  <c:v>15.994780499997432</c:v>
                </c:pt>
                <c:pt idx="1611">
                  <c:v>16.004711500005214</c:v>
                </c:pt>
                <c:pt idx="1612">
                  <c:v>16.014643500006059</c:v>
                </c:pt>
                <c:pt idx="1613">
                  <c:v>16.024574499999289</c:v>
                </c:pt>
                <c:pt idx="1614">
                  <c:v>16.034506500000134</c:v>
                </c:pt>
                <c:pt idx="1615">
                  <c:v>16.044438500000979</c:v>
                </c:pt>
                <c:pt idx="1616">
                  <c:v>16.054369499994209</c:v>
                </c:pt>
                <c:pt idx="1617">
                  <c:v>16.064301499995054</c:v>
                </c:pt>
                <c:pt idx="1618">
                  <c:v>16.074233499995898</c:v>
                </c:pt>
                <c:pt idx="1619">
                  <c:v>16.084164500003681</c:v>
                </c:pt>
                <c:pt idx="1620">
                  <c:v>16.094096500004525</c:v>
                </c:pt>
                <c:pt idx="1621">
                  <c:v>16.10402850000537</c:v>
                </c:pt>
                <c:pt idx="1622">
                  <c:v>16.1139594999986</c:v>
                </c:pt>
                <c:pt idx="1623">
                  <c:v>16.123891499999445</c:v>
                </c:pt>
                <c:pt idx="1624">
                  <c:v>16.133822500007227</c:v>
                </c:pt>
                <c:pt idx="1625">
                  <c:v>16.14375449999352</c:v>
                </c:pt>
                <c:pt idx="1626">
                  <c:v>16.153686499994365</c:v>
                </c:pt>
                <c:pt idx="1627">
                  <c:v>16.163617500002147</c:v>
                </c:pt>
                <c:pt idx="1628">
                  <c:v>16.173549500002991</c:v>
                </c:pt>
                <c:pt idx="1629">
                  <c:v>16.183481500003836</c:v>
                </c:pt>
                <c:pt idx="1630">
                  <c:v>16.193412499997066</c:v>
                </c:pt>
                <c:pt idx="1631">
                  <c:v>16.203344499997911</c:v>
                </c:pt>
                <c:pt idx="1632">
                  <c:v>16.213276499998756</c:v>
                </c:pt>
                <c:pt idx="1633">
                  <c:v>16.223207500006538</c:v>
                </c:pt>
                <c:pt idx="1634">
                  <c:v>16.233139499992831</c:v>
                </c:pt>
                <c:pt idx="1635">
                  <c:v>16.243071499993675</c:v>
                </c:pt>
                <c:pt idx="1636">
                  <c:v>16.253002500001458</c:v>
                </c:pt>
                <c:pt idx="1637">
                  <c:v>16.262934500002302</c:v>
                </c:pt>
                <c:pt idx="1638">
                  <c:v>16.272865499995532</c:v>
                </c:pt>
                <c:pt idx="1639">
                  <c:v>16.282797499996377</c:v>
                </c:pt>
                <c:pt idx="1640">
                  <c:v>16.292729499997222</c:v>
                </c:pt>
                <c:pt idx="1641">
                  <c:v>16.302660500005004</c:v>
                </c:pt>
                <c:pt idx="1642">
                  <c:v>16.312592500005849</c:v>
                </c:pt>
                <c:pt idx="1643">
                  <c:v>16.322524500006693</c:v>
                </c:pt>
                <c:pt idx="1644">
                  <c:v>16.332455499999924</c:v>
                </c:pt>
                <c:pt idx="1645">
                  <c:v>16.342387500000768</c:v>
                </c:pt>
                <c:pt idx="1646">
                  <c:v>16.352319500001613</c:v>
                </c:pt>
                <c:pt idx="1647">
                  <c:v>16.362250499994843</c:v>
                </c:pt>
                <c:pt idx="1648">
                  <c:v>16.372182499995688</c:v>
                </c:pt>
                <c:pt idx="1649">
                  <c:v>16.382114499996533</c:v>
                </c:pt>
                <c:pt idx="1650">
                  <c:v>16.392045500004315</c:v>
                </c:pt>
                <c:pt idx="1651">
                  <c:v>16.40197750000516</c:v>
                </c:pt>
                <c:pt idx="1652">
                  <c:v>16.41190849999839</c:v>
                </c:pt>
                <c:pt idx="1653">
                  <c:v>16.421840499999234</c:v>
                </c:pt>
                <c:pt idx="1654">
                  <c:v>16.431772500000079</c:v>
                </c:pt>
                <c:pt idx="1655">
                  <c:v>16.441703499993309</c:v>
                </c:pt>
                <c:pt idx="1656">
                  <c:v>16.451635499994154</c:v>
                </c:pt>
                <c:pt idx="1657">
                  <c:v>16.461567499994999</c:v>
                </c:pt>
                <c:pt idx="1658">
                  <c:v>16.471498500002781</c:v>
                </c:pt>
                <c:pt idx="1659">
                  <c:v>16.481430500003626</c:v>
                </c:pt>
                <c:pt idx="1660">
                  <c:v>16.49136250000447</c:v>
                </c:pt>
                <c:pt idx="1661">
                  <c:v>16.501293499997701</c:v>
                </c:pt>
                <c:pt idx="1662">
                  <c:v>16.511225499998545</c:v>
                </c:pt>
                <c:pt idx="1663">
                  <c:v>16.521156500006327</c:v>
                </c:pt>
                <c:pt idx="1664">
                  <c:v>16.531088500007172</c:v>
                </c:pt>
                <c:pt idx="1665">
                  <c:v>16.541020499993465</c:v>
                </c:pt>
                <c:pt idx="1666">
                  <c:v>16.550951500001247</c:v>
                </c:pt>
                <c:pt idx="1667">
                  <c:v>16.560883500002092</c:v>
                </c:pt>
                <c:pt idx="1668">
                  <c:v>16.570815500002936</c:v>
                </c:pt>
                <c:pt idx="1669">
                  <c:v>16.580746499996167</c:v>
                </c:pt>
                <c:pt idx="1670">
                  <c:v>16.590678499997011</c:v>
                </c:pt>
                <c:pt idx="1671">
                  <c:v>16.600610499997856</c:v>
                </c:pt>
                <c:pt idx="1672">
                  <c:v>16.610541500005638</c:v>
                </c:pt>
                <c:pt idx="1673">
                  <c:v>16.620473500006483</c:v>
                </c:pt>
                <c:pt idx="1674">
                  <c:v>16.630405500007328</c:v>
                </c:pt>
                <c:pt idx="1675">
                  <c:v>16.640336500000558</c:v>
                </c:pt>
                <c:pt idx="1676">
                  <c:v>16.650268500001403</c:v>
                </c:pt>
                <c:pt idx="1677">
                  <c:v>16.660199499994633</c:v>
                </c:pt>
                <c:pt idx="1678">
                  <c:v>16.670131499995477</c:v>
                </c:pt>
                <c:pt idx="1679">
                  <c:v>16.680063499996322</c:v>
                </c:pt>
                <c:pt idx="1680">
                  <c:v>16.689993249994586</c:v>
                </c:pt>
                <c:pt idx="1681">
                  <c:v>16.699925249995431</c:v>
                </c:pt>
                <c:pt idx="1682">
                  <c:v>16.709857249996276</c:v>
                </c:pt>
                <c:pt idx="1683">
                  <c:v>16.719788250004058</c:v>
                </c:pt>
                <c:pt idx="1684">
                  <c:v>16.729720250004902</c:v>
                </c:pt>
                <c:pt idx="1685">
                  <c:v>16.739652250005747</c:v>
                </c:pt>
                <c:pt idx="1686">
                  <c:v>16.749583249998977</c:v>
                </c:pt>
                <c:pt idx="1687">
                  <c:v>16.759515249999822</c:v>
                </c:pt>
                <c:pt idx="1688">
                  <c:v>16.769447250000667</c:v>
                </c:pt>
                <c:pt idx="1689">
                  <c:v>16.779378249993897</c:v>
                </c:pt>
                <c:pt idx="1690">
                  <c:v>16.789310249994742</c:v>
                </c:pt>
                <c:pt idx="1691">
                  <c:v>16.799241250002524</c:v>
                </c:pt>
                <c:pt idx="1692">
                  <c:v>16.809173250003369</c:v>
                </c:pt>
                <c:pt idx="1693">
                  <c:v>16.819105250004213</c:v>
                </c:pt>
                <c:pt idx="1694">
                  <c:v>16.829036249997444</c:v>
                </c:pt>
                <c:pt idx="1695">
                  <c:v>16.838968249998288</c:v>
                </c:pt>
                <c:pt idx="1696">
                  <c:v>16.848900249999133</c:v>
                </c:pt>
                <c:pt idx="1697">
                  <c:v>16.858831250006915</c:v>
                </c:pt>
                <c:pt idx="1698">
                  <c:v>16.868763249993208</c:v>
                </c:pt>
                <c:pt idx="1699">
                  <c:v>16.878695249994053</c:v>
                </c:pt>
                <c:pt idx="1700">
                  <c:v>16.888626250001835</c:v>
                </c:pt>
                <c:pt idx="1701">
                  <c:v>16.898558250002679</c:v>
                </c:pt>
                <c:pt idx="1702">
                  <c:v>16.908490250003524</c:v>
                </c:pt>
                <c:pt idx="1703">
                  <c:v>16.918421249996754</c:v>
                </c:pt>
                <c:pt idx="1704">
                  <c:v>16.928353249997599</c:v>
                </c:pt>
                <c:pt idx="1705">
                  <c:v>16.938284250005381</c:v>
                </c:pt>
                <c:pt idx="1706">
                  <c:v>16.948216250006226</c:v>
                </c:pt>
                <c:pt idx="1707">
                  <c:v>16.958148250007071</c:v>
                </c:pt>
                <c:pt idx="1708">
                  <c:v>16.968079250000301</c:v>
                </c:pt>
                <c:pt idx="1709">
                  <c:v>16.978011250001146</c:v>
                </c:pt>
                <c:pt idx="1710">
                  <c:v>16.98794325000199</c:v>
                </c:pt>
                <c:pt idx="1711">
                  <c:v>16.99787424999522</c:v>
                </c:pt>
                <c:pt idx="1712">
                  <c:v>17.007806249996065</c:v>
                </c:pt>
                <c:pt idx="1713">
                  <c:v>17.01773824999691</c:v>
                </c:pt>
                <c:pt idx="1714">
                  <c:v>17.027669250004692</c:v>
                </c:pt>
                <c:pt idx="1715">
                  <c:v>17.037601250005537</c:v>
                </c:pt>
                <c:pt idx="1716">
                  <c:v>17.047533250006381</c:v>
                </c:pt>
                <c:pt idx="1717">
                  <c:v>17.057464249999612</c:v>
                </c:pt>
                <c:pt idx="1718">
                  <c:v>17.067396250000456</c:v>
                </c:pt>
                <c:pt idx="1719">
                  <c:v>17.077328250001301</c:v>
                </c:pt>
                <c:pt idx="1720">
                  <c:v>17.087259249994531</c:v>
                </c:pt>
                <c:pt idx="1721">
                  <c:v>17.097191249995376</c:v>
                </c:pt>
                <c:pt idx="1722">
                  <c:v>17.107122250003158</c:v>
                </c:pt>
                <c:pt idx="1723">
                  <c:v>17.117054250004003</c:v>
                </c:pt>
                <c:pt idx="1724">
                  <c:v>17.126986250004848</c:v>
                </c:pt>
                <c:pt idx="1725">
                  <c:v>17.136917249998078</c:v>
                </c:pt>
                <c:pt idx="1726">
                  <c:v>17.146849249998922</c:v>
                </c:pt>
                <c:pt idx="1727">
                  <c:v>17.156781249999767</c:v>
                </c:pt>
                <c:pt idx="1728">
                  <c:v>17.166712249992997</c:v>
                </c:pt>
                <c:pt idx="1729">
                  <c:v>17.176644249993842</c:v>
                </c:pt>
                <c:pt idx="1730">
                  <c:v>17.186576249994687</c:v>
                </c:pt>
                <c:pt idx="1731">
                  <c:v>17.196507250002469</c:v>
                </c:pt>
                <c:pt idx="1732">
                  <c:v>17.206439250003314</c:v>
                </c:pt>
                <c:pt idx="1733">
                  <c:v>17.216371250004158</c:v>
                </c:pt>
                <c:pt idx="1734">
                  <c:v>17.226302249997389</c:v>
                </c:pt>
                <c:pt idx="1735">
                  <c:v>17.236234249998233</c:v>
                </c:pt>
                <c:pt idx="1736">
                  <c:v>17.246165250006015</c:v>
                </c:pt>
                <c:pt idx="1737">
                  <c:v>17.25609725000686</c:v>
                </c:pt>
                <c:pt idx="1738">
                  <c:v>17.266029249993153</c:v>
                </c:pt>
                <c:pt idx="1739">
                  <c:v>17.275960250000935</c:v>
                </c:pt>
                <c:pt idx="1740">
                  <c:v>17.28589225000178</c:v>
                </c:pt>
                <c:pt idx="1741">
                  <c:v>17.295824250002624</c:v>
                </c:pt>
                <c:pt idx="1742">
                  <c:v>17.305755249995855</c:v>
                </c:pt>
                <c:pt idx="1743">
                  <c:v>17.315687249996699</c:v>
                </c:pt>
                <c:pt idx="1744">
                  <c:v>17.325619249997544</c:v>
                </c:pt>
                <c:pt idx="1745">
                  <c:v>17.335550250005326</c:v>
                </c:pt>
                <c:pt idx="1746">
                  <c:v>17.345482250006171</c:v>
                </c:pt>
                <c:pt idx="1747">
                  <c:v>17.355414250007016</c:v>
                </c:pt>
                <c:pt idx="1748">
                  <c:v>17.365345250000246</c:v>
                </c:pt>
                <c:pt idx="1749">
                  <c:v>17.375277250001091</c:v>
                </c:pt>
                <c:pt idx="1750">
                  <c:v>17.385209250001935</c:v>
                </c:pt>
                <c:pt idx="1751">
                  <c:v>17.395140249995166</c:v>
                </c:pt>
                <c:pt idx="1752">
                  <c:v>17.40507224999601</c:v>
                </c:pt>
                <c:pt idx="1753">
                  <c:v>17.415004249996855</c:v>
                </c:pt>
                <c:pt idx="1754">
                  <c:v>17.424935250004637</c:v>
                </c:pt>
                <c:pt idx="1755">
                  <c:v>17.434867250005482</c:v>
                </c:pt>
                <c:pt idx="1756">
                  <c:v>17.444798249998712</c:v>
                </c:pt>
                <c:pt idx="1757">
                  <c:v>17.454730249999557</c:v>
                </c:pt>
                <c:pt idx="1758">
                  <c:v>17.464662250000401</c:v>
                </c:pt>
                <c:pt idx="1759">
                  <c:v>17.474593249993632</c:v>
                </c:pt>
                <c:pt idx="1760">
                  <c:v>17.484525249994476</c:v>
                </c:pt>
                <c:pt idx="1761">
                  <c:v>17.494457249995321</c:v>
                </c:pt>
                <c:pt idx="1762">
                  <c:v>17.504388250003103</c:v>
                </c:pt>
                <c:pt idx="1763">
                  <c:v>17.514320250003948</c:v>
                </c:pt>
                <c:pt idx="1764">
                  <c:v>17.524252250004793</c:v>
                </c:pt>
                <c:pt idx="1765">
                  <c:v>17.534183249998023</c:v>
                </c:pt>
                <c:pt idx="1766">
                  <c:v>17.544115249998868</c:v>
                </c:pt>
                <c:pt idx="1767">
                  <c:v>17.554047249999712</c:v>
                </c:pt>
                <c:pt idx="1768">
                  <c:v>17.563978249992942</c:v>
                </c:pt>
                <c:pt idx="1769">
                  <c:v>17.573910249993787</c:v>
                </c:pt>
                <c:pt idx="1770">
                  <c:v>17.583841250001569</c:v>
                </c:pt>
                <c:pt idx="1771">
                  <c:v>17.593773250002414</c:v>
                </c:pt>
                <c:pt idx="1772">
                  <c:v>17.603705250003259</c:v>
                </c:pt>
                <c:pt idx="1773">
                  <c:v>17.613636249996489</c:v>
                </c:pt>
                <c:pt idx="1774">
                  <c:v>17.623568249997334</c:v>
                </c:pt>
                <c:pt idx="1775">
                  <c:v>17.633500249998178</c:v>
                </c:pt>
                <c:pt idx="1776">
                  <c:v>17.64343125000596</c:v>
                </c:pt>
                <c:pt idx="1777">
                  <c:v>17.653363250006805</c:v>
                </c:pt>
                <c:pt idx="1778">
                  <c:v>17.663295249993098</c:v>
                </c:pt>
                <c:pt idx="1779">
                  <c:v>17.67322625000088</c:v>
                </c:pt>
                <c:pt idx="1780">
                  <c:v>17.683158250001725</c:v>
                </c:pt>
                <c:pt idx="1781">
                  <c:v>17.693090291664703</c:v>
                </c:pt>
                <c:pt idx="1782">
                  <c:v>17.703021291672485</c:v>
                </c:pt>
                <c:pt idx="1783">
                  <c:v>17.71295329167333</c:v>
                </c:pt>
                <c:pt idx="1784">
                  <c:v>17.722885291659622</c:v>
                </c:pt>
                <c:pt idx="1785">
                  <c:v>17.732816291667405</c:v>
                </c:pt>
                <c:pt idx="1786">
                  <c:v>17.742748291668249</c:v>
                </c:pt>
                <c:pt idx="1787">
                  <c:v>17.752680291669094</c:v>
                </c:pt>
                <c:pt idx="1788">
                  <c:v>17.762611291662324</c:v>
                </c:pt>
                <c:pt idx="1789">
                  <c:v>17.772543291663169</c:v>
                </c:pt>
                <c:pt idx="1790">
                  <c:v>17.782475291664014</c:v>
                </c:pt>
                <c:pt idx="1791">
                  <c:v>17.792406291671796</c:v>
                </c:pt>
                <c:pt idx="1792">
                  <c:v>17.80233829167264</c:v>
                </c:pt>
                <c:pt idx="1793">
                  <c:v>17.812269291665871</c:v>
                </c:pt>
                <c:pt idx="1794">
                  <c:v>17.822201291666715</c:v>
                </c:pt>
                <c:pt idx="1795">
                  <c:v>17.83213329166756</c:v>
                </c:pt>
                <c:pt idx="1796">
                  <c:v>17.84206429166079</c:v>
                </c:pt>
                <c:pt idx="1797">
                  <c:v>17.851996291661635</c:v>
                </c:pt>
                <c:pt idx="1798">
                  <c:v>17.86192829166248</c:v>
                </c:pt>
                <c:pt idx="1799">
                  <c:v>17.871859291670262</c:v>
                </c:pt>
                <c:pt idx="1800">
                  <c:v>17.881791291671107</c:v>
                </c:pt>
                <c:pt idx="1801">
                  <c:v>17.891723291671951</c:v>
                </c:pt>
                <c:pt idx="1802">
                  <c:v>17.901654291665182</c:v>
                </c:pt>
                <c:pt idx="1803">
                  <c:v>17.911586291666026</c:v>
                </c:pt>
                <c:pt idx="1804">
                  <c:v>17.921518291666871</c:v>
                </c:pt>
                <c:pt idx="1805">
                  <c:v>17.931449291660101</c:v>
                </c:pt>
                <c:pt idx="1806">
                  <c:v>17.941381291660946</c:v>
                </c:pt>
                <c:pt idx="1807">
                  <c:v>17.951313291661791</c:v>
                </c:pt>
                <c:pt idx="1808">
                  <c:v>17.961244291669573</c:v>
                </c:pt>
                <c:pt idx="1809">
                  <c:v>17.971176291670417</c:v>
                </c:pt>
                <c:pt idx="1810">
                  <c:v>17.981108291671262</c:v>
                </c:pt>
                <c:pt idx="1811">
                  <c:v>17.991039291664492</c:v>
                </c:pt>
                <c:pt idx="1812">
                  <c:v>18.000971291665337</c:v>
                </c:pt>
                <c:pt idx="1813">
                  <c:v>18.010903291666182</c:v>
                </c:pt>
                <c:pt idx="1814">
                  <c:v>18.020834291673964</c:v>
                </c:pt>
                <c:pt idx="1815">
                  <c:v>18.030766291660257</c:v>
                </c:pt>
                <c:pt idx="1816">
                  <c:v>18.040697291668039</c:v>
                </c:pt>
                <c:pt idx="1817">
                  <c:v>18.050629291668884</c:v>
                </c:pt>
                <c:pt idx="1818">
                  <c:v>18.060561291669728</c:v>
                </c:pt>
                <c:pt idx="1819">
                  <c:v>18.070492291662958</c:v>
                </c:pt>
                <c:pt idx="1820">
                  <c:v>18.080424291663803</c:v>
                </c:pt>
                <c:pt idx="1821">
                  <c:v>18.090356291664648</c:v>
                </c:pt>
                <c:pt idx="1822">
                  <c:v>18.10028729167243</c:v>
                </c:pt>
                <c:pt idx="1823">
                  <c:v>18.110219291673275</c:v>
                </c:pt>
                <c:pt idx="1824">
                  <c:v>18.120151291659568</c:v>
                </c:pt>
                <c:pt idx="1825">
                  <c:v>18.13008229166735</c:v>
                </c:pt>
                <c:pt idx="1826">
                  <c:v>18.140014291668194</c:v>
                </c:pt>
                <c:pt idx="1827">
                  <c:v>18.149946291669039</c:v>
                </c:pt>
                <c:pt idx="1828">
                  <c:v>18.159877291662269</c:v>
                </c:pt>
                <c:pt idx="1829">
                  <c:v>18.169809291663114</c:v>
                </c:pt>
                <c:pt idx="1830">
                  <c:v>18.179741291663959</c:v>
                </c:pt>
                <c:pt idx="1831">
                  <c:v>18.189672291671741</c:v>
                </c:pt>
                <c:pt idx="1832">
                  <c:v>18.199604291672586</c:v>
                </c:pt>
                <c:pt idx="1833">
                  <c:v>18.20953629167343</c:v>
                </c:pt>
                <c:pt idx="1834">
                  <c:v>18.21946729166666</c:v>
                </c:pt>
                <c:pt idx="1835">
                  <c:v>18.229399291667505</c:v>
                </c:pt>
                <c:pt idx="1836">
                  <c:v>18.23933129166835</c:v>
                </c:pt>
                <c:pt idx="1837">
                  <c:v>18.24926229166158</c:v>
                </c:pt>
                <c:pt idx="1838">
                  <c:v>18.259194291662425</c:v>
                </c:pt>
                <c:pt idx="1839">
                  <c:v>18.269125291670207</c:v>
                </c:pt>
                <c:pt idx="1840">
                  <c:v>18.279057291671052</c:v>
                </c:pt>
                <c:pt idx="1841">
                  <c:v>18.288989291671896</c:v>
                </c:pt>
                <c:pt idx="1842">
                  <c:v>18.298920291665127</c:v>
                </c:pt>
                <c:pt idx="1843">
                  <c:v>18.308852291665971</c:v>
                </c:pt>
                <c:pt idx="1844">
                  <c:v>18.318784291666816</c:v>
                </c:pt>
                <c:pt idx="1845">
                  <c:v>18.328715291660046</c:v>
                </c:pt>
                <c:pt idx="1846">
                  <c:v>18.338647291660891</c:v>
                </c:pt>
                <c:pt idx="1847">
                  <c:v>18.348579291661736</c:v>
                </c:pt>
                <c:pt idx="1848">
                  <c:v>18.358510291669518</c:v>
                </c:pt>
                <c:pt idx="1849">
                  <c:v>18.368442291670362</c:v>
                </c:pt>
                <c:pt idx="1850">
                  <c:v>18.378374291671207</c:v>
                </c:pt>
                <c:pt idx="1851">
                  <c:v>18.388305291664437</c:v>
                </c:pt>
                <c:pt idx="1852">
                  <c:v>18.398237291665282</c:v>
                </c:pt>
                <c:pt idx="1853">
                  <c:v>18.408169291666127</c:v>
                </c:pt>
                <c:pt idx="1854">
                  <c:v>18.418100291673909</c:v>
                </c:pt>
                <c:pt idx="1855">
                  <c:v>18.428032291660202</c:v>
                </c:pt>
                <c:pt idx="1856">
                  <c:v>18.437964291661046</c:v>
                </c:pt>
                <c:pt idx="1857">
                  <c:v>18.447895291668829</c:v>
                </c:pt>
                <c:pt idx="1858">
                  <c:v>18.457827291669673</c:v>
                </c:pt>
                <c:pt idx="1859">
                  <c:v>18.467758291662904</c:v>
                </c:pt>
                <c:pt idx="1860">
                  <c:v>18.477690291663748</c:v>
                </c:pt>
                <c:pt idx="1861">
                  <c:v>18.487622291664593</c:v>
                </c:pt>
                <c:pt idx="1862">
                  <c:v>18.497553291672375</c:v>
                </c:pt>
                <c:pt idx="1863">
                  <c:v>18.50748529167322</c:v>
                </c:pt>
                <c:pt idx="1864">
                  <c:v>18.517417291659513</c:v>
                </c:pt>
                <c:pt idx="1865">
                  <c:v>18.527348291667295</c:v>
                </c:pt>
                <c:pt idx="1866">
                  <c:v>18.537280291668139</c:v>
                </c:pt>
                <c:pt idx="1867">
                  <c:v>18.547212291668984</c:v>
                </c:pt>
                <c:pt idx="1868">
                  <c:v>18.557143291662214</c:v>
                </c:pt>
                <c:pt idx="1869">
                  <c:v>18.567075291663059</c:v>
                </c:pt>
                <c:pt idx="1870">
                  <c:v>18.577007291663904</c:v>
                </c:pt>
                <c:pt idx="1871">
                  <c:v>18.586938291671686</c:v>
                </c:pt>
                <c:pt idx="1872">
                  <c:v>18.596870291672531</c:v>
                </c:pt>
                <c:pt idx="1873">
                  <c:v>18.606802291673375</c:v>
                </c:pt>
                <c:pt idx="1874">
                  <c:v>18.616733291666606</c:v>
                </c:pt>
                <c:pt idx="1875">
                  <c:v>18.62666529166745</c:v>
                </c:pt>
                <c:pt idx="1876">
                  <c:v>18.636597291668295</c:v>
                </c:pt>
                <c:pt idx="1877">
                  <c:v>18.646528291661525</c:v>
                </c:pt>
                <c:pt idx="1878">
                  <c:v>18.65646029166237</c:v>
                </c:pt>
                <c:pt idx="1879">
                  <c:v>18.666392291663215</c:v>
                </c:pt>
                <c:pt idx="1880">
                  <c:v>18.676323291670997</c:v>
                </c:pt>
                <c:pt idx="1881">
                  <c:v>18.686255291671841</c:v>
                </c:pt>
                <c:pt idx="1882">
                  <c:v>18.696188125002664</c:v>
                </c:pt>
                <c:pt idx="1883">
                  <c:v>18.706119124995894</c:v>
                </c:pt>
                <c:pt idx="1884">
                  <c:v>18.716051124996739</c:v>
                </c:pt>
                <c:pt idx="1885">
                  <c:v>18.725983124997583</c:v>
                </c:pt>
                <c:pt idx="1886">
                  <c:v>18.735914125005365</c:v>
                </c:pt>
                <c:pt idx="1887">
                  <c:v>18.74584612500621</c:v>
                </c:pt>
                <c:pt idx="1888">
                  <c:v>18.755778125007055</c:v>
                </c:pt>
                <c:pt idx="1889">
                  <c:v>18.765709125000285</c:v>
                </c:pt>
                <c:pt idx="1890">
                  <c:v>18.77564112500113</c:v>
                </c:pt>
                <c:pt idx="1891">
                  <c:v>18.78557212499436</c:v>
                </c:pt>
                <c:pt idx="1892">
                  <c:v>18.795504124995205</c:v>
                </c:pt>
                <c:pt idx="1893">
                  <c:v>18.805436124996049</c:v>
                </c:pt>
                <c:pt idx="1894">
                  <c:v>18.815367125003831</c:v>
                </c:pt>
                <c:pt idx="1895">
                  <c:v>18.825299125004676</c:v>
                </c:pt>
                <c:pt idx="1896">
                  <c:v>18.835231125005521</c:v>
                </c:pt>
                <c:pt idx="1897">
                  <c:v>18.845162124998751</c:v>
                </c:pt>
                <c:pt idx="1898">
                  <c:v>18.855094124999596</c:v>
                </c:pt>
                <c:pt idx="1899">
                  <c:v>18.865026125000441</c:v>
                </c:pt>
                <c:pt idx="1900">
                  <c:v>18.874957124993671</c:v>
                </c:pt>
                <c:pt idx="1901">
                  <c:v>18.884889124994515</c:v>
                </c:pt>
                <c:pt idx="1902">
                  <c:v>18.89482112499536</c:v>
                </c:pt>
                <c:pt idx="1903">
                  <c:v>18.904752125003142</c:v>
                </c:pt>
                <c:pt idx="1904">
                  <c:v>18.914684125003987</c:v>
                </c:pt>
                <c:pt idx="1905">
                  <c:v>18.924616125004832</c:v>
                </c:pt>
                <c:pt idx="1906">
                  <c:v>18.934547124998062</c:v>
                </c:pt>
                <c:pt idx="1907">
                  <c:v>18.944479124998907</c:v>
                </c:pt>
                <c:pt idx="1908">
                  <c:v>18.954411124999751</c:v>
                </c:pt>
                <c:pt idx="1909">
                  <c:v>18.964342124992982</c:v>
                </c:pt>
                <c:pt idx="1910">
                  <c:v>18.974274124993826</c:v>
                </c:pt>
                <c:pt idx="1911">
                  <c:v>18.984206124994671</c:v>
                </c:pt>
                <c:pt idx="1912">
                  <c:v>18.994137125002453</c:v>
                </c:pt>
                <c:pt idx="1913">
                  <c:v>19.004069125003298</c:v>
                </c:pt>
                <c:pt idx="1914">
                  <c:v>19.014001125004143</c:v>
                </c:pt>
                <c:pt idx="1915">
                  <c:v>19.023932124997373</c:v>
                </c:pt>
                <c:pt idx="1916">
                  <c:v>19.033864124998217</c:v>
                </c:pt>
                <c:pt idx="1917">
                  <c:v>19.043796124999062</c:v>
                </c:pt>
                <c:pt idx="1918">
                  <c:v>19.053727125006844</c:v>
                </c:pt>
                <c:pt idx="1919">
                  <c:v>19.063659124993137</c:v>
                </c:pt>
                <c:pt idx="1920">
                  <c:v>19.073591124993982</c:v>
                </c:pt>
                <c:pt idx="1921">
                  <c:v>19.083522125001764</c:v>
                </c:pt>
                <c:pt idx="1922">
                  <c:v>19.093454125002609</c:v>
                </c:pt>
                <c:pt idx="1923">
                  <c:v>19.103386125003453</c:v>
                </c:pt>
                <c:pt idx="1924">
                  <c:v>19.113317124996684</c:v>
                </c:pt>
                <c:pt idx="1925">
                  <c:v>19.123249124997528</c:v>
                </c:pt>
                <c:pt idx="1926">
                  <c:v>19.133181124998373</c:v>
                </c:pt>
                <c:pt idx="1927">
                  <c:v>19.143112125006155</c:v>
                </c:pt>
                <c:pt idx="1928">
                  <c:v>19.153044125007</c:v>
                </c:pt>
                <c:pt idx="1929">
                  <c:v>19.162976124993293</c:v>
                </c:pt>
                <c:pt idx="1930">
                  <c:v>19.172907125001075</c:v>
                </c:pt>
                <c:pt idx="1931">
                  <c:v>19.182839125001919</c:v>
                </c:pt>
                <c:pt idx="1932">
                  <c:v>19.19277012499515</c:v>
                </c:pt>
                <c:pt idx="1933">
                  <c:v>19.202702124995994</c:v>
                </c:pt>
                <c:pt idx="1934">
                  <c:v>19.212634124996839</c:v>
                </c:pt>
                <c:pt idx="1935">
                  <c:v>19.222565125004621</c:v>
                </c:pt>
                <c:pt idx="1936">
                  <c:v>19.232497125005466</c:v>
                </c:pt>
                <c:pt idx="1937">
                  <c:v>19.242429125006311</c:v>
                </c:pt>
                <c:pt idx="1938">
                  <c:v>19.252360124999541</c:v>
                </c:pt>
                <c:pt idx="1939">
                  <c:v>19.262292125000386</c:v>
                </c:pt>
                <c:pt idx="1940">
                  <c:v>19.27222412500123</c:v>
                </c:pt>
                <c:pt idx="1941">
                  <c:v>19.28215512499446</c:v>
                </c:pt>
                <c:pt idx="1942">
                  <c:v>19.292087124995305</c:v>
                </c:pt>
                <c:pt idx="1943">
                  <c:v>19.30201912499615</c:v>
                </c:pt>
                <c:pt idx="1944">
                  <c:v>19.311950125003932</c:v>
                </c:pt>
                <c:pt idx="1945">
                  <c:v>19.321882125004777</c:v>
                </c:pt>
                <c:pt idx="1946">
                  <c:v>19.331814125005621</c:v>
                </c:pt>
                <c:pt idx="1947">
                  <c:v>19.341745124998852</c:v>
                </c:pt>
                <c:pt idx="1948">
                  <c:v>19.351677124999696</c:v>
                </c:pt>
                <c:pt idx="1949">
                  <c:v>19.361609125000541</c:v>
                </c:pt>
                <c:pt idx="1950">
                  <c:v>19.371540124993771</c:v>
                </c:pt>
                <c:pt idx="1951">
                  <c:v>19.381472124994616</c:v>
                </c:pt>
                <c:pt idx="1952">
                  <c:v>19.391404124995461</c:v>
                </c:pt>
                <c:pt idx="1953">
                  <c:v>19.401335125003243</c:v>
                </c:pt>
                <c:pt idx="1954">
                  <c:v>19.411267125004088</c:v>
                </c:pt>
                <c:pt idx="1955">
                  <c:v>19.421199125004932</c:v>
                </c:pt>
                <c:pt idx="1956">
                  <c:v>19.431130124998163</c:v>
                </c:pt>
                <c:pt idx="1957">
                  <c:v>19.441062124999007</c:v>
                </c:pt>
                <c:pt idx="1958">
                  <c:v>19.450994124999852</c:v>
                </c:pt>
                <c:pt idx="1959">
                  <c:v>19.460925124993082</c:v>
                </c:pt>
                <c:pt idx="1960">
                  <c:v>19.470857124993927</c:v>
                </c:pt>
                <c:pt idx="1961">
                  <c:v>19.480789124994772</c:v>
                </c:pt>
                <c:pt idx="1962">
                  <c:v>19.490720125002554</c:v>
                </c:pt>
                <c:pt idx="1963">
                  <c:v>19.500652125003398</c:v>
                </c:pt>
                <c:pt idx="1964">
                  <c:v>19.510584125004243</c:v>
                </c:pt>
                <c:pt idx="1965">
                  <c:v>19.520515124997473</c:v>
                </c:pt>
                <c:pt idx="1966">
                  <c:v>19.530447124998318</c:v>
                </c:pt>
                <c:pt idx="1967">
                  <c:v>19.540379124999163</c:v>
                </c:pt>
                <c:pt idx="1968">
                  <c:v>19.550310125006945</c:v>
                </c:pt>
                <c:pt idx="1969">
                  <c:v>19.560242124993238</c:v>
                </c:pt>
                <c:pt idx="1970">
                  <c:v>19.570174124994082</c:v>
                </c:pt>
                <c:pt idx="1971">
                  <c:v>19.580105125001865</c:v>
                </c:pt>
                <c:pt idx="1972">
                  <c:v>19.590037125002709</c:v>
                </c:pt>
                <c:pt idx="1973">
                  <c:v>19.599969125003554</c:v>
                </c:pt>
                <c:pt idx="1974">
                  <c:v>19.609900124996784</c:v>
                </c:pt>
                <c:pt idx="1975">
                  <c:v>19.619832124997629</c:v>
                </c:pt>
                <c:pt idx="1976">
                  <c:v>19.629764124998474</c:v>
                </c:pt>
                <c:pt idx="1977">
                  <c:v>19.639695125006256</c:v>
                </c:pt>
                <c:pt idx="1978">
                  <c:v>19.6496271250071</c:v>
                </c:pt>
                <c:pt idx="1979">
                  <c:v>19.659559124993393</c:v>
                </c:pt>
                <c:pt idx="1980">
                  <c:v>19.669490125001175</c:v>
                </c:pt>
                <c:pt idx="1981">
                  <c:v>19.67942212500202</c:v>
                </c:pt>
                <c:pt idx="1982">
                  <c:v>19.689354125002865</c:v>
                </c:pt>
                <c:pt idx="1983">
                  <c:v>19.699285124996095</c:v>
                </c:pt>
                <c:pt idx="1984">
                  <c:v>19.70921712499694</c:v>
                </c:pt>
                <c:pt idx="1985">
                  <c:v>19.719149124997784</c:v>
                </c:pt>
                <c:pt idx="1986">
                  <c:v>19.729080125005567</c:v>
                </c:pt>
                <c:pt idx="1987">
                  <c:v>19.739012125006411</c:v>
                </c:pt>
                <c:pt idx="1988">
                  <c:v>19.748943124999641</c:v>
                </c:pt>
                <c:pt idx="1989">
                  <c:v>19.758875125000486</c:v>
                </c:pt>
                <c:pt idx="1990">
                  <c:v>19.768807125001331</c:v>
                </c:pt>
                <c:pt idx="1991">
                  <c:v>19.778738124994561</c:v>
                </c:pt>
                <c:pt idx="1992">
                  <c:v>19.788670124995406</c:v>
                </c:pt>
                <c:pt idx="1993">
                  <c:v>19.79860212499625</c:v>
                </c:pt>
                <c:pt idx="1994">
                  <c:v>19.808534124997095</c:v>
                </c:pt>
                <c:pt idx="1995">
                  <c:v>19.818465125004877</c:v>
                </c:pt>
                <c:pt idx="1996">
                  <c:v>19.828397125005722</c:v>
                </c:pt>
                <c:pt idx="1997">
                  <c:v>19.838328124998952</c:v>
                </c:pt>
                <c:pt idx="1998">
                  <c:v>19.848283125000307</c:v>
                </c:pt>
                <c:pt idx="1999">
                  <c:v>19.858266124996589</c:v>
                </c:pt>
                <c:pt idx="2000">
                  <c:v>19.868250125000486</c:v>
                </c:pt>
                <c:pt idx="2001">
                  <c:v>19.878234125004383</c:v>
                </c:pt>
                <c:pt idx="2002">
                  <c:v>19.88821612499305</c:v>
                </c:pt>
                <c:pt idx="2003">
                  <c:v>19.898199125003885</c:v>
                </c:pt>
                <c:pt idx="2004">
                  <c:v>19.908182125000167</c:v>
                </c:pt>
                <c:pt idx="2005">
                  <c:v>19.918164125003386</c:v>
                </c:pt>
                <c:pt idx="2006">
                  <c:v>19.928147124999668</c:v>
                </c:pt>
                <c:pt idx="2007">
                  <c:v>19.938130124995951</c:v>
                </c:pt>
                <c:pt idx="2008">
                  <c:v>19.948113125006785</c:v>
                </c:pt>
                <c:pt idx="2009">
                  <c:v>19.958097124996129</c:v>
                </c:pt>
                <c:pt idx="2010">
                  <c:v>19.968080125006963</c:v>
                </c:pt>
                <c:pt idx="2011">
                  <c:v>19.978063125003246</c:v>
                </c:pt>
                <c:pt idx="2012">
                  <c:v>19.988046124999528</c:v>
                </c:pt>
                <c:pt idx="2013">
                  <c:v>19.998030125003424</c:v>
                </c:pt>
                <c:pt idx="2014">
                  <c:v>20.008013124999707</c:v>
                </c:pt>
                <c:pt idx="2015">
                  <c:v>20.017996124995989</c:v>
                </c:pt>
                <c:pt idx="2016">
                  <c:v>20.027980124999885</c:v>
                </c:pt>
                <c:pt idx="2017">
                  <c:v>20.037963124996168</c:v>
                </c:pt>
                <c:pt idx="2018">
                  <c:v>20.047946125007002</c:v>
                </c:pt>
                <c:pt idx="2019">
                  <c:v>20.057930124996346</c:v>
                </c:pt>
                <c:pt idx="2020">
                  <c:v>20.067914125000243</c:v>
                </c:pt>
                <c:pt idx="2021">
                  <c:v>20.07789812500414</c:v>
                </c:pt>
                <c:pt idx="2022">
                  <c:v>20.087881125000422</c:v>
                </c:pt>
                <c:pt idx="2023">
                  <c:v>20.097864124996704</c:v>
                </c:pt>
                <c:pt idx="2024">
                  <c:v>20.107847124992986</c:v>
                </c:pt>
                <c:pt idx="2025">
                  <c:v>20.11783012500382</c:v>
                </c:pt>
                <c:pt idx="2026">
                  <c:v>20.127813125000102</c:v>
                </c:pt>
                <c:pt idx="2027">
                  <c:v>20.137795125003322</c:v>
                </c:pt>
                <c:pt idx="2028">
                  <c:v>20.147778124999604</c:v>
                </c:pt>
                <c:pt idx="2029">
                  <c:v>20.157761124995886</c:v>
                </c:pt>
                <c:pt idx="2030">
                  <c:v>20.16774412500672</c:v>
                </c:pt>
                <c:pt idx="2031">
                  <c:v>20.177727125003003</c:v>
                </c:pt>
                <c:pt idx="2032">
                  <c:v>20.187710124999285</c:v>
                </c:pt>
                <c:pt idx="2033">
                  <c:v>20.197694125003181</c:v>
                </c:pt>
                <c:pt idx="2034">
                  <c:v>20.207676125006401</c:v>
                </c:pt>
                <c:pt idx="2035">
                  <c:v>20.217660124995746</c:v>
                </c:pt>
                <c:pt idx="2036">
                  <c:v>20.22764312500658</c:v>
                </c:pt>
                <c:pt idx="2037">
                  <c:v>20.237626125002862</c:v>
                </c:pt>
                <c:pt idx="2038">
                  <c:v>20.247609124999144</c:v>
                </c:pt>
                <c:pt idx="2039">
                  <c:v>20.257592124995426</c:v>
                </c:pt>
                <c:pt idx="2040">
                  <c:v>20.26757512500626</c:v>
                </c:pt>
                <c:pt idx="2041">
                  <c:v>20.277559124995605</c:v>
                </c:pt>
                <c:pt idx="2042">
                  <c:v>20.287542125006439</c:v>
                </c:pt>
                <c:pt idx="2043">
                  <c:v>20.297526124995784</c:v>
                </c:pt>
                <c:pt idx="2044">
                  <c:v>20.307510124999681</c:v>
                </c:pt>
                <c:pt idx="2045">
                  <c:v>20.317493124995963</c:v>
                </c:pt>
                <c:pt idx="2046">
                  <c:v>20.327477124999859</c:v>
                </c:pt>
                <c:pt idx="2047">
                  <c:v>20.337461125003756</c:v>
                </c:pt>
                <c:pt idx="2048">
                  <c:v>20.347445124993101</c:v>
                </c:pt>
                <c:pt idx="2049">
                  <c:v>20.357428125003935</c:v>
                </c:pt>
                <c:pt idx="2050">
                  <c:v>20.367411125000217</c:v>
                </c:pt>
                <c:pt idx="2051">
                  <c:v>20.377393125003437</c:v>
                </c:pt>
                <c:pt idx="2052">
                  <c:v>20.387376124999719</c:v>
                </c:pt>
                <c:pt idx="2053">
                  <c:v>20.397359124996001</c:v>
                </c:pt>
                <c:pt idx="2054">
                  <c:v>20.407320124999387</c:v>
                </c:pt>
                <c:pt idx="2055">
                  <c:v>20.417254125000909</c:v>
                </c:pt>
                <c:pt idx="2056">
                  <c:v>20.427187124994816</c:v>
                </c:pt>
                <c:pt idx="2057">
                  <c:v>20.437118125002598</c:v>
                </c:pt>
                <c:pt idx="2058">
                  <c:v>20.447050125003443</c:v>
                </c:pt>
                <c:pt idx="2059">
                  <c:v>20.456982125004288</c:v>
                </c:pt>
                <c:pt idx="2060">
                  <c:v>20.466913124997518</c:v>
                </c:pt>
                <c:pt idx="2061">
                  <c:v>20.476845124998363</c:v>
                </c:pt>
                <c:pt idx="2062">
                  <c:v>20.486777124999207</c:v>
                </c:pt>
                <c:pt idx="2063">
                  <c:v>20.49670812500699</c:v>
                </c:pt>
                <c:pt idx="2064">
                  <c:v>20.506640124993282</c:v>
                </c:pt>
                <c:pt idx="2065">
                  <c:v>20.516572124994127</c:v>
                </c:pt>
                <c:pt idx="2066">
                  <c:v>20.526503125001909</c:v>
                </c:pt>
                <c:pt idx="2067">
                  <c:v>20.536435125002754</c:v>
                </c:pt>
                <c:pt idx="2068">
                  <c:v>20.546366124995984</c:v>
                </c:pt>
                <c:pt idx="2069">
                  <c:v>20.556298124996829</c:v>
                </c:pt>
                <c:pt idx="2070">
                  <c:v>20.566230124997674</c:v>
                </c:pt>
                <c:pt idx="2071">
                  <c:v>20.576161125005456</c:v>
                </c:pt>
                <c:pt idx="2072">
                  <c:v>20.5860931250063</c:v>
                </c:pt>
                <c:pt idx="2073">
                  <c:v>20.596025125007145</c:v>
                </c:pt>
                <c:pt idx="2074">
                  <c:v>20.605956125000375</c:v>
                </c:pt>
                <c:pt idx="2075">
                  <c:v>20.61588812500122</c:v>
                </c:pt>
                <c:pt idx="2076">
                  <c:v>20.625820125002065</c:v>
                </c:pt>
                <c:pt idx="2077">
                  <c:v>20.635751124995295</c:v>
                </c:pt>
                <c:pt idx="2078">
                  <c:v>20.64568312499614</c:v>
                </c:pt>
                <c:pt idx="2079">
                  <c:v>20.655615124996984</c:v>
                </c:pt>
                <c:pt idx="2080">
                  <c:v>20.665546125004767</c:v>
                </c:pt>
                <c:pt idx="2081">
                  <c:v>20.675478125005611</c:v>
                </c:pt>
                <c:pt idx="2082">
                  <c:v>20.685410125006456</c:v>
                </c:pt>
                <c:pt idx="2083">
                  <c:v>20.695341416663723</c:v>
                </c:pt>
                <c:pt idx="2084">
                  <c:v>20.705273416664568</c:v>
                </c:pt>
                <c:pt idx="2085">
                  <c:v>20.715205416665412</c:v>
                </c:pt>
                <c:pt idx="2086">
                  <c:v>20.725136416673195</c:v>
                </c:pt>
                <c:pt idx="2087">
                  <c:v>20.735068416659487</c:v>
                </c:pt>
                <c:pt idx="2088">
                  <c:v>20.745000416660332</c:v>
                </c:pt>
                <c:pt idx="2089">
                  <c:v>20.754931416668114</c:v>
                </c:pt>
                <c:pt idx="2090">
                  <c:v>20.764863416668959</c:v>
                </c:pt>
                <c:pt idx="2091">
                  <c:v>20.774795416669804</c:v>
                </c:pt>
                <c:pt idx="2092">
                  <c:v>20.784726416663034</c:v>
                </c:pt>
                <c:pt idx="2093">
                  <c:v>20.794658416663879</c:v>
                </c:pt>
                <c:pt idx="2094">
                  <c:v>20.804590416664723</c:v>
                </c:pt>
                <c:pt idx="2095">
                  <c:v>20.814521416672505</c:v>
                </c:pt>
                <c:pt idx="2096">
                  <c:v>20.82445341667335</c:v>
                </c:pt>
                <c:pt idx="2097">
                  <c:v>20.834385416659643</c:v>
                </c:pt>
                <c:pt idx="2098">
                  <c:v>20.844316416667425</c:v>
                </c:pt>
                <c:pt idx="2099">
                  <c:v>20.85424841666827</c:v>
                </c:pt>
                <c:pt idx="2100">
                  <c:v>20.864180416669114</c:v>
                </c:pt>
                <c:pt idx="2101">
                  <c:v>20.874111416662345</c:v>
                </c:pt>
                <c:pt idx="2102">
                  <c:v>20.884043416663189</c:v>
                </c:pt>
                <c:pt idx="2103">
                  <c:v>20.893975416664034</c:v>
                </c:pt>
                <c:pt idx="2104">
                  <c:v>20.903906416671816</c:v>
                </c:pt>
                <c:pt idx="2105">
                  <c:v>20.913838416672661</c:v>
                </c:pt>
                <c:pt idx="2106">
                  <c:v>20.923770416673506</c:v>
                </c:pt>
                <c:pt idx="2107">
                  <c:v>20.933701416666736</c:v>
                </c:pt>
                <c:pt idx="2108">
                  <c:v>20.943633416667581</c:v>
                </c:pt>
                <c:pt idx="2109">
                  <c:v>20.953565416668425</c:v>
                </c:pt>
                <c:pt idx="2110">
                  <c:v>20.963496416661656</c:v>
                </c:pt>
                <c:pt idx="2111">
                  <c:v>20.9734284166625</c:v>
                </c:pt>
                <c:pt idx="2112">
                  <c:v>20.983360416663345</c:v>
                </c:pt>
                <c:pt idx="2113">
                  <c:v>20.993291416671127</c:v>
                </c:pt>
                <c:pt idx="2114">
                  <c:v>21.003223416671972</c:v>
                </c:pt>
                <c:pt idx="2115">
                  <c:v>21.013155416672817</c:v>
                </c:pt>
                <c:pt idx="2116">
                  <c:v>21.023086416666047</c:v>
                </c:pt>
                <c:pt idx="2117">
                  <c:v>21.033018416666891</c:v>
                </c:pt>
                <c:pt idx="2118">
                  <c:v>21.042950416667736</c:v>
                </c:pt>
                <c:pt idx="2119">
                  <c:v>21.052881416660966</c:v>
                </c:pt>
                <c:pt idx="2120">
                  <c:v>21.062813416661811</c:v>
                </c:pt>
                <c:pt idx="2121">
                  <c:v>21.072745416662656</c:v>
                </c:pt>
                <c:pt idx="2122">
                  <c:v>21.082676416670438</c:v>
                </c:pt>
                <c:pt idx="2123">
                  <c:v>21.092608416671283</c:v>
                </c:pt>
                <c:pt idx="2124">
                  <c:v>21.102540416672127</c:v>
                </c:pt>
                <c:pt idx="2125">
                  <c:v>21.112471416665358</c:v>
                </c:pt>
                <c:pt idx="2126">
                  <c:v>21.122403416666202</c:v>
                </c:pt>
                <c:pt idx="2127">
                  <c:v>21.132335416667047</c:v>
                </c:pt>
                <c:pt idx="2128">
                  <c:v>21.142266416660277</c:v>
                </c:pt>
                <c:pt idx="2129">
                  <c:v>21.152198416661122</c:v>
                </c:pt>
                <c:pt idx="2130">
                  <c:v>21.162130416661967</c:v>
                </c:pt>
                <c:pt idx="2131">
                  <c:v>21.172061416669749</c:v>
                </c:pt>
                <c:pt idx="2132">
                  <c:v>21.181993416670593</c:v>
                </c:pt>
                <c:pt idx="2133">
                  <c:v>21.191925416671438</c:v>
                </c:pt>
                <c:pt idx="2134">
                  <c:v>21.201856416664668</c:v>
                </c:pt>
                <c:pt idx="2135">
                  <c:v>21.211788416665513</c:v>
                </c:pt>
                <c:pt idx="2136">
                  <c:v>21.221720416666358</c:v>
                </c:pt>
                <c:pt idx="2137">
                  <c:v>21.231651416659588</c:v>
                </c:pt>
                <c:pt idx="2138">
                  <c:v>21.241583416660433</c:v>
                </c:pt>
                <c:pt idx="2139">
                  <c:v>21.251515416661277</c:v>
                </c:pt>
                <c:pt idx="2140">
                  <c:v>21.26144641666906</c:v>
                </c:pt>
                <c:pt idx="2141">
                  <c:v>21.271378416669904</c:v>
                </c:pt>
                <c:pt idx="2142">
                  <c:v>21.281310416670749</c:v>
                </c:pt>
                <c:pt idx="2143">
                  <c:v>21.291241416663979</c:v>
                </c:pt>
                <c:pt idx="2144">
                  <c:v>21.301173416664824</c:v>
                </c:pt>
                <c:pt idx="2145">
                  <c:v>21.311105416665669</c:v>
                </c:pt>
                <c:pt idx="2146">
                  <c:v>21.321036416673451</c:v>
                </c:pt>
                <c:pt idx="2147">
                  <c:v>21.330968416659744</c:v>
                </c:pt>
                <c:pt idx="2148">
                  <c:v>21.340900416660588</c:v>
                </c:pt>
                <c:pt idx="2149">
                  <c:v>21.35083141666837</c:v>
                </c:pt>
                <c:pt idx="2150">
                  <c:v>21.360763416669215</c:v>
                </c:pt>
                <c:pt idx="2151">
                  <c:v>21.37069541667006</c:v>
                </c:pt>
                <c:pt idx="2152">
                  <c:v>21.38062641666329</c:v>
                </c:pt>
                <c:pt idx="2153">
                  <c:v>21.390558416664135</c:v>
                </c:pt>
                <c:pt idx="2154">
                  <c:v>21.400490416664979</c:v>
                </c:pt>
                <c:pt idx="2155">
                  <c:v>21.410421416672762</c:v>
                </c:pt>
                <c:pt idx="2156">
                  <c:v>21.420353416673606</c:v>
                </c:pt>
                <c:pt idx="2157">
                  <c:v>21.430285416659899</c:v>
                </c:pt>
                <c:pt idx="2158">
                  <c:v>21.440216416667681</c:v>
                </c:pt>
                <c:pt idx="2159">
                  <c:v>21.450148416668526</c:v>
                </c:pt>
                <c:pt idx="2160">
                  <c:v>21.460080416669371</c:v>
                </c:pt>
                <c:pt idx="2161">
                  <c:v>21.470011416662601</c:v>
                </c:pt>
                <c:pt idx="2162">
                  <c:v>21.479943416663446</c:v>
                </c:pt>
                <c:pt idx="2163">
                  <c:v>21.48987541666429</c:v>
                </c:pt>
                <c:pt idx="2164">
                  <c:v>21.499806416672072</c:v>
                </c:pt>
                <c:pt idx="2165">
                  <c:v>21.509738416672917</c:v>
                </c:pt>
                <c:pt idx="2166">
                  <c:v>21.519670416673762</c:v>
                </c:pt>
                <c:pt idx="2167">
                  <c:v>21.529601416666992</c:v>
                </c:pt>
                <c:pt idx="2168">
                  <c:v>21.539533416667837</c:v>
                </c:pt>
                <c:pt idx="2169">
                  <c:v>21.549465416668681</c:v>
                </c:pt>
                <c:pt idx="2170">
                  <c:v>21.559396416661912</c:v>
                </c:pt>
                <c:pt idx="2171">
                  <c:v>21.569328416662756</c:v>
                </c:pt>
                <c:pt idx="2172">
                  <c:v>21.579260416663601</c:v>
                </c:pt>
                <c:pt idx="2173">
                  <c:v>21.589192416664446</c:v>
                </c:pt>
                <c:pt idx="2174">
                  <c:v>21.599123416672228</c:v>
                </c:pt>
                <c:pt idx="2175">
                  <c:v>21.609055416673073</c:v>
                </c:pt>
                <c:pt idx="2176">
                  <c:v>21.618987416673917</c:v>
                </c:pt>
                <c:pt idx="2177">
                  <c:v>21.628918416667148</c:v>
                </c:pt>
                <c:pt idx="2178">
                  <c:v>21.638850416667992</c:v>
                </c:pt>
                <c:pt idx="2179">
                  <c:v>21.648782416668837</c:v>
                </c:pt>
                <c:pt idx="2180">
                  <c:v>21.658713416662067</c:v>
                </c:pt>
                <c:pt idx="2181">
                  <c:v>21.668645416662912</c:v>
                </c:pt>
                <c:pt idx="2182">
                  <c:v>21.678577416663757</c:v>
                </c:pt>
                <c:pt idx="2183">
                  <c:v>21.688508416671539</c:v>
                </c:pt>
                <c:pt idx="2184">
                  <c:v>21.69844049999665</c:v>
                </c:pt>
                <c:pt idx="2185">
                  <c:v>21.708372499997495</c:v>
                </c:pt>
                <c:pt idx="2186">
                  <c:v>21.718303500005277</c:v>
                </c:pt>
                <c:pt idx="2187">
                  <c:v>21.728235500006122</c:v>
                </c:pt>
                <c:pt idx="2188">
                  <c:v>21.738167500006966</c:v>
                </c:pt>
                <c:pt idx="2189">
                  <c:v>21.748098500000197</c:v>
                </c:pt>
                <c:pt idx="2190">
                  <c:v>21.758030500001041</c:v>
                </c:pt>
                <c:pt idx="2191">
                  <c:v>21.767962500001886</c:v>
                </c:pt>
                <c:pt idx="2192">
                  <c:v>21.777893499995116</c:v>
                </c:pt>
                <c:pt idx="2193">
                  <c:v>21.787825499995961</c:v>
                </c:pt>
                <c:pt idx="2194">
                  <c:v>21.797757499996806</c:v>
                </c:pt>
                <c:pt idx="2195">
                  <c:v>21.807688500004588</c:v>
                </c:pt>
                <c:pt idx="2196">
                  <c:v>21.817620500005432</c:v>
                </c:pt>
                <c:pt idx="2197">
                  <c:v>21.827552500006277</c:v>
                </c:pt>
                <c:pt idx="2198">
                  <c:v>21.837483499999507</c:v>
                </c:pt>
                <c:pt idx="2199">
                  <c:v>21.847415500000352</c:v>
                </c:pt>
                <c:pt idx="2200">
                  <c:v>21.857347500001197</c:v>
                </c:pt>
                <c:pt idx="2201">
                  <c:v>21.867278499994427</c:v>
                </c:pt>
                <c:pt idx="2202">
                  <c:v>21.877210499995272</c:v>
                </c:pt>
                <c:pt idx="2203">
                  <c:v>21.887142499996116</c:v>
                </c:pt>
                <c:pt idx="2204">
                  <c:v>21.897073500003899</c:v>
                </c:pt>
                <c:pt idx="2205">
                  <c:v>21.907005500004743</c:v>
                </c:pt>
                <c:pt idx="2206">
                  <c:v>21.916937500005588</c:v>
                </c:pt>
                <c:pt idx="2207">
                  <c:v>21.926868499998818</c:v>
                </c:pt>
                <c:pt idx="2208">
                  <c:v>21.936800499999663</c:v>
                </c:pt>
                <c:pt idx="2209">
                  <c:v>21.946732500000508</c:v>
                </c:pt>
                <c:pt idx="2210">
                  <c:v>21.956664500001352</c:v>
                </c:pt>
                <c:pt idx="2211">
                  <c:v>21.966595499994582</c:v>
                </c:pt>
                <c:pt idx="2212">
                  <c:v>21.976527499995427</c:v>
                </c:pt>
                <c:pt idx="2213">
                  <c:v>21.986459499996272</c:v>
                </c:pt>
                <c:pt idx="2214">
                  <c:v>21.996390500004054</c:v>
                </c:pt>
                <c:pt idx="2215">
                  <c:v>22.006322500004899</c:v>
                </c:pt>
                <c:pt idx="2216">
                  <c:v>22.016254500005743</c:v>
                </c:pt>
                <c:pt idx="2217">
                  <c:v>22.026185499998974</c:v>
                </c:pt>
                <c:pt idx="2218">
                  <c:v>22.036117499999818</c:v>
                </c:pt>
                <c:pt idx="2219">
                  <c:v>22.046049500000663</c:v>
                </c:pt>
                <c:pt idx="2220">
                  <c:v>22.055980499993893</c:v>
                </c:pt>
                <c:pt idx="2221">
                  <c:v>22.065912499994738</c:v>
                </c:pt>
                <c:pt idx="2222">
                  <c:v>22.075844499995583</c:v>
                </c:pt>
                <c:pt idx="2223">
                  <c:v>22.085775500003365</c:v>
                </c:pt>
                <c:pt idx="2224">
                  <c:v>22.09570750000421</c:v>
                </c:pt>
                <c:pt idx="2225">
                  <c:v>22.105639500005054</c:v>
                </c:pt>
                <c:pt idx="2226">
                  <c:v>22.115570499998285</c:v>
                </c:pt>
                <c:pt idx="2227">
                  <c:v>22.125502499999129</c:v>
                </c:pt>
                <c:pt idx="2228">
                  <c:v>22.135434499999974</c:v>
                </c:pt>
                <c:pt idx="2229">
                  <c:v>22.145365499993204</c:v>
                </c:pt>
                <c:pt idx="2230">
                  <c:v>22.155297499994049</c:v>
                </c:pt>
                <c:pt idx="2231">
                  <c:v>22.165229499994894</c:v>
                </c:pt>
                <c:pt idx="2232">
                  <c:v>22.175160500002676</c:v>
                </c:pt>
                <c:pt idx="2233">
                  <c:v>22.18509250000352</c:v>
                </c:pt>
                <c:pt idx="2234">
                  <c:v>22.195024500004365</c:v>
                </c:pt>
                <c:pt idx="2235">
                  <c:v>22.204955499997595</c:v>
                </c:pt>
                <c:pt idx="2236">
                  <c:v>22.21488749999844</c:v>
                </c:pt>
                <c:pt idx="2237">
                  <c:v>22.224819499999285</c:v>
                </c:pt>
                <c:pt idx="2238">
                  <c:v>22.234750500007067</c:v>
                </c:pt>
                <c:pt idx="2239">
                  <c:v>22.24468249999336</c:v>
                </c:pt>
                <c:pt idx="2240">
                  <c:v>22.254614499994204</c:v>
                </c:pt>
                <c:pt idx="2241">
                  <c:v>22.264546499995049</c:v>
                </c:pt>
                <c:pt idx="2242">
                  <c:v>22.274477500002831</c:v>
                </c:pt>
                <c:pt idx="2243">
                  <c:v>22.284409500003676</c:v>
                </c:pt>
                <c:pt idx="2244">
                  <c:v>22.294341500004521</c:v>
                </c:pt>
                <c:pt idx="2245">
                  <c:v>22.304272499997751</c:v>
                </c:pt>
                <c:pt idx="2246">
                  <c:v>22.314204499998596</c:v>
                </c:pt>
                <c:pt idx="2247">
                  <c:v>22.32413649999944</c:v>
                </c:pt>
                <c:pt idx="2248">
                  <c:v>22.334067500007222</c:v>
                </c:pt>
                <c:pt idx="2249">
                  <c:v>22.343999499993515</c:v>
                </c:pt>
                <c:pt idx="2250">
                  <c:v>22.35393149999436</c:v>
                </c:pt>
                <c:pt idx="2251">
                  <c:v>22.363862500002142</c:v>
                </c:pt>
                <c:pt idx="2252">
                  <c:v>22.373794500002987</c:v>
                </c:pt>
                <c:pt idx="2253">
                  <c:v>22.383726500003831</c:v>
                </c:pt>
                <c:pt idx="2254">
                  <c:v>22.393657499997062</c:v>
                </c:pt>
                <c:pt idx="2255">
                  <c:v>22.403589499997906</c:v>
                </c:pt>
                <c:pt idx="2256">
                  <c:v>22.413521499998751</c:v>
                </c:pt>
                <c:pt idx="2257">
                  <c:v>22.423452500006533</c:v>
                </c:pt>
                <c:pt idx="2258">
                  <c:v>22.433384499992826</c:v>
                </c:pt>
                <c:pt idx="2259">
                  <c:v>22.443316499993671</c:v>
                </c:pt>
                <c:pt idx="2260">
                  <c:v>22.453247500001453</c:v>
                </c:pt>
                <c:pt idx="2261">
                  <c:v>22.463179500002298</c:v>
                </c:pt>
                <c:pt idx="2262">
                  <c:v>22.473111500003142</c:v>
                </c:pt>
                <c:pt idx="2263">
                  <c:v>22.483043500003987</c:v>
                </c:pt>
                <c:pt idx="2264">
                  <c:v>22.492974499997217</c:v>
                </c:pt>
                <c:pt idx="2265">
                  <c:v>22.502906499998062</c:v>
                </c:pt>
                <c:pt idx="2266">
                  <c:v>22.512838499998907</c:v>
                </c:pt>
                <c:pt idx="2267">
                  <c:v>22.522769500006689</c:v>
                </c:pt>
                <c:pt idx="2268">
                  <c:v>22.532701499992982</c:v>
                </c:pt>
                <c:pt idx="2269">
                  <c:v>22.542633499993826</c:v>
                </c:pt>
                <c:pt idx="2270">
                  <c:v>22.552564500001608</c:v>
                </c:pt>
                <c:pt idx="2271">
                  <c:v>22.562496500002453</c:v>
                </c:pt>
                <c:pt idx="2272">
                  <c:v>22.572428500003298</c:v>
                </c:pt>
                <c:pt idx="2273">
                  <c:v>22.582359499996528</c:v>
                </c:pt>
                <c:pt idx="2274">
                  <c:v>22.592291499997373</c:v>
                </c:pt>
                <c:pt idx="2275">
                  <c:v>22.602223499998217</c:v>
                </c:pt>
                <c:pt idx="2276">
                  <c:v>22.612154500006</c:v>
                </c:pt>
                <c:pt idx="2277">
                  <c:v>22.622086500006844</c:v>
                </c:pt>
                <c:pt idx="2278">
                  <c:v>22.632018499993137</c:v>
                </c:pt>
                <c:pt idx="2279">
                  <c:v>22.641949500000919</c:v>
                </c:pt>
                <c:pt idx="2280">
                  <c:v>22.651881500001764</c:v>
                </c:pt>
                <c:pt idx="2281">
                  <c:v>22.661813500002609</c:v>
                </c:pt>
                <c:pt idx="2282">
                  <c:v>22.671744499995839</c:v>
                </c:pt>
                <c:pt idx="2283">
                  <c:v>22.681676499996684</c:v>
                </c:pt>
                <c:pt idx="2284">
                  <c:v>22.691608499997528</c:v>
                </c:pt>
                <c:pt idx="2285">
                  <c:v>22.701539666668396</c:v>
                </c:pt>
                <c:pt idx="2286">
                  <c:v>22.71147166666924</c:v>
                </c:pt>
                <c:pt idx="2287">
                  <c:v>22.721403666670085</c:v>
                </c:pt>
                <c:pt idx="2288">
                  <c:v>22.73133566667093</c:v>
                </c:pt>
                <c:pt idx="2289">
                  <c:v>22.74126666666416</c:v>
                </c:pt>
                <c:pt idx="2290">
                  <c:v>22.751198666665005</c:v>
                </c:pt>
                <c:pt idx="2291">
                  <c:v>22.761130666665849</c:v>
                </c:pt>
                <c:pt idx="2292">
                  <c:v>22.771061666673631</c:v>
                </c:pt>
                <c:pt idx="2293">
                  <c:v>22.780993666659924</c:v>
                </c:pt>
                <c:pt idx="2294">
                  <c:v>22.790925666660769</c:v>
                </c:pt>
                <c:pt idx="2295">
                  <c:v>22.800856666668551</c:v>
                </c:pt>
                <c:pt idx="2296">
                  <c:v>22.810788666669396</c:v>
                </c:pt>
                <c:pt idx="2297">
                  <c:v>22.82072066667024</c:v>
                </c:pt>
                <c:pt idx="2298">
                  <c:v>22.830651666663471</c:v>
                </c:pt>
                <c:pt idx="2299">
                  <c:v>22.840583666664315</c:v>
                </c:pt>
                <c:pt idx="2300">
                  <c:v>22.85051566666516</c:v>
                </c:pt>
                <c:pt idx="2301">
                  <c:v>22.860446666672942</c:v>
                </c:pt>
                <c:pt idx="2302">
                  <c:v>22.870378666673787</c:v>
                </c:pt>
                <c:pt idx="2303">
                  <c:v>22.88031066666008</c:v>
                </c:pt>
                <c:pt idx="2304">
                  <c:v>22.890241666667862</c:v>
                </c:pt>
                <c:pt idx="2305">
                  <c:v>22.900173666668707</c:v>
                </c:pt>
                <c:pt idx="2306">
                  <c:v>22.910105666669551</c:v>
                </c:pt>
                <c:pt idx="2307">
                  <c:v>22.920037666670396</c:v>
                </c:pt>
                <c:pt idx="2308">
                  <c:v>22.929968666663626</c:v>
                </c:pt>
                <c:pt idx="2309">
                  <c:v>22.939900666664471</c:v>
                </c:pt>
                <c:pt idx="2310">
                  <c:v>22.949832666665316</c:v>
                </c:pt>
                <c:pt idx="2311">
                  <c:v>22.959763666673098</c:v>
                </c:pt>
                <c:pt idx="2312">
                  <c:v>22.969695666673942</c:v>
                </c:pt>
                <c:pt idx="2313">
                  <c:v>22.979627666660235</c:v>
                </c:pt>
                <c:pt idx="2314">
                  <c:v>22.989558666668017</c:v>
                </c:pt>
                <c:pt idx="2315">
                  <c:v>22.999490666668862</c:v>
                </c:pt>
                <c:pt idx="2316">
                  <c:v>23.009422666669707</c:v>
                </c:pt>
                <c:pt idx="2317">
                  <c:v>23.019353666662937</c:v>
                </c:pt>
                <c:pt idx="2318">
                  <c:v>23.029285666663782</c:v>
                </c:pt>
                <c:pt idx="2319">
                  <c:v>23.039217666664626</c:v>
                </c:pt>
                <c:pt idx="2320">
                  <c:v>23.049148666672409</c:v>
                </c:pt>
                <c:pt idx="2321">
                  <c:v>23.059080666673253</c:v>
                </c:pt>
                <c:pt idx="2322">
                  <c:v>23.069012666659546</c:v>
                </c:pt>
                <c:pt idx="2323">
                  <c:v>23.078943666667328</c:v>
                </c:pt>
                <c:pt idx="2324">
                  <c:v>23.088875666668173</c:v>
                </c:pt>
                <c:pt idx="2325">
                  <c:v>23.098807666669018</c:v>
                </c:pt>
                <c:pt idx="2326">
                  <c:v>23.108739666669862</c:v>
                </c:pt>
                <c:pt idx="2327">
                  <c:v>23.118670666663093</c:v>
                </c:pt>
                <c:pt idx="2328">
                  <c:v>23.128602666663937</c:v>
                </c:pt>
                <c:pt idx="2329">
                  <c:v>23.138534666664782</c:v>
                </c:pt>
                <c:pt idx="2330">
                  <c:v>23.148465666672564</c:v>
                </c:pt>
                <c:pt idx="2331">
                  <c:v>23.158397666673409</c:v>
                </c:pt>
                <c:pt idx="2332">
                  <c:v>23.168329666659702</c:v>
                </c:pt>
                <c:pt idx="2333">
                  <c:v>23.178260666667484</c:v>
                </c:pt>
                <c:pt idx="2334">
                  <c:v>23.188192666668328</c:v>
                </c:pt>
                <c:pt idx="2335">
                  <c:v>23.198124666669173</c:v>
                </c:pt>
                <c:pt idx="2336">
                  <c:v>23.208055666662403</c:v>
                </c:pt>
                <c:pt idx="2337">
                  <c:v>23.217987666663248</c:v>
                </c:pt>
                <c:pt idx="2338">
                  <c:v>23.227919666664093</c:v>
                </c:pt>
                <c:pt idx="2339">
                  <c:v>23.237850666671875</c:v>
                </c:pt>
                <c:pt idx="2340">
                  <c:v>23.24778266667272</c:v>
                </c:pt>
                <c:pt idx="2341">
                  <c:v>23.257714666673564</c:v>
                </c:pt>
                <c:pt idx="2342">
                  <c:v>23.267646666659857</c:v>
                </c:pt>
                <c:pt idx="2343">
                  <c:v>23.277577666667639</c:v>
                </c:pt>
                <c:pt idx="2344">
                  <c:v>23.287509666668484</c:v>
                </c:pt>
                <c:pt idx="2345">
                  <c:v>23.297441666669329</c:v>
                </c:pt>
                <c:pt idx="2346">
                  <c:v>23.307372666662559</c:v>
                </c:pt>
                <c:pt idx="2347">
                  <c:v>23.317304666663404</c:v>
                </c:pt>
                <c:pt idx="2348">
                  <c:v>23.327236666664248</c:v>
                </c:pt>
                <c:pt idx="2349">
                  <c:v>23.33716766667203</c:v>
                </c:pt>
                <c:pt idx="2350">
                  <c:v>23.347099666672875</c:v>
                </c:pt>
                <c:pt idx="2351">
                  <c:v>23.35703166667372</c:v>
                </c:pt>
                <c:pt idx="2352">
                  <c:v>23.36696266666695</c:v>
                </c:pt>
                <c:pt idx="2353">
                  <c:v>23.376894666667795</c:v>
                </c:pt>
                <c:pt idx="2354">
                  <c:v>23.38682666666864</c:v>
                </c:pt>
                <c:pt idx="2355">
                  <c:v>23.39675766666187</c:v>
                </c:pt>
                <c:pt idx="2356">
                  <c:v>23.406689666662714</c:v>
                </c:pt>
                <c:pt idx="2357">
                  <c:v>23.416621666663559</c:v>
                </c:pt>
                <c:pt idx="2358">
                  <c:v>23.426552666671341</c:v>
                </c:pt>
                <c:pt idx="2359">
                  <c:v>23.436484666672186</c:v>
                </c:pt>
                <c:pt idx="2360">
                  <c:v>23.446416666673031</c:v>
                </c:pt>
                <c:pt idx="2361">
                  <c:v>23.456348666673875</c:v>
                </c:pt>
                <c:pt idx="2362">
                  <c:v>23.466279666667106</c:v>
                </c:pt>
                <c:pt idx="2363">
                  <c:v>23.47621166666795</c:v>
                </c:pt>
                <c:pt idx="2364">
                  <c:v>23.486143666668795</c:v>
                </c:pt>
                <c:pt idx="2365">
                  <c:v>23.496074666662025</c:v>
                </c:pt>
                <c:pt idx="2366">
                  <c:v>23.50600666666287</c:v>
                </c:pt>
                <c:pt idx="2367">
                  <c:v>23.515938666663715</c:v>
                </c:pt>
                <c:pt idx="2368">
                  <c:v>23.525869666671497</c:v>
                </c:pt>
                <c:pt idx="2369">
                  <c:v>23.535801666672342</c:v>
                </c:pt>
                <c:pt idx="2370">
                  <c:v>23.545733666673186</c:v>
                </c:pt>
                <c:pt idx="2371">
                  <c:v>23.555664666666416</c:v>
                </c:pt>
                <c:pt idx="2372">
                  <c:v>23.565596666667261</c:v>
                </c:pt>
                <c:pt idx="2373">
                  <c:v>23.575528666668106</c:v>
                </c:pt>
                <c:pt idx="2374">
                  <c:v>23.585459666661336</c:v>
                </c:pt>
                <c:pt idx="2375">
                  <c:v>23.595391666662181</c:v>
                </c:pt>
                <c:pt idx="2376">
                  <c:v>23.605323666663026</c:v>
                </c:pt>
                <c:pt idx="2377">
                  <c:v>23.61525566666387</c:v>
                </c:pt>
                <c:pt idx="2378">
                  <c:v>23.625186666671652</c:v>
                </c:pt>
                <c:pt idx="2379">
                  <c:v>23.635118666672497</c:v>
                </c:pt>
                <c:pt idx="2380">
                  <c:v>23.645050666673342</c:v>
                </c:pt>
                <c:pt idx="2381">
                  <c:v>23.654981666666572</c:v>
                </c:pt>
                <c:pt idx="2382">
                  <c:v>23.664913666667417</c:v>
                </c:pt>
                <c:pt idx="2383">
                  <c:v>23.674845666668261</c:v>
                </c:pt>
                <c:pt idx="2384">
                  <c:v>23.684776666661492</c:v>
                </c:pt>
                <c:pt idx="2385">
                  <c:v>23.694708666662336</c:v>
                </c:pt>
                <c:pt idx="2386">
                  <c:v>23.704640875002951</c:v>
                </c:pt>
                <c:pt idx="2387">
                  <c:v>23.714571874996182</c:v>
                </c:pt>
                <c:pt idx="2388">
                  <c:v>23.724503874997026</c:v>
                </c:pt>
                <c:pt idx="2389">
                  <c:v>23.734435874997871</c:v>
                </c:pt>
                <c:pt idx="2390">
                  <c:v>23.744366875005653</c:v>
                </c:pt>
                <c:pt idx="2391">
                  <c:v>23.754298875006498</c:v>
                </c:pt>
                <c:pt idx="2392">
                  <c:v>23.764230875007343</c:v>
                </c:pt>
                <c:pt idx="2393">
                  <c:v>23.774162874993635</c:v>
                </c:pt>
                <c:pt idx="2394">
                  <c:v>23.784093875001417</c:v>
                </c:pt>
                <c:pt idx="2395">
                  <c:v>23.794025875002262</c:v>
                </c:pt>
                <c:pt idx="2396">
                  <c:v>23.803957875003107</c:v>
                </c:pt>
                <c:pt idx="2397">
                  <c:v>23.813888874996337</c:v>
                </c:pt>
                <c:pt idx="2398">
                  <c:v>23.823820874997182</c:v>
                </c:pt>
                <c:pt idx="2399">
                  <c:v>23.833752874998027</c:v>
                </c:pt>
                <c:pt idx="2400">
                  <c:v>23.843683875005809</c:v>
                </c:pt>
                <c:pt idx="2401">
                  <c:v>23.853615875006653</c:v>
                </c:pt>
                <c:pt idx="2402">
                  <c:v>23.863547874992946</c:v>
                </c:pt>
                <c:pt idx="2403">
                  <c:v>23.873478875000728</c:v>
                </c:pt>
                <c:pt idx="2404">
                  <c:v>23.883410875001573</c:v>
                </c:pt>
                <c:pt idx="2405">
                  <c:v>23.893342875002418</c:v>
                </c:pt>
                <c:pt idx="2406">
                  <c:v>23.903274875003262</c:v>
                </c:pt>
                <c:pt idx="2407">
                  <c:v>23.913205874996493</c:v>
                </c:pt>
                <c:pt idx="2408">
                  <c:v>23.923137874997337</c:v>
                </c:pt>
                <c:pt idx="2409">
                  <c:v>23.933069874998182</c:v>
                </c:pt>
                <c:pt idx="2410">
                  <c:v>23.943000875005964</c:v>
                </c:pt>
                <c:pt idx="2411">
                  <c:v>23.952932875006809</c:v>
                </c:pt>
                <c:pt idx="2412">
                  <c:v>23.962864874993102</c:v>
                </c:pt>
                <c:pt idx="2413">
                  <c:v>23.972795875000884</c:v>
                </c:pt>
                <c:pt idx="2414">
                  <c:v>23.982727875001729</c:v>
                </c:pt>
                <c:pt idx="2415">
                  <c:v>23.992659875002573</c:v>
                </c:pt>
                <c:pt idx="2416">
                  <c:v>24.002590874995803</c:v>
                </c:pt>
                <c:pt idx="2417">
                  <c:v>24.012522874996648</c:v>
                </c:pt>
                <c:pt idx="2418">
                  <c:v>24.022454874997493</c:v>
                </c:pt>
                <c:pt idx="2419">
                  <c:v>24.032385875005275</c:v>
                </c:pt>
                <c:pt idx="2420">
                  <c:v>24.04231787500612</c:v>
                </c:pt>
                <c:pt idx="2421">
                  <c:v>24.052249875006964</c:v>
                </c:pt>
                <c:pt idx="2422">
                  <c:v>24.062181874993257</c:v>
                </c:pt>
                <c:pt idx="2423">
                  <c:v>24.072112875001039</c:v>
                </c:pt>
                <c:pt idx="2424">
                  <c:v>24.082044875001884</c:v>
                </c:pt>
                <c:pt idx="2425">
                  <c:v>24.091976875002729</c:v>
                </c:pt>
                <c:pt idx="2426">
                  <c:v>24.101907874995959</c:v>
                </c:pt>
                <c:pt idx="2427">
                  <c:v>24.111839874996804</c:v>
                </c:pt>
                <c:pt idx="2428">
                  <c:v>24.121771874997648</c:v>
                </c:pt>
                <c:pt idx="2429">
                  <c:v>24.131702875005431</c:v>
                </c:pt>
                <c:pt idx="2430">
                  <c:v>24.141634875006275</c:v>
                </c:pt>
                <c:pt idx="2431">
                  <c:v>24.15156687500712</c:v>
                </c:pt>
                <c:pt idx="2432">
                  <c:v>24.16149787500035</c:v>
                </c:pt>
                <c:pt idx="2433">
                  <c:v>24.171429875001195</c:v>
                </c:pt>
                <c:pt idx="2434">
                  <c:v>24.18136187500204</c:v>
                </c:pt>
                <c:pt idx="2435">
                  <c:v>24.191293875002884</c:v>
                </c:pt>
                <c:pt idx="2436">
                  <c:v>24.201224874996115</c:v>
                </c:pt>
                <c:pt idx="2437">
                  <c:v>24.211156874996959</c:v>
                </c:pt>
                <c:pt idx="2438">
                  <c:v>24.221088874997804</c:v>
                </c:pt>
                <c:pt idx="2439">
                  <c:v>24.231019875005586</c:v>
                </c:pt>
                <c:pt idx="2440">
                  <c:v>24.240951875006431</c:v>
                </c:pt>
                <c:pt idx="2441">
                  <c:v>24.250883875007275</c:v>
                </c:pt>
                <c:pt idx="2442">
                  <c:v>24.260814875000506</c:v>
                </c:pt>
                <c:pt idx="2443">
                  <c:v>24.27074687500135</c:v>
                </c:pt>
                <c:pt idx="2444">
                  <c:v>24.280678875002195</c:v>
                </c:pt>
                <c:pt idx="2445">
                  <c:v>24.290609874995425</c:v>
                </c:pt>
                <c:pt idx="2446">
                  <c:v>24.30054187499627</c:v>
                </c:pt>
                <c:pt idx="2447">
                  <c:v>24.310473874997115</c:v>
                </c:pt>
                <c:pt idx="2448">
                  <c:v>24.320404875004897</c:v>
                </c:pt>
                <c:pt idx="2449">
                  <c:v>24.330336875005742</c:v>
                </c:pt>
                <c:pt idx="2450">
                  <c:v>24.340268875006586</c:v>
                </c:pt>
                <c:pt idx="2451">
                  <c:v>24.350200874992879</c:v>
                </c:pt>
                <c:pt idx="2452">
                  <c:v>24.360131875000661</c:v>
                </c:pt>
                <c:pt idx="2453">
                  <c:v>24.370063875001506</c:v>
                </c:pt>
                <c:pt idx="2454">
                  <c:v>24.379995875002351</c:v>
                </c:pt>
                <c:pt idx="2455">
                  <c:v>24.389926874995581</c:v>
                </c:pt>
                <c:pt idx="2456">
                  <c:v>24.399858874996426</c:v>
                </c:pt>
                <c:pt idx="2457">
                  <c:v>24.40979087499727</c:v>
                </c:pt>
                <c:pt idx="2458">
                  <c:v>24.419721875005052</c:v>
                </c:pt>
                <c:pt idx="2459">
                  <c:v>24.429653875005897</c:v>
                </c:pt>
                <c:pt idx="2460">
                  <c:v>24.439585875006742</c:v>
                </c:pt>
                <c:pt idx="2461">
                  <c:v>24.449516874999972</c:v>
                </c:pt>
                <c:pt idx="2462">
                  <c:v>24.459448875000817</c:v>
                </c:pt>
                <c:pt idx="2463">
                  <c:v>24.469380875001661</c:v>
                </c:pt>
                <c:pt idx="2464">
                  <c:v>24.479312875002506</c:v>
                </c:pt>
                <c:pt idx="2465">
                  <c:v>24.489243874995736</c:v>
                </c:pt>
                <c:pt idx="2466">
                  <c:v>24.499175874996581</c:v>
                </c:pt>
                <c:pt idx="2467">
                  <c:v>24.509107874997426</c:v>
                </c:pt>
                <c:pt idx="2468">
                  <c:v>24.519038875005208</c:v>
                </c:pt>
                <c:pt idx="2469">
                  <c:v>24.528970875006053</c:v>
                </c:pt>
                <c:pt idx="2470">
                  <c:v>24.538902875006897</c:v>
                </c:pt>
                <c:pt idx="2471">
                  <c:v>24.548833875000128</c:v>
                </c:pt>
                <c:pt idx="2472">
                  <c:v>24.558765875000972</c:v>
                </c:pt>
                <c:pt idx="2473">
                  <c:v>24.568697875001817</c:v>
                </c:pt>
                <c:pt idx="2474">
                  <c:v>24.578628874995047</c:v>
                </c:pt>
                <c:pt idx="2475">
                  <c:v>24.588560874995892</c:v>
                </c:pt>
                <c:pt idx="2476">
                  <c:v>24.598492874996737</c:v>
                </c:pt>
                <c:pt idx="2477">
                  <c:v>24.608424874997581</c:v>
                </c:pt>
                <c:pt idx="2478">
                  <c:v>24.618355875005363</c:v>
                </c:pt>
                <c:pt idx="2479">
                  <c:v>24.628287875006208</c:v>
                </c:pt>
                <c:pt idx="2480">
                  <c:v>24.638219875007053</c:v>
                </c:pt>
                <c:pt idx="2481">
                  <c:v>24.648150875000283</c:v>
                </c:pt>
                <c:pt idx="2482">
                  <c:v>24.658082875001128</c:v>
                </c:pt>
                <c:pt idx="2483">
                  <c:v>24.668014875001973</c:v>
                </c:pt>
                <c:pt idx="2484">
                  <c:v>24.677945874995203</c:v>
                </c:pt>
                <c:pt idx="2485">
                  <c:v>24.687877874996047</c:v>
                </c:pt>
                <c:pt idx="2486">
                  <c:v>24.697808416662156</c:v>
                </c:pt>
                <c:pt idx="2487">
                  <c:v>24.707739416669938</c:v>
                </c:pt>
                <c:pt idx="2488">
                  <c:v>24.717671416670782</c:v>
                </c:pt>
                <c:pt idx="2489">
                  <c:v>24.727603416671627</c:v>
                </c:pt>
                <c:pt idx="2490">
                  <c:v>24.737535416672472</c:v>
                </c:pt>
                <c:pt idx="2491">
                  <c:v>24.747466416665702</c:v>
                </c:pt>
                <c:pt idx="2492">
                  <c:v>24.757398416666547</c:v>
                </c:pt>
                <c:pt idx="2493">
                  <c:v>24.767330416667392</c:v>
                </c:pt>
                <c:pt idx="2494">
                  <c:v>24.777261416660622</c:v>
                </c:pt>
                <c:pt idx="2495">
                  <c:v>24.787193416661466</c:v>
                </c:pt>
                <c:pt idx="2496">
                  <c:v>24.797125416662311</c:v>
                </c:pt>
                <c:pt idx="2497">
                  <c:v>24.807056416670093</c:v>
                </c:pt>
                <c:pt idx="2498">
                  <c:v>24.816988416670938</c:v>
                </c:pt>
                <c:pt idx="2499">
                  <c:v>24.826920416671783</c:v>
                </c:pt>
                <c:pt idx="2500">
                  <c:v>24.836851416665013</c:v>
                </c:pt>
                <c:pt idx="2501">
                  <c:v>24.846783416665858</c:v>
                </c:pt>
                <c:pt idx="2502">
                  <c:v>24.856715416666702</c:v>
                </c:pt>
                <c:pt idx="2503">
                  <c:v>24.866647416667547</c:v>
                </c:pt>
                <c:pt idx="2504">
                  <c:v>24.876578416660777</c:v>
                </c:pt>
                <c:pt idx="2505">
                  <c:v>24.886510416661622</c:v>
                </c:pt>
                <c:pt idx="2506">
                  <c:v>24.896442416662467</c:v>
                </c:pt>
                <c:pt idx="2507">
                  <c:v>24.906373416670249</c:v>
                </c:pt>
                <c:pt idx="2508">
                  <c:v>24.916305416671094</c:v>
                </c:pt>
                <c:pt idx="2509">
                  <c:v>24.926237416671938</c:v>
                </c:pt>
                <c:pt idx="2510">
                  <c:v>24.936168416665168</c:v>
                </c:pt>
                <c:pt idx="2511">
                  <c:v>24.946100416666013</c:v>
                </c:pt>
                <c:pt idx="2512">
                  <c:v>24.956032416666858</c:v>
                </c:pt>
                <c:pt idx="2513">
                  <c:v>24.965963416660088</c:v>
                </c:pt>
                <c:pt idx="2514">
                  <c:v>24.975895416660933</c:v>
                </c:pt>
                <c:pt idx="2515">
                  <c:v>24.985827416661778</c:v>
                </c:pt>
                <c:pt idx="2516">
                  <c:v>24.995759416662622</c:v>
                </c:pt>
                <c:pt idx="2517">
                  <c:v>25.005690416670404</c:v>
                </c:pt>
                <c:pt idx="2518">
                  <c:v>25.015622416671249</c:v>
                </c:pt>
                <c:pt idx="2519">
                  <c:v>25.025554416672094</c:v>
                </c:pt>
                <c:pt idx="2520">
                  <c:v>25.035485416665324</c:v>
                </c:pt>
                <c:pt idx="2521">
                  <c:v>25.045417416666169</c:v>
                </c:pt>
                <c:pt idx="2522">
                  <c:v>25.055349416667013</c:v>
                </c:pt>
                <c:pt idx="2523">
                  <c:v>25.065280416660244</c:v>
                </c:pt>
                <c:pt idx="2524">
                  <c:v>25.075212416661088</c:v>
                </c:pt>
                <c:pt idx="2525">
                  <c:v>25.085144416661933</c:v>
                </c:pt>
                <c:pt idx="2526">
                  <c:v>25.095076416662778</c:v>
                </c:pt>
                <c:pt idx="2527">
                  <c:v>25.10500741667056</c:v>
                </c:pt>
                <c:pt idx="2528">
                  <c:v>25.114939416671405</c:v>
                </c:pt>
                <c:pt idx="2529">
                  <c:v>25.124871416672249</c:v>
                </c:pt>
                <c:pt idx="2530">
                  <c:v>25.13480241666548</c:v>
                </c:pt>
                <c:pt idx="2531">
                  <c:v>25.144734416666324</c:v>
                </c:pt>
                <c:pt idx="2532">
                  <c:v>25.154666416667169</c:v>
                </c:pt>
                <c:pt idx="2533">
                  <c:v>25.164597416660399</c:v>
                </c:pt>
                <c:pt idx="2534">
                  <c:v>25.174529416661244</c:v>
                </c:pt>
                <c:pt idx="2535">
                  <c:v>25.184461416662089</c:v>
                </c:pt>
                <c:pt idx="2536">
                  <c:v>25.194392416669871</c:v>
                </c:pt>
                <c:pt idx="2537">
                  <c:v>25.204324416670715</c:v>
                </c:pt>
                <c:pt idx="2538">
                  <c:v>25.21425641667156</c:v>
                </c:pt>
                <c:pt idx="2539">
                  <c:v>25.224188416672405</c:v>
                </c:pt>
                <c:pt idx="2540">
                  <c:v>25.234119416665635</c:v>
                </c:pt>
                <c:pt idx="2541">
                  <c:v>25.24405141666648</c:v>
                </c:pt>
                <c:pt idx="2542">
                  <c:v>25.253983416667324</c:v>
                </c:pt>
                <c:pt idx="2543">
                  <c:v>25.263914416660555</c:v>
                </c:pt>
                <c:pt idx="2544">
                  <c:v>25.273846416661399</c:v>
                </c:pt>
                <c:pt idx="2545">
                  <c:v>25.283778416662244</c:v>
                </c:pt>
                <c:pt idx="2546">
                  <c:v>25.293709416670026</c:v>
                </c:pt>
                <c:pt idx="2547">
                  <c:v>25.303641416670871</c:v>
                </c:pt>
                <c:pt idx="2548">
                  <c:v>25.313573416671716</c:v>
                </c:pt>
                <c:pt idx="2549">
                  <c:v>25.32350541667256</c:v>
                </c:pt>
                <c:pt idx="2550">
                  <c:v>25.333436416665791</c:v>
                </c:pt>
                <c:pt idx="2551">
                  <c:v>25.343368416666635</c:v>
                </c:pt>
                <c:pt idx="2552">
                  <c:v>25.35330041666748</c:v>
                </c:pt>
                <c:pt idx="2553">
                  <c:v>25.36323141666071</c:v>
                </c:pt>
                <c:pt idx="2554">
                  <c:v>25.373163416661555</c:v>
                </c:pt>
                <c:pt idx="2555">
                  <c:v>25.3830954166624</c:v>
                </c:pt>
                <c:pt idx="2556">
                  <c:v>25.393026416670182</c:v>
                </c:pt>
                <c:pt idx="2557">
                  <c:v>25.402958416671026</c:v>
                </c:pt>
                <c:pt idx="2558">
                  <c:v>25.412890416671871</c:v>
                </c:pt>
                <c:pt idx="2559">
                  <c:v>25.422821416665101</c:v>
                </c:pt>
                <c:pt idx="2560">
                  <c:v>25.432753416665946</c:v>
                </c:pt>
                <c:pt idx="2561">
                  <c:v>25.442685416666791</c:v>
                </c:pt>
                <c:pt idx="2562">
                  <c:v>25.452617416667636</c:v>
                </c:pt>
                <c:pt idx="2563">
                  <c:v>25.462548416660866</c:v>
                </c:pt>
                <c:pt idx="2564">
                  <c:v>25.47248041666171</c:v>
                </c:pt>
                <c:pt idx="2565">
                  <c:v>25.482412416662555</c:v>
                </c:pt>
                <c:pt idx="2566">
                  <c:v>25.492343416670337</c:v>
                </c:pt>
                <c:pt idx="2567">
                  <c:v>25.502275416671182</c:v>
                </c:pt>
                <c:pt idx="2568">
                  <c:v>25.512207416672027</c:v>
                </c:pt>
                <c:pt idx="2569">
                  <c:v>25.522138416665257</c:v>
                </c:pt>
                <c:pt idx="2570">
                  <c:v>25.532070416666102</c:v>
                </c:pt>
                <c:pt idx="2571">
                  <c:v>25.542002416666946</c:v>
                </c:pt>
                <c:pt idx="2572">
                  <c:v>25.551934416667791</c:v>
                </c:pt>
                <c:pt idx="2573">
                  <c:v>25.561865416661021</c:v>
                </c:pt>
                <c:pt idx="2574">
                  <c:v>25.571797416661866</c:v>
                </c:pt>
                <c:pt idx="2575">
                  <c:v>25.581729416662711</c:v>
                </c:pt>
                <c:pt idx="2576">
                  <c:v>25.591660416670493</c:v>
                </c:pt>
                <c:pt idx="2577">
                  <c:v>25.601592416671338</c:v>
                </c:pt>
                <c:pt idx="2578">
                  <c:v>25.611524416672182</c:v>
                </c:pt>
                <c:pt idx="2579">
                  <c:v>25.621455416665412</c:v>
                </c:pt>
                <c:pt idx="2580">
                  <c:v>25.631387416666257</c:v>
                </c:pt>
                <c:pt idx="2581">
                  <c:v>25.641319416667102</c:v>
                </c:pt>
                <c:pt idx="2582">
                  <c:v>25.651251416667947</c:v>
                </c:pt>
                <c:pt idx="2583">
                  <c:v>25.661182416661177</c:v>
                </c:pt>
                <c:pt idx="2584">
                  <c:v>25.671114416662022</c:v>
                </c:pt>
                <c:pt idx="2585">
                  <c:v>25.681046416662866</c:v>
                </c:pt>
                <c:pt idx="2586">
                  <c:v>25.690977416670648</c:v>
                </c:pt>
                <c:pt idx="2587">
                  <c:v>25.7009100416617</c:v>
                </c:pt>
                <c:pt idx="2588">
                  <c:v>25.710842041662545</c:v>
                </c:pt>
                <c:pt idx="2589">
                  <c:v>25.720773041670327</c:v>
                </c:pt>
                <c:pt idx="2590">
                  <c:v>25.730705041671172</c:v>
                </c:pt>
                <c:pt idx="2591">
                  <c:v>25.740637041672016</c:v>
                </c:pt>
                <c:pt idx="2592">
                  <c:v>25.750569041672861</c:v>
                </c:pt>
                <c:pt idx="2593">
                  <c:v>25.760500041666091</c:v>
                </c:pt>
                <c:pt idx="2594">
                  <c:v>25.770432041666936</c:v>
                </c:pt>
                <c:pt idx="2595">
                  <c:v>25.780364041667781</c:v>
                </c:pt>
                <c:pt idx="2596">
                  <c:v>25.790295041661011</c:v>
                </c:pt>
                <c:pt idx="2597">
                  <c:v>25.800227041661856</c:v>
                </c:pt>
                <c:pt idx="2598">
                  <c:v>25.8101590416627</c:v>
                </c:pt>
                <c:pt idx="2599">
                  <c:v>25.820090041670483</c:v>
                </c:pt>
                <c:pt idx="2600">
                  <c:v>25.830022041671327</c:v>
                </c:pt>
                <c:pt idx="2601">
                  <c:v>25.839954041672172</c:v>
                </c:pt>
                <c:pt idx="2602">
                  <c:v>25.849885041665402</c:v>
                </c:pt>
                <c:pt idx="2603">
                  <c:v>25.859817041666247</c:v>
                </c:pt>
                <c:pt idx="2604">
                  <c:v>25.869749041667092</c:v>
                </c:pt>
                <c:pt idx="2605">
                  <c:v>25.879681041667936</c:v>
                </c:pt>
                <c:pt idx="2606">
                  <c:v>25.889612041661167</c:v>
                </c:pt>
                <c:pt idx="2607">
                  <c:v>25.899544041662011</c:v>
                </c:pt>
                <c:pt idx="2608">
                  <c:v>25.909476041662856</c:v>
                </c:pt>
                <c:pt idx="2609">
                  <c:v>25.919407041670638</c:v>
                </c:pt>
                <c:pt idx="2610">
                  <c:v>25.929339041671483</c:v>
                </c:pt>
                <c:pt idx="2611">
                  <c:v>25.939271041672328</c:v>
                </c:pt>
                <c:pt idx="2612">
                  <c:v>25.949202041665558</c:v>
                </c:pt>
                <c:pt idx="2613">
                  <c:v>25.959134041666402</c:v>
                </c:pt>
                <c:pt idx="2614">
                  <c:v>25.969066041667247</c:v>
                </c:pt>
                <c:pt idx="2615">
                  <c:v>25.978998041668092</c:v>
                </c:pt>
                <c:pt idx="2616">
                  <c:v>25.988929041661322</c:v>
                </c:pt>
                <c:pt idx="2617">
                  <c:v>25.998861041662167</c:v>
                </c:pt>
                <c:pt idx="2618">
                  <c:v>26.008793041663012</c:v>
                </c:pt>
                <c:pt idx="2619">
                  <c:v>26.018724041670794</c:v>
                </c:pt>
                <c:pt idx="2620">
                  <c:v>26.028656041671638</c:v>
                </c:pt>
                <c:pt idx="2621">
                  <c:v>26.038588041672483</c:v>
                </c:pt>
                <c:pt idx="2622">
                  <c:v>26.048519041665713</c:v>
                </c:pt>
                <c:pt idx="2623">
                  <c:v>26.058451041666558</c:v>
                </c:pt>
                <c:pt idx="2624">
                  <c:v>26.068383041667403</c:v>
                </c:pt>
                <c:pt idx="2625">
                  <c:v>26.078315041668247</c:v>
                </c:pt>
                <c:pt idx="2626">
                  <c:v>26.088246041661478</c:v>
                </c:pt>
                <c:pt idx="2627">
                  <c:v>26.098178041662322</c:v>
                </c:pt>
                <c:pt idx="2628">
                  <c:v>26.108110041663167</c:v>
                </c:pt>
                <c:pt idx="2629">
                  <c:v>26.118041041670949</c:v>
                </c:pt>
                <c:pt idx="2630">
                  <c:v>26.127973041671794</c:v>
                </c:pt>
                <c:pt idx="2631">
                  <c:v>26.137905041672639</c:v>
                </c:pt>
                <c:pt idx="2632">
                  <c:v>26.147836041665869</c:v>
                </c:pt>
                <c:pt idx="2633">
                  <c:v>26.157768041666714</c:v>
                </c:pt>
                <c:pt idx="2634">
                  <c:v>26.167700041667558</c:v>
                </c:pt>
                <c:pt idx="2635">
                  <c:v>26.177632041668403</c:v>
                </c:pt>
                <c:pt idx="2636">
                  <c:v>26.187563041661633</c:v>
                </c:pt>
                <c:pt idx="2637">
                  <c:v>26.197495041662478</c:v>
                </c:pt>
                <c:pt idx="2638">
                  <c:v>26.207427041663323</c:v>
                </c:pt>
                <c:pt idx="2639">
                  <c:v>26.217358041671105</c:v>
                </c:pt>
                <c:pt idx="2640">
                  <c:v>26.227290041671949</c:v>
                </c:pt>
                <c:pt idx="2641">
                  <c:v>26.237222041672794</c:v>
                </c:pt>
                <c:pt idx="2642">
                  <c:v>26.247153041666024</c:v>
                </c:pt>
                <c:pt idx="2643">
                  <c:v>26.257085041666869</c:v>
                </c:pt>
                <c:pt idx="2644">
                  <c:v>26.267017041667714</c:v>
                </c:pt>
                <c:pt idx="2645">
                  <c:v>26.276949041668558</c:v>
                </c:pt>
                <c:pt idx="2646">
                  <c:v>26.286880041661789</c:v>
                </c:pt>
                <c:pt idx="2647">
                  <c:v>26.296812041662633</c:v>
                </c:pt>
                <c:pt idx="2648">
                  <c:v>26.306744041663478</c:v>
                </c:pt>
                <c:pt idx="2649">
                  <c:v>26.31667504167126</c:v>
                </c:pt>
                <c:pt idx="2650">
                  <c:v>26.326607041672105</c:v>
                </c:pt>
                <c:pt idx="2651">
                  <c:v>26.33653904167295</c:v>
                </c:pt>
                <c:pt idx="2652">
                  <c:v>26.34647004166618</c:v>
                </c:pt>
                <c:pt idx="2653">
                  <c:v>26.356402041667025</c:v>
                </c:pt>
                <c:pt idx="2654">
                  <c:v>26.366334041667869</c:v>
                </c:pt>
                <c:pt idx="2655">
                  <c:v>26.376266041668714</c:v>
                </c:pt>
                <c:pt idx="2656">
                  <c:v>26.386197041661944</c:v>
                </c:pt>
                <c:pt idx="2657">
                  <c:v>26.396129041662789</c:v>
                </c:pt>
                <c:pt idx="2658">
                  <c:v>26.406061041663634</c:v>
                </c:pt>
                <c:pt idx="2659">
                  <c:v>26.415992041671416</c:v>
                </c:pt>
                <c:pt idx="2660">
                  <c:v>26.425924041672261</c:v>
                </c:pt>
                <c:pt idx="2661">
                  <c:v>26.435856041673105</c:v>
                </c:pt>
                <c:pt idx="2662">
                  <c:v>26.445787041666335</c:v>
                </c:pt>
                <c:pt idx="2663">
                  <c:v>26.45571904166718</c:v>
                </c:pt>
                <c:pt idx="2664">
                  <c:v>26.465651041668025</c:v>
                </c:pt>
                <c:pt idx="2665">
                  <c:v>26.47558304166887</c:v>
                </c:pt>
                <c:pt idx="2666">
                  <c:v>26.4855140416621</c:v>
                </c:pt>
                <c:pt idx="2667">
                  <c:v>26.495446041662944</c:v>
                </c:pt>
                <c:pt idx="2668">
                  <c:v>26.505378041663789</c:v>
                </c:pt>
                <c:pt idx="2669">
                  <c:v>26.515309041671571</c:v>
                </c:pt>
                <c:pt idx="2670">
                  <c:v>26.525241041672416</c:v>
                </c:pt>
                <c:pt idx="2671">
                  <c:v>26.535173041673261</c:v>
                </c:pt>
                <c:pt idx="2672">
                  <c:v>26.545104041666491</c:v>
                </c:pt>
                <c:pt idx="2673">
                  <c:v>26.555036041667336</c:v>
                </c:pt>
                <c:pt idx="2674">
                  <c:v>26.56496804166818</c:v>
                </c:pt>
                <c:pt idx="2675">
                  <c:v>26.574900041669025</c:v>
                </c:pt>
                <c:pt idx="2676">
                  <c:v>26.584831041662255</c:v>
                </c:pt>
                <c:pt idx="2677">
                  <c:v>26.5947630416631</c:v>
                </c:pt>
                <c:pt idx="2678">
                  <c:v>26.604695041663945</c:v>
                </c:pt>
                <c:pt idx="2679">
                  <c:v>26.614626041671727</c:v>
                </c:pt>
                <c:pt idx="2680">
                  <c:v>26.624558041672572</c:v>
                </c:pt>
                <c:pt idx="2681">
                  <c:v>26.634490041673416</c:v>
                </c:pt>
                <c:pt idx="2682">
                  <c:v>26.644422041659709</c:v>
                </c:pt>
                <c:pt idx="2683">
                  <c:v>26.654353041667491</c:v>
                </c:pt>
                <c:pt idx="2684">
                  <c:v>26.664285041668336</c:v>
                </c:pt>
                <c:pt idx="2685">
                  <c:v>26.674217041669181</c:v>
                </c:pt>
                <c:pt idx="2686">
                  <c:v>26.684148041662411</c:v>
                </c:pt>
                <c:pt idx="2687">
                  <c:v>26.694080041663256</c:v>
                </c:pt>
                <c:pt idx="2688">
                  <c:v>26.704012250003871</c:v>
                </c:pt>
                <c:pt idx="2689">
                  <c:v>26.713943249997101</c:v>
                </c:pt>
                <c:pt idx="2690">
                  <c:v>26.723875249997946</c:v>
                </c:pt>
                <c:pt idx="2691">
                  <c:v>26.73380724999879</c:v>
                </c:pt>
                <c:pt idx="2692">
                  <c:v>26.743739249999635</c:v>
                </c:pt>
                <c:pt idx="2693">
                  <c:v>26.753670249992865</c:v>
                </c:pt>
                <c:pt idx="2694">
                  <c:v>26.76360224999371</c:v>
                </c:pt>
                <c:pt idx="2695">
                  <c:v>26.773534249994555</c:v>
                </c:pt>
                <c:pt idx="2696">
                  <c:v>26.783465250002337</c:v>
                </c:pt>
                <c:pt idx="2697">
                  <c:v>26.793397250003181</c:v>
                </c:pt>
                <c:pt idx="2698">
                  <c:v>26.803329250004026</c:v>
                </c:pt>
                <c:pt idx="2699">
                  <c:v>26.813260249997256</c:v>
                </c:pt>
                <c:pt idx="2700">
                  <c:v>26.823192249998101</c:v>
                </c:pt>
                <c:pt idx="2701">
                  <c:v>26.833124249998946</c:v>
                </c:pt>
                <c:pt idx="2702">
                  <c:v>26.84305624999979</c:v>
                </c:pt>
                <c:pt idx="2703">
                  <c:v>26.852987249993021</c:v>
                </c:pt>
                <c:pt idx="2704">
                  <c:v>26.862919249993865</c:v>
                </c:pt>
                <c:pt idx="2705">
                  <c:v>26.87285124999471</c:v>
                </c:pt>
                <c:pt idx="2706">
                  <c:v>26.882782250002492</c:v>
                </c:pt>
                <c:pt idx="2707">
                  <c:v>26.892714250003337</c:v>
                </c:pt>
                <c:pt idx="2708">
                  <c:v>26.902646250004182</c:v>
                </c:pt>
                <c:pt idx="2709">
                  <c:v>26.912578250005026</c:v>
                </c:pt>
                <c:pt idx="2710">
                  <c:v>26.922509249998257</c:v>
                </c:pt>
                <c:pt idx="2711">
                  <c:v>26.932441249999101</c:v>
                </c:pt>
                <c:pt idx="2712">
                  <c:v>26.942373249999946</c:v>
                </c:pt>
                <c:pt idx="2713">
                  <c:v>26.952304249993176</c:v>
                </c:pt>
                <c:pt idx="2714">
                  <c:v>26.962236249994021</c:v>
                </c:pt>
                <c:pt idx="2715">
                  <c:v>26.972168249994866</c:v>
                </c:pt>
                <c:pt idx="2716">
                  <c:v>26.982099250002648</c:v>
                </c:pt>
                <c:pt idx="2717">
                  <c:v>26.992031250003492</c:v>
                </c:pt>
                <c:pt idx="2718">
                  <c:v>27.001963250004337</c:v>
                </c:pt>
                <c:pt idx="2719">
                  <c:v>27.011895250005182</c:v>
                </c:pt>
                <c:pt idx="2720">
                  <c:v>27.021826249998412</c:v>
                </c:pt>
                <c:pt idx="2721">
                  <c:v>27.031758249999257</c:v>
                </c:pt>
                <c:pt idx="2722">
                  <c:v>27.041690250000102</c:v>
                </c:pt>
                <c:pt idx="2723">
                  <c:v>27.051621249993332</c:v>
                </c:pt>
                <c:pt idx="2724">
                  <c:v>27.061553249994176</c:v>
                </c:pt>
                <c:pt idx="2725">
                  <c:v>27.071485249995021</c:v>
                </c:pt>
                <c:pt idx="2726">
                  <c:v>27.081416250002803</c:v>
                </c:pt>
                <c:pt idx="2727">
                  <c:v>27.091348250003648</c:v>
                </c:pt>
                <c:pt idx="2728">
                  <c:v>27.101280250004493</c:v>
                </c:pt>
                <c:pt idx="2729">
                  <c:v>27.111212250005337</c:v>
                </c:pt>
                <c:pt idx="2730">
                  <c:v>27.121143249998568</c:v>
                </c:pt>
                <c:pt idx="2731">
                  <c:v>27.131075249999412</c:v>
                </c:pt>
                <c:pt idx="2732">
                  <c:v>27.141007250000257</c:v>
                </c:pt>
                <c:pt idx="2733">
                  <c:v>27.150938249993487</c:v>
                </c:pt>
                <c:pt idx="2734">
                  <c:v>27.160870249994332</c:v>
                </c:pt>
                <c:pt idx="2735">
                  <c:v>27.170802249995177</c:v>
                </c:pt>
                <c:pt idx="2736">
                  <c:v>27.180734249996021</c:v>
                </c:pt>
                <c:pt idx="2737">
                  <c:v>27.190665250003804</c:v>
                </c:pt>
                <c:pt idx="2738">
                  <c:v>27.200597250004648</c:v>
                </c:pt>
                <c:pt idx="2739">
                  <c:v>27.210529250005493</c:v>
                </c:pt>
                <c:pt idx="2740">
                  <c:v>27.220460249998723</c:v>
                </c:pt>
                <c:pt idx="2741">
                  <c:v>27.230392249999568</c:v>
                </c:pt>
                <c:pt idx="2742">
                  <c:v>27.240324250000413</c:v>
                </c:pt>
                <c:pt idx="2743">
                  <c:v>27.250255249993643</c:v>
                </c:pt>
                <c:pt idx="2744">
                  <c:v>27.260187249994488</c:v>
                </c:pt>
                <c:pt idx="2745">
                  <c:v>27.270119249995332</c:v>
                </c:pt>
                <c:pt idx="2746">
                  <c:v>27.280051249996177</c:v>
                </c:pt>
                <c:pt idx="2747">
                  <c:v>27.289982250003959</c:v>
                </c:pt>
                <c:pt idx="2748">
                  <c:v>27.299914250004804</c:v>
                </c:pt>
                <c:pt idx="2749">
                  <c:v>27.309846250005648</c:v>
                </c:pt>
                <c:pt idx="2750">
                  <c:v>27.319777249998879</c:v>
                </c:pt>
                <c:pt idx="2751">
                  <c:v>27.329709249999723</c:v>
                </c:pt>
                <c:pt idx="2752">
                  <c:v>27.339641250000568</c:v>
                </c:pt>
                <c:pt idx="2753">
                  <c:v>27.349573250001413</c:v>
                </c:pt>
                <c:pt idx="2754">
                  <c:v>27.359504249994643</c:v>
                </c:pt>
                <c:pt idx="2755">
                  <c:v>27.369436249995488</c:v>
                </c:pt>
                <c:pt idx="2756">
                  <c:v>27.379368249996332</c:v>
                </c:pt>
                <c:pt idx="2757">
                  <c:v>27.389299250004115</c:v>
                </c:pt>
                <c:pt idx="2758">
                  <c:v>27.399231250004959</c:v>
                </c:pt>
                <c:pt idx="2759">
                  <c:v>27.409163250005804</c:v>
                </c:pt>
                <c:pt idx="2760">
                  <c:v>27.419094249999034</c:v>
                </c:pt>
                <c:pt idx="2761">
                  <c:v>27.429026249999879</c:v>
                </c:pt>
                <c:pt idx="2762">
                  <c:v>27.438958250000724</c:v>
                </c:pt>
                <c:pt idx="2763">
                  <c:v>27.448890250001568</c:v>
                </c:pt>
                <c:pt idx="2764">
                  <c:v>27.458821249994799</c:v>
                </c:pt>
                <c:pt idx="2765">
                  <c:v>27.468753249995643</c:v>
                </c:pt>
                <c:pt idx="2766">
                  <c:v>27.478685249996488</c:v>
                </c:pt>
                <c:pt idx="2767">
                  <c:v>27.48861625000427</c:v>
                </c:pt>
                <c:pt idx="2768">
                  <c:v>27.498548250005115</c:v>
                </c:pt>
                <c:pt idx="2769">
                  <c:v>27.50848025000596</c:v>
                </c:pt>
                <c:pt idx="2770">
                  <c:v>27.518412250006804</c:v>
                </c:pt>
                <c:pt idx="2771">
                  <c:v>27.528343250000034</c:v>
                </c:pt>
                <c:pt idx="2772">
                  <c:v>27.538275250000879</c:v>
                </c:pt>
                <c:pt idx="2773">
                  <c:v>27.548207250001724</c:v>
                </c:pt>
                <c:pt idx="2774">
                  <c:v>27.558138249994954</c:v>
                </c:pt>
                <c:pt idx="2775">
                  <c:v>27.568070249995799</c:v>
                </c:pt>
                <c:pt idx="2776">
                  <c:v>27.578002249996644</c:v>
                </c:pt>
                <c:pt idx="2777">
                  <c:v>27.587933250004426</c:v>
                </c:pt>
                <c:pt idx="2778">
                  <c:v>27.59786525000527</c:v>
                </c:pt>
                <c:pt idx="2779">
                  <c:v>27.607797250006115</c:v>
                </c:pt>
                <c:pt idx="2780">
                  <c:v>27.61772925000696</c:v>
                </c:pt>
                <c:pt idx="2781">
                  <c:v>27.62766025000019</c:v>
                </c:pt>
                <c:pt idx="2782">
                  <c:v>27.637592250001035</c:v>
                </c:pt>
                <c:pt idx="2783">
                  <c:v>27.647524250001879</c:v>
                </c:pt>
                <c:pt idx="2784">
                  <c:v>27.65745524999511</c:v>
                </c:pt>
                <c:pt idx="2785">
                  <c:v>27.667387249995954</c:v>
                </c:pt>
                <c:pt idx="2786">
                  <c:v>27.677319249996799</c:v>
                </c:pt>
                <c:pt idx="2787">
                  <c:v>27.687251249997644</c:v>
                </c:pt>
                <c:pt idx="2788">
                  <c:v>27.697182250005426</c:v>
                </c:pt>
                <c:pt idx="2789">
                  <c:v>27.707114874996478</c:v>
                </c:pt>
                <c:pt idx="2790">
                  <c:v>27.717046874997322</c:v>
                </c:pt>
                <c:pt idx="2791">
                  <c:v>27.726977875005105</c:v>
                </c:pt>
                <c:pt idx="2792">
                  <c:v>27.736909875005949</c:v>
                </c:pt>
                <c:pt idx="2793">
                  <c:v>27.746841875006794</c:v>
                </c:pt>
                <c:pt idx="2794">
                  <c:v>27.756772875000024</c:v>
                </c:pt>
                <c:pt idx="2795">
                  <c:v>27.766704875000869</c:v>
                </c:pt>
                <c:pt idx="2796">
                  <c:v>27.776636875001714</c:v>
                </c:pt>
                <c:pt idx="2797">
                  <c:v>27.786568875002558</c:v>
                </c:pt>
                <c:pt idx="2798">
                  <c:v>27.796499874995789</c:v>
                </c:pt>
                <c:pt idx="2799">
                  <c:v>27.806431874996633</c:v>
                </c:pt>
                <c:pt idx="2800">
                  <c:v>27.816363874997478</c:v>
                </c:pt>
                <c:pt idx="2801">
                  <c:v>27.82629487500526</c:v>
                </c:pt>
                <c:pt idx="2802">
                  <c:v>27.836226875006105</c:v>
                </c:pt>
                <c:pt idx="2803">
                  <c:v>27.84615887500695</c:v>
                </c:pt>
                <c:pt idx="2804">
                  <c:v>27.856090874993242</c:v>
                </c:pt>
                <c:pt idx="2805">
                  <c:v>27.866021875001024</c:v>
                </c:pt>
                <c:pt idx="2806">
                  <c:v>27.875953875001869</c:v>
                </c:pt>
                <c:pt idx="2807">
                  <c:v>27.885885875002714</c:v>
                </c:pt>
                <c:pt idx="2808">
                  <c:v>27.895816874995944</c:v>
                </c:pt>
                <c:pt idx="2809">
                  <c:v>27.905748874996789</c:v>
                </c:pt>
                <c:pt idx="2810">
                  <c:v>27.915680874997634</c:v>
                </c:pt>
                <c:pt idx="2811">
                  <c:v>27.925612874998478</c:v>
                </c:pt>
                <c:pt idx="2812">
                  <c:v>27.93554387500626</c:v>
                </c:pt>
                <c:pt idx="2813">
                  <c:v>27.945475875007105</c:v>
                </c:pt>
                <c:pt idx="2814">
                  <c:v>27.955407874993398</c:v>
                </c:pt>
                <c:pt idx="2815">
                  <c:v>27.96533887500118</c:v>
                </c:pt>
                <c:pt idx="2816">
                  <c:v>27.975270875002025</c:v>
                </c:pt>
                <c:pt idx="2817">
                  <c:v>27.985202875002869</c:v>
                </c:pt>
                <c:pt idx="2818">
                  <c:v>27.995134875003714</c:v>
                </c:pt>
                <c:pt idx="2819">
                  <c:v>28.005065874996944</c:v>
                </c:pt>
                <c:pt idx="2820">
                  <c:v>28.014997874997789</c:v>
                </c:pt>
                <c:pt idx="2821">
                  <c:v>28.024929874998634</c:v>
                </c:pt>
                <c:pt idx="2822">
                  <c:v>28.034860875006416</c:v>
                </c:pt>
                <c:pt idx="2823">
                  <c:v>28.044792875007261</c:v>
                </c:pt>
                <c:pt idx="2824">
                  <c:v>28.054724874993553</c:v>
                </c:pt>
                <c:pt idx="2825">
                  <c:v>28.064656874994398</c:v>
                </c:pt>
                <c:pt idx="2826">
                  <c:v>28.07458787500218</c:v>
                </c:pt>
                <c:pt idx="2827">
                  <c:v>28.084519875003025</c:v>
                </c:pt>
                <c:pt idx="2828">
                  <c:v>28.09445187500387</c:v>
                </c:pt>
                <c:pt idx="2829">
                  <c:v>28.1043828749971</c:v>
                </c:pt>
                <c:pt idx="2830">
                  <c:v>28.114314874997945</c:v>
                </c:pt>
                <c:pt idx="2831">
                  <c:v>28.124246874998789</c:v>
                </c:pt>
                <c:pt idx="2832">
                  <c:v>28.134177875006571</c:v>
                </c:pt>
                <c:pt idx="2833">
                  <c:v>28.144109874992864</c:v>
                </c:pt>
                <c:pt idx="2834">
                  <c:v>28.154041874993709</c:v>
                </c:pt>
                <c:pt idx="2835">
                  <c:v>28.163973874994554</c:v>
                </c:pt>
                <c:pt idx="2836">
                  <c:v>28.173904875002336</c:v>
                </c:pt>
                <c:pt idx="2837">
                  <c:v>28.18383687500318</c:v>
                </c:pt>
                <c:pt idx="2838">
                  <c:v>28.193768875004025</c:v>
                </c:pt>
                <c:pt idx="2839">
                  <c:v>28.203699874997255</c:v>
                </c:pt>
                <c:pt idx="2840">
                  <c:v>28.2136318749981</c:v>
                </c:pt>
                <c:pt idx="2841">
                  <c:v>28.223563874998945</c:v>
                </c:pt>
                <c:pt idx="2842">
                  <c:v>28.23349587499979</c:v>
                </c:pt>
                <c:pt idx="2843">
                  <c:v>28.24342687499302</c:v>
                </c:pt>
                <c:pt idx="2844">
                  <c:v>28.253358874993864</c:v>
                </c:pt>
                <c:pt idx="2845">
                  <c:v>28.263290874994709</c:v>
                </c:pt>
                <c:pt idx="2846">
                  <c:v>28.273221875002491</c:v>
                </c:pt>
                <c:pt idx="2847">
                  <c:v>28.283153875003336</c:v>
                </c:pt>
                <c:pt idx="2848">
                  <c:v>28.293085875004181</c:v>
                </c:pt>
                <c:pt idx="2849">
                  <c:v>28.303017875005025</c:v>
                </c:pt>
                <c:pt idx="2850">
                  <c:v>28.312948874998256</c:v>
                </c:pt>
                <c:pt idx="2851">
                  <c:v>28.3228808749991</c:v>
                </c:pt>
                <c:pt idx="2852">
                  <c:v>28.332812874999945</c:v>
                </c:pt>
                <c:pt idx="2853">
                  <c:v>28.342743874993175</c:v>
                </c:pt>
                <c:pt idx="2854">
                  <c:v>28.35267587499402</c:v>
                </c:pt>
                <c:pt idx="2855">
                  <c:v>28.362607874994865</c:v>
                </c:pt>
                <c:pt idx="2856">
                  <c:v>28.372539874995709</c:v>
                </c:pt>
                <c:pt idx="2857">
                  <c:v>28.382470875003492</c:v>
                </c:pt>
                <c:pt idx="2858">
                  <c:v>28.392402875004336</c:v>
                </c:pt>
                <c:pt idx="2859">
                  <c:v>28.402334875005181</c:v>
                </c:pt>
                <c:pt idx="2860">
                  <c:v>28.412265874998411</c:v>
                </c:pt>
                <c:pt idx="2861">
                  <c:v>28.422197874999256</c:v>
                </c:pt>
                <c:pt idx="2862">
                  <c:v>28.432129875000101</c:v>
                </c:pt>
                <c:pt idx="2863">
                  <c:v>28.442061875000945</c:v>
                </c:pt>
                <c:pt idx="2864">
                  <c:v>28.451992874994176</c:v>
                </c:pt>
                <c:pt idx="2865">
                  <c:v>28.46192487499502</c:v>
                </c:pt>
                <c:pt idx="2866">
                  <c:v>28.471856874995865</c:v>
                </c:pt>
                <c:pt idx="2867">
                  <c:v>28.481787875003647</c:v>
                </c:pt>
                <c:pt idx="2868">
                  <c:v>28.491719875004492</c:v>
                </c:pt>
                <c:pt idx="2869">
                  <c:v>28.501651875005336</c:v>
                </c:pt>
                <c:pt idx="2870">
                  <c:v>28.511582874998567</c:v>
                </c:pt>
                <c:pt idx="2871">
                  <c:v>28.521514874999411</c:v>
                </c:pt>
                <c:pt idx="2872">
                  <c:v>28.531446875000256</c:v>
                </c:pt>
                <c:pt idx="2873">
                  <c:v>28.541378875001101</c:v>
                </c:pt>
                <c:pt idx="2874">
                  <c:v>28.551309874994331</c:v>
                </c:pt>
                <c:pt idx="2875">
                  <c:v>28.561241874995176</c:v>
                </c:pt>
                <c:pt idx="2876">
                  <c:v>28.57117387499602</c:v>
                </c:pt>
                <c:pt idx="2877">
                  <c:v>28.581104875003803</c:v>
                </c:pt>
                <c:pt idx="2878">
                  <c:v>28.591036875004647</c:v>
                </c:pt>
                <c:pt idx="2879">
                  <c:v>28.600968875005492</c:v>
                </c:pt>
                <c:pt idx="2880">
                  <c:v>28.610900875006337</c:v>
                </c:pt>
                <c:pt idx="2881">
                  <c:v>28.620831874999567</c:v>
                </c:pt>
                <c:pt idx="2882">
                  <c:v>28.630763875000412</c:v>
                </c:pt>
                <c:pt idx="2883">
                  <c:v>28.640695875001256</c:v>
                </c:pt>
                <c:pt idx="2884">
                  <c:v>28.650626874994487</c:v>
                </c:pt>
                <c:pt idx="2885">
                  <c:v>28.660558874995331</c:v>
                </c:pt>
                <c:pt idx="2886">
                  <c:v>28.670490874996176</c:v>
                </c:pt>
                <c:pt idx="2887">
                  <c:v>28.680422874997021</c:v>
                </c:pt>
                <c:pt idx="2888">
                  <c:v>28.690353875004803</c:v>
                </c:pt>
                <c:pt idx="2889">
                  <c:v>28.700285875005648</c:v>
                </c:pt>
                <c:pt idx="2890">
                  <c:v>28.71021775000554</c:v>
                </c:pt>
                <c:pt idx="2891">
                  <c:v>28.720148749998771</c:v>
                </c:pt>
                <c:pt idx="2892">
                  <c:v>28.730080749999615</c:v>
                </c:pt>
                <c:pt idx="2893">
                  <c:v>28.74001275000046</c:v>
                </c:pt>
                <c:pt idx="2894">
                  <c:v>28.749944750001305</c:v>
                </c:pt>
                <c:pt idx="2895">
                  <c:v>28.759875749994535</c:v>
                </c:pt>
                <c:pt idx="2896">
                  <c:v>28.76980774999538</c:v>
                </c:pt>
                <c:pt idx="2897">
                  <c:v>28.779739749996224</c:v>
                </c:pt>
                <c:pt idx="2898">
                  <c:v>28.789670750004007</c:v>
                </c:pt>
                <c:pt idx="2899">
                  <c:v>28.799602750004851</c:v>
                </c:pt>
                <c:pt idx="2900">
                  <c:v>28.809534750005696</c:v>
                </c:pt>
                <c:pt idx="2901">
                  <c:v>28.819466750006541</c:v>
                </c:pt>
                <c:pt idx="2902">
                  <c:v>28.829397749999771</c:v>
                </c:pt>
                <c:pt idx="2903">
                  <c:v>28.839329750000616</c:v>
                </c:pt>
                <c:pt idx="2904">
                  <c:v>28.84926175000146</c:v>
                </c:pt>
                <c:pt idx="2905">
                  <c:v>28.859192749994691</c:v>
                </c:pt>
                <c:pt idx="2906">
                  <c:v>28.869124749995535</c:v>
                </c:pt>
                <c:pt idx="2907">
                  <c:v>28.87905674999638</c:v>
                </c:pt>
                <c:pt idx="2908">
                  <c:v>28.888988749997225</c:v>
                </c:pt>
                <c:pt idx="2909">
                  <c:v>28.898919750005007</c:v>
                </c:pt>
                <c:pt idx="2910">
                  <c:v>28.908851750005851</c:v>
                </c:pt>
                <c:pt idx="2911">
                  <c:v>28.918783750006696</c:v>
                </c:pt>
                <c:pt idx="2912">
                  <c:v>28.928715749992989</c:v>
                </c:pt>
                <c:pt idx="2913">
                  <c:v>28.938646750000771</c:v>
                </c:pt>
                <c:pt idx="2914">
                  <c:v>28.948578750001616</c:v>
                </c:pt>
                <c:pt idx="2915">
                  <c:v>28.958510750002461</c:v>
                </c:pt>
                <c:pt idx="2916">
                  <c:v>28.968441749995691</c:v>
                </c:pt>
                <c:pt idx="2917">
                  <c:v>28.978373749996535</c:v>
                </c:pt>
                <c:pt idx="2918">
                  <c:v>28.98830574999738</c:v>
                </c:pt>
                <c:pt idx="2919">
                  <c:v>28.998237749998225</c:v>
                </c:pt>
                <c:pt idx="2920">
                  <c:v>29.008168750006007</c:v>
                </c:pt>
                <c:pt idx="2921">
                  <c:v>29.018100750006852</c:v>
                </c:pt>
                <c:pt idx="2922">
                  <c:v>29.028032749993145</c:v>
                </c:pt>
                <c:pt idx="2923">
                  <c:v>29.037963750000927</c:v>
                </c:pt>
                <c:pt idx="2924">
                  <c:v>29.047895750001771</c:v>
                </c:pt>
                <c:pt idx="2925">
                  <c:v>29.057827750002616</c:v>
                </c:pt>
                <c:pt idx="2926">
                  <c:v>29.067759750003461</c:v>
                </c:pt>
                <c:pt idx="2927">
                  <c:v>29.077690749996691</c:v>
                </c:pt>
                <c:pt idx="2928">
                  <c:v>29.087622749997536</c:v>
                </c:pt>
                <c:pt idx="2929">
                  <c:v>29.09755474999838</c:v>
                </c:pt>
                <c:pt idx="2930">
                  <c:v>29.107485750006163</c:v>
                </c:pt>
                <c:pt idx="2931">
                  <c:v>29.117417750007007</c:v>
                </c:pt>
                <c:pt idx="2932">
                  <c:v>29.1273497499933</c:v>
                </c:pt>
                <c:pt idx="2933">
                  <c:v>29.137281749994145</c:v>
                </c:pt>
                <c:pt idx="2934">
                  <c:v>29.147212750001927</c:v>
                </c:pt>
                <c:pt idx="2935">
                  <c:v>29.157144750002772</c:v>
                </c:pt>
                <c:pt idx="2936">
                  <c:v>29.167076750003616</c:v>
                </c:pt>
                <c:pt idx="2937">
                  <c:v>29.177007749996847</c:v>
                </c:pt>
                <c:pt idx="2938">
                  <c:v>29.186939749997691</c:v>
                </c:pt>
                <c:pt idx="2939">
                  <c:v>29.196871749998536</c:v>
                </c:pt>
                <c:pt idx="2940">
                  <c:v>29.206803749999381</c:v>
                </c:pt>
                <c:pt idx="2941">
                  <c:v>29.216734750007163</c:v>
                </c:pt>
                <c:pt idx="2942">
                  <c:v>29.226666749993456</c:v>
                </c:pt>
                <c:pt idx="2943">
                  <c:v>29.2365987499943</c:v>
                </c:pt>
                <c:pt idx="2944">
                  <c:v>29.246529750002082</c:v>
                </c:pt>
                <c:pt idx="2945">
                  <c:v>29.256461750002927</c:v>
                </c:pt>
                <c:pt idx="2946">
                  <c:v>29.266393750003772</c:v>
                </c:pt>
                <c:pt idx="2947">
                  <c:v>29.276325750004617</c:v>
                </c:pt>
                <c:pt idx="2948">
                  <c:v>29.286256749997847</c:v>
                </c:pt>
                <c:pt idx="2949">
                  <c:v>29.296188749998691</c:v>
                </c:pt>
                <c:pt idx="2950">
                  <c:v>29.306120749999536</c:v>
                </c:pt>
                <c:pt idx="2951">
                  <c:v>29.316051750007318</c:v>
                </c:pt>
                <c:pt idx="2952">
                  <c:v>29.325983749993611</c:v>
                </c:pt>
                <c:pt idx="2953">
                  <c:v>29.335915749994456</c:v>
                </c:pt>
                <c:pt idx="2954">
                  <c:v>29.345847749995301</c:v>
                </c:pt>
                <c:pt idx="2955">
                  <c:v>29.355778750003083</c:v>
                </c:pt>
                <c:pt idx="2956">
                  <c:v>29.365710750003927</c:v>
                </c:pt>
                <c:pt idx="2957">
                  <c:v>29.375642750004772</c:v>
                </c:pt>
                <c:pt idx="2958">
                  <c:v>29.385573749998002</c:v>
                </c:pt>
                <c:pt idx="2959">
                  <c:v>29.395505749998847</c:v>
                </c:pt>
                <c:pt idx="2960">
                  <c:v>29.405437749999692</c:v>
                </c:pt>
                <c:pt idx="2961">
                  <c:v>29.415369750000536</c:v>
                </c:pt>
                <c:pt idx="2962">
                  <c:v>29.425300749993767</c:v>
                </c:pt>
                <c:pt idx="2963">
                  <c:v>29.435232749994611</c:v>
                </c:pt>
                <c:pt idx="2964">
                  <c:v>29.445164749995456</c:v>
                </c:pt>
                <c:pt idx="2965">
                  <c:v>29.455095750003238</c:v>
                </c:pt>
                <c:pt idx="2966">
                  <c:v>29.465027750004083</c:v>
                </c:pt>
                <c:pt idx="2967">
                  <c:v>29.474959750004928</c:v>
                </c:pt>
                <c:pt idx="2968">
                  <c:v>29.484891750005772</c:v>
                </c:pt>
                <c:pt idx="2969">
                  <c:v>29.494822749999003</c:v>
                </c:pt>
                <c:pt idx="2970">
                  <c:v>29.504754749999847</c:v>
                </c:pt>
                <c:pt idx="2971">
                  <c:v>29.514686750000692</c:v>
                </c:pt>
                <c:pt idx="2972">
                  <c:v>29.524617749993922</c:v>
                </c:pt>
                <c:pt idx="2973">
                  <c:v>29.534549749994767</c:v>
                </c:pt>
                <c:pt idx="2974">
                  <c:v>29.544481749995612</c:v>
                </c:pt>
                <c:pt idx="2975">
                  <c:v>29.554413749996456</c:v>
                </c:pt>
                <c:pt idx="2976">
                  <c:v>29.564344750004238</c:v>
                </c:pt>
                <c:pt idx="2977">
                  <c:v>29.574276750005083</c:v>
                </c:pt>
                <c:pt idx="2978">
                  <c:v>29.584208750005928</c:v>
                </c:pt>
                <c:pt idx="2979">
                  <c:v>29.594140750006773</c:v>
                </c:pt>
                <c:pt idx="2980">
                  <c:v>29.604071750000003</c:v>
                </c:pt>
                <c:pt idx="2981">
                  <c:v>29.614003750000848</c:v>
                </c:pt>
                <c:pt idx="2982">
                  <c:v>29.623935750001692</c:v>
                </c:pt>
                <c:pt idx="2983">
                  <c:v>29.633866749994922</c:v>
                </c:pt>
                <c:pt idx="2984">
                  <c:v>29.643798749995767</c:v>
                </c:pt>
                <c:pt idx="2985">
                  <c:v>29.653730749996612</c:v>
                </c:pt>
                <c:pt idx="2986">
                  <c:v>29.663662749997457</c:v>
                </c:pt>
                <c:pt idx="2987">
                  <c:v>29.673593750005239</c:v>
                </c:pt>
                <c:pt idx="2988">
                  <c:v>29.683525750006083</c:v>
                </c:pt>
                <c:pt idx="2989">
                  <c:v>29.693457750006928</c:v>
                </c:pt>
                <c:pt idx="2990">
                  <c:v>29.703387750007096</c:v>
                </c:pt>
                <c:pt idx="2991">
                  <c:v>29.713319749993389</c:v>
                </c:pt>
                <c:pt idx="2992">
                  <c:v>29.723251749994233</c:v>
                </c:pt>
                <c:pt idx="2993">
                  <c:v>29.733183749995078</c:v>
                </c:pt>
                <c:pt idx="2994">
                  <c:v>29.74311475000286</c:v>
                </c:pt>
                <c:pt idx="2995">
                  <c:v>29.753046750003705</c:v>
                </c:pt>
                <c:pt idx="2996">
                  <c:v>29.76297875000455</c:v>
                </c:pt>
                <c:pt idx="2997">
                  <c:v>29.77290974999778</c:v>
                </c:pt>
                <c:pt idx="2998">
                  <c:v>29.782841749998624</c:v>
                </c:pt>
                <c:pt idx="2999">
                  <c:v>29.792773749999469</c:v>
                </c:pt>
                <c:pt idx="3000">
                  <c:v>29.802705750000314</c:v>
                </c:pt>
                <c:pt idx="3001">
                  <c:v>29.812636749993544</c:v>
                </c:pt>
                <c:pt idx="3002">
                  <c:v>29.822568749994389</c:v>
                </c:pt>
                <c:pt idx="3003">
                  <c:v>29.832500749995233</c:v>
                </c:pt>
                <c:pt idx="3004">
                  <c:v>29.842432749996078</c:v>
                </c:pt>
                <c:pt idx="3005">
                  <c:v>29.85236375000386</c:v>
                </c:pt>
                <c:pt idx="3006">
                  <c:v>29.862295750004705</c:v>
                </c:pt>
                <c:pt idx="3007">
                  <c:v>29.87222775000555</c:v>
                </c:pt>
                <c:pt idx="3008">
                  <c:v>29.88215874999878</c:v>
                </c:pt>
                <c:pt idx="3009">
                  <c:v>29.892090749999625</c:v>
                </c:pt>
                <c:pt idx="3010">
                  <c:v>29.902022750000469</c:v>
                </c:pt>
                <c:pt idx="3011">
                  <c:v>29.911954750001314</c:v>
                </c:pt>
                <c:pt idx="3012">
                  <c:v>29.921885749994544</c:v>
                </c:pt>
                <c:pt idx="3013">
                  <c:v>29.931817749995389</c:v>
                </c:pt>
                <c:pt idx="3014">
                  <c:v>29.941749749996234</c:v>
                </c:pt>
                <c:pt idx="3015">
                  <c:v>29.951680750004016</c:v>
                </c:pt>
                <c:pt idx="3016">
                  <c:v>29.961612750004861</c:v>
                </c:pt>
                <c:pt idx="3017">
                  <c:v>29.971544750005705</c:v>
                </c:pt>
                <c:pt idx="3018">
                  <c:v>29.98147675000655</c:v>
                </c:pt>
                <c:pt idx="3019">
                  <c:v>29.99140774999978</c:v>
                </c:pt>
                <c:pt idx="3020">
                  <c:v>30.001339750000625</c:v>
                </c:pt>
                <c:pt idx="3021">
                  <c:v>30.01127175000147</c:v>
                </c:pt>
                <c:pt idx="3022">
                  <c:v>30.0212027499947</c:v>
                </c:pt>
                <c:pt idx="3023">
                  <c:v>30.031134749995545</c:v>
                </c:pt>
                <c:pt idx="3024">
                  <c:v>30.041066749996389</c:v>
                </c:pt>
                <c:pt idx="3025">
                  <c:v>30.050998749997234</c:v>
                </c:pt>
                <c:pt idx="3026">
                  <c:v>30.060929750005016</c:v>
                </c:pt>
                <c:pt idx="3027">
                  <c:v>30.070861750005861</c:v>
                </c:pt>
                <c:pt idx="3028">
                  <c:v>30.080793750006706</c:v>
                </c:pt>
                <c:pt idx="3029">
                  <c:v>30.090724749999936</c:v>
                </c:pt>
                <c:pt idx="3030">
                  <c:v>30.10065675000078</c:v>
                </c:pt>
                <c:pt idx="3031">
                  <c:v>30.110588750001625</c:v>
                </c:pt>
                <c:pt idx="3032">
                  <c:v>30.12052075000247</c:v>
                </c:pt>
                <c:pt idx="3033">
                  <c:v>30.1304517499957</c:v>
                </c:pt>
                <c:pt idx="3034">
                  <c:v>30.140383749996545</c:v>
                </c:pt>
                <c:pt idx="3035">
                  <c:v>30.15031574999739</c:v>
                </c:pt>
                <c:pt idx="3036">
                  <c:v>30.160247749998234</c:v>
                </c:pt>
                <c:pt idx="3037">
                  <c:v>30.170178750006016</c:v>
                </c:pt>
                <c:pt idx="3038">
                  <c:v>30.180110750006861</c:v>
                </c:pt>
                <c:pt idx="3039">
                  <c:v>30.190042749993154</c:v>
                </c:pt>
                <c:pt idx="3040">
                  <c:v>30.199973750000936</c:v>
                </c:pt>
                <c:pt idx="3041">
                  <c:v>30.209905750001781</c:v>
                </c:pt>
                <c:pt idx="3042">
                  <c:v>30.219837750002625</c:v>
                </c:pt>
                <c:pt idx="3043">
                  <c:v>30.22976975000347</c:v>
                </c:pt>
                <c:pt idx="3044">
                  <c:v>30.2397007499967</c:v>
                </c:pt>
                <c:pt idx="3045">
                  <c:v>30.249632749997545</c:v>
                </c:pt>
                <c:pt idx="3046">
                  <c:v>30.25956474999839</c:v>
                </c:pt>
                <c:pt idx="3047">
                  <c:v>30.269495750006172</c:v>
                </c:pt>
                <c:pt idx="3048">
                  <c:v>30.279427750007017</c:v>
                </c:pt>
                <c:pt idx="3049">
                  <c:v>30.289359749993309</c:v>
                </c:pt>
                <c:pt idx="3050">
                  <c:v>30.299291749994154</c:v>
                </c:pt>
                <c:pt idx="3051">
                  <c:v>30.309222750001936</c:v>
                </c:pt>
                <c:pt idx="3052">
                  <c:v>30.319154750002781</c:v>
                </c:pt>
                <c:pt idx="3053">
                  <c:v>30.329086750003626</c:v>
                </c:pt>
                <c:pt idx="3054">
                  <c:v>30.339017749996856</c:v>
                </c:pt>
                <c:pt idx="3055">
                  <c:v>30.348949749997701</c:v>
                </c:pt>
                <c:pt idx="3056">
                  <c:v>30.358881749998545</c:v>
                </c:pt>
                <c:pt idx="3057">
                  <c:v>30.36881374999939</c:v>
                </c:pt>
                <c:pt idx="3058">
                  <c:v>30.378744750007172</c:v>
                </c:pt>
                <c:pt idx="3059">
                  <c:v>30.388676749993465</c:v>
                </c:pt>
                <c:pt idx="3060">
                  <c:v>30.39860874999431</c:v>
                </c:pt>
                <c:pt idx="3061">
                  <c:v>30.408540749995154</c:v>
                </c:pt>
                <c:pt idx="3062">
                  <c:v>30.418471750002936</c:v>
                </c:pt>
                <c:pt idx="3063">
                  <c:v>30.428403750003781</c:v>
                </c:pt>
                <c:pt idx="3064">
                  <c:v>30.438335750004626</c:v>
                </c:pt>
                <c:pt idx="3065">
                  <c:v>30.448266749997856</c:v>
                </c:pt>
                <c:pt idx="3066">
                  <c:v>30.458198749998701</c:v>
                </c:pt>
                <c:pt idx="3067">
                  <c:v>30.468130749999546</c:v>
                </c:pt>
                <c:pt idx="3068">
                  <c:v>30.47806275000039</c:v>
                </c:pt>
                <c:pt idx="3069">
                  <c:v>30.48799374999362</c:v>
                </c:pt>
                <c:pt idx="3070">
                  <c:v>30.497925749994465</c:v>
                </c:pt>
                <c:pt idx="3071">
                  <c:v>30.50785774999531</c:v>
                </c:pt>
                <c:pt idx="3072">
                  <c:v>30.517789749996155</c:v>
                </c:pt>
                <c:pt idx="3073">
                  <c:v>30.527720750003937</c:v>
                </c:pt>
                <c:pt idx="3074">
                  <c:v>30.537652750004781</c:v>
                </c:pt>
                <c:pt idx="3075">
                  <c:v>30.547584750005626</c:v>
                </c:pt>
                <c:pt idx="3076">
                  <c:v>30.557515749998856</c:v>
                </c:pt>
                <c:pt idx="3077">
                  <c:v>30.567447749999701</c:v>
                </c:pt>
                <c:pt idx="3078">
                  <c:v>30.577379750000546</c:v>
                </c:pt>
                <c:pt idx="3079">
                  <c:v>30.58731175000139</c:v>
                </c:pt>
                <c:pt idx="3080">
                  <c:v>30.597242749994621</c:v>
                </c:pt>
                <c:pt idx="3081">
                  <c:v>30.607174749995465</c:v>
                </c:pt>
                <c:pt idx="3082">
                  <c:v>30.61710674999631</c:v>
                </c:pt>
                <c:pt idx="3083">
                  <c:v>30.627037750004092</c:v>
                </c:pt>
                <c:pt idx="3084">
                  <c:v>30.636969750004937</c:v>
                </c:pt>
                <c:pt idx="3085">
                  <c:v>30.646901750005782</c:v>
                </c:pt>
                <c:pt idx="3086">
                  <c:v>30.656833750006626</c:v>
                </c:pt>
                <c:pt idx="3087">
                  <c:v>30.666764749999857</c:v>
                </c:pt>
                <c:pt idx="3088">
                  <c:v>30.676696750000701</c:v>
                </c:pt>
                <c:pt idx="3089">
                  <c:v>30.686628750001546</c:v>
                </c:pt>
                <c:pt idx="3090">
                  <c:v>30.696559749994776</c:v>
                </c:pt>
                <c:pt idx="3091">
                  <c:v>30.706491749995621</c:v>
                </c:pt>
                <c:pt idx="3092">
                  <c:v>30.716423749996466</c:v>
                </c:pt>
                <c:pt idx="3093">
                  <c:v>30.72635574999731</c:v>
                </c:pt>
                <c:pt idx="3094">
                  <c:v>30.736286750005092</c:v>
                </c:pt>
                <c:pt idx="3095">
                  <c:v>30.746218750005937</c:v>
                </c:pt>
                <c:pt idx="3096">
                  <c:v>30.756150750006782</c:v>
                </c:pt>
                <c:pt idx="3097">
                  <c:v>30.766082749993075</c:v>
                </c:pt>
                <c:pt idx="3098">
                  <c:v>30.776013750000857</c:v>
                </c:pt>
                <c:pt idx="3099">
                  <c:v>30.785945750001702</c:v>
                </c:pt>
                <c:pt idx="3100">
                  <c:v>30.795877750002546</c:v>
                </c:pt>
                <c:pt idx="3101">
                  <c:v>30.805808749995776</c:v>
                </c:pt>
                <c:pt idx="3102">
                  <c:v>30.815740749996621</c:v>
                </c:pt>
                <c:pt idx="3103">
                  <c:v>30.825672749997466</c:v>
                </c:pt>
                <c:pt idx="3104">
                  <c:v>30.835604749998311</c:v>
                </c:pt>
                <c:pt idx="3105">
                  <c:v>30.845535750006093</c:v>
                </c:pt>
                <c:pt idx="3106">
                  <c:v>30.855467750006937</c:v>
                </c:pt>
                <c:pt idx="3107">
                  <c:v>30.86539974999323</c:v>
                </c:pt>
                <c:pt idx="3108">
                  <c:v>30.875331749994075</c:v>
                </c:pt>
                <c:pt idx="3109">
                  <c:v>30.885262750001857</c:v>
                </c:pt>
                <c:pt idx="3110">
                  <c:v>30.895194750002702</c:v>
                </c:pt>
                <c:pt idx="3111">
                  <c:v>30.905126750003546</c:v>
                </c:pt>
                <c:pt idx="3112">
                  <c:v>30.915057749996777</c:v>
                </c:pt>
                <c:pt idx="3113">
                  <c:v>30.924989749997621</c:v>
                </c:pt>
                <c:pt idx="3114">
                  <c:v>30.934921749998466</c:v>
                </c:pt>
                <c:pt idx="3115">
                  <c:v>30.944853749999311</c:v>
                </c:pt>
                <c:pt idx="3116">
                  <c:v>30.954784750007093</c:v>
                </c:pt>
                <c:pt idx="3117">
                  <c:v>30.964716749993386</c:v>
                </c:pt>
                <c:pt idx="3118">
                  <c:v>30.97464874999423</c:v>
                </c:pt>
                <c:pt idx="3119">
                  <c:v>30.984579750002013</c:v>
                </c:pt>
                <c:pt idx="3120">
                  <c:v>30.994511750002857</c:v>
                </c:pt>
                <c:pt idx="3121">
                  <c:v>31.004443750003702</c:v>
                </c:pt>
                <c:pt idx="3122">
                  <c:v>31.014375750004547</c:v>
                </c:pt>
                <c:pt idx="3123">
                  <c:v>31.024306749997777</c:v>
                </c:pt>
                <c:pt idx="3124">
                  <c:v>31.034238749998622</c:v>
                </c:pt>
                <c:pt idx="3125">
                  <c:v>31.044170749999466</c:v>
                </c:pt>
                <c:pt idx="3126">
                  <c:v>31.054102750000311</c:v>
                </c:pt>
                <c:pt idx="3127">
                  <c:v>31.064033749993541</c:v>
                </c:pt>
                <c:pt idx="3128">
                  <c:v>31.073965749994386</c:v>
                </c:pt>
                <c:pt idx="3129">
                  <c:v>31.083897749995231</c:v>
                </c:pt>
                <c:pt idx="3130">
                  <c:v>31.093828750003013</c:v>
                </c:pt>
                <c:pt idx="3131">
                  <c:v>31.103760750003858</c:v>
                </c:pt>
                <c:pt idx="3132">
                  <c:v>31.113692750004702</c:v>
                </c:pt>
                <c:pt idx="3133">
                  <c:v>31.123624750005547</c:v>
                </c:pt>
                <c:pt idx="3134">
                  <c:v>31.133555749998777</c:v>
                </c:pt>
                <c:pt idx="3135">
                  <c:v>31.143487749999622</c:v>
                </c:pt>
                <c:pt idx="3136">
                  <c:v>31.153419750000467</c:v>
                </c:pt>
                <c:pt idx="3137">
                  <c:v>31.163351750001311</c:v>
                </c:pt>
                <c:pt idx="3138">
                  <c:v>31.173282749994542</c:v>
                </c:pt>
                <c:pt idx="3139">
                  <c:v>31.183214749995386</c:v>
                </c:pt>
                <c:pt idx="3140">
                  <c:v>31.193146749996231</c:v>
                </c:pt>
                <c:pt idx="3141">
                  <c:v>31.203077750004013</c:v>
                </c:pt>
                <c:pt idx="3142">
                  <c:v>31.213009750004858</c:v>
                </c:pt>
                <c:pt idx="3143">
                  <c:v>31.222941750005702</c:v>
                </c:pt>
                <c:pt idx="3144">
                  <c:v>31.232873750006547</c:v>
                </c:pt>
                <c:pt idx="3145">
                  <c:v>31.242804749999777</c:v>
                </c:pt>
                <c:pt idx="3146">
                  <c:v>31.252736750000622</c:v>
                </c:pt>
                <c:pt idx="3147">
                  <c:v>31.262668750001467</c:v>
                </c:pt>
                <c:pt idx="3148">
                  <c:v>31.272599749994697</c:v>
                </c:pt>
                <c:pt idx="3149">
                  <c:v>31.282531749995542</c:v>
                </c:pt>
                <c:pt idx="3150">
                  <c:v>31.292463749996386</c:v>
                </c:pt>
                <c:pt idx="3151">
                  <c:v>31.302395749997231</c:v>
                </c:pt>
                <c:pt idx="3152">
                  <c:v>31.312326750005013</c:v>
                </c:pt>
                <c:pt idx="3153">
                  <c:v>31.322258750005858</c:v>
                </c:pt>
                <c:pt idx="3154">
                  <c:v>31.332190750006703</c:v>
                </c:pt>
                <c:pt idx="3155">
                  <c:v>31.342122749992996</c:v>
                </c:pt>
                <c:pt idx="3156">
                  <c:v>31.352053750000778</c:v>
                </c:pt>
                <c:pt idx="3157">
                  <c:v>31.361985750001622</c:v>
                </c:pt>
                <c:pt idx="3158">
                  <c:v>31.371917750002467</c:v>
                </c:pt>
                <c:pt idx="3159">
                  <c:v>31.381848749995697</c:v>
                </c:pt>
                <c:pt idx="3160">
                  <c:v>31.391780749996542</c:v>
                </c:pt>
                <c:pt idx="3161">
                  <c:v>31.401712749997387</c:v>
                </c:pt>
                <c:pt idx="3162">
                  <c:v>31.411644749998231</c:v>
                </c:pt>
                <c:pt idx="3163">
                  <c:v>31.421575750006014</c:v>
                </c:pt>
                <c:pt idx="3164">
                  <c:v>31.431507750006858</c:v>
                </c:pt>
                <c:pt idx="3165">
                  <c:v>31.441439749993151</c:v>
                </c:pt>
                <c:pt idx="3166">
                  <c:v>31.451371749993996</c:v>
                </c:pt>
                <c:pt idx="3167">
                  <c:v>31.461302750001778</c:v>
                </c:pt>
                <c:pt idx="3168">
                  <c:v>31.471234750002623</c:v>
                </c:pt>
                <c:pt idx="3169">
                  <c:v>31.481166750003467</c:v>
                </c:pt>
                <c:pt idx="3170">
                  <c:v>31.491097749996698</c:v>
                </c:pt>
                <c:pt idx="3171">
                  <c:v>31.501029749997542</c:v>
                </c:pt>
                <c:pt idx="3172">
                  <c:v>31.510961749998387</c:v>
                </c:pt>
                <c:pt idx="3173">
                  <c:v>31.520893749999232</c:v>
                </c:pt>
                <c:pt idx="3174">
                  <c:v>31.530824750007014</c:v>
                </c:pt>
                <c:pt idx="3175">
                  <c:v>31.540756749993307</c:v>
                </c:pt>
                <c:pt idx="3176">
                  <c:v>31.550688749994151</c:v>
                </c:pt>
                <c:pt idx="3177">
                  <c:v>31.560620749994996</c:v>
                </c:pt>
                <c:pt idx="3178">
                  <c:v>31.570551750002778</c:v>
                </c:pt>
                <c:pt idx="3179">
                  <c:v>31.580483750003623</c:v>
                </c:pt>
                <c:pt idx="3180">
                  <c:v>31.590415750004468</c:v>
                </c:pt>
                <c:pt idx="3181">
                  <c:v>31.600346749997698</c:v>
                </c:pt>
                <c:pt idx="3182">
                  <c:v>31.610278749998542</c:v>
                </c:pt>
                <c:pt idx="3183">
                  <c:v>31.620210749999387</c:v>
                </c:pt>
                <c:pt idx="3184">
                  <c:v>31.630142750000232</c:v>
                </c:pt>
                <c:pt idx="3185">
                  <c:v>31.640073749993462</c:v>
                </c:pt>
                <c:pt idx="3186">
                  <c:v>31.650005749994307</c:v>
                </c:pt>
                <c:pt idx="3187">
                  <c:v>31.659937749995152</c:v>
                </c:pt>
                <c:pt idx="3188">
                  <c:v>31.669868750002934</c:v>
                </c:pt>
                <c:pt idx="3189">
                  <c:v>31.679800750003778</c:v>
                </c:pt>
                <c:pt idx="3190">
                  <c:v>31.689732750004623</c:v>
                </c:pt>
                <c:pt idx="3191">
                  <c:v>31.699664750005468</c:v>
                </c:pt>
                <c:pt idx="3192">
                  <c:v>31.709595624997746</c:v>
                </c:pt>
                <c:pt idx="3193">
                  <c:v>31.719527624998591</c:v>
                </c:pt>
                <c:pt idx="3194">
                  <c:v>31.729459624999436</c:v>
                </c:pt>
                <c:pt idx="3195">
                  <c:v>31.73939162500028</c:v>
                </c:pt>
                <c:pt idx="3196">
                  <c:v>31.749322624993511</c:v>
                </c:pt>
                <c:pt idx="3197">
                  <c:v>31.759254624994355</c:v>
                </c:pt>
                <c:pt idx="3198">
                  <c:v>31.7691866249952</c:v>
                </c:pt>
                <c:pt idx="3199">
                  <c:v>31.779118624996045</c:v>
                </c:pt>
                <c:pt idx="3200">
                  <c:v>31.789049625003827</c:v>
                </c:pt>
                <c:pt idx="3201">
                  <c:v>31.798981625004672</c:v>
                </c:pt>
                <c:pt idx="3202">
                  <c:v>31.808913625005516</c:v>
                </c:pt>
                <c:pt idx="3203">
                  <c:v>31.818844624998746</c:v>
                </c:pt>
                <c:pt idx="3204">
                  <c:v>31.828776624999591</c:v>
                </c:pt>
                <c:pt idx="3205">
                  <c:v>31.838708625000436</c:v>
                </c:pt>
                <c:pt idx="3206">
                  <c:v>31.848640625001281</c:v>
                </c:pt>
                <c:pt idx="3207">
                  <c:v>31.858571624994511</c:v>
                </c:pt>
                <c:pt idx="3208">
                  <c:v>31.868503624995355</c:v>
                </c:pt>
                <c:pt idx="3209">
                  <c:v>31.8784356249962</c:v>
                </c:pt>
                <c:pt idx="3210">
                  <c:v>31.888367624997045</c:v>
                </c:pt>
                <c:pt idx="3211">
                  <c:v>31.898298625004827</c:v>
                </c:pt>
                <c:pt idx="3212">
                  <c:v>31.908230625005672</c:v>
                </c:pt>
                <c:pt idx="3213">
                  <c:v>31.918162625006516</c:v>
                </c:pt>
                <c:pt idx="3214">
                  <c:v>31.928093624999747</c:v>
                </c:pt>
                <c:pt idx="3215">
                  <c:v>31.938025625000591</c:v>
                </c:pt>
                <c:pt idx="3216">
                  <c:v>31.947957625001436</c:v>
                </c:pt>
                <c:pt idx="3217">
                  <c:v>31.957889625002281</c:v>
                </c:pt>
                <c:pt idx="3218">
                  <c:v>31.967820624995511</c:v>
                </c:pt>
                <c:pt idx="3219">
                  <c:v>31.977752624996356</c:v>
                </c:pt>
                <c:pt idx="3220">
                  <c:v>31.9876846249972</c:v>
                </c:pt>
                <c:pt idx="3221">
                  <c:v>31.997616624998045</c:v>
                </c:pt>
                <c:pt idx="3222">
                  <c:v>32.007547625005827</c:v>
                </c:pt>
                <c:pt idx="3223">
                  <c:v>32.017479625006672</c:v>
                </c:pt>
                <c:pt idx="3224">
                  <c:v>32.027411624992965</c:v>
                </c:pt>
                <c:pt idx="3225">
                  <c:v>32.037342625000747</c:v>
                </c:pt>
                <c:pt idx="3226">
                  <c:v>32.047274625001592</c:v>
                </c:pt>
                <c:pt idx="3227">
                  <c:v>32.057206625002436</c:v>
                </c:pt>
                <c:pt idx="3228">
                  <c:v>32.067138625003281</c:v>
                </c:pt>
                <c:pt idx="3229">
                  <c:v>32.077069624996511</c:v>
                </c:pt>
                <c:pt idx="3230">
                  <c:v>32.087001624997356</c:v>
                </c:pt>
                <c:pt idx="3231">
                  <c:v>32.096933624998201</c:v>
                </c:pt>
                <c:pt idx="3232">
                  <c:v>32.106865624999045</c:v>
                </c:pt>
                <c:pt idx="3233">
                  <c:v>32.116796625006828</c:v>
                </c:pt>
                <c:pt idx="3234">
                  <c:v>32.12672862499312</c:v>
                </c:pt>
                <c:pt idx="3235">
                  <c:v>32.136660624993965</c:v>
                </c:pt>
                <c:pt idx="3236">
                  <c:v>32.146591625001747</c:v>
                </c:pt>
                <c:pt idx="3237">
                  <c:v>32.156523625002592</c:v>
                </c:pt>
                <c:pt idx="3238">
                  <c:v>32.166455625003437</c:v>
                </c:pt>
                <c:pt idx="3239">
                  <c:v>32.176387625004281</c:v>
                </c:pt>
                <c:pt idx="3240">
                  <c:v>32.186318624997512</c:v>
                </c:pt>
                <c:pt idx="3241">
                  <c:v>32.196250624998356</c:v>
                </c:pt>
                <c:pt idx="3242">
                  <c:v>32.206182624999201</c:v>
                </c:pt>
                <c:pt idx="3243">
                  <c:v>32.216114625000046</c:v>
                </c:pt>
                <c:pt idx="3244">
                  <c:v>32.226045624993276</c:v>
                </c:pt>
                <c:pt idx="3245">
                  <c:v>32.235977624994121</c:v>
                </c:pt>
                <c:pt idx="3246">
                  <c:v>32.245909624994965</c:v>
                </c:pt>
                <c:pt idx="3247">
                  <c:v>32.255840625002747</c:v>
                </c:pt>
                <c:pt idx="3248">
                  <c:v>32.265772625003592</c:v>
                </c:pt>
                <c:pt idx="3249">
                  <c:v>32.275704625004437</c:v>
                </c:pt>
                <c:pt idx="3250">
                  <c:v>32.285636625005282</c:v>
                </c:pt>
                <c:pt idx="3251">
                  <c:v>32.295567624998512</c:v>
                </c:pt>
                <c:pt idx="3252">
                  <c:v>32.305499624999356</c:v>
                </c:pt>
                <c:pt idx="3253">
                  <c:v>32.315431625000201</c:v>
                </c:pt>
                <c:pt idx="3254">
                  <c:v>32.325363625001046</c:v>
                </c:pt>
                <c:pt idx="3255">
                  <c:v>32.335294624994276</c:v>
                </c:pt>
                <c:pt idx="3256">
                  <c:v>32.345226624995121</c:v>
                </c:pt>
                <c:pt idx="3257">
                  <c:v>32.355158624995966</c:v>
                </c:pt>
                <c:pt idx="3258">
                  <c:v>32.365089625003748</c:v>
                </c:pt>
                <c:pt idx="3259">
                  <c:v>32.375021625004592</c:v>
                </c:pt>
                <c:pt idx="3260">
                  <c:v>32.384953625005437</c:v>
                </c:pt>
                <c:pt idx="3261">
                  <c:v>32.394885625006282</c:v>
                </c:pt>
                <c:pt idx="3262">
                  <c:v>32.404816624999512</c:v>
                </c:pt>
                <c:pt idx="3263">
                  <c:v>32.414748625000357</c:v>
                </c:pt>
                <c:pt idx="3264">
                  <c:v>32.424680625001201</c:v>
                </c:pt>
                <c:pt idx="3265">
                  <c:v>32.434612625002046</c:v>
                </c:pt>
                <c:pt idx="3266">
                  <c:v>32.444543624995276</c:v>
                </c:pt>
                <c:pt idx="3267">
                  <c:v>32.454475624996121</c:v>
                </c:pt>
                <c:pt idx="3268">
                  <c:v>32.464407624996966</c:v>
                </c:pt>
                <c:pt idx="3269">
                  <c:v>32.474338625004748</c:v>
                </c:pt>
                <c:pt idx="3270">
                  <c:v>32.484270625005593</c:v>
                </c:pt>
                <c:pt idx="3271">
                  <c:v>32.494202625006437</c:v>
                </c:pt>
                <c:pt idx="3272">
                  <c:v>32.504134625007282</c:v>
                </c:pt>
                <c:pt idx="3273">
                  <c:v>32.514065625000512</c:v>
                </c:pt>
                <c:pt idx="3274">
                  <c:v>32.523997625001357</c:v>
                </c:pt>
                <c:pt idx="3275">
                  <c:v>32.533929625002202</c:v>
                </c:pt>
                <c:pt idx="3276">
                  <c:v>32.543861625003046</c:v>
                </c:pt>
                <c:pt idx="3277">
                  <c:v>32.553792624996277</c:v>
                </c:pt>
                <c:pt idx="3278">
                  <c:v>32.563724624997121</c:v>
                </c:pt>
                <c:pt idx="3279">
                  <c:v>32.573656624997966</c:v>
                </c:pt>
                <c:pt idx="3280">
                  <c:v>32.583588624998811</c:v>
                </c:pt>
                <c:pt idx="3281">
                  <c:v>32.593519625006593</c:v>
                </c:pt>
                <c:pt idx="3282">
                  <c:v>32.603451624992886</c:v>
                </c:pt>
                <c:pt idx="3283">
                  <c:v>32.61338362499373</c:v>
                </c:pt>
                <c:pt idx="3284">
                  <c:v>32.623314625001512</c:v>
                </c:pt>
                <c:pt idx="3285">
                  <c:v>32.633246625002357</c:v>
                </c:pt>
                <c:pt idx="3286">
                  <c:v>32.643178625003202</c:v>
                </c:pt>
                <c:pt idx="3287">
                  <c:v>32.653110625004047</c:v>
                </c:pt>
                <c:pt idx="3288">
                  <c:v>32.663041624997277</c:v>
                </c:pt>
                <c:pt idx="3289">
                  <c:v>32.672973624998122</c:v>
                </c:pt>
                <c:pt idx="3290">
                  <c:v>32.682905624998966</c:v>
                </c:pt>
                <c:pt idx="3291">
                  <c:v>32.692837624999811</c:v>
                </c:pt>
                <c:pt idx="3292">
                  <c:v>32.702768624993041</c:v>
                </c:pt>
                <c:pt idx="3293">
                  <c:v>32.712701750002452</c:v>
                </c:pt>
                <c:pt idx="3294">
                  <c:v>32.722633750003297</c:v>
                </c:pt>
                <c:pt idx="3295">
                  <c:v>32.732565750004142</c:v>
                </c:pt>
                <c:pt idx="3296">
                  <c:v>32.742496749997372</c:v>
                </c:pt>
                <c:pt idx="3297">
                  <c:v>32.752428749998217</c:v>
                </c:pt>
                <c:pt idx="3298">
                  <c:v>32.762360749999061</c:v>
                </c:pt>
                <c:pt idx="3299">
                  <c:v>32.772291750006843</c:v>
                </c:pt>
                <c:pt idx="3300">
                  <c:v>32.782223749993136</c:v>
                </c:pt>
                <c:pt idx="3301">
                  <c:v>32.792155749993981</c:v>
                </c:pt>
                <c:pt idx="3302">
                  <c:v>32.802087749994826</c:v>
                </c:pt>
                <c:pt idx="3303">
                  <c:v>32.812018750002608</c:v>
                </c:pt>
                <c:pt idx="3304">
                  <c:v>32.821950750003452</c:v>
                </c:pt>
                <c:pt idx="3305">
                  <c:v>32.831882750004297</c:v>
                </c:pt>
                <c:pt idx="3306">
                  <c:v>32.841814750005142</c:v>
                </c:pt>
                <c:pt idx="3307">
                  <c:v>32.851745749998372</c:v>
                </c:pt>
                <c:pt idx="3308">
                  <c:v>32.861677749999217</c:v>
                </c:pt>
                <c:pt idx="3309">
                  <c:v>32.871609750000061</c:v>
                </c:pt>
                <c:pt idx="3310">
                  <c:v>32.881541750000906</c:v>
                </c:pt>
                <c:pt idx="3311">
                  <c:v>32.891472749994136</c:v>
                </c:pt>
                <c:pt idx="3312">
                  <c:v>32.901404749994981</c:v>
                </c:pt>
                <c:pt idx="3313">
                  <c:v>32.911336749995826</c:v>
                </c:pt>
                <c:pt idx="3314">
                  <c:v>32.921267750003608</c:v>
                </c:pt>
                <c:pt idx="3315">
                  <c:v>32.931199750004453</c:v>
                </c:pt>
                <c:pt idx="3316">
                  <c:v>32.941131750005297</c:v>
                </c:pt>
                <c:pt idx="3317">
                  <c:v>32.951063750006142</c:v>
                </c:pt>
                <c:pt idx="3318">
                  <c:v>32.960994749999372</c:v>
                </c:pt>
                <c:pt idx="3319">
                  <c:v>32.970926750000217</c:v>
                </c:pt>
                <c:pt idx="3320">
                  <c:v>32.980858750001062</c:v>
                </c:pt>
                <c:pt idx="3321">
                  <c:v>32.990790750001906</c:v>
                </c:pt>
                <c:pt idx="3322">
                  <c:v>33.000721749995137</c:v>
                </c:pt>
                <c:pt idx="3323">
                  <c:v>33.010653749995981</c:v>
                </c:pt>
                <c:pt idx="3324">
                  <c:v>33.020585749996826</c:v>
                </c:pt>
                <c:pt idx="3325">
                  <c:v>33.030516750004608</c:v>
                </c:pt>
                <c:pt idx="3326">
                  <c:v>33.040448750005453</c:v>
                </c:pt>
                <c:pt idx="3327">
                  <c:v>33.050380750006298</c:v>
                </c:pt>
                <c:pt idx="3328">
                  <c:v>33.060312750007142</c:v>
                </c:pt>
                <c:pt idx="3329">
                  <c:v>33.070243750000373</c:v>
                </c:pt>
                <c:pt idx="3330">
                  <c:v>33.080175750001217</c:v>
                </c:pt>
                <c:pt idx="3331">
                  <c:v>33.090107750002062</c:v>
                </c:pt>
                <c:pt idx="3332">
                  <c:v>33.100039750002907</c:v>
                </c:pt>
                <c:pt idx="3333">
                  <c:v>33.109970749996137</c:v>
                </c:pt>
                <c:pt idx="3334">
                  <c:v>33.119902749996982</c:v>
                </c:pt>
                <c:pt idx="3335">
                  <c:v>33.129834749997826</c:v>
                </c:pt>
                <c:pt idx="3336">
                  <c:v>33.139766749998671</c:v>
                </c:pt>
                <c:pt idx="3337">
                  <c:v>33.149697750006453</c:v>
                </c:pt>
                <c:pt idx="3338">
                  <c:v>33.159629750007298</c:v>
                </c:pt>
                <c:pt idx="3339">
                  <c:v>33.169561749993591</c:v>
                </c:pt>
                <c:pt idx="3340">
                  <c:v>33.179492750001373</c:v>
                </c:pt>
                <c:pt idx="3341">
                  <c:v>33.189424750002217</c:v>
                </c:pt>
                <c:pt idx="3342">
                  <c:v>33.199356750003062</c:v>
                </c:pt>
                <c:pt idx="3343">
                  <c:v>33.209288750003907</c:v>
                </c:pt>
                <c:pt idx="3344">
                  <c:v>33.219219749997137</c:v>
                </c:pt>
                <c:pt idx="3345">
                  <c:v>33.229151749997982</c:v>
                </c:pt>
                <c:pt idx="3346">
                  <c:v>33.239083749998827</c:v>
                </c:pt>
                <c:pt idx="3347">
                  <c:v>33.249015749999671</c:v>
                </c:pt>
                <c:pt idx="3348">
                  <c:v>33.258946749992901</c:v>
                </c:pt>
                <c:pt idx="3349">
                  <c:v>33.268878749993746</c:v>
                </c:pt>
                <c:pt idx="3350">
                  <c:v>33.278810749994591</c:v>
                </c:pt>
                <c:pt idx="3351">
                  <c:v>33.288742749995436</c:v>
                </c:pt>
                <c:pt idx="3352">
                  <c:v>33.298673750003218</c:v>
                </c:pt>
                <c:pt idx="3353">
                  <c:v>33.308605750004062</c:v>
                </c:pt>
                <c:pt idx="3354">
                  <c:v>33.318537750004907</c:v>
                </c:pt>
                <c:pt idx="3355">
                  <c:v>33.328468749998137</c:v>
                </c:pt>
                <c:pt idx="3356">
                  <c:v>33.338400749998982</c:v>
                </c:pt>
                <c:pt idx="3357">
                  <c:v>33.348332749999827</c:v>
                </c:pt>
                <c:pt idx="3358">
                  <c:v>33.358264750000671</c:v>
                </c:pt>
                <c:pt idx="3359">
                  <c:v>33.368195749993902</c:v>
                </c:pt>
                <c:pt idx="3360">
                  <c:v>33.378127749994746</c:v>
                </c:pt>
                <c:pt idx="3361">
                  <c:v>33.388059749995591</c:v>
                </c:pt>
                <c:pt idx="3362">
                  <c:v>33.397991749996436</c:v>
                </c:pt>
                <c:pt idx="3363">
                  <c:v>33.407922750004218</c:v>
                </c:pt>
                <c:pt idx="3364">
                  <c:v>33.417854750005063</c:v>
                </c:pt>
                <c:pt idx="3365">
                  <c:v>33.427786750005907</c:v>
                </c:pt>
                <c:pt idx="3366">
                  <c:v>33.437717749999138</c:v>
                </c:pt>
                <c:pt idx="3367">
                  <c:v>33.447649749999982</c:v>
                </c:pt>
                <c:pt idx="3368">
                  <c:v>33.457581750000827</c:v>
                </c:pt>
                <c:pt idx="3369">
                  <c:v>33.467513750001672</c:v>
                </c:pt>
                <c:pt idx="3370">
                  <c:v>33.477444749994902</c:v>
                </c:pt>
                <c:pt idx="3371">
                  <c:v>33.487376749995747</c:v>
                </c:pt>
                <c:pt idx="3372">
                  <c:v>33.497308749996591</c:v>
                </c:pt>
                <c:pt idx="3373">
                  <c:v>33.507240749997436</c:v>
                </c:pt>
                <c:pt idx="3374">
                  <c:v>33.517171750005218</c:v>
                </c:pt>
                <c:pt idx="3375">
                  <c:v>33.527103750006063</c:v>
                </c:pt>
                <c:pt idx="3376">
                  <c:v>33.537035750006908</c:v>
                </c:pt>
                <c:pt idx="3377">
                  <c:v>33.5469677499932</c:v>
                </c:pt>
                <c:pt idx="3378">
                  <c:v>33.556898750000983</c:v>
                </c:pt>
                <c:pt idx="3379">
                  <c:v>33.566830750001827</c:v>
                </c:pt>
                <c:pt idx="3380">
                  <c:v>33.576762750002672</c:v>
                </c:pt>
                <c:pt idx="3381">
                  <c:v>33.586694750003517</c:v>
                </c:pt>
                <c:pt idx="3382">
                  <c:v>33.596625749996747</c:v>
                </c:pt>
                <c:pt idx="3383">
                  <c:v>33.606557749997592</c:v>
                </c:pt>
                <c:pt idx="3384">
                  <c:v>33.616489749998436</c:v>
                </c:pt>
                <c:pt idx="3385">
                  <c:v>33.626421749999281</c:v>
                </c:pt>
                <c:pt idx="3386">
                  <c:v>33.636352750007063</c:v>
                </c:pt>
                <c:pt idx="3387">
                  <c:v>33.646284749993356</c:v>
                </c:pt>
                <c:pt idx="3388">
                  <c:v>33.656216749994201</c:v>
                </c:pt>
                <c:pt idx="3389">
                  <c:v>33.666147750001983</c:v>
                </c:pt>
                <c:pt idx="3390">
                  <c:v>33.676079750002827</c:v>
                </c:pt>
                <c:pt idx="3391">
                  <c:v>33.686011750003672</c:v>
                </c:pt>
                <c:pt idx="3392">
                  <c:v>33.695943750004517</c:v>
                </c:pt>
                <c:pt idx="3393">
                  <c:v>33.705873500002781</c:v>
                </c:pt>
                <c:pt idx="3394">
                  <c:v>33.715805500003626</c:v>
                </c:pt>
                <c:pt idx="3395">
                  <c:v>33.72573750000447</c:v>
                </c:pt>
                <c:pt idx="3396">
                  <c:v>33.735669500005315</c:v>
                </c:pt>
                <c:pt idx="3397">
                  <c:v>33.745600499998545</c:v>
                </c:pt>
                <c:pt idx="3398">
                  <c:v>33.75553249999939</c:v>
                </c:pt>
                <c:pt idx="3399">
                  <c:v>33.765464500000235</c:v>
                </c:pt>
                <c:pt idx="3400">
                  <c:v>33.775396500001079</c:v>
                </c:pt>
                <c:pt idx="3401">
                  <c:v>33.78532749999431</c:v>
                </c:pt>
                <c:pt idx="3402">
                  <c:v>33.795259499995154</c:v>
                </c:pt>
                <c:pt idx="3403">
                  <c:v>33.805191499995999</c:v>
                </c:pt>
                <c:pt idx="3404">
                  <c:v>33.815122500003781</c:v>
                </c:pt>
                <c:pt idx="3405">
                  <c:v>33.825054500004626</c:v>
                </c:pt>
                <c:pt idx="3406">
                  <c:v>33.834986500005471</c:v>
                </c:pt>
                <c:pt idx="3407">
                  <c:v>33.844918500006315</c:v>
                </c:pt>
                <c:pt idx="3408">
                  <c:v>33.854849499999546</c:v>
                </c:pt>
                <c:pt idx="3409">
                  <c:v>33.86478150000039</c:v>
                </c:pt>
                <c:pt idx="3410">
                  <c:v>33.874713500001235</c:v>
                </c:pt>
                <c:pt idx="3411">
                  <c:v>33.88464550000208</c:v>
                </c:pt>
                <c:pt idx="3412">
                  <c:v>33.89457649999531</c:v>
                </c:pt>
                <c:pt idx="3413">
                  <c:v>33.904508499996155</c:v>
                </c:pt>
                <c:pt idx="3414">
                  <c:v>33.914440499996999</c:v>
                </c:pt>
                <c:pt idx="3415">
                  <c:v>33.924372499997844</c:v>
                </c:pt>
                <c:pt idx="3416">
                  <c:v>33.934303500005626</c:v>
                </c:pt>
                <c:pt idx="3417">
                  <c:v>33.944235500006471</c:v>
                </c:pt>
                <c:pt idx="3418">
                  <c:v>33.954167500007316</c:v>
                </c:pt>
                <c:pt idx="3419">
                  <c:v>33.964098500000546</c:v>
                </c:pt>
                <c:pt idx="3420">
                  <c:v>33.97403050000139</c:v>
                </c:pt>
                <c:pt idx="3421">
                  <c:v>33.983962500002235</c:v>
                </c:pt>
                <c:pt idx="3422">
                  <c:v>33.99389450000308</c:v>
                </c:pt>
                <c:pt idx="3423">
                  <c:v>34.00382549999631</c:v>
                </c:pt>
                <c:pt idx="3424">
                  <c:v>34.013757499997155</c:v>
                </c:pt>
                <c:pt idx="3425">
                  <c:v>34.023689499998</c:v>
                </c:pt>
                <c:pt idx="3426">
                  <c:v>34.033621499998844</c:v>
                </c:pt>
                <c:pt idx="3427">
                  <c:v>34.043552500006626</c:v>
                </c:pt>
                <c:pt idx="3428">
                  <c:v>34.053484499992919</c:v>
                </c:pt>
                <c:pt idx="3429">
                  <c:v>34.063416499993764</c:v>
                </c:pt>
                <c:pt idx="3430">
                  <c:v>34.073348499994609</c:v>
                </c:pt>
                <c:pt idx="3431">
                  <c:v>34.083279500002391</c:v>
                </c:pt>
                <c:pt idx="3432">
                  <c:v>34.093211500003235</c:v>
                </c:pt>
                <c:pt idx="3433">
                  <c:v>34.10314350000408</c:v>
                </c:pt>
                <c:pt idx="3434">
                  <c:v>34.11307449999731</c:v>
                </c:pt>
                <c:pt idx="3435">
                  <c:v>34.123006499998155</c:v>
                </c:pt>
                <c:pt idx="3436">
                  <c:v>34.132938499999</c:v>
                </c:pt>
                <c:pt idx="3437">
                  <c:v>34.142870499999844</c:v>
                </c:pt>
                <c:pt idx="3438">
                  <c:v>34.152801499993075</c:v>
                </c:pt>
                <c:pt idx="3439">
                  <c:v>34.162733499993919</c:v>
                </c:pt>
                <c:pt idx="3440">
                  <c:v>34.172665499994764</c:v>
                </c:pt>
                <c:pt idx="3441">
                  <c:v>34.182597499995609</c:v>
                </c:pt>
                <c:pt idx="3442">
                  <c:v>34.192528500003391</c:v>
                </c:pt>
                <c:pt idx="3443">
                  <c:v>34.202460500004236</c:v>
                </c:pt>
                <c:pt idx="3444">
                  <c:v>34.21239250000508</c:v>
                </c:pt>
                <c:pt idx="3445">
                  <c:v>34.222324500005925</c:v>
                </c:pt>
                <c:pt idx="3446">
                  <c:v>34.232255499999155</c:v>
                </c:pt>
                <c:pt idx="3447">
                  <c:v>34.2421875</c:v>
                </c:pt>
                <c:pt idx="3448">
                  <c:v>34.252119500000845</c:v>
                </c:pt>
                <c:pt idx="3449">
                  <c:v>34.262051500001689</c:v>
                </c:pt>
                <c:pt idx="3450">
                  <c:v>34.27198249999492</c:v>
                </c:pt>
                <c:pt idx="3451">
                  <c:v>34.281914499995764</c:v>
                </c:pt>
                <c:pt idx="3452">
                  <c:v>34.291846499996609</c:v>
                </c:pt>
                <c:pt idx="3453">
                  <c:v>34.301778499997454</c:v>
                </c:pt>
                <c:pt idx="3454">
                  <c:v>34.311709500005236</c:v>
                </c:pt>
                <c:pt idx="3455">
                  <c:v>34.321641500006081</c:v>
                </c:pt>
                <c:pt idx="3456">
                  <c:v>34.331573500006925</c:v>
                </c:pt>
                <c:pt idx="3457">
                  <c:v>34.341504500000156</c:v>
                </c:pt>
                <c:pt idx="3458">
                  <c:v>34.351436500001</c:v>
                </c:pt>
                <c:pt idx="3459">
                  <c:v>34.361368500001845</c:v>
                </c:pt>
                <c:pt idx="3460">
                  <c:v>34.37130050000269</c:v>
                </c:pt>
                <c:pt idx="3461">
                  <c:v>34.38123149999592</c:v>
                </c:pt>
                <c:pt idx="3462">
                  <c:v>34.391163499996765</c:v>
                </c:pt>
                <c:pt idx="3463">
                  <c:v>34.401095499997609</c:v>
                </c:pt>
                <c:pt idx="3464">
                  <c:v>34.411027499998454</c:v>
                </c:pt>
                <c:pt idx="3465">
                  <c:v>34.420958500006236</c:v>
                </c:pt>
                <c:pt idx="3466">
                  <c:v>34.430890500007081</c:v>
                </c:pt>
                <c:pt idx="3467">
                  <c:v>34.440822499993374</c:v>
                </c:pt>
                <c:pt idx="3468">
                  <c:v>34.450754499994218</c:v>
                </c:pt>
                <c:pt idx="3469">
                  <c:v>34.460685500002</c:v>
                </c:pt>
                <c:pt idx="3470">
                  <c:v>34.470617500002845</c:v>
                </c:pt>
                <c:pt idx="3471">
                  <c:v>34.48054950000369</c:v>
                </c:pt>
                <c:pt idx="3472">
                  <c:v>34.490481500004535</c:v>
                </c:pt>
                <c:pt idx="3473">
                  <c:v>34.500412499997765</c:v>
                </c:pt>
                <c:pt idx="3474">
                  <c:v>34.51034449999861</c:v>
                </c:pt>
                <c:pt idx="3475">
                  <c:v>34.520276499999454</c:v>
                </c:pt>
                <c:pt idx="3476">
                  <c:v>34.530207500007236</c:v>
                </c:pt>
                <c:pt idx="3477">
                  <c:v>34.540139499993529</c:v>
                </c:pt>
                <c:pt idx="3478">
                  <c:v>34.550071499994374</c:v>
                </c:pt>
                <c:pt idx="3479">
                  <c:v>34.560003499995219</c:v>
                </c:pt>
                <c:pt idx="3480">
                  <c:v>34.569934500003001</c:v>
                </c:pt>
                <c:pt idx="3481">
                  <c:v>34.579866500003845</c:v>
                </c:pt>
                <c:pt idx="3482">
                  <c:v>34.58979850000469</c:v>
                </c:pt>
                <c:pt idx="3483">
                  <c:v>34.599730500005535</c:v>
                </c:pt>
                <c:pt idx="3484">
                  <c:v>34.609661499998765</c:v>
                </c:pt>
                <c:pt idx="3485">
                  <c:v>34.61959349999961</c:v>
                </c:pt>
                <c:pt idx="3486">
                  <c:v>34.629525500000454</c:v>
                </c:pt>
                <c:pt idx="3487">
                  <c:v>34.639457500001299</c:v>
                </c:pt>
                <c:pt idx="3488">
                  <c:v>34.649388499994529</c:v>
                </c:pt>
                <c:pt idx="3489">
                  <c:v>34.659320499995374</c:v>
                </c:pt>
                <c:pt idx="3490">
                  <c:v>34.669252499996219</c:v>
                </c:pt>
                <c:pt idx="3491">
                  <c:v>34.679184499997064</c:v>
                </c:pt>
                <c:pt idx="3492">
                  <c:v>34.689115500004846</c:v>
                </c:pt>
                <c:pt idx="3493">
                  <c:v>34.69904750000569</c:v>
                </c:pt>
                <c:pt idx="3494">
                  <c:v>34.70897966666962</c:v>
                </c:pt>
                <c:pt idx="3495">
                  <c:v>34.71891066666285</c:v>
                </c:pt>
                <c:pt idx="3496">
                  <c:v>34.728842666663695</c:v>
                </c:pt>
                <c:pt idx="3497">
                  <c:v>34.73877466666454</c:v>
                </c:pt>
                <c:pt idx="3498">
                  <c:v>34.748706666665385</c:v>
                </c:pt>
                <c:pt idx="3499">
                  <c:v>34.758637666673167</c:v>
                </c:pt>
                <c:pt idx="3500">
                  <c:v>34.768569666674011</c:v>
                </c:pt>
                <c:pt idx="3501">
                  <c:v>34.778501666660304</c:v>
                </c:pt>
                <c:pt idx="3502">
                  <c:v>34.788433666661149</c:v>
                </c:pt>
                <c:pt idx="3503">
                  <c:v>34.798364666668931</c:v>
                </c:pt>
                <c:pt idx="3504">
                  <c:v>34.808296666669776</c:v>
                </c:pt>
                <c:pt idx="3505">
                  <c:v>34.81822866667062</c:v>
                </c:pt>
                <c:pt idx="3506">
                  <c:v>34.828160666671465</c:v>
                </c:pt>
                <c:pt idx="3507">
                  <c:v>34.838091666664695</c:v>
                </c:pt>
                <c:pt idx="3508">
                  <c:v>34.84802366666554</c:v>
                </c:pt>
                <c:pt idx="3509">
                  <c:v>34.857955666666385</c:v>
                </c:pt>
                <c:pt idx="3510">
                  <c:v>34.867887666667229</c:v>
                </c:pt>
                <c:pt idx="3511">
                  <c:v>34.87781866666046</c:v>
                </c:pt>
                <c:pt idx="3512">
                  <c:v>34.887750666661304</c:v>
                </c:pt>
                <c:pt idx="3513">
                  <c:v>34.897682666662149</c:v>
                </c:pt>
                <c:pt idx="3514">
                  <c:v>34.907614666662994</c:v>
                </c:pt>
                <c:pt idx="3515">
                  <c:v>34.917545666670776</c:v>
                </c:pt>
                <c:pt idx="3516">
                  <c:v>34.927477666671621</c:v>
                </c:pt>
                <c:pt idx="3517">
                  <c:v>34.937409666672465</c:v>
                </c:pt>
                <c:pt idx="3518">
                  <c:v>34.94734166667331</c:v>
                </c:pt>
                <c:pt idx="3519">
                  <c:v>34.95727266666654</c:v>
                </c:pt>
                <c:pt idx="3520">
                  <c:v>34.967204666667385</c:v>
                </c:pt>
                <c:pt idx="3521">
                  <c:v>34.97713666666823</c:v>
                </c:pt>
                <c:pt idx="3522">
                  <c:v>34.98706766666146</c:v>
                </c:pt>
                <c:pt idx="3523">
                  <c:v>34.996999666662305</c:v>
                </c:pt>
                <c:pt idx="3524">
                  <c:v>35.006931666663149</c:v>
                </c:pt>
                <c:pt idx="3525">
                  <c:v>35.016863666663994</c:v>
                </c:pt>
                <c:pt idx="3526">
                  <c:v>35.026794666671776</c:v>
                </c:pt>
                <c:pt idx="3527">
                  <c:v>35.036726666672621</c:v>
                </c:pt>
                <c:pt idx="3528">
                  <c:v>35.046658666673466</c:v>
                </c:pt>
                <c:pt idx="3529">
                  <c:v>35.056590666659758</c:v>
                </c:pt>
                <c:pt idx="3530">
                  <c:v>35.066521666667541</c:v>
                </c:pt>
                <c:pt idx="3531">
                  <c:v>35.076453666668385</c:v>
                </c:pt>
                <c:pt idx="3532">
                  <c:v>35.08638566666923</c:v>
                </c:pt>
                <c:pt idx="3533">
                  <c:v>35.096317666670075</c:v>
                </c:pt>
                <c:pt idx="3534">
                  <c:v>35.106248666663305</c:v>
                </c:pt>
                <c:pt idx="3535">
                  <c:v>35.11618066666415</c:v>
                </c:pt>
                <c:pt idx="3536">
                  <c:v>35.126112666664994</c:v>
                </c:pt>
                <c:pt idx="3537">
                  <c:v>35.136044666665839</c:v>
                </c:pt>
                <c:pt idx="3538">
                  <c:v>35.145975666673621</c:v>
                </c:pt>
                <c:pt idx="3539">
                  <c:v>35.155907666659914</c:v>
                </c:pt>
                <c:pt idx="3540">
                  <c:v>35.165839666660759</c:v>
                </c:pt>
                <c:pt idx="3541">
                  <c:v>35.175771666661603</c:v>
                </c:pt>
                <c:pt idx="3542">
                  <c:v>35.185702666669386</c:v>
                </c:pt>
                <c:pt idx="3543">
                  <c:v>35.19563466667023</c:v>
                </c:pt>
                <c:pt idx="3544">
                  <c:v>35.205566666671075</c:v>
                </c:pt>
                <c:pt idx="3545">
                  <c:v>35.215497666664305</c:v>
                </c:pt>
                <c:pt idx="3546">
                  <c:v>35.22542966666515</c:v>
                </c:pt>
                <c:pt idx="3547">
                  <c:v>35.235361666665995</c:v>
                </c:pt>
                <c:pt idx="3548">
                  <c:v>35.245293666666839</c:v>
                </c:pt>
                <c:pt idx="3549">
                  <c:v>35.255224666660069</c:v>
                </c:pt>
                <c:pt idx="3550">
                  <c:v>35.265156666660914</c:v>
                </c:pt>
                <c:pt idx="3551">
                  <c:v>35.275088666661759</c:v>
                </c:pt>
                <c:pt idx="3552">
                  <c:v>35.285020666662604</c:v>
                </c:pt>
                <c:pt idx="3553">
                  <c:v>35.294951666670386</c:v>
                </c:pt>
                <c:pt idx="3554">
                  <c:v>35.30488366667123</c:v>
                </c:pt>
                <c:pt idx="3555">
                  <c:v>35.314815666672075</c:v>
                </c:pt>
                <c:pt idx="3556">
                  <c:v>35.32474766667292</c:v>
                </c:pt>
                <c:pt idx="3557">
                  <c:v>35.33467866666615</c:v>
                </c:pt>
                <c:pt idx="3558">
                  <c:v>35.344610666666995</c:v>
                </c:pt>
                <c:pt idx="3559">
                  <c:v>35.35454266666784</c:v>
                </c:pt>
                <c:pt idx="3560">
                  <c:v>35.364474666668684</c:v>
                </c:pt>
                <c:pt idx="3561">
                  <c:v>35.374405666661914</c:v>
                </c:pt>
                <c:pt idx="3562">
                  <c:v>35.384337666662759</c:v>
                </c:pt>
                <c:pt idx="3563">
                  <c:v>35.394269666663604</c:v>
                </c:pt>
                <c:pt idx="3564">
                  <c:v>35.404201666664449</c:v>
                </c:pt>
                <c:pt idx="3565">
                  <c:v>35.414132666672231</c:v>
                </c:pt>
                <c:pt idx="3566">
                  <c:v>35.424064666673075</c:v>
                </c:pt>
                <c:pt idx="3567">
                  <c:v>35.43399666667392</c:v>
                </c:pt>
                <c:pt idx="3568">
                  <c:v>35.443928666660213</c:v>
                </c:pt>
                <c:pt idx="3569">
                  <c:v>35.453859666667995</c:v>
                </c:pt>
                <c:pt idx="3570">
                  <c:v>35.46379166666884</c:v>
                </c:pt>
                <c:pt idx="3571">
                  <c:v>35.473723666669684</c:v>
                </c:pt>
                <c:pt idx="3572">
                  <c:v>35.483655666670529</c:v>
                </c:pt>
                <c:pt idx="3573">
                  <c:v>35.493586666663759</c:v>
                </c:pt>
                <c:pt idx="3574">
                  <c:v>35.503518666664604</c:v>
                </c:pt>
                <c:pt idx="3575">
                  <c:v>35.513450666665449</c:v>
                </c:pt>
                <c:pt idx="3576">
                  <c:v>35.523381666673231</c:v>
                </c:pt>
                <c:pt idx="3577">
                  <c:v>35.533313666659524</c:v>
                </c:pt>
                <c:pt idx="3578">
                  <c:v>35.543245666660368</c:v>
                </c:pt>
                <c:pt idx="3579">
                  <c:v>35.553177666661213</c:v>
                </c:pt>
                <c:pt idx="3580">
                  <c:v>35.563108666668995</c:v>
                </c:pt>
                <c:pt idx="3581">
                  <c:v>35.57304066666984</c:v>
                </c:pt>
                <c:pt idx="3582">
                  <c:v>35.582972666670685</c:v>
                </c:pt>
                <c:pt idx="3583">
                  <c:v>35.592904666671529</c:v>
                </c:pt>
                <c:pt idx="3584">
                  <c:v>35.60283566666476</c:v>
                </c:pt>
                <c:pt idx="3585">
                  <c:v>35.612767666665604</c:v>
                </c:pt>
                <c:pt idx="3586">
                  <c:v>35.622699666666449</c:v>
                </c:pt>
                <c:pt idx="3587">
                  <c:v>35.632631666667294</c:v>
                </c:pt>
                <c:pt idx="3588">
                  <c:v>35.642562666660524</c:v>
                </c:pt>
                <c:pt idx="3589">
                  <c:v>35.652494666661369</c:v>
                </c:pt>
                <c:pt idx="3590">
                  <c:v>35.662426666662213</c:v>
                </c:pt>
                <c:pt idx="3591">
                  <c:v>35.672358666663058</c:v>
                </c:pt>
                <c:pt idx="3592">
                  <c:v>35.68228966667084</c:v>
                </c:pt>
                <c:pt idx="3593">
                  <c:v>35.692221666671685</c:v>
                </c:pt>
                <c:pt idx="3594">
                  <c:v>35.70215366667253</c:v>
                </c:pt>
                <c:pt idx="3595">
                  <c:v>35.712086416664533</c:v>
                </c:pt>
                <c:pt idx="3596">
                  <c:v>35.722017416672315</c:v>
                </c:pt>
                <c:pt idx="3597">
                  <c:v>35.73194941667316</c:v>
                </c:pt>
                <c:pt idx="3598">
                  <c:v>35.741881416674005</c:v>
                </c:pt>
                <c:pt idx="3599">
                  <c:v>35.751813416660298</c:v>
                </c:pt>
                <c:pt idx="3600">
                  <c:v>35.76174441666808</c:v>
                </c:pt>
                <c:pt idx="3601">
                  <c:v>35.771676416668925</c:v>
                </c:pt>
                <c:pt idx="3602">
                  <c:v>35.781608416669769</c:v>
                </c:pt>
                <c:pt idx="3603">
                  <c:v>35.791539416662999</c:v>
                </c:pt>
                <c:pt idx="3604">
                  <c:v>35.801471416663844</c:v>
                </c:pt>
                <c:pt idx="3605">
                  <c:v>35.811403416664689</c:v>
                </c:pt>
                <c:pt idx="3606">
                  <c:v>35.821335416665534</c:v>
                </c:pt>
                <c:pt idx="3607">
                  <c:v>35.831266416673316</c:v>
                </c:pt>
                <c:pt idx="3608">
                  <c:v>35.841198416659608</c:v>
                </c:pt>
                <c:pt idx="3609">
                  <c:v>35.851130416660453</c:v>
                </c:pt>
                <c:pt idx="3610">
                  <c:v>35.861062416661298</c:v>
                </c:pt>
                <c:pt idx="3611">
                  <c:v>35.87099341666908</c:v>
                </c:pt>
                <c:pt idx="3612">
                  <c:v>35.880925416669925</c:v>
                </c:pt>
                <c:pt idx="3613">
                  <c:v>35.890857416670769</c:v>
                </c:pt>
                <c:pt idx="3614">
                  <c:v>35.900789416671614</c:v>
                </c:pt>
                <c:pt idx="3615">
                  <c:v>35.910720416664844</c:v>
                </c:pt>
                <c:pt idx="3616">
                  <c:v>35.920652416665689</c:v>
                </c:pt>
                <c:pt idx="3617">
                  <c:v>35.930584416666534</c:v>
                </c:pt>
                <c:pt idx="3618">
                  <c:v>35.940516416667379</c:v>
                </c:pt>
                <c:pt idx="3619">
                  <c:v>35.950447416660609</c:v>
                </c:pt>
                <c:pt idx="3620">
                  <c:v>35.960379416661453</c:v>
                </c:pt>
                <c:pt idx="3621">
                  <c:v>35.970311416662298</c:v>
                </c:pt>
                <c:pt idx="3622">
                  <c:v>35.980243416663143</c:v>
                </c:pt>
                <c:pt idx="3623">
                  <c:v>35.990174416670925</c:v>
                </c:pt>
                <c:pt idx="3624">
                  <c:v>36.00010641667177</c:v>
                </c:pt>
                <c:pt idx="3625">
                  <c:v>36.010038416672614</c:v>
                </c:pt>
                <c:pt idx="3626">
                  <c:v>36.019970416673459</c:v>
                </c:pt>
                <c:pt idx="3627">
                  <c:v>36.029901416666689</c:v>
                </c:pt>
                <c:pt idx="3628">
                  <c:v>36.039833416667534</c:v>
                </c:pt>
                <c:pt idx="3629">
                  <c:v>36.049765416668379</c:v>
                </c:pt>
                <c:pt idx="3630">
                  <c:v>36.059697416669223</c:v>
                </c:pt>
                <c:pt idx="3631">
                  <c:v>36.069628416662454</c:v>
                </c:pt>
                <c:pt idx="3632">
                  <c:v>36.079560416663298</c:v>
                </c:pt>
                <c:pt idx="3633">
                  <c:v>36.089492416664143</c:v>
                </c:pt>
                <c:pt idx="3634">
                  <c:v>36.099424416664988</c:v>
                </c:pt>
                <c:pt idx="3635">
                  <c:v>36.10935541667277</c:v>
                </c:pt>
                <c:pt idx="3636">
                  <c:v>36.119287416673615</c:v>
                </c:pt>
                <c:pt idx="3637">
                  <c:v>36.129219416659907</c:v>
                </c:pt>
                <c:pt idx="3638">
                  <c:v>36.139151416660752</c:v>
                </c:pt>
                <c:pt idx="3639">
                  <c:v>36.149082416668534</c:v>
                </c:pt>
                <c:pt idx="3640">
                  <c:v>36.159014416669379</c:v>
                </c:pt>
                <c:pt idx="3641">
                  <c:v>36.168946416670224</c:v>
                </c:pt>
                <c:pt idx="3642">
                  <c:v>36.178878416671068</c:v>
                </c:pt>
                <c:pt idx="3643">
                  <c:v>36.188809416664299</c:v>
                </c:pt>
                <c:pt idx="3644">
                  <c:v>36.198741416665143</c:v>
                </c:pt>
                <c:pt idx="3645">
                  <c:v>36.208673416665988</c:v>
                </c:pt>
                <c:pt idx="3646">
                  <c:v>36.21860441667377</c:v>
                </c:pt>
                <c:pt idx="3647">
                  <c:v>36.228536416660063</c:v>
                </c:pt>
                <c:pt idx="3648">
                  <c:v>36.238468416660908</c:v>
                </c:pt>
                <c:pt idx="3649">
                  <c:v>36.248400416661752</c:v>
                </c:pt>
                <c:pt idx="3650">
                  <c:v>36.258331416669535</c:v>
                </c:pt>
                <c:pt idx="3651">
                  <c:v>36.268263416670379</c:v>
                </c:pt>
                <c:pt idx="3652">
                  <c:v>36.278195416671224</c:v>
                </c:pt>
                <c:pt idx="3653">
                  <c:v>36.288127416672069</c:v>
                </c:pt>
                <c:pt idx="3654">
                  <c:v>36.298058416665299</c:v>
                </c:pt>
                <c:pt idx="3655">
                  <c:v>36.307990416666144</c:v>
                </c:pt>
                <c:pt idx="3656">
                  <c:v>36.317922416666988</c:v>
                </c:pt>
                <c:pt idx="3657">
                  <c:v>36.327854416667833</c:v>
                </c:pt>
                <c:pt idx="3658">
                  <c:v>36.337785416661063</c:v>
                </c:pt>
                <c:pt idx="3659">
                  <c:v>36.347717416661908</c:v>
                </c:pt>
                <c:pt idx="3660">
                  <c:v>36.357649416662753</c:v>
                </c:pt>
                <c:pt idx="3661">
                  <c:v>36.367581416663597</c:v>
                </c:pt>
                <c:pt idx="3662">
                  <c:v>36.377512416671379</c:v>
                </c:pt>
                <c:pt idx="3663">
                  <c:v>36.387444416672224</c:v>
                </c:pt>
                <c:pt idx="3664">
                  <c:v>36.397376416673069</c:v>
                </c:pt>
                <c:pt idx="3665">
                  <c:v>36.407308416673914</c:v>
                </c:pt>
                <c:pt idx="3666">
                  <c:v>36.417239416667144</c:v>
                </c:pt>
                <c:pt idx="3667">
                  <c:v>36.427171416667989</c:v>
                </c:pt>
                <c:pt idx="3668">
                  <c:v>36.437103416668833</c:v>
                </c:pt>
                <c:pt idx="3669">
                  <c:v>36.447035416669678</c:v>
                </c:pt>
                <c:pt idx="3670">
                  <c:v>36.456966416662908</c:v>
                </c:pt>
                <c:pt idx="3671">
                  <c:v>36.466898416663753</c:v>
                </c:pt>
                <c:pt idx="3672">
                  <c:v>36.476830416664598</c:v>
                </c:pt>
                <c:pt idx="3673">
                  <c:v>36.486762416665442</c:v>
                </c:pt>
                <c:pt idx="3674">
                  <c:v>36.496693416673224</c:v>
                </c:pt>
                <c:pt idx="3675">
                  <c:v>36.506625416659517</c:v>
                </c:pt>
                <c:pt idx="3676">
                  <c:v>36.516557416660362</c:v>
                </c:pt>
                <c:pt idx="3677">
                  <c:v>36.526489416661207</c:v>
                </c:pt>
                <c:pt idx="3678">
                  <c:v>36.536420416668989</c:v>
                </c:pt>
                <c:pt idx="3679">
                  <c:v>36.546352416669833</c:v>
                </c:pt>
                <c:pt idx="3680">
                  <c:v>36.556284416670678</c:v>
                </c:pt>
                <c:pt idx="3681">
                  <c:v>36.566216416671523</c:v>
                </c:pt>
                <c:pt idx="3682">
                  <c:v>36.576147416664753</c:v>
                </c:pt>
                <c:pt idx="3683">
                  <c:v>36.586079416665598</c:v>
                </c:pt>
                <c:pt idx="3684">
                  <c:v>36.596011416666443</c:v>
                </c:pt>
                <c:pt idx="3685">
                  <c:v>36.605943416667287</c:v>
                </c:pt>
                <c:pt idx="3686">
                  <c:v>36.615874416660517</c:v>
                </c:pt>
                <c:pt idx="3687">
                  <c:v>36.625806416661362</c:v>
                </c:pt>
                <c:pt idx="3688">
                  <c:v>36.635738416662207</c:v>
                </c:pt>
                <c:pt idx="3689">
                  <c:v>36.645670416663052</c:v>
                </c:pt>
                <c:pt idx="3690">
                  <c:v>36.655601416670834</c:v>
                </c:pt>
                <c:pt idx="3691">
                  <c:v>36.665533416671678</c:v>
                </c:pt>
                <c:pt idx="3692">
                  <c:v>36.675465416672523</c:v>
                </c:pt>
                <c:pt idx="3693">
                  <c:v>36.685397416673368</c:v>
                </c:pt>
                <c:pt idx="3694">
                  <c:v>36.695328416666598</c:v>
                </c:pt>
                <c:pt idx="3695">
                  <c:v>36.705260416667443</c:v>
                </c:pt>
                <c:pt idx="3696">
                  <c:v>36.715192041665432</c:v>
                </c:pt>
                <c:pt idx="3697">
                  <c:v>36.725124041666277</c:v>
                </c:pt>
                <c:pt idx="3698">
                  <c:v>36.735055041659507</c:v>
                </c:pt>
                <c:pt idx="3699">
                  <c:v>36.744987041660352</c:v>
                </c:pt>
                <c:pt idx="3700">
                  <c:v>36.754919041661196</c:v>
                </c:pt>
                <c:pt idx="3701">
                  <c:v>36.764851041662041</c:v>
                </c:pt>
                <c:pt idx="3702">
                  <c:v>36.774782041669823</c:v>
                </c:pt>
                <c:pt idx="3703">
                  <c:v>36.784714041670668</c:v>
                </c:pt>
                <c:pt idx="3704">
                  <c:v>36.794646041671513</c:v>
                </c:pt>
                <c:pt idx="3705">
                  <c:v>36.804578041672357</c:v>
                </c:pt>
                <c:pt idx="3706">
                  <c:v>36.814509041665588</c:v>
                </c:pt>
                <c:pt idx="3707">
                  <c:v>36.824441041666432</c:v>
                </c:pt>
                <c:pt idx="3708">
                  <c:v>36.834373041667277</c:v>
                </c:pt>
                <c:pt idx="3709">
                  <c:v>36.844305041668122</c:v>
                </c:pt>
                <c:pt idx="3710">
                  <c:v>36.854236041661352</c:v>
                </c:pt>
                <c:pt idx="3711">
                  <c:v>36.864168041662197</c:v>
                </c:pt>
                <c:pt idx="3712">
                  <c:v>36.874100041663041</c:v>
                </c:pt>
                <c:pt idx="3713">
                  <c:v>36.884032041663886</c:v>
                </c:pt>
                <c:pt idx="3714">
                  <c:v>36.893963041671668</c:v>
                </c:pt>
                <c:pt idx="3715">
                  <c:v>36.903895041672513</c:v>
                </c:pt>
                <c:pt idx="3716">
                  <c:v>36.913827041673358</c:v>
                </c:pt>
                <c:pt idx="3717">
                  <c:v>36.92375904165965</c:v>
                </c:pt>
                <c:pt idx="3718">
                  <c:v>36.933690041667433</c:v>
                </c:pt>
                <c:pt idx="3719">
                  <c:v>36.943622041668277</c:v>
                </c:pt>
                <c:pt idx="3720">
                  <c:v>36.953554041669122</c:v>
                </c:pt>
                <c:pt idx="3721">
                  <c:v>36.963485041662352</c:v>
                </c:pt>
                <c:pt idx="3722">
                  <c:v>36.973417041663197</c:v>
                </c:pt>
                <c:pt idx="3723">
                  <c:v>36.983349041664042</c:v>
                </c:pt>
                <c:pt idx="3724">
                  <c:v>36.993281041664886</c:v>
                </c:pt>
                <c:pt idx="3725">
                  <c:v>37.003213041665731</c:v>
                </c:pt>
                <c:pt idx="3726">
                  <c:v>37.013144041673513</c:v>
                </c:pt>
                <c:pt idx="3727">
                  <c:v>37.023076041659806</c:v>
                </c:pt>
                <c:pt idx="3728">
                  <c:v>37.033008041660651</c:v>
                </c:pt>
                <c:pt idx="3729">
                  <c:v>37.042940041661495</c:v>
                </c:pt>
                <c:pt idx="3730">
                  <c:v>37.052871041669277</c:v>
                </c:pt>
                <c:pt idx="3731">
                  <c:v>37.062803041670122</c:v>
                </c:pt>
                <c:pt idx="3732">
                  <c:v>37.072735041670967</c:v>
                </c:pt>
                <c:pt idx="3733">
                  <c:v>37.082667041671812</c:v>
                </c:pt>
                <c:pt idx="3734">
                  <c:v>37.092598041665042</c:v>
                </c:pt>
                <c:pt idx="3735">
                  <c:v>37.102530041665887</c:v>
                </c:pt>
                <c:pt idx="3736">
                  <c:v>37.112462041666731</c:v>
                </c:pt>
                <c:pt idx="3737">
                  <c:v>37.122394041667576</c:v>
                </c:pt>
                <c:pt idx="3738">
                  <c:v>37.132325041660806</c:v>
                </c:pt>
                <c:pt idx="3739">
                  <c:v>37.142257041661651</c:v>
                </c:pt>
                <c:pt idx="3740">
                  <c:v>37.152189041662496</c:v>
                </c:pt>
                <c:pt idx="3741">
                  <c:v>37.16212104166334</c:v>
                </c:pt>
                <c:pt idx="3742">
                  <c:v>37.172052041671122</c:v>
                </c:pt>
                <c:pt idx="3743">
                  <c:v>37.181984041671967</c:v>
                </c:pt>
                <c:pt idx="3744">
                  <c:v>37.191916041672812</c:v>
                </c:pt>
                <c:pt idx="3745">
                  <c:v>37.201848041673657</c:v>
                </c:pt>
                <c:pt idx="3746">
                  <c:v>37.211779041666887</c:v>
                </c:pt>
                <c:pt idx="3747">
                  <c:v>37.221711041667731</c:v>
                </c:pt>
                <c:pt idx="3748">
                  <c:v>37.231643041668576</c:v>
                </c:pt>
                <c:pt idx="3749">
                  <c:v>37.241574041661806</c:v>
                </c:pt>
                <c:pt idx="3750">
                  <c:v>37.251506041662651</c:v>
                </c:pt>
                <c:pt idx="3751">
                  <c:v>37.261438041663496</c:v>
                </c:pt>
                <c:pt idx="3752">
                  <c:v>37.271370041664341</c:v>
                </c:pt>
                <c:pt idx="3753">
                  <c:v>37.281301041672123</c:v>
                </c:pt>
                <c:pt idx="3754">
                  <c:v>37.291233041672967</c:v>
                </c:pt>
                <c:pt idx="3755">
                  <c:v>37.301165041673812</c:v>
                </c:pt>
                <c:pt idx="3756">
                  <c:v>37.311097041660105</c:v>
                </c:pt>
                <c:pt idx="3757">
                  <c:v>37.321028041667887</c:v>
                </c:pt>
                <c:pt idx="3758">
                  <c:v>37.330960041668732</c:v>
                </c:pt>
                <c:pt idx="3759">
                  <c:v>37.340892041669576</c:v>
                </c:pt>
                <c:pt idx="3760">
                  <c:v>37.350824041670421</c:v>
                </c:pt>
                <c:pt idx="3761">
                  <c:v>37.360755041663651</c:v>
                </c:pt>
                <c:pt idx="3762">
                  <c:v>37.370687041664496</c:v>
                </c:pt>
                <c:pt idx="3763">
                  <c:v>37.380619041665341</c:v>
                </c:pt>
                <c:pt idx="3764">
                  <c:v>37.390551041666185</c:v>
                </c:pt>
                <c:pt idx="3765">
                  <c:v>37.40048304166703</c:v>
                </c:pt>
                <c:pt idx="3766">
                  <c:v>37.41041404166026</c:v>
                </c:pt>
                <c:pt idx="3767">
                  <c:v>37.420346041661105</c:v>
                </c:pt>
                <c:pt idx="3768">
                  <c:v>37.43027804166195</c:v>
                </c:pt>
                <c:pt idx="3769">
                  <c:v>37.440209041669732</c:v>
                </c:pt>
                <c:pt idx="3770">
                  <c:v>37.450141041670577</c:v>
                </c:pt>
                <c:pt idx="3771">
                  <c:v>37.460073041671421</c:v>
                </c:pt>
              </c:numCache>
            </c:numRef>
          </c:xVal>
          <c:yVal>
            <c:numRef>
              <c:f>'Raw Data'!$C$2:$C$3773</c:f>
              <c:numCache>
                <c:formatCode>General</c:formatCode>
                <c:ptCount val="3772"/>
                <c:pt idx="0">
                  <c:v>1.1526031494140625E-2</c:v>
                </c:pt>
                <c:pt idx="1">
                  <c:v>1.9160156250000001E-2</c:v>
                </c:pt>
                <c:pt idx="2">
                  <c:v>2.0357666015625001E-2</c:v>
                </c:pt>
                <c:pt idx="3">
                  <c:v>1.3322296142578125E-2</c:v>
                </c:pt>
                <c:pt idx="4">
                  <c:v>5.0894165039062503E-3</c:v>
                </c:pt>
                <c:pt idx="5">
                  <c:v>1.43701171875E-2</c:v>
                </c:pt>
                <c:pt idx="6">
                  <c:v>6.1372375488281256E-3</c:v>
                </c:pt>
                <c:pt idx="7">
                  <c:v>1.7812957763671877E-2</c:v>
                </c:pt>
                <c:pt idx="8">
                  <c:v>2.3800506591796878E-2</c:v>
                </c:pt>
                <c:pt idx="9">
                  <c:v>1.466949462890625E-2</c:v>
                </c:pt>
                <c:pt idx="10">
                  <c:v>1.7513580322265625E-2</c:v>
                </c:pt>
                <c:pt idx="11">
                  <c:v>7.1850585937499999E-3</c:v>
                </c:pt>
                <c:pt idx="12">
                  <c:v>4.9397277832031253E-3</c:v>
                </c:pt>
                <c:pt idx="13">
                  <c:v>2.305206298828125E-2</c:v>
                </c:pt>
                <c:pt idx="14">
                  <c:v>2.125579833984375E-2</c:v>
                </c:pt>
                <c:pt idx="15">
                  <c:v>1.3621673583984376E-2</c:v>
                </c:pt>
                <c:pt idx="16">
                  <c:v>1.5118560791015626E-2</c:v>
                </c:pt>
                <c:pt idx="17">
                  <c:v>1.1675720214843751E-2</c:v>
                </c:pt>
                <c:pt idx="18">
                  <c:v>8.9813232421874999E-4</c:v>
                </c:pt>
                <c:pt idx="19">
                  <c:v>1.5867004394531252E-2</c:v>
                </c:pt>
                <c:pt idx="20">
                  <c:v>1.4519805908203126E-2</c:v>
                </c:pt>
                <c:pt idx="21">
                  <c:v>1.5567626953125E-2</c:v>
                </c:pt>
                <c:pt idx="22">
                  <c:v>1.9160156250000001E-2</c:v>
                </c:pt>
                <c:pt idx="23">
                  <c:v>1.3172607421875001E-2</c:v>
                </c:pt>
                <c:pt idx="24">
                  <c:v>1.1226654052734375E-2</c:v>
                </c:pt>
                <c:pt idx="25">
                  <c:v>1.3621673583984376E-2</c:v>
                </c:pt>
                <c:pt idx="26">
                  <c:v>9.2807006835937504E-3</c:v>
                </c:pt>
                <c:pt idx="27">
                  <c:v>1.1675720214843751E-2</c:v>
                </c:pt>
                <c:pt idx="28">
                  <c:v>7.933502197265626E-3</c:v>
                </c:pt>
                <c:pt idx="29">
                  <c:v>3.592529296875E-3</c:v>
                </c:pt>
                <c:pt idx="30">
                  <c:v>1.7663269042968752E-2</c:v>
                </c:pt>
                <c:pt idx="31">
                  <c:v>1.7812957763671877E-2</c:v>
                </c:pt>
                <c:pt idx="32">
                  <c:v>1.7812957763671877E-2</c:v>
                </c:pt>
                <c:pt idx="33">
                  <c:v>1.5118560791015626E-2</c:v>
                </c:pt>
                <c:pt idx="34">
                  <c:v>2.6195526123046875E-2</c:v>
                </c:pt>
                <c:pt idx="35">
                  <c:v>2.0956420898437501E-3</c:v>
                </c:pt>
                <c:pt idx="36">
                  <c:v>1.4220428466796876E-2</c:v>
                </c:pt>
                <c:pt idx="37">
                  <c:v>2.2303619384765626E-2</c:v>
                </c:pt>
                <c:pt idx="38">
                  <c:v>5.3887939453125004E-3</c:v>
                </c:pt>
                <c:pt idx="39">
                  <c:v>1.2573852539062501E-2</c:v>
                </c:pt>
                <c:pt idx="40">
                  <c:v>1.9309844970703125E-2</c:v>
                </c:pt>
                <c:pt idx="41">
                  <c:v>1.676513671875E-2</c:v>
                </c:pt>
                <c:pt idx="42">
                  <c:v>1.3022918701171875E-2</c:v>
                </c:pt>
                <c:pt idx="43">
                  <c:v>1.7064514160156252E-2</c:v>
                </c:pt>
                <c:pt idx="44">
                  <c:v>9.7297668457031247E-3</c:v>
                </c:pt>
                <c:pt idx="45">
                  <c:v>1.1975097656250001E-2</c:v>
                </c:pt>
                <c:pt idx="46">
                  <c:v>1.7962646484375001E-2</c:v>
                </c:pt>
                <c:pt idx="47">
                  <c:v>1.6316070556640624E-2</c:v>
                </c:pt>
                <c:pt idx="48">
                  <c:v>2.4399261474609375E-2</c:v>
                </c:pt>
                <c:pt idx="49">
                  <c:v>1.3172607421875001E-2</c:v>
                </c:pt>
                <c:pt idx="50">
                  <c:v>5.6881713867187505E-3</c:v>
                </c:pt>
                <c:pt idx="51">
                  <c:v>2.2004241943359377E-2</c:v>
                </c:pt>
                <c:pt idx="52">
                  <c:v>1.3471984863281251E-2</c:v>
                </c:pt>
                <c:pt idx="53">
                  <c:v>1.1675720214843751E-2</c:v>
                </c:pt>
                <c:pt idx="54">
                  <c:v>8.3825683593750002E-3</c:v>
                </c:pt>
                <c:pt idx="55">
                  <c:v>9.1310119628906262E-3</c:v>
                </c:pt>
                <c:pt idx="56">
                  <c:v>2.0058288574218749E-2</c:v>
                </c:pt>
                <c:pt idx="57">
                  <c:v>2.6195526123046875E-2</c:v>
                </c:pt>
                <c:pt idx="58">
                  <c:v>1.4220428466796876E-2</c:v>
                </c:pt>
                <c:pt idx="59">
                  <c:v>1.6615447998046876E-2</c:v>
                </c:pt>
                <c:pt idx="60">
                  <c:v>9.5800781250000005E-3</c:v>
                </c:pt>
                <c:pt idx="61">
                  <c:v>9.5800781250000005E-3</c:v>
                </c:pt>
                <c:pt idx="62">
                  <c:v>1.526824951171875E-2</c:v>
                </c:pt>
                <c:pt idx="63">
                  <c:v>1.3621673583984376E-2</c:v>
                </c:pt>
                <c:pt idx="64">
                  <c:v>1.9309844970703125E-2</c:v>
                </c:pt>
                <c:pt idx="65">
                  <c:v>1.6465759277343752E-2</c:v>
                </c:pt>
                <c:pt idx="66">
                  <c:v>1.8411712646484377E-2</c:v>
                </c:pt>
                <c:pt idx="67">
                  <c:v>1.1675720214843751E-2</c:v>
                </c:pt>
                <c:pt idx="68">
                  <c:v>1.0328521728515625E-2</c:v>
                </c:pt>
                <c:pt idx="69">
                  <c:v>1.8711090087890625E-2</c:v>
                </c:pt>
                <c:pt idx="70">
                  <c:v>1.9758911132812501E-2</c:v>
                </c:pt>
                <c:pt idx="71">
                  <c:v>1.8411712646484377E-2</c:v>
                </c:pt>
                <c:pt idx="72">
                  <c:v>2.5297393798828127E-2</c:v>
                </c:pt>
                <c:pt idx="73">
                  <c:v>1.3771362304687501E-2</c:v>
                </c:pt>
                <c:pt idx="74">
                  <c:v>6.7359924316406257E-3</c:v>
                </c:pt>
                <c:pt idx="75">
                  <c:v>1.6465759277343752E-2</c:v>
                </c:pt>
                <c:pt idx="76">
                  <c:v>2.0956420898437501E-2</c:v>
                </c:pt>
                <c:pt idx="77">
                  <c:v>1.61663818359375E-2</c:v>
                </c:pt>
                <c:pt idx="78">
                  <c:v>6.2869262695312506E-3</c:v>
                </c:pt>
                <c:pt idx="79">
                  <c:v>1.4819183349609376E-2</c:v>
                </c:pt>
                <c:pt idx="80">
                  <c:v>2.2303619384765626E-2</c:v>
                </c:pt>
                <c:pt idx="81">
                  <c:v>2.5447082519531251E-2</c:v>
                </c:pt>
                <c:pt idx="82">
                  <c:v>2.6195526123046875E-2</c:v>
                </c:pt>
                <c:pt idx="83">
                  <c:v>2.1555175781250002E-2</c:v>
                </c:pt>
                <c:pt idx="84">
                  <c:v>1.676513671875E-2</c:v>
                </c:pt>
                <c:pt idx="85">
                  <c:v>2.305206298828125E-2</c:v>
                </c:pt>
                <c:pt idx="86">
                  <c:v>9.7297668457031247E-3</c:v>
                </c:pt>
                <c:pt idx="87">
                  <c:v>7.7838134765625001E-3</c:v>
                </c:pt>
                <c:pt idx="88">
                  <c:v>2.424957275390625E-2</c:v>
                </c:pt>
                <c:pt idx="89">
                  <c:v>2.1106109619140626E-2</c:v>
                </c:pt>
                <c:pt idx="90">
                  <c:v>1.4819183349609376E-2</c:v>
                </c:pt>
                <c:pt idx="91">
                  <c:v>2.6195526123046875E-2</c:v>
                </c:pt>
                <c:pt idx="92">
                  <c:v>1.6016693115234376E-2</c:v>
                </c:pt>
                <c:pt idx="93">
                  <c:v>2.0207977294921877E-2</c:v>
                </c:pt>
                <c:pt idx="94">
                  <c:v>1.0029144287109375E-2</c:v>
                </c:pt>
                <c:pt idx="95">
                  <c:v>1.1675720214843751E-2</c:v>
                </c:pt>
                <c:pt idx="96">
                  <c:v>1.0927276611328125E-2</c:v>
                </c:pt>
                <c:pt idx="97">
                  <c:v>2.2303619384765626E-2</c:v>
                </c:pt>
                <c:pt idx="98">
                  <c:v>2.125579833984375E-2</c:v>
                </c:pt>
                <c:pt idx="99">
                  <c:v>1.3022918701171875E-2</c:v>
                </c:pt>
                <c:pt idx="100">
                  <c:v>2.2153930664062502E-2</c:v>
                </c:pt>
                <c:pt idx="101">
                  <c:v>2.5746459960937502E-2</c:v>
                </c:pt>
                <c:pt idx="102">
                  <c:v>2.1555175781250002E-2</c:v>
                </c:pt>
                <c:pt idx="103">
                  <c:v>7.7838134765625001E-3</c:v>
                </c:pt>
                <c:pt idx="104">
                  <c:v>1.6615447998046876E-2</c:v>
                </c:pt>
                <c:pt idx="105">
                  <c:v>1.1526031494140625E-2</c:v>
                </c:pt>
                <c:pt idx="106">
                  <c:v>1.7962646484375001E-2</c:v>
                </c:pt>
                <c:pt idx="107">
                  <c:v>1.5118560791015626E-2</c:v>
                </c:pt>
                <c:pt idx="108">
                  <c:v>2.0507354736328125E-2</c:v>
                </c:pt>
                <c:pt idx="109">
                  <c:v>1.676513671875E-2</c:v>
                </c:pt>
                <c:pt idx="110">
                  <c:v>1.3921051025390626E-2</c:v>
                </c:pt>
                <c:pt idx="111">
                  <c:v>2.7692413330078127E-2</c:v>
                </c:pt>
                <c:pt idx="112">
                  <c:v>1.5717315673828124E-2</c:v>
                </c:pt>
                <c:pt idx="113">
                  <c:v>1.0627899169921875E-2</c:v>
                </c:pt>
                <c:pt idx="114">
                  <c:v>2.8740234375E-2</c:v>
                </c:pt>
                <c:pt idx="115">
                  <c:v>3.0386810302734376E-2</c:v>
                </c:pt>
                <c:pt idx="116">
                  <c:v>1.6016693115234376E-2</c:v>
                </c:pt>
                <c:pt idx="117">
                  <c:v>7.4844360351562507E-4</c:v>
                </c:pt>
                <c:pt idx="118">
                  <c:v>6.4366149902343756E-3</c:v>
                </c:pt>
                <c:pt idx="119">
                  <c:v>9.4303894042968763E-3</c:v>
                </c:pt>
                <c:pt idx="120">
                  <c:v>2.9039611816406252E-2</c:v>
                </c:pt>
                <c:pt idx="121">
                  <c:v>3.9667510986328126E-2</c:v>
                </c:pt>
                <c:pt idx="122">
                  <c:v>3.8170623779296878E-2</c:v>
                </c:pt>
                <c:pt idx="123">
                  <c:v>1.2723541259765625E-2</c:v>
                </c:pt>
                <c:pt idx="124">
                  <c:v>1.5867004394531252E-2</c:v>
                </c:pt>
                <c:pt idx="125">
                  <c:v>1.2424163818359375E-2</c:v>
                </c:pt>
                <c:pt idx="126">
                  <c:v>1.1076965332031251E-2</c:v>
                </c:pt>
                <c:pt idx="127">
                  <c:v>1.8860778808593753E-2</c:v>
                </c:pt>
                <c:pt idx="128">
                  <c:v>1.6316070556640624E-2</c:v>
                </c:pt>
                <c:pt idx="129">
                  <c:v>1.7513580322265625E-2</c:v>
                </c:pt>
                <c:pt idx="130">
                  <c:v>8.9813232421875003E-3</c:v>
                </c:pt>
                <c:pt idx="131">
                  <c:v>3.89190673828125E-3</c:v>
                </c:pt>
                <c:pt idx="132">
                  <c:v>2.424957275390625E-2</c:v>
                </c:pt>
                <c:pt idx="133">
                  <c:v>2.0507354736328125E-2</c:v>
                </c:pt>
                <c:pt idx="134">
                  <c:v>1.6914825439453125E-2</c:v>
                </c:pt>
                <c:pt idx="135">
                  <c:v>1.9758911132812501E-2</c:v>
                </c:pt>
                <c:pt idx="136">
                  <c:v>1.7962646484375001E-2</c:v>
                </c:pt>
                <c:pt idx="137">
                  <c:v>1.7663269042968752E-2</c:v>
                </c:pt>
                <c:pt idx="138">
                  <c:v>2.7393035888671875E-2</c:v>
                </c:pt>
                <c:pt idx="139">
                  <c:v>2.6794281005859375E-2</c:v>
                </c:pt>
                <c:pt idx="140">
                  <c:v>1.3172607421875001E-2</c:v>
                </c:pt>
                <c:pt idx="141">
                  <c:v>1.6016693115234376E-2</c:v>
                </c:pt>
                <c:pt idx="142">
                  <c:v>7.334747314453125E-3</c:v>
                </c:pt>
                <c:pt idx="143">
                  <c:v>8.6819458007812503E-3</c:v>
                </c:pt>
                <c:pt idx="144">
                  <c:v>2.1555175781250002E-2</c:v>
                </c:pt>
                <c:pt idx="145">
                  <c:v>1.9758911132812501E-2</c:v>
                </c:pt>
                <c:pt idx="146">
                  <c:v>1.1376342773437501E-2</c:v>
                </c:pt>
                <c:pt idx="147">
                  <c:v>2.2602996826171878E-2</c:v>
                </c:pt>
                <c:pt idx="148">
                  <c:v>2.2602996826171878E-2</c:v>
                </c:pt>
                <c:pt idx="149">
                  <c:v>1.0777587890625001E-2</c:v>
                </c:pt>
                <c:pt idx="150">
                  <c:v>1.7064514160156252E-2</c:v>
                </c:pt>
                <c:pt idx="151">
                  <c:v>3.592529296875E-3</c:v>
                </c:pt>
                <c:pt idx="152">
                  <c:v>1.6615447998046876E-2</c:v>
                </c:pt>
                <c:pt idx="153">
                  <c:v>1.9010467529296877E-2</c:v>
                </c:pt>
                <c:pt idx="154">
                  <c:v>4.6403503417968752E-3</c:v>
                </c:pt>
                <c:pt idx="155">
                  <c:v>-2.9937744140625002E-4</c:v>
                </c:pt>
                <c:pt idx="156">
                  <c:v>3.592529296875E-3</c:v>
                </c:pt>
                <c:pt idx="157">
                  <c:v>2.3950195312500001E-3</c:v>
                </c:pt>
                <c:pt idx="158">
                  <c:v>1.1226654052734375E-2</c:v>
                </c:pt>
                <c:pt idx="159">
                  <c:v>1.1376342773437501E-2</c:v>
                </c:pt>
                <c:pt idx="160">
                  <c:v>1.3771362304687501E-2</c:v>
                </c:pt>
                <c:pt idx="161">
                  <c:v>1.0029144287109375E-2</c:v>
                </c:pt>
                <c:pt idx="162">
                  <c:v>1.2124786376953125E-2</c:v>
                </c:pt>
                <c:pt idx="163">
                  <c:v>1.7663269042968752E-2</c:v>
                </c:pt>
                <c:pt idx="164">
                  <c:v>1.7962646484375E-3</c:v>
                </c:pt>
                <c:pt idx="165">
                  <c:v>1.3022918701171875E-2</c:v>
                </c:pt>
                <c:pt idx="166">
                  <c:v>1.1226654052734375E-2</c:v>
                </c:pt>
                <c:pt idx="167">
                  <c:v>3.592529296875E-3</c:v>
                </c:pt>
                <c:pt idx="168">
                  <c:v>1.7214202880859376E-2</c:v>
                </c:pt>
                <c:pt idx="169">
                  <c:v>3.89190673828125E-3</c:v>
                </c:pt>
                <c:pt idx="170">
                  <c:v>7.0353698730468758E-3</c:v>
                </c:pt>
                <c:pt idx="171">
                  <c:v>1.1076965332031251E-2</c:v>
                </c:pt>
                <c:pt idx="172">
                  <c:v>1.1376342773437501E-2</c:v>
                </c:pt>
                <c:pt idx="173">
                  <c:v>1.3471984863281251E-3</c:v>
                </c:pt>
                <c:pt idx="174">
                  <c:v>3.742218017578125E-3</c:v>
                </c:pt>
                <c:pt idx="175">
                  <c:v>3.592529296875E-3</c:v>
                </c:pt>
                <c:pt idx="176">
                  <c:v>1.1975097656250001E-2</c:v>
                </c:pt>
                <c:pt idx="177">
                  <c:v>9.1310119628906262E-3</c:v>
                </c:pt>
                <c:pt idx="178">
                  <c:v>7.48443603515625E-3</c:v>
                </c:pt>
                <c:pt idx="179">
                  <c:v>1.1975097656250001E-3</c:v>
                </c:pt>
                <c:pt idx="180">
                  <c:v>1.5567626953125E-2</c:v>
                </c:pt>
                <c:pt idx="181">
                  <c:v>1.1226654052734375E-2</c:v>
                </c:pt>
                <c:pt idx="182">
                  <c:v>9.4303894042968763E-3</c:v>
                </c:pt>
                <c:pt idx="183">
                  <c:v>6.8856811523437507E-3</c:v>
                </c:pt>
                <c:pt idx="184">
                  <c:v>5.2391052246093753E-3</c:v>
                </c:pt>
                <c:pt idx="185">
                  <c:v>9.4303894042968763E-3</c:v>
                </c:pt>
                <c:pt idx="186">
                  <c:v>8.9813232421875003E-3</c:v>
                </c:pt>
                <c:pt idx="187">
                  <c:v>1.2573852539062501E-2</c:v>
                </c:pt>
                <c:pt idx="188">
                  <c:v>7.1850585937499999E-3</c:v>
                </c:pt>
                <c:pt idx="189">
                  <c:v>3.89190673828125E-3</c:v>
                </c:pt>
                <c:pt idx="190">
                  <c:v>1.8860778808593753E-2</c:v>
                </c:pt>
                <c:pt idx="191">
                  <c:v>9.1310119628906262E-3</c:v>
                </c:pt>
                <c:pt idx="192">
                  <c:v>6.7359924316406257E-3</c:v>
                </c:pt>
                <c:pt idx="193">
                  <c:v>-3.592529296875E-3</c:v>
                </c:pt>
                <c:pt idx="194">
                  <c:v>1.4070739746093752E-2</c:v>
                </c:pt>
                <c:pt idx="195">
                  <c:v>3.89190673828125E-3</c:v>
                </c:pt>
                <c:pt idx="196">
                  <c:v>6.1372375488281256E-3</c:v>
                </c:pt>
                <c:pt idx="197">
                  <c:v>8.0831909179687501E-3</c:v>
                </c:pt>
                <c:pt idx="198">
                  <c:v>3.1434631347656253E-3</c:v>
                </c:pt>
                <c:pt idx="199">
                  <c:v>1.4968872070312501E-3</c:v>
                </c:pt>
                <c:pt idx="200">
                  <c:v>2.8440856933593752E-3</c:v>
                </c:pt>
                <c:pt idx="201">
                  <c:v>7.7838134765625001E-3</c:v>
                </c:pt>
                <c:pt idx="202">
                  <c:v>-1.4968872070312501E-4</c:v>
                </c:pt>
                <c:pt idx="203">
                  <c:v>2.3501129150390626E-2</c:v>
                </c:pt>
                <c:pt idx="204">
                  <c:v>-4.49066162109375E-4</c:v>
                </c:pt>
                <c:pt idx="205">
                  <c:v>4.9397277832031253E-3</c:v>
                </c:pt>
                <c:pt idx="206">
                  <c:v>4.9397277832031253E-3</c:v>
                </c:pt>
                <c:pt idx="207">
                  <c:v>4.9397277832031253E-3</c:v>
                </c:pt>
                <c:pt idx="208">
                  <c:v>1.3771362304687501E-2</c:v>
                </c:pt>
                <c:pt idx="209">
                  <c:v>9.2807006835937504E-3</c:v>
                </c:pt>
                <c:pt idx="210">
                  <c:v>6.8856811523437507E-3</c:v>
                </c:pt>
                <c:pt idx="211">
                  <c:v>2.2153930664062502E-2</c:v>
                </c:pt>
                <c:pt idx="212">
                  <c:v>3.89190673828125E-3</c:v>
                </c:pt>
                <c:pt idx="213">
                  <c:v>2.0956420898437501E-3</c:v>
                </c:pt>
                <c:pt idx="214">
                  <c:v>8.5322570800781261E-3</c:v>
                </c:pt>
                <c:pt idx="215">
                  <c:v>-2.3950195312500001E-3</c:v>
                </c:pt>
                <c:pt idx="216">
                  <c:v>2.3950195312500002E-2</c:v>
                </c:pt>
                <c:pt idx="217">
                  <c:v>4.0415954589843751E-3</c:v>
                </c:pt>
                <c:pt idx="218">
                  <c:v>3.2931518554687503E-3</c:v>
                </c:pt>
                <c:pt idx="219">
                  <c:v>-2.9937744140625002E-4</c:v>
                </c:pt>
                <c:pt idx="220">
                  <c:v>1.6465759277343752E-3</c:v>
                </c:pt>
                <c:pt idx="221">
                  <c:v>1.7363891601562501E-2</c:v>
                </c:pt>
                <c:pt idx="222">
                  <c:v>-4.49066162109375E-4</c:v>
                </c:pt>
                <c:pt idx="223">
                  <c:v>-2.9937744140625002E-4</c:v>
                </c:pt>
                <c:pt idx="224">
                  <c:v>9.4303894042968763E-3</c:v>
                </c:pt>
                <c:pt idx="225">
                  <c:v>-6.4366149902343756E-3</c:v>
                </c:pt>
                <c:pt idx="226">
                  <c:v>-5.9875488281250003E-4</c:v>
                </c:pt>
                <c:pt idx="227">
                  <c:v>4.3409729003906251E-3</c:v>
                </c:pt>
                <c:pt idx="228">
                  <c:v>1.0029144287109375E-2</c:v>
                </c:pt>
                <c:pt idx="229">
                  <c:v>7.0353698730468758E-3</c:v>
                </c:pt>
                <c:pt idx="230">
                  <c:v>5.2391052246093753E-3</c:v>
                </c:pt>
                <c:pt idx="231">
                  <c:v>1.9309844970703125E-2</c:v>
                </c:pt>
                <c:pt idx="232">
                  <c:v>5.9875488281250003E-4</c:v>
                </c:pt>
                <c:pt idx="233">
                  <c:v>2.6943969726562502E-3</c:v>
                </c:pt>
                <c:pt idx="234">
                  <c:v>2.3501129150390626E-2</c:v>
                </c:pt>
                <c:pt idx="235">
                  <c:v>-1.1975097656250001E-3</c:v>
                </c:pt>
                <c:pt idx="236">
                  <c:v>5.8378601074218755E-3</c:v>
                </c:pt>
                <c:pt idx="237">
                  <c:v>4.0415954589843751E-3</c:v>
                </c:pt>
                <c:pt idx="238">
                  <c:v>3.592529296875E-3</c:v>
                </c:pt>
                <c:pt idx="239">
                  <c:v>1.6465759277343752E-2</c:v>
                </c:pt>
                <c:pt idx="240">
                  <c:v>2.3950195312500001E-3</c:v>
                </c:pt>
                <c:pt idx="241">
                  <c:v>8.6819458007812503E-3</c:v>
                </c:pt>
                <c:pt idx="242">
                  <c:v>7.334747314453125E-3</c:v>
                </c:pt>
                <c:pt idx="243">
                  <c:v>1.4070739746093752E-2</c:v>
                </c:pt>
                <c:pt idx="244">
                  <c:v>-2.8440856933593752E-3</c:v>
                </c:pt>
                <c:pt idx="245">
                  <c:v>1.43701171875E-2</c:v>
                </c:pt>
                <c:pt idx="246">
                  <c:v>3.592529296875E-3</c:v>
                </c:pt>
                <c:pt idx="247">
                  <c:v>-1.945953369140625E-3</c:v>
                </c:pt>
                <c:pt idx="248">
                  <c:v>9.4303894042968763E-3</c:v>
                </c:pt>
                <c:pt idx="249">
                  <c:v>7.334747314453125E-3</c:v>
                </c:pt>
                <c:pt idx="250">
                  <c:v>1.945953369140625E-3</c:v>
                </c:pt>
                <c:pt idx="251">
                  <c:v>5.8378601074218755E-3</c:v>
                </c:pt>
                <c:pt idx="252">
                  <c:v>1.0777587890625001E-2</c:v>
                </c:pt>
                <c:pt idx="253">
                  <c:v>1.0927276611328125E-2</c:v>
                </c:pt>
                <c:pt idx="254">
                  <c:v>9.7297668457031247E-3</c:v>
                </c:pt>
                <c:pt idx="255">
                  <c:v>6.5863037109375007E-3</c:v>
                </c:pt>
                <c:pt idx="256">
                  <c:v>1.0029144287109375E-2</c:v>
                </c:pt>
                <c:pt idx="257">
                  <c:v>5.9875488281250005E-3</c:v>
                </c:pt>
                <c:pt idx="258">
                  <c:v>1.047821044921875E-3</c:v>
                </c:pt>
                <c:pt idx="259">
                  <c:v>6.5863037109375007E-3</c:v>
                </c:pt>
                <c:pt idx="260">
                  <c:v>1.0029144287109375E-2</c:v>
                </c:pt>
                <c:pt idx="261">
                  <c:v>5.2391052246093753E-3</c:v>
                </c:pt>
                <c:pt idx="262">
                  <c:v>6.7359924316406257E-3</c:v>
                </c:pt>
                <c:pt idx="263">
                  <c:v>3.2931518554687503E-3</c:v>
                </c:pt>
                <c:pt idx="264">
                  <c:v>9.7297668457031247E-3</c:v>
                </c:pt>
                <c:pt idx="265">
                  <c:v>1.8411712646484377E-2</c:v>
                </c:pt>
                <c:pt idx="266">
                  <c:v>2.9937744140625003E-3</c:v>
                </c:pt>
                <c:pt idx="267">
                  <c:v>2.8440856933593752E-3</c:v>
                </c:pt>
                <c:pt idx="268">
                  <c:v>1.3471984863281251E-3</c:v>
                </c:pt>
                <c:pt idx="269">
                  <c:v>7.334747314453125E-3</c:v>
                </c:pt>
                <c:pt idx="270">
                  <c:v>-2.8440856933593752E-3</c:v>
                </c:pt>
                <c:pt idx="271">
                  <c:v>7.1850585937499999E-3</c:v>
                </c:pt>
                <c:pt idx="272">
                  <c:v>4.3409729003906251E-3</c:v>
                </c:pt>
                <c:pt idx="273">
                  <c:v>5.2391052246093753E-3</c:v>
                </c:pt>
                <c:pt idx="274">
                  <c:v>-1.4968872070312501E-4</c:v>
                </c:pt>
                <c:pt idx="275">
                  <c:v>4.1912841796875001E-3</c:v>
                </c:pt>
                <c:pt idx="276">
                  <c:v>1.2124786376953125E-2</c:v>
                </c:pt>
                <c:pt idx="277">
                  <c:v>2.6943969726562502E-3</c:v>
                </c:pt>
                <c:pt idx="278">
                  <c:v>-2.9937744140625003E-3</c:v>
                </c:pt>
                <c:pt idx="279">
                  <c:v>8.9813232421874999E-4</c:v>
                </c:pt>
                <c:pt idx="280">
                  <c:v>8.0831909179687501E-3</c:v>
                </c:pt>
                <c:pt idx="281">
                  <c:v>1.1975097656250001E-3</c:v>
                </c:pt>
                <c:pt idx="282">
                  <c:v>4.7900390625000002E-3</c:v>
                </c:pt>
                <c:pt idx="283">
                  <c:v>8.8316345214843762E-3</c:v>
                </c:pt>
                <c:pt idx="284">
                  <c:v>3.4428405761718754E-3</c:v>
                </c:pt>
                <c:pt idx="285">
                  <c:v>3.592529296875E-3</c:v>
                </c:pt>
                <c:pt idx="286">
                  <c:v>1.3621673583984376E-2</c:v>
                </c:pt>
                <c:pt idx="287">
                  <c:v>4.1912841796875001E-3</c:v>
                </c:pt>
                <c:pt idx="288">
                  <c:v>1.1975097656250001E-3</c:v>
                </c:pt>
                <c:pt idx="289">
                  <c:v>8.232879638671876E-3</c:v>
                </c:pt>
                <c:pt idx="290">
                  <c:v>4.9397277832031253E-3</c:v>
                </c:pt>
                <c:pt idx="291">
                  <c:v>9.1310119628906262E-3</c:v>
                </c:pt>
                <c:pt idx="292">
                  <c:v>1.3172607421875001E-2</c:v>
                </c:pt>
                <c:pt idx="293">
                  <c:v>6.1372375488281256E-3</c:v>
                </c:pt>
                <c:pt idx="294">
                  <c:v>7.48443603515625E-3</c:v>
                </c:pt>
                <c:pt idx="295">
                  <c:v>-8.9813232421874999E-4</c:v>
                </c:pt>
                <c:pt idx="296">
                  <c:v>5.5384826660156254E-3</c:v>
                </c:pt>
                <c:pt idx="297">
                  <c:v>8.6819458007812503E-3</c:v>
                </c:pt>
                <c:pt idx="298">
                  <c:v>5.9875488281250005E-3</c:v>
                </c:pt>
                <c:pt idx="299">
                  <c:v>1.4968872070312501E-3</c:v>
                </c:pt>
                <c:pt idx="300">
                  <c:v>4.1912841796875001E-3</c:v>
                </c:pt>
                <c:pt idx="301">
                  <c:v>1.0178833007812501E-2</c:v>
                </c:pt>
                <c:pt idx="302">
                  <c:v>1.2124786376953125E-2</c:v>
                </c:pt>
                <c:pt idx="303">
                  <c:v>8.8316345214843762E-3</c:v>
                </c:pt>
                <c:pt idx="304">
                  <c:v>7.1850585937499999E-3</c:v>
                </c:pt>
                <c:pt idx="305">
                  <c:v>7.933502197265626E-3</c:v>
                </c:pt>
                <c:pt idx="306">
                  <c:v>7.0353698730468758E-3</c:v>
                </c:pt>
                <c:pt idx="307">
                  <c:v>-3.592529296875E-3</c:v>
                </c:pt>
                <c:pt idx="308">
                  <c:v>-2.2453308105468751E-3</c:v>
                </c:pt>
                <c:pt idx="309">
                  <c:v>4.7900390625000002E-3</c:v>
                </c:pt>
                <c:pt idx="310">
                  <c:v>1.1376342773437501E-2</c:v>
                </c:pt>
                <c:pt idx="311">
                  <c:v>3.4428405761718754E-3</c:v>
                </c:pt>
                <c:pt idx="312">
                  <c:v>9.1310119628906262E-3</c:v>
                </c:pt>
                <c:pt idx="313">
                  <c:v>-4.7900390625000002E-3</c:v>
                </c:pt>
                <c:pt idx="314">
                  <c:v>1.3771362304687501E-2</c:v>
                </c:pt>
                <c:pt idx="315">
                  <c:v>1.0927276611328125E-2</c:v>
                </c:pt>
                <c:pt idx="316">
                  <c:v>4.1912841796875001E-3</c:v>
                </c:pt>
                <c:pt idx="317">
                  <c:v>5.5384826660156254E-3</c:v>
                </c:pt>
                <c:pt idx="318">
                  <c:v>8.3825683593750002E-3</c:v>
                </c:pt>
                <c:pt idx="319">
                  <c:v>7.0353698730468758E-3</c:v>
                </c:pt>
                <c:pt idx="320">
                  <c:v>3.592529296875E-3</c:v>
                </c:pt>
                <c:pt idx="321">
                  <c:v>6.7359924316406257E-3</c:v>
                </c:pt>
                <c:pt idx="322">
                  <c:v>1.2274475097656251E-2</c:v>
                </c:pt>
                <c:pt idx="323">
                  <c:v>5.8378601074218755E-3</c:v>
                </c:pt>
                <c:pt idx="324">
                  <c:v>-5.3887939453125004E-3</c:v>
                </c:pt>
                <c:pt idx="325">
                  <c:v>7.48443603515625E-3</c:v>
                </c:pt>
                <c:pt idx="326">
                  <c:v>6.8856811523437507E-3</c:v>
                </c:pt>
                <c:pt idx="327">
                  <c:v>3.742218017578125E-3</c:v>
                </c:pt>
                <c:pt idx="328">
                  <c:v>2.2453308105468751E-3</c:v>
                </c:pt>
                <c:pt idx="329">
                  <c:v>7.1850585937499999E-3</c:v>
                </c:pt>
                <c:pt idx="330">
                  <c:v>-2.6943969726562502E-3</c:v>
                </c:pt>
                <c:pt idx="331">
                  <c:v>8.6819458007812503E-3</c:v>
                </c:pt>
                <c:pt idx="332">
                  <c:v>5.9875488281250005E-3</c:v>
                </c:pt>
                <c:pt idx="333">
                  <c:v>2.9937744140625002E-4</c:v>
                </c:pt>
                <c:pt idx="334">
                  <c:v>-2.9937744140625003E-3</c:v>
                </c:pt>
                <c:pt idx="335">
                  <c:v>2.2153930664062502E-2</c:v>
                </c:pt>
                <c:pt idx="336">
                  <c:v>7.48443603515625E-3</c:v>
                </c:pt>
                <c:pt idx="337">
                  <c:v>1.2723541259765625E-2</c:v>
                </c:pt>
                <c:pt idx="338">
                  <c:v>5.3887939453125004E-3</c:v>
                </c:pt>
                <c:pt idx="339">
                  <c:v>-7.334747314453125E-3</c:v>
                </c:pt>
                <c:pt idx="340">
                  <c:v>2.424957275390625E-2</c:v>
                </c:pt>
                <c:pt idx="341">
                  <c:v>5.5384826660156254E-3</c:v>
                </c:pt>
                <c:pt idx="342">
                  <c:v>1.1376342773437501E-2</c:v>
                </c:pt>
                <c:pt idx="343">
                  <c:v>1.1975097656250001E-3</c:v>
                </c:pt>
                <c:pt idx="344">
                  <c:v>4.1912841796875001E-3</c:v>
                </c:pt>
                <c:pt idx="345">
                  <c:v>4.3409729003906251E-3</c:v>
                </c:pt>
                <c:pt idx="346">
                  <c:v>7.0353698730468758E-3</c:v>
                </c:pt>
                <c:pt idx="347">
                  <c:v>2.0357666015625001E-2</c:v>
                </c:pt>
                <c:pt idx="348">
                  <c:v>6.8856811523437507E-3</c:v>
                </c:pt>
                <c:pt idx="349">
                  <c:v>1.2873229980468751E-2</c:v>
                </c:pt>
                <c:pt idx="350">
                  <c:v>3.2931518554687503E-3</c:v>
                </c:pt>
                <c:pt idx="351">
                  <c:v>7.48443603515625E-3</c:v>
                </c:pt>
                <c:pt idx="352">
                  <c:v>2.8590545654296876E-2</c:v>
                </c:pt>
                <c:pt idx="353">
                  <c:v>4.49066162109375E-4</c:v>
                </c:pt>
                <c:pt idx="354">
                  <c:v>7.1850585937499999E-3</c:v>
                </c:pt>
                <c:pt idx="355">
                  <c:v>1.1675720214843751E-2</c:v>
                </c:pt>
                <c:pt idx="356">
                  <c:v>-1.3471984863281251E-3</c:v>
                </c:pt>
                <c:pt idx="357">
                  <c:v>5.5384826660156254E-3</c:v>
                </c:pt>
                <c:pt idx="358">
                  <c:v>6.4366149902343756E-3</c:v>
                </c:pt>
                <c:pt idx="359">
                  <c:v>2.8141479492187503E-2</c:v>
                </c:pt>
                <c:pt idx="360">
                  <c:v>2.9937744140625002E-4</c:v>
                </c:pt>
                <c:pt idx="361">
                  <c:v>8.9813232421874999E-4</c:v>
                </c:pt>
                <c:pt idx="362">
                  <c:v>3.592529296875E-3</c:v>
                </c:pt>
                <c:pt idx="363">
                  <c:v>5.5384826660156254E-3</c:v>
                </c:pt>
                <c:pt idx="364">
                  <c:v>6.7359924316406257E-3</c:v>
                </c:pt>
                <c:pt idx="365">
                  <c:v>6.7359924316406257E-3</c:v>
                </c:pt>
                <c:pt idx="366">
                  <c:v>1.1675720214843751E-2</c:v>
                </c:pt>
                <c:pt idx="367">
                  <c:v>0</c:v>
                </c:pt>
                <c:pt idx="368">
                  <c:v>3.4428405761718754E-3</c:v>
                </c:pt>
                <c:pt idx="369">
                  <c:v>6.4366149902343756E-3</c:v>
                </c:pt>
                <c:pt idx="370">
                  <c:v>4.0415954589843751E-3</c:v>
                </c:pt>
                <c:pt idx="371">
                  <c:v>-1.3471984863281251E-3</c:v>
                </c:pt>
                <c:pt idx="372">
                  <c:v>1.2723541259765625E-2</c:v>
                </c:pt>
                <c:pt idx="373">
                  <c:v>-1.4968872070312501E-3</c:v>
                </c:pt>
                <c:pt idx="374">
                  <c:v>5.6881713867187505E-3</c:v>
                </c:pt>
                <c:pt idx="375">
                  <c:v>9.5800781250000005E-3</c:v>
                </c:pt>
                <c:pt idx="376">
                  <c:v>-4.4906616210937502E-3</c:v>
                </c:pt>
                <c:pt idx="377">
                  <c:v>1.1975097656250001E-3</c:v>
                </c:pt>
                <c:pt idx="378">
                  <c:v>2.9937744140625003E-3</c:v>
                </c:pt>
                <c:pt idx="379">
                  <c:v>8.5322570800781261E-3</c:v>
                </c:pt>
                <c:pt idx="380">
                  <c:v>9.4303894042968763E-3</c:v>
                </c:pt>
                <c:pt idx="381">
                  <c:v>5.5384826660156254E-3</c:v>
                </c:pt>
                <c:pt idx="382">
                  <c:v>5.0894165039062503E-3</c:v>
                </c:pt>
                <c:pt idx="383">
                  <c:v>5.6881713867187505E-3</c:v>
                </c:pt>
                <c:pt idx="384">
                  <c:v>1.2873229980468751E-2</c:v>
                </c:pt>
                <c:pt idx="385">
                  <c:v>-8.232879638671876E-3</c:v>
                </c:pt>
                <c:pt idx="386">
                  <c:v>1.466949462890625E-2</c:v>
                </c:pt>
                <c:pt idx="387">
                  <c:v>8.3825683593750002E-3</c:v>
                </c:pt>
                <c:pt idx="388">
                  <c:v>4.1912841796875001E-3</c:v>
                </c:pt>
                <c:pt idx="389">
                  <c:v>8.232879638671876E-3</c:v>
                </c:pt>
                <c:pt idx="390">
                  <c:v>3.4428405761718754E-3</c:v>
                </c:pt>
                <c:pt idx="391">
                  <c:v>1.6465759277343752E-3</c:v>
                </c:pt>
                <c:pt idx="392">
                  <c:v>1.1526031494140625E-2</c:v>
                </c:pt>
                <c:pt idx="393">
                  <c:v>6.5863037109375007E-3</c:v>
                </c:pt>
                <c:pt idx="394">
                  <c:v>-2.8440856933593752E-3</c:v>
                </c:pt>
                <c:pt idx="395">
                  <c:v>7.4844360351562507E-4</c:v>
                </c:pt>
                <c:pt idx="396">
                  <c:v>1.0178833007812501E-2</c:v>
                </c:pt>
                <c:pt idx="397">
                  <c:v>9.8794555664062506E-3</c:v>
                </c:pt>
                <c:pt idx="398">
                  <c:v>1.0627899169921875E-2</c:v>
                </c:pt>
                <c:pt idx="399">
                  <c:v>1.3471984863281251E-3</c:v>
                </c:pt>
                <c:pt idx="400">
                  <c:v>-1.6465759277343752E-3</c:v>
                </c:pt>
                <c:pt idx="401">
                  <c:v>-2.5447082519531252E-3</c:v>
                </c:pt>
                <c:pt idx="402">
                  <c:v>7.0353698730468758E-3</c:v>
                </c:pt>
                <c:pt idx="403">
                  <c:v>5.0894165039062503E-3</c:v>
                </c:pt>
                <c:pt idx="404">
                  <c:v>9.7297668457031247E-3</c:v>
                </c:pt>
                <c:pt idx="405">
                  <c:v>1.0328521728515625E-2</c:v>
                </c:pt>
                <c:pt idx="406">
                  <c:v>1.047821044921875E-3</c:v>
                </c:pt>
                <c:pt idx="407">
                  <c:v>-3.1434631347656253E-3</c:v>
                </c:pt>
                <c:pt idx="408">
                  <c:v>1.6465759277343752E-3</c:v>
                </c:pt>
                <c:pt idx="409">
                  <c:v>-8.9813232421874999E-4</c:v>
                </c:pt>
                <c:pt idx="410">
                  <c:v>3.4428405761718754E-3</c:v>
                </c:pt>
                <c:pt idx="411">
                  <c:v>3.89190673828125E-3</c:v>
                </c:pt>
                <c:pt idx="412">
                  <c:v>4.6403503417968752E-3</c:v>
                </c:pt>
                <c:pt idx="413">
                  <c:v>9.8794555664062506E-3</c:v>
                </c:pt>
                <c:pt idx="414">
                  <c:v>6.2869262695312506E-3</c:v>
                </c:pt>
                <c:pt idx="415">
                  <c:v>5.9875488281250003E-4</c:v>
                </c:pt>
                <c:pt idx="416">
                  <c:v>-3.592529296875E-3</c:v>
                </c:pt>
                <c:pt idx="417">
                  <c:v>1.945953369140625E-3</c:v>
                </c:pt>
                <c:pt idx="418">
                  <c:v>3.2931518554687503E-3</c:v>
                </c:pt>
                <c:pt idx="419">
                  <c:v>1.0029144287109375E-2</c:v>
                </c:pt>
                <c:pt idx="420">
                  <c:v>1.1376342773437501E-2</c:v>
                </c:pt>
                <c:pt idx="421">
                  <c:v>1.0178833007812501E-2</c:v>
                </c:pt>
                <c:pt idx="422">
                  <c:v>4.1912841796875001E-3</c:v>
                </c:pt>
                <c:pt idx="423">
                  <c:v>4.1912841796875001E-3</c:v>
                </c:pt>
                <c:pt idx="424">
                  <c:v>1.4819183349609376E-2</c:v>
                </c:pt>
                <c:pt idx="425">
                  <c:v>5.2391052246093753E-3</c:v>
                </c:pt>
                <c:pt idx="426">
                  <c:v>3.742218017578125E-3</c:v>
                </c:pt>
                <c:pt idx="427">
                  <c:v>4.3409729003906251E-3</c:v>
                </c:pt>
                <c:pt idx="428">
                  <c:v>1.1975097656250001E-3</c:v>
                </c:pt>
                <c:pt idx="429">
                  <c:v>1.2124786376953125E-2</c:v>
                </c:pt>
                <c:pt idx="430">
                  <c:v>4.1912841796875001E-3</c:v>
                </c:pt>
                <c:pt idx="431">
                  <c:v>9.5800781250000005E-3</c:v>
                </c:pt>
                <c:pt idx="432">
                  <c:v>8.5322570800781261E-3</c:v>
                </c:pt>
                <c:pt idx="433">
                  <c:v>8.9813232421874999E-4</c:v>
                </c:pt>
                <c:pt idx="434">
                  <c:v>4.49066162109375E-4</c:v>
                </c:pt>
                <c:pt idx="435">
                  <c:v>1.6465759277343752E-3</c:v>
                </c:pt>
                <c:pt idx="436">
                  <c:v>6.2869262695312506E-3</c:v>
                </c:pt>
                <c:pt idx="437">
                  <c:v>1.8711090087890625E-2</c:v>
                </c:pt>
                <c:pt idx="438">
                  <c:v>2.5447082519531252E-3</c:v>
                </c:pt>
                <c:pt idx="439">
                  <c:v>3.592529296875E-3</c:v>
                </c:pt>
                <c:pt idx="440">
                  <c:v>1.1675720214843751E-2</c:v>
                </c:pt>
                <c:pt idx="441">
                  <c:v>7.933502197265626E-3</c:v>
                </c:pt>
                <c:pt idx="442">
                  <c:v>5.8378601074218755E-3</c:v>
                </c:pt>
                <c:pt idx="443">
                  <c:v>4.0415954589843751E-3</c:v>
                </c:pt>
                <c:pt idx="444">
                  <c:v>4.3409729003906251E-3</c:v>
                </c:pt>
                <c:pt idx="445">
                  <c:v>6.5863037109375007E-3</c:v>
                </c:pt>
                <c:pt idx="446">
                  <c:v>2.0956420898437501E-3</c:v>
                </c:pt>
                <c:pt idx="447">
                  <c:v>7.48443603515625E-3</c:v>
                </c:pt>
                <c:pt idx="448">
                  <c:v>9.2807006835937504E-3</c:v>
                </c:pt>
                <c:pt idx="449">
                  <c:v>1.4819183349609376E-2</c:v>
                </c:pt>
                <c:pt idx="450">
                  <c:v>5.8378601074218755E-3</c:v>
                </c:pt>
                <c:pt idx="451">
                  <c:v>0</c:v>
                </c:pt>
                <c:pt idx="452">
                  <c:v>-1.3471984863281251E-3</c:v>
                </c:pt>
                <c:pt idx="453">
                  <c:v>5.8378601074218755E-3</c:v>
                </c:pt>
                <c:pt idx="454">
                  <c:v>1.7962646484375E-3</c:v>
                </c:pt>
                <c:pt idx="455">
                  <c:v>5.5384826660156254E-3</c:v>
                </c:pt>
                <c:pt idx="456">
                  <c:v>1.0478210449218751E-2</c:v>
                </c:pt>
                <c:pt idx="457">
                  <c:v>1.4519805908203126E-2</c:v>
                </c:pt>
                <c:pt idx="458">
                  <c:v>0</c:v>
                </c:pt>
                <c:pt idx="459">
                  <c:v>1.3921051025390626E-2</c:v>
                </c:pt>
                <c:pt idx="460">
                  <c:v>1.047821044921875E-3</c:v>
                </c:pt>
                <c:pt idx="461">
                  <c:v>5.3887939453125004E-3</c:v>
                </c:pt>
                <c:pt idx="462">
                  <c:v>5.2391052246093753E-3</c:v>
                </c:pt>
                <c:pt idx="463">
                  <c:v>1.1226654052734375E-2</c:v>
                </c:pt>
                <c:pt idx="464">
                  <c:v>8.0831909179687501E-3</c:v>
                </c:pt>
                <c:pt idx="465">
                  <c:v>8.6819458007812503E-3</c:v>
                </c:pt>
                <c:pt idx="466">
                  <c:v>4.49066162109375E-4</c:v>
                </c:pt>
                <c:pt idx="467">
                  <c:v>4.49066162109375E-4</c:v>
                </c:pt>
                <c:pt idx="468">
                  <c:v>1.3771362304687501E-2</c:v>
                </c:pt>
                <c:pt idx="469">
                  <c:v>1.0328521728515625E-2</c:v>
                </c:pt>
                <c:pt idx="470">
                  <c:v>1.5567626953125E-2</c:v>
                </c:pt>
                <c:pt idx="471">
                  <c:v>5.3887939453125004E-3</c:v>
                </c:pt>
                <c:pt idx="472">
                  <c:v>2.3950195312500001E-3</c:v>
                </c:pt>
                <c:pt idx="473">
                  <c:v>8.8316345214843762E-3</c:v>
                </c:pt>
                <c:pt idx="474">
                  <c:v>1.1675720214843751E-2</c:v>
                </c:pt>
                <c:pt idx="475">
                  <c:v>5.5384826660156254E-3</c:v>
                </c:pt>
                <c:pt idx="476">
                  <c:v>8.232879638671876E-3</c:v>
                </c:pt>
                <c:pt idx="477">
                  <c:v>2.9937744140625002E-4</c:v>
                </c:pt>
                <c:pt idx="478">
                  <c:v>1.3471984863281251E-3</c:v>
                </c:pt>
                <c:pt idx="479">
                  <c:v>7.0353698730468758E-3</c:v>
                </c:pt>
                <c:pt idx="480">
                  <c:v>-1.3471984863281251E-3</c:v>
                </c:pt>
                <c:pt idx="481">
                  <c:v>9.5800781250000005E-3</c:v>
                </c:pt>
                <c:pt idx="482">
                  <c:v>5.6881713867187505E-3</c:v>
                </c:pt>
                <c:pt idx="483">
                  <c:v>6.2869262695312506E-3</c:v>
                </c:pt>
                <c:pt idx="484">
                  <c:v>4.4906616210937502E-3</c:v>
                </c:pt>
                <c:pt idx="485">
                  <c:v>5.9875488281250003E-4</c:v>
                </c:pt>
                <c:pt idx="486">
                  <c:v>1.0627899169921875E-2</c:v>
                </c:pt>
                <c:pt idx="487">
                  <c:v>-5.6881713867187505E-3</c:v>
                </c:pt>
                <c:pt idx="488">
                  <c:v>5.6881713867187505E-3</c:v>
                </c:pt>
                <c:pt idx="489">
                  <c:v>1.0178833007812501E-2</c:v>
                </c:pt>
                <c:pt idx="490">
                  <c:v>1.047821044921875E-3</c:v>
                </c:pt>
                <c:pt idx="491">
                  <c:v>1.1675720214843751E-2</c:v>
                </c:pt>
                <c:pt idx="492">
                  <c:v>9.7297668457031247E-3</c:v>
                </c:pt>
                <c:pt idx="493">
                  <c:v>1.2274475097656251E-2</c:v>
                </c:pt>
                <c:pt idx="494">
                  <c:v>3.2931518554687503E-3</c:v>
                </c:pt>
                <c:pt idx="495">
                  <c:v>4.3409729003906251E-3</c:v>
                </c:pt>
                <c:pt idx="496">
                  <c:v>1.3621673583984376E-2</c:v>
                </c:pt>
                <c:pt idx="497">
                  <c:v>9.5800781250000005E-3</c:v>
                </c:pt>
                <c:pt idx="498">
                  <c:v>7.48443603515625E-3</c:v>
                </c:pt>
                <c:pt idx="499">
                  <c:v>9.1310119628906262E-3</c:v>
                </c:pt>
                <c:pt idx="500">
                  <c:v>7.0353698730468758E-3</c:v>
                </c:pt>
                <c:pt idx="501">
                  <c:v>1.4968872070312501E-3</c:v>
                </c:pt>
                <c:pt idx="502">
                  <c:v>2.0207977294921877E-2</c:v>
                </c:pt>
                <c:pt idx="503">
                  <c:v>8.9813232421874999E-4</c:v>
                </c:pt>
                <c:pt idx="504">
                  <c:v>3.1434631347656253E-3</c:v>
                </c:pt>
                <c:pt idx="505">
                  <c:v>1.0627899169921875E-2</c:v>
                </c:pt>
                <c:pt idx="506">
                  <c:v>-2.8440856933593752E-3</c:v>
                </c:pt>
                <c:pt idx="507">
                  <c:v>9.8794555664062506E-3</c:v>
                </c:pt>
                <c:pt idx="508">
                  <c:v>1.2424163818359375E-2</c:v>
                </c:pt>
                <c:pt idx="509">
                  <c:v>5.5384826660156254E-3</c:v>
                </c:pt>
                <c:pt idx="510">
                  <c:v>9.5800781250000005E-3</c:v>
                </c:pt>
                <c:pt idx="511">
                  <c:v>2.0956420898437501E-3</c:v>
                </c:pt>
                <c:pt idx="512">
                  <c:v>5.6881713867187505E-3</c:v>
                </c:pt>
                <c:pt idx="513">
                  <c:v>-1.6465759277343752E-3</c:v>
                </c:pt>
                <c:pt idx="514">
                  <c:v>2.4998016357421875E-2</c:v>
                </c:pt>
                <c:pt idx="515">
                  <c:v>6.8856811523437507E-3</c:v>
                </c:pt>
                <c:pt idx="516">
                  <c:v>2.0956420898437501E-3</c:v>
                </c:pt>
                <c:pt idx="517">
                  <c:v>6.2869262695312506E-3</c:v>
                </c:pt>
                <c:pt idx="518">
                  <c:v>-4.4906616210937502E-3</c:v>
                </c:pt>
                <c:pt idx="519">
                  <c:v>8.9813232421874999E-4</c:v>
                </c:pt>
                <c:pt idx="520">
                  <c:v>6.5863037109375007E-3</c:v>
                </c:pt>
                <c:pt idx="521">
                  <c:v>6.1372375488281256E-3</c:v>
                </c:pt>
                <c:pt idx="522">
                  <c:v>9.2807006835937504E-3</c:v>
                </c:pt>
                <c:pt idx="523">
                  <c:v>9.8794555664062506E-3</c:v>
                </c:pt>
                <c:pt idx="524">
                  <c:v>1.1076965332031251E-2</c:v>
                </c:pt>
                <c:pt idx="525">
                  <c:v>7.7838134765625001E-3</c:v>
                </c:pt>
                <c:pt idx="526">
                  <c:v>4.3409729003906251E-3</c:v>
                </c:pt>
                <c:pt idx="527">
                  <c:v>3.592529296875E-3</c:v>
                </c:pt>
                <c:pt idx="528">
                  <c:v>1.4220428466796876E-2</c:v>
                </c:pt>
                <c:pt idx="529">
                  <c:v>8.5322570800781261E-3</c:v>
                </c:pt>
                <c:pt idx="530">
                  <c:v>8.5322570800781261E-3</c:v>
                </c:pt>
                <c:pt idx="531">
                  <c:v>1.4968872070312501E-3</c:v>
                </c:pt>
                <c:pt idx="532">
                  <c:v>1.7513580322265625E-2</c:v>
                </c:pt>
                <c:pt idx="533">
                  <c:v>9.5800781250000005E-3</c:v>
                </c:pt>
                <c:pt idx="534">
                  <c:v>9.5800781250000005E-3</c:v>
                </c:pt>
                <c:pt idx="535">
                  <c:v>1.0777587890625001E-2</c:v>
                </c:pt>
                <c:pt idx="536">
                  <c:v>3.1434631347656253E-3</c:v>
                </c:pt>
                <c:pt idx="537">
                  <c:v>-1.945953369140625E-3</c:v>
                </c:pt>
                <c:pt idx="538">
                  <c:v>1.4070739746093752E-2</c:v>
                </c:pt>
                <c:pt idx="539">
                  <c:v>1.0029144287109375E-2</c:v>
                </c:pt>
                <c:pt idx="540">
                  <c:v>1.0178833007812501E-2</c:v>
                </c:pt>
                <c:pt idx="541">
                  <c:v>-2.2453308105468751E-3</c:v>
                </c:pt>
                <c:pt idx="542">
                  <c:v>1.6465759277343752E-3</c:v>
                </c:pt>
                <c:pt idx="543">
                  <c:v>4.9397277832031253E-3</c:v>
                </c:pt>
                <c:pt idx="544">
                  <c:v>3.742218017578125E-3</c:v>
                </c:pt>
                <c:pt idx="545">
                  <c:v>-2.5447082519531252E-3</c:v>
                </c:pt>
                <c:pt idx="546">
                  <c:v>3.592529296875E-3</c:v>
                </c:pt>
                <c:pt idx="547">
                  <c:v>3.592529296875E-3</c:v>
                </c:pt>
                <c:pt idx="548">
                  <c:v>5.8378601074218755E-3</c:v>
                </c:pt>
                <c:pt idx="549">
                  <c:v>4.6403503417968752E-3</c:v>
                </c:pt>
                <c:pt idx="550">
                  <c:v>-3.2931518554687503E-3</c:v>
                </c:pt>
                <c:pt idx="551">
                  <c:v>5.8378601074218755E-3</c:v>
                </c:pt>
                <c:pt idx="552">
                  <c:v>2.2453308105468751E-3</c:v>
                </c:pt>
                <c:pt idx="553">
                  <c:v>1.5118560791015626E-2</c:v>
                </c:pt>
                <c:pt idx="554">
                  <c:v>1.4070739746093752E-2</c:v>
                </c:pt>
                <c:pt idx="555">
                  <c:v>1.61663818359375E-2</c:v>
                </c:pt>
                <c:pt idx="556">
                  <c:v>8.5322570800781261E-3</c:v>
                </c:pt>
                <c:pt idx="557">
                  <c:v>-1.7962646484375E-3</c:v>
                </c:pt>
                <c:pt idx="558">
                  <c:v>9.4303894042968763E-3</c:v>
                </c:pt>
                <c:pt idx="559">
                  <c:v>6.5863037109375007E-3</c:v>
                </c:pt>
                <c:pt idx="560">
                  <c:v>5.3887939453125004E-3</c:v>
                </c:pt>
                <c:pt idx="561">
                  <c:v>6.1372375488281256E-3</c:v>
                </c:pt>
                <c:pt idx="562">
                  <c:v>5.0894165039062503E-3</c:v>
                </c:pt>
                <c:pt idx="563">
                  <c:v>9.5800781250000005E-3</c:v>
                </c:pt>
                <c:pt idx="564">
                  <c:v>2.6943969726562502E-3</c:v>
                </c:pt>
                <c:pt idx="565">
                  <c:v>-1.0029144287109375E-2</c:v>
                </c:pt>
                <c:pt idx="566">
                  <c:v>2.3351440429687502E-2</c:v>
                </c:pt>
                <c:pt idx="567">
                  <c:v>-4.6403503417968752E-3</c:v>
                </c:pt>
                <c:pt idx="568">
                  <c:v>4.7900390625000002E-3</c:v>
                </c:pt>
                <c:pt idx="569">
                  <c:v>2.2902374267578126E-2</c:v>
                </c:pt>
                <c:pt idx="570">
                  <c:v>1.8112335205078125E-2</c:v>
                </c:pt>
                <c:pt idx="571">
                  <c:v>5.5384826660156254E-3</c:v>
                </c:pt>
                <c:pt idx="572">
                  <c:v>1.3921051025390626E-2</c:v>
                </c:pt>
                <c:pt idx="573">
                  <c:v>9.7297668457031247E-3</c:v>
                </c:pt>
                <c:pt idx="574">
                  <c:v>-6.1372375488281256E-3</c:v>
                </c:pt>
                <c:pt idx="575">
                  <c:v>1.1975097656250001E-3</c:v>
                </c:pt>
                <c:pt idx="576">
                  <c:v>5.3887939453125004E-3</c:v>
                </c:pt>
                <c:pt idx="577">
                  <c:v>1.0029144287109375E-2</c:v>
                </c:pt>
                <c:pt idx="578">
                  <c:v>6.2869262695312506E-3</c:v>
                </c:pt>
                <c:pt idx="579">
                  <c:v>1.3172607421875001E-2</c:v>
                </c:pt>
                <c:pt idx="580">
                  <c:v>7.0353698730468758E-3</c:v>
                </c:pt>
                <c:pt idx="581">
                  <c:v>7.334747314453125E-3</c:v>
                </c:pt>
                <c:pt idx="582">
                  <c:v>1.0777587890625001E-2</c:v>
                </c:pt>
                <c:pt idx="583">
                  <c:v>5.0894165039062503E-3</c:v>
                </c:pt>
                <c:pt idx="584">
                  <c:v>1.3621673583984376E-2</c:v>
                </c:pt>
                <c:pt idx="585">
                  <c:v>3.742218017578125E-3</c:v>
                </c:pt>
                <c:pt idx="586">
                  <c:v>3.1434631347656253E-3</c:v>
                </c:pt>
                <c:pt idx="587">
                  <c:v>1.49688720703125E-2</c:v>
                </c:pt>
                <c:pt idx="588">
                  <c:v>9.7297668457031247E-3</c:v>
                </c:pt>
                <c:pt idx="589">
                  <c:v>4.7900390625000002E-3</c:v>
                </c:pt>
                <c:pt idx="590">
                  <c:v>8.232879638671876E-3</c:v>
                </c:pt>
                <c:pt idx="591">
                  <c:v>8.6819458007812503E-3</c:v>
                </c:pt>
                <c:pt idx="592">
                  <c:v>9.5800781250000005E-3</c:v>
                </c:pt>
                <c:pt idx="593">
                  <c:v>1.0178833007812501E-2</c:v>
                </c:pt>
                <c:pt idx="594">
                  <c:v>7.634124755859375E-3</c:v>
                </c:pt>
                <c:pt idx="595">
                  <c:v>2.5447082519531252E-3</c:v>
                </c:pt>
                <c:pt idx="596">
                  <c:v>6.7359924316406257E-3</c:v>
                </c:pt>
                <c:pt idx="597">
                  <c:v>9.8794555664062506E-3</c:v>
                </c:pt>
                <c:pt idx="598">
                  <c:v>4.1912841796875001E-3</c:v>
                </c:pt>
                <c:pt idx="599">
                  <c:v>3.742218017578125E-3</c:v>
                </c:pt>
                <c:pt idx="600">
                  <c:v>6.1372375488281256E-3</c:v>
                </c:pt>
                <c:pt idx="601">
                  <c:v>1.1675720214843751E-2</c:v>
                </c:pt>
                <c:pt idx="602">
                  <c:v>7.48443603515625E-3</c:v>
                </c:pt>
                <c:pt idx="603">
                  <c:v>8.5322570800781261E-3</c:v>
                </c:pt>
                <c:pt idx="604">
                  <c:v>4.0415954589843751E-3</c:v>
                </c:pt>
                <c:pt idx="605">
                  <c:v>2.6943969726562502E-3</c:v>
                </c:pt>
                <c:pt idx="606">
                  <c:v>5.8378601074218755E-3</c:v>
                </c:pt>
                <c:pt idx="607">
                  <c:v>4.7900390625000002E-3</c:v>
                </c:pt>
                <c:pt idx="608">
                  <c:v>5.2391052246093753E-3</c:v>
                </c:pt>
                <c:pt idx="609">
                  <c:v>3.89190673828125E-3</c:v>
                </c:pt>
                <c:pt idx="610">
                  <c:v>-4.49066162109375E-4</c:v>
                </c:pt>
                <c:pt idx="611">
                  <c:v>1.6465759277343752E-3</c:v>
                </c:pt>
                <c:pt idx="612">
                  <c:v>1.5118560791015626E-2</c:v>
                </c:pt>
                <c:pt idx="613">
                  <c:v>7.1850585937499999E-3</c:v>
                </c:pt>
                <c:pt idx="614">
                  <c:v>4.1912841796875001E-3</c:v>
                </c:pt>
                <c:pt idx="615">
                  <c:v>1.3771362304687501E-2</c:v>
                </c:pt>
                <c:pt idx="616">
                  <c:v>1.0029144287109375E-2</c:v>
                </c:pt>
                <c:pt idx="617">
                  <c:v>7.4844360351562507E-4</c:v>
                </c:pt>
                <c:pt idx="618">
                  <c:v>6.7359924316406257E-3</c:v>
                </c:pt>
                <c:pt idx="619">
                  <c:v>9.1310119628906262E-3</c:v>
                </c:pt>
                <c:pt idx="620">
                  <c:v>1.6465759277343752E-3</c:v>
                </c:pt>
                <c:pt idx="621">
                  <c:v>2.8440856933593752E-3</c:v>
                </c:pt>
                <c:pt idx="622">
                  <c:v>6.8856811523437507E-3</c:v>
                </c:pt>
                <c:pt idx="623">
                  <c:v>-5.9875488281250003E-4</c:v>
                </c:pt>
                <c:pt idx="624">
                  <c:v>2.065704345703125E-2</c:v>
                </c:pt>
                <c:pt idx="625">
                  <c:v>2.9937744140625002E-4</c:v>
                </c:pt>
                <c:pt idx="626">
                  <c:v>-1.4968872070312501E-4</c:v>
                </c:pt>
                <c:pt idx="627">
                  <c:v>1.3322296142578125E-2</c:v>
                </c:pt>
                <c:pt idx="628">
                  <c:v>1.3471984863281251E-3</c:v>
                </c:pt>
                <c:pt idx="629">
                  <c:v>-1.1975097656250001E-3</c:v>
                </c:pt>
                <c:pt idx="630">
                  <c:v>4.49066162109375E-4</c:v>
                </c:pt>
                <c:pt idx="631">
                  <c:v>8.9813232421874999E-4</c:v>
                </c:pt>
                <c:pt idx="632">
                  <c:v>7.634124755859375E-3</c:v>
                </c:pt>
                <c:pt idx="633">
                  <c:v>5.0894165039062503E-3</c:v>
                </c:pt>
                <c:pt idx="634">
                  <c:v>7.48443603515625E-3</c:v>
                </c:pt>
                <c:pt idx="635">
                  <c:v>5.9875488281250003E-4</c:v>
                </c:pt>
                <c:pt idx="636">
                  <c:v>2.2453308105468751E-3</c:v>
                </c:pt>
                <c:pt idx="637">
                  <c:v>5.8378601074218755E-3</c:v>
                </c:pt>
                <c:pt idx="638">
                  <c:v>2.6943969726562502E-3</c:v>
                </c:pt>
                <c:pt idx="639">
                  <c:v>1.1226654052734375E-2</c:v>
                </c:pt>
                <c:pt idx="640">
                  <c:v>4.0415954589843751E-3</c:v>
                </c:pt>
                <c:pt idx="641">
                  <c:v>3.742218017578125E-3</c:v>
                </c:pt>
                <c:pt idx="642">
                  <c:v>-2.6943969726562502E-3</c:v>
                </c:pt>
                <c:pt idx="643">
                  <c:v>-4.1912841796875001E-3</c:v>
                </c:pt>
                <c:pt idx="644">
                  <c:v>4.49066162109375E-4</c:v>
                </c:pt>
                <c:pt idx="645">
                  <c:v>6.1372375488281256E-3</c:v>
                </c:pt>
                <c:pt idx="646">
                  <c:v>2.5447082519531252E-3</c:v>
                </c:pt>
                <c:pt idx="647">
                  <c:v>2.305206298828125E-2</c:v>
                </c:pt>
                <c:pt idx="648">
                  <c:v>-3.2931518554687503E-3</c:v>
                </c:pt>
                <c:pt idx="649">
                  <c:v>1.945953369140625E-3</c:v>
                </c:pt>
                <c:pt idx="650">
                  <c:v>1.4519805908203126E-2</c:v>
                </c:pt>
                <c:pt idx="651">
                  <c:v>0</c:v>
                </c:pt>
                <c:pt idx="652">
                  <c:v>2.2153930664062502E-2</c:v>
                </c:pt>
                <c:pt idx="653">
                  <c:v>-2.0956420898437501E-3</c:v>
                </c:pt>
                <c:pt idx="654">
                  <c:v>1.43701171875E-2</c:v>
                </c:pt>
                <c:pt idx="655">
                  <c:v>1.1526031494140625E-2</c:v>
                </c:pt>
                <c:pt idx="656">
                  <c:v>4.3409729003906251E-3</c:v>
                </c:pt>
                <c:pt idx="657">
                  <c:v>4.3409729003906251E-3</c:v>
                </c:pt>
                <c:pt idx="658">
                  <c:v>7.334747314453125E-3</c:v>
                </c:pt>
                <c:pt idx="659">
                  <c:v>1.3022918701171875E-2</c:v>
                </c:pt>
                <c:pt idx="660">
                  <c:v>8.6819458007812503E-3</c:v>
                </c:pt>
                <c:pt idx="661">
                  <c:v>2.6943969726562502E-3</c:v>
                </c:pt>
                <c:pt idx="662">
                  <c:v>9.4303894042968763E-3</c:v>
                </c:pt>
                <c:pt idx="663">
                  <c:v>5.2391052246093753E-3</c:v>
                </c:pt>
                <c:pt idx="664">
                  <c:v>3.1434631347656253E-3</c:v>
                </c:pt>
                <c:pt idx="665">
                  <c:v>9.8794555664062506E-3</c:v>
                </c:pt>
                <c:pt idx="666">
                  <c:v>-4.49066162109375E-4</c:v>
                </c:pt>
                <c:pt idx="667">
                  <c:v>1.2573852539062501E-2</c:v>
                </c:pt>
                <c:pt idx="668">
                  <c:v>8.3825683593750002E-3</c:v>
                </c:pt>
                <c:pt idx="669">
                  <c:v>1.0627899169921875E-2</c:v>
                </c:pt>
                <c:pt idx="670">
                  <c:v>7.634124755859375E-3</c:v>
                </c:pt>
                <c:pt idx="671">
                  <c:v>-2.3950195312500001E-3</c:v>
                </c:pt>
                <c:pt idx="672">
                  <c:v>1.1825408935546875E-2</c:v>
                </c:pt>
                <c:pt idx="673">
                  <c:v>1.0178833007812501E-2</c:v>
                </c:pt>
                <c:pt idx="674">
                  <c:v>4.0415954589843751E-3</c:v>
                </c:pt>
                <c:pt idx="675">
                  <c:v>1.5118560791015626E-2</c:v>
                </c:pt>
                <c:pt idx="676">
                  <c:v>-1.945953369140625E-3</c:v>
                </c:pt>
                <c:pt idx="677">
                  <c:v>1.1376342773437501E-2</c:v>
                </c:pt>
                <c:pt idx="678">
                  <c:v>8.9813232421875003E-3</c:v>
                </c:pt>
                <c:pt idx="679">
                  <c:v>2.6943969726562502E-3</c:v>
                </c:pt>
                <c:pt idx="680">
                  <c:v>3.89190673828125E-3</c:v>
                </c:pt>
                <c:pt idx="681">
                  <c:v>1.1825408935546875E-2</c:v>
                </c:pt>
                <c:pt idx="682">
                  <c:v>-5.2391052246093753E-3</c:v>
                </c:pt>
                <c:pt idx="683">
                  <c:v>7.48443603515625E-3</c:v>
                </c:pt>
                <c:pt idx="684">
                  <c:v>8.3825683593750002E-3</c:v>
                </c:pt>
                <c:pt idx="685">
                  <c:v>1.945953369140625E-3</c:v>
                </c:pt>
                <c:pt idx="686">
                  <c:v>5.6881713867187505E-3</c:v>
                </c:pt>
                <c:pt idx="687">
                  <c:v>4.4906616210937502E-3</c:v>
                </c:pt>
                <c:pt idx="688">
                  <c:v>8.5322570800781261E-3</c:v>
                </c:pt>
                <c:pt idx="689">
                  <c:v>-2.8440856933593752E-3</c:v>
                </c:pt>
                <c:pt idx="690">
                  <c:v>1.4968872070312501E-3</c:v>
                </c:pt>
                <c:pt idx="691">
                  <c:v>5.5384826660156254E-3</c:v>
                </c:pt>
                <c:pt idx="692">
                  <c:v>2.2453308105468751E-3</c:v>
                </c:pt>
                <c:pt idx="693">
                  <c:v>4.3409729003906251E-3</c:v>
                </c:pt>
                <c:pt idx="694">
                  <c:v>6.4366149902343756E-3</c:v>
                </c:pt>
                <c:pt idx="695">
                  <c:v>4.3409729003906251E-3</c:v>
                </c:pt>
                <c:pt idx="696">
                  <c:v>1.1526031494140625E-2</c:v>
                </c:pt>
                <c:pt idx="697">
                  <c:v>1.1226654052734375E-2</c:v>
                </c:pt>
                <c:pt idx="698">
                  <c:v>1.0029144287109375E-2</c:v>
                </c:pt>
                <c:pt idx="699">
                  <c:v>2.6943969726562502E-3</c:v>
                </c:pt>
                <c:pt idx="700">
                  <c:v>4.4906616210937502E-3</c:v>
                </c:pt>
                <c:pt idx="701">
                  <c:v>4.9397277832031253E-3</c:v>
                </c:pt>
                <c:pt idx="702">
                  <c:v>2.0357666015625001E-2</c:v>
                </c:pt>
                <c:pt idx="703">
                  <c:v>-5.9875488281250003E-4</c:v>
                </c:pt>
                <c:pt idx="704">
                  <c:v>1.6016693115234376E-2</c:v>
                </c:pt>
                <c:pt idx="705">
                  <c:v>-2.9937744140625002E-4</c:v>
                </c:pt>
                <c:pt idx="706">
                  <c:v>1.7962646484375E-3</c:v>
                </c:pt>
                <c:pt idx="707">
                  <c:v>4.3409729003906251E-3</c:v>
                </c:pt>
                <c:pt idx="708">
                  <c:v>3.2931518554687503E-3</c:v>
                </c:pt>
                <c:pt idx="709">
                  <c:v>1.0777587890625001E-2</c:v>
                </c:pt>
                <c:pt idx="710">
                  <c:v>1.945953369140625E-3</c:v>
                </c:pt>
                <c:pt idx="711">
                  <c:v>-5.5384826660156254E-3</c:v>
                </c:pt>
                <c:pt idx="712">
                  <c:v>1.945953369140625E-3</c:v>
                </c:pt>
                <c:pt idx="713">
                  <c:v>6.7359924316406257E-3</c:v>
                </c:pt>
                <c:pt idx="714">
                  <c:v>6.4366149902343756E-3</c:v>
                </c:pt>
                <c:pt idx="715">
                  <c:v>1.1825408935546875E-2</c:v>
                </c:pt>
                <c:pt idx="716">
                  <c:v>1.7962646484375E-3</c:v>
                </c:pt>
                <c:pt idx="717">
                  <c:v>7.334747314453125E-3</c:v>
                </c:pt>
                <c:pt idx="718">
                  <c:v>4.3409729003906251E-3</c:v>
                </c:pt>
                <c:pt idx="719">
                  <c:v>4.4906616210937502E-3</c:v>
                </c:pt>
                <c:pt idx="720">
                  <c:v>2.8440856933593752E-3</c:v>
                </c:pt>
                <c:pt idx="721">
                  <c:v>0</c:v>
                </c:pt>
                <c:pt idx="722">
                  <c:v>5.2391052246093753E-3</c:v>
                </c:pt>
                <c:pt idx="723">
                  <c:v>3.89190673828125E-3</c:v>
                </c:pt>
                <c:pt idx="724">
                  <c:v>6.1372375488281256E-3</c:v>
                </c:pt>
                <c:pt idx="725">
                  <c:v>6.5863037109375007E-3</c:v>
                </c:pt>
                <c:pt idx="726">
                  <c:v>6.4366149902343756E-3</c:v>
                </c:pt>
                <c:pt idx="727">
                  <c:v>2.9937744140625002E-4</c:v>
                </c:pt>
                <c:pt idx="728">
                  <c:v>2.5447082519531252E-3</c:v>
                </c:pt>
                <c:pt idx="729">
                  <c:v>2.8440856933593752E-3</c:v>
                </c:pt>
                <c:pt idx="730">
                  <c:v>7.1850585937499999E-3</c:v>
                </c:pt>
                <c:pt idx="731">
                  <c:v>4.7900390625000002E-3</c:v>
                </c:pt>
                <c:pt idx="732">
                  <c:v>1.2424163818359375E-2</c:v>
                </c:pt>
                <c:pt idx="733">
                  <c:v>1.1076965332031251E-2</c:v>
                </c:pt>
                <c:pt idx="734">
                  <c:v>6.7359924316406257E-3</c:v>
                </c:pt>
                <c:pt idx="735">
                  <c:v>-2.9937744140625003E-3</c:v>
                </c:pt>
                <c:pt idx="736">
                  <c:v>1.9160156250000001E-2</c:v>
                </c:pt>
                <c:pt idx="737">
                  <c:v>-6.7359924316406257E-3</c:v>
                </c:pt>
                <c:pt idx="738">
                  <c:v>-2.8440856933593752E-3</c:v>
                </c:pt>
                <c:pt idx="739">
                  <c:v>5.3887939453125004E-3</c:v>
                </c:pt>
                <c:pt idx="740">
                  <c:v>2.8440856933593752E-3</c:v>
                </c:pt>
                <c:pt idx="741">
                  <c:v>1.2124786376953125E-2</c:v>
                </c:pt>
                <c:pt idx="742">
                  <c:v>8.3825683593750002E-3</c:v>
                </c:pt>
                <c:pt idx="743">
                  <c:v>9.2807006835937504E-3</c:v>
                </c:pt>
                <c:pt idx="744">
                  <c:v>8.5322570800781261E-3</c:v>
                </c:pt>
                <c:pt idx="745">
                  <c:v>-6.4366149902343756E-3</c:v>
                </c:pt>
                <c:pt idx="746">
                  <c:v>9.7297668457031247E-3</c:v>
                </c:pt>
                <c:pt idx="747">
                  <c:v>1.2274475097656251E-2</c:v>
                </c:pt>
                <c:pt idx="748">
                  <c:v>-3.1434631347656253E-3</c:v>
                </c:pt>
                <c:pt idx="749">
                  <c:v>1.1376342773437501E-2</c:v>
                </c:pt>
                <c:pt idx="750">
                  <c:v>3.742218017578125E-3</c:v>
                </c:pt>
                <c:pt idx="751">
                  <c:v>7.933502197265626E-3</c:v>
                </c:pt>
                <c:pt idx="752">
                  <c:v>-1.3471984863281251E-3</c:v>
                </c:pt>
                <c:pt idx="753">
                  <c:v>1.9459533691406249E-2</c:v>
                </c:pt>
                <c:pt idx="754">
                  <c:v>-8.9813232421874999E-4</c:v>
                </c:pt>
                <c:pt idx="755">
                  <c:v>-1.047821044921875E-3</c:v>
                </c:pt>
                <c:pt idx="756">
                  <c:v>9.1310119628906262E-3</c:v>
                </c:pt>
                <c:pt idx="757">
                  <c:v>-6.2869262695312506E-3</c:v>
                </c:pt>
                <c:pt idx="758">
                  <c:v>1.5567626953125E-2</c:v>
                </c:pt>
                <c:pt idx="759">
                  <c:v>1.1975097656250001E-2</c:v>
                </c:pt>
                <c:pt idx="760">
                  <c:v>-1.047821044921875E-3</c:v>
                </c:pt>
                <c:pt idx="761">
                  <c:v>6.2869262695312506E-3</c:v>
                </c:pt>
                <c:pt idx="762">
                  <c:v>8.6819458007812503E-3</c:v>
                </c:pt>
                <c:pt idx="763">
                  <c:v>1.8711090087890625E-2</c:v>
                </c:pt>
                <c:pt idx="764">
                  <c:v>1.2274475097656251E-2</c:v>
                </c:pt>
                <c:pt idx="765">
                  <c:v>1.945953369140625E-3</c:v>
                </c:pt>
                <c:pt idx="766">
                  <c:v>2.4548950195312502E-2</c:v>
                </c:pt>
                <c:pt idx="767">
                  <c:v>3.742218017578125E-3</c:v>
                </c:pt>
                <c:pt idx="768">
                  <c:v>1.5717315673828124E-2</c:v>
                </c:pt>
                <c:pt idx="769">
                  <c:v>7.933502197265626E-3</c:v>
                </c:pt>
                <c:pt idx="770">
                  <c:v>4.3409729003906251E-3</c:v>
                </c:pt>
                <c:pt idx="771">
                  <c:v>2.0956420898437501E-3</c:v>
                </c:pt>
                <c:pt idx="772">
                  <c:v>1.1975097656250001E-3</c:v>
                </c:pt>
                <c:pt idx="773">
                  <c:v>1.43701171875E-2</c:v>
                </c:pt>
                <c:pt idx="774">
                  <c:v>4.49066162109375E-4</c:v>
                </c:pt>
                <c:pt idx="775">
                  <c:v>-1.1975097656250001E-3</c:v>
                </c:pt>
                <c:pt idx="776">
                  <c:v>6.7359924316406257E-3</c:v>
                </c:pt>
                <c:pt idx="777">
                  <c:v>3.1434631347656253E-3</c:v>
                </c:pt>
                <c:pt idx="778">
                  <c:v>2.9937744140625002E-4</c:v>
                </c:pt>
                <c:pt idx="779">
                  <c:v>0</c:v>
                </c:pt>
                <c:pt idx="780">
                  <c:v>1.1376342773437501E-2</c:v>
                </c:pt>
                <c:pt idx="781">
                  <c:v>1.0029144287109375E-2</c:v>
                </c:pt>
                <c:pt idx="782">
                  <c:v>4.1912841796875001E-3</c:v>
                </c:pt>
                <c:pt idx="783">
                  <c:v>1.1975097656250001E-3</c:v>
                </c:pt>
                <c:pt idx="784">
                  <c:v>1.1825408935546875E-2</c:v>
                </c:pt>
                <c:pt idx="785">
                  <c:v>4.6403503417968752E-3</c:v>
                </c:pt>
                <c:pt idx="786">
                  <c:v>9.1310119628906262E-3</c:v>
                </c:pt>
                <c:pt idx="787">
                  <c:v>5.3887939453125004E-3</c:v>
                </c:pt>
                <c:pt idx="788">
                  <c:v>3.592529296875E-3</c:v>
                </c:pt>
                <c:pt idx="789">
                  <c:v>6.8856811523437507E-3</c:v>
                </c:pt>
                <c:pt idx="790">
                  <c:v>-2.9937744140625002E-4</c:v>
                </c:pt>
                <c:pt idx="791">
                  <c:v>1.1076965332031251E-2</c:v>
                </c:pt>
                <c:pt idx="792">
                  <c:v>-1.6465759277343752E-3</c:v>
                </c:pt>
                <c:pt idx="793">
                  <c:v>1.0328521728515625E-2</c:v>
                </c:pt>
                <c:pt idx="794">
                  <c:v>1.7962646484375E-3</c:v>
                </c:pt>
                <c:pt idx="795">
                  <c:v>1.0777587890625001E-2</c:v>
                </c:pt>
                <c:pt idx="796">
                  <c:v>9.8794555664062506E-3</c:v>
                </c:pt>
                <c:pt idx="797">
                  <c:v>8.8316345214843762E-3</c:v>
                </c:pt>
                <c:pt idx="798">
                  <c:v>2.0956420898437501E-3</c:v>
                </c:pt>
                <c:pt idx="799">
                  <c:v>6.7359924316406257E-3</c:v>
                </c:pt>
                <c:pt idx="800">
                  <c:v>1.7812957763671877E-2</c:v>
                </c:pt>
                <c:pt idx="801">
                  <c:v>5.5384826660156254E-3</c:v>
                </c:pt>
                <c:pt idx="802">
                  <c:v>7.634124755859375E-3</c:v>
                </c:pt>
                <c:pt idx="803">
                  <c:v>3.89190673828125E-3</c:v>
                </c:pt>
                <c:pt idx="804">
                  <c:v>9.4303894042968763E-3</c:v>
                </c:pt>
                <c:pt idx="805">
                  <c:v>1.5867004394531252E-2</c:v>
                </c:pt>
                <c:pt idx="806">
                  <c:v>3.742218017578125E-3</c:v>
                </c:pt>
                <c:pt idx="807">
                  <c:v>5.0894165039062503E-3</c:v>
                </c:pt>
                <c:pt idx="808">
                  <c:v>1.0777587890625001E-2</c:v>
                </c:pt>
                <c:pt idx="809">
                  <c:v>1.0029144287109375E-2</c:v>
                </c:pt>
                <c:pt idx="810">
                  <c:v>9.2807006835937504E-3</c:v>
                </c:pt>
                <c:pt idx="811">
                  <c:v>3.742218017578125E-3</c:v>
                </c:pt>
                <c:pt idx="812">
                  <c:v>8.6819458007812503E-3</c:v>
                </c:pt>
                <c:pt idx="813">
                  <c:v>4.0415954589843751E-3</c:v>
                </c:pt>
                <c:pt idx="814">
                  <c:v>9.8794555664062506E-3</c:v>
                </c:pt>
                <c:pt idx="815">
                  <c:v>2.0507354736328125E-2</c:v>
                </c:pt>
                <c:pt idx="816">
                  <c:v>3.2931518554687503E-3</c:v>
                </c:pt>
                <c:pt idx="817">
                  <c:v>1.0777587890625001E-2</c:v>
                </c:pt>
                <c:pt idx="818">
                  <c:v>9.7297668457031247E-3</c:v>
                </c:pt>
                <c:pt idx="819">
                  <c:v>3.592529296875E-3</c:v>
                </c:pt>
                <c:pt idx="820">
                  <c:v>2.5447082519531252E-3</c:v>
                </c:pt>
                <c:pt idx="821">
                  <c:v>9.2807006835937504E-3</c:v>
                </c:pt>
                <c:pt idx="822">
                  <c:v>6.2869262695312506E-3</c:v>
                </c:pt>
                <c:pt idx="823">
                  <c:v>6.5863037109375007E-3</c:v>
                </c:pt>
                <c:pt idx="824">
                  <c:v>1.1376342773437501E-2</c:v>
                </c:pt>
                <c:pt idx="825">
                  <c:v>2.9937744140625002E-4</c:v>
                </c:pt>
                <c:pt idx="826">
                  <c:v>5.0894165039062503E-3</c:v>
                </c:pt>
                <c:pt idx="827">
                  <c:v>1.466949462890625E-2</c:v>
                </c:pt>
                <c:pt idx="828">
                  <c:v>2.2453308105468751E-3</c:v>
                </c:pt>
                <c:pt idx="829">
                  <c:v>6.5863037109375007E-3</c:v>
                </c:pt>
                <c:pt idx="830">
                  <c:v>1.2723541259765625E-2</c:v>
                </c:pt>
                <c:pt idx="831">
                  <c:v>2.9937744140625003E-3</c:v>
                </c:pt>
                <c:pt idx="832">
                  <c:v>4.49066162109375E-4</c:v>
                </c:pt>
                <c:pt idx="833">
                  <c:v>-7.4844360351562507E-4</c:v>
                </c:pt>
                <c:pt idx="834">
                  <c:v>9.4303894042968763E-3</c:v>
                </c:pt>
                <c:pt idx="835">
                  <c:v>3.4428405761718754E-3</c:v>
                </c:pt>
                <c:pt idx="836">
                  <c:v>5.8378601074218755E-3</c:v>
                </c:pt>
                <c:pt idx="837">
                  <c:v>8.6819458007812503E-3</c:v>
                </c:pt>
                <c:pt idx="838">
                  <c:v>1.7064514160156252E-2</c:v>
                </c:pt>
                <c:pt idx="839">
                  <c:v>7.7838134765625001E-3</c:v>
                </c:pt>
                <c:pt idx="840">
                  <c:v>9.2807006835937504E-3</c:v>
                </c:pt>
                <c:pt idx="841">
                  <c:v>1.0927276611328125E-2</c:v>
                </c:pt>
                <c:pt idx="842">
                  <c:v>4.3409729003906251E-3</c:v>
                </c:pt>
                <c:pt idx="843">
                  <c:v>1.2424163818359375E-2</c:v>
                </c:pt>
                <c:pt idx="844">
                  <c:v>1.61663818359375E-2</c:v>
                </c:pt>
                <c:pt idx="845">
                  <c:v>1.2873229980468751E-2</c:v>
                </c:pt>
                <c:pt idx="846">
                  <c:v>6.8856811523437507E-3</c:v>
                </c:pt>
                <c:pt idx="847">
                  <c:v>1.0777587890625001E-2</c:v>
                </c:pt>
                <c:pt idx="848">
                  <c:v>7.634124755859375E-3</c:v>
                </c:pt>
                <c:pt idx="849">
                  <c:v>2.9937744140625003E-3</c:v>
                </c:pt>
                <c:pt idx="850">
                  <c:v>1.3471984863281251E-2</c:v>
                </c:pt>
                <c:pt idx="851">
                  <c:v>1.2274475097656251E-2</c:v>
                </c:pt>
                <c:pt idx="852">
                  <c:v>4.0415954589843751E-3</c:v>
                </c:pt>
                <c:pt idx="853">
                  <c:v>9.5800781250000005E-3</c:v>
                </c:pt>
                <c:pt idx="854">
                  <c:v>7.933502197265626E-3</c:v>
                </c:pt>
                <c:pt idx="855">
                  <c:v>4.6403503417968752E-3</c:v>
                </c:pt>
                <c:pt idx="856">
                  <c:v>-1.1975097656250001E-3</c:v>
                </c:pt>
                <c:pt idx="857">
                  <c:v>2.8440856933593752E-3</c:v>
                </c:pt>
                <c:pt idx="858">
                  <c:v>1.3172607421875001E-2</c:v>
                </c:pt>
                <c:pt idx="859">
                  <c:v>3.2931518554687503E-3</c:v>
                </c:pt>
                <c:pt idx="860">
                  <c:v>1.0627899169921875E-2</c:v>
                </c:pt>
                <c:pt idx="861">
                  <c:v>-2.8440856933593752E-3</c:v>
                </c:pt>
                <c:pt idx="862">
                  <c:v>5.6881713867187505E-3</c:v>
                </c:pt>
                <c:pt idx="863">
                  <c:v>4.4906616210937502E-3</c:v>
                </c:pt>
                <c:pt idx="864">
                  <c:v>-1.4968872070312501E-4</c:v>
                </c:pt>
                <c:pt idx="865">
                  <c:v>6.7359924316406257E-3</c:v>
                </c:pt>
                <c:pt idx="866">
                  <c:v>6.4366149902343756E-3</c:v>
                </c:pt>
                <c:pt idx="867">
                  <c:v>1.4220428466796876E-2</c:v>
                </c:pt>
                <c:pt idx="868">
                  <c:v>-1.4968872070312501E-3</c:v>
                </c:pt>
                <c:pt idx="869">
                  <c:v>8.6819458007812503E-3</c:v>
                </c:pt>
                <c:pt idx="870">
                  <c:v>1.1226654052734375E-2</c:v>
                </c:pt>
                <c:pt idx="871">
                  <c:v>2.2453308105468751E-3</c:v>
                </c:pt>
                <c:pt idx="872">
                  <c:v>1.2723541259765625E-2</c:v>
                </c:pt>
                <c:pt idx="873">
                  <c:v>9.4303894042968763E-3</c:v>
                </c:pt>
                <c:pt idx="874">
                  <c:v>8.9813232421875003E-3</c:v>
                </c:pt>
                <c:pt idx="875">
                  <c:v>5.0894165039062503E-3</c:v>
                </c:pt>
                <c:pt idx="876">
                  <c:v>1.0328521728515625E-2</c:v>
                </c:pt>
                <c:pt idx="877">
                  <c:v>7.0353698730468758E-3</c:v>
                </c:pt>
                <c:pt idx="878">
                  <c:v>1.2124786376953125E-2</c:v>
                </c:pt>
                <c:pt idx="879">
                  <c:v>1.5717315673828124E-2</c:v>
                </c:pt>
                <c:pt idx="880">
                  <c:v>2.0956420898437501E-3</c:v>
                </c:pt>
                <c:pt idx="881">
                  <c:v>1.4968872070312501E-3</c:v>
                </c:pt>
                <c:pt idx="882">
                  <c:v>4.0415954589843751E-3</c:v>
                </c:pt>
                <c:pt idx="883">
                  <c:v>6.4366149902343756E-3</c:v>
                </c:pt>
                <c:pt idx="884">
                  <c:v>1.0627899169921875E-2</c:v>
                </c:pt>
                <c:pt idx="885">
                  <c:v>5.8378601074218755E-3</c:v>
                </c:pt>
                <c:pt idx="886">
                  <c:v>8.8316345214843762E-3</c:v>
                </c:pt>
                <c:pt idx="887">
                  <c:v>2.6943969726562502E-3</c:v>
                </c:pt>
                <c:pt idx="888">
                  <c:v>1.2424163818359375E-2</c:v>
                </c:pt>
                <c:pt idx="889">
                  <c:v>3.4428405761718754E-3</c:v>
                </c:pt>
                <c:pt idx="890">
                  <c:v>1.1376342773437501E-2</c:v>
                </c:pt>
                <c:pt idx="891">
                  <c:v>9.5800781250000005E-3</c:v>
                </c:pt>
                <c:pt idx="892">
                  <c:v>-8.9813232421874999E-4</c:v>
                </c:pt>
                <c:pt idx="893">
                  <c:v>8.232879638671876E-3</c:v>
                </c:pt>
                <c:pt idx="894">
                  <c:v>2.9937744140625002E-4</c:v>
                </c:pt>
                <c:pt idx="895">
                  <c:v>2.1106109619140626E-2</c:v>
                </c:pt>
                <c:pt idx="896">
                  <c:v>-2.0956420898437501E-3</c:v>
                </c:pt>
                <c:pt idx="897">
                  <c:v>7.48443603515625E-3</c:v>
                </c:pt>
                <c:pt idx="898">
                  <c:v>1.0478210449218751E-2</c:v>
                </c:pt>
                <c:pt idx="899">
                  <c:v>1.7962646484375E-3</c:v>
                </c:pt>
                <c:pt idx="900">
                  <c:v>1.4070739746093752E-2</c:v>
                </c:pt>
                <c:pt idx="901">
                  <c:v>7.334747314453125E-3</c:v>
                </c:pt>
                <c:pt idx="902">
                  <c:v>5.0894165039062503E-3</c:v>
                </c:pt>
                <c:pt idx="903">
                  <c:v>9.1310119628906262E-3</c:v>
                </c:pt>
                <c:pt idx="904">
                  <c:v>-2.6943969726562502E-3</c:v>
                </c:pt>
                <c:pt idx="905">
                  <c:v>5.6881713867187505E-3</c:v>
                </c:pt>
                <c:pt idx="906">
                  <c:v>6.4366149902343756E-3</c:v>
                </c:pt>
                <c:pt idx="907">
                  <c:v>1.1975097656250001E-2</c:v>
                </c:pt>
                <c:pt idx="908">
                  <c:v>5.5384826660156254E-3</c:v>
                </c:pt>
                <c:pt idx="909">
                  <c:v>4.3409729003906251E-3</c:v>
                </c:pt>
                <c:pt idx="910">
                  <c:v>3.4428405761718754E-3</c:v>
                </c:pt>
                <c:pt idx="911">
                  <c:v>6.4366149902343756E-3</c:v>
                </c:pt>
                <c:pt idx="912">
                  <c:v>8.0831909179687501E-3</c:v>
                </c:pt>
                <c:pt idx="913">
                  <c:v>7.48443603515625E-3</c:v>
                </c:pt>
                <c:pt idx="914">
                  <c:v>1.2873229980468751E-2</c:v>
                </c:pt>
                <c:pt idx="915">
                  <c:v>-1.1975097656250001E-3</c:v>
                </c:pt>
                <c:pt idx="916">
                  <c:v>1.1376342773437501E-2</c:v>
                </c:pt>
                <c:pt idx="917">
                  <c:v>-1.4968872070312501E-4</c:v>
                </c:pt>
                <c:pt idx="918">
                  <c:v>8.9813232421875003E-3</c:v>
                </c:pt>
                <c:pt idx="919">
                  <c:v>8.3825683593750002E-3</c:v>
                </c:pt>
                <c:pt idx="920">
                  <c:v>-1.6465759277343752E-3</c:v>
                </c:pt>
                <c:pt idx="921">
                  <c:v>9.1310119628906262E-3</c:v>
                </c:pt>
                <c:pt idx="922">
                  <c:v>4.4906616210937502E-3</c:v>
                </c:pt>
                <c:pt idx="923">
                  <c:v>3.0087432861328128E-2</c:v>
                </c:pt>
                <c:pt idx="924">
                  <c:v>1.3471984863281251E-3</c:v>
                </c:pt>
                <c:pt idx="925">
                  <c:v>4.1912841796875001E-3</c:v>
                </c:pt>
                <c:pt idx="926">
                  <c:v>1.7064514160156252E-2</c:v>
                </c:pt>
                <c:pt idx="927">
                  <c:v>2.6943969726562502E-3</c:v>
                </c:pt>
                <c:pt idx="928">
                  <c:v>7.0353698730468758E-3</c:v>
                </c:pt>
                <c:pt idx="929">
                  <c:v>4.4906616210937502E-3</c:v>
                </c:pt>
                <c:pt idx="930">
                  <c:v>1.2573852539062501E-2</c:v>
                </c:pt>
                <c:pt idx="931">
                  <c:v>1.6465759277343752E-2</c:v>
                </c:pt>
                <c:pt idx="932">
                  <c:v>6.7359924316406257E-3</c:v>
                </c:pt>
                <c:pt idx="933">
                  <c:v>5.9875488281250005E-3</c:v>
                </c:pt>
                <c:pt idx="934">
                  <c:v>7.7838134765625001E-3</c:v>
                </c:pt>
                <c:pt idx="935">
                  <c:v>4.1912841796875001E-3</c:v>
                </c:pt>
                <c:pt idx="936">
                  <c:v>6.8856811523437507E-3</c:v>
                </c:pt>
                <c:pt idx="937">
                  <c:v>1.3471984863281251E-3</c:v>
                </c:pt>
                <c:pt idx="938">
                  <c:v>7.334747314453125E-3</c:v>
                </c:pt>
                <c:pt idx="939">
                  <c:v>1.4070739746093752E-2</c:v>
                </c:pt>
                <c:pt idx="940">
                  <c:v>-3.89190673828125E-3</c:v>
                </c:pt>
                <c:pt idx="941">
                  <c:v>5.2391052246093753E-3</c:v>
                </c:pt>
                <c:pt idx="942">
                  <c:v>8.0831909179687501E-3</c:v>
                </c:pt>
                <c:pt idx="943">
                  <c:v>0.35880386352539062</c:v>
                </c:pt>
                <c:pt idx="944">
                  <c:v>2.3305036926269533</c:v>
                </c:pt>
                <c:pt idx="945">
                  <c:v>2.3763084411621094</c:v>
                </c:pt>
                <c:pt idx="946">
                  <c:v>2.1911434936523437</c:v>
                </c:pt>
                <c:pt idx="947">
                  <c:v>2.1697380065917971</c:v>
                </c:pt>
                <c:pt idx="948">
                  <c:v>1.9983444213867188</c:v>
                </c:pt>
                <c:pt idx="949">
                  <c:v>1.8300942993164064</c:v>
                </c:pt>
                <c:pt idx="950">
                  <c:v>1.8241067504882813</c:v>
                </c:pt>
                <c:pt idx="951">
                  <c:v>1.4099180603027344</c:v>
                </c:pt>
                <c:pt idx="952">
                  <c:v>1.0960208129882814</c:v>
                </c:pt>
                <c:pt idx="953">
                  <c:v>0.81655197143554692</c:v>
                </c:pt>
                <c:pt idx="954">
                  <c:v>0.57046371459960943</c:v>
                </c:pt>
                <c:pt idx="955">
                  <c:v>0.43709106445312501</c:v>
                </c:pt>
                <c:pt idx="956">
                  <c:v>0.30865814208984377</c:v>
                </c:pt>
                <c:pt idx="957">
                  <c:v>-3.1883697509765628E-2</c:v>
                </c:pt>
                <c:pt idx="958">
                  <c:v>-0.36763549804687501</c:v>
                </c:pt>
                <c:pt idx="959">
                  <c:v>-0.36868331909179691</c:v>
                </c:pt>
                <c:pt idx="960">
                  <c:v>-0.45819717407226562</c:v>
                </c:pt>
                <c:pt idx="961">
                  <c:v>-0.78676391601562501</c:v>
                </c:pt>
                <c:pt idx="962">
                  <c:v>-0.89663543701171877</c:v>
                </c:pt>
                <c:pt idx="963">
                  <c:v>-1.2052935791015627</c:v>
                </c:pt>
                <c:pt idx="964">
                  <c:v>-1.3449531555175782</c:v>
                </c:pt>
                <c:pt idx="965">
                  <c:v>-1.3567785644531252</c:v>
                </c:pt>
                <c:pt idx="966">
                  <c:v>-1.4245875549316407</c:v>
                </c:pt>
                <c:pt idx="967">
                  <c:v>-1.5289205932617189</c:v>
                </c:pt>
                <c:pt idx="968">
                  <c:v>-1.5537689208984375</c:v>
                </c:pt>
                <c:pt idx="969">
                  <c:v>-1.5245796203613282</c:v>
                </c:pt>
                <c:pt idx="970">
                  <c:v>-1.5006294250488281</c:v>
                </c:pt>
                <c:pt idx="971">
                  <c:v>-1.4335688781738283</c:v>
                </c:pt>
                <c:pt idx="972">
                  <c:v>-1.3545332336425782</c:v>
                </c:pt>
                <c:pt idx="973">
                  <c:v>-1.2876223754882814</c:v>
                </c:pt>
                <c:pt idx="974">
                  <c:v>-1.0374925231933594</c:v>
                </c:pt>
                <c:pt idx="975">
                  <c:v>-9.1310119628906262E-3</c:v>
                </c:pt>
                <c:pt idx="976">
                  <c:v>4.7451324462890625E-2</c:v>
                </c:pt>
                <c:pt idx="977">
                  <c:v>1.5867004394531252E-2</c:v>
                </c:pt>
                <c:pt idx="978">
                  <c:v>2.5147705078125002E-2</c:v>
                </c:pt>
                <c:pt idx="979">
                  <c:v>1.9309844970703125E-2</c:v>
                </c:pt>
                <c:pt idx="980">
                  <c:v>1.6016693115234376E-2</c:v>
                </c:pt>
                <c:pt idx="981">
                  <c:v>1.1825408935546875E-2</c:v>
                </c:pt>
                <c:pt idx="982">
                  <c:v>1.6465759277343752E-2</c:v>
                </c:pt>
                <c:pt idx="983">
                  <c:v>1.1376342773437501E-2</c:v>
                </c:pt>
                <c:pt idx="984">
                  <c:v>1.8411712646484377E-2</c:v>
                </c:pt>
                <c:pt idx="985">
                  <c:v>7.933502197265626E-3</c:v>
                </c:pt>
                <c:pt idx="986">
                  <c:v>1.3322296142578125E-2</c:v>
                </c:pt>
                <c:pt idx="987">
                  <c:v>4.1912841796875001E-3</c:v>
                </c:pt>
                <c:pt idx="988">
                  <c:v>9.8794555664062506E-3</c:v>
                </c:pt>
                <c:pt idx="989">
                  <c:v>1.6615447998046876E-2</c:v>
                </c:pt>
                <c:pt idx="990">
                  <c:v>7.634124755859375E-3</c:v>
                </c:pt>
                <c:pt idx="991">
                  <c:v>1.676513671875E-2</c:v>
                </c:pt>
                <c:pt idx="992">
                  <c:v>1.9609222412109377E-2</c:v>
                </c:pt>
                <c:pt idx="993">
                  <c:v>1.8262023925781252E-2</c:v>
                </c:pt>
                <c:pt idx="994">
                  <c:v>1.43701171875E-2</c:v>
                </c:pt>
                <c:pt idx="995">
                  <c:v>1.6316070556640624E-2</c:v>
                </c:pt>
                <c:pt idx="996">
                  <c:v>1.5118560791015626E-2</c:v>
                </c:pt>
                <c:pt idx="997">
                  <c:v>1.3771362304687501E-2</c:v>
                </c:pt>
                <c:pt idx="998">
                  <c:v>2.4548950195312502E-2</c:v>
                </c:pt>
                <c:pt idx="999">
                  <c:v>2.065704345703125E-2</c:v>
                </c:pt>
                <c:pt idx="1000">
                  <c:v>1.2274475097656251E-2</c:v>
                </c:pt>
                <c:pt idx="1001">
                  <c:v>1.5717315673828124E-2</c:v>
                </c:pt>
                <c:pt idx="1002">
                  <c:v>1.9309844970703125E-2</c:v>
                </c:pt>
                <c:pt idx="1003">
                  <c:v>1.3022918701171875E-2</c:v>
                </c:pt>
                <c:pt idx="1004">
                  <c:v>2.0806732177734377E-2</c:v>
                </c:pt>
                <c:pt idx="1005">
                  <c:v>1.5118560791015626E-2</c:v>
                </c:pt>
                <c:pt idx="1006">
                  <c:v>9.2807006835937504E-3</c:v>
                </c:pt>
                <c:pt idx="1007">
                  <c:v>1.1675720214843751E-2</c:v>
                </c:pt>
                <c:pt idx="1008">
                  <c:v>4.3409729003906251E-3</c:v>
                </c:pt>
                <c:pt idx="1009">
                  <c:v>1.5867004394531252E-2</c:v>
                </c:pt>
                <c:pt idx="1010">
                  <c:v>2.1405487060546877E-2</c:v>
                </c:pt>
                <c:pt idx="1011">
                  <c:v>1.8860778808593753E-2</c:v>
                </c:pt>
                <c:pt idx="1012">
                  <c:v>1.3022918701171875E-2</c:v>
                </c:pt>
                <c:pt idx="1013">
                  <c:v>1.3172607421875001E-2</c:v>
                </c:pt>
                <c:pt idx="1014">
                  <c:v>6.2869262695312506E-3</c:v>
                </c:pt>
                <c:pt idx="1015">
                  <c:v>1.945953369140625E-3</c:v>
                </c:pt>
                <c:pt idx="1016">
                  <c:v>3.0087432861328128E-2</c:v>
                </c:pt>
                <c:pt idx="1017">
                  <c:v>4.1912841796875001E-3</c:v>
                </c:pt>
                <c:pt idx="1018">
                  <c:v>8.5322570800781261E-3</c:v>
                </c:pt>
                <c:pt idx="1019">
                  <c:v>9.8794555664062506E-3</c:v>
                </c:pt>
                <c:pt idx="1020">
                  <c:v>1.6465759277343752E-2</c:v>
                </c:pt>
                <c:pt idx="1021">
                  <c:v>1.9010467529296877E-2</c:v>
                </c:pt>
                <c:pt idx="1022">
                  <c:v>1.0777587890625001E-2</c:v>
                </c:pt>
                <c:pt idx="1023">
                  <c:v>1.1376342773437501E-2</c:v>
                </c:pt>
                <c:pt idx="1024">
                  <c:v>1.7812957763671877E-2</c:v>
                </c:pt>
                <c:pt idx="1025">
                  <c:v>6.2869262695312506E-3</c:v>
                </c:pt>
                <c:pt idx="1026">
                  <c:v>1.9160156250000001E-2</c:v>
                </c:pt>
                <c:pt idx="1027">
                  <c:v>2.8590545654296876E-2</c:v>
                </c:pt>
                <c:pt idx="1028">
                  <c:v>1.4220428466796876E-2</c:v>
                </c:pt>
                <c:pt idx="1029">
                  <c:v>2.4548950195312502E-2</c:v>
                </c:pt>
                <c:pt idx="1030">
                  <c:v>1.6465759277343752E-2</c:v>
                </c:pt>
                <c:pt idx="1031">
                  <c:v>8.6819458007812503E-3</c:v>
                </c:pt>
                <c:pt idx="1032">
                  <c:v>1.61663818359375E-2</c:v>
                </c:pt>
                <c:pt idx="1033">
                  <c:v>1.9309844970703125E-2</c:v>
                </c:pt>
                <c:pt idx="1034">
                  <c:v>2.6943969726562503E-2</c:v>
                </c:pt>
                <c:pt idx="1035">
                  <c:v>1.2124786376953125E-2</c:v>
                </c:pt>
                <c:pt idx="1036">
                  <c:v>1.5717315673828124E-2</c:v>
                </c:pt>
                <c:pt idx="1037">
                  <c:v>2.0357666015625001E-2</c:v>
                </c:pt>
                <c:pt idx="1038">
                  <c:v>1.6016693115234376E-2</c:v>
                </c:pt>
                <c:pt idx="1039">
                  <c:v>1.49688720703125E-2</c:v>
                </c:pt>
                <c:pt idx="1040">
                  <c:v>1.1975097656250001E-3</c:v>
                </c:pt>
                <c:pt idx="1041">
                  <c:v>4.7601013183593756E-2</c:v>
                </c:pt>
                <c:pt idx="1042">
                  <c:v>-5.0894165039062503E-3</c:v>
                </c:pt>
                <c:pt idx="1043">
                  <c:v>3.1734008789062504E-2</c:v>
                </c:pt>
                <c:pt idx="1044">
                  <c:v>2.0806732177734377E-2</c:v>
                </c:pt>
                <c:pt idx="1045">
                  <c:v>1.6316070556640624E-2</c:v>
                </c:pt>
                <c:pt idx="1046">
                  <c:v>2.7842102050781251E-2</c:v>
                </c:pt>
                <c:pt idx="1047">
                  <c:v>1.49688720703125E-2</c:v>
                </c:pt>
                <c:pt idx="1048">
                  <c:v>1.8711090087890625E-2</c:v>
                </c:pt>
                <c:pt idx="1049">
                  <c:v>1.4070739746093752E-2</c:v>
                </c:pt>
                <c:pt idx="1050">
                  <c:v>2.6794281005859375E-2</c:v>
                </c:pt>
                <c:pt idx="1051">
                  <c:v>2.4099884033203126E-2</c:v>
                </c:pt>
                <c:pt idx="1052">
                  <c:v>8.9813232421875003E-3</c:v>
                </c:pt>
                <c:pt idx="1053">
                  <c:v>1.8561401367187501E-2</c:v>
                </c:pt>
                <c:pt idx="1054">
                  <c:v>2.1555175781250002E-2</c:v>
                </c:pt>
                <c:pt idx="1055">
                  <c:v>1.43701171875E-2</c:v>
                </c:pt>
                <c:pt idx="1056">
                  <c:v>1.5567626953125E-2</c:v>
                </c:pt>
                <c:pt idx="1057">
                  <c:v>2.3351440429687502E-2</c:v>
                </c:pt>
                <c:pt idx="1058">
                  <c:v>7.0353698730468758E-3</c:v>
                </c:pt>
                <c:pt idx="1059">
                  <c:v>1.3771362304687501E-2</c:v>
                </c:pt>
                <c:pt idx="1060">
                  <c:v>2.2602996826171878E-2</c:v>
                </c:pt>
                <c:pt idx="1061">
                  <c:v>2.0207977294921877E-2</c:v>
                </c:pt>
                <c:pt idx="1062">
                  <c:v>1.2274475097656251E-2</c:v>
                </c:pt>
                <c:pt idx="1063">
                  <c:v>1.8711090087890625E-2</c:v>
                </c:pt>
                <c:pt idx="1064">
                  <c:v>1.3322296142578125E-2</c:v>
                </c:pt>
                <c:pt idx="1065">
                  <c:v>8.9813232421875003E-3</c:v>
                </c:pt>
                <c:pt idx="1066">
                  <c:v>2.1555175781250002E-2</c:v>
                </c:pt>
                <c:pt idx="1067">
                  <c:v>2.4998016357421875E-2</c:v>
                </c:pt>
                <c:pt idx="1068">
                  <c:v>1.7513580322265625E-2</c:v>
                </c:pt>
                <c:pt idx="1069">
                  <c:v>1.466949462890625E-2</c:v>
                </c:pt>
                <c:pt idx="1070">
                  <c:v>1.2723541259765625E-2</c:v>
                </c:pt>
                <c:pt idx="1071">
                  <c:v>1.2274475097656251E-2</c:v>
                </c:pt>
                <c:pt idx="1072">
                  <c:v>1.7812957763671877E-2</c:v>
                </c:pt>
                <c:pt idx="1073">
                  <c:v>1.4819183349609376E-2</c:v>
                </c:pt>
                <c:pt idx="1074">
                  <c:v>1.6016693115234376E-2</c:v>
                </c:pt>
                <c:pt idx="1075">
                  <c:v>1.7363891601562501E-2</c:v>
                </c:pt>
                <c:pt idx="1076">
                  <c:v>2.4399261474609375E-2</c:v>
                </c:pt>
                <c:pt idx="1077">
                  <c:v>1.7513580322265625E-2</c:v>
                </c:pt>
                <c:pt idx="1078">
                  <c:v>1.4220428466796876E-2</c:v>
                </c:pt>
                <c:pt idx="1079">
                  <c:v>2.2153930664062502E-2</c:v>
                </c:pt>
                <c:pt idx="1080">
                  <c:v>2.0806732177734377E-2</c:v>
                </c:pt>
                <c:pt idx="1081">
                  <c:v>1.3022918701171875E-2</c:v>
                </c:pt>
                <c:pt idx="1082">
                  <c:v>2.125579833984375E-2</c:v>
                </c:pt>
                <c:pt idx="1083">
                  <c:v>1.2424163818359375E-2</c:v>
                </c:pt>
                <c:pt idx="1084">
                  <c:v>1.2424163818359375E-2</c:v>
                </c:pt>
                <c:pt idx="1085">
                  <c:v>1.9010467529296877E-2</c:v>
                </c:pt>
                <c:pt idx="1086">
                  <c:v>1.7064514160156252E-2</c:v>
                </c:pt>
                <c:pt idx="1087">
                  <c:v>1.0927276611328125E-2</c:v>
                </c:pt>
                <c:pt idx="1088">
                  <c:v>1.4220428466796876E-2</c:v>
                </c:pt>
                <c:pt idx="1089">
                  <c:v>2.424957275390625E-2</c:v>
                </c:pt>
                <c:pt idx="1090">
                  <c:v>1.3771362304687501E-2</c:v>
                </c:pt>
                <c:pt idx="1091">
                  <c:v>1.1376342773437501E-2</c:v>
                </c:pt>
                <c:pt idx="1092">
                  <c:v>1.5567626953125E-2</c:v>
                </c:pt>
                <c:pt idx="1093">
                  <c:v>1.8262023925781252E-2</c:v>
                </c:pt>
                <c:pt idx="1094">
                  <c:v>1.0478210449218751E-2</c:v>
                </c:pt>
                <c:pt idx="1095">
                  <c:v>2.4998016357421875E-2</c:v>
                </c:pt>
                <c:pt idx="1096">
                  <c:v>1.3022918701171875E-2</c:v>
                </c:pt>
                <c:pt idx="1097">
                  <c:v>2.0956420898437501E-2</c:v>
                </c:pt>
                <c:pt idx="1098">
                  <c:v>2.8590545654296876E-2</c:v>
                </c:pt>
                <c:pt idx="1099">
                  <c:v>1.8112335205078125E-2</c:v>
                </c:pt>
                <c:pt idx="1100">
                  <c:v>1.466949462890625E-2</c:v>
                </c:pt>
                <c:pt idx="1101">
                  <c:v>1.8860778808593753E-2</c:v>
                </c:pt>
                <c:pt idx="1102">
                  <c:v>1.676513671875E-2</c:v>
                </c:pt>
                <c:pt idx="1103">
                  <c:v>1.466949462890625E-2</c:v>
                </c:pt>
                <c:pt idx="1104">
                  <c:v>2.5896148681640627E-2</c:v>
                </c:pt>
                <c:pt idx="1105">
                  <c:v>1.9908599853515625E-2</c:v>
                </c:pt>
                <c:pt idx="1106">
                  <c:v>2.065704345703125E-2</c:v>
                </c:pt>
                <c:pt idx="1107">
                  <c:v>2.0806732177734377E-2</c:v>
                </c:pt>
                <c:pt idx="1108">
                  <c:v>3.2482452392578125E-2</c:v>
                </c:pt>
                <c:pt idx="1109">
                  <c:v>1.676513671875E-2</c:v>
                </c:pt>
                <c:pt idx="1110">
                  <c:v>2.4848327636718751E-2</c:v>
                </c:pt>
                <c:pt idx="1111">
                  <c:v>8.5322570800781261E-3</c:v>
                </c:pt>
                <c:pt idx="1112">
                  <c:v>2.0058288574218749E-2</c:v>
                </c:pt>
                <c:pt idx="1113">
                  <c:v>1.8112335205078125E-2</c:v>
                </c:pt>
                <c:pt idx="1114">
                  <c:v>1.6615447998046876E-2</c:v>
                </c:pt>
                <c:pt idx="1115">
                  <c:v>1.6615447998046876E-2</c:v>
                </c:pt>
                <c:pt idx="1116">
                  <c:v>2.2303619384765626E-2</c:v>
                </c:pt>
                <c:pt idx="1117">
                  <c:v>1.3172607421875001E-2</c:v>
                </c:pt>
                <c:pt idx="1118">
                  <c:v>1.7663269042968752E-2</c:v>
                </c:pt>
                <c:pt idx="1119">
                  <c:v>2.2752685546875002E-2</c:v>
                </c:pt>
                <c:pt idx="1120">
                  <c:v>2.065704345703125E-2</c:v>
                </c:pt>
                <c:pt idx="1121">
                  <c:v>9.5800781250000005E-3</c:v>
                </c:pt>
                <c:pt idx="1122">
                  <c:v>2.4698638916015626E-2</c:v>
                </c:pt>
                <c:pt idx="1123">
                  <c:v>2.6494903564453127E-2</c:v>
                </c:pt>
                <c:pt idx="1124">
                  <c:v>1.5717315673828124E-2</c:v>
                </c:pt>
                <c:pt idx="1125">
                  <c:v>1.8411712646484377E-2</c:v>
                </c:pt>
                <c:pt idx="1126">
                  <c:v>2.7692413330078127E-2</c:v>
                </c:pt>
                <c:pt idx="1127">
                  <c:v>2.4848327636718751E-2</c:v>
                </c:pt>
                <c:pt idx="1128">
                  <c:v>8.8316345214843762E-3</c:v>
                </c:pt>
                <c:pt idx="1129">
                  <c:v>9.2807006835937504E-3</c:v>
                </c:pt>
                <c:pt idx="1130">
                  <c:v>1.8112335205078125E-2</c:v>
                </c:pt>
                <c:pt idx="1131">
                  <c:v>2.0956420898437501E-2</c:v>
                </c:pt>
                <c:pt idx="1132">
                  <c:v>2.2303619384765626E-2</c:v>
                </c:pt>
                <c:pt idx="1133">
                  <c:v>2.8440856933593751E-2</c:v>
                </c:pt>
                <c:pt idx="1134">
                  <c:v>2.185455322265625E-2</c:v>
                </c:pt>
                <c:pt idx="1135">
                  <c:v>1.2274475097656251E-2</c:v>
                </c:pt>
                <c:pt idx="1136">
                  <c:v>2.245330810546875E-2</c:v>
                </c:pt>
                <c:pt idx="1137">
                  <c:v>1.9758911132812501E-2</c:v>
                </c:pt>
                <c:pt idx="1138">
                  <c:v>1.3471984863281251E-2</c:v>
                </c:pt>
                <c:pt idx="1139">
                  <c:v>2.065704345703125E-2</c:v>
                </c:pt>
                <c:pt idx="1140">
                  <c:v>2.1106109619140626E-2</c:v>
                </c:pt>
                <c:pt idx="1141">
                  <c:v>1.3471984863281251E-2</c:v>
                </c:pt>
                <c:pt idx="1142">
                  <c:v>1.0777587890625001E-2</c:v>
                </c:pt>
                <c:pt idx="1143">
                  <c:v>1.7064514160156252E-2</c:v>
                </c:pt>
                <c:pt idx="1144">
                  <c:v>1.7064514160156252E-2</c:v>
                </c:pt>
                <c:pt idx="1145">
                  <c:v>1.5417938232421876E-2</c:v>
                </c:pt>
                <c:pt idx="1146">
                  <c:v>1.3921051025390626E-2</c:v>
                </c:pt>
                <c:pt idx="1147">
                  <c:v>1.8561401367187501E-2</c:v>
                </c:pt>
                <c:pt idx="1148">
                  <c:v>1.3172607421875001E-2</c:v>
                </c:pt>
                <c:pt idx="1149">
                  <c:v>1.0777587890625001E-2</c:v>
                </c:pt>
                <c:pt idx="1150">
                  <c:v>1.8711090087890625E-2</c:v>
                </c:pt>
                <c:pt idx="1151">
                  <c:v>1.1975097656250001E-2</c:v>
                </c:pt>
                <c:pt idx="1152">
                  <c:v>1.6316070556640624E-2</c:v>
                </c:pt>
                <c:pt idx="1153">
                  <c:v>1.4819183349609376E-2</c:v>
                </c:pt>
                <c:pt idx="1154">
                  <c:v>2.125579833984375E-2</c:v>
                </c:pt>
                <c:pt idx="1155">
                  <c:v>1.6016693115234376E-2</c:v>
                </c:pt>
                <c:pt idx="1156">
                  <c:v>2.185455322265625E-2</c:v>
                </c:pt>
                <c:pt idx="1157">
                  <c:v>1.3771362304687501E-2</c:v>
                </c:pt>
                <c:pt idx="1158">
                  <c:v>2.1704864501953126E-2</c:v>
                </c:pt>
                <c:pt idx="1159">
                  <c:v>2.2902374267578126E-2</c:v>
                </c:pt>
                <c:pt idx="1160">
                  <c:v>1.9758911132812501E-2</c:v>
                </c:pt>
                <c:pt idx="1161">
                  <c:v>1.2723541259765625E-2</c:v>
                </c:pt>
                <c:pt idx="1162">
                  <c:v>1.9609222412109377E-2</c:v>
                </c:pt>
                <c:pt idx="1163">
                  <c:v>1.8561401367187501E-2</c:v>
                </c:pt>
                <c:pt idx="1164">
                  <c:v>1.8411712646484377E-2</c:v>
                </c:pt>
                <c:pt idx="1165">
                  <c:v>2.2004241943359377E-2</c:v>
                </c:pt>
                <c:pt idx="1166">
                  <c:v>1.3172607421875001E-2</c:v>
                </c:pt>
                <c:pt idx="1167">
                  <c:v>4.3409729003906251E-3</c:v>
                </c:pt>
                <c:pt idx="1168">
                  <c:v>1.676513671875E-2</c:v>
                </c:pt>
                <c:pt idx="1169">
                  <c:v>1.3921051025390626E-2</c:v>
                </c:pt>
                <c:pt idx="1170">
                  <c:v>9.4303894042968763E-3</c:v>
                </c:pt>
                <c:pt idx="1171">
                  <c:v>1.7064514160156252E-2</c:v>
                </c:pt>
                <c:pt idx="1172">
                  <c:v>8.8316345214843762E-3</c:v>
                </c:pt>
                <c:pt idx="1173">
                  <c:v>1.5717315673828124E-2</c:v>
                </c:pt>
                <c:pt idx="1174">
                  <c:v>1.9309844970703125E-2</c:v>
                </c:pt>
                <c:pt idx="1175">
                  <c:v>1.7214202880859376E-2</c:v>
                </c:pt>
                <c:pt idx="1176">
                  <c:v>7.48443603515625E-3</c:v>
                </c:pt>
                <c:pt idx="1177">
                  <c:v>3.1284942626953124E-2</c:v>
                </c:pt>
                <c:pt idx="1178">
                  <c:v>1.3921051025390626E-2</c:v>
                </c:pt>
                <c:pt idx="1179">
                  <c:v>1.8860778808593753E-2</c:v>
                </c:pt>
                <c:pt idx="1180">
                  <c:v>1.1526031494140625E-2</c:v>
                </c:pt>
                <c:pt idx="1181">
                  <c:v>1.6914825439453125E-2</c:v>
                </c:pt>
                <c:pt idx="1182">
                  <c:v>1.5567626953125E-2</c:v>
                </c:pt>
                <c:pt idx="1183">
                  <c:v>1.6016693115234376E-2</c:v>
                </c:pt>
                <c:pt idx="1184">
                  <c:v>1.5867004394531252E-2</c:v>
                </c:pt>
                <c:pt idx="1185">
                  <c:v>1.0627899169921875E-2</c:v>
                </c:pt>
                <c:pt idx="1186">
                  <c:v>1.9309844970703125E-2</c:v>
                </c:pt>
                <c:pt idx="1187">
                  <c:v>2.0956420898437501E-2</c:v>
                </c:pt>
                <c:pt idx="1188">
                  <c:v>2.0806732177734377E-2</c:v>
                </c:pt>
                <c:pt idx="1189">
                  <c:v>1.526824951171875E-2</c:v>
                </c:pt>
                <c:pt idx="1190">
                  <c:v>5.9875488281250005E-3</c:v>
                </c:pt>
                <c:pt idx="1191">
                  <c:v>2.0357666015625001E-2</c:v>
                </c:pt>
                <c:pt idx="1192">
                  <c:v>1.6316070556640624E-2</c:v>
                </c:pt>
                <c:pt idx="1193">
                  <c:v>1.5417938232421876E-2</c:v>
                </c:pt>
                <c:pt idx="1194">
                  <c:v>1.43701171875E-2</c:v>
                </c:pt>
                <c:pt idx="1195">
                  <c:v>1.2573852539062501E-2</c:v>
                </c:pt>
                <c:pt idx="1196">
                  <c:v>1.1675720214843751E-2</c:v>
                </c:pt>
                <c:pt idx="1197">
                  <c:v>1.0777587890625001E-2</c:v>
                </c:pt>
                <c:pt idx="1198">
                  <c:v>2.6644592285156251E-2</c:v>
                </c:pt>
                <c:pt idx="1199">
                  <c:v>1.5717315673828124E-2</c:v>
                </c:pt>
                <c:pt idx="1200">
                  <c:v>1.2124786376953125E-2</c:v>
                </c:pt>
                <c:pt idx="1201">
                  <c:v>2.1106109619140626E-2</c:v>
                </c:pt>
                <c:pt idx="1202">
                  <c:v>1.4070739746093752E-2</c:v>
                </c:pt>
                <c:pt idx="1203">
                  <c:v>9.7297668457031247E-3</c:v>
                </c:pt>
                <c:pt idx="1204">
                  <c:v>1.9459533691406249E-2</c:v>
                </c:pt>
                <c:pt idx="1205">
                  <c:v>2.365081787109375E-2</c:v>
                </c:pt>
                <c:pt idx="1206">
                  <c:v>1.4519805908203126E-2</c:v>
                </c:pt>
                <c:pt idx="1207">
                  <c:v>1.5118560791015626E-2</c:v>
                </c:pt>
                <c:pt idx="1208">
                  <c:v>1.8711090087890625E-2</c:v>
                </c:pt>
                <c:pt idx="1209">
                  <c:v>1.4220428466796876E-2</c:v>
                </c:pt>
                <c:pt idx="1210">
                  <c:v>1.1675720214843751E-2</c:v>
                </c:pt>
                <c:pt idx="1211">
                  <c:v>1.7363891601562501E-2</c:v>
                </c:pt>
                <c:pt idx="1212">
                  <c:v>2.6345214843750003E-2</c:v>
                </c:pt>
                <c:pt idx="1213">
                  <c:v>1.8112335205078125E-2</c:v>
                </c:pt>
                <c:pt idx="1214">
                  <c:v>1.676513671875E-2</c:v>
                </c:pt>
                <c:pt idx="1215">
                  <c:v>2.4848327636718751E-2</c:v>
                </c:pt>
                <c:pt idx="1216">
                  <c:v>1.2723541259765625E-2</c:v>
                </c:pt>
                <c:pt idx="1217">
                  <c:v>1.0478210449218751E-2</c:v>
                </c:pt>
                <c:pt idx="1218">
                  <c:v>2.4548950195312502E-2</c:v>
                </c:pt>
                <c:pt idx="1219">
                  <c:v>2.1555175781250002E-2</c:v>
                </c:pt>
                <c:pt idx="1220">
                  <c:v>1.6615447998046876E-2</c:v>
                </c:pt>
                <c:pt idx="1221">
                  <c:v>7.1850585937499999E-3</c:v>
                </c:pt>
                <c:pt idx="1222">
                  <c:v>1.5717315673828124E-2</c:v>
                </c:pt>
                <c:pt idx="1223">
                  <c:v>1.3322296142578125E-2</c:v>
                </c:pt>
                <c:pt idx="1224">
                  <c:v>1.7962646484375001E-2</c:v>
                </c:pt>
                <c:pt idx="1225">
                  <c:v>8.232879638671876E-3</c:v>
                </c:pt>
                <c:pt idx="1226">
                  <c:v>2.2453308105468751E-3</c:v>
                </c:pt>
                <c:pt idx="1227">
                  <c:v>2.305206298828125E-2</c:v>
                </c:pt>
                <c:pt idx="1228">
                  <c:v>1.6316070556640624E-2</c:v>
                </c:pt>
                <c:pt idx="1229">
                  <c:v>1.6465759277343752E-2</c:v>
                </c:pt>
                <c:pt idx="1230">
                  <c:v>2.2752685546875002E-2</c:v>
                </c:pt>
                <c:pt idx="1231">
                  <c:v>2.0507354736328125E-2</c:v>
                </c:pt>
                <c:pt idx="1232">
                  <c:v>1.4819183349609376E-2</c:v>
                </c:pt>
                <c:pt idx="1233">
                  <c:v>2.1555175781250002E-2</c:v>
                </c:pt>
                <c:pt idx="1234">
                  <c:v>2.0956420898437501E-2</c:v>
                </c:pt>
                <c:pt idx="1235">
                  <c:v>1.1675720214843751E-2</c:v>
                </c:pt>
                <c:pt idx="1236">
                  <c:v>2.0507354736328125E-2</c:v>
                </c:pt>
                <c:pt idx="1237">
                  <c:v>2.0956420898437501E-2</c:v>
                </c:pt>
                <c:pt idx="1238">
                  <c:v>1.8711090087890625E-2</c:v>
                </c:pt>
                <c:pt idx="1239">
                  <c:v>1.6465759277343752E-2</c:v>
                </c:pt>
                <c:pt idx="1240">
                  <c:v>2.245330810546875E-2</c:v>
                </c:pt>
                <c:pt idx="1241">
                  <c:v>2.3950195312500002E-2</c:v>
                </c:pt>
                <c:pt idx="1242">
                  <c:v>1.0777587890625001E-2</c:v>
                </c:pt>
                <c:pt idx="1243">
                  <c:v>1.4819183349609376E-2</c:v>
                </c:pt>
                <c:pt idx="1244">
                  <c:v>1.1825408935546875E-2</c:v>
                </c:pt>
                <c:pt idx="1245">
                  <c:v>1.676513671875E-2</c:v>
                </c:pt>
                <c:pt idx="1246">
                  <c:v>1.8860778808593753E-2</c:v>
                </c:pt>
                <c:pt idx="1247">
                  <c:v>9.7297668457031247E-3</c:v>
                </c:pt>
                <c:pt idx="1248">
                  <c:v>1.6615447998046876E-2</c:v>
                </c:pt>
                <c:pt idx="1249">
                  <c:v>2.1405487060546877E-2</c:v>
                </c:pt>
                <c:pt idx="1250">
                  <c:v>2.6195526123046875E-2</c:v>
                </c:pt>
                <c:pt idx="1251">
                  <c:v>9.4303894042968763E-3</c:v>
                </c:pt>
                <c:pt idx="1252">
                  <c:v>9.1310119628906262E-3</c:v>
                </c:pt>
                <c:pt idx="1253">
                  <c:v>2.6195526123046875E-2</c:v>
                </c:pt>
                <c:pt idx="1254">
                  <c:v>1.7663269042968752E-2</c:v>
                </c:pt>
                <c:pt idx="1255">
                  <c:v>-8.9813232421874999E-4</c:v>
                </c:pt>
                <c:pt idx="1256">
                  <c:v>1.1376342773437501E-2</c:v>
                </c:pt>
                <c:pt idx="1257">
                  <c:v>1.3172607421875001E-2</c:v>
                </c:pt>
                <c:pt idx="1258">
                  <c:v>1.1675720214843751E-2</c:v>
                </c:pt>
                <c:pt idx="1259">
                  <c:v>9.4303894042968763E-3</c:v>
                </c:pt>
                <c:pt idx="1260">
                  <c:v>1.0927276611328125E-2</c:v>
                </c:pt>
                <c:pt idx="1261">
                  <c:v>6.1372375488281256E-3</c:v>
                </c:pt>
                <c:pt idx="1262">
                  <c:v>1.3621673583984376E-2</c:v>
                </c:pt>
                <c:pt idx="1263">
                  <c:v>1.7214202880859376E-2</c:v>
                </c:pt>
                <c:pt idx="1264">
                  <c:v>2.245330810546875E-2</c:v>
                </c:pt>
                <c:pt idx="1265">
                  <c:v>1.5118560791015626E-2</c:v>
                </c:pt>
                <c:pt idx="1266">
                  <c:v>1.8411712646484377E-2</c:v>
                </c:pt>
                <c:pt idx="1267">
                  <c:v>2.3501129150390626E-2</c:v>
                </c:pt>
                <c:pt idx="1268">
                  <c:v>1.5717315673828124E-2</c:v>
                </c:pt>
                <c:pt idx="1269">
                  <c:v>2.245330810546875E-2</c:v>
                </c:pt>
                <c:pt idx="1270">
                  <c:v>1.7962646484375001E-2</c:v>
                </c:pt>
                <c:pt idx="1271">
                  <c:v>2.1555175781250002E-2</c:v>
                </c:pt>
                <c:pt idx="1272">
                  <c:v>1.676513671875E-2</c:v>
                </c:pt>
                <c:pt idx="1273">
                  <c:v>1.8711090087890625E-2</c:v>
                </c:pt>
                <c:pt idx="1274">
                  <c:v>1.7663269042968752E-2</c:v>
                </c:pt>
                <c:pt idx="1275">
                  <c:v>1.1226654052734375E-2</c:v>
                </c:pt>
                <c:pt idx="1276">
                  <c:v>1.61663818359375E-2</c:v>
                </c:pt>
                <c:pt idx="1277">
                  <c:v>2.4399261474609375E-2</c:v>
                </c:pt>
                <c:pt idx="1278">
                  <c:v>2.2902374267578126E-2</c:v>
                </c:pt>
                <c:pt idx="1279">
                  <c:v>1.7513580322265625E-2</c:v>
                </c:pt>
                <c:pt idx="1280">
                  <c:v>1.676513671875E-2</c:v>
                </c:pt>
                <c:pt idx="1281">
                  <c:v>1.7962646484375001E-2</c:v>
                </c:pt>
                <c:pt idx="1282">
                  <c:v>1.6316070556640624E-2</c:v>
                </c:pt>
                <c:pt idx="1283">
                  <c:v>2.1106109619140626E-2</c:v>
                </c:pt>
                <c:pt idx="1284">
                  <c:v>1.9609222412109377E-2</c:v>
                </c:pt>
                <c:pt idx="1285">
                  <c:v>2.5297393798828127E-2</c:v>
                </c:pt>
                <c:pt idx="1286">
                  <c:v>8.3825683593750002E-3</c:v>
                </c:pt>
                <c:pt idx="1287">
                  <c:v>1.9609222412109377E-2</c:v>
                </c:pt>
                <c:pt idx="1288">
                  <c:v>1.43701171875E-2</c:v>
                </c:pt>
                <c:pt idx="1289">
                  <c:v>1.49688720703125E-2</c:v>
                </c:pt>
                <c:pt idx="1290">
                  <c:v>1.6615447998046876E-2</c:v>
                </c:pt>
                <c:pt idx="1291">
                  <c:v>1.6914825439453125E-2</c:v>
                </c:pt>
                <c:pt idx="1292">
                  <c:v>1.6316070556640624E-2</c:v>
                </c:pt>
                <c:pt idx="1293">
                  <c:v>1.2873229980468751E-2</c:v>
                </c:pt>
                <c:pt idx="1294">
                  <c:v>1.49688720703125E-2</c:v>
                </c:pt>
                <c:pt idx="1295">
                  <c:v>9.8794555664062506E-3</c:v>
                </c:pt>
                <c:pt idx="1296">
                  <c:v>2.4698638916015626E-2</c:v>
                </c:pt>
                <c:pt idx="1297">
                  <c:v>2.0357666015625001E-2</c:v>
                </c:pt>
                <c:pt idx="1298">
                  <c:v>1.7214202880859376E-2</c:v>
                </c:pt>
                <c:pt idx="1299">
                  <c:v>1.6016693115234376E-2</c:v>
                </c:pt>
                <c:pt idx="1300">
                  <c:v>9.1310119628906262E-3</c:v>
                </c:pt>
                <c:pt idx="1301">
                  <c:v>8.3825683593750002E-3</c:v>
                </c:pt>
                <c:pt idx="1302">
                  <c:v>1.7663269042968752E-2</c:v>
                </c:pt>
                <c:pt idx="1303">
                  <c:v>2.9039611816406252E-2</c:v>
                </c:pt>
                <c:pt idx="1304">
                  <c:v>1.9758911132812501E-2</c:v>
                </c:pt>
                <c:pt idx="1305">
                  <c:v>1.4519805908203126E-2</c:v>
                </c:pt>
                <c:pt idx="1306">
                  <c:v>1.8262023925781252E-2</c:v>
                </c:pt>
                <c:pt idx="1307">
                  <c:v>2.4998016357421875E-2</c:v>
                </c:pt>
                <c:pt idx="1308">
                  <c:v>1.8411712646484377E-2</c:v>
                </c:pt>
                <c:pt idx="1309">
                  <c:v>1.7064514160156252E-2</c:v>
                </c:pt>
                <c:pt idx="1310">
                  <c:v>2.2602996826171878E-2</c:v>
                </c:pt>
                <c:pt idx="1311">
                  <c:v>1.0777587890625001E-2</c:v>
                </c:pt>
                <c:pt idx="1312">
                  <c:v>2.4998016357421875E-2</c:v>
                </c:pt>
                <c:pt idx="1313">
                  <c:v>2.3201751708984378E-2</c:v>
                </c:pt>
                <c:pt idx="1314">
                  <c:v>9.5800781250000005E-3</c:v>
                </c:pt>
                <c:pt idx="1315">
                  <c:v>9.7297668457031247E-3</c:v>
                </c:pt>
                <c:pt idx="1316">
                  <c:v>9.5800781250000005E-3</c:v>
                </c:pt>
                <c:pt idx="1317">
                  <c:v>1.5567626953125E-2</c:v>
                </c:pt>
                <c:pt idx="1318">
                  <c:v>2.2602996826171878E-2</c:v>
                </c:pt>
                <c:pt idx="1319">
                  <c:v>1.5717315673828124E-2</c:v>
                </c:pt>
                <c:pt idx="1320">
                  <c:v>2.0507354736328125E-2</c:v>
                </c:pt>
                <c:pt idx="1321">
                  <c:v>2.365081787109375E-2</c:v>
                </c:pt>
                <c:pt idx="1322">
                  <c:v>2.2902374267578126E-2</c:v>
                </c:pt>
                <c:pt idx="1323">
                  <c:v>2.4399261474609375E-2</c:v>
                </c:pt>
                <c:pt idx="1324">
                  <c:v>1.0328521728515625E-2</c:v>
                </c:pt>
                <c:pt idx="1325">
                  <c:v>1.1376342773437501E-2</c:v>
                </c:pt>
                <c:pt idx="1326">
                  <c:v>1.5567626953125E-2</c:v>
                </c:pt>
                <c:pt idx="1327">
                  <c:v>2.0207977294921877E-2</c:v>
                </c:pt>
                <c:pt idx="1328">
                  <c:v>1.7962646484375001E-2</c:v>
                </c:pt>
                <c:pt idx="1329">
                  <c:v>1.6914825439453125E-2</c:v>
                </c:pt>
                <c:pt idx="1330">
                  <c:v>2.305206298828125E-2</c:v>
                </c:pt>
                <c:pt idx="1331">
                  <c:v>1.8711090087890625E-2</c:v>
                </c:pt>
                <c:pt idx="1332">
                  <c:v>1.9609222412109377E-2</c:v>
                </c:pt>
                <c:pt idx="1333">
                  <c:v>1.7663269042968752E-2</c:v>
                </c:pt>
                <c:pt idx="1334">
                  <c:v>9.7297668457031247E-3</c:v>
                </c:pt>
                <c:pt idx="1335">
                  <c:v>8.8316345214843762E-3</c:v>
                </c:pt>
                <c:pt idx="1336">
                  <c:v>1.9908599853515625E-2</c:v>
                </c:pt>
                <c:pt idx="1337">
                  <c:v>1.4070739746093752E-2</c:v>
                </c:pt>
                <c:pt idx="1338">
                  <c:v>1.5867004394531252E-2</c:v>
                </c:pt>
                <c:pt idx="1339">
                  <c:v>1.526824951171875E-2</c:v>
                </c:pt>
                <c:pt idx="1340">
                  <c:v>9.8794555664062506E-3</c:v>
                </c:pt>
                <c:pt idx="1341">
                  <c:v>7.334747314453125E-3</c:v>
                </c:pt>
                <c:pt idx="1342">
                  <c:v>1.5567626953125E-2</c:v>
                </c:pt>
                <c:pt idx="1343">
                  <c:v>1.3322296142578125E-2</c:v>
                </c:pt>
                <c:pt idx="1344">
                  <c:v>2.6794281005859375E-2</c:v>
                </c:pt>
                <c:pt idx="1345">
                  <c:v>2.1405487060546877E-2</c:v>
                </c:pt>
                <c:pt idx="1346">
                  <c:v>1.7812957763671877E-2</c:v>
                </c:pt>
                <c:pt idx="1347">
                  <c:v>1.8561401367187501E-2</c:v>
                </c:pt>
                <c:pt idx="1348">
                  <c:v>2.4399261474609375E-2</c:v>
                </c:pt>
                <c:pt idx="1349">
                  <c:v>2.7692413330078127E-2</c:v>
                </c:pt>
                <c:pt idx="1350">
                  <c:v>1.5417938232421876E-2</c:v>
                </c:pt>
                <c:pt idx="1351">
                  <c:v>1.3621673583984376E-2</c:v>
                </c:pt>
                <c:pt idx="1352">
                  <c:v>1.8860778808593753E-2</c:v>
                </c:pt>
                <c:pt idx="1353">
                  <c:v>1.61663818359375E-2</c:v>
                </c:pt>
                <c:pt idx="1354">
                  <c:v>2.0207977294921877E-2</c:v>
                </c:pt>
                <c:pt idx="1355">
                  <c:v>2.5596771240234375E-2</c:v>
                </c:pt>
                <c:pt idx="1356">
                  <c:v>1.4519805908203126E-2</c:v>
                </c:pt>
                <c:pt idx="1357">
                  <c:v>1.3172607421875001E-2</c:v>
                </c:pt>
                <c:pt idx="1358">
                  <c:v>1.7962646484375001E-2</c:v>
                </c:pt>
                <c:pt idx="1359">
                  <c:v>8.232879638671876E-3</c:v>
                </c:pt>
                <c:pt idx="1360">
                  <c:v>1.2124786376953125E-2</c:v>
                </c:pt>
                <c:pt idx="1361">
                  <c:v>7.7838134765625001E-3</c:v>
                </c:pt>
                <c:pt idx="1362">
                  <c:v>1.3172607421875001E-2</c:v>
                </c:pt>
                <c:pt idx="1363">
                  <c:v>1.5417938232421876E-2</c:v>
                </c:pt>
                <c:pt idx="1364">
                  <c:v>2.1106109619140626E-2</c:v>
                </c:pt>
                <c:pt idx="1365">
                  <c:v>1.3771362304687501E-2</c:v>
                </c:pt>
                <c:pt idx="1366">
                  <c:v>2.125579833984375E-2</c:v>
                </c:pt>
                <c:pt idx="1367">
                  <c:v>2.125579833984375E-2</c:v>
                </c:pt>
                <c:pt idx="1368">
                  <c:v>2.0058288574218749E-2</c:v>
                </c:pt>
                <c:pt idx="1369">
                  <c:v>1.2424163818359375E-2</c:v>
                </c:pt>
                <c:pt idx="1370">
                  <c:v>2.6644592285156251E-2</c:v>
                </c:pt>
                <c:pt idx="1371">
                  <c:v>1.9309844970703125E-2</c:v>
                </c:pt>
                <c:pt idx="1372">
                  <c:v>1.0029144287109375E-2</c:v>
                </c:pt>
                <c:pt idx="1373">
                  <c:v>2.5746459960937502E-2</c:v>
                </c:pt>
                <c:pt idx="1374">
                  <c:v>1.7513580322265625E-2</c:v>
                </c:pt>
                <c:pt idx="1375">
                  <c:v>1.2573852539062501E-2</c:v>
                </c:pt>
                <c:pt idx="1376">
                  <c:v>1.7663269042968752E-2</c:v>
                </c:pt>
                <c:pt idx="1377">
                  <c:v>1.9010467529296877E-2</c:v>
                </c:pt>
                <c:pt idx="1378">
                  <c:v>1.4519805908203126E-2</c:v>
                </c:pt>
                <c:pt idx="1379">
                  <c:v>2.3950195312500002E-2</c:v>
                </c:pt>
                <c:pt idx="1380">
                  <c:v>2.1704864501953126E-2</c:v>
                </c:pt>
                <c:pt idx="1381">
                  <c:v>1.9758911132812501E-2</c:v>
                </c:pt>
                <c:pt idx="1382">
                  <c:v>1.2424163818359375E-2</c:v>
                </c:pt>
                <c:pt idx="1383">
                  <c:v>1.5867004394531252E-2</c:v>
                </c:pt>
                <c:pt idx="1384">
                  <c:v>2.5596771240234375E-2</c:v>
                </c:pt>
                <c:pt idx="1385">
                  <c:v>1.9908599853515625E-2</c:v>
                </c:pt>
                <c:pt idx="1386">
                  <c:v>1.2723541259765625E-2</c:v>
                </c:pt>
                <c:pt idx="1387">
                  <c:v>1.4519805908203126E-2</c:v>
                </c:pt>
                <c:pt idx="1388">
                  <c:v>1.7214202880859376E-2</c:v>
                </c:pt>
                <c:pt idx="1389">
                  <c:v>1.61663818359375E-2</c:v>
                </c:pt>
                <c:pt idx="1390">
                  <c:v>2.7243347167968751E-2</c:v>
                </c:pt>
                <c:pt idx="1391">
                  <c:v>2.365081787109375E-2</c:v>
                </c:pt>
                <c:pt idx="1392">
                  <c:v>1.7363891601562501E-2</c:v>
                </c:pt>
                <c:pt idx="1393">
                  <c:v>1.5118560791015626E-2</c:v>
                </c:pt>
                <c:pt idx="1394">
                  <c:v>2.3950195312500002E-2</c:v>
                </c:pt>
                <c:pt idx="1395">
                  <c:v>2.2303619384765626E-2</c:v>
                </c:pt>
                <c:pt idx="1396">
                  <c:v>1.3172607421875001E-2</c:v>
                </c:pt>
                <c:pt idx="1397">
                  <c:v>2.0806732177734377E-2</c:v>
                </c:pt>
                <c:pt idx="1398">
                  <c:v>1.1076965332031251E-2</c:v>
                </c:pt>
                <c:pt idx="1399">
                  <c:v>1.8411712646484377E-2</c:v>
                </c:pt>
                <c:pt idx="1400">
                  <c:v>2.2602996826171878E-2</c:v>
                </c:pt>
                <c:pt idx="1401">
                  <c:v>1.8860778808593753E-2</c:v>
                </c:pt>
                <c:pt idx="1402">
                  <c:v>1.8112335205078125E-2</c:v>
                </c:pt>
                <c:pt idx="1403">
                  <c:v>2.4698638916015626E-2</c:v>
                </c:pt>
                <c:pt idx="1404">
                  <c:v>2.3501129150390626E-2</c:v>
                </c:pt>
                <c:pt idx="1405">
                  <c:v>1.7663269042968752E-2</c:v>
                </c:pt>
                <c:pt idx="1406">
                  <c:v>2.6195526123046875E-2</c:v>
                </c:pt>
                <c:pt idx="1407">
                  <c:v>1.2723541259765625E-2</c:v>
                </c:pt>
                <c:pt idx="1408">
                  <c:v>2.0806732177734377E-2</c:v>
                </c:pt>
                <c:pt idx="1409">
                  <c:v>1.1226654052734375E-2</c:v>
                </c:pt>
                <c:pt idx="1410">
                  <c:v>9.2807006835937504E-3</c:v>
                </c:pt>
                <c:pt idx="1411">
                  <c:v>1.9908599853515625E-2</c:v>
                </c:pt>
                <c:pt idx="1412">
                  <c:v>1.0777587890625001E-2</c:v>
                </c:pt>
                <c:pt idx="1413">
                  <c:v>6.4366149902343756E-3</c:v>
                </c:pt>
                <c:pt idx="1414">
                  <c:v>1.4519805908203126E-2</c:v>
                </c:pt>
                <c:pt idx="1415">
                  <c:v>8.6819458007812503E-3</c:v>
                </c:pt>
                <c:pt idx="1416">
                  <c:v>1.9459533691406249E-2</c:v>
                </c:pt>
                <c:pt idx="1417">
                  <c:v>1.2723541259765625E-2</c:v>
                </c:pt>
                <c:pt idx="1418">
                  <c:v>1.5867004394531252E-2</c:v>
                </c:pt>
                <c:pt idx="1419">
                  <c:v>2.125579833984375E-2</c:v>
                </c:pt>
                <c:pt idx="1420">
                  <c:v>1.1526031494140625E-2</c:v>
                </c:pt>
                <c:pt idx="1421">
                  <c:v>5.6881713867187505E-3</c:v>
                </c:pt>
                <c:pt idx="1422">
                  <c:v>1.8711090087890625E-2</c:v>
                </c:pt>
                <c:pt idx="1423">
                  <c:v>2.2153930664062502E-2</c:v>
                </c:pt>
                <c:pt idx="1424">
                  <c:v>1.7663269042968752E-2</c:v>
                </c:pt>
                <c:pt idx="1425">
                  <c:v>1.9908599853515625E-2</c:v>
                </c:pt>
                <c:pt idx="1426">
                  <c:v>2.4998016357421875E-2</c:v>
                </c:pt>
                <c:pt idx="1427">
                  <c:v>1.5118560791015626E-2</c:v>
                </c:pt>
                <c:pt idx="1428">
                  <c:v>2.0058288574218749E-2</c:v>
                </c:pt>
                <c:pt idx="1429">
                  <c:v>1.8112335205078125E-2</c:v>
                </c:pt>
                <c:pt idx="1430">
                  <c:v>1.676513671875E-2</c:v>
                </c:pt>
                <c:pt idx="1431">
                  <c:v>1.4519805908203126E-2</c:v>
                </c:pt>
                <c:pt idx="1432">
                  <c:v>1.0478210449218751E-2</c:v>
                </c:pt>
                <c:pt idx="1433">
                  <c:v>1.6316070556640624E-2</c:v>
                </c:pt>
                <c:pt idx="1434">
                  <c:v>5.8378601074218755E-3</c:v>
                </c:pt>
                <c:pt idx="1435">
                  <c:v>2.6494903564453127E-2</c:v>
                </c:pt>
                <c:pt idx="1436">
                  <c:v>1.2573852539062501E-2</c:v>
                </c:pt>
                <c:pt idx="1437">
                  <c:v>1.5417938232421876E-2</c:v>
                </c:pt>
                <c:pt idx="1438">
                  <c:v>1.61663818359375E-2</c:v>
                </c:pt>
                <c:pt idx="1439">
                  <c:v>2.2752685546875002E-2</c:v>
                </c:pt>
                <c:pt idx="1440">
                  <c:v>1.9908599853515625E-2</c:v>
                </c:pt>
                <c:pt idx="1441">
                  <c:v>1.3322296142578125E-2</c:v>
                </c:pt>
                <c:pt idx="1442">
                  <c:v>2.7243347167968751E-2</c:v>
                </c:pt>
                <c:pt idx="1443">
                  <c:v>1.3172607421875001E-2</c:v>
                </c:pt>
                <c:pt idx="1444">
                  <c:v>1.5118560791015626E-2</c:v>
                </c:pt>
                <c:pt idx="1445">
                  <c:v>1.3621673583984376E-2</c:v>
                </c:pt>
                <c:pt idx="1446">
                  <c:v>1.0328521728515625E-2</c:v>
                </c:pt>
                <c:pt idx="1447">
                  <c:v>1.3172607421875001E-2</c:v>
                </c:pt>
                <c:pt idx="1448">
                  <c:v>1.676513671875E-2</c:v>
                </c:pt>
                <c:pt idx="1449">
                  <c:v>1.5118560791015626E-2</c:v>
                </c:pt>
                <c:pt idx="1450">
                  <c:v>2.8440856933593751E-2</c:v>
                </c:pt>
                <c:pt idx="1451">
                  <c:v>1.61663818359375E-2</c:v>
                </c:pt>
                <c:pt idx="1452">
                  <c:v>8.5322570800781261E-3</c:v>
                </c:pt>
                <c:pt idx="1453">
                  <c:v>1.2424163818359375E-2</c:v>
                </c:pt>
                <c:pt idx="1454">
                  <c:v>2.1555175781250002E-2</c:v>
                </c:pt>
                <c:pt idx="1455">
                  <c:v>7.7838134765625001E-3</c:v>
                </c:pt>
                <c:pt idx="1456">
                  <c:v>1.8262023925781252E-2</c:v>
                </c:pt>
                <c:pt idx="1457">
                  <c:v>1.8262023925781252E-2</c:v>
                </c:pt>
                <c:pt idx="1458">
                  <c:v>9.7297668457031247E-3</c:v>
                </c:pt>
                <c:pt idx="1459">
                  <c:v>1.3621673583984376E-2</c:v>
                </c:pt>
                <c:pt idx="1460">
                  <c:v>2.3351440429687502E-2</c:v>
                </c:pt>
                <c:pt idx="1461">
                  <c:v>1.2274475097656251E-2</c:v>
                </c:pt>
                <c:pt idx="1462">
                  <c:v>8.9813232421875003E-3</c:v>
                </c:pt>
                <c:pt idx="1463">
                  <c:v>2.0357666015625001E-2</c:v>
                </c:pt>
                <c:pt idx="1464">
                  <c:v>1.1226654052734375E-2</c:v>
                </c:pt>
                <c:pt idx="1465">
                  <c:v>1.3471984863281251E-2</c:v>
                </c:pt>
                <c:pt idx="1466">
                  <c:v>1.0927276611328125E-2</c:v>
                </c:pt>
                <c:pt idx="1467">
                  <c:v>8.8316345214843762E-3</c:v>
                </c:pt>
                <c:pt idx="1468">
                  <c:v>2.2752685546875002E-2</c:v>
                </c:pt>
                <c:pt idx="1469">
                  <c:v>2.0956420898437501E-2</c:v>
                </c:pt>
                <c:pt idx="1470">
                  <c:v>1.4070739746093752E-2</c:v>
                </c:pt>
                <c:pt idx="1471">
                  <c:v>1.5118560791015626E-2</c:v>
                </c:pt>
                <c:pt idx="1472">
                  <c:v>2.5297393798828127E-2</c:v>
                </c:pt>
                <c:pt idx="1473">
                  <c:v>1.0328521728515625E-2</c:v>
                </c:pt>
                <c:pt idx="1474">
                  <c:v>7.933502197265626E-3</c:v>
                </c:pt>
                <c:pt idx="1475">
                  <c:v>2.1405487060546877E-2</c:v>
                </c:pt>
                <c:pt idx="1476">
                  <c:v>1.7214202880859376E-2</c:v>
                </c:pt>
                <c:pt idx="1477">
                  <c:v>4.3409729003906251E-3</c:v>
                </c:pt>
                <c:pt idx="1478">
                  <c:v>1.3771362304687501E-2</c:v>
                </c:pt>
                <c:pt idx="1479">
                  <c:v>1.1975097656250001E-2</c:v>
                </c:pt>
                <c:pt idx="1480">
                  <c:v>1.7513580322265625E-2</c:v>
                </c:pt>
                <c:pt idx="1481">
                  <c:v>1.6615447998046876E-2</c:v>
                </c:pt>
                <c:pt idx="1482">
                  <c:v>1.0178833007812501E-2</c:v>
                </c:pt>
                <c:pt idx="1483">
                  <c:v>1.7513580322265625E-2</c:v>
                </c:pt>
                <c:pt idx="1484">
                  <c:v>5.8378601074218755E-3</c:v>
                </c:pt>
                <c:pt idx="1485">
                  <c:v>7.1850585937499999E-3</c:v>
                </c:pt>
                <c:pt idx="1486">
                  <c:v>1.0927276611328125E-2</c:v>
                </c:pt>
                <c:pt idx="1487">
                  <c:v>1.3621673583984376E-2</c:v>
                </c:pt>
                <c:pt idx="1488">
                  <c:v>2.0058288574218749E-2</c:v>
                </c:pt>
                <c:pt idx="1489">
                  <c:v>1.8711090087890625E-2</c:v>
                </c:pt>
                <c:pt idx="1490">
                  <c:v>2.0956420898437501E-2</c:v>
                </c:pt>
                <c:pt idx="1491">
                  <c:v>1.9459533691406249E-2</c:v>
                </c:pt>
                <c:pt idx="1492">
                  <c:v>1.9908599853515625E-2</c:v>
                </c:pt>
                <c:pt idx="1493">
                  <c:v>2.365081787109375E-2</c:v>
                </c:pt>
                <c:pt idx="1494">
                  <c:v>1.8262023925781252E-2</c:v>
                </c:pt>
                <c:pt idx="1495">
                  <c:v>1.5118560791015626E-2</c:v>
                </c:pt>
                <c:pt idx="1496">
                  <c:v>2.6644592285156251E-2</c:v>
                </c:pt>
                <c:pt idx="1497">
                  <c:v>1.5717315673828124E-2</c:v>
                </c:pt>
                <c:pt idx="1498">
                  <c:v>1.0029144287109375E-2</c:v>
                </c:pt>
                <c:pt idx="1499">
                  <c:v>1.5867004394531252E-2</c:v>
                </c:pt>
                <c:pt idx="1500">
                  <c:v>1.0927276611328125E-2</c:v>
                </c:pt>
                <c:pt idx="1501">
                  <c:v>1.43701171875E-2</c:v>
                </c:pt>
                <c:pt idx="1502">
                  <c:v>1.3771362304687501E-2</c:v>
                </c:pt>
                <c:pt idx="1503">
                  <c:v>2.0507354736328125E-2</c:v>
                </c:pt>
                <c:pt idx="1504">
                  <c:v>1.9010467529296877E-2</c:v>
                </c:pt>
                <c:pt idx="1505">
                  <c:v>1.7214202880859376E-2</c:v>
                </c:pt>
                <c:pt idx="1506">
                  <c:v>1.3322296142578125E-2</c:v>
                </c:pt>
                <c:pt idx="1507">
                  <c:v>1.466949462890625E-2</c:v>
                </c:pt>
                <c:pt idx="1508">
                  <c:v>2.2752685546875002E-2</c:v>
                </c:pt>
                <c:pt idx="1509">
                  <c:v>2.7542724609375003E-2</c:v>
                </c:pt>
                <c:pt idx="1510">
                  <c:v>1.5118560791015626E-2</c:v>
                </c:pt>
                <c:pt idx="1511">
                  <c:v>1.43701171875E-2</c:v>
                </c:pt>
                <c:pt idx="1512">
                  <c:v>2.6494903564453127E-2</c:v>
                </c:pt>
                <c:pt idx="1513">
                  <c:v>1.49688720703125E-2</c:v>
                </c:pt>
                <c:pt idx="1514">
                  <c:v>1.9609222412109377E-2</c:v>
                </c:pt>
                <c:pt idx="1515">
                  <c:v>1.7663269042968752E-2</c:v>
                </c:pt>
                <c:pt idx="1516">
                  <c:v>1.6914825439453125E-2</c:v>
                </c:pt>
                <c:pt idx="1517">
                  <c:v>1.8112335205078125E-2</c:v>
                </c:pt>
                <c:pt idx="1518">
                  <c:v>2.5447082519531251E-2</c:v>
                </c:pt>
                <c:pt idx="1519">
                  <c:v>1.7962646484375001E-2</c:v>
                </c:pt>
                <c:pt idx="1520">
                  <c:v>1.5417938232421876E-2</c:v>
                </c:pt>
                <c:pt idx="1521">
                  <c:v>8.5322570800781261E-3</c:v>
                </c:pt>
                <c:pt idx="1522">
                  <c:v>1.3322296142578125E-2</c:v>
                </c:pt>
                <c:pt idx="1523">
                  <c:v>1.0478210449218751E-2</c:v>
                </c:pt>
                <c:pt idx="1524">
                  <c:v>2.245330810546875E-2</c:v>
                </c:pt>
                <c:pt idx="1525">
                  <c:v>1.676513671875E-2</c:v>
                </c:pt>
                <c:pt idx="1526">
                  <c:v>4.1912841796875001E-3</c:v>
                </c:pt>
                <c:pt idx="1527">
                  <c:v>1.7812957763671877E-2</c:v>
                </c:pt>
                <c:pt idx="1528">
                  <c:v>1.8711090087890625E-2</c:v>
                </c:pt>
                <c:pt idx="1529">
                  <c:v>1.2274475097656251E-2</c:v>
                </c:pt>
                <c:pt idx="1530">
                  <c:v>1.7663269042968752E-2</c:v>
                </c:pt>
                <c:pt idx="1531">
                  <c:v>1.9609222412109377E-2</c:v>
                </c:pt>
                <c:pt idx="1532">
                  <c:v>1.3172607421875001E-2</c:v>
                </c:pt>
                <c:pt idx="1533">
                  <c:v>1.1975097656250001E-2</c:v>
                </c:pt>
                <c:pt idx="1534">
                  <c:v>1.7064514160156252E-2</c:v>
                </c:pt>
                <c:pt idx="1535">
                  <c:v>9.1310119628906262E-3</c:v>
                </c:pt>
                <c:pt idx="1536">
                  <c:v>2.1555175781250002E-2</c:v>
                </c:pt>
                <c:pt idx="1537">
                  <c:v>1.8262023925781252E-2</c:v>
                </c:pt>
                <c:pt idx="1538">
                  <c:v>1.2873229980468751E-2</c:v>
                </c:pt>
                <c:pt idx="1539">
                  <c:v>2.065704345703125E-2</c:v>
                </c:pt>
                <c:pt idx="1540">
                  <c:v>2.3800506591796878E-2</c:v>
                </c:pt>
                <c:pt idx="1541">
                  <c:v>8.5322570800781261E-3</c:v>
                </c:pt>
                <c:pt idx="1542">
                  <c:v>1.466949462890625E-2</c:v>
                </c:pt>
                <c:pt idx="1543">
                  <c:v>2.2602996826171878E-2</c:v>
                </c:pt>
                <c:pt idx="1544">
                  <c:v>1.5867004394531252E-2</c:v>
                </c:pt>
                <c:pt idx="1545">
                  <c:v>7.933502197265626E-3</c:v>
                </c:pt>
                <c:pt idx="1546">
                  <c:v>2.185455322265625E-2</c:v>
                </c:pt>
                <c:pt idx="1547">
                  <c:v>1.5717315673828124E-2</c:v>
                </c:pt>
                <c:pt idx="1548">
                  <c:v>1.7513580322265625E-2</c:v>
                </c:pt>
                <c:pt idx="1549">
                  <c:v>1.4519805908203126E-2</c:v>
                </c:pt>
                <c:pt idx="1550">
                  <c:v>1.7363891601562501E-2</c:v>
                </c:pt>
                <c:pt idx="1551">
                  <c:v>7.0353698730468758E-3</c:v>
                </c:pt>
                <c:pt idx="1552">
                  <c:v>9.5800781250000005E-3</c:v>
                </c:pt>
                <c:pt idx="1553">
                  <c:v>1.2274475097656251E-2</c:v>
                </c:pt>
                <c:pt idx="1554">
                  <c:v>1.2274475097656251E-2</c:v>
                </c:pt>
                <c:pt idx="1555">
                  <c:v>1.4519805908203126E-2</c:v>
                </c:pt>
                <c:pt idx="1556">
                  <c:v>1.0178833007812501E-2</c:v>
                </c:pt>
                <c:pt idx="1557">
                  <c:v>1.2873229980468751E-2</c:v>
                </c:pt>
                <c:pt idx="1558">
                  <c:v>1.7064514160156252E-2</c:v>
                </c:pt>
                <c:pt idx="1559">
                  <c:v>1.0178833007812501E-2</c:v>
                </c:pt>
                <c:pt idx="1560">
                  <c:v>1.8411712646484377E-2</c:v>
                </c:pt>
                <c:pt idx="1561">
                  <c:v>1.526824951171875E-2</c:v>
                </c:pt>
                <c:pt idx="1562">
                  <c:v>8.232879638671876E-3</c:v>
                </c:pt>
                <c:pt idx="1563">
                  <c:v>1.9160156250000001E-2</c:v>
                </c:pt>
                <c:pt idx="1564">
                  <c:v>1.3322296142578125E-2</c:v>
                </c:pt>
                <c:pt idx="1565">
                  <c:v>1.1226654052734375E-2</c:v>
                </c:pt>
                <c:pt idx="1566">
                  <c:v>2.125579833984375E-2</c:v>
                </c:pt>
                <c:pt idx="1567">
                  <c:v>1.1526031494140625E-2</c:v>
                </c:pt>
                <c:pt idx="1568">
                  <c:v>6.8856811523437507E-3</c:v>
                </c:pt>
                <c:pt idx="1569">
                  <c:v>8.5322570800781261E-3</c:v>
                </c:pt>
                <c:pt idx="1570">
                  <c:v>1.3172607421875001E-2</c:v>
                </c:pt>
                <c:pt idx="1571">
                  <c:v>2.0357666015625001E-2</c:v>
                </c:pt>
                <c:pt idx="1572">
                  <c:v>1.1526031494140625E-2</c:v>
                </c:pt>
                <c:pt idx="1573">
                  <c:v>1.61663818359375E-2</c:v>
                </c:pt>
                <c:pt idx="1574">
                  <c:v>1.7214202880859376E-2</c:v>
                </c:pt>
                <c:pt idx="1575">
                  <c:v>2.4848327636718751E-2</c:v>
                </c:pt>
                <c:pt idx="1576">
                  <c:v>1.0478210449218751E-2</c:v>
                </c:pt>
                <c:pt idx="1577">
                  <c:v>1.8411712646484377E-2</c:v>
                </c:pt>
                <c:pt idx="1578">
                  <c:v>1.9160156250000001E-2</c:v>
                </c:pt>
                <c:pt idx="1579">
                  <c:v>1.1825408935546875E-2</c:v>
                </c:pt>
                <c:pt idx="1580">
                  <c:v>1.7363891601562501E-2</c:v>
                </c:pt>
                <c:pt idx="1581">
                  <c:v>1.1675720214843751E-2</c:v>
                </c:pt>
                <c:pt idx="1582">
                  <c:v>1.0178833007812501E-2</c:v>
                </c:pt>
                <c:pt idx="1583">
                  <c:v>1.0328521728515625E-2</c:v>
                </c:pt>
                <c:pt idx="1584">
                  <c:v>1.8561401367187501E-2</c:v>
                </c:pt>
                <c:pt idx="1585">
                  <c:v>1.5717315673828124E-2</c:v>
                </c:pt>
                <c:pt idx="1586">
                  <c:v>2.8440856933593751E-2</c:v>
                </c:pt>
                <c:pt idx="1587">
                  <c:v>2.4548950195312502E-2</c:v>
                </c:pt>
                <c:pt idx="1588">
                  <c:v>1.676513671875E-2</c:v>
                </c:pt>
                <c:pt idx="1589">
                  <c:v>8.9813232421875003E-3</c:v>
                </c:pt>
                <c:pt idx="1590">
                  <c:v>9.5800781250000005E-3</c:v>
                </c:pt>
                <c:pt idx="1591">
                  <c:v>7.933502197265626E-3</c:v>
                </c:pt>
                <c:pt idx="1592">
                  <c:v>1.7812957763671877E-2</c:v>
                </c:pt>
                <c:pt idx="1593">
                  <c:v>2.2153930664062502E-2</c:v>
                </c:pt>
                <c:pt idx="1594">
                  <c:v>1.7214202880859376E-2</c:v>
                </c:pt>
                <c:pt idx="1595">
                  <c:v>1.0328521728515625E-2</c:v>
                </c:pt>
                <c:pt idx="1596">
                  <c:v>1.1975097656250001E-2</c:v>
                </c:pt>
                <c:pt idx="1597">
                  <c:v>1.1825408935546875E-2</c:v>
                </c:pt>
                <c:pt idx="1598">
                  <c:v>2.0806732177734377E-2</c:v>
                </c:pt>
                <c:pt idx="1599">
                  <c:v>1.7214202880859376E-2</c:v>
                </c:pt>
                <c:pt idx="1600">
                  <c:v>1.8860778808593753E-2</c:v>
                </c:pt>
                <c:pt idx="1601">
                  <c:v>1.4070739746093752E-2</c:v>
                </c:pt>
                <c:pt idx="1602">
                  <c:v>1.9908599853515625E-2</c:v>
                </c:pt>
                <c:pt idx="1603">
                  <c:v>1.3022918701171875E-2</c:v>
                </c:pt>
                <c:pt idx="1604">
                  <c:v>9.4303894042968763E-3</c:v>
                </c:pt>
                <c:pt idx="1605">
                  <c:v>6.5863037109375007E-3</c:v>
                </c:pt>
                <c:pt idx="1606">
                  <c:v>1.8860778808593753E-2</c:v>
                </c:pt>
                <c:pt idx="1607">
                  <c:v>1.7663269042968752E-2</c:v>
                </c:pt>
                <c:pt idx="1608">
                  <c:v>9.5800781250000005E-3</c:v>
                </c:pt>
                <c:pt idx="1609">
                  <c:v>1.2723541259765625E-2</c:v>
                </c:pt>
                <c:pt idx="1610">
                  <c:v>1.466949462890625E-2</c:v>
                </c:pt>
                <c:pt idx="1611">
                  <c:v>1.6016693115234376E-2</c:v>
                </c:pt>
                <c:pt idx="1612">
                  <c:v>1.466949462890625E-2</c:v>
                </c:pt>
                <c:pt idx="1613">
                  <c:v>1.7363891601562501E-2</c:v>
                </c:pt>
                <c:pt idx="1614">
                  <c:v>8.8316345214843762E-3</c:v>
                </c:pt>
                <c:pt idx="1615">
                  <c:v>6.8856811523437507E-3</c:v>
                </c:pt>
                <c:pt idx="1616">
                  <c:v>1.5118560791015626E-2</c:v>
                </c:pt>
                <c:pt idx="1617">
                  <c:v>1.0178833007812501E-2</c:v>
                </c:pt>
                <c:pt idx="1618">
                  <c:v>1.3322296142578125E-2</c:v>
                </c:pt>
                <c:pt idx="1619">
                  <c:v>1.8411712646484377E-2</c:v>
                </c:pt>
                <c:pt idx="1620">
                  <c:v>1.0627899169921875E-2</c:v>
                </c:pt>
                <c:pt idx="1621">
                  <c:v>9.4303894042968763E-3</c:v>
                </c:pt>
                <c:pt idx="1622">
                  <c:v>2.4698638916015626E-2</c:v>
                </c:pt>
                <c:pt idx="1623">
                  <c:v>1.3471984863281251E-2</c:v>
                </c:pt>
                <c:pt idx="1624">
                  <c:v>9.1310119628906262E-3</c:v>
                </c:pt>
                <c:pt idx="1625">
                  <c:v>1.0927276611328125E-2</c:v>
                </c:pt>
                <c:pt idx="1626">
                  <c:v>5.3887939453125004E-3</c:v>
                </c:pt>
                <c:pt idx="1627">
                  <c:v>1.526824951171875E-2</c:v>
                </c:pt>
                <c:pt idx="1628">
                  <c:v>2.4848327636718751E-2</c:v>
                </c:pt>
                <c:pt idx="1629">
                  <c:v>8.0831909179687501E-3</c:v>
                </c:pt>
                <c:pt idx="1630">
                  <c:v>1.676513671875E-2</c:v>
                </c:pt>
                <c:pt idx="1631">
                  <c:v>1.9010467529296877E-2</c:v>
                </c:pt>
                <c:pt idx="1632">
                  <c:v>1.1376342773437501E-2</c:v>
                </c:pt>
                <c:pt idx="1633">
                  <c:v>1.6016693115234376E-2</c:v>
                </c:pt>
                <c:pt idx="1634">
                  <c:v>2.424957275390625E-2</c:v>
                </c:pt>
                <c:pt idx="1635">
                  <c:v>1.3022918701171875E-2</c:v>
                </c:pt>
                <c:pt idx="1636">
                  <c:v>1.2573852539062501E-2</c:v>
                </c:pt>
                <c:pt idx="1637">
                  <c:v>1.0627899169921875E-2</c:v>
                </c:pt>
                <c:pt idx="1638">
                  <c:v>1.047821044921875E-3</c:v>
                </c:pt>
                <c:pt idx="1639">
                  <c:v>1.5118560791015626E-2</c:v>
                </c:pt>
                <c:pt idx="1640">
                  <c:v>1.526824951171875E-2</c:v>
                </c:pt>
                <c:pt idx="1641">
                  <c:v>1.4519805908203126E-2</c:v>
                </c:pt>
                <c:pt idx="1642">
                  <c:v>8.232879638671876E-3</c:v>
                </c:pt>
                <c:pt idx="1643">
                  <c:v>7.0353698730468758E-3</c:v>
                </c:pt>
                <c:pt idx="1644">
                  <c:v>1.3621673583984376E-2</c:v>
                </c:pt>
                <c:pt idx="1645">
                  <c:v>2.2153930664062502E-2</c:v>
                </c:pt>
                <c:pt idx="1646">
                  <c:v>1.2274475097656251E-2</c:v>
                </c:pt>
                <c:pt idx="1647">
                  <c:v>8.232879638671876E-3</c:v>
                </c:pt>
                <c:pt idx="1648">
                  <c:v>8.232879638671876E-3</c:v>
                </c:pt>
                <c:pt idx="1649">
                  <c:v>1.2873229980468751E-2</c:v>
                </c:pt>
                <c:pt idx="1650">
                  <c:v>1.1526031494140625E-2</c:v>
                </c:pt>
                <c:pt idx="1651">
                  <c:v>9.4303894042968763E-3</c:v>
                </c:pt>
                <c:pt idx="1652">
                  <c:v>1.6914825439453125E-2</c:v>
                </c:pt>
                <c:pt idx="1653">
                  <c:v>1.4819183349609376E-2</c:v>
                </c:pt>
                <c:pt idx="1654">
                  <c:v>1.1526031494140625E-2</c:v>
                </c:pt>
                <c:pt idx="1655">
                  <c:v>6.1372375488281256E-3</c:v>
                </c:pt>
                <c:pt idx="1656">
                  <c:v>1.8112335205078125E-2</c:v>
                </c:pt>
                <c:pt idx="1657">
                  <c:v>1.0777587890625001E-2</c:v>
                </c:pt>
                <c:pt idx="1658">
                  <c:v>8.8316345214843762E-3</c:v>
                </c:pt>
                <c:pt idx="1659">
                  <c:v>1.3771362304687501E-2</c:v>
                </c:pt>
                <c:pt idx="1660">
                  <c:v>1.1376342773437501E-2</c:v>
                </c:pt>
                <c:pt idx="1661">
                  <c:v>1.8411712646484377E-2</c:v>
                </c:pt>
                <c:pt idx="1662">
                  <c:v>1.4070739746093752E-2</c:v>
                </c:pt>
                <c:pt idx="1663">
                  <c:v>1.3921051025390626E-2</c:v>
                </c:pt>
                <c:pt idx="1664">
                  <c:v>1.1975097656250001E-2</c:v>
                </c:pt>
                <c:pt idx="1665">
                  <c:v>4.3409729003906251E-3</c:v>
                </c:pt>
                <c:pt idx="1666">
                  <c:v>8.9813232421874999E-4</c:v>
                </c:pt>
                <c:pt idx="1667">
                  <c:v>9.8794555664062506E-3</c:v>
                </c:pt>
                <c:pt idx="1668">
                  <c:v>6.7359924316406257E-3</c:v>
                </c:pt>
                <c:pt idx="1669">
                  <c:v>6.8856811523437507E-3</c:v>
                </c:pt>
                <c:pt idx="1670">
                  <c:v>1.466949462890625E-2</c:v>
                </c:pt>
                <c:pt idx="1671">
                  <c:v>1.2723541259765625E-2</c:v>
                </c:pt>
                <c:pt idx="1672">
                  <c:v>1.9459533691406249E-2</c:v>
                </c:pt>
                <c:pt idx="1673">
                  <c:v>8.9813232421875003E-3</c:v>
                </c:pt>
                <c:pt idx="1674">
                  <c:v>2.2752685546875002E-2</c:v>
                </c:pt>
                <c:pt idx="1675">
                  <c:v>1.9908599853515625E-2</c:v>
                </c:pt>
                <c:pt idx="1676">
                  <c:v>1.1675720214843751E-2</c:v>
                </c:pt>
                <c:pt idx="1677">
                  <c:v>1.0029144287109375E-2</c:v>
                </c:pt>
                <c:pt idx="1678">
                  <c:v>1.1825408935546875E-2</c:v>
                </c:pt>
                <c:pt idx="1679">
                  <c:v>1.6016693115234376E-2</c:v>
                </c:pt>
                <c:pt idx="1680">
                  <c:v>1.7214202880859376E-2</c:v>
                </c:pt>
                <c:pt idx="1681">
                  <c:v>1.3621673583984376E-2</c:v>
                </c:pt>
                <c:pt idx="1682">
                  <c:v>7.634124755859375E-3</c:v>
                </c:pt>
                <c:pt idx="1683">
                  <c:v>1.2424163818359375E-2</c:v>
                </c:pt>
                <c:pt idx="1684">
                  <c:v>1.8561401367187501E-2</c:v>
                </c:pt>
                <c:pt idx="1685">
                  <c:v>1.0178833007812501E-2</c:v>
                </c:pt>
                <c:pt idx="1686">
                  <c:v>1.6016693115234376E-2</c:v>
                </c:pt>
                <c:pt idx="1687">
                  <c:v>9.7297668457031247E-3</c:v>
                </c:pt>
                <c:pt idx="1688">
                  <c:v>1.0029144287109375E-2</c:v>
                </c:pt>
                <c:pt idx="1689">
                  <c:v>1.7663269042968752E-2</c:v>
                </c:pt>
                <c:pt idx="1690">
                  <c:v>2.1405487060546877E-2</c:v>
                </c:pt>
                <c:pt idx="1691">
                  <c:v>1.0927276611328125E-2</c:v>
                </c:pt>
                <c:pt idx="1692">
                  <c:v>1.526824951171875E-2</c:v>
                </c:pt>
                <c:pt idx="1693">
                  <c:v>9.1310119628906262E-3</c:v>
                </c:pt>
                <c:pt idx="1694">
                  <c:v>5.5384826660156254E-3</c:v>
                </c:pt>
                <c:pt idx="1695">
                  <c:v>2.6794281005859375E-2</c:v>
                </c:pt>
                <c:pt idx="1696">
                  <c:v>5.8378601074218755E-3</c:v>
                </c:pt>
                <c:pt idx="1697">
                  <c:v>8.3825683593750002E-3</c:v>
                </c:pt>
                <c:pt idx="1698">
                  <c:v>1.3172607421875001E-2</c:v>
                </c:pt>
                <c:pt idx="1699">
                  <c:v>8.0831909179687501E-3</c:v>
                </c:pt>
                <c:pt idx="1700">
                  <c:v>1.3022918701171875E-2</c:v>
                </c:pt>
                <c:pt idx="1701">
                  <c:v>1.0178833007812501E-2</c:v>
                </c:pt>
                <c:pt idx="1702">
                  <c:v>4.9397277832031253E-3</c:v>
                </c:pt>
                <c:pt idx="1703">
                  <c:v>7.933502197265626E-3</c:v>
                </c:pt>
                <c:pt idx="1704">
                  <c:v>1.6465759277343752E-2</c:v>
                </c:pt>
                <c:pt idx="1705">
                  <c:v>1.8561401367187501E-2</c:v>
                </c:pt>
                <c:pt idx="1706">
                  <c:v>2.125579833984375E-2</c:v>
                </c:pt>
                <c:pt idx="1707">
                  <c:v>1.0328521728515625E-2</c:v>
                </c:pt>
                <c:pt idx="1708">
                  <c:v>1.4819183349609376E-2</c:v>
                </c:pt>
                <c:pt idx="1709">
                  <c:v>1.2573852539062501E-2</c:v>
                </c:pt>
                <c:pt idx="1710">
                  <c:v>1.3172607421875001E-2</c:v>
                </c:pt>
                <c:pt idx="1711">
                  <c:v>1.9010467529296877E-2</c:v>
                </c:pt>
                <c:pt idx="1712">
                  <c:v>1.0178833007812501E-2</c:v>
                </c:pt>
                <c:pt idx="1713">
                  <c:v>3.1434631347656253E-3</c:v>
                </c:pt>
                <c:pt idx="1714">
                  <c:v>1.3322296142578125E-2</c:v>
                </c:pt>
                <c:pt idx="1715">
                  <c:v>6.1372375488281256E-3</c:v>
                </c:pt>
                <c:pt idx="1716">
                  <c:v>7.634124755859375E-3</c:v>
                </c:pt>
                <c:pt idx="1717">
                  <c:v>9.7297668457031247E-3</c:v>
                </c:pt>
                <c:pt idx="1718">
                  <c:v>1.3022918701171875E-2</c:v>
                </c:pt>
                <c:pt idx="1719">
                  <c:v>1.466949462890625E-2</c:v>
                </c:pt>
                <c:pt idx="1720">
                  <c:v>1.0627899169921875E-2</c:v>
                </c:pt>
                <c:pt idx="1721">
                  <c:v>1.9010467529296877E-2</c:v>
                </c:pt>
                <c:pt idx="1722">
                  <c:v>8.8316345214843762E-3</c:v>
                </c:pt>
                <c:pt idx="1723">
                  <c:v>1.1526031494140625E-2</c:v>
                </c:pt>
                <c:pt idx="1724">
                  <c:v>1.3621673583984376E-2</c:v>
                </c:pt>
                <c:pt idx="1725">
                  <c:v>8.6819458007812503E-3</c:v>
                </c:pt>
                <c:pt idx="1726">
                  <c:v>2.2453308105468751E-3</c:v>
                </c:pt>
                <c:pt idx="1727">
                  <c:v>6.1372375488281256E-3</c:v>
                </c:pt>
                <c:pt idx="1728">
                  <c:v>9.2807006835937504E-3</c:v>
                </c:pt>
                <c:pt idx="1729">
                  <c:v>1.8860778808593753E-2</c:v>
                </c:pt>
                <c:pt idx="1730">
                  <c:v>1.2124786376953125E-2</c:v>
                </c:pt>
                <c:pt idx="1731">
                  <c:v>1.1076965332031251E-2</c:v>
                </c:pt>
                <c:pt idx="1732">
                  <c:v>7.933502197265626E-3</c:v>
                </c:pt>
                <c:pt idx="1733">
                  <c:v>8.9813232421875003E-3</c:v>
                </c:pt>
                <c:pt idx="1734">
                  <c:v>1.1975097656250001E-2</c:v>
                </c:pt>
                <c:pt idx="1735">
                  <c:v>1.1376342773437501E-2</c:v>
                </c:pt>
                <c:pt idx="1736">
                  <c:v>1.3771362304687501E-2</c:v>
                </c:pt>
                <c:pt idx="1737">
                  <c:v>1.3471984863281251E-2</c:v>
                </c:pt>
                <c:pt idx="1738">
                  <c:v>8.232879638671876E-3</c:v>
                </c:pt>
                <c:pt idx="1739">
                  <c:v>6.8856811523437507E-3</c:v>
                </c:pt>
                <c:pt idx="1740">
                  <c:v>8.9813232421875003E-3</c:v>
                </c:pt>
                <c:pt idx="1741">
                  <c:v>1.1675720214843751E-2</c:v>
                </c:pt>
                <c:pt idx="1742">
                  <c:v>8.9813232421875003E-3</c:v>
                </c:pt>
                <c:pt idx="1743">
                  <c:v>1.2124786376953125E-2</c:v>
                </c:pt>
                <c:pt idx="1744">
                  <c:v>9.1310119628906262E-3</c:v>
                </c:pt>
                <c:pt idx="1745">
                  <c:v>1.2573852539062501E-2</c:v>
                </c:pt>
                <c:pt idx="1746">
                  <c:v>7.7838134765625001E-3</c:v>
                </c:pt>
                <c:pt idx="1747">
                  <c:v>1.1825408935546875E-2</c:v>
                </c:pt>
                <c:pt idx="1748">
                  <c:v>7.4844360351562507E-4</c:v>
                </c:pt>
                <c:pt idx="1749">
                  <c:v>1.1226654052734375E-2</c:v>
                </c:pt>
                <c:pt idx="1750">
                  <c:v>1.3921051025390626E-2</c:v>
                </c:pt>
                <c:pt idx="1751">
                  <c:v>7.0353698730468758E-3</c:v>
                </c:pt>
                <c:pt idx="1752">
                  <c:v>4.1912841796875001E-3</c:v>
                </c:pt>
                <c:pt idx="1753">
                  <c:v>1.2873229980468751E-2</c:v>
                </c:pt>
                <c:pt idx="1754">
                  <c:v>4.7900390625000002E-3</c:v>
                </c:pt>
                <c:pt idx="1755">
                  <c:v>5.3887939453125004E-3</c:v>
                </c:pt>
                <c:pt idx="1756">
                  <c:v>1.4819183349609376E-2</c:v>
                </c:pt>
                <c:pt idx="1757">
                  <c:v>1.1526031494140625E-2</c:v>
                </c:pt>
                <c:pt idx="1758">
                  <c:v>1.7363891601562501E-2</c:v>
                </c:pt>
                <c:pt idx="1759">
                  <c:v>8.9813232421875003E-3</c:v>
                </c:pt>
                <c:pt idx="1760">
                  <c:v>1.2873229980468751E-2</c:v>
                </c:pt>
                <c:pt idx="1761">
                  <c:v>4.3409729003906251E-3</c:v>
                </c:pt>
                <c:pt idx="1762">
                  <c:v>7.0353698730468758E-3</c:v>
                </c:pt>
                <c:pt idx="1763">
                  <c:v>9.2807006835937504E-3</c:v>
                </c:pt>
                <c:pt idx="1764">
                  <c:v>4.3409729003906251E-3</c:v>
                </c:pt>
                <c:pt idx="1765">
                  <c:v>1.43701171875E-2</c:v>
                </c:pt>
                <c:pt idx="1766">
                  <c:v>4.4906616210937502E-3</c:v>
                </c:pt>
                <c:pt idx="1767">
                  <c:v>9.5800781250000005E-3</c:v>
                </c:pt>
                <c:pt idx="1768">
                  <c:v>1.61663818359375E-2</c:v>
                </c:pt>
                <c:pt idx="1769">
                  <c:v>-4.6403503417968752E-3</c:v>
                </c:pt>
                <c:pt idx="1770">
                  <c:v>5.9875488281250005E-3</c:v>
                </c:pt>
                <c:pt idx="1771">
                  <c:v>1.2274475097656251E-2</c:v>
                </c:pt>
                <c:pt idx="1772">
                  <c:v>1.7663269042968752E-2</c:v>
                </c:pt>
                <c:pt idx="1773">
                  <c:v>1.8711090087890625E-2</c:v>
                </c:pt>
                <c:pt idx="1774">
                  <c:v>1.1526031494140625E-2</c:v>
                </c:pt>
                <c:pt idx="1775">
                  <c:v>1.8411712646484377E-2</c:v>
                </c:pt>
                <c:pt idx="1776">
                  <c:v>7.933502197265626E-3</c:v>
                </c:pt>
                <c:pt idx="1777">
                  <c:v>-9.7297668457031247E-3</c:v>
                </c:pt>
                <c:pt idx="1778">
                  <c:v>1.676513671875E-2</c:v>
                </c:pt>
                <c:pt idx="1779">
                  <c:v>4.0415954589843751E-3</c:v>
                </c:pt>
                <c:pt idx="1780">
                  <c:v>7.48443603515625E-3</c:v>
                </c:pt>
                <c:pt idx="1781">
                  <c:v>1.7214202880859376E-2</c:v>
                </c:pt>
                <c:pt idx="1782">
                  <c:v>8.232879638671876E-3</c:v>
                </c:pt>
                <c:pt idx="1783">
                  <c:v>0</c:v>
                </c:pt>
                <c:pt idx="1784">
                  <c:v>3.2931518554687503E-3</c:v>
                </c:pt>
                <c:pt idx="1785">
                  <c:v>2.0507354736328125E-2</c:v>
                </c:pt>
                <c:pt idx="1786">
                  <c:v>8.6819458007812503E-3</c:v>
                </c:pt>
                <c:pt idx="1787">
                  <c:v>-1.1975097656250001E-3</c:v>
                </c:pt>
                <c:pt idx="1788">
                  <c:v>1.3322296142578125E-2</c:v>
                </c:pt>
                <c:pt idx="1789">
                  <c:v>8.0831909179687501E-3</c:v>
                </c:pt>
                <c:pt idx="1790">
                  <c:v>1.6465759277343752E-2</c:v>
                </c:pt>
                <c:pt idx="1791">
                  <c:v>1.1675720214843751E-2</c:v>
                </c:pt>
                <c:pt idx="1792">
                  <c:v>1.2424163818359375E-2</c:v>
                </c:pt>
                <c:pt idx="1793">
                  <c:v>1.3621673583984376E-2</c:v>
                </c:pt>
                <c:pt idx="1794">
                  <c:v>9.8794555664062506E-3</c:v>
                </c:pt>
                <c:pt idx="1795">
                  <c:v>9.7297668457031247E-3</c:v>
                </c:pt>
                <c:pt idx="1796">
                  <c:v>1.0478210449218751E-2</c:v>
                </c:pt>
                <c:pt idx="1797">
                  <c:v>6.5863037109375007E-3</c:v>
                </c:pt>
                <c:pt idx="1798">
                  <c:v>3.592529296875E-3</c:v>
                </c:pt>
                <c:pt idx="1799">
                  <c:v>5.0894165039062503E-3</c:v>
                </c:pt>
                <c:pt idx="1800">
                  <c:v>7.4844360351562507E-4</c:v>
                </c:pt>
                <c:pt idx="1801">
                  <c:v>9.5800781250000005E-3</c:v>
                </c:pt>
                <c:pt idx="1802">
                  <c:v>1.4070739746093752E-2</c:v>
                </c:pt>
                <c:pt idx="1803">
                  <c:v>1.0029144287109375E-2</c:v>
                </c:pt>
                <c:pt idx="1804">
                  <c:v>5.2391052246093753E-3</c:v>
                </c:pt>
                <c:pt idx="1805">
                  <c:v>7.933502197265626E-3</c:v>
                </c:pt>
                <c:pt idx="1806">
                  <c:v>5.9875488281250003E-4</c:v>
                </c:pt>
                <c:pt idx="1807">
                  <c:v>1.1076965332031251E-2</c:v>
                </c:pt>
                <c:pt idx="1808">
                  <c:v>1.1076965332031251E-2</c:v>
                </c:pt>
                <c:pt idx="1809">
                  <c:v>1.2723541259765625E-2</c:v>
                </c:pt>
                <c:pt idx="1810">
                  <c:v>1.0627899169921875E-2</c:v>
                </c:pt>
                <c:pt idx="1811">
                  <c:v>2.2453308105468751E-3</c:v>
                </c:pt>
                <c:pt idx="1812">
                  <c:v>-1.0029144287109375E-2</c:v>
                </c:pt>
                <c:pt idx="1813">
                  <c:v>4.7900390625000002E-3</c:v>
                </c:pt>
                <c:pt idx="1814">
                  <c:v>1.1226654052734375E-2</c:v>
                </c:pt>
                <c:pt idx="1815">
                  <c:v>1.2274475097656251E-2</c:v>
                </c:pt>
                <c:pt idx="1816">
                  <c:v>1.0029144287109375E-2</c:v>
                </c:pt>
                <c:pt idx="1817">
                  <c:v>1.1975097656250001E-2</c:v>
                </c:pt>
                <c:pt idx="1818">
                  <c:v>1.1825408935546875E-2</c:v>
                </c:pt>
                <c:pt idx="1819">
                  <c:v>1.6465759277343752E-3</c:v>
                </c:pt>
                <c:pt idx="1820">
                  <c:v>1.3471984863281251E-3</c:v>
                </c:pt>
                <c:pt idx="1821">
                  <c:v>6.2869262695312506E-3</c:v>
                </c:pt>
                <c:pt idx="1822">
                  <c:v>5.6881713867187505E-3</c:v>
                </c:pt>
                <c:pt idx="1823">
                  <c:v>-2.9937744140625003E-3</c:v>
                </c:pt>
                <c:pt idx="1824">
                  <c:v>1.4519805908203126E-2</c:v>
                </c:pt>
                <c:pt idx="1825">
                  <c:v>2.6943969726562502E-3</c:v>
                </c:pt>
                <c:pt idx="1826">
                  <c:v>1.1975097656250001E-3</c:v>
                </c:pt>
                <c:pt idx="1827">
                  <c:v>-1.047821044921875E-3</c:v>
                </c:pt>
                <c:pt idx="1828">
                  <c:v>3.89190673828125E-3</c:v>
                </c:pt>
                <c:pt idx="1829">
                  <c:v>1.466949462890625E-2</c:v>
                </c:pt>
                <c:pt idx="1830">
                  <c:v>1.0178833007812501E-2</c:v>
                </c:pt>
                <c:pt idx="1831">
                  <c:v>1.2573852539062501E-2</c:v>
                </c:pt>
                <c:pt idx="1832">
                  <c:v>7.634124755859375E-3</c:v>
                </c:pt>
                <c:pt idx="1833">
                  <c:v>9.4303894042968763E-3</c:v>
                </c:pt>
                <c:pt idx="1834">
                  <c:v>5.3887939453125004E-3</c:v>
                </c:pt>
                <c:pt idx="1835">
                  <c:v>1.2424163818359375E-2</c:v>
                </c:pt>
                <c:pt idx="1836">
                  <c:v>-1.7962646484375E-3</c:v>
                </c:pt>
                <c:pt idx="1837">
                  <c:v>2.9937744140625003E-3</c:v>
                </c:pt>
                <c:pt idx="1838">
                  <c:v>1.3471984863281251E-2</c:v>
                </c:pt>
                <c:pt idx="1839">
                  <c:v>2.6943969726562502E-3</c:v>
                </c:pt>
                <c:pt idx="1840">
                  <c:v>3.592529296875E-3</c:v>
                </c:pt>
                <c:pt idx="1841">
                  <c:v>-2.3950195312500001E-3</c:v>
                </c:pt>
                <c:pt idx="1842">
                  <c:v>1.4968872070312501E-3</c:v>
                </c:pt>
                <c:pt idx="1843">
                  <c:v>1.0029144287109375E-2</c:v>
                </c:pt>
                <c:pt idx="1844">
                  <c:v>1.1226654052734375E-2</c:v>
                </c:pt>
                <c:pt idx="1845">
                  <c:v>6.2869262695312506E-3</c:v>
                </c:pt>
                <c:pt idx="1846">
                  <c:v>1.0178833007812501E-2</c:v>
                </c:pt>
                <c:pt idx="1847">
                  <c:v>5.9875488281250005E-3</c:v>
                </c:pt>
                <c:pt idx="1848">
                  <c:v>-4.0415954589843751E-3</c:v>
                </c:pt>
                <c:pt idx="1849">
                  <c:v>2.8440856933593752E-3</c:v>
                </c:pt>
                <c:pt idx="1850">
                  <c:v>4.9397277832031253E-3</c:v>
                </c:pt>
                <c:pt idx="1851">
                  <c:v>2.2453308105468751E-3</c:v>
                </c:pt>
                <c:pt idx="1852">
                  <c:v>3.1434631347656253E-3</c:v>
                </c:pt>
                <c:pt idx="1853">
                  <c:v>3.4428405761718754E-3</c:v>
                </c:pt>
                <c:pt idx="1854">
                  <c:v>1.3471984863281251E-3</c:v>
                </c:pt>
                <c:pt idx="1855">
                  <c:v>4.4906616210937502E-3</c:v>
                </c:pt>
                <c:pt idx="1856">
                  <c:v>8.8316345214843762E-3</c:v>
                </c:pt>
                <c:pt idx="1857">
                  <c:v>1.047821044921875E-3</c:v>
                </c:pt>
                <c:pt idx="1858">
                  <c:v>8.0831909179687501E-3</c:v>
                </c:pt>
                <c:pt idx="1859">
                  <c:v>8.232879638671876E-3</c:v>
                </c:pt>
                <c:pt idx="1860">
                  <c:v>5.9875488281250005E-3</c:v>
                </c:pt>
                <c:pt idx="1861">
                  <c:v>-4.6403503417968752E-3</c:v>
                </c:pt>
                <c:pt idx="1862">
                  <c:v>-1.945953369140625E-3</c:v>
                </c:pt>
                <c:pt idx="1863">
                  <c:v>-5.3887939453125004E-3</c:v>
                </c:pt>
                <c:pt idx="1864">
                  <c:v>1.3471984863281251E-3</c:v>
                </c:pt>
                <c:pt idx="1865">
                  <c:v>4.3409729003906251E-3</c:v>
                </c:pt>
                <c:pt idx="1866">
                  <c:v>8.6819458007812503E-3</c:v>
                </c:pt>
                <c:pt idx="1867">
                  <c:v>4.1912841796875001E-3</c:v>
                </c:pt>
                <c:pt idx="1868">
                  <c:v>9.7297668457031247E-3</c:v>
                </c:pt>
                <c:pt idx="1869">
                  <c:v>9.1310119628906262E-3</c:v>
                </c:pt>
                <c:pt idx="1870">
                  <c:v>7.48443603515625E-3</c:v>
                </c:pt>
                <c:pt idx="1871">
                  <c:v>2.8440856933593752E-3</c:v>
                </c:pt>
                <c:pt idx="1872">
                  <c:v>1.945953369140625E-3</c:v>
                </c:pt>
                <c:pt idx="1873">
                  <c:v>2.1405487060546877E-2</c:v>
                </c:pt>
                <c:pt idx="1874">
                  <c:v>6.8856811523437507E-3</c:v>
                </c:pt>
                <c:pt idx="1875">
                  <c:v>-4.0415954589843751E-3</c:v>
                </c:pt>
                <c:pt idx="1876">
                  <c:v>0</c:v>
                </c:pt>
                <c:pt idx="1877">
                  <c:v>0</c:v>
                </c:pt>
                <c:pt idx="1878">
                  <c:v>-3.89190673828125E-3</c:v>
                </c:pt>
                <c:pt idx="1879">
                  <c:v>1.1975097656250001E-3</c:v>
                </c:pt>
                <c:pt idx="1880">
                  <c:v>-5.5384826660156254E-3</c:v>
                </c:pt>
                <c:pt idx="1881">
                  <c:v>-4.49066162109375E-4</c:v>
                </c:pt>
                <c:pt idx="1882">
                  <c:v>1.0627899169921875E-2</c:v>
                </c:pt>
                <c:pt idx="1883">
                  <c:v>-5.0894165039062503E-3</c:v>
                </c:pt>
                <c:pt idx="1884">
                  <c:v>1.0029144287109375E-2</c:v>
                </c:pt>
                <c:pt idx="1885">
                  <c:v>2.0956420898437501E-3</c:v>
                </c:pt>
                <c:pt idx="1886">
                  <c:v>-8.9813232421874999E-4</c:v>
                </c:pt>
                <c:pt idx="1887">
                  <c:v>-3.2931518554687503E-3</c:v>
                </c:pt>
                <c:pt idx="1888">
                  <c:v>6.4366149902343756E-3</c:v>
                </c:pt>
                <c:pt idx="1889">
                  <c:v>4.0415954589843751E-3</c:v>
                </c:pt>
                <c:pt idx="1890">
                  <c:v>6.5863037109375007E-3</c:v>
                </c:pt>
                <c:pt idx="1891">
                  <c:v>-7.634124755859375E-3</c:v>
                </c:pt>
                <c:pt idx="1892">
                  <c:v>4.4906616210937502E-3</c:v>
                </c:pt>
                <c:pt idx="1893">
                  <c:v>-1.945953369140625E-3</c:v>
                </c:pt>
                <c:pt idx="1894">
                  <c:v>5.3887939453125004E-3</c:v>
                </c:pt>
                <c:pt idx="1895">
                  <c:v>3.2931518554687503E-3</c:v>
                </c:pt>
                <c:pt idx="1896">
                  <c:v>8.0831909179687501E-3</c:v>
                </c:pt>
                <c:pt idx="1897">
                  <c:v>-3.4428405761718754E-3</c:v>
                </c:pt>
                <c:pt idx="1898">
                  <c:v>8.0831909179687501E-3</c:v>
                </c:pt>
                <c:pt idx="1899">
                  <c:v>4.1912841796875001E-3</c:v>
                </c:pt>
                <c:pt idx="1900">
                  <c:v>0</c:v>
                </c:pt>
                <c:pt idx="1901">
                  <c:v>4.49066162109375E-4</c:v>
                </c:pt>
                <c:pt idx="1902">
                  <c:v>-4.49066162109375E-4</c:v>
                </c:pt>
                <c:pt idx="1903">
                  <c:v>-3.2931518554687503E-3</c:v>
                </c:pt>
                <c:pt idx="1904">
                  <c:v>3.4428405761718754E-3</c:v>
                </c:pt>
                <c:pt idx="1905">
                  <c:v>1.0178833007812501E-2</c:v>
                </c:pt>
                <c:pt idx="1906">
                  <c:v>-2.2453308105468751E-3</c:v>
                </c:pt>
                <c:pt idx="1907">
                  <c:v>4.7900390625000002E-3</c:v>
                </c:pt>
                <c:pt idx="1908">
                  <c:v>1.4968872070312501E-4</c:v>
                </c:pt>
                <c:pt idx="1909">
                  <c:v>4.1912841796875001E-3</c:v>
                </c:pt>
                <c:pt idx="1910">
                  <c:v>-2.6943969726562502E-3</c:v>
                </c:pt>
                <c:pt idx="1911">
                  <c:v>1.2424163818359375E-2</c:v>
                </c:pt>
                <c:pt idx="1912">
                  <c:v>8.9813232421874999E-4</c:v>
                </c:pt>
                <c:pt idx="1913">
                  <c:v>2.0956420898437501E-3</c:v>
                </c:pt>
                <c:pt idx="1914">
                  <c:v>8.9813232421874999E-4</c:v>
                </c:pt>
                <c:pt idx="1915">
                  <c:v>-7.4844360351562507E-4</c:v>
                </c:pt>
                <c:pt idx="1916">
                  <c:v>2.9937744140625002E-4</c:v>
                </c:pt>
                <c:pt idx="1917">
                  <c:v>4.6403503417968752E-3</c:v>
                </c:pt>
                <c:pt idx="1918">
                  <c:v>-7.4844360351562507E-4</c:v>
                </c:pt>
                <c:pt idx="1919">
                  <c:v>-7.4844360351562507E-4</c:v>
                </c:pt>
                <c:pt idx="1920">
                  <c:v>5.9875488281250003E-4</c:v>
                </c:pt>
                <c:pt idx="1921">
                  <c:v>5.6881713867187505E-3</c:v>
                </c:pt>
                <c:pt idx="1922">
                  <c:v>4.4906616210937502E-3</c:v>
                </c:pt>
                <c:pt idx="1923">
                  <c:v>1.945953369140625E-3</c:v>
                </c:pt>
                <c:pt idx="1924">
                  <c:v>2.0956420898437501E-3</c:v>
                </c:pt>
                <c:pt idx="1925">
                  <c:v>1.945953369140625E-3</c:v>
                </c:pt>
                <c:pt idx="1926">
                  <c:v>-2.8440856933593752E-3</c:v>
                </c:pt>
                <c:pt idx="1927">
                  <c:v>3.2931518554687503E-3</c:v>
                </c:pt>
                <c:pt idx="1928">
                  <c:v>6.8856811523437507E-3</c:v>
                </c:pt>
                <c:pt idx="1929">
                  <c:v>-3.4428405761718754E-3</c:v>
                </c:pt>
                <c:pt idx="1930">
                  <c:v>1.7962646484375E-3</c:v>
                </c:pt>
                <c:pt idx="1931">
                  <c:v>-9.1310119628906262E-3</c:v>
                </c:pt>
                <c:pt idx="1932">
                  <c:v>5.2391052246093753E-3</c:v>
                </c:pt>
                <c:pt idx="1933">
                  <c:v>-4.9397277832031253E-3</c:v>
                </c:pt>
                <c:pt idx="1934">
                  <c:v>2.3950195312500001E-3</c:v>
                </c:pt>
                <c:pt idx="1935">
                  <c:v>1.1975097656250001E-3</c:v>
                </c:pt>
                <c:pt idx="1936">
                  <c:v>1.4968872070312501E-4</c:v>
                </c:pt>
                <c:pt idx="1937">
                  <c:v>-3.2931518554687503E-3</c:v>
                </c:pt>
                <c:pt idx="1938">
                  <c:v>4.1912841796875001E-3</c:v>
                </c:pt>
                <c:pt idx="1939">
                  <c:v>1.047821044921875E-3</c:v>
                </c:pt>
                <c:pt idx="1940">
                  <c:v>5.5384826660156254E-3</c:v>
                </c:pt>
                <c:pt idx="1941">
                  <c:v>2.8440856933593752E-3</c:v>
                </c:pt>
                <c:pt idx="1942">
                  <c:v>6.5863037109375007E-3</c:v>
                </c:pt>
                <c:pt idx="1943">
                  <c:v>-4.7900390625000002E-3</c:v>
                </c:pt>
                <c:pt idx="1944">
                  <c:v>6.8856811523437507E-3</c:v>
                </c:pt>
                <c:pt idx="1945">
                  <c:v>4.3409729003906251E-3</c:v>
                </c:pt>
                <c:pt idx="1946">
                  <c:v>-5.2391052246093753E-3</c:v>
                </c:pt>
                <c:pt idx="1947">
                  <c:v>-4.4906616210937502E-3</c:v>
                </c:pt>
                <c:pt idx="1948">
                  <c:v>6.8856811523437507E-3</c:v>
                </c:pt>
                <c:pt idx="1949">
                  <c:v>-1.1975097656250001E-3</c:v>
                </c:pt>
                <c:pt idx="1950">
                  <c:v>5.0894165039062503E-3</c:v>
                </c:pt>
                <c:pt idx="1951">
                  <c:v>-2.0956420898437501E-3</c:v>
                </c:pt>
                <c:pt idx="1952">
                  <c:v>2.9937744140625002E-4</c:v>
                </c:pt>
                <c:pt idx="1953">
                  <c:v>-5.2391052246093753E-3</c:v>
                </c:pt>
                <c:pt idx="1954">
                  <c:v>-2.2453308105468751E-3</c:v>
                </c:pt>
                <c:pt idx="1955">
                  <c:v>-1.4968872070312501E-4</c:v>
                </c:pt>
                <c:pt idx="1956">
                  <c:v>-3.1434631347656253E-3</c:v>
                </c:pt>
                <c:pt idx="1957">
                  <c:v>-5.5384826660156254E-3</c:v>
                </c:pt>
                <c:pt idx="1958">
                  <c:v>3.742218017578125E-3</c:v>
                </c:pt>
                <c:pt idx="1959">
                  <c:v>-2.9937744140625003E-3</c:v>
                </c:pt>
                <c:pt idx="1960">
                  <c:v>2.0956420898437501E-3</c:v>
                </c:pt>
                <c:pt idx="1961">
                  <c:v>2.6943969726562502E-3</c:v>
                </c:pt>
                <c:pt idx="1962">
                  <c:v>-1.4968872070312501E-3</c:v>
                </c:pt>
                <c:pt idx="1963">
                  <c:v>-9.4303894042968763E-3</c:v>
                </c:pt>
                <c:pt idx="1964">
                  <c:v>-5.6881713867187505E-3</c:v>
                </c:pt>
                <c:pt idx="1965">
                  <c:v>1.1975097656250001E-3</c:v>
                </c:pt>
                <c:pt idx="1966">
                  <c:v>2.2453308105468751E-3</c:v>
                </c:pt>
                <c:pt idx="1967">
                  <c:v>-4.3409729003906251E-3</c:v>
                </c:pt>
                <c:pt idx="1968">
                  <c:v>1.3471984863281251E-3</c:v>
                </c:pt>
                <c:pt idx="1969">
                  <c:v>-1.1975097656250001E-3</c:v>
                </c:pt>
                <c:pt idx="1970">
                  <c:v>-1.047821044921875E-3</c:v>
                </c:pt>
                <c:pt idx="1971">
                  <c:v>-1.047821044921875E-3</c:v>
                </c:pt>
                <c:pt idx="1972">
                  <c:v>2.0956420898437501E-3</c:v>
                </c:pt>
                <c:pt idx="1973">
                  <c:v>-1.3471984863281251E-3</c:v>
                </c:pt>
                <c:pt idx="1974">
                  <c:v>-3.4428405761718754E-3</c:v>
                </c:pt>
                <c:pt idx="1975">
                  <c:v>-1.047821044921875E-3</c:v>
                </c:pt>
                <c:pt idx="1976">
                  <c:v>-5.3887939453125004E-3</c:v>
                </c:pt>
                <c:pt idx="1977">
                  <c:v>6.5863037109375007E-3</c:v>
                </c:pt>
                <c:pt idx="1978">
                  <c:v>3.1434631347656253E-3</c:v>
                </c:pt>
                <c:pt idx="1979">
                  <c:v>5.9875488281250003E-4</c:v>
                </c:pt>
                <c:pt idx="1980">
                  <c:v>-5.5384826660156254E-3</c:v>
                </c:pt>
                <c:pt idx="1981">
                  <c:v>3.1434631347656253E-3</c:v>
                </c:pt>
                <c:pt idx="1982">
                  <c:v>7.7838134765625001E-3</c:v>
                </c:pt>
                <c:pt idx="1983">
                  <c:v>-3.742218017578125E-3</c:v>
                </c:pt>
                <c:pt idx="1984">
                  <c:v>-1.6465759277343752E-3</c:v>
                </c:pt>
                <c:pt idx="1985">
                  <c:v>-1.4968872070312501E-4</c:v>
                </c:pt>
                <c:pt idx="1986">
                  <c:v>-2.2453308105468751E-3</c:v>
                </c:pt>
                <c:pt idx="1987">
                  <c:v>2.9937744140625003E-3</c:v>
                </c:pt>
                <c:pt idx="1988">
                  <c:v>-2.0956420898437501E-3</c:v>
                </c:pt>
                <c:pt idx="1989">
                  <c:v>-1.7962646484375E-3</c:v>
                </c:pt>
                <c:pt idx="1990">
                  <c:v>-4.1912841796875001E-3</c:v>
                </c:pt>
                <c:pt idx="1991">
                  <c:v>-2.0956420898437501E-3</c:v>
                </c:pt>
                <c:pt idx="1992">
                  <c:v>-1.7962646484375E-3</c:v>
                </c:pt>
                <c:pt idx="1993">
                  <c:v>-8.0831909179687501E-3</c:v>
                </c:pt>
                <c:pt idx="1994">
                  <c:v>-6.2869262695312506E-3</c:v>
                </c:pt>
                <c:pt idx="1995">
                  <c:v>0</c:v>
                </c:pt>
                <c:pt idx="1996">
                  <c:v>2.5447082519531252E-3</c:v>
                </c:pt>
                <c:pt idx="1997">
                  <c:v>3.4428405761718754E-3</c:v>
                </c:pt>
                <c:pt idx="1998">
                  <c:v>2.6943969726562502E-3</c:v>
                </c:pt>
                <c:pt idx="1999">
                  <c:v>1.4968872070312501E-4</c:v>
                </c:pt>
                <c:pt idx="2000">
                  <c:v>-4.4906616210937502E-3</c:v>
                </c:pt>
                <c:pt idx="2001">
                  <c:v>-2.2453308105468751E-3</c:v>
                </c:pt>
                <c:pt idx="2002">
                  <c:v>-6.4366149902343756E-3</c:v>
                </c:pt>
                <c:pt idx="2003">
                  <c:v>5.6881713867187505E-3</c:v>
                </c:pt>
                <c:pt idx="2004">
                  <c:v>5.8378601074218755E-3</c:v>
                </c:pt>
                <c:pt idx="2005">
                  <c:v>-4.1912841796875001E-3</c:v>
                </c:pt>
                <c:pt idx="2006">
                  <c:v>-3.1434631347656253E-3</c:v>
                </c:pt>
                <c:pt idx="2007">
                  <c:v>4.49066162109375E-4</c:v>
                </c:pt>
                <c:pt idx="2008">
                  <c:v>-1.676513671875E-2</c:v>
                </c:pt>
                <c:pt idx="2009">
                  <c:v>-6.4366149902343756E-3</c:v>
                </c:pt>
                <c:pt idx="2010">
                  <c:v>-4.1912841796875001E-3</c:v>
                </c:pt>
                <c:pt idx="2011">
                  <c:v>-6.4366149902343756E-3</c:v>
                </c:pt>
                <c:pt idx="2012">
                  <c:v>-7.334747314453125E-3</c:v>
                </c:pt>
                <c:pt idx="2013">
                  <c:v>-6.4366149902343756E-3</c:v>
                </c:pt>
                <c:pt idx="2014">
                  <c:v>-7.0353698730468758E-3</c:v>
                </c:pt>
                <c:pt idx="2015">
                  <c:v>-1.3471984863281251E-3</c:v>
                </c:pt>
                <c:pt idx="2016">
                  <c:v>2.9937744140625002E-4</c:v>
                </c:pt>
                <c:pt idx="2017">
                  <c:v>-8.5322570800781261E-3</c:v>
                </c:pt>
                <c:pt idx="2018">
                  <c:v>-1.6465759277343752E-2</c:v>
                </c:pt>
                <c:pt idx="2019">
                  <c:v>-1.047821044921875E-3</c:v>
                </c:pt>
                <c:pt idx="2020">
                  <c:v>-7.7838134765625001E-3</c:v>
                </c:pt>
                <c:pt idx="2021">
                  <c:v>3.592529296875E-3</c:v>
                </c:pt>
                <c:pt idx="2022">
                  <c:v>-5.5384826660156254E-3</c:v>
                </c:pt>
                <c:pt idx="2023">
                  <c:v>-1.3471984863281251E-3</c:v>
                </c:pt>
                <c:pt idx="2024">
                  <c:v>-1.4070739746093752E-2</c:v>
                </c:pt>
                <c:pt idx="2025">
                  <c:v>-1.0627899169921875E-2</c:v>
                </c:pt>
                <c:pt idx="2026">
                  <c:v>2.9937744140625002E-4</c:v>
                </c:pt>
                <c:pt idx="2027">
                  <c:v>-5.2391052246093753E-3</c:v>
                </c:pt>
                <c:pt idx="2028">
                  <c:v>-1.0328521728515625E-2</c:v>
                </c:pt>
                <c:pt idx="2029">
                  <c:v>-1.0328521728515625E-2</c:v>
                </c:pt>
                <c:pt idx="2030">
                  <c:v>-6.8856811523437507E-3</c:v>
                </c:pt>
                <c:pt idx="2031">
                  <c:v>-2.2453308105468751E-3</c:v>
                </c:pt>
                <c:pt idx="2032">
                  <c:v>-3.742218017578125E-3</c:v>
                </c:pt>
                <c:pt idx="2033">
                  <c:v>-4.7900390625000002E-3</c:v>
                </c:pt>
                <c:pt idx="2034">
                  <c:v>-1.3471984863281251E-2</c:v>
                </c:pt>
                <c:pt idx="2035">
                  <c:v>-1.0478210449218751E-2</c:v>
                </c:pt>
                <c:pt idx="2036">
                  <c:v>-1.49688720703125E-2</c:v>
                </c:pt>
                <c:pt idx="2037">
                  <c:v>-5.0894165039062503E-3</c:v>
                </c:pt>
                <c:pt idx="2038">
                  <c:v>-4.9397277832031253E-3</c:v>
                </c:pt>
                <c:pt idx="2039">
                  <c:v>-1.0627899169921875E-2</c:v>
                </c:pt>
                <c:pt idx="2040">
                  <c:v>-5.6881713867187505E-3</c:v>
                </c:pt>
                <c:pt idx="2041">
                  <c:v>-7.0353698730468758E-3</c:v>
                </c:pt>
                <c:pt idx="2042">
                  <c:v>-1.0627899169921875E-2</c:v>
                </c:pt>
                <c:pt idx="2043">
                  <c:v>-5.2391052246093753E-3</c:v>
                </c:pt>
                <c:pt idx="2044">
                  <c:v>-3.89190673828125E-3</c:v>
                </c:pt>
                <c:pt idx="2045">
                  <c:v>-3.2931518554687503E-3</c:v>
                </c:pt>
                <c:pt idx="2046">
                  <c:v>-8.3825683593750002E-3</c:v>
                </c:pt>
                <c:pt idx="2047">
                  <c:v>-1.4968872070312501E-4</c:v>
                </c:pt>
                <c:pt idx="2048">
                  <c:v>-5.0894165039062503E-3</c:v>
                </c:pt>
                <c:pt idx="2049">
                  <c:v>-9.7297668457031247E-3</c:v>
                </c:pt>
                <c:pt idx="2050">
                  <c:v>-7.334747314453125E-3</c:v>
                </c:pt>
                <c:pt idx="2051">
                  <c:v>0.67943710327148443</c:v>
                </c:pt>
                <c:pt idx="2052">
                  <c:v>2.2113514709472657</c:v>
                </c:pt>
                <c:pt idx="2053">
                  <c:v>1.9252963256835938</c:v>
                </c:pt>
                <c:pt idx="2054">
                  <c:v>1.7922230529785157</c:v>
                </c:pt>
                <c:pt idx="2055">
                  <c:v>1.6744180297851563</c:v>
                </c:pt>
                <c:pt idx="2056">
                  <c:v>1.4831158447265627</c:v>
                </c:pt>
                <c:pt idx="2057">
                  <c:v>1.2418176269531251</c:v>
                </c:pt>
                <c:pt idx="2058">
                  <c:v>1.0783575439453126</c:v>
                </c:pt>
                <c:pt idx="2059">
                  <c:v>0.99677719116210939</c:v>
                </c:pt>
                <c:pt idx="2060">
                  <c:v>0.86505111694335945</c:v>
                </c:pt>
                <c:pt idx="2061">
                  <c:v>0.69739974975585939</c:v>
                </c:pt>
                <c:pt idx="2062">
                  <c:v>0.47481262207031255</c:v>
                </c:pt>
                <c:pt idx="2063">
                  <c:v>0.36269577026367189</c:v>
                </c:pt>
                <c:pt idx="2064">
                  <c:v>0.22602996826171876</c:v>
                </c:pt>
                <c:pt idx="2065">
                  <c:v>-8.5322570800781261E-2</c:v>
                </c:pt>
                <c:pt idx="2066">
                  <c:v>-0.3603007507324219</c:v>
                </c:pt>
                <c:pt idx="2067">
                  <c:v>-0.76221496582031256</c:v>
                </c:pt>
                <c:pt idx="2068">
                  <c:v>-0.84604064941406254</c:v>
                </c:pt>
                <c:pt idx="2069">
                  <c:v>-0.95157119750976571</c:v>
                </c:pt>
                <c:pt idx="2070">
                  <c:v>-1.1144325256347656</c:v>
                </c:pt>
                <c:pt idx="2071">
                  <c:v>-1.0954220581054688</c:v>
                </c:pt>
                <c:pt idx="2072">
                  <c:v>-1.1665242004394532</c:v>
                </c:pt>
                <c:pt idx="2073">
                  <c:v>-1.2012519836425781</c:v>
                </c:pt>
                <c:pt idx="2074">
                  <c:v>-1.2602293395996094</c:v>
                </c:pt>
                <c:pt idx="2075">
                  <c:v>-1.3313314819335937</c:v>
                </c:pt>
                <c:pt idx="2076">
                  <c:v>-1.289568328857422</c:v>
                </c:pt>
                <c:pt idx="2077">
                  <c:v>-1.2564871215820312</c:v>
                </c:pt>
                <c:pt idx="2078">
                  <c:v>-1.2355307006835938</c:v>
                </c:pt>
                <c:pt idx="2079">
                  <c:v>-1.1409274291992189</c:v>
                </c:pt>
                <c:pt idx="2080">
                  <c:v>-0.28755203247070316</c:v>
                </c:pt>
                <c:pt idx="2081">
                  <c:v>0.11705657958984375</c:v>
                </c:pt>
                <c:pt idx="2082">
                  <c:v>1.3771362304687501E-2</c:v>
                </c:pt>
                <c:pt idx="2083">
                  <c:v>2.1555175781250002E-2</c:v>
                </c:pt>
                <c:pt idx="2084">
                  <c:v>1.2873229980468751E-2</c:v>
                </c:pt>
                <c:pt idx="2085">
                  <c:v>1.9309844970703125E-2</c:v>
                </c:pt>
                <c:pt idx="2086">
                  <c:v>2.0956420898437501E-2</c:v>
                </c:pt>
                <c:pt idx="2087">
                  <c:v>1.9010467529296877E-2</c:v>
                </c:pt>
                <c:pt idx="2088">
                  <c:v>2.4848327636718751E-2</c:v>
                </c:pt>
                <c:pt idx="2089">
                  <c:v>1.6316070556640624E-2</c:v>
                </c:pt>
                <c:pt idx="2090">
                  <c:v>1.7064514160156252E-2</c:v>
                </c:pt>
                <c:pt idx="2091">
                  <c:v>2.305206298828125E-2</c:v>
                </c:pt>
                <c:pt idx="2092">
                  <c:v>2.2004241943359377E-2</c:v>
                </c:pt>
                <c:pt idx="2093">
                  <c:v>1.7962646484375001E-2</c:v>
                </c:pt>
                <c:pt idx="2094">
                  <c:v>1.7513580322265625E-2</c:v>
                </c:pt>
                <c:pt idx="2095">
                  <c:v>1.9908599853515625E-2</c:v>
                </c:pt>
                <c:pt idx="2096">
                  <c:v>2.6195526123046875E-2</c:v>
                </c:pt>
                <c:pt idx="2097">
                  <c:v>2.0806732177734377E-2</c:v>
                </c:pt>
                <c:pt idx="2098">
                  <c:v>1.7812957763671877E-2</c:v>
                </c:pt>
                <c:pt idx="2099">
                  <c:v>2.0357666015625001E-2</c:v>
                </c:pt>
                <c:pt idx="2100">
                  <c:v>1.9908599853515625E-2</c:v>
                </c:pt>
                <c:pt idx="2101">
                  <c:v>2.4698638916015626E-2</c:v>
                </c:pt>
                <c:pt idx="2102">
                  <c:v>1.7663269042968752E-2</c:v>
                </c:pt>
                <c:pt idx="2103">
                  <c:v>2.2752685546875002E-2</c:v>
                </c:pt>
                <c:pt idx="2104">
                  <c:v>2.1555175781250002E-2</c:v>
                </c:pt>
                <c:pt idx="2105">
                  <c:v>2.1704864501953126E-2</c:v>
                </c:pt>
                <c:pt idx="2106">
                  <c:v>1.4070739746093752E-2</c:v>
                </c:pt>
                <c:pt idx="2107">
                  <c:v>1.9010467529296877E-2</c:v>
                </c:pt>
                <c:pt idx="2108">
                  <c:v>1.9758911132812501E-2</c:v>
                </c:pt>
                <c:pt idx="2109">
                  <c:v>2.0207977294921877E-2</c:v>
                </c:pt>
                <c:pt idx="2110">
                  <c:v>1.61663818359375E-2</c:v>
                </c:pt>
                <c:pt idx="2111">
                  <c:v>8.232879638671876E-3</c:v>
                </c:pt>
                <c:pt idx="2112">
                  <c:v>1.3172607421875001E-2</c:v>
                </c:pt>
                <c:pt idx="2113">
                  <c:v>3.1883697509765628E-2</c:v>
                </c:pt>
                <c:pt idx="2114">
                  <c:v>3.0686187744140628E-2</c:v>
                </c:pt>
                <c:pt idx="2115">
                  <c:v>2.8291168212890627E-2</c:v>
                </c:pt>
                <c:pt idx="2116">
                  <c:v>2.125579833984375E-2</c:v>
                </c:pt>
                <c:pt idx="2117">
                  <c:v>1.7962646484375001E-2</c:v>
                </c:pt>
                <c:pt idx="2118">
                  <c:v>2.5746459960937502E-2</c:v>
                </c:pt>
                <c:pt idx="2119">
                  <c:v>2.2303619384765626E-2</c:v>
                </c:pt>
                <c:pt idx="2120">
                  <c:v>2.1555175781250002E-2</c:v>
                </c:pt>
                <c:pt idx="2121">
                  <c:v>2.1704864501953126E-2</c:v>
                </c:pt>
                <c:pt idx="2122">
                  <c:v>2.3950195312500002E-2</c:v>
                </c:pt>
                <c:pt idx="2123">
                  <c:v>1.4220428466796876E-2</c:v>
                </c:pt>
                <c:pt idx="2124">
                  <c:v>1.466949462890625E-2</c:v>
                </c:pt>
                <c:pt idx="2125">
                  <c:v>2.6794281005859375E-2</c:v>
                </c:pt>
                <c:pt idx="2126">
                  <c:v>2.6644592285156251E-2</c:v>
                </c:pt>
                <c:pt idx="2127">
                  <c:v>1.6316070556640624E-2</c:v>
                </c:pt>
                <c:pt idx="2128">
                  <c:v>3.0686187744140628E-2</c:v>
                </c:pt>
                <c:pt idx="2129">
                  <c:v>2.7842102050781251E-2</c:v>
                </c:pt>
                <c:pt idx="2130">
                  <c:v>1.6615447998046876E-2</c:v>
                </c:pt>
                <c:pt idx="2131">
                  <c:v>2.0207977294921877E-2</c:v>
                </c:pt>
                <c:pt idx="2132">
                  <c:v>1.466949462890625E-2</c:v>
                </c:pt>
                <c:pt idx="2133">
                  <c:v>2.2303619384765626E-2</c:v>
                </c:pt>
                <c:pt idx="2134">
                  <c:v>1.3621673583984376E-2</c:v>
                </c:pt>
                <c:pt idx="2135">
                  <c:v>2.065704345703125E-2</c:v>
                </c:pt>
                <c:pt idx="2136">
                  <c:v>3.2332763671875001E-2</c:v>
                </c:pt>
                <c:pt idx="2137">
                  <c:v>1.9758911132812501E-2</c:v>
                </c:pt>
                <c:pt idx="2138">
                  <c:v>2.305206298828125E-2</c:v>
                </c:pt>
                <c:pt idx="2139">
                  <c:v>1.8711090087890625E-2</c:v>
                </c:pt>
                <c:pt idx="2140">
                  <c:v>1.8711090087890625E-2</c:v>
                </c:pt>
                <c:pt idx="2141">
                  <c:v>1.2573852539062501E-2</c:v>
                </c:pt>
                <c:pt idx="2142">
                  <c:v>-3.1734008789062504E-2</c:v>
                </c:pt>
                <c:pt idx="2143">
                  <c:v>9.4453582763671884E-2</c:v>
                </c:pt>
                <c:pt idx="2144">
                  <c:v>1.4220428466796876E-2</c:v>
                </c:pt>
                <c:pt idx="2145">
                  <c:v>2.185455322265625E-2</c:v>
                </c:pt>
                <c:pt idx="2146">
                  <c:v>2.305206298828125E-2</c:v>
                </c:pt>
                <c:pt idx="2147">
                  <c:v>1.7513580322265625E-2</c:v>
                </c:pt>
                <c:pt idx="2148">
                  <c:v>2.0357666015625001E-2</c:v>
                </c:pt>
                <c:pt idx="2149">
                  <c:v>3.05364990234375E-2</c:v>
                </c:pt>
                <c:pt idx="2150">
                  <c:v>1.4819183349609376E-2</c:v>
                </c:pt>
                <c:pt idx="2151">
                  <c:v>2.1704864501953126E-2</c:v>
                </c:pt>
                <c:pt idx="2152">
                  <c:v>2.9638366699218752E-2</c:v>
                </c:pt>
                <c:pt idx="2153">
                  <c:v>3.158432006835938E-2</c:v>
                </c:pt>
                <c:pt idx="2154">
                  <c:v>2.3800506591796878E-2</c:v>
                </c:pt>
                <c:pt idx="2155">
                  <c:v>1.8711090087890625E-2</c:v>
                </c:pt>
                <c:pt idx="2156">
                  <c:v>2.5746459960937502E-2</c:v>
                </c:pt>
                <c:pt idx="2157">
                  <c:v>3.1883697509765628E-2</c:v>
                </c:pt>
                <c:pt idx="2158">
                  <c:v>1.61663818359375E-2</c:v>
                </c:pt>
                <c:pt idx="2159">
                  <c:v>1.676513671875E-2</c:v>
                </c:pt>
                <c:pt idx="2160">
                  <c:v>2.6045837402343751E-2</c:v>
                </c:pt>
                <c:pt idx="2161">
                  <c:v>2.7842102050781251E-2</c:v>
                </c:pt>
                <c:pt idx="2162">
                  <c:v>1.7064514160156252E-2</c:v>
                </c:pt>
                <c:pt idx="2163">
                  <c:v>2.4698638916015626E-2</c:v>
                </c:pt>
                <c:pt idx="2164">
                  <c:v>2.6195526123046875E-2</c:v>
                </c:pt>
                <c:pt idx="2165">
                  <c:v>3.4877471923828125E-2</c:v>
                </c:pt>
                <c:pt idx="2166">
                  <c:v>2.7542724609375003E-2</c:v>
                </c:pt>
                <c:pt idx="2167">
                  <c:v>3.158432006835938E-2</c:v>
                </c:pt>
                <c:pt idx="2168">
                  <c:v>2.3800506591796878E-2</c:v>
                </c:pt>
                <c:pt idx="2169">
                  <c:v>1.9908599853515625E-2</c:v>
                </c:pt>
                <c:pt idx="2170">
                  <c:v>2.3351440429687502E-2</c:v>
                </c:pt>
                <c:pt idx="2171">
                  <c:v>2.3950195312500002E-2</c:v>
                </c:pt>
                <c:pt idx="2172">
                  <c:v>2.065704345703125E-2</c:v>
                </c:pt>
                <c:pt idx="2173">
                  <c:v>1.4819183349609376E-2</c:v>
                </c:pt>
                <c:pt idx="2174">
                  <c:v>2.3501129150390626E-2</c:v>
                </c:pt>
                <c:pt idx="2175">
                  <c:v>3.5476226806640629E-2</c:v>
                </c:pt>
                <c:pt idx="2176">
                  <c:v>2.4848327636718751E-2</c:v>
                </c:pt>
                <c:pt idx="2177">
                  <c:v>2.1555175781250002E-2</c:v>
                </c:pt>
                <c:pt idx="2178">
                  <c:v>2.2303619384765626E-2</c:v>
                </c:pt>
                <c:pt idx="2179">
                  <c:v>2.9937744140625E-2</c:v>
                </c:pt>
                <c:pt idx="2180">
                  <c:v>2.4399261474609375E-2</c:v>
                </c:pt>
                <c:pt idx="2181">
                  <c:v>2.125579833984375E-2</c:v>
                </c:pt>
                <c:pt idx="2182">
                  <c:v>1.7064514160156252E-2</c:v>
                </c:pt>
                <c:pt idx="2183">
                  <c:v>3.3979339599609373E-2</c:v>
                </c:pt>
                <c:pt idx="2184">
                  <c:v>2.3351440429687502E-2</c:v>
                </c:pt>
                <c:pt idx="2185">
                  <c:v>1.8262023925781252E-2</c:v>
                </c:pt>
                <c:pt idx="2186">
                  <c:v>2.3351440429687502E-2</c:v>
                </c:pt>
                <c:pt idx="2187">
                  <c:v>3.3829650878906249E-2</c:v>
                </c:pt>
                <c:pt idx="2188">
                  <c:v>2.0207977294921877E-2</c:v>
                </c:pt>
                <c:pt idx="2189">
                  <c:v>1.5417938232421876E-2</c:v>
                </c:pt>
                <c:pt idx="2190">
                  <c:v>2.3351440429687502E-2</c:v>
                </c:pt>
                <c:pt idx="2191">
                  <c:v>2.2303619384765626E-2</c:v>
                </c:pt>
                <c:pt idx="2192">
                  <c:v>3.3081207275390628E-2</c:v>
                </c:pt>
                <c:pt idx="2193">
                  <c:v>1.7513580322265625E-2</c:v>
                </c:pt>
                <c:pt idx="2194">
                  <c:v>2.7542724609375003E-2</c:v>
                </c:pt>
                <c:pt idx="2195">
                  <c:v>3.2332763671875001E-2</c:v>
                </c:pt>
                <c:pt idx="2196">
                  <c:v>2.7093658447265627E-2</c:v>
                </c:pt>
                <c:pt idx="2197">
                  <c:v>2.5297393798828127E-2</c:v>
                </c:pt>
                <c:pt idx="2198">
                  <c:v>1.49688720703125E-2</c:v>
                </c:pt>
                <c:pt idx="2199">
                  <c:v>2.6644592285156251E-2</c:v>
                </c:pt>
                <c:pt idx="2200">
                  <c:v>2.6644592285156251E-2</c:v>
                </c:pt>
                <c:pt idx="2201">
                  <c:v>2.7243347167968751E-2</c:v>
                </c:pt>
                <c:pt idx="2202">
                  <c:v>2.245330810546875E-2</c:v>
                </c:pt>
                <c:pt idx="2203">
                  <c:v>2.1106109619140626E-2</c:v>
                </c:pt>
                <c:pt idx="2204">
                  <c:v>2.6644592285156251E-2</c:v>
                </c:pt>
                <c:pt idx="2205">
                  <c:v>2.365081787109375E-2</c:v>
                </c:pt>
                <c:pt idx="2206">
                  <c:v>2.4998016357421875E-2</c:v>
                </c:pt>
                <c:pt idx="2207">
                  <c:v>1.5567626953125E-2</c:v>
                </c:pt>
                <c:pt idx="2208">
                  <c:v>1.8262023925781252E-2</c:v>
                </c:pt>
                <c:pt idx="2209">
                  <c:v>2.6943969726562503E-2</c:v>
                </c:pt>
                <c:pt idx="2210">
                  <c:v>3.1734008789062504E-2</c:v>
                </c:pt>
                <c:pt idx="2211">
                  <c:v>2.8740234375E-2</c:v>
                </c:pt>
                <c:pt idx="2212">
                  <c:v>2.2153930664062502E-2</c:v>
                </c:pt>
                <c:pt idx="2213">
                  <c:v>1.7513580322265625E-2</c:v>
                </c:pt>
                <c:pt idx="2214">
                  <c:v>2.4998016357421875E-2</c:v>
                </c:pt>
                <c:pt idx="2215">
                  <c:v>1.1376342773437501E-2</c:v>
                </c:pt>
                <c:pt idx="2216">
                  <c:v>1.7214202880859376E-2</c:v>
                </c:pt>
                <c:pt idx="2217">
                  <c:v>2.5596771240234375E-2</c:v>
                </c:pt>
                <c:pt idx="2218">
                  <c:v>1.0178833007812501E-2</c:v>
                </c:pt>
                <c:pt idx="2219">
                  <c:v>2.424957275390625E-2</c:v>
                </c:pt>
                <c:pt idx="2220">
                  <c:v>2.8141479492187503E-2</c:v>
                </c:pt>
                <c:pt idx="2221">
                  <c:v>3.05364990234375E-2</c:v>
                </c:pt>
                <c:pt idx="2222">
                  <c:v>2.0956420898437501E-2</c:v>
                </c:pt>
                <c:pt idx="2223">
                  <c:v>1.6016693115234376E-2</c:v>
                </c:pt>
                <c:pt idx="2224">
                  <c:v>1.9010467529296877E-2</c:v>
                </c:pt>
                <c:pt idx="2225">
                  <c:v>3.0686187744140628E-2</c:v>
                </c:pt>
                <c:pt idx="2226">
                  <c:v>1.8561401367187501E-2</c:v>
                </c:pt>
                <c:pt idx="2227">
                  <c:v>2.3800506591796878E-2</c:v>
                </c:pt>
                <c:pt idx="2228">
                  <c:v>2.8291168212890627E-2</c:v>
                </c:pt>
                <c:pt idx="2229">
                  <c:v>2.2153930664062502E-2</c:v>
                </c:pt>
                <c:pt idx="2230">
                  <c:v>2.0507354736328125E-2</c:v>
                </c:pt>
                <c:pt idx="2231">
                  <c:v>2.0058288574218749E-2</c:v>
                </c:pt>
                <c:pt idx="2232">
                  <c:v>2.2752685546875002E-2</c:v>
                </c:pt>
                <c:pt idx="2233">
                  <c:v>1.6914825439453125E-2</c:v>
                </c:pt>
                <c:pt idx="2234">
                  <c:v>1.9908599853515625E-2</c:v>
                </c:pt>
                <c:pt idx="2235">
                  <c:v>2.4548950195312502E-2</c:v>
                </c:pt>
                <c:pt idx="2236">
                  <c:v>1.4519805908203126E-2</c:v>
                </c:pt>
                <c:pt idx="2237">
                  <c:v>1.43701171875E-2</c:v>
                </c:pt>
                <c:pt idx="2238">
                  <c:v>1.8860778808593753E-2</c:v>
                </c:pt>
                <c:pt idx="2239">
                  <c:v>1.9010467529296877E-2</c:v>
                </c:pt>
                <c:pt idx="2240">
                  <c:v>2.0806732177734377E-2</c:v>
                </c:pt>
                <c:pt idx="2241">
                  <c:v>1.526824951171875E-2</c:v>
                </c:pt>
                <c:pt idx="2242">
                  <c:v>1.1975097656250001E-2</c:v>
                </c:pt>
                <c:pt idx="2243">
                  <c:v>1.4070739746093752E-2</c:v>
                </c:pt>
                <c:pt idx="2244">
                  <c:v>1.466949462890625E-2</c:v>
                </c:pt>
                <c:pt idx="2245">
                  <c:v>2.8291168212890627E-2</c:v>
                </c:pt>
                <c:pt idx="2246">
                  <c:v>1.9010467529296877E-2</c:v>
                </c:pt>
                <c:pt idx="2247">
                  <c:v>1.7513580322265625E-2</c:v>
                </c:pt>
                <c:pt idx="2248">
                  <c:v>2.8440856933593751E-2</c:v>
                </c:pt>
                <c:pt idx="2249">
                  <c:v>1.7363891601562501E-2</c:v>
                </c:pt>
                <c:pt idx="2250">
                  <c:v>1.7363891601562501E-2</c:v>
                </c:pt>
                <c:pt idx="2251">
                  <c:v>1.7064514160156252E-2</c:v>
                </c:pt>
                <c:pt idx="2252">
                  <c:v>2.2004241943359377E-2</c:v>
                </c:pt>
                <c:pt idx="2253">
                  <c:v>2.5596771240234375E-2</c:v>
                </c:pt>
                <c:pt idx="2254">
                  <c:v>2.2153930664062502E-2</c:v>
                </c:pt>
                <c:pt idx="2255">
                  <c:v>2.125579833984375E-2</c:v>
                </c:pt>
                <c:pt idx="2256">
                  <c:v>1.676513671875E-2</c:v>
                </c:pt>
                <c:pt idx="2257">
                  <c:v>1.7663269042968752E-2</c:v>
                </c:pt>
                <c:pt idx="2258">
                  <c:v>2.4548950195312502E-2</c:v>
                </c:pt>
                <c:pt idx="2259">
                  <c:v>1.8112335205078125E-2</c:v>
                </c:pt>
                <c:pt idx="2260">
                  <c:v>1.9908599853515625E-2</c:v>
                </c:pt>
                <c:pt idx="2261">
                  <c:v>2.0058288574218749E-2</c:v>
                </c:pt>
                <c:pt idx="2262">
                  <c:v>9.8794555664062506E-3</c:v>
                </c:pt>
                <c:pt idx="2263">
                  <c:v>2.6045837402343751E-2</c:v>
                </c:pt>
                <c:pt idx="2264">
                  <c:v>1.7663269042968752E-2</c:v>
                </c:pt>
                <c:pt idx="2265">
                  <c:v>1.43701171875E-2</c:v>
                </c:pt>
                <c:pt idx="2266">
                  <c:v>2.0806732177734377E-2</c:v>
                </c:pt>
                <c:pt idx="2267">
                  <c:v>2.4998016357421875E-2</c:v>
                </c:pt>
                <c:pt idx="2268">
                  <c:v>1.9309844970703125E-2</c:v>
                </c:pt>
                <c:pt idx="2269">
                  <c:v>1.9010467529296877E-2</c:v>
                </c:pt>
                <c:pt idx="2270">
                  <c:v>2.4848327636718751E-2</c:v>
                </c:pt>
                <c:pt idx="2271">
                  <c:v>2.1106109619140626E-2</c:v>
                </c:pt>
                <c:pt idx="2272">
                  <c:v>1.466949462890625E-2</c:v>
                </c:pt>
                <c:pt idx="2273">
                  <c:v>2.1106109619140626E-2</c:v>
                </c:pt>
                <c:pt idx="2274">
                  <c:v>2.6045837402343751E-2</c:v>
                </c:pt>
                <c:pt idx="2275">
                  <c:v>2.4099884033203126E-2</c:v>
                </c:pt>
                <c:pt idx="2276">
                  <c:v>1.9758911132812501E-2</c:v>
                </c:pt>
                <c:pt idx="2277">
                  <c:v>2.125579833984375E-2</c:v>
                </c:pt>
                <c:pt idx="2278">
                  <c:v>1.6615447998046876E-2</c:v>
                </c:pt>
                <c:pt idx="2279">
                  <c:v>1.3022918701171875E-2</c:v>
                </c:pt>
                <c:pt idx="2280">
                  <c:v>2.8590545654296876E-2</c:v>
                </c:pt>
                <c:pt idx="2281">
                  <c:v>2.3800506591796878E-2</c:v>
                </c:pt>
                <c:pt idx="2282">
                  <c:v>1.8112335205078125E-2</c:v>
                </c:pt>
                <c:pt idx="2283">
                  <c:v>2.5447082519531251E-2</c:v>
                </c:pt>
                <c:pt idx="2284">
                  <c:v>1.3022918701171875E-2</c:v>
                </c:pt>
                <c:pt idx="2285">
                  <c:v>2.125579833984375E-2</c:v>
                </c:pt>
                <c:pt idx="2286">
                  <c:v>2.1555175781250002E-2</c:v>
                </c:pt>
                <c:pt idx="2287">
                  <c:v>1.8262023925781252E-2</c:v>
                </c:pt>
                <c:pt idx="2288">
                  <c:v>3.0835876464843752E-2</c:v>
                </c:pt>
                <c:pt idx="2289">
                  <c:v>3.0386810302734376E-2</c:v>
                </c:pt>
                <c:pt idx="2290">
                  <c:v>2.4848327636718751E-2</c:v>
                </c:pt>
                <c:pt idx="2291">
                  <c:v>2.2902374267578126E-2</c:v>
                </c:pt>
                <c:pt idx="2292">
                  <c:v>1.2723541259765625E-2</c:v>
                </c:pt>
                <c:pt idx="2293">
                  <c:v>1.7064514160156252E-2</c:v>
                </c:pt>
                <c:pt idx="2294">
                  <c:v>8.6819458007812503E-3</c:v>
                </c:pt>
                <c:pt idx="2295">
                  <c:v>2.245330810546875E-2</c:v>
                </c:pt>
                <c:pt idx="2296">
                  <c:v>2.4399261474609375E-2</c:v>
                </c:pt>
                <c:pt idx="2297">
                  <c:v>2.3351440429687502E-2</c:v>
                </c:pt>
                <c:pt idx="2298">
                  <c:v>2.2153930664062502E-2</c:v>
                </c:pt>
                <c:pt idx="2299">
                  <c:v>1.7962646484375001E-2</c:v>
                </c:pt>
                <c:pt idx="2300">
                  <c:v>2.6943969726562503E-2</c:v>
                </c:pt>
                <c:pt idx="2301">
                  <c:v>1.9758911132812501E-2</c:v>
                </c:pt>
                <c:pt idx="2302">
                  <c:v>2.7692413330078127E-2</c:v>
                </c:pt>
                <c:pt idx="2303">
                  <c:v>2.8740234375E-2</c:v>
                </c:pt>
                <c:pt idx="2304">
                  <c:v>2.3950195312500002E-2</c:v>
                </c:pt>
                <c:pt idx="2305">
                  <c:v>2.8740234375E-2</c:v>
                </c:pt>
                <c:pt idx="2306">
                  <c:v>2.3950195312500002E-2</c:v>
                </c:pt>
                <c:pt idx="2307">
                  <c:v>1.9908599853515625E-2</c:v>
                </c:pt>
                <c:pt idx="2308">
                  <c:v>2.0806732177734377E-2</c:v>
                </c:pt>
                <c:pt idx="2309">
                  <c:v>3.6074981689453126E-2</c:v>
                </c:pt>
                <c:pt idx="2310">
                  <c:v>3.6524047851562505E-2</c:v>
                </c:pt>
                <c:pt idx="2311">
                  <c:v>2.9638366699218752E-2</c:v>
                </c:pt>
                <c:pt idx="2312">
                  <c:v>2.4399261474609375E-2</c:v>
                </c:pt>
                <c:pt idx="2313">
                  <c:v>2.0058288574218749E-2</c:v>
                </c:pt>
                <c:pt idx="2314">
                  <c:v>2.1555175781250002E-2</c:v>
                </c:pt>
                <c:pt idx="2315">
                  <c:v>1.3172607421875001E-2</c:v>
                </c:pt>
                <c:pt idx="2316">
                  <c:v>1.6465759277343752E-2</c:v>
                </c:pt>
                <c:pt idx="2317">
                  <c:v>2.7093658447265627E-2</c:v>
                </c:pt>
                <c:pt idx="2318">
                  <c:v>2.2153930664062502E-2</c:v>
                </c:pt>
                <c:pt idx="2319">
                  <c:v>2.0806732177734377E-2</c:v>
                </c:pt>
                <c:pt idx="2320">
                  <c:v>2.0956420898437501E-2</c:v>
                </c:pt>
                <c:pt idx="2321">
                  <c:v>2.4998016357421875E-2</c:v>
                </c:pt>
                <c:pt idx="2322">
                  <c:v>2.065704345703125E-2</c:v>
                </c:pt>
                <c:pt idx="2323">
                  <c:v>1.3921051025390626E-2</c:v>
                </c:pt>
                <c:pt idx="2324">
                  <c:v>2.365081787109375E-2</c:v>
                </c:pt>
                <c:pt idx="2325">
                  <c:v>2.6943969726562503E-2</c:v>
                </c:pt>
                <c:pt idx="2326">
                  <c:v>1.7812957763671877E-2</c:v>
                </c:pt>
                <c:pt idx="2327">
                  <c:v>2.0806732177734377E-2</c:v>
                </c:pt>
                <c:pt idx="2328">
                  <c:v>1.6465759277343752E-2</c:v>
                </c:pt>
                <c:pt idx="2329">
                  <c:v>1.9758911132812501E-2</c:v>
                </c:pt>
                <c:pt idx="2330">
                  <c:v>1.526824951171875E-2</c:v>
                </c:pt>
                <c:pt idx="2331">
                  <c:v>1.9010467529296877E-2</c:v>
                </c:pt>
                <c:pt idx="2332">
                  <c:v>2.7393035888671875E-2</c:v>
                </c:pt>
                <c:pt idx="2333">
                  <c:v>3.278182983398438E-2</c:v>
                </c:pt>
                <c:pt idx="2334">
                  <c:v>1.7064514160156252E-2</c:v>
                </c:pt>
                <c:pt idx="2335">
                  <c:v>2.245330810546875E-2</c:v>
                </c:pt>
                <c:pt idx="2336">
                  <c:v>2.8440856933593751E-2</c:v>
                </c:pt>
                <c:pt idx="2337">
                  <c:v>2.424957275390625E-2</c:v>
                </c:pt>
                <c:pt idx="2338">
                  <c:v>1.4220428466796876E-2</c:v>
                </c:pt>
                <c:pt idx="2339">
                  <c:v>1.8112335205078125E-2</c:v>
                </c:pt>
                <c:pt idx="2340">
                  <c:v>2.7542724609375003E-2</c:v>
                </c:pt>
                <c:pt idx="2341">
                  <c:v>1.8411712646484377E-2</c:v>
                </c:pt>
                <c:pt idx="2342">
                  <c:v>1.3322296142578125E-2</c:v>
                </c:pt>
                <c:pt idx="2343">
                  <c:v>2.4399261474609375E-2</c:v>
                </c:pt>
                <c:pt idx="2344">
                  <c:v>2.7991790771484375E-2</c:v>
                </c:pt>
                <c:pt idx="2345">
                  <c:v>2.2602996826171878E-2</c:v>
                </c:pt>
                <c:pt idx="2346">
                  <c:v>1.7513580322265625E-2</c:v>
                </c:pt>
                <c:pt idx="2347">
                  <c:v>1.9459533691406249E-2</c:v>
                </c:pt>
                <c:pt idx="2348">
                  <c:v>2.5447082519531251E-2</c:v>
                </c:pt>
                <c:pt idx="2349">
                  <c:v>2.3501129150390626E-2</c:v>
                </c:pt>
                <c:pt idx="2350">
                  <c:v>2.3351440429687502E-2</c:v>
                </c:pt>
                <c:pt idx="2351">
                  <c:v>1.4220428466796876E-2</c:v>
                </c:pt>
                <c:pt idx="2352">
                  <c:v>2.0207977294921877E-2</c:v>
                </c:pt>
                <c:pt idx="2353">
                  <c:v>1.2723541259765625E-2</c:v>
                </c:pt>
                <c:pt idx="2354">
                  <c:v>2.2004241943359377E-2</c:v>
                </c:pt>
                <c:pt idx="2355">
                  <c:v>2.0357666015625001E-2</c:v>
                </c:pt>
                <c:pt idx="2356">
                  <c:v>1.7363891601562501E-2</c:v>
                </c:pt>
                <c:pt idx="2357">
                  <c:v>1.5567626953125E-2</c:v>
                </c:pt>
                <c:pt idx="2358">
                  <c:v>2.3351440429687502E-2</c:v>
                </c:pt>
                <c:pt idx="2359">
                  <c:v>2.424957275390625E-2</c:v>
                </c:pt>
                <c:pt idx="2360">
                  <c:v>1.61663818359375E-2</c:v>
                </c:pt>
                <c:pt idx="2361">
                  <c:v>2.5297393798828127E-2</c:v>
                </c:pt>
                <c:pt idx="2362">
                  <c:v>3.1734008789062504E-2</c:v>
                </c:pt>
                <c:pt idx="2363">
                  <c:v>2.3501129150390626E-2</c:v>
                </c:pt>
                <c:pt idx="2364">
                  <c:v>1.3322296142578125E-2</c:v>
                </c:pt>
                <c:pt idx="2365">
                  <c:v>2.1106109619140626E-2</c:v>
                </c:pt>
                <c:pt idx="2366">
                  <c:v>1.8711090087890625E-2</c:v>
                </c:pt>
                <c:pt idx="2367">
                  <c:v>1.43701171875E-2</c:v>
                </c:pt>
                <c:pt idx="2368">
                  <c:v>2.5896148681640627E-2</c:v>
                </c:pt>
                <c:pt idx="2369">
                  <c:v>3.3081207275390628E-2</c:v>
                </c:pt>
                <c:pt idx="2370">
                  <c:v>2.2153930664062502E-2</c:v>
                </c:pt>
                <c:pt idx="2371">
                  <c:v>2.6794281005859375E-2</c:v>
                </c:pt>
                <c:pt idx="2372">
                  <c:v>2.3351440429687502E-2</c:v>
                </c:pt>
                <c:pt idx="2373">
                  <c:v>1.9459533691406249E-2</c:v>
                </c:pt>
                <c:pt idx="2374">
                  <c:v>1.9010467529296877E-2</c:v>
                </c:pt>
                <c:pt idx="2375">
                  <c:v>2.0956420898437501E-2</c:v>
                </c:pt>
                <c:pt idx="2376">
                  <c:v>2.185455322265625E-2</c:v>
                </c:pt>
                <c:pt idx="2377">
                  <c:v>2.4099884033203126E-2</c:v>
                </c:pt>
                <c:pt idx="2378">
                  <c:v>2.2303619384765626E-2</c:v>
                </c:pt>
                <c:pt idx="2379">
                  <c:v>1.466949462890625E-2</c:v>
                </c:pt>
                <c:pt idx="2380">
                  <c:v>2.2752685546875002E-2</c:v>
                </c:pt>
                <c:pt idx="2381">
                  <c:v>2.1704864501953126E-2</c:v>
                </c:pt>
                <c:pt idx="2382">
                  <c:v>2.125579833984375E-2</c:v>
                </c:pt>
                <c:pt idx="2383">
                  <c:v>1.6465759277343752E-2</c:v>
                </c:pt>
                <c:pt idx="2384">
                  <c:v>1.1675720214843751E-2</c:v>
                </c:pt>
                <c:pt idx="2385">
                  <c:v>1.9758911132812501E-2</c:v>
                </c:pt>
                <c:pt idx="2386">
                  <c:v>1.4070739746093752E-2</c:v>
                </c:pt>
                <c:pt idx="2387">
                  <c:v>2.2752685546875002E-2</c:v>
                </c:pt>
                <c:pt idx="2388">
                  <c:v>3.8919067382812499E-2</c:v>
                </c:pt>
                <c:pt idx="2389">
                  <c:v>2.4848327636718751E-2</c:v>
                </c:pt>
                <c:pt idx="2390">
                  <c:v>2.0207977294921877E-2</c:v>
                </c:pt>
                <c:pt idx="2391">
                  <c:v>2.6045837402343751E-2</c:v>
                </c:pt>
                <c:pt idx="2392">
                  <c:v>2.3351440429687502E-2</c:v>
                </c:pt>
                <c:pt idx="2393">
                  <c:v>2.4399261474609375E-2</c:v>
                </c:pt>
                <c:pt idx="2394">
                  <c:v>2.0806732177734377E-2</c:v>
                </c:pt>
                <c:pt idx="2395">
                  <c:v>2.4399261474609375E-2</c:v>
                </c:pt>
                <c:pt idx="2396">
                  <c:v>2.9189300537109376E-2</c:v>
                </c:pt>
                <c:pt idx="2397">
                  <c:v>3.05364990234375E-2</c:v>
                </c:pt>
                <c:pt idx="2398">
                  <c:v>3.0386810302734376E-2</c:v>
                </c:pt>
                <c:pt idx="2399">
                  <c:v>2.4548950195312502E-2</c:v>
                </c:pt>
                <c:pt idx="2400">
                  <c:v>2.0806732177734377E-2</c:v>
                </c:pt>
                <c:pt idx="2401">
                  <c:v>2.5447082519531251E-2</c:v>
                </c:pt>
                <c:pt idx="2402">
                  <c:v>2.5746459960937502E-2</c:v>
                </c:pt>
                <c:pt idx="2403">
                  <c:v>2.3800506591796878E-2</c:v>
                </c:pt>
                <c:pt idx="2404">
                  <c:v>1.8112335205078125E-2</c:v>
                </c:pt>
                <c:pt idx="2405">
                  <c:v>2.3800506591796878E-2</c:v>
                </c:pt>
                <c:pt idx="2406">
                  <c:v>3.2632141113281249E-2</c:v>
                </c:pt>
                <c:pt idx="2407">
                  <c:v>2.125579833984375E-2</c:v>
                </c:pt>
                <c:pt idx="2408">
                  <c:v>1.7064514160156252E-2</c:v>
                </c:pt>
                <c:pt idx="2409">
                  <c:v>2.0806732177734377E-2</c:v>
                </c:pt>
                <c:pt idx="2410">
                  <c:v>2.5297393798828127E-2</c:v>
                </c:pt>
                <c:pt idx="2411">
                  <c:v>1.61663818359375E-2</c:v>
                </c:pt>
                <c:pt idx="2412">
                  <c:v>1.6914825439453125E-2</c:v>
                </c:pt>
                <c:pt idx="2413">
                  <c:v>3.0386810302734376E-2</c:v>
                </c:pt>
                <c:pt idx="2414">
                  <c:v>2.305206298828125E-2</c:v>
                </c:pt>
                <c:pt idx="2415">
                  <c:v>1.2274475097656251E-2</c:v>
                </c:pt>
                <c:pt idx="2416">
                  <c:v>2.0806732177734377E-2</c:v>
                </c:pt>
                <c:pt idx="2417">
                  <c:v>2.185455322265625E-2</c:v>
                </c:pt>
                <c:pt idx="2418">
                  <c:v>1.5118560791015626E-2</c:v>
                </c:pt>
                <c:pt idx="2419">
                  <c:v>2.1555175781250002E-2</c:v>
                </c:pt>
                <c:pt idx="2420">
                  <c:v>2.2153930664062502E-2</c:v>
                </c:pt>
                <c:pt idx="2421">
                  <c:v>2.8590545654296876E-2</c:v>
                </c:pt>
                <c:pt idx="2422">
                  <c:v>2.5746459960937502E-2</c:v>
                </c:pt>
                <c:pt idx="2423">
                  <c:v>1.7513580322265625E-2</c:v>
                </c:pt>
                <c:pt idx="2424">
                  <c:v>2.424957275390625E-2</c:v>
                </c:pt>
                <c:pt idx="2425">
                  <c:v>3.0835876464843752E-2</c:v>
                </c:pt>
                <c:pt idx="2426">
                  <c:v>2.5147705078125002E-2</c:v>
                </c:pt>
                <c:pt idx="2427">
                  <c:v>2.1405487060546877E-2</c:v>
                </c:pt>
                <c:pt idx="2428">
                  <c:v>1.8561401367187501E-2</c:v>
                </c:pt>
                <c:pt idx="2429">
                  <c:v>2.6195526123046875E-2</c:v>
                </c:pt>
                <c:pt idx="2430">
                  <c:v>2.305206298828125E-2</c:v>
                </c:pt>
                <c:pt idx="2431">
                  <c:v>1.8561401367187501E-2</c:v>
                </c:pt>
                <c:pt idx="2432">
                  <c:v>1.9908599853515625E-2</c:v>
                </c:pt>
                <c:pt idx="2433">
                  <c:v>1.5417938232421876E-2</c:v>
                </c:pt>
                <c:pt idx="2434">
                  <c:v>1.4519805908203126E-2</c:v>
                </c:pt>
                <c:pt idx="2435">
                  <c:v>2.6494903564453127E-2</c:v>
                </c:pt>
                <c:pt idx="2436">
                  <c:v>2.3201751708984378E-2</c:v>
                </c:pt>
                <c:pt idx="2437">
                  <c:v>2.0806732177734377E-2</c:v>
                </c:pt>
                <c:pt idx="2438">
                  <c:v>1.8711090087890625E-2</c:v>
                </c:pt>
                <c:pt idx="2439">
                  <c:v>1.0777587890625001E-2</c:v>
                </c:pt>
                <c:pt idx="2440">
                  <c:v>3.1883697509765628E-2</c:v>
                </c:pt>
                <c:pt idx="2441">
                  <c:v>2.7692413330078127E-2</c:v>
                </c:pt>
                <c:pt idx="2442">
                  <c:v>2.6794281005859375E-2</c:v>
                </c:pt>
                <c:pt idx="2443">
                  <c:v>1.9160156250000001E-2</c:v>
                </c:pt>
                <c:pt idx="2444">
                  <c:v>2.185455322265625E-2</c:v>
                </c:pt>
                <c:pt idx="2445">
                  <c:v>1.9010467529296877E-2</c:v>
                </c:pt>
                <c:pt idx="2446">
                  <c:v>2.3351440429687502E-2</c:v>
                </c:pt>
                <c:pt idx="2447">
                  <c:v>1.6615447998046876E-2</c:v>
                </c:pt>
                <c:pt idx="2448">
                  <c:v>1.8262023925781252E-2</c:v>
                </c:pt>
                <c:pt idx="2449">
                  <c:v>1.7962646484375001E-2</c:v>
                </c:pt>
                <c:pt idx="2450">
                  <c:v>2.1555175781250002E-2</c:v>
                </c:pt>
                <c:pt idx="2451">
                  <c:v>2.5746459960937502E-2</c:v>
                </c:pt>
                <c:pt idx="2452">
                  <c:v>2.0956420898437501E-2</c:v>
                </c:pt>
                <c:pt idx="2453">
                  <c:v>1.466949462890625E-2</c:v>
                </c:pt>
                <c:pt idx="2454">
                  <c:v>2.7243347167968751E-2</c:v>
                </c:pt>
                <c:pt idx="2455">
                  <c:v>3.0087432861328128E-2</c:v>
                </c:pt>
                <c:pt idx="2456">
                  <c:v>2.6494903564453127E-2</c:v>
                </c:pt>
                <c:pt idx="2457">
                  <c:v>2.365081787109375E-2</c:v>
                </c:pt>
                <c:pt idx="2458">
                  <c:v>2.245330810546875E-2</c:v>
                </c:pt>
                <c:pt idx="2459">
                  <c:v>2.5147705078125002E-2</c:v>
                </c:pt>
                <c:pt idx="2460">
                  <c:v>2.4848327636718751E-2</c:v>
                </c:pt>
                <c:pt idx="2461">
                  <c:v>2.8590545654296876E-2</c:v>
                </c:pt>
                <c:pt idx="2462">
                  <c:v>2.2153930664062502E-2</c:v>
                </c:pt>
                <c:pt idx="2463">
                  <c:v>2.4998016357421875E-2</c:v>
                </c:pt>
                <c:pt idx="2464">
                  <c:v>2.6494903564453127E-2</c:v>
                </c:pt>
                <c:pt idx="2465">
                  <c:v>2.5746459960937502E-2</c:v>
                </c:pt>
                <c:pt idx="2466">
                  <c:v>2.424957275390625E-2</c:v>
                </c:pt>
                <c:pt idx="2467">
                  <c:v>2.7542724609375003E-2</c:v>
                </c:pt>
                <c:pt idx="2468">
                  <c:v>1.49688720703125E-2</c:v>
                </c:pt>
                <c:pt idx="2469">
                  <c:v>1.7962646484375001E-2</c:v>
                </c:pt>
                <c:pt idx="2470">
                  <c:v>2.3950195312500002E-2</c:v>
                </c:pt>
                <c:pt idx="2471">
                  <c:v>2.1704864501953126E-2</c:v>
                </c:pt>
                <c:pt idx="2472">
                  <c:v>3.0237121582031252E-2</c:v>
                </c:pt>
                <c:pt idx="2473">
                  <c:v>1.7363891601562501E-2</c:v>
                </c:pt>
                <c:pt idx="2474">
                  <c:v>2.5596771240234375E-2</c:v>
                </c:pt>
                <c:pt idx="2475">
                  <c:v>1.6615447998046876E-2</c:v>
                </c:pt>
                <c:pt idx="2476">
                  <c:v>1.9908599853515625E-2</c:v>
                </c:pt>
                <c:pt idx="2477">
                  <c:v>2.2752685546875002E-2</c:v>
                </c:pt>
                <c:pt idx="2478">
                  <c:v>2.3351440429687502E-2</c:v>
                </c:pt>
                <c:pt idx="2479">
                  <c:v>1.7363891601562501E-2</c:v>
                </c:pt>
                <c:pt idx="2480">
                  <c:v>2.6494903564453127E-2</c:v>
                </c:pt>
                <c:pt idx="2481">
                  <c:v>2.065704345703125E-2</c:v>
                </c:pt>
                <c:pt idx="2482">
                  <c:v>1.1975097656250001E-2</c:v>
                </c:pt>
                <c:pt idx="2483">
                  <c:v>2.3351440429687502E-2</c:v>
                </c:pt>
                <c:pt idx="2484">
                  <c:v>2.7991790771484375E-2</c:v>
                </c:pt>
                <c:pt idx="2485">
                  <c:v>1.7812957763671877E-2</c:v>
                </c:pt>
                <c:pt idx="2486">
                  <c:v>1.6914825439453125E-2</c:v>
                </c:pt>
                <c:pt idx="2487">
                  <c:v>1.2274475097656251E-2</c:v>
                </c:pt>
                <c:pt idx="2488">
                  <c:v>3.0237121582031252E-2</c:v>
                </c:pt>
                <c:pt idx="2489">
                  <c:v>1.9309844970703125E-2</c:v>
                </c:pt>
                <c:pt idx="2490">
                  <c:v>1.0627899169921875E-2</c:v>
                </c:pt>
                <c:pt idx="2491">
                  <c:v>2.0806732177734377E-2</c:v>
                </c:pt>
                <c:pt idx="2492">
                  <c:v>2.1106109619140626E-2</c:v>
                </c:pt>
                <c:pt idx="2493">
                  <c:v>1.3322296142578125E-2</c:v>
                </c:pt>
                <c:pt idx="2494">
                  <c:v>3.158432006835938E-2</c:v>
                </c:pt>
                <c:pt idx="2495">
                  <c:v>2.3351440429687502E-2</c:v>
                </c:pt>
                <c:pt idx="2496">
                  <c:v>1.9459533691406249E-2</c:v>
                </c:pt>
                <c:pt idx="2497">
                  <c:v>2.1405487060546877E-2</c:v>
                </c:pt>
                <c:pt idx="2498">
                  <c:v>1.61663818359375E-2</c:v>
                </c:pt>
                <c:pt idx="2499">
                  <c:v>1.0328521728515625E-2</c:v>
                </c:pt>
                <c:pt idx="2500">
                  <c:v>9.4303894042968763E-3</c:v>
                </c:pt>
                <c:pt idx="2501">
                  <c:v>2.245330810546875E-2</c:v>
                </c:pt>
                <c:pt idx="2502">
                  <c:v>2.065704345703125E-2</c:v>
                </c:pt>
                <c:pt idx="2503">
                  <c:v>2.3501129150390626E-2</c:v>
                </c:pt>
                <c:pt idx="2504">
                  <c:v>2.065704345703125E-2</c:v>
                </c:pt>
                <c:pt idx="2505">
                  <c:v>2.6494903564453127E-2</c:v>
                </c:pt>
                <c:pt idx="2506">
                  <c:v>1.5717315673828124E-2</c:v>
                </c:pt>
                <c:pt idx="2507">
                  <c:v>1.7214202880859376E-2</c:v>
                </c:pt>
                <c:pt idx="2508">
                  <c:v>2.065704345703125E-2</c:v>
                </c:pt>
                <c:pt idx="2509">
                  <c:v>2.6794281005859375E-2</c:v>
                </c:pt>
                <c:pt idx="2510">
                  <c:v>1.3771362304687501E-2</c:v>
                </c:pt>
                <c:pt idx="2511">
                  <c:v>1.1076965332031251E-2</c:v>
                </c:pt>
                <c:pt idx="2512">
                  <c:v>1.9459533691406249E-2</c:v>
                </c:pt>
                <c:pt idx="2513">
                  <c:v>1.1526031494140625E-2</c:v>
                </c:pt>
                <c:pt idx="2514">
                  <c:v>2.4399261474609375E-2</c:v>
                </c:pt>
                <c:pt idx="2515">
                  <c:v>1.9010467529296877E-2</c:v>
                </c:pt>
                <c:pt idx="2516">
                  <c:v>1.4819183349609376E-2</c:v>
                </c:pt>
                <c:pt idx="2517">
                  <c:v>1.5417938232421876E-2</c:v>
                </c:pt>
                <c:pt idx="2518">
                  <c:v>1.9758911132812501E-2</c:v>
                </c:pt>
                <c:pt idx="2519">
                  <c:v>1.9459533691406249E-2</c:v>
                </c:pt>
                <c:pt idx="2520">
                  <c:v>1.9010467529296877E-2</c:v>
                </c:pt>
                <c:pt idx="2521">
                  <c:v>1.9908599853515625E-2</c:v>
                </c:pt>
                <c:pt idx="2522">
                  <c:v>2.0207977294921877E-2</c:v>
                </c:pt>
                <c:pt idx="2523">
                  <c:v>2.4848327636718751E-2</c:v>
                </c:pt>
                <c:pt idx="2524">
                  <c:v>1.5567626953125E-2</c:v>
                </c:pt>
                <c:pt idx="2525">
                  <c:v>1.6465759277343752E-2</c:v>
                </c:pt>
                <c:pt idx="2526">
                  <c:v>2.1555175781250002E-2</c:v>
                </c:pt>
                <c:pt idx="2527">
                  <c:v>2.5447082519531251E-2</c:v>
                </c:pt>
                <c:pt idx="2528">
                  <c:v>2.3950195312500002E-2</c:v>
                </c:pt>
                <c:pt idx="2529">
                  <c:v>2.4998016357421875E-2</c:v>
                </c:pt>
                <c:pt idx="2530">
                  <c:v>2.7093658447265627E-2</c:v>
                </c:pt>
                <c:pt idx="2531">
                  <c:v>2.2902374267578126E-2</c:v>
                </c:pt>
                <c:pt idx="2532">
                  <c:v>2.2602996826171878E-2</c:v>
                </c:pt>
                <c:pt idx="2533">
                  <c:v>2.2153930664062502E-2</c:v>
                </c:pt>
                <c:pt idx="2534">
                  <c:v>2.8740234375E-2</c:v>
                </c:pt>
                <c:pt idx="2535">
                  <c:v>3.2931518554687504E-2</c:v>
                </c:pt>
                <c:pt idx="2536">
                  <c:v>2.1555175781250002E-2</c:v>
                </c:pt>
                <c:pt idx="2537">
                  <c:v>1.8561401367187501E-2</c:v>
                </c:pt>
                <c:pt idx="2538">
                  <c:v>2.8291168212890627E-2</c:v>
                </c:pt>
                <c:pt idx="2539">
                  <c:v>2.1106109619140626E-2</c:v>
                </c:pt>
                <c:pt idx="2540">
                  <c:v>2.3800506591796878E-2</c:v>
                </c:pt>
                <c:pt idx="2541">
                  <c:v>2.3201751708984378E-2</c:v>
                </c:pt>
                <c:pt idx="2542">
                  <c:v>2.1704864501953126E-2</c:v>
                </c:pt>
                <c:pt idx="2543">
                  <c:v>1.5118560791015626E-2</c:v>
                </c:pt>
                <c:pt idx="2544">
                  <c:v>1.2424163818359375E-2</c:v>
                </c:pt>
                <c:pt idx="2545">
                  <c:v>1.7663269042968752E-2</c:v>
                </c:pt>
                <c:pt idx="2546">
                  <c:v>1.9908599853515625E-2</c:v>
                </c:pt>
                <c:pt idx="2547">
                  <c:v>2.1555175781250002E-2</c:v>
                </c:pt>
                <c:pt idx="2548">
                  <c:v>2.4548950195312502E-2</c:v>
                </c:pt>
                <c:pt idx="2549">
                  <c:v>2.4998016357421875E-2</c:v>
                </c:pt>
                <c:pt idx="2550">
                  <c:v>2.5147705078125002E-2</c:v>
                </c:pt>
                <c:pt idx="2551">
                  <c:v>1.3621673583984376E-2</c:v>
                </c:pt>
                <c:pt idx="2552">
                  <c:v>2.6195526123046875E-2</c:v>
                </c:pt>
                <c:pt idx="2553">
                  <c:v>2.6195526123046875E-2</c:v>
                </c:pt>
                <c:pt idx="2554">
                  <c:v>2.1405487060546877E-2</c:v>
                </c:pt>
                <c:pt idx="2555">
                  <c:v>2.305206298828125E-2</c:v>
                </c:pt>
                <c:pt idx="2556">
                  <c:v>2.2004241943359377E-2</c:v>
                </c:pt>
                <c:pt idx="2557">
                  <c:v>2.8889923095703127E-2</c:v>
                </c:pt>
                <c:pt idx="2558">
                  <c:v>2.6494903564453127E-2</c:v>
                </c:pt>
                <c:pt idx="2559">
                  <c:v>2.6494903564453127E-2</c:v>
                </c:pt>
                <c:pt idx="2560">
                  <c:v>1.61663818359375E-2</c:v>
                </c:pt>
                <c:pt idx="2561">
                  <c:v>2.6195526123046875E-2</c:v>
                </c:pt>
                <c:pt idx="2562">
                  <c:v>3.3979339599609373E-2</c:v>
                </c:pt>
                <c:pt idx="2563">
                  <c:v>2.8440856933593751E-2</c:v>
                </c:pt>
                <c:pt idx="2564">
                  <c:v>1.1526031494140625E-2</c:v>
                </c:pt>
                <c:pt idx="2565">
                  <c:v>2.2602996826171878E-2</c:v>
                </c:pt>
                <c:pt idx="2566">
                  <c:v>2.6195526123046875E-2</c:v>
                </c:pt>
                <c:pt idx="2567">
                  <c:v>1.9459533691406249E-2</c:v>
                </c:pt>
                <c:pt idx="2568">
                  <c:v>2.2602996826171878E-2</c:v>
                </c:pt>
                <c:pt idx="2569">
                  <c:v>1.9609222412109377E-2</c:v>
                </c:pt>
                <c:pt idx="2570">
                  <c:v>2.1704864501953126E-2</c:v>
                </c:pt>
                <c:pt idx="2571">
                  <c:v>1.7962646484375001E-2</c:v>
                </c:pt>
                <c:pt idx="2572">
                  <c:v>2.0207977294921877E-2</c:v>
                </c:pt>
                <c:pt idx="2573">
                  <c:v>2.2303619384765626E-2</c:v>
                </c:pt>
                <c:pt idx="2574">
                  <c:v>2.5746459960937502E-2</c:v>
                </c:pt>
                <c:pt idx="2575">
                  <c:v>2.305206298828125E-2</c:v>
                </c:pt>
                <c:pt idx="2576">
                  <c:v>2.8590545654296876E-2</c:v>
                </c:pt>
                <c:pt idx="2577">
                  <c:v>2.7393035888671875E-2</c:v>
                </c:pt>
                <c:pt idx="2578">
                  <c:v>1.3771362304687501E-2</c:v>
                </c:pt>
                <c:pt idx="2579">
                  <c:v>1.3771362304687501E-2</c:v>
                </c:pt>
                <c:pt idx="2580">
                  <c:v>3.2183074951171876E-2</c:v>
                </c:pt>
                <c:pt idx="2581">
                  <c:v>2.93389892578125E-2</c:v>
                </c:pt>
                <c:pt idx="2582">
                  <c:v>2.8141479492187503E-2</c:v>
                </c:pt>
                <c:pt idx="2583">
                  <c:v>1.8411712646484377E-2</c:v>
                </c:pt>
                <c:pt idx="2584">
                  <c:v>1.2873229980468751E-2</c:v>
                </c:pt>
                <c:pt idx="2585">
                  <c:v>2.2153930664062502E-2</c:v>
                </c:pt>
                <c:pt idx="2586">
                  <c:v>2.9937744140625E-2</c:v>
                </c:pt>
                <c:pt idx="2587">
                  <c:v>1.9908599853515625E-2</c:v>
                </c:pt>
                <c:pt idx="2588">
                  <c:v>1.9160156250000001E-2</c:v>
                </c:pt>
                <c:pt idx="2589">
                  <c:v>2.5596771240234375E-2</c:v>
                </c:pt>
                <c:pt idx="2590">
                  <c:v>1.5717315673828124E-2</c:v>
                </c:pt>
                <c:pt idx="2591">
                  <c:v>2.0058288574218749E-2</c:v>
                </c:pt>
                <c:pt idx="2592">
                  <c:v>1.0029144287109375E-2</c:v>
                </c:pt>
                <c:pt idx="2593">
                  <c:v>3.0985565185546876E-2</c:v>
                </c:pt>
                <c:pt idx="2594">
                  <c:v>2.6494903564453127E-2</c:v>
                </c:pt>
                <c:pt idx="2595">
                  <c:v>1.7663269042968752E-2</c:v>
                </c:pt>
                <c:pt idx="2596">
                  <c:v>1.7214202880859376E-2</c:v>
                </c:pt>
                <c:pt idx="2597">
                  <c:v>1.9908599853515625E-2</c:v>
                </c:pt>
                <c:pt idx="2598">
                  <c:v>1.8561401367187501E-2</c:v>
                </c:pt>
                <c:pt idx="2599">
                  <c:v>2.7093658447265627E-2</c:v>
                </c:pt>
                <c:pt idx="2600">
                  <c:v>2.365081787109375E-2</c:v>
                </c:pt>
                <c:pt idx="2601">
                  <c:v>2.6644592285156251E-2</c:v>
                </c:pt>
                <c:pt idx="2602">
                  <c:v>1.9758911132812501E-2</c:v>
                </c:pt>
                <c:pt idx="2603">
                  <c:v>1.3771362304687501E-2</c:v>
                </c:pt>
                <c:pt idx="2604">
                  <c:v>2.3201751708984378E-2</c:v>
                </c:pt>
                <c:pt idx="2605">
                  <c:v>2.6195526123046875E-2</c:v>
                </c:pt>
                <c:pt idx="2606">
                  <c:v>1.4220428466796876E-2</c:v>
                </c:pt>
                <c:pt idx="2607">
                  <c:v>2.1704864501953126E-2</c:v>
                </c:pt>
                <c:pt idx="2608">
                  <c:v>2.125579833984375E-2</c:v>
                </c:pt>
                <c:pt idx="2609">
                  <c:v>1.43701171875E-2</c:v>
                </c:pt>
                <c:pt idx="2610">
                  <c:v>1.7812957763671877E-2</c:v>
                </c:pt>
                <c:pt idx="2611">
                  <c:v>2.3351440429687502E-2</c:v>
                </c:pt>
                <c:pt idx="2612">
                  <c:v>2.7542724609375003E-2</c:v>
                </c:pt>
                <c:pt idx="2613">
                  <c:v>2.5297393798828127E-2</c:v>
                </c:pt>
                <c:pt idx="2614">
                  <c:v>1.0927276611328125E-2</c:v>
                </c:pt>
                <c:pt idx="2615">
                  <c:v>1.9309844970703125E-2</c:v>
                </c:pt>
                <c:pt idx="2616">
                  <c:v>1.3771362304687501E-2</c:v>
                </c:pt>
                <c:pt idx="2617">
                  <c:v>2.125579833984375E-2</c:v>
                </c:pt>
                <c:pt idx="2618">
                  <c:v>2.6195526123046875E-2</c:v>
                </c:pt>
                <c:pt idx="2619">
                  <c:v>2.4548950195312502E-2</c:v>
                </c:pt>
                <c:pt idx="2620">
                  <c:v>2.3800506591796878E-2</c:v>
                </c:pt>
                <c:pt idx="2621">
                  <c:v>1.8262023925781252E-2</c:v>
                </c:pt>
                <c:pt idx="2622">
                  <c:v>2.3351440429687502E-2</c:v>
                </c:pt>
                <c:pt idx="2623">
                  <c:v>2.4698638916015626E-2</c:v>
                </c:pt>
                <c:pt idx="2624">
                  <c:v>2.2004241943359377E-2</c:v>
                </c:pt>
                <c:pt idx="2625">
                  <c:v>1.8411712646484377E-2</c:v>
                </c:pt>
                <c:pt idx="2626">
                  <c:v>2.4099884033203126E-2</c:v>
                </c:pt>
                <c:pt idx="2627">
                  <c:v>1.9609222412109377E-2</c:v>
                </c:pt>
                <c:pt idx="2628">
                  <c:v>1.9758911132812501E-2</c:v>
                </c:pt>
                <c:pt idx="2629">
                  <c:v>2.065704345703125E-2</c:v>
                </c:pt>
                <c:pt idx="2630">
                  <c:v>1.676513671875E-2</c:v>
                </c:pt>
                <c:pt idx="2631">
                  <c:v>1.2873229980468751E-2</c:v>
                </c:pt>
                <c:pt idx="2632">
                  <c:v>1.9459533691406249E-2</c:v>
                </c:pt>
                <c:pt idx="2633">
                  <c:v>3.05364990234375E-2</c:v>
                </c:pt>
                <c:pt idx="2634">
                  <c:v>1.9609222412109377E-2</c:v>
                </c:pt>
                <c:pt idx="2635">
                  <c:v>1.526824951171875E-2</c:v>
                </c:pt>
                <c:pt idx="2636">
                  <c:v>2.0357666015625001E-2</c:v>
                </c:pt>
                <c:pt idx="2637">
                  <c:v>2.3800506591796878E-2</c:v>
                </c:pt>
                <c:pt idx="2638">
                  <c:v>2.0956420898437501E-2</c:v>
                </c:pt>
                <c:pt idx="2639">
                  <c:v>2.7093658447265627E-2</c:v>
                </c:pt>
                <c:pt idx="2640">
                  <c:v>2.245330810546875E-2</c:v>
                </c:pt>
                <c:pt idx="2641">
                  <c:v>1.4819183349609376E-2</c:v>
                </c:pt>
                <c:pt idx="2642">
                  <c:v>1.5118560791015626E-2</c:v>
                </c:pt>
                <c:pt idx="2643">
                  <c:v>2.424957275390625E-2</c:v>
                </c:pt>
                <c:pt idx="2644">
                  <c:v>1.6465759277343752E-2</c:v>
                </c:pt>
                <c:pt idx="2645">
                  <c:v>9.5800781250000005E-3</c:v>
                </c:pt>
                <c:pt idx="2646">
                  <c:v>1.0029144287109375E-2</c:v>
                </c:pt>
                <c:pt idx="2647">
                  <c:v>2.0357666015625001E-2</c:v>
                </c:pt>
                <c:pt idx="2648">
                  <c:v>2.1106109619140626E-2</c:v>
                </c:pt>
                <c:pt idx="2649">
                  <c:v>2.0357666015625001E-2</c:v>
                </c:pt>
                <c:pt idx="2650">
                  <c:v>2.424957275390625E-2</c:v>
                </c:pt>
                <c:pt idx="2651">
                  <c:v>2.5297393798828127E-2</c:v>
                </c:pt>
                <c:pt idx="2652">
                  <c:v>2.3950195312500002E-2</c:v>
                </c:pt>
                <c:pt idx="2653">
                  <c:v>3.0386810302734376E-2</c:v>
                </c:pt>
                <c:pt idx="2654">
                  <c:v>1.526824951171875E-2</c:v>
                </c:pt>
                <c:pt idx="2655">
                  <c:v>1.9160156250000001E-2</c:v>
                </c:pt>
                <c:pt idx="2656">
                  <c:v>1.6465759277343752E-2</c:v>
                </c:pt>
                <c:pt idx="2657">
                  <c:v>1.8561401367187501E-2</c:v>
                </c:pt>
                <c:pt idx="2658">
                  <c:v>3.3530273437500001E-2</c:v>
                </c:pt>
                <c:pt idx="2659">
                  <c:v>2.7243347167968751E-2</c:v>
                </c:pt>
                <c:pt idx="2660">
                  <c:v>2.8889923095703127E-2</c:v>
                </c:pt>
                <c:pt idx="2661">
                  <c:v>2.8590545654296876E-2</c:v>
                </c:pt>
                <c:pt idx="2662">
                  <c:v>2.0357666015625001E-2</c:v>
                </c:pt>
                <c:pt idx="2663">
                  <c:v>2.3950195312500002E-2</c:v>
                </c:pt>
                <c:pt idx="2664">
                  <c:v>2.6345214843750003E-2</c:v>
                </c:pt>
                <c:pt idx="2665">
                  <c:v>2.0956420898437501E-2</c:v>
                </c:pt>
                <c:pt idx="2666">
                  <c:v>2.0207977294921877E-2</c:v>
                </c:pt>
                <c:pt idx="2667">
                  <c:v>1.8860778808593753E-2</c:v>
                </c:pt>
                <c:pt idx="2668">
                  <c:v>2.7393035888671875E-2</c:v>
                </c:pt>
                <c:pt idx="2669">
                  <c:v>2.5147705078125002E-2</c:v>
                </c:pt>
                <c:pt idx="2670">
                  <c:v>1.7812957763671877E-2</c:v>
                </c:pt>
                <c:pt idx="2671">
                  <c:v>2.3501129150390626E-2</c:v>
                </c:pt>
                <c:pt idx="2672">
                  <c:v>2.7542724609375003E-2</c:v>
                </c:pt>
                <c:pt idx="2673">
                  <c:v>2.6494903564453127E-2</c:v>
                </c:pt>
                <c:pt idx="2674">
                  <c:v>2.5896148681640627E-2</c:v>
                </c:pt>
                <c:pt idx="2675">
                  <c:v>1.7363891601562501E-2</c:v>
                </c:pt>
                <c:pt idx="2676">
                  <c:v>2.5896148681640627E-2</c:v>
                </c:pt>
                <c:pt idx="2677">
                  <c:v>2.4698638916015626E-2</c:v>
                </c:pt>
                <c:pt idx="2678">
                  <c:v>1.43701171875E-2</c:v>
                </c:pt>
                <c:pt idx="2679">
                  <c:v>1.49688720703125E-2</c:v>
                </c:pt>
                <c:pt idx="2680">
                  <c:v>2.5896148681640627E-2</c:v>
                </c:pt>
                <c:pt idx="2681">
                  <c:v>1.1975097656250001E-2</c:v>
                </c:pt>
                <c:pt idx="2682">
                  <c:v>2.4548950195312502E-2</c:v>
                </c:pt>
                <c:pt idx="2683">
                  <c:v>2.3800506591796878E-2</c:v>
                </c:pt>
                <c:pt idx="2684">
                  <c:v>2.93389892578125E-2</c:v>
                </c:pt>
                <c:pt idx="2685">
                  <c:v>1.9010467529296877E-2</c:v>
                </c:pt>
                <c:pt idx="2686">
                  <c:v>1.676513671875E-2</c:v>
                </c:pt>
                <c:pt idx="2687">
                  <c:v>1.9010467529296877E-2</c:v>
                </c:pt>
                <c:pt idx="2688">
                  <c:v>2.9937744140625E-2</c:v>
                </c:pt>
                <c:pt idx="2689">
                  <c:v>1.9010467529296877E-2</c:v>
                </c:pt>
                <c:pt idx="2690">
                  <c:v>3.6374359130859374E-2</c:v>
                </c:pt>
                <c:pt idx="2691">
                  <c:v>2.4998016357421875E-2</c:v>
                </c:pt>
                <c:pt idx="2692">
                  <c:v>2.185455322265625E-2</c:v>
                </c:pt>
                <c:pt idx="2693">
                  <c:v>1.8561401367187501E-2</c:v>
                </c:pt>
                <c:pt idx="2694">
                  <c:v>1.9459533691406249E-2</c:v>
                </c:pt>
                <c:pt idx="2695">
                  <c:v>2.8740234375E-2</c:v>
                </c:pt>
                <c:pt idx="2696">
                  <c:v>2.305206298828125E-2</c:v>
                </c:pt>
                <c:pt idx="2697">
                  <c:v>2.7842102050781251E-2</c:v>
                </c:pt>
                <c:pt idx="2698">
                  <c:v>2.1555175781250002E-2</c:v>
                </c:pt>
                <c:pt idx="2699">
                  <c:v>2.3351440429687502E-2</c:v>
                </c:pt>
                <c:pt idx="2700">
                  <c:v>2.3501129150390626E-2</c:v>
                </c:pt>
                <c:pt idx="2701">
                  <c:v>2.9488677978515627E-2</c:v>
                </c:pt>
                <c:pt idx="2702">
                  <c:v>2.2303619384765626E-2</c:v>
                </c:pt>
                <c:pt idx="2703">
                  <c:v>1.2573852539062501E-2</c:v>
                </c:pt>
                <c:pt idx="2704">
                  <c:v>1.6615447998046876E-2</c:v>
                </c:pt>
                <c:pt idx="2705">
                  <c:v>2.0956420898437501E-2</c:v>
                </c:pt>
                <c:pt idx="2706">
                  <c:v>1.676513671875E-2</c:v>
                </c:pt>
                <c:pt idx="2707">
                  <c:v>2.5746459960937502E-2</c:v>
                </c:pt>
                <c:pt idx="2708">
                  <c:v>2.365081787109375E-2</c:v>
                </c:pt>
                <c:pt idx="2709">
                  <c:v>3.5925292968750001E-2</c:v>
                </c:pt>
                <c:pt idx="2710">
                  <c:v>1.5567626953125E-2</c:v>
                </c:pt>
                <c:pt idx="2711">
                  <c:v>1.9459533691406249E-2</c:v>
                </c:pt>
                <c:pt idx="2712">
                  <c:v>2.8440856933593751E-2</c:v>
                </c:pt>
                <c:pt idx="2713">
                  <c:v>2.185455322265625E-2</c:v>
                </c:pt>
                <c:pt idx="2714">
                  <c:v>1.7064514160156252E-2</c:v>
                </c:pt>
                <c:pt idx="2715">
                  <c:v>1.8262023925781252E-2</c:v>
                </c:pt>
                <c:pt idx="2716">
                  <c:v>2.6195526123046875E-2</c:v>
                </c:pt>
                <c:pt idx="2717">
                  <c:v>2.2004241943359377E-2</c:v>
                </c:pt>
                <c:pt idx="2718">
                  <c:v>1.8411712646484377E-2</c:v>
                </c:pt>
                <c:pt idx="2719">
                  <c:v>1.7064514160156252E-2</c:v>
                </c:pt>
                <c:pt idx="2720">
                  <c:v>3.3829650878906249E-2</c:v>
                </c:pt>
                <c:pt idx="2721">
                  <c:v>2.5746459960937502E-2</c:v>
                </c:pt>
                <c:pt idx="2722">
                  <c:v>1.8711090087890625E-2</c:v>
                </c:pt>
                <c:pt idx="2723">
                  <c:v>2.0806732177734377E-2</c:v>
                </c:pt>
                <c:pt idx="2724">
                  <c:v>2.8141479492187503E-2</c:v>
                </c:pt>
                <c:pt idx="2725">
                  <c:v>2.1106109619140626E-2</c:v>
                </c:pt>
                <c:pt idx="2726">
                  <c:v>2.2602996826171878E-2</c:v>
                </c:pt>
                <c:pt idx="2727">
                  <c:v>2.7243347167968751E-2</c:v>
                </c:pt>
                <c:pt idx="2728">
                  <c:v>2.125579833984375E-2</c:v>
                </c:pt>
                <c:pt idx="2729">
                  <c:v>1.1226654052734375E-2</c:v>
                </c:pt>
                <c:pt idx="2730">
                  <c:v>2.1704864501953126E-2</c:v>
                </c:pt>
                <c:pt idx="2731">
                  <c:v>3.4428405761718753E-2</c:v>
                </c:pt>
                <c:pt idx="2732">
                  <c:v>2.4099884033203126E-2</c:v>
                </c:pt>
                <c:pt idx="2733">
                  <c:v>2.2902374267578126E-2</c:v>
                </c:pt>
                <c:pt idx="2734">
                  <c:v>2.2902374267578126E-2</c:v>
                </c:pt>
                <c:pt idx="2735">
                  <c:v>2.4848327636718751E-2</c:v>
                </c:pt>
                <c:pt idx="2736">
                  <c:v>1.526824951171875E-2</c:v>
                </c:pt>
                <c:pt idx="2737">
                  <c:v>1.1076965332031251E-2</c:v>
                </c:pt>
                <c:pt idx="2738">
                  <c:v>1.5717315673828124E-2</c:v>
                </c:pt>
                <c:pt idx="2739">
                  <c:v>2.6943969726562503E-2</c:v>
                </c:pt>
                <c:pt idx="2740">
                  <c:v>2.6794281005859375E-2</c:v>
                </c:pt>
                <c:pt idx="2741">
                  <c:v>2.6794281005859375E-2</c:v>
                </c:pt>
                <c:pt idx="2742">
                  <c:v>2.1704864501953126E-2</c:v>
                </c:pt>
                <c:pt idx="2743">
                  <c:v>3.3530273437500001E-2</c:v>
                </c:pt>
                <c:pt idx="2744">
                  <c:v>2.3201751708984378E-2</c:v>
                </c:pt>
                <c:pt idx="2745">
                  <c:v>1.9010467529296877E-2</c:v>
                </c:pt>
                <c:pt idx="2746">
                  <c:v>1.8112335205078125E-2</c:v>
                </c:pt>
                <c:pt idx="2747">
                  <c:v>2.3351440429687502E-2</c:v>
                </c:pt>
                <c:pt idx="2748">
                  <c:v>2.3201751708984378E-2</c:v>
                </c:pt>
                <c:pt idx="2749">
                  <c:v>1.526824951171875E-2</c:v>
                </c:pt>
                <c:pt idx="2750">
                  <c:v>2.245330810546875E-2</c:v>
                </c:pt>
                <c:pt idx="2751">
                  <c:v>2.2602996826171878E-2</c:v>
                </c:pt>
                <c:pt idx="2752">
                  <c:v>1.2274475097656251E-2</c:v>
                </c:pt>
                <c:pt idx="2753">
                  <c:v>2.065704345703125E-2</c:v>
                </c:pt>
                <c:pt idx="2754">
                  <c:v>2.365081787109375E-2</c:v>
                </c:pt>
                <c:pt idx="2755">
                  <c:v>2.0806732177734377E-2</c:v>
                </c:pt>
                <c:pt idx="2756">
                  <c:v>1.5118560791015626E-2</c:v>
                </c:pt>
                <c:pt idx="2757">
                  <c:v>2.1555175781250002E-2</c:v>
                </c:pt>
                <c:pt idx="2758">
                  <c:v>2.93389892578125E-2</c:v>
                </c:pt>
                <c:pt idx="2759">
                  <c:v>1.6016693115234376E-2</c:v>
                </c:pt>
                <c:pt idx="2760">
                  <c:v>1.8711090087890625E-2</c:v>
                </c:pt>
                <c:pt idx="2761">
                  <c:v>2.2004241943359377E-2</c:v>
                </c:pt>
                <c:pt idx="2762">
                  <c:v>2.1405487060546877E-2</c:v>
                </c:pt>
                <c:pt idx="2763">
                  <c:v>1.8561401367187501E-2</c:v>
                </c:pt>
                <c:pt idx="2764">
                  <c:v>1.7663269042968752E-2</c:v>
                </c:pt>
                <c:pt idx="2765">
                  <c:v>2.2752685546875002E-2</c:v>
                </c:pt>
                <c:pt idx="2766">
                  <c:v>2.6045837402343751E-2</c:v>
                </c:pt>
                <c:pt idx="2767">
                  <c:v>0.279019775390625</c:v>
                </c:pt>
                <c:pt idx="2768">
                  <c:v>1.9990928649902344</c:v>
                </c:pt>
                <c:pt idx="2769">
                  <c:v>2.0531304931640628</c:v>
                </c:pt>
                <c:pt idx="2770">
                  <c:v>1.8305433654785157</c:v>
                </c:pt>
                <c:pt idx="2771">
                  <c:v>1.7774038696289063</c:v>
                </c:pt>
                <c:pt idx="2772">
                  <c:v>1.6780105590820313</c:v>
                </c:pt>
                <c:pt idx="2773">
                  <c:v>1.471739501953125</c:v>
                </c:pt>
                <c:pt idx="2774">
                  <c:v>1.3696517944335938</c:v>
                </c:pt>
                <c:pt idx="2775">
                  <c:v>1.2204121398925782</c:v>
                </c:pt>
                <c:pt idx="2776">
                  <c:v>0.96504318237304687</c:v>
                </c:pt>
                <c:pt idx="2777">
                  <c:v>0.81550415039062507</c:v>
                </c:pt>
                <c:pt idx="2778">
                  <c:v>0.50325347900390627</c:v>
                </c:pt>
                <c:pt idx="2779">
                  <c:v>0.30895751953125</c:v>
                </c:pt>
                <c:pt idx="2780">
                  <c:v>4.7451324462890625E-2</c:v>
                </c:pt>
                <c:pt idx="2781">
                  <c:v>-0.10807525634765626</c:v>
                </c:pt>
                <c:pt idx="2782">
                  <c:v>-0.4544549560546875</c:v>
                </c:pt>
                <c:pt idx="2783">
                  <c:v>-0.7207511901855469</c:v>
                </c:pt>
                <c:pt idx="2784">
                  <c:v>-0.75862243652343753</c:v>
                </c:pt>
                <c:pt idx="2785">
                  <c:v>-0.86924240112304696</c:v>
                </c:pt>
                <c:pt idx="2786">
                  <c:v>-0.92163345336914071</c:v>
                </c:pt>
                <c:pt idx="2787">
                  <c:v>-0.99902252197265629</c:v>
                </c:pt>
                <c:pt idx="2788">
                  <c:v>-1.0419831848144532</c:v>
                </c:pt>
                <c:pt idx="2789">
                  <c:v>-1.0565029907226564</c:v>
                </c:pt>
                <c:pt idx="2790">
                  <c:v>-1.0571017456054688</c:v>
                </c:pt>
                <c:pt idx="2791">
                  <c:v>-1.1367361450195312</c:v>
                </c:pt>
                <c:pt idx="2792">
                  <c:v>-1.2795391845703126</c:v>
                </c:pt>
                <c:pt idx="2793">
                  <c:v>-1.3988410949707033</c:v>
                </c:pt>
                <c:pt idx="2794">
                  <c:v>-1.3916560363769532</c:v>
                </c:pt>
                <c:pt idx="2795">
                  <c:v>-1.3045372009277345</c:v>
                </c:pt>
                <c:pt idx="2796">
                  <c:v>-1.1255094909667969</c:v>
                </c:pt>
                <c:pt idx="2797">
                  <c:v>-4.0415954589843754E-2</c:v>
                </c:pt>
                <c:pt idx="2798">
                  <c:v>7.3946228027343755E-2</c:v>
                </c:pt>
                <c:pt idx="2799">
                  <c:v>8.9813232421874999E-4</c:v>
                </c:pt>
                <c:pt idx="2800">
                  <c:v>3.4578094482421877E-2</c:v>
                </c:pt>
                <c:pt idx="2801">
                  <c:v>2.4848327636718751E-2</c:v>
                </c:pt>
                <c:pt idx="2802">
                  <c:v>2.93389892578125E-2</c:v>
                </c:pt>
                <c:pt idx="2803">
                  <c:v>2.4998016357421875E-2</c:v>
                </c:pt>
                <c:pt idx="2804">
                  <c:v>2.5147705078125002E-2</c:v>
                </c:pt>
                <c:pt idx="2805">
                  <c:v>2.8740234375E-2</c:v>
                </c:pt>
                <c:pt idx="2806">
                  <c:v>3.0835876464843752E-2</c:v>
                </c:pt>
                <c:pt idx="2807">
                  <c:v>3.4877471923828125E-2</c:v>
                </c:pt>
                <c:pt idx="2808">
                  <c:v>3.0237121582031252E-2</c:v>
                </c:pt>
                <c:pt idx="2809">
                  <c:v>1.5567626953125E-2</c:v>
                </c:pt>
                <c:pt idx="2810">
                  <c:v>1.9908599853515625E-2</c:v>
                </c:pt>
                <c:pt idx="2811">
                  <c:v>1.8411712646484377E-2</c:v>
                </c:pt>
                <c:pt idx="2812">
                  <c:v>1.9758911132812501E-2</c:v>
                </c:pt>
                <c:pt idx="2813">
                  <c:v>2.3201751708984378E-2</c:v>
                </c:pt>
                <c:pt idx="2814">
                  <c:v>2.4399261474609375E-2</c:v>
                </c:pt>
                <c:pt idx="2815">
                  <c:v>2.4099884033203126E-2</c:v>
                </c:pt>
                <c:pt idx="2816">
                  <c:v>2.1405487060546877E-2</c:v>
                </c:pt>
                <c:pt idx="2817">
                  <c:v>1.9609222412109377E-2</c:v>
                </c:pt>
                <c:pt idx="2818">
                  <c:v>2.2752685546875002E-2</c:v>
                </c:pt>
                <c:pt idx="2819">
                  <c:v>2.8440856933593751E-2</c:v>
                </c:pt>
                <c:pt idx="2820">
                  <c:v>2.9638366699218752E-2</c:v>
                </c:pt>
                <c:pt idx="2821">
                  <c:v>2.5596771240234375E-2</c:v>
                </c:pt>
                <c:pt idx="2822">
                  <c:v>2.4998016357421875E-2</c:v>
                </c:pt>
                <c:pt idx="2823">
                  <c:v>3.0985565185546876E-2</c:v>
                </c:pt>
                <c:pt idx="2824">
                  <c:v>3.0386810302734376E-2</c:v>
                </c:pt>
                <c:pt idx="2825">
                  <c:v>2.2004241943359377E-2</c:v>
                </c:pt>
                <c:pt idx="2826">
                  <c:v>2.0058288574218749E-2</c:v>
                </c:pt>
                <c:pt idx="2827">
                  <c:v>1.49688720703125E-2</c:v>
                </c:pt>
                <c:pt idx="2828">
                  <c:v>2.5896148681640627E-2</c:v>
                </c:pt>
                <c:pt idx="2829">
                  <c:v>3.3230895996093752E-2</c:v>
                </c:pt>
                <c:pt idx="2830">
                  <c:v>2.4548950195312502E-2</c:v>
                </c:pt>
                <c:pt idx="2831">
                  <c:v>2.1704864501953126E-2</c:v>
                </c:pt>
                <c:pt idx="2832">
                  <c:v>2.6345214843750003E-2</c:v>
                </c:pt>
                <c:pt idx="2833">
                  <c:v>2.1405487060546877E-2</c:v>
                </c:pt>
                <c:pt idx="2834">
                  <c:v>1.0627899169921875E-2</c:v>
                </c:pt>
                <c:pt idx="2835">
                  <c:v>2.2602996826171878E-2</c:v>
                </c:pt>
                <c:pt idx="2836">
                  <c:v>2.2004241943359377E-2</c:v>
                </c:pt>
                <c:pt idx="2837">
                  <c:v>1.9010467529296877E-2</c:v>
                </c:pt>
                <c:pt idx="2838">
                  <c:v>2.0058288574218749E-2</c:v>
                </c:pt>
                <c:pt idx="2839">
                  <c:v>1.7962646484375001E-2</c:v>
                </c:pt>
                <c:pt idx="2840">
                  <c:v>2.0357666015625001E-2</c:v>
                </c:pt>
                <c:pt idx="2841">
                  <c:v>1.9160156250000001E-2</c:v>
                </c:pt>
                <c:pt idx="2842">
                  <c:v>2.7243347167968751E-2</c:v>
                </c:pt>
                <c:pt idx="2843">
                  <c:v>2.0207977294921877E-2</c:v>
                </c:pt>
                <c:pt idx="2844">
                  <c:v>2.7393035888671875E-2</c:v>
                </c:pt>
                <c:pt idx="2845">
                  <c:v>2.6644592285156251E-2</c:v>
                </c:pt>
                <c:pt idx="2846">
                  <c:v>2.5447082519531251E-2</c:v>
                </c:pt>
                <c:pt idx="2847">
                  <c:v>2.5596771240234375E-2</c:v>
                </c:pt>
                <c:pt idx="2848">
                  <c:v>2.5596771240234375E-2</c:v>
                </c:pt>
                <c:pt idx="2849">
                  <c:v>2.424957275390625E-2</c:v>
                </c:pt>
                <c:pt idx="2850">
                  <c:v>3.0985565185546876E-2</c:v>
                </c:pt>
                <c:pt idx="2851">
                  <c:v>3.2183074951171876E-2</c:v>
                </c:pt>
                <c:pt idx="2852">
                  <c:v>2.5147705078125002E-2</c:v>
                </c:pt>
                <c:pt idx="2853">
                  <c:v>2.8291168212890627E-2</c:v>
                </c:pt>
                <c:pt idx="2854">
                  <c:v>2.3201751708984378E-2</c:v>
                </c:pt>
                <c:pt idx="2855">
                  <c:v>2.9937744140625E-2</c:v>
                </c:pt>
                <c:pt idx="2856">
                  <c:v>2.1704864501953126E-2</c:v>
                </c:pt>
                <c:pt idx="2857">
                  <c:v>2.3351440429687502E-2</c:v>
                </c:pt>
                <c:pt idx="2858">
                  <c:v>2.065704345703125E-2</c:v>
                </c:pt>
                <c:pt idx="2859">
                  <c:v>1.9908599853515625E-2</c:v>
                </c:pt>
                <c:pt idx="2860">
                  <c:v>1.8711090087890625E-2</c:v>
                </c:pt>
                <c:pt idx="2861">
                  <c:v>2.1704864501953126E-2</c:v>
                </c:pt>
                <c:pt idx="2862">
                  <c:v>3.2183074951171876E-2</c:v>
                </c:pt>
                <c:pt idx="2863">
                  <c:v>2.4848327636718751E-2</c:v>
                </c:pt>
                <c:pt idx="2864">
                  <c:v>2.245330810546875E-2</c:v>
                </c:pt>
                <c:pt idx="2865">
                  <c:v>2.5746459960937502E-2</c:v>
                </c:pt>
                <c:pt idx="2866">
                  <c:v>2.7692413330078127E-2</c:v>
                </c:pt>
                <c:pt idx="2867">
                  <c:v>-2.2453308105468751E-3</c:v>
                </c:pt>
                <c:pt idx="2868">
                  <c:v>7.4245605468750003E-2</c:v>
                </c:pt>
                <c:pt idx="2869">
                  <c:v>-5.6881713867187505E-3</c:v>
                </c:pt>
                <c:pt idx="2870">
                  <c:v>2.9937744140625E-2</c:v>
                </c:pt>
                <c:pt idx="2871">
                  <c:v>3.5326538085937505E-2</c:v>
                </c:pt>
                <c:pt idx="2872">
                  <c:v>2.8291168212890627E-2</c:v>
                </c:pt>
                <c:pt idx="2873">
                  <c:v>2.4998016357421875E-2</c:v>
                </c:pt>
                <c:pt idx="2874">
                  <c:v>2.2752685546875002E-2</c:v>
                </c:pt>
                <c:pt idx="2875">
                  <c:v>3.0835876464843752E-2</c:v>
                </c:pt>
                <c:pt idx="2876">
                  <c:v>3.6374359130859374E-2</c:v>
                </c:pt>
                <c:pt idx="2877">
                  <c:v>2.2153930664062502E-2</c:v>
                </c:pt>
                <c:pt idx="2878">
                  <c:v>2.0507354736328125E-2</c:v>
                </c:pt>
                <c:pt idx="2879">
                  <c:v>3.278182983398438E-2</c:v>
                </c:pt>
                <c:pt idx="2880">
                  <c:v>2.2303619384765626E-2</c:v>
                </c:pt>
                <c:pt idx="2881">
                  <c:v>2.7393035888671875E-2</c:v>
                </c:pt>
                <c:pt idx="2882">
                  <c:v>1.5717315673828124E-2</c:v>
                </c:pt>
                <c:pt idx="2883">
                  <c:v>2.5297393798828127E-2</c:v>
                </c:pt>
                <c:pt idx="2884">
                  <c:v>2.6494903564453127E-2</c:v>
                </c:pt>
                <c:pt idx="2885">
                  <c:v>3.5176849365234374E-2</c:v>
                </c:pt>
                <c:pt idx="2886">
                  <c:v>2.9488677978515627E-2</c:v>
                </c:pt>
                <c:pt idx="2887">
                  <c:v>2.125579833984375E-2</c:v>
                </c:pt>
                <c:pt idx="2888">
                  <c:v>2.7692413330078127E-2</c:v>
                </c:pt>
                <c:pt idx="2889">
                  <c:v>2.3800506591796878E-2</c:v>
                </c:pt>
                <c:pt idx="2890">
                  <c:v>2.9189300537109376E-2</c:v>
                </c:pt>
                <c:pt idx="2891">
                  <c:v>2.5147705078125002E-2</c:v>
                </c:pt>
                <c:pt idx="2892">
                  <c:v>1.7363891601562501E-2</c:v>
                </c:pt>
                <c:pt idx="2893">
                  <c:v>3.113525390625E-2</c:v>
                </c:pt>
                <c:pt idx="2894">
                  <c:v>2.9638366699218752E-2</c:v>
                </c:pt>
                <c:pt idx="2895">
                  <c:v>2.6943969726562503E-2</c:v>
                </c:pt>
                <c:pt idx="2896">
                  <c:v>1.9609222412109377E-2</c:v>
                </c:pt>
                <c:pt idx="2897">
                  <c:v>2.365081787109375E-2</c:v>
                </c:pt>
                <c:pt idx="2898">
                  <c:v>2.9189300537109376E-2</c:v>
                </c:pt>
                <c:pt idx="2899">
                  <c:v>2.9039611816406252E-2</c:v>
                </c:pt>
                <c:pt idx="2900">
                  <c:v>2.6943969726562503E-2</c:v>
                </c:pt>
                <c:pt idx="2901">
                  <c:v>1.8711090087890625E-2</c:v>
                </c:pt>
                <c:pt idx="2902">
                  <c:v>2.7991790771484375E-2</c:v>
                </c:pt>
                <c:pt idx="2903">
                  <c:v>3.5176849365234374E-2</c:v>
                </c:pt>
                <c:pt idx="2904">
                  <c:v>3.6374359130859374E-2</c:v>
                </c:pt>
                <c:pt idx="2905">
                  <c:v>2.7692413330078127E-2</c:v>
                </c:pt>
                <c:pt idx="2906">
                  <c:v>3.3979339599609373E-2</c:v>
                </c:pt>
                <c:pt idx="2907">
                  <c:v>3.3530273437500001E-2</c:v>
                </c:pt>
                <c:pt idx="2908">
                  <c:v>3.6374359130859374E-2</c:v>
                </c:pt>
                <c:pt idx="2909">
                  <c:v>2.9638366699218752E-2</c:v>
                </c:pt>
                <c:pt idx="2910">
                  <c:v>2.5447082519531251E-2</c:v>
                </c:pt>
                <c:pt idx="2911">
                  <c:v>2.0207977294921877E-2</c:v>
                </c:pt>
                <c:pt idx="2912">
                  <c:v>2.7542724609375003E-2</c:v>
                </c:pt>
                <c:pt idx="2913">
                  <c:v>3.113525390625E-2</c:v>
                </c:pt>
                <c:pt idx="2914">
                  <c:v>1.8262023925781252E-2</c:v>
                </c:pt>
                <c:pt idx="2915">
                  <c:v>3.0087432861328128E-2</c:v>
                </c:pt>
                <c:pt idx="2916">
                  <c:v>3.4278717041015629E-2</c:v>
                </c:pt>
                <c:pt idx="2917">
                  <c:v>2.4099884033203126E-2</c:v>
                </c:pt>
                <c:pt idx="2918">
                  <c:v>1.5118560791015626E-2</c:v>
                </c:pt>
                <c:pt idx="2919">
                  <c:v>3.2033386230468752E-2</c:v>
                </c:pt>
                <c:pt idx="2920">
                  <c:v>3.3679962158203125E-2</c:v>
                </c:pt>
                <c:pt idx="2921">
                  <c:v>2.7093658447265627E-2</c:v>
                </c:pt>
                <c:pt idx="2922">
                  <c:v>2.6943969726562503E-2</c:v>
                </c:pt>
                <c:pt idx="2923">
                  <c:v>2.8440856933593751E-2</c:v>
                </c:pt>
                <c:pt idx="2924">
                  <c:v>2.4848327636718751E-2</c:v>
                </c:pt>
                <c:pt idx="2925">
                  <c:v>3.158432006835938E-2</c:v>
                </c:pt>
                <c:pt idx="2926">
                  <c:v>2.4548950195312502E-2</c:v>
                </c:pt>
                <c:pt idx="2927">
                  <c:v>2.5596771240234375E-2</c:v>
                </c:pt>
                <c:pt idx="2928">
                  <c:v>2.3501129150390626E-2</c:v>
                </c:pt>
                <c:pt idx="2929">
                  <c:v>1.9459533691406249E-2</c:v>
                </c:pt>
                <c:pt idx="2930">
                  <c:v>3.4877471923828125E-2</c:v>
                </c:pt>
                <c:pt idx="2931">
                  <c:v>2.2153930664062502E-2</c:v>
                </c:pt>
                <c:pt idx="2932">
                  <c:v>1.9010467529296877E-2</c:v>
                </c:pt>
                <c:pt idx="2933">
                  <c:v>3.05364990234375E-2</c:v>
                </c:pt>
                <c:pt idx="2934">
                  <c:v>2.8889923095703127E-2</c:v>
                </c:pt>
                <c:pt idx="2935">
                  <c:v>2.6494903564453127E-2</c:v>
                </c:pt>
                <c:pt idx="2936">
                  <c:v>2.6494903564453127E-2</c:v>
                </c:pt>
                <c:pt idx="2937">
                  <c:v>2.6943969726562503E-2</c:v>
                </c:pt>
                <c:pt idx="2938">
                  <c:v>2.7093658447265627E-2</c:v>
                </c:pt>
                <c:pt idx="2939">
                  <c:v>3.4877471923828125E-2</c:v>
                </c:pt>
                <c:pt idx="2940">
                  <c:v>3.4578094482421877E-2</c:v>
                </c:pt>
                <c:pt idx="2941">
                  <c:v>3.5326538085937505E-2</c:v>
                </c:pt>
                <c:pt idx="2942">
                  <c:v>2.2602996826171878E-2</c:v>
                </c:pt>
                <c:pt idx="2943">
                  <c:v>2.3800506591796878E-2</c:v>
                </c:pt>
                <c:pt idx="2944">
                  <c:v>1.9010467529296877E-2</c:v>
                </c:pt>
                <c:pt idx="2945">
                  <c:v>2.4099884033203126E-2</c:v>
                </c:pt>
                <c:pt idx="2946">
                  <c:v>1.7812957763671877E-2</c:v>
                </c:pt>
                <c:pt idx="2947">
                  <c:v>2.2303619384765626E-2</c:v>
                </c:pt>
                <c:pt idx="2948">
                  <c:v>2.1555175781250002E-2</c:v>
                </c:pt>
                <c:pt idx="2949">
                  <c:v>3.113525390625E-2</c:v>
                </c:pt>
                <c:pt idx="2950">
                  <c:v>1.5867004394531252E-2</c:v>
                </c:pt>
                <c:pt idx="2951">
                  <c:v>2.245330810546875E-2</c:v>
                </c:pt>
                <c:pt idx="2952">
                  <c:v>2.5746459960937502E-2</c:v>
                </c:pt>
                <c:pt idx="2953">
                  <c:v>1.7513580322265625E-2</c:v>
                </c:pt>
                <c:pt idx="2954">
                  <c:v>2.5896148681640627E-2</c:v>
                </c:pt>
                <c:pt idx="2955">
                  <c:v>1.6615447998046876E-2</c:v>
                </c:pt>
                <c:pt idx="2956">
                  <c:v>3.9218444824218754E-2</c:v>
                </c:pt>
                <c:pt idx="2957">
                  <c:v>3.0686187744140628E-2</c:v>
                </c:pt>
                <c:pt idx="2958">
                  <c:v>2.9937744140625E-2</c:v>
                </c:pt>
                <c:pt idx="2959">
                  <c:v>1.2274475097656251E-2</c:v>
                </c:pt>
                <c:pt idx="2960">
                  <c:v>2.3501129150390626E-2</c:v>
                </c:pt>
                <c:pt idx="2961">
                  <c:v>2.3201751708984378E-2</c:v>
                </c:pt>
                <c:pt idx="2962">
                  <c:v>2.4698638916015626E-2</c:v>
                </c:pt>
                <c:pt idx="2963">
                  <c:v>1.8411712646484377E-2</c:v>
                </c:pt>
                <c:pt idx="2964">
                  <c:v>1.7663269042968752E-2</c:v>
                </c:pt>
                <c:pt idx="2965">
                  <c:v>2.5147705078125002E-2</c:v>
                </c:pt>
                <c:pt idx="2966">
                  <c:v>3.6823425292968753E-2</c:v>
                </c:pt>
                <c:pt idx="2967">
                  <c:v>2.305206298828125E-2</c:v>
                </c:pt>
                <c:pt idx="2968">
                  <c:v>2.4848327636718751E-2</c:v>
                </c:pt>
                <c:pt idx="2969">
                  <c:v>2.5297393798828127E-2</c:v>
                </c:pt>
                <c:pt idx="2970">
                  <c:v>2.125579833984375E-2</c:v>
                </c:pt>
                <c:pt idx="2971">
                  <c:v>2.8889923095703127E-2</c:v>
                </c:pt>
                <c:pt idx="2972">
                  <c:v>1.7363891601562501E-2</c:v>
                </c:pt>
                <c:pt idx="2973">
                  <c:v>1.7962646484375001E-2</c:v>
                </c:pt>
                <c:pt idx="2974">
                  <c:v>2.7842102050781251E-2</c:v>
                </c:pt>
                <c:pt idx="2975">
                  <c:v>2.2153930664062502E-2</c:v>
                </c:pt>
                <c:pt idx="2976">
                  <c:v>2.7093658447265627E-2</c:v>
                </c:pt>
                <c:pt idx="2977">
                  <c:v>2.2303619384765626E-2</c:v>
                </c:pt>
                <c:pt idx="2978">
                  <c:v>2.5297393798828127E-2</c:v>
                </c:pt>
                <c:pt idx="2979">
                  <c:v>2.305206298828125E-2</c:v>
                </c:pt>
                <c:pt idx="2980">
                  <c:v>1.9010467529296877E-2</c:v>
                </c:pt>
                <c:pt idx="2981">
                  <c:v>2.6644592285156251E-2</c:v>
                </c:pt>
                <c:pt idx="2982">
                  <c:v>2.9638366699218752E-2</c:v>
                </c:pt>
                <c:pt idx="2983">
                  <c:v>2.4998016357421875E-2</c:v>
                </c:pt>
                <c:pt idx="2984">
                  <c:v>1.8860778808593753E-2</c:v>
                </c:pt>
                <c:pt idx="2985">
                  <c:v>1.8112335205078125E-2</c:v>
                </c:pt>
                <c:pt idx="2986">
                  <c:v>2.3501129150390626E-2</c:v>
                </c:pt>
                <c:pt idx="2987">
                  <c:v>2.7842102050781251E-2</c:v>
                </c:pt>
                <c:pt idx="2988">
                  <c:v>2.8291168212890627E-2</c:v>
                </c:pt>
                <c:pt idx="2989">
                  <c:v>2.424957275390625E-2</c:v>
                </c:pt>
                <c:pt idx="2990">
                  <c:v>2.3800506591796878E-2</c:v>
                </c:pt>
                <c:pt idx="2991">
                  <c:v>2.6045837402343751E-2</c:v>
                </c:pt>
                <c:pt idx="2992">
                  <c:v>2.5447082519531251E-2</c:v>
                </c:pt>
                <c:pt idx="2993">
                  <c:v>2.1106109619140626E-2</c:v>
                </c:pt>
                <c:pt idx="2994">
                  <c:v>2.0507354736328125E-2</c:v>
                </c:pt>
                <c:pt idx="2995">
                  <c:v>2.7093658447265627E-2</c:v>
                </c:pt>
                <c:pt idx="2996">
                  <c:v>2.6794281005859375E-2</c:v>
                </c:pt>
                <c:pt idx="2997">
                  <c:v>2.245330810546875E-2</c:v>
                </c:pt>
                <c:pt idx="2998">
                  <c:v>2.7393035888671875E-2</c:v>
                </c:pt>
                <c:pt idx="2999">
                  <c:v>2.9039611816406252E-2</c:v>
                </c:pt>
                <c:pt idx="3000">
                  <c:v>3.05364990234375E-2</c:v>
                </c:pt>
                <c:pt idx="3001">
                  <c:v>2.2752685546875002E-2</c:v>
                </c:pt>
                <c:pt idx="3002">
                  <c:v>2.1106109619140626E-2</c:v>
                </c:pt>
                <c:pt idx="3003">
                  <c:v>1.8860778808593753E-2</c:v>
                </c:pt>
                <c:pt idx="3004">
                  <c:v>3.0237121582031252E-2</c:v>
                </c:pt>
                <c:pt idx="3005">
                  <c:v>2.8440856933593751E-2</c:v>
                </c:pt>
                <c:pt idx="3006">
                  <c:v>3.3081207275390628E-2</c:v>
                </c:pt>
                <c:pt idx="3007">
                  <c:v>2.4548950195312502E-2</c:v>
                </c:pt>
                <c:pt idx="3008">
                  <c:v>2.0357666015625001E-2</c:v>
                </c:pt>
                <c:pt idx="3009">
                  <c:v>2.3501129150390626E-2</c:v>
                </c:pt>
                <c:pt idx="3010">
                  <c:v>2.3950195312500002E-2</c:v>
                </c:pt>
                <c:pt idx="3011">
                  <c:v>2.3201751708984378E-2</c:v>
                </c:pt>
                <c:pt idx="3012">
                  <c:v>2.4848327636718751E-2</c:v>
                </c:pt>
                <c:pt idx="3013">
                  <c:v>2.6045837402343751E-2</c:v>
                </c:pt>
                <c:pt idx="3014">
                  <c:v>2.6045837402343751E-2</c:v>
                </c:pt>
                <c:pt idx="3015">
                  <c:v>2.1555175781250002E-2</c:v>
                </c:pt>
                <c:pt idx="3016">
                  <c:v>2.0058288574218749E-2</c:v>
                </c:pt>
                <c:pt idx="3017">
                  <c:v>2.6195526123046875E-2</c:v>
                </c:pt>
                <c:pt idx="3018">
                  <c:v>1.9609222412109377E-2</c:v>
                </c:pt>
                <c:pt idx="3019">
                  <c:v>1.6016693115234376E-2</c:v>
                </c:pt>
                <c:pt idx="3020">
                  <c:v>2.7991790771484375E-2</c:v>
                </c:pt>
                <c:pt idx="3021">
                  <c:v>2.4848327636718751E-2</c:v>
                </c:pt>
                <c:pt idx="3022">
                  <c:v>1.5717315673828124E-2</c:v>
                </c:pt>
                <c:pt idx="3023">
                  <c:v>1.9459533691406249E-2</c:v>
                </c:pt>
                <c:pt idx="3024">
                  <c:v>2.065704345703125E-2</c:v>
                </c:pt>
                <c:pt idx="3025">
                  <c:v>2.7991790771484375E-2</c:v>
                </c:pt>
                <c:pt idx="3026">
                  <c:v>1.676513671875E-2</c:v>
                </c:pt>
                <c:pt idx="3027">
                  <c:v>2.4548950195312502E-2</c:v>
                </c:pt>
                <c:pt idx="3028">
                  <c:v>2.2303619384765626E-2</c:v>
                </c:pt>
                <c:pt idx="3029">
                  <c:v>3.0835876464843752E-2</c:v>
                </c:pt>
                <c:pt idx="3030">
                  <c:v>2.9638366699218752E-2</c:v>
                </c:pt>
                <c:pt idx="3031">
                  <c:v>2.065704345703125E-2</c:v>
                </c:pt>
                <c:pt idx="3032">
                  <c:v>2.4099884033203126E-2</c:v>
                </c:pt>
                <c:pt idx="3033">
                  <c:v>2.7842102050781251E-2</c:v>
                </c:pt>
                <c:pt idx="3034">
                  <c:v>2.0507354736328125E-2</c:v>
                </c:pt>
                <c:pt idx="3035">
                  <c:v>1.8262023925781252E-2</c:v>
                </c:pt>
                <c:pt idx="3036">
                  <c:v>2.3201751708984378E-2</c:v>
                </c:pt>
                <c:pt idx="3037">
                  <c:v>2.5297393798828127E-2</c:v>
                </c:pt>
                <c:pt idx="3038">
                  <c:v>2.5147705078125002E-2</c:v>
                </c:pt>
                <c:pt idx="3039">
                  <c:v>2.0357666015625001E-2</c:v>
                </c:pt>
                <c:pt idx="3040">
                  <c:v>1.3621673583984376E-2</c:v>
                </c:pt>
                <c:pt idx="3041">
                  <c:v>2.6494903564453127E-2</c:v>
                </c:pt>
                <c:pt idx="3042">
                  <c:v>2.4099884033203126E-2</c:v>
                </c:pt>
                <c:pt idx="3043">
                  <c:v>2.6794281005859375E-2</c:v>
                </c:pt>
                <c:pt idx="3044">
                  <c:v>2.7093658447265627E-2</c:v>
                </c:pt>
                <c:pt idx="3045">
                  <c:v>2.7842102050781251E-2</c:v>
                </c:pt>
                <c:pt idx="3046">
                  <c:v>3.8769378662109374E-2</c:v>
                </c:pt>
                <c:pt idx="3047">
                  <c:v>2.7093658447265627E-2</c:v>
                </c:pt>
                <c:pt idx="3048">
                  <c:v>2.7393035888671875E-2</c:v>
                </c:pt>
                <c:pt idx="3049">
                  <c:v>1.6914825439453125E-2</c:v>
                </c:pt>
                <c:pt idx="3050">
                  <c:v>2.424957275390625E-2</c:v>
                </c:pt>
                <c:pt idx="3051">
                  <c:v>3.1284942626953124E-2</c:v>
                </c:pt>
                <c:pt idx="3052">
                  <c:v>2.8440856933593751E-2</c:v>
                </c:pt>
                <c:pt idx="3053">
                  <c:v>1.7513580322265625E-2</c:v>
                </c:pt>
                <c:pt idx="3054">
                  <c:v>2.424957275390625E-2</c:v>
                </c:pt>
                <c:pt idx="3055">
                  <c:v>3.4129028320312504E-2</c:v>
                </c:pt>
                <c:pt idx="3056">
                  <c:v>2.4399261474609375E-2</c:v>
                </c:pt>
                <c:pt idx="3057">
                  <c:v>3.3979339599609373E-2</c:v>
                </c:pt>
                <c:pt idx="3058">
                  <c:v>2.1405487060546877E-2</c:v>
                </c:pt>
                <c:pt idx="3059">
                  <c:v>2.6494903564453127E-2</c:v>
                </c:pt>
                <c:pt idx="3060">
                  <c:v>2.7842102050781251E-2</c:v>
                </c:pt>
                <c:pt idx="3061">
                  <c:v>2.7542724609375003E-2</c:v>
                </c:pt>
                <c:pt idx="3062">
                  <c:v>3.2931518554687504E-2</c:v>
                </c:pt>
                <c:pt idx="3063">
                  <c:v>2.305206298828125E-2</c:v>
                </c:pt>
                <c:pt idx="3064">
                  <c:v>2.5147705078125002E-2</c:v>
                </c:pt>
                <c:pt idx="3065">
                  <c:v>3.6524047851562505E-2</c:v>
                </c:pt>
                <c:pt idx="3066">
                  <c:v>3.2482452392578125E-2</c:v>
                </c:pt>
                <c:pt idx="3067">
                  <c:v>2.365081787109375E-2</c:v>
                </c:pt>
                <c:pt idx="3068">
                  <c:v>1.9908599853515625E-2</c:v>
                </c:pt>
                <c:pt idx="3069">
                  <c:v>2.2153930664062502E-2</c:v>
                </c:pt>
                <c:pt idx="3070">
                  <c:v>2.185455322265625E-2</c:v>
                </c:pt>
                <c:pt idx="3071">
                  <c:v>2.3950195312500002E-2</c:v>
                </c:pt>
                <c:pt idx="3072">
                  <c:v>2.2004241943359377E-2</c:v>
                </c:pt>
                <c:pt idx="3073">
                  <c:v>1.9010467529296877E-2</c:v>
                </c:pt>
                <c:pt idx="3074">
                  <c:v>3.0386810302734376E-2</c:v>
                </c:pt>
                <c:pt idx="3075">
                  <c:v>2.0806732177734377E-2</c:v>
                </c:pt>
                <c:pt idx="3076">
                  <c:v>2.4099884033203126E-2</c:v>
                </c:pt>
                <c:pt idx="3077">
                  <c:v>2.5147705078125002E-2</c:v>
                </c:pt>
                <c:pt idx="3078">
                  <c:v>1.9758911132812501E-2</c:v>
                </c:pt>
                <c:pt idx="3079">
                  <c:v>3.1883697509765628E-2</c:v>
                </c:pt>
                <c:pt idx="3080">
                  <c:v>2.424957275390625E-2</c:v>
                </c:pt>
                <c:pt idx="3081">
                  <c:v>2.4399261474609375E-2</c:v>
                </c:pt>
                <c:pt idx="3082">
                  <c:v>2.9638366699218752E-2</c:v>
                </c:pt>
                <c:pt idx="3083">
                  <c:v>3.1734008789062504E-2</c:v>
                </c:pt>
                <c:pt idx="3084">
                  <c:v>2.185455322265625E-2</c:v>
                </c:pt>
                <c:pt idx="3085">
                  <c:v>1.7962646484375001E-2</c:v>
                </c:pt>
                <c:pt idx="3086">
                  <c:v>2.8291168212890627E-2</c:v>
                </c:pt>
                <c:pt idx="3087">
                  <c:v>2.5596771240234375E-2</c:v>
                </c:pt>
                <c:pt idx="3088">
                  <c:v>2.8740234375E-2</c:v>
                </c:pt>
                <c:pt idx="3089">
                  <c:v>2.365081787109375E-2</c:v>
                </c:pt>
                <c:pt idx="3090">
                  <c:v>2.6045837402343751E-2</c:v>
                </c:pt>
                <c:pt idx="3091">
                  <c:v>2.2902374267578126E-2</c:v>
                </c:pt>
                <c:pt idx="3092">
                  <c:v>2.6345214843750003E-2</c:v>
                </c:pt>
                <c:pt idx="3093">
                  <c:v>3.2482452392578125E-2</c:v>
                </c:pt>
                <c:pt idx="3094">
                  <c:v>2.6644592285156251E-2</c:v>
                </c:pt>
                <c:pt idx="3095">
                  <c:v>2.2303619384765626E-2</c:v>
                </c:pt>
                <c:pt idx="3096">
                  <c:v>2.6494903564453127E-2</c:v>
                </c:pt>
                <c:pt idx="3097">
                  <c:v>2.2602996826171878E-2</c:v>
                </c:pt>
                <c:pt idx="3098">
                  <c:v>1.9758911132812501E-2</c:v>
                </c:pt>
                <c:pt idx="3099">
                  <c:v>2.4998016357421875E-2</c:v>
                </c:pt>
                <c:pt idx="3100">
                  <c:v>2.5147705078125002E-2</c:v>
                </c:pt>
                <c:pt idx="3101">
                  <c:v>3.0237121582031252E-2</c:v>
                </c:pt>
                <c:pt idx="3102">
                  <c:v>3.6374359130859374E-2</c:v>
                </c:pt>
                <c:pt idx="3103">
                  <c:v>2.4399261474609375E-2</c:v>
                </c:pt>
                <c:pt idx="3104">
                  <c:v>2.0806732177734377E-2</c:v>
                </c:pt>
                <c:pt idx="3105">
                  <c:v>2.7542724609375003E-2</c:v>
                </c:pt>
                <c:pt idx="3106">
                  <c:v>3.2332763671875001E-2</c:v>
                </c:pt>
                <c:pt idx="3107">
                  <c:v>3.1434631347656249E-2</c:v>
                </c:pt>
                <c:pt idx="3108">
                  <c:v>2.6794281005859375E-2</c:v>
                </c:pt>
                <c:pt idx="3109">
                  <c:v>2.0058288574218749E-2</c:v>
                </c:pt>
                <c:pt idx="3110">
                  <c:v>2.4548950195312502E-2</c:v>
                </c:pt>
                <c:pt idx="3111">
                  <c:v>2.9189300537109376E-2</c:v>
                </c:pt>
                <c:pt idx="3112">
                  <c:v>2.5447082519531251E-2</c:v>
                </c:pt>
                <c:pt idx="3113">
                  <c:v>2.0806732177734377E-2</c:v>
                </c:pt>
                <c:pt idx="3114">
                  <c:v>3.05364990234375E-2</c:v>
                </c:pt>
                <c:pt idx="3115">
                  <c:v>2.9638366699218752E-2</c:v>
                </c:pt>
                <c:pt idx="3116">
                  <c:v>2.7093658447265627E-2</c:v>
                </c:pt>
                <c:pt idx="3117">
                  <c:v>2.6195526123046875E-2</c:v>
                </c:pt>
                <c:pt idx="3118">
                  <c:v>2.0956420898437501E-2</c:v>
                </c:pt>
                <c:pt idx="3119">
                  <c:v>2.5596771240234375E-2</c:v>
                </c:pt>
                <c:pt idx="3120">
                  <c:v>3.113525390625E-2</c:v>
                </c:pt>
                <c:pt idx="3121">
                  <c:v>2.1555175781250002E-2</c:v>
                </c:pt>
                <c:pt idx="3122">
                  <c:v>2.6045837402343751E-2</c:v>
                </c:pt>
                <c:pt idx="3123">
                  <c:v>3.2332763671875001E-2</c:v>
                </c:pt>
                <c:pt idx="3124">
                  <c:v>2.5297393798828127E-2</c:v>
                </c:pt>
                <c:pt idx="3125">
                  <c:v>1.9010467529296877E-2</c:v>
                </c:pt>
                <c:pt idx="3126">
                  <c:v>2.1405487060546877E-2</c:v>
                </c:pt>
                <c:pt idx="3127">
                  <c:v>2.2602996826171878E-2</c:v>
                </c:pt>
                <c:pt idx="3128">
                  <c:v>2.0207977294921877E-2</c:v>
                </c:pt>
                <c:pt idx="3129">
                  <c:v>2.065704345703125E-2</c:v>
                </c:pt>
                <c:pt idx="3130">
                  <c:v>3.2033386230468752E-2</c:v>
                </c:pt>
                <c:pt idx="3131">
                  <c:v>3.2033386230468752E-2</c:v>
                </c:pt>
                <c:pt idx="3132">
                  <c:v>2.305206298828125E-2</c:v>
                </c:pt>
                <c:pt idx="3133">
                  <c:v>2.424957275390625E-2</c:v>
                </c:pt>
                <c:pt idx="3134">
                  <c:v>2.2004241943359377E-2</c:v>
                </c:pt>
                <c:pt idx="3135">
                  <c:v>1.3471984863281251E-2</c:v>
                </c:pt>
                <c:pt idx="3136">
                  <c:v>2.6045837402343751E-2</c:v>
                </c:pt>
                <c:pt idx="3137">
                  <c:v>3.4428405761718753E-2</c:v>
                </c:pt>
                <c:pt idx="3138">
                  <c:v>3.05364990234375E-2</c:v>
                </c:pt>
                <c:pt idx="3139">
                  <c:v>2.2303619384765626E-2</c:v>
                </c:pt>
                <c:pt idx="3140">
                  <c:v>2.3950195312500002E-2</c:v>
                </c:pt>
                <c:pt idx="3141">
                  <c:v>2.2602996826171878E-2</c:v>
                </c:pt>
                <c:pt idx="3142">
                  <c:v>2.2902374267578126E-2</c:v>
                </c:pt>
                <c:pt idx="3143">
                  <c:v>3.2033386230468752E-2</c:v>
                </c:pt>
                <c:pt idx="3144">
                  <c:v>2.125579833984375E-2</c:v>
                </c:pt>
                <c:pt idx="3145">
                  <c:v>2.7692413330078127E-2</c:v>
                </c:pt>
                <c:pt idx="3146">
                  <c:v>2.5297393798828127E-2</c:v>
                </c:pt>
                <c:pt idx="3147">
                  <c:v>2.8440856933593751E-2</c:v>
                </c:pt>
                <c:pt idx="3148">
                  <c:v>1.9459533691406249E-2</c:v>
                </c:pt>
                <c:pt idx="3149">
                  <c:v>1.8411712646484377E-2</c:v>
                </c:pt>
                <c:pt idx="3150">
                  <c:v>2.185455322265625E-2</c:v>
                </c:pt>
                <c:pt idx="3151">
                  <c:v>2.5297393798828127E-2</c:v>
                </c:pt>
                <c:pt idx="3152">
                  <c:v>2.305206298828125E-2</c:v>
                </c:pt>
                <c:pt idx="3153">
                  <c:v>2.9638366699218752E-2</c:v>
                </c:pt>
                <c:pt idx="3154">
                  <c:v>1.8711090087890625E-2</c:v>
                </c:pt>
                <c:pt idx="3155">
                  <c:v>2.7692413330078127E-2</c:v>
                </c:pt>
                <c:pt idx="3156">
                  <c:v>2.8740234375E-2</c:v>
                </c:pt>
                <c:pt idx="3157">
                  <c:v>3.0087432861328128E-2</c:v>
                </c:pt>
                <c:pt idx="3158">
                  <c:v>2.7243347167968751E-2</c:v>
                </c:pt>
                <c:pt idx="3159">
                  <c:v>2.5297393798828127E-2</c:v>
                </c:pt>
                <c:pt idx="3160">
                  <c:v>2.8291168212890627E-2</c:v>
                </c:pt>
                <c:pt idx="3161">
                  <c:v>3.3081207275390628E-2</c:v>
                </c:pt>
                <c:pt idx="3162">
                  <c:v>2.5147705078125002E-2</c:v>
                </c:pt>
                <c:pt idx="3163">
                  <c:v>2.4099884033203126E-2</c:v>
                </c:pt>
                <c:pt idx="3164">
                  <c:v>3.0985565185546876E-2</c:v>
                </c:pt>
                <c:pt idx="3165">
                  <c:v>2.7393035888671875E-2</c:v>
                </c:pt>
                <c:pt idx="3166">
                  <c:v>2.6943969726562503E-2</c:v>
                </c:pt>
                <c:pt idx="3167">
                  <c:v>2.3501129150390626E-2</c:v>
                </c:pt>
                <c:pt idx="3168">
                  <c:v>1.7064514160156252E-2</c:v>
                </c:pt>
                <c:pt idx="3169">
                  <c:v>2.3351440429687502E-2</c:v>
                </c:pt>
                <c:pt idx="3170">
                  <c:v>2.9189300537109376E-2</c:v>
                </c:pt>
                <c:pt idx="3171">
                  <c:v>2.5896148681640627E-2</c:v>
                </c:pt>
                <c:pt idx="3172">
                  <c:v>1.7663269042968752E-2</c:v>
                </c:pt>
                <c:pt idx="3173">
                  <c:v>2.1555175781250002E-2</c:v>
                </c:pt>
                <c:pt idx="3174">
                  <c:v>2.8291168212890627E-2</c:v>
                </c:pt>
                <c:pt idx="3175">
                  <c:v>1.4070739746093752E-2</c:v>
                </c:pt>
                <c:pt idx="3176">
                  <c:v>2.1555175781250002E-2</c:v>
                </c:pt>
                <c:pt idx="3177">
                  <c:v>2.1106109619140626E-2</c:v>
                </c:pt>
                <c:pt idx="3178">
                  <c:v>1.9609222412109377E-2</c:v>
                </c:pt>
                <c:pt idx="3179">
                  <c:v>2.365081787109375E-2</c:v>
                </c:pt>
                <c:pt idx="3180">
                  <c:v>2.8440856933593751E-2</c:v>
                </c:pt>
                <c:pt idx="3181">
                  <c:v>3.0985565185546876E-2</c:v>
                </c:pt>
                <c:pt idx="3182">
                  <c:v>2.6494903564453127E-2</c:v>
                </c:pt>
                <c:pt idx="3183">
                  <c:v>1.9459533691406249E-2</c:v>
                </c:pt>
                <c:pt idx="3184">
                  <c:v>1.676513671875E-2</c:v>
                </c:pt>
                <c:pt idx="3185">
                  <c:v>1.9758911132812501E-2</c:v>
                </c:pt>
                <c:pt idx="3186">
                  <c:v>3.113525390625E-2</c:v>
                </c:pt>
                <c:pt idx="3187">
                  <c:v>2.7692413330078127E-2</c:v>
                </c:pt>
                <c:pt idx="3188">
                  <c:v>2.6345214843750003E-2</c:v>
                </c:pt>
                <c:pt idx="3189">
                  <c:v>2.0507354736328125E-2</c:v>
                </c:pt>
                <c:pt idx="3190">
                  <c:v>2.245330810546875E-2</c:v>
                </c:pt>
                <c:pt idx="3191">
                  <c:v>2.7842102050781251E-2</c:v>
                </c:pt>
                <c:pt idx="3192">
                  <c:v>1.9160156250000001E-2</c:v>
                </c:pt>
                <c:pt idx="3193">
                  <c:v>1.7663269042968752E-2</c:v>
                </c:pt>
                <c:pt idx="3194">
                  <c:v>1.9309844970703125E-2</c:v>
                </c:pt>
                <c:pt idx="3195">
                  <c:v>1.61663818359375E-2</c:v>
                </c:pt>
                <c:pt idx="3196">
                  <c:v>1.9459533691406249E-2</c:v>
                </c:pt>
                <c:pt idx="3197">
                  <c:v>2.2752685546875002E-2</c:v>
                </c:pt>
                <c:pt idx="3198">
                  <c:v>3.4727783203125001E-2</c:v>
                </c:pt>
                <c:pt idx="3199">
                  <c:v>2.4399261474609375E-2</c:v>
                </c:pt>
                <c:pt idx="3200">
                  <c:v>2.0207977294921877E-2</c:v>
                </c:pt>
                <c:pt idx="3201">
                  <c:v>2.6644592285156251E-2</c:v>
                </c:pt>
                <c:pt idx="3202">
                  <c:v>2.8590545654296876E-2</c:v>
                </c:pt>
                <c:pt idx="3203">
                  <c:v>3.2332763671875001E-2</c:v>
                </c:pt>
                <c:pt idx="3204">
                  <c:v>2.7842102050781251E-2</c:v>
                </c:pt>
                <c:pt idx="3205">
                  <c:v>2.7093658447265627E-2</c:v>
                </c:pt>
                <c:pt idx="3206">
                  <c:v>2.3351440429687502E-2</c:v>
                </c:pt>
                <c:pt idx="3207">
                  <c:v>1.8860778808593753E-2</c:v>
                </c:pt>
                <c:pt idx="3208">
                  <c:v>3.2931518554687504E-2</c:v>
                </c:pt>
                <c:pt idx="3209">
                  <c:v>1.5567626953125E-2</c:v>
                </c:pt>
                <c:pt idx="3210">
                  <c:v>3.8919067382812499E-2</c:v>
                </c:pt>
                <c:pt idx="3211">
                  <c:v>2.3950195312500002E-2</c:v>
                </c:pt>
                <c:pt idx="3212">
                  <c:v>2.9638366699218752E-2</c:v>
                </c:pt>
                <c:pt idx="3213">
                  <c:v>2.424957275390625E-2</c:v>
                </c:pt>
                <c:pt idx="3214">
                  <c:v>2.0956420898437501E-2</c:v>
                </c:pt>
                <c:pt idx="3215">
                  <c:v>1.5417938232421876E-2</c:v>
                </c:pt>
                <c:pt idx="3216">
                  <c:v>1.0178833007812501E-2</c:v>
                </c:pt>
                <c:pt idx="3217">
                  <c:v>2.9788055419921876E-2</c:v>
                </c:pt>
                <c:pt idx="3218">
                  <c:v>2.0956420898437501E-2</c:v>
                </c:pt>
                <c:pt idx="3219">
                  <c:v>2.93389892578125E-2</c:v>
                </c:pt>
                <c:pt idx="3220">
                  <c:v>2.2902374267578126E-2</c:v>
                </c:pt>
                <c:pt idx="3221">
                  <c:v>3.0087432861328128E-2</c:v>
                </c:pt>
                <c:pt idx="3222">
                  <c:v>2.2752685546875002E-2</c:v>
                </c:pt>
                <c:pt idx="3223">
                  <c:v>2.2153930664062502E-2</c:v>
                </c:pt>
                <c:pt idx="3224">
                  <c:v>2.2902374267578126E-2</c:v>
                </c:pt>
                <c:pt idx="3225">
                  <c:v>2.4848327636718751E-2</c:v>
                </c:pt>
                <c:pt idx="3226">
                  <c:v>2.2303619384765626E-2</c:v>
                </c:pt>
                <c:pt idx="3227">
                  <c:v>3.05364990234375E-2</c:v>
                </c:pt>
                <c:pt idx="3228">
                  <c:v>2.4099884033203126E-2</c:v>
                </c:pt>
                <c:pt idx="3229">
                  <c:v>2.8291168212890627E-2</c:v>
                </c:pt>
                <c:pt idx="3230">
                  <c:v>2.5896148681640627E-2</c:v>
                </c:pt>
                <c:pt idx="3231">
                  <c:v>2.4998016357421875E-2</c:v>
                </c:pt>
                <c:pt idx="3232">
                  <c:v>2.5896148681640627E-2</c:v>
                </c:pt>
                <c:pt idx="3233">
                  <c:v>2.1704864501953126E-2</c:v>
                </c:pt>
                <c:pt idx="3234">
                  <c:v>2.9638366699218752E-2</c:v>
                </c:pt>
                <c:pt idx="3235">
                  <c:v>2.0357666015625001E-2</c:v>
                </c:pt>
                <c:pt idx="3236">
                  <c:v>2.6794281005859375E-2</c:v>
                </c:pt>
                <c:pt idx="3237">
                  <c:v>1.9908599853515625E-2</c:v>
                </c:pt>
                <c:pt idx="3238">
                  <c:v>2.8889923095703127E-2</c:v>
                </c:pt>
                <c:pt idx="3239">
                  <c:v>3.05364990234375E-2</c:v>
                </c:pt>
                <c:pt idx="3240">
                  <c:v>1.9758911132812501E-2</c:v>
                </c:pt>
                <c:pt idx="3241">
                  <c:v>2.9488677978515627E-2</c:v>
                </c:pt>
                <c:pt idx="3242">
                  <c:v>2.7991790771484375E-2</c:v>
                </c:pt>
                <c:pt idx="3243">
                  <c:v>2.3501129150390626E-2</c:v>
                </c:pt>
                <c:pt idx="3244">
                  <c:v>2.1704864501953126E-2</c:v>
                </c:pt>
                <c:pt idx="3245">
                  <c:v>1.5867004394531252E-2</c:v>
                </c:pt>
                <c:pt idx="3246">
                  <c:v>2.5147705078125002E-2</c:v>
                </c:pt>
                <c:pt idx="3247">
                  <c:v>3.4129028320312504E-2</c:v>
                </c:pt>
                <c:pt idx="3248">
                  <c:v>3.2332763671875001E-2</c:v>
                </c:pt>
                <c:pt idx="3249">
                  <c:v>3.05364990234375E-2</c:v>
                </c:pt>
                <c:pt idx="3250">
                  <c:v>2.6195526123046875E-2</c:v>
                </c:pt>
                <c:pt idx="3251">
                  <c:v>2.3501129150390626E-2</c:v>
                </c:pt>
                <c:pt idx="3252">
                  <c:v>2.9638366699218752E-2</c:v>
                </c:pt>
                <c:pt idx="3253">
                  <c:v>1.9609222412109377E-2</c:v>
                </c:pt>
                <c:pt idx="3254">
                  <c:v>2.7692413330078127E-2</c:v>
                </c:pt>
                <c:pt idx="3255">
                  <c:v>2.4848327636718751E-2</c:v>
                </c:pt>
                <c:pt idx="3256">
                  <c:v>3.0686187744140628E-2</c:v>
                </c:pt>
                <c:pt idx="3257">
                  <c:v>3.4129028320312504E-2</c:v>
                </c:pt>
                <c:pt idx="3258">
                  <c:v>3.2632141113281249E-2</c:v>
                </c:pt>
                <c:pt idx="3259">
                  <c:v>3.4877471923828125E-2</c:v>
                </c:pt>
                <c:pt idx="3260">
                  <c:v>2.9788055419921876E-2</c:v>
                </c:pt>
                <c:pt idx="3261">
                  <c:v>1.9609222412109377E-2</c:v>
                </c:pt>
                <c:pt idx="3262">
                  <c:v>2.424957275390625E-2</c:v>
                </c:pt>
                <c:pt idx="3263">
                  <c:v>2.5746459960937502E-2</c:v>
                </c:pt>
                <c:pt idx="3264">
                  <c:v>2.5596771240234375E-2</c:v>
                </c:pt>
                <c:pt idx="3265">
                  <c:v>1.9459533691406249E-2</c:v>
                </c:pt>
                <c:pt idx="3266">
                  <c:v>2.2153930664062502E-2</c:v>
                </c:pt>
                <c:pt idx="3267">
                  <c:v>2.2902374267578126E-2</c:v>
                </c:pt>
                <c:pt idx="3268">
                  <c:v>2.424957275390625E-2</c:v>
                </c:pt>
                <c:pt idx="3269">
                  <c:v>2.9189300537109376E-2</c:v>
                </c:pt>
                <c:pt idx="3270">
                  <c:v>2.8291168212890627E-2</c:v>
                </c:pt>
                <c:pt idx="3271">
                  <c:v>2.4099884033203126E-2</c:v>
                </c:pt>
                <c:pt idx="3272">
                  <c:v>1.1226654052734375E-2</c:v>
                </c:pt>
                <c:pt idx="3273">
                  <c:v>1.7363891601562501E-2</c:v>
                </c:pt>
                <c:pt idx="3274">
                  <c:v>2.9039611816406252E-2</c:v>
                </c:pt>
                <c:pt idx="3275">
                  <c:v>3.4129028320312504E-2</c:v>
                </c:pt>
                <c:pt idx="3276">
                  <c:v>3.3530273437500001E-2</c:v>
                </c:pt>
                <c:pt idx="3277">
                  <c:v>2.6794281005859375E-2</c:v>
                </c:pt>
                <c:pt idx="3278">
                  <c:v>2.3800506591796878E-2</c:v>
                </c:pt>
                <c:pt idx="3279">
                  <c:v>1.6914825439453125E-2</c:v>
                </c:pt>
                <c:pt idx="3280">
                  <c:v>2.1106109619140626E-2</c:v>
                </c:pt>
                <c:pt idx="3281">
                  <c:v>1.7962646484375001E-2</c:v>
                </c:pt>
                <c:pt idx="3282">
                  <c:v>2.185455322265625E-2</c:v>
                </c:pt>
                <c:pt idx="3283">
                  <c:v>2.3501129150390626E-2</c:v>
                </c:pt>
                <c:pt idx="3284">
                  <c:v>2.0806732177734377E-2</c:v>
                </c:pt>
                <c:pt idx="3285">
                  <c:v>2.7842102050781251E-2</c:v>
                </c:pt>
                <c:pt idx="3286">
                  <c:v>1.6615447998046876E-2</c:v>
                </c:pt>
                <c:pt idx="3287">
                  <c:v>2.4698638916015626E-2</c:v>
                </c:pt>
                <c:pt idx="3288">
                  <c:v>2.2752685546875002E-2</c:v>
                </c:pt>
                <c:pt idx="3289">
                  <c:v>2.424957275390625E-2</c:v>
                </c:pt>
                <c:pt idx="3290">
                  <c:v>2.6794281005859375E-2</c:v>
                </c:pt>
                <c:pt idx="3291">
                  <c:v>2.7842102050781251E-2</c:v>
                </c:pt>
                <c:pt idx="3292">
                  <c:v>1.9309844970703125E-2</c:v>
                </c:pt>
                <c:pt idx="3293">
                  <c:v>3.1883697509765628E-2</c:v>
                </c:pt>
                <c:pt idx="3294">
                  <c:v>1.9758911132812501E-2</c:v>
                </c:pt>
                <c:pt idx="3295">
                  <c:v>2.1704864501953126E-2</c:v>
                </c:pt>
                <c:pt idx="3296">
                  <c:v>3.158432006835938E-2</c:v>
                </c:pt>
                <c:pt idx="3297">
                  <c:v>2.9638366699218752E-2</c:v>
                </c:pt>
                <c:pt idx="3298">
                  <c:v>2.9189300537109376E-2</c:v>
                </c:pt>
                <c:pt idx="3299">
                  <c:v>1.5417938232421876E-2</c:v>
                </c:pt>
                <c:pt idx="3300">
                  <c:v>1.9160156250000001E-2</c:v>
                </c:pt>
                <c:pt idx="3301">
                  <c:v>2.9638366699218752E-2</c:v>
                </c:pt>
                <c:pt idx="3302">
                  <c:v>3.6374359130859374E-2</c:v>
                </c:pt>
                <c:pt idx="3303">
                  <c:v>2.4399261474609375E-2</c:v>
                </c:pt>
                <c:pt idx="3304">
                  <c:v>2.0806732177734377E-2</c:v>
                </c:pt>
                <c:pt idx="3305">
                  <c:v>2.4848327636718751E-2</c:v>
                </c:pt>
                <c:pt idx="3306">
                  <c:v>2.8590545654296876E-2</c:v>
                </c:pt>
                <c:pt idx="3307">
                  <c:v>1.6615447998046876E-2</c:v>
                </c:pt>
                <c:pt idx="3308">
                  <c:v>2.3501129150390626E-2</c:v>
                </c:pt>
                <c:pt idx="3309">
                  <c:v>3.3679962158203125E-2</c:v>
                </c:pt>
                <c:pt idx="3310">
                  <c:v>3.4578094482421877E-2</c:v>
                </c:pt>
                <c:pt idx="3311">
                  <c:v>2.6794281005859375E-2</c:v>
                </c:pt>
                <c:pt idx="3312">
                  <c:v>3.5176849365234374E-2</c:v>
                </c:pt>
                <c:pt idx="3313">
                  <c:v>2.6195526123046875E-2</c:v>
                </c:pt>
                <c:pt idx="3314">
                  <c:v>2.2153930664062502E-2</c:v>
                </c:pt>
                <c:pt idx="3315">
                  <c:v>2.4399261474609375E-2</c:v>
                </c:pt>
                <c:pt idx="3316">
                  <c:v>3.113525390625E-2</c:v>
                </c:pt>
                <c:pt idx="3317">
                  <c:v>2.6195526123046875E-2</c:v>
                </c:pt>
                <c:pt idx="3318">
                  <c:v>2.1405487060546877E-2</c:v>
                </c:pt>
                <c:pt idx="3319">
                  <c:v>1.6465759277343752E-2</c:v>
                </c:pt>
                <c:pt idx="3320">
                  <c:v>1.8411712646484377E-2</c:v>
                </c:pt>
                <c:pt idx="3321">
                  <c:v>2.8291168212890627E-2</c:v>
                </c:pt>
                <c:pt idx="3322">
                  <c:v>2.5896148681640627E-2</c:v>
                </c:pt>
                <c:pt idx="3323">
                  <c:v>2.93389892578125E-2</c:v>
                </c:pt>
                <c:pt idx="3324">
                  <c:v>3.3979339599609373E-2</c:v>
                </c:pt>
                <c:pt idx="3325">
                  <c:v>2.8740234375E-2</c:v>
                </c:pt>
                <c:pt idx="3326">
                  <c:v>1.8860778808593753E-2</c:v>
                </c:pt>
                <c:pt idx="3327">
                  <c:v>1.466949462890625E-2</c:v>
                </c:pt>
                <c:pt idx="3328">
                  <c:v>2.5746459960937502E-2</c:v>
                </c:pt>
                <c:pt idx="3329">
                  <c:v>2.5297393798828127E-2</c:v>
                </c:pt>
                <c:pt idx="3330">
                  <c:v>1.9758911132812501E-2</c:v>
                </c:pt>
                <c:pt idx="3331">
                  <c:v>2.1555175781250002E-2</c:v>
                </c:pt>
                <c:pt idx="3332">
                  <c:v>3.4428405761718753E-2</c:v>
                </c:pt>
                <c:pt idx="3333">
                  <c:v>2.7991790771484375E-2</c:v>
                </c:pt>
                <c:pt idx="3334">
                  <c:v>2.6045837402343751E-2</c:v>
                </c:pt>
                <c:pt idx="3335">
                  <c:v>1.9758911132812501E-2</c:v>
                </c:pt>
                <c:pt idx="3336">
                  <c:v>1.8411712646484377E-2</c:v>
                </c:pt>
                <c:pt idx="3337">
                  <c:v>2.8291168212890627E-2</c:v>
                </c:pt>
                <c:pt idx="3338">
                  <c:v>2.9937744140625E-2</c:v>
                </c:pt>
                <c:pt idx="3339">
                  <c:v>2.2752685546875002E-2</c:v>
                </c:pt>
                <c:pt idx="3340">
                  <c:v>2.7243347167968751E-2</c:v>
                </c:pt>
                <c:pt idx="3341">
                  <c:v>2.0507354736328125E-2</c:v>
                </c:pt>
                <c:pt idx="3342">
                  <c:v>2.3201751708984378E-2</c:v>
                </c:pt>
                <c:pt idx="3343">
                  <c:v>3.3380584716796877E-2</c:v>
                </c:pt>
                <c:pt idx="3344">
                  <c:v>2.3950195312500002E-2</c:v>
                </c:pt>
                <c:pt idx="3345">
                  <c:v>2.305206298828125E-2</c:v>
                </c:pt>
                <c:pt idx="3346">
                  <c:v>2.6794281005859375E-2</c:v>
                </c:pt>
                <c:pt idx="3347">
                  <c:v>2.9039611816406252E-2</c:v>
                </c:pt>
                <c:pt idx="3348">
                  <c:v>1.3921051025390626E-2</c:v>
                </c:pt>
                <c:pt idx="3349">
                  <c:v>1.8262023925781252E-2</c:v>
                </c:pt>
                <c:pt idx="3350">
                  <c:v>2.9638366699218752E-2</c:v>
                </c:pt>
                <c:pt idx="3351">
                  <c:v>3.0835876464843752E-2</c:v>
                </c:pt>
                <c:pt idx="3352">
                  <c:v>3.4129028320312504E-2</c:v>
                </c:pt>
                <c:pt idx="3353">
                  <c:v>2.0806732177734377E-2</c:v>
                </c:pt>
                <c:pt idx="3354">
                  <c:v>2.4099884033203126E-2</c:v>
                </c:pt>
                <c:pt idx="3355">
                  <c:v>2.4998016357421875E-2</c:v>
                </c:pt>
                <c:pt idx="3356">
                  <c:v>1.8711090087890625E-2</c:v>
                </c:pt>
                <c:pt idx="3357">
                  <c:v>2.8889923095703127E-2</c:v>
                </c:pt>
                <c:pt idx="3358">
                  <c:v>2.0956420898437501E-2</c:v>
                </c:pt>
                <c:pt idx="3359">
                  <c:v>1.6316070556640624E-2</c:v>
                </c:pt>
                <c:pt idx="3360">
                  <c:v>2.3950195312500002E-2</c:v>
                </c:pt>
                <c:pt idx="3361">
                  <c:v>2.2902374267578126E-2</c:v>
                </c:pt>
                <c:pt idx="3362">
                  <c:v>2.2153930664062502E-2</c:v>
                </c:pt>
                <c:pt idx="3363">
                  <c:v>2.9039611816406252E-2</c:v>
                </c:pt>
                <c:pt idx="3364">
                  <c:v>2.305206298828125E-2</c:v>
                </c:pt>
                <c:pt idx="3365">
                  <c:v>2.065704345703125E-2</c:v>
                </c:pt>
                <c:pt idx="3366">
                  <c:v>2.3201751708984378E-2</c:v>
                </c:pt>
                <c:pt idx="3367">
                  <c:v>2.6943969726562503E-2</c:v>
                </c:pt>
                <c:pt idx="3368">
                  <c:v>2.9039611816406252E-2</c:v>
                </c:pt>
                <c:pt idx="3369">
                  <c:v>2.7842102050781251E-2</c:v>
                </c:pt>
                <c:pt idx="3370">
                  <c:v>2.2752685546875002E-2</c:v>
                </c:pt>
                <c:pt idx="3371">
                  <c:v>2.7542724609375003E-2</c:v>
                </c:pt>
                <c:pt idx="3372">
                  <c:v>2.3950195312500002E-2</c:v>
                </c:pt>
                <c:pt idx="3373">
                  <c:v>2.424957275390625E-2</c:v>
                </c:pt>
                <c:pt idx="3374">
                  <c:v>2.6345214843750003E-2</c:v>
                </c:pt>
                <c:pt idx="3375">
                  <c:v>2.2602996826171878E-2</c:v>
                </c:pt>
                <c:pt idx="3376">
                  <c:v>3.113525390625E-2</c:v>
                </c:pt>
                <c:pt idx="3377">
                  <c:v>2.8740234375E-2</c:v>
                </c:pt>
                <c:pt idx="3378">
                  <c:v>3.0686187744140628E-2</c:v>
                </c:pt>
                <c:pt idx="3379">
                  <c:v>2.1405487060546877E-2</c:v>
                </c:pt>
                <c:pt idx="3380">
                  <c:v>2.4548950195312502E-2</c:v>
                </c:pt>
                <c:pt idx="3381">
                  <c:v>2.9488677978515627E-2</c:v>
                </c:pt>
                <c:pt idx="3382">
                  <c:v>2.9488677978515627E-2</c:v>
                </c:pt>
                <c:pt idx="3383">
                  <c:v>2.1106109619140626E-2</c:v>
                </c:pt>
                <c:pt idx="3384">
                  <c:v>2.4848327636718751E-2</c:v>
                </c:pt>
                <c:pt idx="3385">
                  <c:v>2.2902374267578126E-2</c:v>
                </c:pt>
                <c:pt idx="3386">
                  <c:v>1.8561401367187501E-2</c:v>
                </c:pt>
                <c:pt idx="3387">
                  <c:v>1.6615447998046876E-2</c:v>
                </c:pt>
                <c:pt idx="3388">
                  <c:v>2.185455322265625E-2</c:v>
                </c:pt>
                <c:pt idx="3389">
                  <c:v>1.9309844970703125E-2</c:v>
                </c:pt>
                <c:pt idx="3390">
                  <c:v>3.4578094482421877E-2</c:v>
                </c:pt>
                <c:pt idx="3391">
                  <c:v>3.158432006835938E-2</c:v>
                </c:pt>
                <c:pt idx="3392">
                  <c:v>1.5567626953125E-2</c:v>
                </c:pt>
                <c:pt idx="3393">
                  <c:v>1.7812957763671877E-2</c:v>
                </c:pt>
                <c:pt idx="3394">
                  <c:v>2.8889923095703127E-2</c:v>
                </c:pt>
                <c:pt idx="3395">
                  <c:v>2.6794281005859375E-2</c:v>
                </c:pt>
                <c:pt idx="3396">
                  <c:v>1.9459533691406249E-2</c:v>
                </c:pt>
                <c:pt idx="3397">
                  <c:v>2.6943969726562503E-2</c:v>
                </c:pt>
                <c:pt idx="3398">
                  <c:v>2.2602996826171878E-2</c:v>
                </c:pt>
                <c:pt idx="3399">
                  <c:v>2.7842102050781251E-2</c:v>
                </c:pt>
                <c:pt idx="3400">
                  <c:v>2.1405487060546877E-2</c:v>
                </c:pt>
                <c:pt idx="3401">
                  <c:v>1.676513671875E-2</c:v>
                </c:pt>
                <c:pt idx="3402">
                  <c:v>2.424957275390625E-2</c:v>
                </c:pt>
                <c:pt idx="3403">
                  <c:v>2.6644592285156251E-2</c:v>
                </c:pt>
                <c:pt idx="3404">
                  <c:v>2.2902374267578126E-2</c:v>
                </c:pt>
                <c:pt idx="3405">
                  <c:v>2.3351440429687502E-2</c:v>
                </c:pt>
                <c:pt idx="3406">
                  <c:v>1.9459533691406249E-2</c:v>
                </c:pt>
                <c:pt idx="3407">
                  <c:v>2.2004241943359377E-2</c:v>
                </c:pt>
                <c:pt idx="3408">
                  <c:v>3.0386810302734376E-2</c:v>
                </c:pt>
                <c:pt idx="3409">
                  <c:v>2.305206298828125E-2</c:v>
                </c:pt>
                <c:pt idx="3410">
                  <c:v>2.4698638916015626E-2</c:v>
                </c:pt>
                <c:pt idx="3411">
                  <c:v>2.3201751708984378E-2</c:v>
                </c:pt>
                <c:pt idx="3412">
                  <c:v>3.0087432861328128E-2</c:v>
                </c:pt>
                <c:pt idx="3413">
                  <c:v>2.7991790771484375E-2</c:v>
                </c:pt>
                <c:pt idx="3414">
                  <c:v>2.7991790771484375E-2</c:v>
                </c:pt>
                <c:pt idx="3415">
                  <c:v>2.4998016357421875E-2</c:v>
                </c:pt>
                <c:pt idx="3416">
                  <c:v>2.6195526123046875E-2</c:v>
                </c:pt>
                <c:pt idx="3417">
                  <c:v>2.3201751708984378E-2</c:v>
                </c:pt>
                <c:pt idx="3418">
                  <c:v>3.2632141113281249E-2</c:v>
                </c:pt>
                <c:pt idx="3419">
                  <c:v>2.4548950195312502E-2</c:v>
                </c:pt>
                <c:pt idx="3420">
                  <c:v>2.4099884033203126E-2</c:v>
                </c:pt>
                <c:pt idx="3421">
                  <c:v>2.9638366699218752E-2</c:v>
                </c:pt>
                <c:pt idx="3422">
                  <c:v>2.5746459960937502E-2</c:v>
                </c:pt>
                <c:pt idx="3423">
                  <c:v>2.125579833984375E-2</c:v>
                </c:pt>
                <c:pt idx="3424">
                  <c:v>1.9160156250000001E-2</c:v>
                </c:pt>
                <c:pt idx="3425">
                  <c:v>2.9638366699218752E-2</c:v>
                </c:pt>
                <c:pt idx="3426">
                  <c:v>2.9937744140625E-2</c:v>
                </c:pt>
                <c:pt idx="3427">
                  <c:v>2.9788055419921876E-2</c:v>
                </c:pt>
                <c:pt idx="3428">
                  <c:v>2.6494903564453127E-2</c:v>
                </c:pt>
                <c:pt idx="3429">
                  <c:v>2.6494903564453127E-2</c:v>
                </c:pt>
                <c:pt idx="3430">
                  <c:v>2.2602996826171878E-2</c:v>
                </c:pt>
                <c:pt idx="3431">
                  <c:v>2.3501129150390626E-2</c:v>
                </c:pt>
                <c:pt idx="3432">
                  <c:v>2.8440856933593751E-2</c:v>
                </c:pt>
                <c:pt idx="3433">
                  <c:v>2.5596771240234375E-2</c:v>
                </c:pt>
                <c:pt idx="3434">
                  <c:v>1.1675720214843751E-2</c:v>
                </c:pt>
                <c:pt idx="3435">
                  <c:v>1.9758911132812501E-2</c:v>
                </c:pt>
                <c:pt idx="3436">
                  <c:v>2.5896148681640627E-2</c:v>
                </c:pt>
                <c:pt idx="3437">
                  <c:v>2.8889923095703127E-2</c:v>
                </c:pt>
                <c:pt idx="3438">
                  <c:v>3.1434631347656249E-2</c:v>
                </c:pt>
                <c:pt idx="3439">
                  <c:v>2.6195526123046875E-2</c:v>
                </c:pt>
                <c:pt idx="3440">
                  <c:v>1.6316070556640624E-2</c:v>
                </c:pt>
                <c:pt idx="3441">
                  <c:v>2.3501129150390626E-2</c:v>
                </c:pt>
                <c:pt idx="3442">
                  <c:v>3.3829650878906249E-2</c:v>
                </c:pt>
                <c:pt idx="3443">
                  <c:v>2.1405487060546877E-2</c:v>
                </c:pt>
                <c:pt idx="3444">
                  <c:v>2.7393035888671875E-2</c:v>
                </c:pt>
                <c:pt idx="3445">
                  <c:v>0.41239242553710942</c:v>
                </c:pt>
                <c:pt idx="3446">
                  <c:v>2.1833596801757813</c:v>
                </c:pt>
                <c:pt idx="3447">
                  <c:v>2.1730311584472659</c:v>
                </c:pt>
                <c:pt idx="3448">
                  <c:v>1.9339782714843752</c:v>
                </c:pt>
                <c:pt idx="3449">
                  <c:v>1.7922230529785157</c:v>
                </c:pt>
                <c:pt idx="3450">
                  <c:v>1.6862434387207033</c:v>
                </c:pt>
                <c:pt idx="3451">
                  <c:v>1.6540603637695313</c:v>
                </c:pt>
                <c:pt idx="3452">
                  <c:v>1.5482304382324219</c:v>
                </c:pt>
                <c:pt idx="3453">
                  <c:v>1.2725038146972656</c:v>
                </c:pt>
                <c:pt idx="3454">
                  <c:v>0.85083068847656251</c:v>
                </c:pt>
                <c:pt idx="3455">
                  <c:v>0.65788192749023444</c:v>
                </c:pt>
                <c:pt idx="3456">
                  <c:v>0.40131546020507813</c:v>
                </c:pt>
                <c:pt idx="3457">
                  <c:v>0.17004638671875</c:v>
                </c:pt>
                <c:pt idx="3458">
                  <c:v>0.19624191284179687</c:v>
                </c:pt>
                <c:pt idx="3459">
                  <c:v>0.20941452026367188</c:v>
                </c:pt>
                <c:pt idx="3460">
                  <c:v>6.2270507812500001E-2</c:v>
                </c:pt>
                <c:pt idx="3461">
                  <c:v>-0.46897476196289067</c:v>
                </c:pt>
                <c:pt idx="3462">
                  <c:v>-0.7933502197265625</c:v>
                </c:pt>
                <c:pt idx="3463">
                  <c:v>-0.99587905883789063</c:v>
                </c:pt>
                <c:pt idx="3464">
                  <c:v>-0.97582077026367198</c:v>
                </c:pt>
                <c:pt idx="3465">
                  <c:v>-1.1520043945312501</c:v>
                </c:pt>
                <c:pt idx="3466">
                  <c:v>-1.1801458740234376</c:v>
                </c:pt>
                <c:pt idx="3467">
                  <c:v>-0.96279785156250008</c:v>
                </c:pt>
                <c:pt idx="3468">
                  <c:v>-1.2064910888671876</c:v>
                </c:pt>
                <c:pt idx="3469">
                  <c:v>-1.4165043640136719</c:v>
                </c:pt>
                <c:pt idx="3470">
                  <c:v>-1.464404754638672</c:v>
                </c:pt>
                <c:pt idx="3471">
                  <c:v>-1.5147001647949219</c:v>
                </c:pt>
                <c:pt idx="3472">
                  <c:v>-1.478924560546875</c:v>
                </c:pt>
                <c:pt idx="3473">
                  <c:v>-1.3692027282714845</c:v>
                </c:pt>
                <c:pt idx="3474">
                  <c:v>-1.2499008178710938</c:v>
                </c:pt>
                <c:pt idx="3475">
                  <c:v>-0.27318191528320313</c:v>
                </c:pt>
                <c:pt idx="3476">
                  <c:v>0.12109817504882812</c:v>
                </c:pt>
                <c:pt idx="3477">
                  <c:v>3.89190673828125E-3</c:v>
                </c:pt>
                <c:pt idx="3478">
                  <c:v>3.4578094482421877E-2</c:v>
                </c:pt>
                <c:pt idx="3479">
                  <c:v>2.305206298828125E-2</c:v>
                </c:pt>
                <c:pt idx="3480">
                  <c:v>3.0835876464843752E-2</c:v>
                </c:pt>
                <c:pt idx="3481">
                  <c:v>2.1106109619140626E-2</c:v>
                </c:pt>
                <c:pt idx="3482">
                  <c:v>1.43701171875E-2</c:v>
                </c:pt>
                <c:pt idx="3483">
                  <c:v>3.1883697509765628E-2</c:v>
                </c:pt>
                <c:pt idx="3484">
                  <c:v>3.5476226806640629E-2</c:v>
                </c:pt>
                <c:pt idx="3485">
                  <c:v>2.6494903564453127E-2</c:v>
                </c:pt>
                <c:pt idx="3486">
                  <c:v>1.9459533691406249E-2</c:v>
                </c:pt>
                <c:pt idx="3487">
                  <c:v>1.8860778808593753E-2</c:v>
                </c:pt>
                <c:pt idx="3488">
                  <c:v>1.8112335205078125E-2</c:v>
                </c:pt>
                <c:pt idx="3489">
                  <c:v>3.1883697509765628E-2</c:v>
                </c:pt>
                <c:pt idx="3490">
                  <c:v>2.9039611816406252E-2</c:v>
                </c:pt>
                <c:pt idx="3491">
                  <c:v>1.9609222412109377E-2</c:v>
                </c:pt>
                <c:pt idx="3492">
                  <c:v>2.3351440429687502E-2</c:v>
                </c:pt>
                <c:pt idx="3493">
                  <c:v>2.6494903564453127E-2</c:v>
                </c:pt>
                <c:pt idx="3494">
                  <c:v>2.7393035888671875E-2</c:v>
                </c:pt>
                <c:pt idx="3495">
                  <c:v>3.0237121582031252E-2</c:v>
                </c:pt>
                <c:pt idx="3496">
                  <c:v>2.2303619384765626E-2</c:v>
                </c:pt>
                <c:pt idx="3497">
                  <c:v>2.8590545654296876E-2</c:v>
                </c:pt>
                <c:pt idx="3498">
                  <c:v>2.7393035888671875E-2</c:v>
                </c:pt>
                <c:pt idx="3499">
                  <c:v>1.9609222412109377E-2</c:v>
                </c:pt>
                <c:pt idx="3500">
                  <c:v>2.5447082519531251E-2</c:v>
                </c:pt>
                <c:pt idx="3501">
                  <c:v>2.3501129150390626E-2</c:v>
                </c:pt>
                <c:pt idx="3502">
                  <c:v>2.5746459960937502E-2</c:v>
                </c:pt>
                <c:pt idx="3503">
                  <c:v>2.424957275390625E-2</c:v>
                </c:pt>
                <c:pt idx="3504">
                  <c:v>2.125579833984375E-2</c:v>
                </c:pt>
                <c:pt idx="3505">
                  <c:v>2.7093658447265627E-2</c:v>
                </c:pt>
                <c:pt idx="3506">
                  <c:v>3.3081207275390628E-2</c:v>
                </c:pt>
                <c:pt idx="3507">
                  <c:v>3.8919067382812499E-2</c:v>
                </c:pt>
                <c:pt idx="3508">
                  <c:v>2.5596771240234375E-2</c:v>
                </c:pt>
                <c:pt idx="3509">
                  <c:v>2.3201751708984378E-2</c:v>
                </c:pt>
                <c:pt idx="3510">
                  <c:v>2.5147705078125002E-2</c:v>
                </c:pt>
                <c:pt idx="3511">
                  <c:v>2.2602996826171878E-2</c:v>
                </c:pt>
                <c:pt idx="3512">
                  <c:v>2.2902374267578126E-2</c:v>
                </c:pt>
                <c:pt idx="3513">
                  <c:v>2.1555175781250002E-2</c:v>
                </c:pt>
                <c:pt idx="3514">
                  <c:v>2.2004241943359377E-2</c:v>
                </c:pt>
                <c:pt idx="3515">
                  <c:v>3.3081207275390628E-2</c:v>
                </c:pt>
                <c:pt idx="3516">
                  <c:v>3.1284942626953124E-2</c:v>
                </c:pt>
                <c:pt idx="3517">
                  <c:v>3.3230895996093752E-2</c:v>
                </c:pt>
                <c:pt idx="3518">
                  <c:v>2.9189300537109376E-2</c:v>
                </c:pt>
                <c:pt idx="3519">
                  <c:v>2.424957275390625E-2</c:v>
                </c:pt>
                <c:pt idx="3520">
                  <c:v>2.424957275390625E-2</c:v>
                </c:pt>
                <c:pt idx="3521">
                  <c:v>2.8590545654296876E-2</c:v>
                </c:pt>
                <c:pt idx="3522">
                  <c:v>2.4998016357421875E-2</c:v>
                </c:pt>
                <c:pt idx="3523">
                  <c:v>2.1704864501953126E-2</c:v>
                </c:pt>
                <c:pt idx="3524">
                  <c:v>2.0956420898437501E-2</c:v>
                </c:pt>
                <c:pt idx="3525">
                  <c:v>2.2752685546875002E-2</c:v>
                </c:pt>
                <c:pt idx="3526">
                  <c:v>2.4848327636718751E-2</c:v>
                </c:pt>
                <c:pt idx="3527">
                  <c:v>3.2033386230468752E-2</c:v>
                </c:pt>
                <c:pt idx="3528">
                  <c:v>2.8440856933593751E-2</c:v>
                </c:pt>
                <c:pt idx="3529">
                  <c:v>2.5896148681640627E-2</c:v>
                </c:pt>
                <c:pt idx="3530">
                  <c:v>2.4099884033203126E-2</c:v>
                </c:pt>
                <c:pt idx="3531">
                  <c:v>2.8141479492187503E-2</c:v>
                </c:pt>
                <c:pt idx="3532">
                  <c:v>3.1284942626953124E-2</c:v>
                </c:pt>
                <c:pt idx="3533">
                  <c:v>2.4399261474609375E-2</c:v>
                </c:pt>
                <c:pt idx="3534">
                  <c:v>2.3800506591796878E-2</c:v>
                </c:pt>
                <c:pt idx="3535">
                  <c:v>3.278182983398438E-2</c:v>
                </c:pt>
                <c:pt idx="3536">
                  <c:v>2.6345214843750003E-2</c:v>
                </c:pt>
                <c:pt idx="3537">
                  <c:v>2.8590545654296876E-2</c:v>
                </c:pt>
                <c:pt idx="3538">
                  <c:v>2.4099884033203126E-2</c:v>
                </c:pt>
                <c:pt idx="3539">
                  <c:v>1.4819183349609376E-2</c:v>
                </c:pt>
                <c:pt idx="3540">
                  <c:v>2.7991790771484375E-2</c:v>
                </c:pt>
                <c:pt idx="3541">
                  <c:v>3.3081207275390628E-2</c:v>
                </c:pt>
                <c:pt idx="3542">
                  <c:v>3.8170623779296878E-2</c:v>
                </c:pt>
                <c:pt idx="3543">
                  <c:v>2.9638366699218752E-2</c:v>
                </c:pt>
                <c:pt idx="3544">
                  <c:v>3.3230895996093752E-2</c:v>
                </c:pt>
                <c:pt idx="3545">
                  <c:v>3.278182983398438E-2</c:v>
                </c:pt>
                <c:pt idx="3546">
                  <c:v>1.4220428466796876E-2</c:v>
                </c:pt>
                <c:pt idx="3547">
                  <c:v>2.7393035888671875E-2</c:v>
                </c:pt>
                <c:pt idx="3548">
                  <c:v>2.125579833984375E-2</c:v>
                </c:pt>
                <c:pt idx="3549">
                  <c:v>2.065704345703125E-2</c:v>
                </c:pt>
                <c:pt idx="3550">
                  <c:v>3.6973114013671877E-2</c:v>
                </c:pt>
                <c:pt idx="3551">
                  <c:v>2.93389892578125E-2</c:v>
                </c:pt>
                <c:pt idx="3552">
                  <c:v>4.1314086914062499E-2</c:v>
                </c:pt>
                <c:pt idx="3553">
                  <c:v>3.0985565185546876E-2</c:v>
                </c:pt>
                <c:pt idx="3554">
                  <c:v>2.6045837402343751E-2</c:v>
                </c:pt>
                <c:pt idx="3555">
                  <c:v>3.0087432861328128E-2</c:v>
                </c:pt>
                <c:pt idx="3556">
                  <c:v>3.7871246337890629E-2</c:v>
                </c:pt>
                <c:pt idx="3557">
                  <c:v>3.7122802734375002E-2</c:v>
                </c:pt>
                <c:pt idx="3558">
                  <c:v>3.2332763671875001E-2</c:v>
                </c:pt>
                <c:pt idx="3559">
                  <c:v>3.742218017578125E-2</c:v>
                </c:pt>
                <c:pt idx="3560">
                  <c:v>4.2661285400390631E-2</c:v>
                </c:pt>
                <c:pt idx="3561">
                  <c:v>2.7842102050781251E-2</c:v>
                </c:pt>
                <c:pt idx="3562">
                  <c:v>2.6195526123046875E-2</c:v>
                </c:pt>
                <c:pt idx="3563">
                  <c:v>2.3800506591796878E-2</c:v>
                </c:pt>
                <c:pt idx="3564">
                  <c:v>3.6524047851562505E-2</c:v>
                </c:pt>
                <c:pt idx="3565">
                  <c:v>3.9218444824218754E-2</c:v>
                </c:pt>
                <c:pt idx="3566">
                  <c:v>3.2482452392578125E-2</c:v>
                </c:pt>
                <c:pt idx="3567">
                  <c:v>2.2902374267578126E-2</c:v>
                </c:pt>
                <c:pt idx="3568">
                  <c:v>2.4698638916015626E-2</c:v>
                </c:pt>
                <c:pt idx="3569">
                  <c:v>3.8170623779296878E-2</c:v>
                </c:pt>
                <c:pt idx="3570">
                  <c:v>2.6794281005859375E-2</c:v>
                </c:pt>
                <c:pt idx="3571">
                  <c:v>3.4578094482421877E-2</c:v>
                </c:pt>
                <c:pt idx="3572">
                  <c:v>4.1164398193359375E-2</c:v>
                </c:pt>
                <c:pt idx="3573">
                  <c:v>2.7542724609375003E-2</c:v>
                </c:pt>
                <c:pt idx="3574">
                  <c:v>2.4099884033203126E-2</c:v>
                </c:pt>
                <c:pt idx="3575">
                  <c:v>2.6195526123046875E-2</c:v>
                </c:pt>
                <c:pt idx="3576">
                  <c:v>3.1434631347656249E-2</c:v>
                </c:pt>
                <c:pt idx="3577">
                  <c:v>2.9937744140625E-2</c:v>
                </c:pt>
                <c:pt idx="3578">
                  <c:v>2.8740234375E-2</c:v>
                </c:pt>
                <c:pt idx="3579">
                  <c:v>2.7093658447265627E-2</c:v>
                </c:pt>
                <c:pt idx="3580">
                  <c:v>2.5297393798828127E-2</c:v>
                </c:pt>
                <c:pt idx="3581">
                  <c:v>2.8590545654296876E-2</c:v>
                </c:pt>
                <c:pt idx="3582">
                  <c:v>3.5027160644531249E-2</c:v>
                </c:pt>
                <c:pt idx="3583">
                  <c:v>4.0715332031250002E-2</c:v>
                </c:pt>
                <c:pt idx="3584">
                  <c:v>2.5896148681640627E-2</c:v>
                </c:pt>
                <c:pt idx="3585">
                  <c:v>3.4129028320312504E-2</c:v>
                </c:pt>
                <c:pt idx="3586">
                  <c:v>3.3679962158203125E-2</c:v>
                </c:pt>
                <c:pt idx="3587">
                  <c:v>2.4998016357421875E-2</c:v>
                </c:pt>
                <c:pt idx="3588">
                  <c:v>3.0835876464843752E-2</c:v>
                </c:pt>
                <c:pt idx="3589">
                  <c:v>3.3829650878906249E-2</c:v>
                </c:pt>
                <c:pt idx="3590">
                  <c:v>2.4698638916015626E-2</c:v>
                </c:pt>
                <c:pt idx="3591">
                  <c:v>3.6374359130859374E-2</c:v>
                </c:pt>
                <c:pt idx="3592">
                  <c:v>3.4428405761718753E-2</c:v>
                </c:pt>
                <c:pt idx="3593">
                  <c:v>3.1883697509765628E-2</c:v>
                </c:pt>
                <c:pt idx="3594">
                  <c:v>2.2752685546875002E-2</c:v>
                </c:pt>
                <c:pt idx="3595">
                  <c:v>3.3081207275390628E-2</c:v>
                </c:pt>
                <c:pt idx="3596">
                  <c:v>2.7093658447265627E-2</c:v>
                </c:pt>
                <c:pt idx="3597">
                  <c:v>3.113525390625E-2</c:v>
                </c:pt>
                <c:pt idx="3598">
                  <c:v>2.3201751708984378E-2</c:v>
                </c:pt>
                <c:pt idx="3599">
                  <c:v>3.1734008789062504E-2</c:v>
                </c:pt>
                <c:pt idx="3600">
                  <c:v>2.3800506591796878E-2</c:v>
                </c:pt>
                <c:pt idx="3601">
                  <c:v>3.2931518554687504E-2</c:v>
                </c:pt>
                <c:pt idx="3602">
                  <c:v>3.5326538085937505E-2</c:v>
                </c:pt>
                <c:pt idx="3603">
                  <c:v>2.3950195312500002E-2</c:v>
                </c:pt>
                <c:pt idx="3604">
                  <c:v>2.3201751708984378E-2</c:v>
                </c:pt>
                <c:pt idx="3605">
                  <c:v>2.7692413330078127E-2</c:v>
                </c:pt>
                <c:pt idx="3606">
                  <c:v>3.3979339599609373E-2</c:v>
                </c:pt>
                <c:pt idx="3607">
                  <c:v>3.6524047851562505E-2</c:v>
                </c:pt>
                <c:pt idx="3608">
                  <c:v>3.5027160644531249E-2</c:v>
                </c:pt>
                <c:pt idx="3609">
                  <c:v>3.4428405761718753E-2</c:v>
                </c:pt>
                <c:pt idx="3610">
                  <c:v>3.6524047851562505E-2</c:v>
                </c:pt>
                <c:pt idx="3611">
                  <c:v>2.4848327636718751E-2</c:v>
                </c:pt>
                <c:pt idx="3612">
                  <c:v>2.7393035888671875E-2</c:v>
                </c:pt>
                <c:pt idx="3613">
                  <c:v>2.6794281005859375E-2</c:v>
                </c:pt>
                <c:pt idx="3614">
                  <c:v>3.0386810302734376E-2</c:v>
                </c:pt>
                <c:pt idx="3615">
                  <c:v>3.4727783203125001E-2</c:v>
                </c:pt>
                <c:pt idx="3616">
                  <c:v>2.4998016357421875E-2</c:v>
                </c:pt>
                <c:pt idx="3617">
                  <c:v>3.6524047851562505E-2</c:v>
                </c:pt>
                <c:pt idx="3618">
                  <c:v>2.8141479492187503E-2</c:v>
                </c:pt>
                <c:pt idx="3619">
                  <c:v>3.1734008789062504E-2</c:v>
                </c:pt>
                <c:pt idx="3620">
                  <c:v>4.0415954589843754E-2</c:v>
                </c:pt>
                <c:pt idx="3621">
                  <c:v>3.3230895996093752E-2</c:v>
                </c:pt>
                <c:pt idx="3622">
                  <c:v>2.6943969726562503E-2</c:v>
                </c:pt>
                <c:pt idx="3623">
                  <c:v>2.7393035888671875E-2</c:v>
                </c:pt>
                <c:pt idx="3624">
                  <c:v>2.3950195312500002E-2</c:v>
                </c:pt>
                <c:pt idx="3625">
                  <c:v>3.5925292968750001E-2</c:v>
                </c:pt>
                <c:pt idx="3626">
                  <c:v>3.3380584716796877E-2</c:v>
                </c:pt>
                <c:pt idx="3627">
                  <c:v>2.9039611816406252E-2</c:v>
                </c:pt>
                <c:pt idx="3628">
                  <c:v>3.2183074951171876E-2</c:v>
                </c:pt>
                <c:pt idx="3629">
                  <c:v>1.9459533691406249E-2</c:v>
                </c:pt>
                <c:pt idx="3630">
                  <c:v>2.4698638916015626E-2</c:v>
                </c:pt>
                <c:pt idx="3631">
                  <c:v>2.365081787109375E-2</c:v>
                </c:pt>
                <c:pt idx="3632">
                  <c:v>1.9758911132812501E-2</c:v>
                </c:pt>
                <c:pt idx="3633">
                  <c:v>1.8860778808593753E-2</c:v>
                </c:pt>
                <c:pt idx="3634">
                  <c:v>3.3081207275390628E-2</c:v>
                </c:pt>
                <c:pt idx="3635">
                  <c:v>2.8889923095703127E-2</c:v>
                </c:pt>
                <c:pt idx="3636">
                  <c:v>3.6673736572265629E-2</c:v>
                </c:pt>
                <c:pt idx="3637">
                  <c:v>3.3380584716796877E-2</c:v>
                </c:pt>
                <c:pt idx="3638">
                  <c:v>3.05364990234375E-2</c:v>
                </c:pt>
                <c:pt idx="3639">
                  <c:v>2.6195526123046875E-2</c:v>
                </c:pt>
                <c:pt idx="3640">
                  <c:v>2.7393035888671875E-2</c:v>
                </c:pt>
                <c:pt idx="3641">
                  <c:v>2.9638366699218752E-2</c:v>
                </c:pt>
                <c:pt idx="3642">
                  <c:v>2.8889923095703127E-2</c:v>
                </c:pt>
                <c:pt idx="3643">
                  <c:v>3.2931518554687504E-2</c:v>
                </c:pt>
                <c:pt idx="3644">
                  <c:v>3.7272491455078126E-2</c:v>
                </c:pt>
                <c:pt idx="3645">
                  <c:v>3.2482452392578125E-2</c:v>
                </c:pt>
                <c:pt idx="3646">
                  <c:v>2.7243347167968751E-2</c:v>
                </c:pt>
                <c:pt idx="3647">
                  <c:v>2.8740234375E-2</c:v>
                </c:pt>
                <c:pt idx="3648">
                  <c:v>2.3950195312500002E-2</c:v>
                </c:pt>
                <c:pt idx="3649">
                  <c:v>2.3501129150390626E-2</c:v>
                </c:pt>
                <c:pt idx="3650">
                  <c:v>3.0835876464843752E-2</c:v>
                </c:pt>
                <c:pt idx="3651">
                  <c:v>3.2632141113281249E-2</c:v>
                </c:pt>
                <c:pt idx="3652">
                  <c:v>3.0386810302734376E-2</c:v>
                </c:pt>
                <c:pt idx="3653">
                  <c:v>2.9937744140625E-2</c:v>
                </c:pt>
                <c:pt idx="3654">
                  <c:v>2.9039611816406252E-2</c:v>
                </c:pt>
                <c:pt idx="3655">
                  <c:v>3.05364990234375E-2</c:v>
                </c:pt>
                <c:pt idx="3656">
                  <c:v>2.2602996826171878E-2</c:v>
                </c:pt>
                <c:pt idx="3657">
                  <c:v>2.2602996826171878E-2</c:v>
                </c:pt>
                <c:pt idx="3658">
                  <c:v>4.0565643310546878E-2</c:v>
                </c:pt>
                <c:pt idx="3659">
                  <c:v>4.2062530517578127E-2</c:v>
                </c:pt>
                <c:pt idx="3660">
                  <c:v>3.3230895996093752E-2</c:v>
                </c:pt>
                <c:pt idx="3661">
                  <c:v>2.4698638916015626E-2</c:v>
                </c:pt>
                <c:pt idx="3662">
                  <c:v>2.7093658447265627E-2</c:v>
                </c:pt>
                <c:pt idx="3663">
                  <c:v>2.8141479492187503E-2</c:v>
                </c:pt>
                <c:pt idx="3664">
                  <c:v>3.3829650878906249E-2</c:v>
                </c:pt>
                <c:pt idx="3665">
                  <c:v>3.6374359130859374E-2</c:v>
                </c:pt>
                <c:pt idx="3666">
                  <c:v>2.8440856933593751E-2</c:v>
                </c:pt>
                <c:pt idx="3667">
                  <c:v>2.6345214843750003E-2</c:v>
                </c:pt>
                <c:pt idx="3668">
                  <c:v>2.6345214843750003E-2</c:v>
                </c:pt>
                <c:pt idx="3669">
                  <c:v>3.0835876464843752E-2</c:v>
                </c:pt>
                <c:pt idx="3670">
                  <c:v>3.6374359130859374E-2</c:v>
                </c:pt>
                <c:pt idx="3671">
                  <c:v>2.6943969726562503E-2</c:v>
                </c:pt>
                <c:pt idx="3672">
                  <c:v>4.9546966552734377E-2</c:v>
                </c:pt>
                <c:pt idx="3673">
                  <c:v>3.5925292968750001E-2</c:v>
                </c:pt>
                <c:pt idx="3674">
                  <c:v>2.7842102050781251E-2</c:v>
                </c:pt>
                <c:pt idx="3675">
                  <c:v>3.0835876464843752E-2</c:v>
                </c:pt>
                <c:pt idx="3676">
                  <c:v>1.9459533691406249E-2</c:v>
                </c:pt>
                <c:pt idx="3677">
                  <c:v>2.5447082519531251E-2</c:v>
                </c:pt>
                <c:pt idx="3678">
                  <c:v>3.6374359130859374E-2</c:v>
                </c:pt>
                <c:pt idx="3679">
                  <c:v>3.622467041015625E-2</c:v>
                </c:pt>
                <c:pt idx="3680">
                  <c:v>2.7991790771484375E-2</c:v>
                </c:pt>
                <c:pt idx="3681">
                  <c:v>2.5447082519531251E-2</c:v>
                </c:pt>
                <c:pt idx="3682">
                  <c:v>2.125579833984375E-2</c:v>
                </c:pt>
                <c:pt idx="3683">
                  <c:v>2.3800506591796878E-2</c:v>
                </c:pt>
                <c:pt idx="3684">
                  <c:v>3.9517822265625002E-2</c:v>
                </c:pt>
                <c:pt idx="3685">
                  <c:v>3.861968994140625E-2</c:v>
                </c:pt>
                <c:pt idx="3686">
                  <c:v>2.7991790771484375E-2</c:v>
                </c:pt>
                <c:pt idx="3687">
                  <c:v>2.6494903564453127E-2</c:v>
                </c:pt>
                <c:pt idx="3688">
                  <c:v>2.6494903564453127E-2</c:v>
                </c:pt>
                <c:pt idx="3689">
                  <c:v>3.8470001220703126E-2</c:v>
                </c:pt>
                <c:pt idx="3690">
                  <c:v>3.2332763671875001E-2</c:v>
                </c:pt>
                <c:pt idx="3691">
                  <c:v>2.3800506591796878E-2</c:v>
                </c:pt>
                <c:pt idx="3692">
                  <c:v>1.8860778808593753E-2</c:v>
                </c:pt>
                <c:pt idx="3693">
                  <c:v>2.4998016357421875E-2</c:v>
                </c:pt>
                <c:pt idx="3694">
                  <c:v>2.0207977294921877E-2</c:v>
                </c:pt>
                <c:pt idx="3695">
                  <c:v>3.3230895996093752E-2</c:v>
                </c:pt>
                <c:pt idx="3696">
                  <c:v>2.6794281005859375E-2</c:v>
                </c:pt>
                <c:pt idx="3697">
                  <c:v>2.0058288574218749E-2</c:v>
                </c:pt>
                <c:pt idx="3698">
                  <c:v>2.6195526123046875E-2</c:v>
                </c:pt>
                <c:pt idx="3699">
                  <c:v>2.7243347167968751E-2</c:v>
                </c:pt>
                <c:pt idx="3700">
                  <c:v>3.0087432861328128E-2</c:v>
                </c:pt>
                <c:pt idx="3701">
                  <c:v>2.7243347167968751E-2</c:v>
                </c:pt>
                <c:pt idx="3702">
                  <c:v>2.7393035888671875E-2</c:v>
                </c:pt>
                <c:pt idx="3703">
                  <c:v>2.2153930664062502E-2</c:v>
                </c:pt>
                <c:pt idx="3704">
                  <c:v>3.9966888427734375E-2</c:v>
                </c:pt>
                <c:pt idx="3705">
                  <c:v>3.8919067382812499E-2</c:v>
                </c:pt>
                <c:pt idx="3706">
                  <c:v>3.1434631347656249E-2</c:v>
                </c:pt>
                <c:pt idx="3707">
                  <c:v>2.7542724609375003E-2</c:v>
                </c:pt>
                <c:pt idx="3708">
                  <c:v>2.8590545654296876E-2</c:v>
                </c:pt>
                <c:pt idx="3709">
                  <c:v>3.6074981689453126E-2</c:v>
                </c:pt>
                <c:pt idx="3710">
                  <c:v>3.2183074951171876E-2</c:v>
                </c:pt>
                <c:pt idx="3711">
                  <c:v>2.6045837402343751E-2</c:v>
                </c:pt>
                <c:pt idx="3712">
                  <c:v>3.3230895996093752E-2</c:v>
                </c:pt>
                <c:pt idx="3713">
                  <c:v>3.3679962158203125E-2</c:v>
                </c:pt>
                <c:pt idx="3714">
                  <c:v>2.5447082519531251E-2</c:v>
                </c:pt>
                <c:pt idx="3715">
                  <c:v>2.6195526123046875E-2</c:v>
                </c:pt>
                <c:pt idx="3716">
                  <c:v>3.4129028320312504E-2</c:v>
                </c:pt>
                <c:pt idx="3717">
                  <c:v>3.1883697509765628E-2</c:v>
                </c:pt>
                <c:pt idx="3718">
                  <c:v>3.2332763671875001E-2</c:v>
                </c:pt>
                <c:pt idx="3719">
                  <c:v>2.1405487060546877E-2</c:v>
                </c:pt>
                <c:pt idx="3720">
                  <c:v>2.6943969726562503E-2</c:v>
                </c:pt>
                <c:pt idx="3721">
                  <c:v>2.8440856933593751E-2</c:v>
                </c:pt>
                <c:pt idx="3722">
                  <c:v>2.8440856933593751E-2</c:v>
                </c:pt>
                <c:pt idx="3723">
                  <c:v>2.9788055419921876E-2</c:v>
                </c:pt>
                <c:pt idx="3724">
                  <c:v>2.7542724609375003E-2</c:v>
                </c:pt>
                <c:pt idx="3725">
                  <c:v>2.8740234375E-2</c:v>
                </c:pt>
                <c:pt idx="3726">
                  <c:v>2.7842102050781251E-2</c:v>
                </c:pt>
                <c:pt idx="3727">
                  <c:v>3.278182983398438E-2</c:v>
                </c:pt>
                <c:pt idx="3728">
                  <c:v>2.0207977294921877E-2</c:v>
                </c:pt>
                <c:pt idx="3729">
                  <c:v>2.3800506591796878E-2</c:v>
                </c:pt>
                <c:pt idx="3730">
                  <c:v>2.4548950195312502E-2</c:v>
                </c:pt>
                <c:pt idx="3731">
                  <c:v>2.065704345703125E-2</c:v>
                </c:pt>
                <c:pt idx="3732">
                  <c:v>3.0087432861328128E-2</c:v>
                </c:pt>
                <c:pt idx="3733">
                  <c:v>2.4848327636718751E-2</c:v>
                </c:pt>
                <c:pt idx="3734">
                  <c:v>2.6045837402343751E-2</c:v>
                </c:pt>
                <c:pt idx="3735">
                  <c:v>2.0207977294921877E-2</c:v>
                </c:pt>
                <c:pt idx="3736">
                  <c:v>2.4998016357421875E-2</c:v>
                </c:pt>
                <c:pt idx="3737">
                  <c:v>4.2960662841796879E-2</c:v>
                </c:pt>
                <c:pt idx="3738">
                  <c:v>3.9368133544921878E-2</c:v>
                </c:pt>
                <c:pt idx="3739">
                  <c:v>3.3530273437500001E-2</c:v>
                </c:pt>
                <c:pt idx="3740">
                  <c:v>2.5596771240234375E-2</c:v>
                </c:pt>
                <c:pt idx="3741">
                  <c:v>3.0386810302734376E-2</c:v>
                </c:pt>
                <c:pt idx="3742">
                  <c:v>2.365081787109375E-2</c:v>
                </c:pt>
                <c:pt idx="3743">
                  <c:v>2.5297393798828127E-2</c:v>
                </c:pt>
                <c:pt idx="3744">
                  <c:v>3.622467041015625E-2</c:v>
                </c:pt>
                <c:pt idx="3745">
                  <c:v>3.4578094482421877E-2</c:v>
                </c:pt>
                <c:pt idx="3746">
                  <c:v>2.7093658447265627E-2</c:v>
                </c:pt>
                <c:pt idx="3747">
                  <c:v>2.125579833984375E-2</c:v>
                </c:pt>
                <c:pt idx="3748">
                  <c:v>3.5775604248046877E-2</c:v>
                </c:pt>
                <c:pt idx="3749">
                  <c:v>3.7122802734375002E-2</c:v>
                </c:pt>
                <c:pt idx="3750">
                  <c:v>3.1883697509765628E-2</c:v>
                </c:pt>
                <c:pt idx="3751">
                  <c:v>3.6374359130859374E-2</c:v>
                </c:pt>
                <c:pt idx="3752">
                  <c:v>2.4548950195312502E-2</c:v>
                </c:pt>
                <c:pt idx="3753">
                  <c:v>2.6345214843750003E-2</c:v>
                </c:pt>
                <c:pt idx="3754">
                  <c:v>3.0835876464843752E-2</c:v>
                </c:pt>
                <c:pt idx="3755">
                  <c:v>3.0686187744140628E-2</c:v>
                </c:pt>
                <c:pt idx="3756">
                  <c:v>2.5596771240234375E-2</c:v>
                </c:pt>
                <c:pt idx="3757">
                  <c:v>2.7542724609375003E-2</c:v>
                </c:pt>
                <c:pt idx="3758">
                  <c:v>3.3380584716796877E-2</c:v>
                </c:pt>
                <c:pt idx="3759">
                  <c:v>3.8320312500000002E-2</c:v>
                </c:pt>
                <c:pt idx="3760">
                  <c:v>3.0686187744140628E-2</c:v>
                </c:pt>
                <c:pt idx="3761">
                  <c:v>2.93389892578125E-2</c:v>
                </c:pt>
                <c:pt idx="3762">
                  <c:v>3.2332763671875001E-2</c:v>
                </c:pt>
                <c:pt idx="3763">
                  <c:v>3.2482452392578125E-2</c:v>
                </c:pt>
                <c:pt idx="3764">
                  <c:v>3.4578094482421877E-2</c:v>
                </c:pt>
                <c:pt idx="3765">
                  <c:v>3.0985565185546876E-2</c:v>
                </c:pt>
                <c:pt idx="3766">
                  <c:v>2.0507354736328125E-2</c:v>
                </c:pt>
                <c:pt idx="3767">
                  <c:v>2.7243347167968751E-2</c:v>
                </c:pt>
                <c:pt idx="3768">
                  <c:v>3.113525390625E-2</c:v>
                </c:pt>
                <c:pt idx="3769">
                  <c:v>3.0835876464843752E-2</c:v>
                </c:pt>
                <c:pt idx="3770">
                  <c:v>3.5625915527343753E-2</c:v>
                </c:pt>
                <c:pt idx="3771">
                  <c:v>2.8740234375E-2</c:v>
                </c:pt>
              </c:numCache>
            </c:numRef>
          </c:yVal>
          <c:smooth val="0"/>
          <c:extLst>
            <c:ext xmlns:c16="http://schemas.microsoft.com/office/drawing/2014/chart" uri="{C3380CC4-5D6E-409C-BE32-E72D297353CC}">
              <c16:uniqueId val="{00000000-2F95-46A8-A5EA-9C9A2AB13AFA}"/>
            </c:ext>
          </c:extLst>
        </c:ser>
        <c:dLbls>
          <c:showLegendKey val="0"/>
          <c:showVal val="0"/>
          <c:showCatName val="0"/>
          <c:showSerName val="0"/>
          <c:showPercent val="0"/>
          <c:showBubbleSize val="0"/>
        </c:dLbls>
        <c:axId val="481898880"/>
        <c:axId val="481896584"/>
      </c:scatterChart>
      <c:valAx>
        <c:axId val="481898880"/>
        <c:scaling>
          <c:orientation val="minMax"/>
          <c:max val="37"/>
          <c:min val="5"/>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400" baseline="0"/>
                  <a:t>Time (s)</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0" sourceLinked="0"/>
        <c:majorTickMark val="none"/>
        <c:minorTickMark val="none"/>
        <c:tickLblPos val="low"/>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481896584"/>
        <c:crosses val="autoZero"/>
        <c:crossBetween val="midCat"/>
      </c:valAx>
      <c:valAx>
        <c:axId val="481896584"/>
        <c:scaling>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400"/>
                  <a:t>Acceleration (m/s</a:t>
                </a:r>
                <a:r>
                  <a:rPr lang="en-US" sz="2400" baseline="30000"/>
                  <a:t>2</a:t>
                </a:r>
                <a:r>
                  <a:rPr lang="en-US" sz="2400"/>
                  <a:t>)</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481898880"/>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scatterChart>
        <c:scatterStyle val="lineMarker"/>
        <c:varyColors val="0"/>
        <c:ser>
          <c:idx val="1"/>
          <c:order val="0"/>
          <c:tx>
            <c:strRef>
              <c:f>'Raw Data'!$C$1</c:f>
              <c:strCache>
                <c:ptCount val="1"/>
                <c:pt idx="0">
                  <c:v>Acceleration y (m/s^2)</c:v>
                </c:pt>
              </c:strCache>
            </c:strRef>
          </c:tx>
          <c:spPr>
            <a:ln w="19050" cap="rnd">
              <a:noFill/>
              <a:round/>
            </a:ln>
            <a:effectLst/>
          </c:spPr>
          <c:marker>
            <c:symbol val="circle"/>
            <c:size val="7"/>
            <c:spPr>
              <a:solidFill>
                <a:schemeClr val="accent1"/>
              </a:solidFill>
              <a:ln w="9525">
                <a:solidFill>
                  <a:schemeClr val="accent1"/>
                </a:solidFill>
              </a:ln>
              <a:effectLst/>
            </c:spPr>
          </c:marker>
          <c:dPt>
            <c:idx val="672"/>
            <c:marker>
              <c:symbol val="circle"/>
              <c:size val="7"/>
              <c:spPr>
                <a:solidFill>
                  <a:srgbClr val="4472C4"/>
                </a:solidFill>
                <a:ln w="9525">
                  <a:solidFill>
                    <a:srgbClr val="4472C4"/>
                  </a:solidFill>
                </a:ln>
                <a:effectLst/>
              </c:spPr>
            </c:marker>
            <c:bubble3D val="0"/>
            <c:extLst>
              <c:ext xmlns:c16="http://schemas.microsoft.com/office/drawing/2014/chart" uri="{C3380CC4-5D6E-409C-BE32-E72D297353CC}">
                <c16:uniqueId val="{00000000-BC64-4C2C-8929-28C6BCF03BA5}"/>
              </c:ext>
            </c:extLst>
          </c:dPt>
          <c:xVal>
            <c:numRef>
              <c:f>'Raw Data'!$A$2:$A$1047</c:f>
              <c:numCache>
                <c:formatCode>General</c:formatCode>
                <c:ptCount val="1046"/>
                <c:pt idx="0">
                  <c:v>0</c:v>
                </c:pt>
                <c:pt idx="1">
                  <c:v>9.9319999862927943E-3</c:v>
                </c:pt>
                <c:pt idx="2">
                  <c:v>1.9864000001689419E-2</c:v>
                </c:pt>
                <c:pt idx="3">
                  <c:v>2.9795999987982213E-2</c:v>
                </c:pt>
                <c:pt idx="4">
                  <c:v>3.9728000003378838E-2</c:v>
                </c:pt>
                <c:pt idx="5">
                  <c:v>4.9658999982057139E-2</c:v>
                </c:pt>
                <c:pt idx="6">
                  <c:v>5.9590999997453764E-2</c:v>
                </c:pt>
                <c:pt idx="7">
                  <c:v>6.9522999983746558E-2</c:v>
                </c:pt>
                <c:pt idx="8">
                  <c:v>7.9454999999143183E-2</c:v>
                </c:pt>
                <c:pt idx="9">
                  <c:v>8.9386999985435978E-2</c:v>
                </c:pt>
                <c:pt idx="10">
                  <c:v>9.9319000000832602E-2</c:v>
                </c:pt>
                <c:pt idx="11">
                  <c:v>0.1092499999795109</c:v>
                </c:pt>
                <c:pt idx="12">
                  <c:v>0.11918199999490753</c:v>
                </c:pt>
                <c:pt idx="13">
                  <c:v>0.12911399998120032</c:v>
                </c:pt>
                <c:pt idx="14">
                  <c:v>0.13904599999659695</c:v>
                </c:pt>
                <c:pt idx="15">
                  <c:v>0.14897799998288974</c:v>
                </c:pt>
                <c:pt idx="16">
                  <c:v>0.15890999999828637</c:v>
                </c:pt>
                <c:pt idx="17">
                  <c:v>0.1688410000060685</c:v>
                </c:pt>
                <c:pt idx="18">
                  <c:v>0.17877299999236129</c:v>
                </c:pt>
                <c:pt idx="19">
                  <c:v>0.18870500000775792</c:v>
                </c:pt>
                <c:pt idx="20">
                  <c:v>0.19863699999405071</c:v>
                </c:pt>
                <c:pt idx="21">
                  <c:v>0.20856899998034351</c:v>
                </c:pt>
                <c:pt idx="22">
                  <c:v>0.21850099999574013</c:v>
                </c:pt>
                <c:pt idx="23">
                  <c:v>0.22843200000352226</c:v>
                </c:pt>
                <c:pt idx="24">
                  <c:v>0.23836399998981506</c:v>
                </c:pt>
                <c:pt idx="25">
                  <c:v>0.24829600000521168</c:v>
                </c:pt>
                <c:pt idx="26">
                  <c:v>0.25822799999150448</c:v>
                </c:pt>
                <c:pt idx="27">
                  <c:v>0.2681600000069011</c:v>
                </c:pt>
                <c:pt idx="28">
                  <c:v>0.27809199999319389</c:v>
                </c:pt>
                <c:pt idx="29">
                  <c:v>0.28802300000097603</c:v>
                </c:pt>
                <c:pt idx="30">
                  <c:v>0.29795499998726882</c:v>
                </c:pt>
                <c:pt idx="31">
                  <c:v>0.30788700000266545</c:v>
                </c:pt>
                <c:pt idx="32">
                  <c:v>0.31781899998895824</c:v>
                </c:pt>
                <c:pt idx="33">
                  <c:v>0.32775100000435486</c:v>
                </c:pt>
                <c:pt idx="34">
                  <c:v>0.33768299999064766</c:v>
                </c:pt>
                <c:pt idx="35">
                  <c:v>0.34761399999842979</c:v>
                </c:pt>
                <c:pt idx="36">
                  <c:v>0.35754599998472258</c:v>
                </c:pt>
                <c:pt idx="37">
                  <c:v>0.36747800000011921</c:v>
                </c:pt>
                <c:pt idx="38">
                  <c:v>0.377409999986412</c:v>
                </c:pt>
                <c:pt idx="39">
                  <c:v>0.38734200000180863</c:v>
                </c:pt>
                <c:pt idx="40">
                  <c:v>0.39727399998810142</c:v>
                </c:pt>
                <c:pt idx="41">
                  <c:v>0.40720499999588355</c:v>
                </c:pt>
                <c:pt idx="42">
                  <c:v>0.41713699998217635</c:v>
                </c:pt>
                <c:pt idx="43">
                  <c:v>0.42706899999757297</c:v>
                </c:pt>
                <c:pt idx="44">
                  <c:v>0.43700099998386577</c:v>
                </c:pt>
                <c:pt idx="45">
                  <c:v>0.44693299999926239</c:v>
                </c:pt>
                <c:pt idx="46">
                  <c:v>0.45686499998555519</c:v>
                </c:pt>
                <c:pt idx="47">
                  <c:v>0.46679599999333732</c:v>
                </c:pt>
                <c:pt idx="48">
                  <c:v>0.47672799997963011</c:v>
                </c:pt>
                <c:pt idx="49">
                  <c:v>0.48665999999502674</c:v>
                </c:pt>
                <c:pt idx="50">
                  <c:v>0.49659199998131953</c:v>
                </c:pt>
                <c:pt idx="51">
                  <c:v>0.50652399999671616</c:v>
                </c:pt>
                <c:pt idx="52">
                  <c:v>0.51645599998300895</c:v>
                </c:pt>
                <c:pt idx="53">
                  <c:v>0.52638699999079108</c:v>
                </c:pt>
                <c:pt idx="54">
                  <c:v>0.53631900000618771</c:v>
                </c:pt>
                <c:pt idx="55">
                  <c:v>0.5462509999924805</c:v>
                </c:pt>
                <c:pt idx="56">
                  <c:v>0.55618300000787713</c:v>
                </c:pt>
                <c:pt idx="57">
                  <c:v>0.56611499999416992</c:v>
                </c:pt>
                <c:pt idx="58">
                  <c:v>0.57604699998046272</c:v>
                </c:pt>
                <c:pt idx="59">
                  <c:v>0.58597799998824485</c:v>
                </c:pt>
                <c:pt idx="60">
                  <c:v>0.59591000000364147</c:v>
                </c:pt>
                <c:pt idx="61">
                  <c:v>0.60584199998993427</c:v>
                </c:pt>
                <c:pt idx="62">
                  <c:v>0.61577400000533089</c:v>
                </c:pt>
                <c:pt idx="63">
                  <c:v>0.62570599999162368</c:v>
                </c:pt>
                <c:pt idx="64">
                  <c:v>0.63563800000702031</c:v>
                </c:pt>
                <c:pt idx="65">
                  <c:v>0.64556899998569861</c:v>
                </c:pt>
                <c:pt idx="66">
                  <c:v>0.65550100000109524</c:v>
                </c:pt>
                <c:pt idx="67">
                  <c:v>0.66543299998738803</c:v>
                </c:pt>
                <c:pt idx="68">
                  <c:v>0.67536500000278465</c:v>
                </c:pt>
                <c:pt idx="69">
                  <c:v>0.68529699998907745</c:v>
                </c:pt>
                <c:pt idx="70">
                  <c:v>0.69522799999685958</c:v>
                </c:pt>
                <c:pt idx="71">
                  <c:v>0.70515999998315237</c:v>
                </c:pt>
                <c:pt idx="72">
                  <c:v>0.71509149999474175</c:v>
                </c:pt>
                <c:pt idx="73">
                  <c:v>0.72502349998103455</c:v>
                </c:pt>
                <c:pt idx="74">
                  <c:v>0.73495549999643117</c:v>
                </c:pt>
                <c:pt idx="75">
                  <c:v>0.74488749998272397</c:v>
                </c:pt>
                <c:pt idx="76">
                  <c:v>0.7548184999905061</c:v>
                </c:pt>
                <c:pt idx="77">
                  <c:v>0.76475050000590272</c:v>
                </c:pt>
                <c:pt idx="78">
                  <c:v>0.77468249999219552</c:v>
                </c:pt>
                <c:pt idx="79">
                  <c:v>0.78461450000759214</c:v>
                </c:pt>
                <c:pt idx="80">
                  <c:v>0.79454649999388494</c:v>
                </c:pt>
                <c:pt idx="81">
                  <c:v>0.80447849998017773</c:v>
                </c:pt>
                <c:pt idx="82">
                  <c:v>0.81440949998795986</c:v>
                </c:pt>
                <c:pt idx="83">
                  <c:v>0.82434150000335649</c:v>
                </c:pt>
                <c:pt idx="84">
                  <c:v>0.83427349998964928</c:v>
                </c:pt>
                <c:pt idx="85">
                  <c:v>0.84420550000504591</c:v>
                </c:pt>
                <c:pt idx="86">
                  <c:v>0.8541374999913387</c:v>
                </c:pt>
                <c:pt idx="87">
                  <c:v>0.86406950000673532</c:v>
                </c:pt>
                <c:pt idx="88">
                  <c:v>0.87400049998541363</c:v>
                </c:pt>
                <c:pt idx="89">
                  <c:v>0.88393250000081025</c:v>
                </c:pt>
                <c:pt idx="90">
                  <c:v>0.89386449998710304</c:v>
                </c:pt>
                <c:pt idx="91">
                  <c:v>0.90379650000249967</c:v>
                </c:pt>
                <c:pt idx="92">
                  <c:v>0.91372849998879246</c:v>
                </c:pt>
                <c:pt idx="93">
                  <c:v>0.92366050000418909</c:v>
                </c:pt>
                <c:pt idx="94">
                  <c:v>0.93359149998286739</c:v>
                </c:pt>
                <c:pt idx="95">
                  <c:v>0.94352349999826401</c:v>
                </c:pt>
                <c:pt idx="96">
                  <c:v>0.95345549998455681</c:v>
                </c:pt>
                <c:pt idx="97">
                  <c:v>0.96338749999995343</c:v>
                </c:pt>
                <c:pt idx="98">
                  <c:v>0.97331949998624623</c:v>
                </c:pt>
                <c:pt idx="99">
                  <c:v>0.98325150000164285</c:v>
                </c:pt>
                <c:pt idx="100">
                  <c:v>0.99318249998032115</c:v>
                </c:pt>
                <c:pt idx="101">
                  <c:v>1.0031144999957178</c:v>
                </c:pt>
                <c:pt idx="102">
                  <c:v>1.0130464999820106</c:v>
                </c:pt>
                <c:pt idx="103">
                  <c:v>1.0229784999974072</c:v>
                </c:pt>
                <c:pt idx="104">
                  <c:v>1.0329104999837</c:v>
                </c:pt>
                <c:pt idx="105">
                  <c:v>1.0428424999990966</c:v>
                </c:pt>
                <c:pt idx="106">
                  <c:v>1.0527735000068787</c:v>
                </c:pt>
                <c:pt idx="107">
                  <c:v>1.0627054999931715</c:v>
                </c:pt>
                <c:pt idx="108">
                  <c:v>1.0726375000085682</c:v>
                </c:pt>
                <c:pt idx="109">
                  <c:v>1.082569499994861</c:v>
                </c:pt>
                <c:pt idx="110">
                  <c:v>1.0925014999811538</c:v>
                </c:pt>
                <c:pt idx="111">
                  <c:v>1.1024334999965504</c:v>
                </c:pt>
                <c:pt idx="112">
                  <c:v>1.1123645000043325</c:v>
                </c:pt>
                <c:pt idx="113">
                  <c:v>1.1222964999906253</c:v>
                </c:pt>
                <c:pt idx="114">
                  <c:v>1.1322285000060219</c:v>
                </c:pt>
                <c:pt idx="115">
                  <c:v>1.1421604999923147</c:v>
                </c:pt>
                <c:pt idx="116">
                  <c:v>1.1520925000077114</c:v>
                </c:pt>
                <c:pt idx="117">
                  <c:v>1.1620234999863897</c:v>
                </c:pt>
                <c:pt idx="118">
                  <c:v>1.1719555000017863</c:v>
                </c:pt>
                <c:pt idx="119">
                  <c:v>1.1818874999880791</c:v>
                </c:pt>
                <c:pt idx="120">
                  <c:v>1.1918195000034757</c:v>
                </c:pt>
                <c:pt idx="121">
                  <c:v>1.2017514999897685</c:v>
                </c:pt>
                <c:pt idx="122">
                  <c:v>1.2116835000051651</c:v>
                </c:pt>
                <c:pt idx="123">
                  <c:v>1.2216144999838434</c:v>
                </c:pt>
                <c:pt idx="124">
                  <c:v>1.23154649999924</c:v>
                </c:pt>
                <c:pt idx="125">
                  <c:v>1.2414784999855328</c:v>
                </c:pt>
                <c:pt idx="126">
                  <c:v>1.2514105000009295</c:v>
                </c:pt>
                <c:pt idx="127">
                  <c:v>1.2613424999872223</c:v>
                </c:pt>
                <c:pt idx="128">
                  <c:v>1.2712745000026189</c:v>
                </c:pt>
                <c:pt idx="129">
                  <c:v>1.2812054999812972</c:v>
                </c:pt>
                <c:pt idx="130">
                  <c:v>1.2911374999966938</c:v>
                </c:pt>
                <c:pt idx="131">
                  <c:v>1.3010694999829866</c:v>
                </c:pt>
                <c:pt idx="132">
                  <c:v>1.3110014999983832</c:v>
                </c:pt>
                <c:pt idx="133">
                  <c:v>1.320933499984676</c:v>
                </c:pt>
                <c:pt idx="134">
                  <c:v>1.3308655000000726</c:v>
                </c:pt>
                <c:pt idx="135">
                  <c:v>1.3407965000078548</c:v>
                </c:pt>
                <c:pt idx="136">
                  <c:v>1.3507284999941476</c:v>
                </c:pt>
                <c:pt idx="137">
                  <c:v>1.3606604999804404</c:v>
                </c:pt>
                <c:pt idx="138">
                  <c:v>1.370592499995837</c:v>
                </c:pt>
                <c:pt idx="139">
                  <c:v>1.3805244999821298</c:v>
                </c:pt>
                <c:pt idx="140">
                  <c:v>1.3904564999975264</c:v>
                </c:pt>
                <c:pt idx="141">
                  <c:v>1.4003875000053085</c:v>
                </c:pt>
                <c:pt idx="142">
                  <c:v>1.4103194999916013</c:v>
                </c:pt>
                <c:pt idx="143">
                  <c:v>1.420251500006998</c:v>
                </c:pt>
                <c:pt idx="144">
                  <c:v>1.4301834999932908</c:v>
                </c:pt>
                <c:pt idx="145">
                  <c:v>1.4401154999795835</c:v>
                </c:pt>
                <c:pt idx="146">
                  <c:v>1.4500474999949802</c:v>
                </c:pt>
                <c:pt idx="147">
                  <c:v>1.4599785000027623</c:v>
                </c:pt>
                <c:pt idx="148">
                  <c:v>1.4699104999890551</c:v>
                </c:pt>
                <c:pt idx="149">
                  <c:v>1.4798425000044517</c:v>
                </c:pt>
                <c:pt idx="150">
                  <c:v>1.4897744999907445</c:v>
                </c:pt>
                <c:pt idx="151">
                  <c:v>1.4997065000061411</c:v>
                </c:pt>
                <c:pt idx="152">
                  <c:v>1.5096384999924339</c:v>
                </c:pt>
                <c:pt idx="153">
                  <c:v>1.5195695000002161</c:v>
                </c:pt>
                <c:pt idx="154">
                  <c:v>1.5295014999865089</c:v>
                </c:pt>
                <c:pt idx="155">
                  <c:v>1.5394335000019055</c:v>
                </c:pt>
                <c:pt idx="156">
                  <c:v>1.5493654999881983</c:v>
                </c:pt>
                <c:pt idx="157">
                  <c:v>1.5592975000035949</c:v>
                </c:pt>
                <c:pt idx="158">
                  <c:v>1.5692294999898877</c:v>
                </c:pt>
                <c:pt idx="159">
                  <c:v>1.5791604999976698</c:v>
                </c:pt>
                <c:pt idx="160">
                  <c:v>1.5890924999839626</c:v>
                </c:pt>
                <c:pt idx="161">
                  <c:v>1.5990244999993593</c:v>
                </c:pt>
                <c:pt idx="162">
                  <c:v>1.608956499985652</c:v>
                </c:pt>
                <c:pt idx="163">
                  <c:v>1.6188885000010487</c:v>
                </c:pt>
                <c:pt idx="164">
                  <c:v>1.6288204999873415</c:v>
                </c:pt>
                <c:pt idx="165">
                  <c:v>1.6387514999951236</c:v>
                </c:pt>
                <c:pt idx="166">
                  <c:v>1.6486834999814164</c:v>
                </c:pt>
                <c:pt idx="167">
                  <c:v>1.658615499996813</c:v>
                </c:pt>
                <c:pt idx="168">
                  <c:v>1.6685474999831058</c:v>
                </c:pt>
                <c:pt idx="169">
                  <c:v>1.6784794999985024</c:v>
                </c:pt>
                <c:pt idx="170">
                  <c:v>1.6884114999847952</c:v>
                </c:pt>
                <c:pt idx="171">
                  <c:v>1.6983424999925774</c:v>
                </c:pt>
                <c:pt idx="172">
                  <c:v>1.708274500007974</c:v>
                </c:pt>
                <c:pt idx="173">
                  <c:v>1.718206541670952</c:v>
                </c:pt>
                <c:pt idx="174">
                  <c:v>1.7281385416572448</c:v>
                </c:pt>
                <c:pt idx="175">
                  <c:v>1.7380705416726414</c:v>
                </c:pt>
                <c:pt idx="176">
                  <c:v>1.7480015416513197</c:v>
                </c:pt>
                <c:pt idx="177">
                  <c:v>1.7579335416667163</c:v>
                </c:pt>
                <c:pt idx="178">
                  <c:v>1.7678655416530091</c:v>
                </c:pt>
                <c:pt idx="179">
                  <c:v>1.7777975416684058</c:v>
                </c:pt>
                <c:pt idx="180">
                  <c:v>1.7877295416546986</c:v>
                </c:pt>
                <c:pt idx="181">
                  <c:v>1.7976615416700952</c:v>
                </c:pt>
                <c:pt idx="182">
                  <c:v>1.8075925416487735</c:v>
                </c:pt>
                <c:pt idx="183">
                  <c:v>1.8175245416641701</c:v>
                </c:pt>
                <c:pt idx="184">
                  <c:v>1.8274565416504629</c:v>
                </c:pt>
                <c:pt idx="185">
                  <c:v>1.8373885416658595</c:v>
                </c:pt>
                <c:pt idx="186">
                  <c:v>1.8473205416521523</c:v>
                </c:pt>
                <c:pt idx="187">
                  <c:v>1.8572525416675489</c:v>
                </c:pt>
                <c:pt idx="188">
                  <c:v>1.8671845416538417</c:v>
                </c:pt>
                <c:pt idx="189">
                  <c:v>1.8771155416616239</c:v>
                </c:pt>
                <c:pt idx="190">
                  <c:v>1.8870475416479167</c:v>
                </c:pt>
                <c:pt idx="191">
                  <c:v>1.8969795416633133</c:v>
                </c:pt>
                <c:pt idx="192">
                  <c:v>1.9069115416496061</c:v>
                </c:pt>
                <c:pt idx="193">
                  <c:v>1.9168435416650027</c:v>
                </c:pt>
                <c:pt idx="194">
                  <c:v>1.9267745416727848</c:v>
                </c:pt>
                <c:pt idx="195">
                  <c:v>1.9367065416590776</c:v>
                </c:pt>
                <c:pt idx="196">
                  <c:v>1.9466385416744743</c:v>
                </c:pt>
                <c:pt idx="197">
                  <c:v>1.956570541660767</c:v>
                </c:pt>
                <c:pt idx="198">
                  <c:v>1.9665025416470598</c:v>
                </c:pt>
                <c:pt idx="199">
                  <c:v>1.9764345416624565</c:v>
                </c:pt>
                <c:pt idx="200">
                  <c:v>1.9863655416702386</c:v>
                </c:pt>
                <c:pt idx="201">
                  <c:v>1.9962975416565314</c:v>
                </c:pt>
                <c:pt idx="202">
                  <c:v>2.006229541671928</c:v>
                </c:pt>
                <c:pt idx="203">
                  <c:v>2.0161615416582208</c:v>
                </c:pt>
                <c:pt idx="204">
                  <c:v>2.0260935416736174</c:v>
                </c:pt>
                <c:pt idx="205">
                  <c:v>2.0360255416599102</c:v>
                </c:pt>
                <c:pt idx="206">
                  <c:v>2.0459565416676924</c:v>
                </c:pt>
                <c:pt idx="207">
                  <c:v>2.0558885416539852</c:v>
                </c:pt>
                <c:pt idx="208">
                  <c:v>2.0658205416693818</c:v>
                </c:pt>
                <c:pt idx="209">
                  <c:v>2.0757525416556746</c:v>
                </c:pt>
                <c:pt idx="210">
                  <c:v>2.0856845416710712</c:v>
                </c:pt>
                <c:pt idx="211">
                  <c:v>2.095616541657364</c:v>
                </c:pt>
                <c:pt idx="212">
                  <c:v>2.1055485416727606</c:v>
                </c:pt>
                <c:pt idx="213">
                  <c:v>2.1154795416514389</c:v>
                </c:pt>
                <c:pt idx="214">
                  <c:v>2.1254115416668355</c:v>
                </c:pt>
                <c:pt idx="215">
                  <c:v>2.1353435416531283</c:v>
                </c:pt>
                <c:pt idx="216">
                  <c:v>2.145275541668525</c:v>
                </c:pt>
                <c:pt idx="217">
                  <c:v>2.1552075416548178</c:v>
                </c:pt>
                <c:pt idx="218">
                  <c:v>2.1651385416625999</c:v>
                </c:pt>
                <c:pt idx="219">
                  <c:v>2.1750705416488927</c:v>
                </c:pt>
                <c:pt idx="220">
                  <c:v>2.1850025416642893</c:v>
                </c:pt>
                <c:pt idx="221">
                  <c:v>2.1949345416505821</c:v>
                </c:pt>
                <c:pt idx="222">
                  <c:v>2.2048665416659787</c:v>
                </c:pt>
                <c:pt idx="223">
                  <c:v>2.2147985416522715</c:v>
                </c:pt>
                <c:pt idx="224">
                  <c:v>2.2247305416676681</c:v>
                </c:pt>
                <c:pt idx="225">
                  <c:v>2.2346615416463464</c:v>
                </c:pt>
                <c:pt idx="226">
                  <c:v>2.2445935416617431</c:v>
                </c:pt>
                <c:pt idx="227">
                  <c:v>2.2545255416480359</c:v>
                </c:pt>
                <c:pt idx="228">
                  <c:v>2.2644575416634325</c:v>
                </c:pt>
                <c:pt idx="229">
                  <c:v>2.2743895416497253</c:v>
                </c:pt>
                <c:pt idx="230">
                  <c:v>2.2843215416651219</c:v>
                </c:pt>
                <c:pt idx="231">
                  <c:v>2.294252541672904</c:v>
                </c:pt>
                <c:pt idx="232">
                  <c:v>2.3041845416591968</c:v>
                </c:pt>
                <c:pt idx="233">
                  <c:v>2.3141165416745935</c:v>
                </c:pt>
                <c:pt idx="234">
                  <c:v>2.3240485416608863</c:v>
                </c:pt>
                <c:pt idx="235">
                  <c:v>2.3339805416471791</c:v>
                </c:pt>
                <c:pt idx="236">
                  <c:v>2.3439125416625757</c:v>
                </c:pt>
                <c:pt idx="237">
                  <c:v>2.3538435416703578</c:v>
                </c:pt>
                <c:pt idx="238">
                  <c:v>2.3637755416566506</c:v>
                </c:pt>
                <c:pt idx="239">
                  <c:v>2.3737075416720472</c:v>
                </c:pt>
                <c:pt idx="240">
                  <c:v>2.38363954165834</c:v>
                </c:pt>
                <c:pt idx="241">
                  <c:v>2.3935715416737366</c:v>
                </c:pt>
                <c:pt idx="242">
                  <c:v>2.4035035416600294</c:v>
                </c:pt>
                <c:pt idx="243">
                  <c:v>2.4134345416678116</c:v>
                </c:pt>
                <c:pt idx="244">
                  <c:v>2.4233665416541044</c:v>
                </c:pt>
                <c:pt idx="245">
                  <c:v>2.433298541669501</c:v>
                </c:pt>
                <c:pt idx="246">
                  <c:v>2.4432305416557938</c:v>
                </c:pt>
                <c:pt idx="247">
                  <c:v>2.4531625416711904</c:v>
                </c:pt>
                <c:pt idx="248">
                  <c:v>2.4630945416574832</c:v>
                </c:pt>
                <c:pt idx="249">
                  <c:v>2.4730255416652653</c:v>
                </c:pt>
                <c:pt idx="250">
                  <c:v>2.4829575416515581</c:v>
                </c:pt>
                <c:pt idx="251">
                  <c:v>2.4928895416669548</c:v>
                </c:pt>
                <c:pt idx="252">
                  <c:v>2.5028215416532476</c:v>
                </c:pt>
                <c:pt idx="253">
                  <c:v>2.5127535416686442</c:v>
                </c:pt>
                <c:pt idx="254">
                  <c:v>2.522685541654937</c:v>
                </c:pt>
                <c:pt idx="255">
                  <c:v>2.5326165416627191</c:v>
                </c:pt>
                <c:pt idx="256">
                  <c:v>2.5425485416490119</c:v>
                </c:pt>
                <c:pt idx="257">
                  <c:v>2.5524805416644085</c:v>
                </c:pt>
                <c:pt idx="258">
                  <c:v>2.5624125416507013</c:v>
                </c:pt>
                <c:pt idx="259">
                  <c:v>2.5723445416660979</c:v>
                </c:pt>
                <c:pt idx="260">
                  <c:v>2.5822765416523907</c:v>
                </c:pt>
                <c:pt idx="261">
                  <c:v>2.5922075416601729</c:v>
                </c:pt>
                <c:pt idx="262">
                  <c:v>2.6021395416464657</c:v>
                </c:pt>
                <c:pt idx="263">
                  <c:v>2.6120715416618623</c:v>
                </c:pt>
                <c:pt idx="264">
                  <c:v>2.6220035416481551</c:v>
                </c:pt>
                <c:pt idx="265">
                  <c:v>2.6319355416635517</c:v>
                </c:pt>
                <c:pt idx="266">
                  <c:v>2.6418675416498445</c:v>
                </c:pt>
                <c:pt idx="267">
                  <c:v>2.6517985416576266</c:v>
                </c:pt>
                <c:pt idx="268">
                  <c:v>2.6617305416730233</c:v>
                </c:pt>
                <c:pt idx="269">
                  <c:v>2.671662541659316</c:v>
                </c:pt>
                <c:pt idx="270">
                  <c:v>2.6815945416747127</c:v>
                </c:pt>
                <c:pt idx="271">
                  <c:v>2.6915265416610055</c:v>
                </c:pt>
                <c:pt idx="272">
                  <c:v>2.7014585416472983</c:v>
                </c:pt>
                <c:pt idx="273">
                  <c:v>2.711389500007499</c:v>
                </c:pt>
                <c:pt idx="274">
                  <c:v>2.7213214999937918</c:v>
                </c:pt>
                <c:pt idx="275">
                  <c:v>2.7312534999800846</c:v>
                </c:pt>
                <c:pt idx="276">
                  <c:v>2.7411854999954812</c:v>
                </c:pt>
                <c:pt idx="277">
                  <c:v>2.751117499981774</c:v>
                </c:pt>
                <c:pt idx="278">
                  <c:v>2.7610494999971706</c:v>
                </c:pt>
                <c:pt idx="279">
                  <c:v>2.7709814999834634</c:v>
                </c:pt>
                <c:pt idx="280">
                  <c:v>2.7809124999912456</c:v>
                </c:pt>
                <c:pt idx="281">
                  <c:v>2.7908445000066422</c:v>
                </c:pt>
                <c:pt idx="282">
                  <c:v>2.800776499992935</c:v>
                </c:pt>
                <c:pt idx="283">
                  <c:v>2.8107085000083316</c:v>
                </c:pt>
                <c:pt idx="284">
                  <c:v>2.8206404999946244</c:v>
                </c:pt>
                <c:pt idx="285">
                  <c:v>2.8305724999809172</c:v>
                </c:pt>
                <c:pt idx="286">
                  <c:v>2.8405034999886993</c:v>
                </c:pt>
                <c:pt idx="287">
                  <c:v>2.850435500004096</c:v>
                </c:pt>
                <c:pt idx="288">
                  <c:v>2.8603674999903888</c:v>
                </c:pt>
                <c:pt idx="289">
                  <c:v>2.8702995000057854</c:v>
                </c:pt>
                <c:pt idx="290">
                  <c:v>2.8802314999920782</c:v>
                </c:pt>
                <c:pt idx="291">
                  <c:v>2.8901635000074748</c:v>
                </c:pt>
                <c:pt idx="292">
                  <c:v>2.9000944999861531</c:v>
                </c:pt>
                <c:pt idx="293">
                  <c:v>2.9100265000015497</c:v>
                </c:pt>
                <c:pt idx="294">
                  <c:v>2.9199584999878425</c:v>
                </c:pt>
                <c:pt idx="295">
                  <c:v>2.9298905000032391</c:v>
                </c:pt>
                <c:pt idx="296">
                  <c:v>2.9398224999895319</c:v>
                </c:pt>
                <c:pt idx="297">
                  <c:v>2.9497545000049286</c:v>
                </c:pt>
                <c:pt idx="298">
                  <c:v>2.9596854999836069</c:v>
                </c:pt>
                <c:pt idx="299">
                  <c:v>2.9696174999990035</c:v>
                </c:pt>
                <c:pt idx="300">
                  <c:v>2.9795494999852963</c:v>
                </c:pt>
                <c:pt idx="301">
                  <c:v>2.9894815000006929</c:v>
                </c:pt>
                <c:pt idx="302">
                  <c:v>2.9994134999869857</c:v>
                </c:pt>
                <c:pt idx="303">
                  <c:v>3.0093455000023823</c:v>
                </c:pt>
                <c:pt idx="304">
                  <c:v>3.0192774999886751</c:v>
                </c:pt>
                <c:pt idx="305">
                  <c:v>3.0292084999964572</c:v>
                </c:pt>
                <c:pt idx="306">
                  <c:v>3.03914049998275</c:v>
                </c:pt>
                <c:pt idx="307">
                  <c:v>3.0490724999981467</c:v>
                </c:pt>
                <c:pt idx="308">
                  <c:v>3.0590044999844395</c:v>
                </c:pt>
                <c:pt idx="309">
                  <c:v>3.0689364999998361</c:v>
                </c:pt>
                <c:pt idx="310">
                  <c:v>3.0788684999861289</c:v>
                </c:pt>
                <c:pt idx="311">
                  <c:v>3.088799499993911</c:v>
                </c:pt>
                <c:pt idx="312">
                  <c:v>3.0987314999802038</c:v>
                </c:pt>
                <c:pt idx="313">
                  <c:v>3.1086634999956004</c:v>
                </c:pt>
                <c:pt idx="314">
                  <c:v>3.1185954999818932</c:v>
                </c:pt>
                <c:pt idx="315">
                  <c:v>3.1285274999972899</c:v>
                </c:pt>
                <c:pt idx="316">
                  <c:v>3.1384594999835826</c:v>
                </c:pt>
                <c:pt idx="317">
                  <c:v>3.1483914999989793</c:v>
                </c:pt>
                <c:pt idx="318">
                  <c:v>3.1583225000067614</c:v>
                </c:pt>
                <c:pt idx="319">
                  <c:v>3.1682544999930542</c:v>
                </c:pt>
                <c:pt idx="320">
                  <c:v>3.1781865000084508</c:v>
                </c:pt>
                <c:pt idx="321">
                  <c:v>3.1881184999947436</c:v>
                </c:pt>
                <c:pt idx="322">
                  <c:v>3.1980504999810364</c:v>
                </c:pt>
                <c:pt idx="323">
                  <c:v>3.207982499996433</c:v>
                </c:pt>
                <c:pt idx="324">
                  <c:v>3.2179135000042152</c:v>
                </c:pt>
                <c:pt idx="325">
                  <c:v>3.227845499990508</c:v>
                </c:pt>
                <c:pt idx="326">
                  <c:v>3.2377775000059046</c:v>
                </c:pt>
                <c:pt idx="327">
                  <c:v>3.2477094999921974</c:v>
                </c:pt>
                <c:pt idx="328">
                  <c:v>3.257641500007594</c:v>
                </c:pt>
                <c:pt idx="329">
                  <c:v>3.2675734999938868</c:v>
                </c:pt>
                <c:pt idx="330">
                  <c:v>3.2775045000016689</c:v>
                </c:pt>
                <c:pt idx="331">
                  <c:v>3.2874364999879617</c:v>
                </c:pt>
                <c:pt idx="332">
                  <c:v>3.2973685000033583</c:v>
                </c:pt>
                <c:pt idx="333">
                  <c:v>3.3073004999896511</c:v>
                </c:pt>
                <c:pt idx="334">
                  <c:v>3.3172325000050478</c:v>
                </c:pt>
                <c:pt idx="335">
                  <c:v>3.3271644999913406</c:v>
                </c:pt>
                <c:pt idx="336">
                  <c:v>3.3370965000067372</c:v>
                </c:pt>
                <c:pt idx="337">
                  <c:v>3.3470274999854155</c:v>
                </c:pt>
                <c:pt idx="338">
                  <c:v>3.3569595000008121</c:v>
                </c:pt>
                <c:pt idx="339">
                  <c:v>3.3668914999871049</c:v>
                </c:pt>
                <c:pt idx="340">
                  <c:v>3.3768235000025015</c:v>
                </c:pt>
                <c:pt idx="341">
                  <c:v>3.3867554999887943</c:v>
                </c:pt>
                <c:pt idx="342">
                  <c:v>3.396687500004191</c:v>
                </c:pt>
                <c:pt idx="343">
                  <c:v>3.4066184999828693</c:v>
                </c:pt>
                <c:pt idx="344">
                  <c:v>3.4165504999982659</c:v>
                </c:pt>
                <c:pt idx="345">
                  <c:v>3.4264824999845587</c:v>
                </c:pt>
                <c:pt idx="346">
                  <c:v>3.4364144999999553</c:v>
                </c:pt>
                <c:pt idx="347">
                  <c:v>3.4463464999862481</c:v>
                </c:pt>
                <c:pt idx="348">
                  <c:v>3.4562785000016447</c:v>
                </c:pt>
                <c:pt idx="349">
                  <c:v>3.4662104999879375</c:v>
                </c:pt>
                <c:pt idx="350">
                  <c:v>3.4761414999957196</c:v>
                </c:pt>
                <c:pt idx="351">
                  <c:v>3.4860734999820124</c:v>
                </c:pt>
                <c:pt idx="352">
                  <c:v>3.4960054999974091</c:v>
                </c:pt>
                <c:pt idx="353">
                  <c:v>3.5059374999837019</c:v>
                </c:pt>
                <c:pt idx="354">
                  <c:v>3.5158694999990985</c:v>
                </c:pt>
                <c:pt idx="355">
                  <c:v>3.5258014999853913</c:v>
                </c:pt>
                <c:pt idx="356">
                  <c:v>3.5357324999931734</c:v>
                </c:pt>
                <c:pt idx="357">
                  <c:v>3.54566450000857</c:v>
                </c:pt>
                <c:pt idx="358">
                  <c:v>3.5555964999948628</c:v>
                </c:pt>
                <c:pt idx="359">
                  <c:v>3.5655284999811556</c:v>
                </c:pt>
                <c:pt idx="360">
                  <c:v>3.5754604999965522</c:v>
                </c:pt>
                <c:pt idx="361">
                  <c:v>3.585392499982845</c:v>
                </c:pt>
                <c:pt idx="362">
                  <c:v>3.5953244999982417</c:v>
                </c:pt>
                <c:pt idx="363">
                  <c:v>3.6052555000060238</c:v>
                </c:pt>
                <c:pt idx="364">
                  <c:v>3.6151874999923166</c:v>
                </c:pt>
                <c:pt idx="365">
                  <c:v>3.6251195000077132</c:v>
                </c:pt>
                <c:pt idx="366">
                  <c:v>3.635051499994006</c:v>
                </c:pt>
                <c:pt idx="367">
                  <c:v>3.6449834999802988</c:v>
                </c:pt>
                <c:pt idx="368">
                  <c:v>3.6549154999956954</c:v>
                </c:pt>
                <c:pt idx="369">
                  <c:v>3.6648465000034776</c:v>
                </c:pt>
                <c:pt idx="370">
                  <c:v>3.6747784999897704</c:v>
                </c:pt>
                <c:pt idx="371">
                  <c:v>3.684710500005167</c:v>
                </c:pt>
                <c:pt idx="372">
                  <c:v>3.6946424999914598</c:v>
                </c:pt>
                <c:pt idx="373">
                  <c:v>3.7045745000068564</c:v>
                </c:pt>
                <c:pt idx="374">
                  <c:v>3.7145065416698344</c:v>
                </c:pt>
                <c:pt idx="375">
                  <c:v>3.7244385416561272</c:v>
                </c:pt>
                <c:pt idx="376">
                  <c:v>3.7343695416639093</c:v>
                </c:pt>
                <c:pt idx="377">
                  <c:v>3.7443015416502021</c:v>
                </c:pt>
                <c:pt idx="378">
                  <c:v>3.7542335416655988</c:v>
                </c:pt>
                <c:pt idx="379">
                  <c:v>3.7641655416518915</c:v>
                </c:pt>
                <c:pt idx="380">
                  <c:v>3.7740975416672882</c:v>
                </c:pt>
                <c:pt idx="381">
                  <c:v>3.784029541653581</c:v>
                </c:pt>
                <c:pt idx="382">
                  <c:v>3.7939615416689776</c:v>
                </c:pt>
                <c:pt idx="383">
                  <c:v>3.8038925416476559</c:v>
                </c:pt>
                <c:pt idx="384">
                  <c:v>3.8138245416630525</c:v>
                </c:pt>
                <c:pt idx="385">
                  <c:v>3.8237565416493453</c:v>
                </c:pt>
                <c:pt idx="386">
                  <c:v>3.8336885416647419</c:v>
                </c:pt>
                <c:pt idx="387">
                  <c:v>3.8436205416510347</c:v>
                </c:pt>
                <c:pt idx="388">
                  <c:v>3.8535525416664314</c:v>
                </c:pt>
                <c:pt idx="389">
                  <c:v>3.8634835416742135</c:v>
                </c:pt>
                <c:pt idx="390">
                  <c:v>3.8734155416605063</c:v>
                </c:pt>
                <c:pt idx="391">
                  <c:v>3.8833475416467991</c:v>
                </c:pt>
                <c:pt idx="392">
                  <c:v>3.8932795416621957</c:v>
                </c:pt>
                <c:pt idx="393">
                  <c:v>3.9032115416484885</c:v>
                </c:pt>
                <c:pt idx="394">
                  <c:v>3.9131435416638851</c:v>
                </c:pt>
                <c:pt idx="395">
                  <c:v>3.9230755416501779</c:v>
                </c:pt>
                <c:pt idx="396">
                  <c:v>3.93300654165796</c:v>
                </c:pt>
                <c:pt idx="397">
                  <c:v>3.9429385416733567</c:v>
                </c:pt>
                <c:pt idx="398">
                  <c:v>3.9528705416596495</c:v>
                </c:pt>
                <c:pt idx="399">
                  <c:v>3.9628025416750461</c:v>
                </c:pt>
                <c:pt idx="400">
                  <c:v>3.9727345416613389</c:v>
                </c:pt>
                <c:pt idx="401">
                  <c:v>3.9826665416476317</c:v>
                </c:pt>
                <c:pt idx="402">
                  <c:v>3.9925985416630283</c:v>
                </c:pt>
                <c:pt idx="403">
                  <c:v>4.0025295416708104</c:v>
                </c:pt>
                <c:pt idx="404">
                  <c:v>4.0124615416571032</c:v>
                </c:pt>
                <c:pt idx="405">
                  <c:v>4.0223935416724999</c:v>
                </c:pt>
                <c:pt idx="406">
                  <c:v>4.0323255416587926</c:v>
                </c:pt>
                <c:pt idx="407">
                  <c:v>4.0422575416741893</c:v>
                </c:pt>
                <c:pt idx="408">
                  <c:v>4.0521895416604821</c:v>
                </c:pt>
                <c:pt idx="409">
                  <c:v>4.0621215416467749</c:v>
                </c:pt>
                <c:pt idx="410">
                  <c:v>4.072052541654557</c:v>
                </c:pt>
                <c:pt idx="411">
                  <c:v>4.0819845416699536</c:v>
                </c:pt>
                <c:pt idx="412">
                  <c:v>4.0919165416562464</c:v>
                </c:pt>
                <c:pt idx="413">
                  <c:v>4.101848541671643</c:v>
                </c:pt>
                <c:pt idx="414">
                  <c:v>4.1117805416579358</c:v>
                </c:pt>
                <c:pt idx="415">
                  <c:v>4.1217125416733325</c:v>
                </c:pt>
                <c:pt idx="416">
                  <c:v>4.1316445416596252</c:v>
                </c:pt>
                <c:pt idx="417">
                  <c:v>4.1415755416674074</c:v>
                </c:pt>
                <c:pt idx="418">
                  <c:v>4.1515075416537002</c:v>
                </c:pt>
                <c:pt idx="419">
                  <c:v>4.1614395416690968</c:v>
                </c:pt>
                <c:pt idx="420">
                  <c:v>4.1713715416553896</c:v>
                </c:pt>
                <c:pt idx="421">
                  <c:v>4.1813035416707862</c:v>
                </c:pt>
                <c:pt idx="422">
                  <c:v>4.191235541657079</c:v>
                </c:pt>
                <c:pt idx="423">
                  <c:v>4.2011675416724756</c:v>
                </c:pt>
                <c:pt idx="424">
                  <c:v>4.2110985416511539</c:v>
                </c:pt>
                <c:pt idx="425">
                  <c:v>4.2210305416665506</c:v>
                </c:pt>
                <c:pt idx="426">
                  <c:v>4.2309625416528434</c:v>
                </c:pt>
                <c:pt idx="427">
                  <c:v>4.24089454166824</c:v>
                </c:pt>
                <c:pt idx="428">
                  <c:v>4.2508265416545328</c:v>
                </c:pt>
                <c:pt idx="429">
                  <c:v>4.2607585416699294</c:v>
                </c:pt>
                <c:pt idx="430">
                  <c:v>4.2706905416562222</c:v>
                </c:pt>
                <c:pt idx="431">
                  <c:v>4.2806215416640043</c:v>
                </c:pt>
                <c:pt idx="432">
                  <c:v>4.2905535416502971</c:v>
                </c:pt>
                <c:pt idx="433">
                  <c:v>4.3004855416656937</c:v>
                </c:pt>
                <c:pt idx="434">
                  <c:v>4.3104175416519865</c:v>
                </c:pt>
                <c:pt idx="435">
                  <c:v>4.3203495416673832</c:v>
                </c:pt>
                <c:pt idx="436">
                  <c:v>4.330281541653676</c:v>
                </c:pt>
                <c:pt idx="437">
                  <c:v>4.3402135416690726</c:v>
                </c:pt>
                <c:pt idx="438">
                  <c:v>4.3501445416477509</c:v>
                </c:pt>
                <c:pt idx="439">
                  <c:v>4.3600765416631475</c:v>
                </c:pt>
                <c:pt idx="440">
                  <c:v>4.3700085416494403</c:v>
                </c:pt>
                <c:pt idx="441">
                  <c:v>4.3799405416648369</c:v>
                </c:pt>
                <c:pt idx="442">
                  <c:v>4.3898725416511297</c:v>
                </c:pt>
                <c:pt idx="443">
                  <c:v>4.3998045416665263</c:v>
                </c:pt>
                <c:pt idx="444">
                  <c:v>4.4097365416528191</c:v>
                </c:pt>
                <c:pt idx="445">
                  <c:v>4.4196675416606013</c:v>
                </c:pt>
                <c:pt idx="446">
                  <c:v>4.4295995416468941</c:v>
                </c:pt>
                <c:pt idx="447">
                  <c:v>4.4395315416622907</c:v>
                </c:pt>
                <c:pt idx="448">
                  <c:v>4.4494635416485835</c:v>
                </c:pt>
                <c:pt idx="449">
                  <c:v>4.4593955416639801</c:v>
                </c:pt>
                <c:pt idx="450">
                  <c:v>4.4693275416502729</c:v>
                </c:pt>
                <c:pt idx="451">
                  <c:v>4.4792595416656695</c:v>
                </c:pt>
                <c:pt idx="452">
                  <c:v>4.4891905416734517</c:v>
                </c:pt>
                <c:pt idx="453">
                  <c:v>4.4991225416597445</c:v>
                </c:pt>
                <c:pt idx="454">
                  <c:v>4.5090545416751411</c:v>
                </c:pt>
                <c:pt idx="455">
                  <c:v>4.5189865416614339</c:v>
                </c:pt>
                <c:pt idx="456">
                  <c:v>4.5289185416477267</c:v>
                </c:pt>
                <c:pt idx="457">
                  <c:v>4.5388505416631233</c:v>
                </c:pt>
                <c:pt idx="458">
                  <c:v>4.5487825416494161</c:v>
                </c:pt>
                <c:pt idx="459">
                  <c:v>4.5587135416571982</c:v>
                </c:pt>
                <c:pt idx="460">
                  <c:v>4.5686455416725948</c:v>
                </c:pt>
                <c:pt idx="461">
                  <c:v>4.5785775416588876</c:v>
                </c:pt>
                <c:pt idx="462">
                  <c:v>4.5885095416742843</c:v>
                </c:pt>
                <c:pt idx="463">
                  <c:v>4.5984415416605771</c:v>
                </c:pt>
                <c:pt idx="464">
                  <c:v>4.6083735416468699</c:v>
                </c:pt>
                <c:pt idx="465">
                  <c:v>4.6183055416622665</c:v>
                </c:pt>
                <c:pt idx="466">
                  <c:v>4.6282375416485593</c:v>
                </c:pt>
                <c:pt idx="467">
                  <c:v>4.6381685416563414</c:v>
                </c:pt>
                <c:pt idx="468">
                  <c:v>4.648100541671738</c:v>
                </c:pt>
                <c:pt idx="469">
                  <c:v>4.6580325416580308</c:v>
                </c:pt>
                <c:pt idx="470">
                  <c:v>4.6679645416734274</c:v>
                </c:pt>
                <c:pt idx="471">
                  <c:v>4.6778965416597202</c:v>
                </c:pt>
                <c:pt idx="472">
                  <c:v>4.6878285416751169</c:v>
                </c:pt>
                <c:pt idx="473">
                  <c:v>4.6977605416614097</c:v>
                </c:pt>
                <c:pt idx="474">
                  <c:v>4.7076915416691918</c:v>
                </c:pt>
                <c:pt idx="475">
                  <c:v>4.7176238749816548</c:v>
                </c:pt>
                <c:pt idx="476">
                  <c:v>4.7275558749970514</c:v>
                </c:pt>
                <c:pt idx="477">
                  <c:v>4.7374878749833442</c:v>
                </c:pt>
                <c:pt idx="478">
                  <c:v>4.7474198749987409</c:v>
                </c:pt>
                <c:pt idx="479">
                  <c:v>4.7573518749850336</c:v>
                </c:pt>
                <c:pt idx="480">
                  <c:v>4.7672838750004303</c:v>
                </c:pt>
                <c:pt idx="481">
                  <c:v>4.7772148750082124</c:v>
                </c:pt>
                <c:pt idx="482">
                  <c:v>4.7871468749945052</c:v>
                </c:pt>
                <c:pt idx="483">
                  <c:v>4.797078874980798</c:v>
                </c:pt>
                <c:pt idx="484">
                  <c:v>4.8070108749961946</c:v>
                </c:pt>
                <c:pt idx="485">
                  <c:v>4.8169428749824874</c:v>
                </c:pt>
                <c:pt idx="486">
                  <c:v>4.826874874997884</c:v>
                </c:pt>
                <c:pt idx="487">
                  <c:v>4.8368068749841768</c:v>
                </c:pt>
                <c:pt idx="488">
                  <c:v>4.846737874991959</c:v>
                </c:pt>
                <c:pt idx="489">
                  <c:v>4.8566698750073556</c:v>
                </c:pt>
                <c:pt idx="490">
                  <c:v>4.8666018749936484</c:v>
                </c:pt>
                <c:pt idx="491">
                  <c:v>4.8765338749799412</c:v>
                </c:pt>
                <c:pt idx="492">
                  <c:v>4.8864658749953378</c:v>
                </c:pt>
                <c:pt idx="493">
                  <c:v>4.8963978749816306</c:v>
                </c:pt>
                <c:pt idx="494">
                  <c:v>4.9063298749970272</c:v>
                </c:pt>
                <c:pt idx="495">
                  <c:v>4.91626187498332</c:v>
                </c:pt>
                <c:pt idx="496">
                  <c:v>4.9261928749911021</c:v>
                </c:pt>
                <c:pt idx="497">
                  <c:v>4.9361248750064988</c:v>
                </c:pt>
                <c:pt idx="498">
                  <c:v>4.9460568749927916</c:v>
                </c:pt>
                <c:pt idx="499">
                  <c:v>4.9559888750081882</c:v>
                </c:pt>
                <c:pt idx="500">
                  <c:v>4.965920874994481</c:v>
                </c:pt>
                <c:pt idx="501">
                  <c:v>4.9758528749807738</c:v>
                </c:pt>
                <c:pt idx="502">
                  <c:v>4.9857848749961704</c:v>
                </c:pt>
                <c:pt idx="503">
                  <c:v>4.9957158750039525</c:v>
                </c:pt>
                <c:pt idx="504">
                  <c:v>5.0056478749902453</c:v>
                </c:pt>
                <c:pt idx="505">
                  <c:v>5.015579875005642</c:v>
                </c:pt>
                <c:pt idx="506">
                  <c:v>5.0255118749919347</c:v>
                </c:pt>
                <c:pt idx="507">
                  <c:v>5.0354438750073314</c:v>
                </c:pt>
                <c:pt idx="508">
                  <c:v>5.0453758749936242</c:v>
                </c:pt>
                <c:pt idx="509">
                  <c:v>5.055307874979917</c:v>
                </c:pt>
                <c:pt idx="510">
                  <c:v>5.0652398749953136</c:v>
                </c:pt>
                <c:pt idx="511">
                  <c:v>5.0751708750030957</c:v>
                </c:pt>
                <c:pt idx="512">
                  <c:v>5.0851028749893885</c:v>
                </c:pt>
                <c:pt idx="513">
                  <c:v>5.0950348750047851</c:v>
                </c:pt>
                <c:pt idx="514">
                  <c:v>5.1049668749910779</c:v>
                </c:pt>
                <c:pt idx="515">
                  <c:v>5.1148988750064746</c:v>
                </c:pt>
                <c:pt idx="516">
                  <c:v>5.1248308749927673</c:v>
                </c:pt>
                <c:pt idx="517">
                  <c:v>5.134762875008164</c:v>
                </c:pt>
                <c:pt idx="518">
                  <c:v>5.1446938749868423</c:v>
                </c:pt>
                <c:pt idx="519">
                  <c:v>5.1546258750022389</c:v>
                </c:pt>
                <c:pt idx="520">
                  <c:v>5.1645578749885317</c:v>
                </c:pt>
                <c:pt idx="521">
                  <c:v>5.1744898750039283</c:v>
                </c:pt>
                <c:pt idx="522">
                  <c:v>5.1844218749902211</c:v>
                </c:pt>
                <c:pt idx="523">
                  <c:v>5.1943538750056177</c:v>
                </c:pt>
                <c:pt idx="524">
                  <c:v>5.2042858749919105</c:v>
                </c:pt>
                <c:pt idx="525">
                  <c:v>5.2142178750073072</c:v>
                </c:pt>
                <c:pt idx="526">
                  <c:v>5.2241488749859855</c:v>
                </c:pt>
                <c:pt idx="527">
                  <c:v>5.2340808750013821</c:v>
                </c:pt>
                <c:pt idx="528">
                  <c:v>5.2440128749876749</c:v>
                </c:pt>
                <c:pt idx="529">
                  <c:v>5.2539448750030715</c:v>
                </c:pt>
                <c:pt idx="530">
                  <c:v>5.2638768749893643</c:v>
                </c:pt>
                <c:pt idx="531">
                  <c:v>5.2738088750047609</c:v>
                </c:pt>
                <c:pt idx="532">
                  <c:v>5.2837408749910537</c:v>
                </c:pt>
                <c:pt idx="533">
                  <c:v>5.2936728750064503</c:v>
                </c:pt>
                <c:pt idx="534">
                  <c:v>5.3036038749851286</c:v>
                </c:pt>
                <c:pt idx="535">
                  <c:v>5.3135358750005253</c:v>
                </c:pt>
                <c:pt idx="536">
                  <c:v>5.3234678749868181</c:v>
                </c:pt>
                <c:pt idx="537">
                  <c:v>5.3333998750022147</c:v>
                </c:pt>
                <c:pt idx="538">
                  <c:v>5.3433318749885075</c:v>
                </c:pt>
                <c:pt idx="539">
                  <c:v>5.3532638750039041</c:v>
                </c:pt>
                <c:pt idx="540">
                  <c:v>5.3631958749901969</c:v>
                </c:pt>
                <c:pt idx="541">
                  <c:v>5.373126874997979</c:v>
                </c:pt>
                <c:pt idx="542">
                  <c:v>5.3830588749842718</c:v>
                </c:pt>
                <c:pt idx="543">
                  <c:v>5.3929908749996684</c:v>
                </c:pt>
                <c:pt idx="544">
                  <c:v>5.4029228749859612</c:v>
                </c:pt>
                <c:pt idx="545">
                  <c:v>5.4128548750013579</c:v>
                </c:pt>
                <c:pt idx="546">
                  <c:v>5.4227868749876507</c:v>
                </c:pt>
                <c:pt idx="547">
                  <c:v>5.4327188750030473</c:v>
                </c:pt>
                <c:pt idx="548">
                  <c:v>5.4426508749893401</c:v>
                </c:pt>
                <c:pt idx="549">
                  <c:v>5.4525818749971222</c:v>
                </c:pt>
                <c:pt idx="550">
                  <c:v>5.462513874983415</c:v>
                </c:pt>
                <c:pt idx="551">
                  <c:v>5.4724458749988116</c:v>
                </c:pt>
                <c:pt idx="552">
                  <c:v>5.4823778749851044</c:v>
                </c:pt>
                <c:pt idx="553">
                  <c:v>5.4923098750005011</c:v>
                </c:pt>
                <c:pt idx="554">
                  <c:v>5.5022418749867938</c:v>
                </c:pt>
                <c:pt idx="555">
                  <c:v>5.5121738750021905</c:v>
                </c:pt>
                <c:pt idx="556">
                  <c:v>5.5221058749884833</c:v>
                </c:pt>
                <c:pt idx="557">
                  <c:v>5.5320368749962654</c:v>
                </c:pt>
                <c:pt idx="558">
                  <c:v>5.5419688749825582</c:v>
                </c:pt>
                <c:pt idx="559">
                  <c:v>5.5519008749979548</c:v>
                </c:pt>
                <c:pt idx="560">
                  <c:v>5.5618328749842476</c:v>
                </c:pt>
                <c:pt idx="561">
                  <c:v>5.5717648749996442</c:v>
                </c:pt>
                <c:pt idx="562">
                  <c:v>5.581696874985937</c:v>
                </c:pt>
                <c:pt idx="563">
                  <c:v>5.5916288750013337</c:v>
                </c:pt>
                <c:pt idx="564">
                  <c:v>5.6015608749876264</c:v>
                </c:pt>
                <c:pt idx="565">
                  <c:v>5.6114918749954086</c:v>
                </c:pt>
                <c:pt idx="566">
                  <c:v>5.6214238749817014</c:v>
                </c:pt>
                <c:pt idx="567">
                  <c:v>5.631355874997098</c:v>
                </c:pt>
                <c:pt idx="568">
                  <c:v>5.6412878749833908</c:v>
                </c:pt>
                <c:pt idx="569">
                  <c:v>5.6512198749987874</c:v>
                </c:pt>
                <c:pt idx="570">
                  <c:v>5.6611518749850802</c:v>
                </c:pt>
                <c:pt idx="571">
                  <c:v>5.6710838750004768</c:v>
                </c:pt>
                <c:pt idx="572">
                  <c:v>5.6810158749867696</c:v>
                </c:pt>
                <c:pt idx="573">
                  <c:v>5.6909468749945518</c:v>
                </c:pt>
                <c:pt idx="574">
                  <c:v>5.7008788749808446</c:v>
                </c:pt>
                <c:pt idx="575">
                  <c:v>5.7108108749962412</c:v>
                </c:pt>
                <c:pt idx="576">
                  <c:v>5.7207429999834858</c:v>
                </c:pt>
                <c:pt idx="577">
                  <c:v>5.7306749999988824</c:v>
                </c:pt>
                <c:pt idx="578">
                  <c:v>5.7406069999851752</c:v>
                </c:pt>
                <c:pt idx="579">
                  <c:v>5.7505390000005718</c:v>
                </c:pt>
                <c:pt idx="580">
                  <c:v>5.7604709999868646</c:v>
                </c:pt>
                <c:pt idx="581">
                  <c:v>5.7704019999946468</c:v>
                </c:pt>
                <c:pt idx="582">
                  <c:v>5.7803339999809396</c:v>
                </c:pt>
                <c:pt idx="583">
                  <c:v>5.7902659999963362</c:v>
                </c:pt>
                <c:pt idx="584">
                  <c:v>5.800197999982629</c:v>
                </c:pt>
                <c:pt idx="585">
                  <c:v>5.8101299999980256</c:v>
                </c:pt>
                <c:pt idx="586">
                  <c:v>5.8200619999843184</c:v>
                </c:pt>
                <c:pt idx="587">
                  <c:v>5.829993999999715</c:v>
                </c:pt>
                <c:pt idx="588">
                  <c:v>5.8399259999860078</c:v>
                </c:pt>
                <c:pt idx="589">
                  <c:v>5.8498569999937899</c:v>
                </c:pt>
                <c:pt idx="590">
                  <c:v>5.8597889999800827</c:v>
                </c:pt>
                <c:pt idx="591">
                  <c:v>5.8697209999954794</c:v>
                </c:pt>
                <c:pt idx="592">
                  <c:v>5.8796529999817722</c:v>
                </c:pt>
                <c:pt idx="593">
                  <c:v>5.8895849999971688</c:v>
                </c:pt>
                <c:pt idx="594">
                  <c:v>5.8995169999834616</c:v>
                </c:pt>
                <c:pt idx="595">
                  <c:v>5.9094489999988582</c:v>
                </c:pt>
                <c:pt idx="596">
                  <c:v>5.919380999985151</c:v>
                </c:pt>
                <c:pt idx="597">
                  <c:v>5.9293119999929331</c:v>
                </c:pt>
                <c:pt idx="598">
                  <c:v>5.9392440000083297</c:v>
                </c:pt>
                <c:pt idx="599">
                  <c:v>5.9491759999946225</c:v>
                </c:pt>
                <c:pt idx="600">
                  <c:v>5.9591079999809153</c:v>
                </c:pt>
                <c:pt idx="601">
                  <c:v>5.969039999996312</c:v>
                </c:pt>
                <c:pt idx="602">
                  <c:v>5.9789719999826048</c:v>
                </c:pt>
                <c:pt idx="603">
                  <c:v>5.9889039999980014</c:v>
                </c:pt>
                <c:pt idx="604">
                  <c:v>5.9988359999842942</c:v>
                </c:pt>
                <c:pt idx="605">
                  <c:v>6.0087669999920763</c:v>
                </c:pt>
                <c:pt idx="606">
                  <c:v>6.0186990000074729</c:v>
                </c:pt>
                <c:pt idx="607">
                  <c:v>6.0286309999937657</c:v>
                </c:pt>
                <c:pt idx="608">
                  <c:v>6.0385629999800585</c:v>
                </c:pt>
                <c:pt idx="609">
                  <c:v>6.0484949999954551</c:v>
                </c:pt>
                <c:pt idx="610">
                  <c:v>6.0584269999817479</c:v>
                </c:pt>
                <c:pt idx="611">
                  <c:v>6.0683589999971446</c:v>
                </c:pt>
                <c:pt idx="612">
                  <c:v>6.0782909999834374</c:v>
                </c:pt>
                <c:pt idx="613">
                  <c:v>6.088222999998834</c:v>
                </c:pt>
                <c:pt idx="614">
                  <c:v>6.0981540000066161</c:v>
                </c:pt>
                <c:pt idx="615">
                  <c:v>6.1080859999929089</c:v>
                </c:pt>
                <c:pt idx="616">
                  <c:v>6.1180180000083055</c:v>
                </c:pt>
                <c:pt idx="617">
                  <c:v>6.1279499999945983</c:v>
                </c:pt>
                <c:pt idx="618">
                  <c:v>6.1378819999808911</c:v>
                </c:pt>
                <c:pt idx="619">
                  <c:v>6.1478139999962877</c:v>
                </c:pt>
                <c:pt idx="620">
                  <c:v>6.1577459999825805</c:v>
                </c:pt>
                <c:pt idx="621">
                  <c:v>6.1676779999979772</c:v>
                </c:pt>
                <c:pt idx="622">
                  <c:v>6.1776090000057593</c:v>
                </c:pt>
                <c:pt idx="623">
                  <c:v>6.1875409999920521</c:v>
                </c:pt>
                <c:pt idx="624">
                  <c:v>6.1974730000074487</c:v>
                </c:pt>
                <c:pt idx="625">
                  <c:v>6.2074049999937415</c:v>
                </c:pt>
                <c:pt idx="626">
                  <c:v>6.2173369999800343</c:v>
                </c:pt>
                <c:pt idx="627">
                  <c:v>6.2272689999954309</c:v>
                </c:pt>
                <c:pt idx="628">
                  <c:v>6.2372009999817237</c:v>
                </c:pt>
                <c:pt idx="629">
                  <c:v>6.2471329999971204</c:v>
                </c:pt>
                <c:pt idx="630">
                  <c:v>6.2570640000049025</c:v>
                </c:pt>
                <c:pt idx="631">
                  <c:v>6.2669959999911953</c:v>
                </c:pt>
                <c:pt idx="632">
                  <c:v>6.2769280000065919</c:v>
                </c:pt>
                <c:pt idx="633">
                  <c:v>6.2868599999928847</c:v>
                </c:pt>
                <c:pt idx="634">
                  <c:v>6.2967920000082813</c:v>
                </c:pt>
                <c:pt idx="635">
                  <c:v>6.3067239999945741</c:v>
                </c:pt>
                <c:pt idx="636">
                  <c:v>6.3166559999808669</c:v>
                </c:pt>
                <c:pt idx="637">
                  <c:v>6.3265879999962635</c:v>
                </c:pt>
                <c:pt idx="638">
                  <c:v>6.3365199999825563</c:v>
                </c:pt>
                <c:pt idx="639">
                  <c:v>6.3464509999903385</c:v>
                </c:pt>
                <c:pt idx="640">
                  <c:v>6.3563830000057351</c:v>
                </c:pt>
                <c:pt idx="641">
                  <c:v>6.3663149999920279</c:v>
                </c:pt>
                <c:pt idx="642">
                  <c:v>6.3762470000074245</c:v>
                </c:pt>
                <c:pt idx="643">
                  <c:v>6.3861789999937173</c:v>
                </c:pt>
                <c:pt idx="644">
                  <c:v>6.3961109999800101</c:v>
                </c:pt>
                <c:pt idx="645">
                  <c:v>6.4060429999954067</c:v>
                </c:pt>
                <c:pt idx="646">
                  <c:v>6.4159749999816995</c:v>
                </c:pt>
                <c:pt idx="647">
                  <c:v>6.4259069999970961</c:v>
                </c:pt>
                <c:pt idx="648">
                  <c:v>6.4358380000048783</c:v>
                </c:pt>
                <c:pt idx="649">
                  <c:v>6.4457699999911711</c:v>
                </c:pt>
                <c:pt idx="650">
                  <c:v>6.4557020000065677</c:v>
                </c:pt>
                <c:pt idx="651">
                  <c:v>6.4656339999928605</c:v>
                </c:pt>
                <c:pt idx="652">
                  <c:v>6.4755660000082571</c:v>
                </c:pt>
                <c:pt idx="653">
                  <c:v>6.4854979999945499</c:v>
                </c:pt>
                <c:pt idx="654">
                  <c:v>6.4954299999808427</c:v>
                </c:pt>
                <c:pt idx="655">
                  <c:v>6.5053619999962393</c:v>
                </c:pt>
                <c:pt idx="656">
                  <c:v>6.5152930000040215</c:v>
                </c:pt>
                <c:pt idx="657">
                  <c:v>6.5252249999903142</c:v>
                </c:pt>
                <c:pt idx="658">
                  <c:v>6.5351570000057109</c:v>
                </c:pt>
                <c:pt idx="659">
                  <c:v>6.5450889999920037</c:v>
                </c:pt>
                <c:pt idx="660">
                  <c:v>6.5550210000074003</c:v>
                </c:pt>
                <c:pt idx="661">
                  <c:v>6.5649529999936931</c:v>
                </c:pt>
                <c:pt idx="662">
                  <c:v>6.5748849999799859</c:v>
                </c:pt>
                <c:pt idx="663">
                  <c:v>6.5848169999953825</c:v>
                </c:pt>
                <c:pt idx="664">
                  <c:v>6.5947489999816753</c:v>
                </c:pt>
                <c:pt idx="665">
                  <c:v>6.6046809999970719</c:v>
                </c:pt>
                <c:pt idx="666">
                  <c:v>6.6146120000048541</c:v>
                </c:pt>
                <c:pt idx="667">
                  <c:v>6.6245439999911468</c:v>
                </c:pt>
                <c:pt idx="668">
                  <c:v>6.6344760000065435</c:v>
                </c:pt>
                <c:pt idx="669">
                  <c:v>6.6444079999928363</c:v>
                </c:pt>
                <c:pt idx="670">
                  <c:v>6.6543400000082329</c:v>
                </c:pt>
                <c:pt idx="671">
                  <c:v>6.6642719999945257</c:v>
                </c:pt>
                <c:pt idx="672">
                  <c:v>6.6742039999808185</c:v>
                </c:pt>
                <c:pt idx="673">
                  <c:v>6.6841359999962151</c:v>
                </c:pt>
                <c:pt idx="674">
                  <c:v>6.6940679999825079</c:v>
                </c:pt>
                <c:pt idx="675">
                  <c:v>6.70399899999029</c:v>
                </c:pt>
                <c:pt idx="676">
                  <c:v>6.7139296249952167</c:v>
                </c:pt>
                <c:pt idx="677">
                  <c:v>6.7238616249815095</c:v>
                </c:pt>
                <c:pt idx="678">
                  <c:v>6.7337936249969061</c:v>
                </c:pt>
                <c:pt idx="679">
                  <c:v>6.7437256249831989</c:v>
                </c:pt>
                <c:pt idx="680">
                  <c:v>6.7536576249985956</c:v>
                </c:pt>
                <c:pt idx="681">
                  <c:v>6.7635896249848884</c:v>
                </c:pt>
                <c:pt idx="682">
                  <c:v>6.773521625000285</c:v>
                </c:pt>
                <c:pt idx="683">
                  <c:v>6.7834536249865778</c:v>
                </c:pt>
                <c:pt idx="684">
                  <c:v>6.7933846249943599</c:v>
                </c:pt>
                <c:pt idx="685">
                  <c:v>6.8033166249806527</c:v>
                </c:pt>
                <c:pt idx="686">
                  <c:v>6.8132486249960493</c:v>
                </c:pt>
                <c:pt idx="687">
                  <c:v>6.8231806249823421</c:v>
                </c:pt>
                <c:pt idx="688">
                  <c:v>6.8331126249977387</c:v>
                </c:pt>
                <c:pt idx="689">
                  <c:v>6.8430446249840315</c:v>
                </c:pt>
                <c:pt idx="690">
                  <c:v>6.8529766249994282</c:v>
                </c:pt>
                <c:pt idx="691">
                  <c:v>6.862908624985721</c:v>
                </c:pt>
                <c:pt idx="692">
                  <c:v>6.8728406250011176</c:v>
                </c:pt>
                <c:pt idx="693">
                  <c:v>6.8827716249797959</c:v>
                </c:pt>
                <c:pt idx="694">
                  <c:v>6.8927036249951925</c:v>
                </c:pt>
                <c:pt idx="695">
                  <c:v>6.9026356249814853</c:v>
                </c:pt>
                <c:pt idx="696">
                  <c:v>6.9125676249968819</c:v>
                </c:pt>
                <c:pt idx="697">
                  <c:v>6.9224996249831747</c:v>
                </c:pt>
                <c:pt idx="698">
                  <c:v>6.9324316249985714</c:v>
                </c:pt>
                <c:pt idx="699">
                  <c:v>6.9423636249848641</c:v>
                </c:pt>
                <c:pt idx="700">
                  <c:v>6.9522956250002608</c:v>
                </c:pt>
                <c:pt idx="701">
                  <c:v>6.9622276249865536</c:v>
                </c:pt>
                <c:pt idx="702">
                  <c:v>6.9721596250019502</c:v>
                </c:pt>
                <c:pt idx="703">
                  <c:v>6.9820906249806285</c:v>
                </c:pt>
                <c:pt idx="704">
                  <c:v>6.9920226249960251</c:v>
                </c:pt>
                <c:pt idx="705">
                  <c:v>7.0019546249823179</c:v>
                </c:pt>
                <c:pt idx="706">
                  <c:v>7.0118866249977145</c:v>
                </c:pt>
                <c:pt idx="707">
                  <c:v>7.0218186249840073</c:v>
                </c:pt>
                <c:pt idx="708">
                  <c:v>7.031750624999404</c:v>
                </c:pt>
                <c:pt idx="709">
                  <c:v>7.0416826249856967</c:v>
                </c:pt>
                <c:pt idx="710">
                  <c:v>7.0516146250010934</c:v>
                </c:pt>
                <c:pt idx="711">
                  <c:v>7.0615466249873862</c:v>
                </c:pt>
                <c:pt idx="712">
                  <c:v>7.0714786250027828</c:v>
                </c:pt>
                <c:pt idx="713">
                  <c:v>7.0814096249814611</c:v>
                </c:pt>
                <c:pt idx="714">
                  <c:v>7.0913416249968577</c:v>
                </c:pt>
                <c:pt idx="715">
                  <c:v>7.1012736249831505</c:v>
                </c:pt>
                <c:pt idx="716">
                  <c:v>7.1112056249985471</c:v>
                </c:pt>
                <c:pt idx="717">
                  <c:v>7.1211376249848399</c:v>
                </c:pt>
                <c:pt idx="718">
                  <c:v>7.1310696250002366</c:v>
                </c:pt>
                <c:pt idx="719">
                  <c:v>7.1410016249865294</c:v>
                </c:pt>
                <c:pt idx="720">
                  <c:v>7.150933625001926</c:v>
                </c:pt>
                <c:pt idx="721">
                  <c:v>7.1608656249882188</c:v>
                </c:pt>
                <c:pt idx="722">
                  <c:v>7.1707976250036154</c:v>
                </c:pt>
                <c:pt idx="723">
                  <c:v>7.1807286249822937</c:v>
                </c:pt>
                <c:pt idx="724">
                  <c:v>7.1906606249976903</c:v>
                </c:pt>
                <c:pt idx="725">
                  <c:v>7.2005926249839831</c:v>
                </c:pt>
                <c:pt idx="726">
                  <c:v>7.2105246249993797</c:v>
                </c:pt>
                <c:pt idx="727">
                  <c:v>7.2204566249856725</c:v>
                </c:pt>
                <c:pt idx="728">
                  <c:v>7.2303886250010692</c:v>
                </c:pt>
                <c:pt idx="729">
                  <c:v>7.240320624987362</c:v>
                </c:pt>
                <c:pt idx="730">
                  <c:v>7.2502526250027586</c:v>
                </c:pt>
                <c:pt idx="731">
                  <c:v>7.2601846249890514</c:v>
                </c:pt>
                <c:pt idx="732">
                  <c:v>7.270116625004448</c:v>
                </c:pt>
                <c:pt idx="733">
                  <c:v>7.2800476249831263</c:v>
                </c:pt>
                <c:pt idx="734">
                  <c:v>7.2899796249985229</c:v>
                </c:pt>
                <c:pt idx="735">
                  <c:v>7.2999116249848157</c:v>
                </c:pt>
                <c:pt idx="736">
                  <c:v>7.3098436250002123</c:v>
                </c:pt>
                <c:pt idx="737">
                  <c:v>7.3197756249865051</c:v>
                </c:pt>
                <c:pt idx="738">
                  <c:v>7.3297076250019018</c:v>
                </c:pt>
                <c:pt idx="739">
                  <c:v>7.3396396249881946</c:v>
                </c:pt>
                <c:pt idx="740">
                  <c:v>7.3495716250035912</c:v>
                </c:pt>
                <c:pt idx="741">
                  <c:v>7.359503624989884</c:v>
                </c:pt>
                <c:pt idx="742">
                  <c:v>7.3694356250052806</c:v>
                </c:pt>
                <c:pt idx="743">
                  <c:v>7.3793676249915734</c:v>
                </c:pt>
                <c:pt idx="744">
                  <c:v>7.3892986249993555</c:v>
                </c:pt>
                <c:pt idx="745">
                  <c:v>7.3992306249856483</c:v>
                </c:pt>
                <c:pt idx="746">
                  <c:v>7.4091626250010449</c:v>
                </c:pt>
                <c:pt idx="747">
                  <c:v>7.4190946249873377</c:v>
                </c:pt>
                <c:pt idx="748">
                  <c:v>7.4290266250027344</c:v>
                </c:pt>
                <c:pt idx="749">
                  <c:v>7.4389586249890272</c:v>
                </c:pt>
                <c:pt idx="750">
                  <c:v>7.4488906250044238</c:v>
                </c:pt>
                <c:pt idx="751">
                  <c:v>7.4588226249907166</c:v>
                </c:pt>
                <c:pt idx="752">
                  <c:v>7.4687546250061132</c:v>
                </c:pt>
                <c:pt idx="753">
                  <c:v>7.478686624992406</c:v>
                </c:pt>
                <c:pt idx="754">
                  <c:v>7.4886186250078026</c:v>
                </c:pt>
                <c:pt idx="755">
                  <c:v>7.4985496249864809</c:v>
                </c:pt>
                <c:pt idx="756">
                  <c:v>7.5084816250018775</c:v>
                </c:pt>
                <c:pt idx="757">
                  <c:v>7.5184136249881703</c:v>
                </c:pt>
                <c:pt idx="758">
                  <c:v>7.528345625003567</c:v>
                </c:pt>
                <c:pt idx="759">
                  <c:v>7.5382776249898598</c:v>
                </c:pt>
                <c:pt idx="760">
                  <c:v>7.5482096250052564</c:v>
                </c:pt>
                <c:pt idx="761">
                  <c:v>7.5581416249915492</c:v>
                </c:pt>
                <c:pt idx="762">
                  <c:v>7.5680736250069458</c:v>
                </c:pt>
                <c:pt idx="763">
                  <c:v>7.5780056249932386</c:v>
                </c:pt>
                <c:pt idx="764">
                  <c:v>7.5879376249795314</c:v>
                </c:pt>
                <c:pt idx="765">
                  <c:v>7.597869624994928</c:v>
                </c:pt>
                <c:pt idx="766">
                  <c:v>7.6078006250027101</c:v>
                </c:pt>
                <c:pt idx="767">
                  <c:v>7.6177326249890029</c:v>
                </c:pt>
                <c:pt idx="768">
                  <c:v>7.6276646250043996</c:v>
                </c:pt>
                <c:pt idx="769">
                  <c:v>7.6375966249906924</c:v>
                </c:pt>
                <c:pt idx="770">
                  <c:v>7.647528625006089</c:v>
                </c:pt>
                <c:pt idx="771">
                  <c:v>7.6574606249923818</c:v>
                </c:pt>
                <c:pt idx="772">
                  <c:v>7.6673926250077784</c:v>
                </c:pt>
                <c:pt idx="773">
                  <c:v>7.6773246249940712</c:v>
                </c:pt>
                <c:pt idx="774">
                  <c:v>7.687256624980364</c:v>
                </c:pt>
                <c:pt idx="775">
                  <c:v>7.6971886249957606</c:v>
                </c:pt>
                <c:pt idx="776">
                  <c:v>7.7071206249820534</c:v>
                </c:pt>
                <c:pt idx="777">
                  <c:v>7.7170533750031609</c:v>
                </c:pt>
                <c:pt idx="778">
                  <c:v>7.7269843749818392</c:v>
                </c:pt>
                <c:pt idx="779">
                  <c:v>7.7369163749972358</c:v>
                </c:pt>
                <c:pt idx="780">
                  <c:v>7.7468483749835286</c:v>
                </c:pt>
                <c:pt idx="781">
                  <c:v>7.7567803749989253</c:v>
                </c:pt>
                <c:pt idx="782">
                  <c:v>7.766712374985218</c:v>
                </c:pt>
                <c:pt idx="783">
                  <c:v>7.7766443750006147</c:v>
                </c:pt>
                <c:pt idx="784">
                  <c:v>7.7865763749869075</c:v>
                </c:pt>
                <c:pt idx="785">
                  <c:v>7.7965083750023041</c:v>
                </c:pt>
                <c:pt idx="786">
                  <c:v>7.8064403749885969</c:v>
                </c:pt>
                <c:pt idx="787">
                  <c:v>7.8163723750039935</c:v>
                </c:pt>
                <c:pt idx="788">
                  <c:v>7.8263043749902863</c:v>
                </c:pt>
                <c:pt idx="789">
                  <c:v>7.8362363750056829</c:v>
                </c:pt>
                <c:pt idx="790">
                  <c:v>7.8461673749843612</c:v>
                </c:pt>
                <c:pt idx="791">
                  <c:v>7.8560993749997579</c:v>
                </c:pt>
                <c:pt idx="792">
                  <c:v>7.8660313749860507</c:v>
                </c:pt>
                <c:pt idx="793">
                  <c:v>7.8759633750014473</c:v>
                </c:pt>
                <c:pt idx="794">
                  <c:v>7.8858953749877401</c:v>
                </c:pt>
                <c:pt idx="795">
                  <c:v>7.8958273750031367</c:v>
                </c:pt>
                <c:pt idx="796">
                  <c:v>7.9057593749894295</c:v>
                </c:pt>
                <c:pt idx="797">
                  <c:v>7.9156913750048261</c:v>
                </c:pt>
                <c:pt idx="798">
                  <c:v>7.9256233749911189</c:v>
                </c:pt>
                <c:pt idx="799">
                  <c:v>7.9355553750065155</c:v>
                </c:pt>
                <c:pt idx="800">
                  <c:v>7.9454873749928083</c:v>
                </c:pt>
                <c:pt idx="801">
                  <c:v>7.955419375008205</c:v>
                </c:pt>
                <c:pt idx="802">
                  <c:v>7.9653513749944977</c:v>
                </c:pt>
                <c:pt idx="803">
                  <c:v>7.9752833749807905</c:v>
                </c:pt>
                <c:pt idx="804">
                  <c:v>7.9852143749885727</c:v>
                </c:pt>
                <c:pt idx="805">
                  <c:v>7.9951463750039693</c:v>
                </c:pt>
                <c:pt idx="806">
                  <c:v>8.0050783749902621</c:v>
                </c:pt>
                <c:pt idx="807">
                  <c:v>8.0150103750056587</c:v>
                </c:pt>
                <c:pt idx="808">
                  <c:v>8.0249423749919515</c:v>
                </c:pt>
                <c:pt idx="809">
                  <c:v>8.0348743750073481</c:v>
                </c:pt>
                <c:pt idx="810">
                  <c:v>8.0448063749936409</c:v>
                </c:pt>
                <c:pt idx="811">
                  <c:v>8.0547383749799337</c:v>
                </c:pt>
                <c:pt idx="812">
                  <c:v>8.0646703749953303</c:v>
                </c:pt>
                <c:pt idx="813">
                  <c:v>8.0746023749816231</c:v>
                </c:pt>
                <c:pt idx="814">
                  <c:v>8.0845343749970198</c:v>
                </c:pt>
                <c:pt idx="815">
                  <c:v>8.0944663749833126</c:v>
                </c:pt>
                <c:pt idx="816">
                  <c:v>8.1043983749987092</c:v>
                </c:pt>
                <c:pt idx="817">
                  <c:v>8.114330374985002</c:v>
                </c:pt>
                <c:pt idx="818">
                  <c:v>8.1242613749927841</c:v>
                </c:pt>
                <c:pt idx="819">
                  <c:v>8.1341933750081807</c:v>
                </c:pt>
                <c:pt idx="820">
                  <c:v>8.1441253749944735</c:v>
                </c:pt>
                <c:pt idx="821">
                  <c:v>8.1540573749807663</c:v>
                </c:pt>
                <c:pt idx="822">
                  <c:v>8.163989374996163</c:v>
                </c:pt>
                <c:pt idx="823">
                  <c:v>8.1739213749824557</c:v>
                </c:pt>
                <c:pt idx="824">
                  <c:v>8.1838533749978524</c:v>
                </c:pt>
                <c:pt idx="825">
                  <c:v>8.1937853749841452</c:v>
                </c:pt>
                <c:pt idx="826">
                  <c:v>8.2037173749995418</c:v>
                </c:pt>
                <c:pt idx="827">
                  <c:v>8.2136493749858346</c:v>
                </c:pt>
                <c:pt idx="828">
                  <c:v>8.2235813750012312</c:v>
                </c:pt>
                <c:pt idx="829">
                  <c:v>8.233513374987524</c:v>
                </c:pt>
                <c:pt idx="830">
                  <c:v>8.2434453750029206</c:v>
                </c:pt>
                <c:pt idx="831">
                  <c:v>8.2533773749892134</c:v>
                </c:pt>
                <c:pt idx="832">
                  <c:v>8.26330937500461</c:v>
                </c:pt>
                <c:pt idx="833">
                  <c:v>8.2732403749832883</c:v>
                </c:pt>
                <c:pt idx="834">
                  <c:v>8.283172374998685</c:v>
                </c:pt>
                <c:pt idx="835">
                  <c:v>8.2931043749849778</c:v>
                </c:pt>
                <c:pt idx="836">
                  <c:v>8.3030363750003744</c:v>
                </c:pt>
                <c:pt idx="837">
                  <c:v>8.3129683749866672</c:v>
                </c:pt>
                <c:pt idx="838">
                  <c:v>8.3229003750020638</c:v>
                </c:pt>
                <c:pt idx="839">
                  <c:v>8.3328323749883566</c:v>
                </c:pt>
                <c:pt idx="840">
                  <c:v>8.3427643750037532</c:v>
                </c:pt>
                <c:pt idx="841">
                  <c:v>8.352696374990046</c:v>
                </c:pt>
                <c:pt idx="842">
                  <c:v>8.3626283750054426</c:v>
                </c:pt>
                <c:pt idx="843">
                  <c:v>8.3725603749917354</c:v>
                </c:pt>
                <c:pt idx="844">
                  <c:v>8.3824923750071321</c:v>
                </c:pt>
                <c:pt idx="845">
                  <c:v>8.3924243749934249</c:v>
                </c:pt>
                <c:pt idx="846">
                  <c:v>8.4023563749797177</c:v>
                </c:pt>
                <c:pt idx="847">
                  <c:v>8.4122883749951143</c:v>
                </c:pt>
                <c:pt idx="848">
                  <c:v>8.4222203749814071</c:v>
                </c:pt>
                <c:pt idx="849">
                  <c:v>8.4321523749968037</c:v>
                </c:pt>
                <c:pt idx="850">
                  <c:v>8.4420833750045858</c:v>
                </c:pt>
                <c:pt idx="851">
                  <c:v>8.4520153749908786</c:v>
                </c:pt>
                <c:pt idx="852">
                  <c:v>8.4619473750062753</c:v>
                </c:pt>
                <c:pt idx="853">
                  <c:v>8.471879374992568</c:v>
                </c:pt>
                <c:pt idx="854">
                  <c:v>8.4818113750079647</c:v>
                </c:pt>
                <c:pt idx="855">
                  <c:v>8.4917433749942575</c:v>
                </c:pt>
                <c:pt idx="856">
                  <c:v>8.5016753749805503</c:v>
                </c:pt>
                <c:pt idx="857">
                  <c:v>8.5116073749959469</c:v>
                </c:pt>
                <c:pt idx="858">
                  <c:v>8.5215393749822397</c:v>
                </c:pt>
                <c:pt idx="859">
                  <c:v>8.5314713749976363</c:v>
                </c:pt>
                <c:pt idx="860">
                  <c:v>8.5414033749839291</c:v>
                </c:pt>
                <c:pt idx="861">
                  <c:v>8.5513353749993257</c:v>
                </c:pt>
                <c:pt idx="862">
                  <c:v>8.5612673749856185</c:v>
                </c:pt>
                <c:pt idx="863">
                  <c:v>8.5711993750010151</c:v>
                </c:pt>
                <c:pt idx="864">
                  <c:v>8.5811313749873079</c:v>
                </c:pt>
                <c:pt idx="865">
                  <c:v>8.5910633750027046</c:v>
                </c:pt>
                <c:pt idx="866">
                  <c:v>8.6009953749889974</c:v>
                </c:pt>
                <c:pt idx="867">
                  <c:v>8.610927375004394</c:v>
                </c:pt>
                <c:pt idx="868">
                  <c:v>8.6208593749906868</c:v>
                </c:pt>
                <c:pt idx="869">
                  <c:v>8.6307903749984689</c:v>
                </c:pt>
                <c:pt idx="870">
                  <c:v>8.6407223749847617</c:v>
                </c:pt>
                <c:pt idx="871">
                  <c:v>8.6506543750001583</c:v>
                </c:pt>
                <c:pt idx="872">
                  <c:v>8.6605863749864511</c:v>
                </c:pt>
                <c:pt idx="873">
                  <c:v>8.6705183750018477</c:v>
                </c:pt>
                <c:pt idx="874">
                  <c:v>8.6804503749881405</c:v>
                </c:pt>
                <c:pt idx="875">
                  <c:v>8.6903823750035372</c:v>
                </c:pt>
                <c:pt idx="876">
                  <c:v>8.70031437498983</c:v>
                </c:pt>
                <c:pt idx="877">
                  <c:v>8.7102463750052266</c:v>
                </c:pt>
                <c:pt idx="878">
                  <c:v>8.7201782499905676</c:v>
                </c:pt>
                <c:pt idx="879">
                  <c:v>8.7301102500059642</c:v>
                </c:pt>
                <c:pt idx="880">
                  <c:v>8.740042249992257</c:v>
                </c:pt>
                <c:pt idx="881">
                  <c:v>8.7499742500076536</c:v>
                </c:pt>
                <c:pt idx="882">
                  <c:v>8.7599062499939464</c:v>
                </c:pt>
                <c:pt idx="883">
                  <c:v>8.7698382499802392</c:v>
                </c:pt>
                <c:pt idx="884">
                  <c:v>8.7797702499956358</c:v>
                </c:pt>
                <c:pt idx="885">
                  <c:v>8.7897022499819286</c:v>
                </c:pt>
                <c:pt idx="886">
                  <c:v>8.7996342499973252</c:v>
                </c:pt>
                <c:pt idx="887">
                  <c:v>8.809566249983618</c:v>
                </c:pt>
                <c:pt idx="888">
                  <c:v>8.8194982499990147</c:v>
                </c:pt>
                <c:pt idx="889">
                  <c:v>8.8294302499853075</c:v>
                </c:pt>
                <c:pt idx="890">
                  <c:v>8.8393622500007041</c:v>
                </c:pt>
                <c:pt idx="891">
                  <c:v>8.8492932500084862</c:v>
                </c:pt>
                <c:pt idx="892">
                  <c:v>8.859225249994779</c:v>
                </c:pt>
                <c:pt idx="893">
                  <c:v>8.8691572499810718</c:v>
                </c:pt>
                <c:pt idx="894">
                  <c:v>8.8790892499964684</c:v>
                </c:pt>
                <c:pt idx="895">
                  <c:v>8.8890212499827612</c:v>
                </c:pt>
                <c:pt idx="896">
                  <c:v>8.8989532499981578</c:v>
                </c:pt>
                <c:pt idx="897">
                  <c:v>8.9088852499844506</c:v>
                </c:pt>
                <c:pt idx="898">
                  <c:v>8.9188172499998473</c:v>
                </c:pt>
                <c:pt idx="899">
                  <c:v>8.9287492499861401</c:v>
                </c:pt>
                <c:pt idx="900">
                  <c:v>8.9386812500015367</c:v>
                </c:pt>
                <c:pt idx="901">
                  <c:v>8.9486132499878295</c:v>
                </c:pt>
                <c:pt idx="902">
                  <c:v>8.9585452500032261</c:v>
                </c:pt>
                <c:pt idx="903">
                  <c:v>8.9684772499895189</c:v>
                </c:pt>
                <c:pt idx="904">
                  <c:v>8.9784092500049155</c:v>
                </c:pt>
                <c:pt idx="905">
                  <c:v>8.9883412499912083</c:v>
                </c:pt>
                <c:pt idx="906">
                  <c:v>8.9982732500066049</c:v>
                </c:pt>
                <c:pt idx="907">
                  <c:v>9.0082052499928977</c:v>
                </c:pt>
                <c:pt idx="908">
                  <c:v>9.0181372500082944</c:v>
                </c:pt>
                <c:pt idx="909">
                  <c:v>9.0280692499945872</c:v>
                </c:pt>
                <c:pt idx="910">
                  <c:v>9.0380012499808799</c:v>
                </c:pt>
                <c:pt idx="911">
                  <c:v>9.0479332499962766</c:v>
                </c:pt>
                <c:pt idx="912">
                  <c:v>9.0578652499825694</c:v>
                </c:pt>
                <c:pt idx="913">
                  <c:v>9.067797249997966</c:v>
                </c:pt>
                <c:pt idx="914">
                  <c:v>9.0777292499842588</c:v>
                </c:pt>
                <c:pt idx="915">
                  <c:v>9.0876612499996554</c:v>
                </c:pt>
                <c:pt idx="916">
                  <c:v>9.0975932499859482</c:v>
                </c:pt>
                <c:pt idx="917">
                  <c:v>9.1075252500013448</c:v>
                </c:pt>
                <c:pt idx="918">
                  <c:v>9.1174572499876376</c:v>
                </c:pt>
                <c:pt idx="919">
                  <c:v>9.1273882499954198</c:v>
                </c:pt>
                <c:pt idx="920">
                  <c:v>9.1373202499817125</c:v>
                </c:pt>
                <c:pt idx="921">
                  <c:v>9.1472522499971092</c:v>
                </c:pt>
                <c:pt idx="922">
                  <c:v>9.157184249983402</c:v>
                </c:pt>
                <c:pt idx="923">
                  <c:v>9.1671162499987986</c:v>
                </c:pt>
                <c:pt idx="924">
                  <c:v>9.1770482499850914</c:v>
                </c:pt>
                <c:pt idx="925">
                  <c:v>9.186980250000488</c:v>
                </c:pt>
                <c:pt idx="926">
                  <c:v>9.1969122499867808</c:v>
                </c:pt>
                <c:pt idx="927">
                  <c:v>9.2068442500021774</c:v>
                </c:pt>
                <c:pt idx="928">
                  <c:v>9.2167762499884702</c:v>
                </c:pt>
                <c:pt idx="929">
                  <c:v>9.2267082500038669</c:v>
                </c:pt>
                <c:pt idx="930">
                  <c:v>9.2366402499901596</c:v>
                </c:pt>
                <c:pt idx="931">
                  <c:v>9.2465722500055563</c:v>
                </c:pt>
                <c:pt idx="932">
                  <c:v>9.2565042499918491</c:v>
                </c:pt>
                <c:pt idx="933">
                  <c:v>9.2664362500072457</c:v>
                </c:pt>
                <c:pt idx="934">
                  <c:v>9.2763682499935385</c:v>
                </c:pt>
                <c:pt idx="935">
                  <c:v>9.2863002499798313</c:v>
                </c:pt>
                <c:pt idx="936">
                  <c:v>9.2962322499952279</c:v>
                </c:pt>
                <c:pt idx="937">
                  <c:v>9.3061642499815207</c:v>
                </c:pt>
                <c:pt idx="938">
                  <c:v>9.3160962499969173</c:v>
                </c:pt>
                <c:pt idx="939">
                  <c:v>9.3260282499832101</c:v>
                </c:pt>
                <c:pt idx="940">
                  <c:v>9.3359602499986067</c:v>
                </c:pt>
                <c:pt idx="941">
                  <c:v>9.3458922499848995</c:v>
                </c:pt>
                <c:pt idx="942">
                  <c:v>9.3558242500002962</c:v>
                </c:pt>
                <c:pt idx="943">
                  <c:v>9.365756249986589</c:v>
                </c:pt>
                <c:pt idx="944">
                  <c:v>9.3756882500019856</c:v>
                </c:pt>
                <c:pt idx="945">
                  <c:v>9.3856202499882784</c:v>
                </c:pt>
                <c:pt idx="946">
                  <c:v>9.395552250003675</c:v>
                </c:pt>
                <c:pt idx="947">
                  <c:v>9.4054842499899678</c:v>
                </c:pt>
                <c:pt idx="948">
                  <c:v>9.4154162500053644</c:v>
                </c:pt>
                <c:pt idx="949">
                  <c:v>9.4253482499916572</c:v>
                </c:pt>
                <c:pt idx="950">
                  <c:v>9.4352802500070538</c:v>
                </c:pt>
                <c:pt idx="951">
                  <c:v>9.4452122499933466</c:v>
                </c:pt>
                <c:pt idx="952">
                  <c:v>9.4551442499796394</c:v>
                </c:pt>
                <c:pt idx="953">
                  <c:v>9.4650762499950361</c:v>
                </c:pt>
                <c:pt idx="954">
                  <c:v>9.4750082499813288</c:v>
                </c:pt>
                <c:pt idx="955">
                  <c:v>9.4849402499967255</c:v>
                </c:pt>
                <c:pt idx="956">
                  <c:v>9.4948722499830183</c:v>
                </c:pt>
                <c:pt idx="957">
                  <c:v>9.5048042499984149</c:v>
                </c:pt>
                <c:pt idx="958">
                  <c:v>9.5147362499847077</c:v>
                </c:pt>
                <c:pt idx="959">
                  <c:v>9.5246682500001043</c:v>
                </c:pt>
                <c:pt idx="960">
                  <c:v>9.5345992500078864</c:v>
                </c:pt>
                <c:pt idx="961">
                  <c:v>9.5445312499941792</c:v>
                </c:pt>
                <c:pt idx="962">
                  <c:v>9.554463249980472</c:v>
                </c:pt>
                <c:pt idx="963">
                  <c:v>9.5643952499958687</c:v>
                </c:pt>
                <c:pt idx="964">
                  <c:v>9.5743272499821614</c:v>
                </c:pt>
                <c:pt idx="965">
                  <c:v>9.5842592499975581</c:v>
                </c:pt>
                <c:pt idx="966">
                  <c:v>9.5941912499838509</c:v>
                </c:pt>
                <c:pt idx="967">
                  <c:v>9.6041232499992475</c:v>
                </c:pt>
                <c:pt idx="968">
                  <c:v>9.6140552499855403</c:v>
                </c:pt>
                <c:pt idx="969">
                  <c:v>9.6239872500009369</c:v>
                </c:pt>
                <c:pt idx="970">
                  <c:v>9.6339192499872297</c:v>
                </c:pt>
                <c:pt idx="971">
                  <c:v>9.6438512500026263</c:v>
                </c:pt>
                <c:pt idx="972">
                  <c:v>9.6537832499889191</c:v>
                </c:pt>
                <c:pt idx="973">
                  <c:v>9.6637152500043157</c:v>
                </c:pt>
                <c:pt idx="974">
                  <c:v>9.6736472499906085</c:v>
                </c:pt>
                <c:pt idx="975">
                  <c:v>9.6835792500060052</c:v>
                </c:pt>
                <c:pt idx="976">
                  <c:v>9.693511249992298</c:v>
                </c:pt>
                <c:pt idx="977">
                  <c:v>9.7034432500076946</c:v>
                </c:pt>
                <c:pt idx="978">
                  <c:v>9.7133752499939874</c:v>
                </c:pt>
                <c:pt idx="979">
                  <c:v>9.7233074166579172</c:v>
                </c:pt>
                <c:pt idx="980">
                  <c:v>9.7332394166733138</c:v>
                </c:pt>
                <c:pt idx="981">
                  <c:v>9.7431714166596066</c:v>
                </c:pt>
                <c:pt idx="982">
                  <c:v>9.7531034166750032</c:v>
                </c:pt>
                <c:pt idx="983">
                  <c:v>9.763035416661296</c:v>
                </c:pt>
                <c:pt idx="984">
                  <c:v>9.7729674166475888</c:v>
                </c:pt>
                <c:pt idx="985">
                  <c:v>9.7828994166629855</c:v>
                </c:pt>
                <c:pt idx="986">
                  <c:v>9.7928314166492783</c:v>
                </c:pt>
                <c:pt idx="987">
                  <c:v>9.8027634166646749</c:v>
                </c:pt>
                <c:pt idx="988">
                  <c:v>9.8126954166509677</c:v>
                </c:pt>
                <c:pt idx="989">
                  <c:v>9.8226274166663643</c:v>
                </c:pt>
                <c:pt idx="990">
                  <c:v>9.8325594166526571</c:v>
                </c:pt>
                <c:pt idx="991">
                  <c:v>9.8424914166680537</c:v>
                </c:pt>
                <c:pt idx="992">
                  <c:v>9.8524234166543465</c:v>
                </c:pt>
                <c:pt idx="993">
                  <c:v>9.8623554166697431</c:v>
                </c:pt>
                <c:pt idx="994">
                  <c:v>9.8722874166560359</c:v>
                </c:pt>
                <c:pt idx="995">
                  <c:v>9.8822194166714326</c:v>
                </c:pt>
                <c:pt idx="996">
                  <c:v>9.8921514166577253</c:v>
                </c:pt>
                <c:pt idx="997">
                  <c:v>9.902083416673122</c:v>
                </c:pt>
                <c:pt idx="998">
                  <c:v>9.9120154166594148</c:v>
                </c:pt>
                <c:pt idx="999">
                  <c:v>9.9219474166748114</c:v>
                </c:pt>
                <c:pt idx="1000">
                  <c:v>9.9318794166611042</c:v>
                </c:pt>
                <c:pt idx="1001">
                  <c:v>9.941811416647397</c:v>
                </c:pt>
                <c:pt idx="1002">
                  <c:v>9.9517434166627936</c:v>
                </c:pt>
                <c:pt idx="1003">
                  <c:v>9.9616754166490864</c:v>
                </c:pt>
                <c:pt idx="1004">
                  <c:v>9.971607416664483</c:v>
                </c:pt>
                <c:pt idx="1005">
                  <c:v>9.9815394166507758</c:v>
                </c:pt>
                <c:pt idx="1006">
                  <c:v>9.9914714166661724</c:v>
                </c:pt>
                <c:pt idx="1007">
                  <c:v>10.001403416652465</c:v>
                </c:pt>
                <c:pt idx="1008">
                  <c:v>10.011335416667862</c:v>
                </c:pt>
                <c:pt idx="1009">
                  <c:v>10.021267416654155</c:v>
                </c:pt>
                <c:pt idx="1010">
                  <c:v>10.031199416669551</c:v>
                </c:pt>
                <c:pt idx="1011">
                  <c:v>10.041131416655844</c:v>
                </c:pt>
                <c:pt idx="1012">
                  <c:v>10.051063416671241</c:v>
                </c:pt>
                <c:pt idx="1013">
                  <c:v>10.060995416657533</c:v>
                </c:pt>
                <c:pt idx="1014">
                  <c:v>10.07092741667293</c:v>
                </c:pt>
                <c:pt idx="1015">
                  <c:v>10.080859416659223</c:v>
                </c:pt>
                <c:pt idx="1016">
                  <c:v>10.09079141667462</c:v>
                </c:pt>
                <c:pt idx="1017">
                  <c:v>10.100723416660912</c:v>
                </c:pt>
                <c:pt idx="1018">
                  <c:v>10.110655416647205</c:v>
                </c:pt>
                <c:pt idx="1019">
                  <c:v>10.120587416662602</c:v>
                </c:pt>
                <c:pt idx="1020">
                  <c:v>10.130519416648895</c:v>
                </c:pt>
                <c:pt idx="1021">
                  <c:v>10.140451416664291</c:v>
                </c:pt>
                <c:pt idx="1022">
                  <c:v>10.150383416650584</c:v>
                </c:pt>
                <c:pt idx="1023">
                  <c:v>10.160315416665981</c:v>
                </c:pt>
                <c:pt idx="1024">
                  <c:v>10.170247416652273</c:v>
                </c:pt>
                <c:pt idx="1025">
                  <c:v>10.18017941666767</c:v>
                </c:pt>
                <c:pt idx="1026">
                  <c:v>10.190111416653963</c:v>
                </c:pt>
                <c:pt idx="1027">
                  <c:v>10.200043416669359</c:v>
                </c:pt>
                <c:pt idx="1028">
                  <c:v>10.209975416655652</c:v>
                </c:pt>
                <c:pt idx="1029">
                  <c:v>10.219907416671049</c:v>
                </c:pt>
                <c:pt idx="1030">
                  <c:v>10.229839416657342</c:v>
                </c:pt>
                <c:pt idx="1031">
                  <c:v>10.239771416672738</c:v>
                </c:pt>
                <c:pt idx="1032">
                  <c:v>10.249703416659031</c:v>
                </c:pt>
                <c:pt idx="1033">
                  <c:v>10.259635416674428</c:v>
                </c:pt>
                <c:pt idx="1034">
                  <c:v>10.26956741666072</c:v>
                </c:pt>
                <c:pt idx="1035">
                  <c:v>10.279499416647013</c:v>
                </c:pt>
                <c:pt idx="1036">
                  <c:v>10.28943141666241</c:v>
                </c:pt>
                <c:pt idx="1037">
                  <c:v>10.299363416648703</c:v>
                </c:pt>
                <c:pt idx="1038">
                  <c:v>10.309295416664099</c:v>
                </c:pt>
                <c:pt idx="1039">
                  <c:v>10.319227416650392</c:v>
                </c:pt>
                <c:pt idx="1040">
                  <c:v>10.329159416665789</c:v>
                </c:pt>
                <c:pt idx="1041">
                  <c:v>10.339091416652082</c:v>
                </c:pt>
                <c:pt idx="1042">
                  <c:v>10.349023416667478</c:v>
                </c:pt>
                <c:pt idx="1043">
                  <c:v>10.358955416653771</c:v>
                </c:pt>
                <c:pt idx="1044">
                  <c:v>10.368887416669168</c:v>
                </c:pt>
                <c:pt idx="1045">
                  <c:v>10.37881941665546</c:v>
                </c:pt>
              </c:numCache>
            </c:numRef>
          </c:xVal>
          <c:yVal>
            <c:numRef>
              <c:f>'Raw Data'!$C$2:$C$1047</c:f>
              <c:numCache>
                <c:formatCode>General</c:formatCode>
                <c:ptCount val="1046"/>
                <c:pt idx="0">
                  <c:v>3.861968994140625E-2</c:v>
                </c:pt>
                <c:pt idx="1">
                  <c:v>4.2661285400390631E-2</c:v>
                </c:pt>
                <c:pt idx="2">
                  <c:v>3.2632141113281249E-2</c:v>
                </c:pt>
                <c:pt idx="3">
                  <c:v>3.3530273437500001E-2</c:v>
                </c:pt>
                <c:pt idx="4">
                  <c:v>3.3679962158203125E-2</c:v>
                </c:pt>
                <c:pt idx="5">
                  <c:v>3.7122802734375002E-2</c:v>
                </c:pt>
                <c:pt idx="6">
                  <c:v>3.5925292968750001E-2</c:v>
                </c:pt>
                <c:pt idx="7">
                  <c:v>3.9517822265625002E-2</c:v>
                </c:pt>
                <c:pt idx="8">
                  <c:v>4.5505371093750004E-2</c:v>
                </c:pt>
                <c:pt idx="9">
                  <c:v>3.5176849365234374E-2</c:v>
                </c:pt>
                <c:pt idx="10">
                  <c:v>3.4428405761718753E-2</c:v>
                </c:pt>
                <c:pt idx="11">
                  <c:v>5.2540740966796881E-2</c:v>
                </c:pt>
                <c:pt idx="12">
                  <c:v>4.2361907958984375E-2</c:v>
                </c:pt>
                <c:pt idx="13">
                  <c:v>3.8769378662109374E-2</c:v>
                </c:pt>
                <c:pt idx="14">
                  <c:v>4.8648834228515625E-2</c:v>
                </c:pt>
                <c:pt idx="15">
                  <c:v>4.3559417724609376E-2</c:v>
                </c:pt>
                <c:pt idx="16">
                  <c:v>4.37091064453125E-2</c:v>
                </c:pt>
                <c:pt idx="17">
                  <c:v>2.7243347167968751E-2</c:v>
                </c:pt>
                <c:pt idx="18">
                  <c:v>4.5954437255859376E-2</c:v>
                </c:pt>
                <c:pt idx="19">
                  <c:v>4.4307861328125003E-2</c:v>
                </c:pt>
                <c:pt idx="20">
                  <c:v>4.0715332031250002E-2</c:v>
                </c:pt>
                <c:pt idx="21">
                  <c:v>4.9696655273437501E-2</c:v>
                </c:pt>
                <c:pt idx="22">
                  <c:v>4.7151947021484376E-2</c:v>
                </c:pt>
                <c:pt idx="23">
                  <c:v>4.4607238769531252E-2</c:v>
                </c:pt>
                <c:pt idx="24">
                  <c:v>4.1314086914062499E-2</c:v>
                </c:pt>
                <c:pt idx="25">
                  <c:v>4.2212219238281251E-2</c:v>
                </c:pt>
                <c:pt idx="26">
                  <c:v>4.3858795166015624E-2</c:v>
                </c:pt>
                <c:pt idx="27">
                  <c:v>4.0415954589843754E-2</c:v>
                </c:pt>
                <c:pt idx="28">
                  <c:v>3.8470001220703126E-2</c:v>
                </c:pt>
                <c:pt idx="29">
                  <c:v>4.3409729003906251E-2</c:v>
                </c:pt>
                <c:pt idx="30">
                  <c:v>4.4158172607421879E-2</c:v>
                </c:pt>
                <c:pt idx="31">
                  <c:v>4.5205993652343755E-2</c:v>
                </c:pt>
                <c:pt idx="32">
                  <c:v>4.5954437255859376E-2</c:v>
                </c:pt>
                <c:pt idx="33">
                  <c:v>4.5954437255859376E-2</c:v>
                </c:pt>
                <c:pt idx="34">
                  <c:v>3.861968994140625E-2</c:v>
                </c:pt>
                <c:pt idx="35">
                  <c:v>4.2661285400390631E-2</c:v>
                </c:pt>
                <c:pt idx="36">
                  <c:v>4.1164398193359375E-2</c:v>
                </c:pt>
                <c:pt idx="37">
                  <c:v>3.7122802734375002E-2</c:v>
                </c:pt>
                <c:pt idx="38">
                  <c:v>4.1763153076171879E-2</c:v>
                </c:pt>
                <c:pt idx="39">
                  <c:v>5.3139495849609378E-2</c:v>
                </c:pt>
                <c:pt idx="40">
                  <c:v>4.49066162109375E-2</c:v>
                </c:pt>
                <c:pt idx="41">
                  <c:v>4.6852569580078128E-2</c:v>
                </c:pt>
                <c:pt idx="42">
                  <c:v>4.9397277832031253E-2</c:v>
                </c:pt>
                <c:pt idx="43">
                  <c:v>4.3260040283203127E-2</c:v>
                </c:pt>
                <c:pt idx="44">
                  <c:v>4.4008483886718755E-2</c:v>
                </c:pt>
                <c:pt idx="45">
                  <c:v>3.7571868896484374E-2</c:v>
                </c:pt>
                <c:pt idx="46">
                  <c:v>3.4727783203125001E-2</c:v>
                </c:pt>
                <c:pt idx="47">
                  <c:v>3.5775604248046877E-2</c:v>
                </c:pt>
                <c:pt idx="48">
                  <c:v>3.8769378662109374E-2</c:v>
                </c:pt>
                <c:pt idx="49">
                  <c:v>4.1314086914062499E-2</c:v>
                </c:pt>
                <c:pt idx="50">
                  <c:v>4.5056304931640624E-2</c:v>
                </c:pt>
                <c:pt idx="51">
                  <c:v>3.9667510986328126E-2</c:v>
                </c:pt>
                <c:pt idx="52">
                  <c:v>4.6253814697265624E-2</c:v>
                </c:pt>
                <c:pt idx="53">
                  <c:v>4.655319213867188E-2</c:v>
                </c:pt>
                <c:pt idx="54">
                  <c:v>4.4008483886718755E-2</c:v>
                </c:pt>
                <c:pt idx="55">
                  <c:v>4.5205993652343755E-2</c:v>
                </c:pt>
                <c:pt idx="56">
                  <c:v>4.7900390625000004E-2</c:v>
                </c:pt>
                <c:pt idx="57">
                  <c:v>4.8199768066406252E-2</c:v>
                </c:pt>
                <c:pt idx="58">
                  <c:v>4.61041259765625E-2</c:v>
                </c:pt>
                <c:pt idx="59">
                  <c:v>3.7571868896484374E-2</c:v>
                </c:pt>
                <c:pt idx="60">
                  <c:v>4.2511596679687499E-2</c:v>
                </c:pt>
                <c:pt idx="61">
                  <c:v>4.1014709472656251E-2</c:v>
                </c:pt>
                <c:pt idx="62">
                  <c:v>4.4158172607421879E-2</c:v>
                </c:pt>
                <c:pt idx="63">
                  <c:v>4.1763153076171879E-2</c:v>
                </c:pt>
                <c:pt idx="64">
                  <c:v>3.9218444824218754E-2</c:v>
                </c:pt>
                <c:pt idx="65">
                  <c:v>5.2241363525390626E-2</c:v>
                </c:pt>
                <c:pt idx="66">
                  <c:v>4.5804748535156252E-2</c:v>
                </c:pt>
                <c:pt idx="67">
                  <c:v>4.2511596679687499E-2</c:v>
                </c:pt>
                <c:pt idx="68">
                  <c:v>3.9817199707031251E-2</c:v>
                </c:pt>
                <c:pt idx="69">
                  <c:v>3.742218017578125E-2</c:v>
                </c:pt>
                <c:pt idx="70">
                  <c:v>4.5655059814453128E-2</c:v>
                </c:pt>
                <c:pt idx="71">
                  <c:v>3.3530273437500001E-2</c:v>
                </c:pt>
                <c:pt idx="72">
                  <c:v>3.3829650878906249E-2</c:v>
                </c:pt>
                <c:pt idx="73">
                  <c:v>4.146377563476563E-2</c:v>
                </c:pt>
                <c:pt idx="74">
                  <c:v>1.9459533691406249E-2</c:v>
                </c:pt>
                <c:pt idx="75">
                  <c:v>-0.78571609497070316</c:v>
                </c:pt>
                <c:pt idx="76">
                  <c:v>-1.622476043701172</c:v>
                </c:pt>
                <c:pt idx="77">
                  <c:v>-1.6402890014648439</c:v>
                </c:pt>
                <c:pt idx="78">
                  <c:v>-1.327888641357422</c:v>
                </c:pt>
                <c:pt idx="79">
                  <c:v>-0.85457290649414064</c:v>
                </c:pt>
                <c:pt idx="80">
                  <c:v>-0.56851776123046882</c:v>
                </c:pt>
                <c:pt idx="81">
                  <c:v>-0.69111282348632819</c:v>
                </c:pt>
                <c:pt idx="82">
                  <c:v>-0.74365356445312503</c:v>
                </c:pt>
                <c:pt idx="83">
                  <c:v>-0.55100418090820313</c:v>
                </c:pt>
                <c:pt idx="84">
                  <c:v>-0.43828857421875</c:v>
                </c:pt>
                <c:pt idx="85">
                  <c:v>-0.37751495361328125</c:v>
                </c:pt>
                <c:pt idx="86">
                  <c:v>-0.4876858520507813</c:v>
                </c:pt>
                <c:pt idx="87">
                  <c:v>-0.50969009399414067</c:v>
                </c:pt>
                <c:pt idx="88">
                  <c:v>-0.45250900268554689</c:v>
                </c:pt>
                <c:pt idx="89">
                  <c:v>-0.56447616577148441</c:v>
                </c:pt>
                <c:pt idx="90">
                  <c:v>-0.62105850219726566</c:v>
                </c:pt>
                <c:pt idx="91">
                  <c:v>-0.53289184570312498</c:v>
                </c:pt>
                <c:pt idx="92">
                  <c:v>-0.65608566284179692</c:v>
                </c:pt>
                <c:pt idx="93">
                  <c:v>-0.88495971679687502</c:v>
                </c:pt>
                <c:pt idx="94">
                  <c:v>-1.1445199584960939</c:v>
                </c:pt>
                <c:pt idx="95">
                  <c:v>-0.72179901123046875</c:v>
                </c:pt>
                <c:pt idx="96">
                  <c:v>-0.22573059082031252</c:v>
                </c:pt>
                <c:pt idx="97">
                  <c:v>0.12349319458007813</c:v>
                </c:pt>
                <c:pt idx="98">
                  <c:v>0.12948074340820312</c:v>
                </c:pt>
                <c:pt idx="99">
                  <c:v>-0.15358062744140627</c:v>
                </c:pt>
                <c:pt idx="100">
                  <c:v>-0.22318588256835939</c:v>
                </c:pt>
                <c:pt idx="101">
                  <c:v>-0.30716125488281254</c:v>
                </c:pt>
                <c:pt idx="102">
                  <c:v>-0.33081207275390628</c:v>
                </c:pt>
                <c:pt idx="103">
                  <c:v>-0.13082794189453126</c:v>
                </c:pt>
                <c:pt idx="104">
                  <c:v>-0.18007553100585938</c:v>
                </c:pt>
                <c:pt idx="105">
                  <c:v>-0.12049942016601563</c:v>
                </c:pt>
                <c:pt idx="106">
                  <c:v>-0.36269577026367189</c:v>
                </c:pt>
                <c:pt idx="107">
                  <c:v>-0.55893768310546876</c:v>
                </c:pt>
                <c:pt idx="108">
                  <c:v>-0.52151550292968751</c:v>
                </c:pt>
                <c:pt idx="109">
                  <c:v>-0.18426681518554688</c:v>
                </c:pt>
                <c:pt idx="110">
                  <c:v>2.0207977294921877E-2</c:v>
                </c:pt>
                <c:pt idx="111">
                  <c:v>-0.14998809814453126</c:v>
                </c:pt>
                <c:pt idx="112">
                  <c:v>-8.3825683593750002E-3</c:v>
                </c:pt>
                <c:pt idx="113">
                  <c:v>0.38739440917968754</c:v>
                </c:pt>
                <c:pt idx="114">
                  <c:v>0.25432113647460941</c:v>
                </c:pt>
                <c:pt idx="115">
                  <c:v>0.24264541625976563</c:v>
                </c:pt>
                <c:pt idx="116">
                  <c:v>0.38050872802734376</c:v>
                </c:pt>
                <c:pt idx="117">
                  <c:v>0.28979736328125</c:v>
                </c:pt>
                <c:pt idx="118">
                  <c:v>-0.11705657958984375</c:v>
                </c:pt>
                <c:pt idx="119">
                  <c:v>-0.13367202758789062</c:v>
                </c:pt>
                <c:pt idx="120">
                  <c:v>-3.3829650878906249E-2</c:v>
                </c:pt>
                <c:pt idx="121">
                  <c:v>9.3106384277343759E-2</c:v>
                </c:pt>
                <c:pt idx="122">
                  <c:v>3.9517822265625002E-2</c:v>
                </c:pt>
                <c:pt idx="123">
                  <c:v>-3.4129028320312504E-2</c:v>
                </c:pt>
                <c:pt idx="124">
                  <c:v>-0.11810440063476563</c:v>
                </c:pt>
                <c:pt idx="125">
                  <c:v>-0.14564712524414064</c:v>
                </c:pt>
                <c:pt idx="126">
                  <c:v>-8.232879638671876E-3</c:v>
                </c:pt>
                <c:pt idx="127">
                  <c:v>0.22498214721679688</c:v>
                </c:pt>
                <c:pt idx="128">
                  <c:v>0.19758911132812501</c:v>
                </c:pt>
                <c:pt idx="129">
                  <c:v>0.27138565063476566</c:v>
                </c:pt>
                <c:pt idx="130">
                  <c:v>0.31060409545898438</c:v>
                </c:pt>
                <c:pt idx="131">
                  <c:v>0.26929000854492191</c:v>
                </c:pt>
                <c:pt idx="132">
                  <c:v>0.21794677734375001</c:v>
                </c:pt>
                <c:pt idx="133">
                  <c:v>0.21450393676757815</c:v>
                </c:pt>
                <c:pt idx="134">
                  <c:v>0.40879989624023438</c:v>
                </c:pt>
                <c:pt idx="135">
                  <c:v>0.3784130859375</c:v>
                </c:pt>
                <c:pt idx="136">
                  <c:v>0.24159759521484375</c:v>
                </c:pt>
                <c:pt idx="137">
                  <c:v>0.33814682006835939</c:v>
                </c:pt>
                <c:pt idx="138">
                  <c:v>0.66207321166992195</c:v>
                </c:pt>
                <c:pt idx="139">
                  <c:v>0.77074722290039066</c:v>
                </c:pt>
                <c:pt idx="140">
                  <c:v>0.67434768676757817</c:v>
                </c:pt>
                <c:pt idx="141">
                  <c:v>0.77089691162109375</c:v>
                </c:pt>
                <c:pt idx="142">
                  <c:v>0.68138305664062504</c:v>
                </c:pt>
                <c:pt idx="143">
                  <c:v>0.76475967407226564</c:v>
                </c:pt>
                <c:pt idx="144">
                  <c:v>0.9454339599609376</c:v>
                </c:pt>
                <c:pt idx="145">
                  <c:v>0.78436889648437502</c:v>
                </c:pt>
                <c:pt idx="146">
                  <c:v>0.45161087036132813</c:v>
                </c:pt>
                <c:pt idx="147">
                  <c:v>0.48379394531250003</c:v>
                </c:pt>
                <c:pt idx="148">
                  <c:v>0.51777328491210939</c:v>
                </c:pt>
                <c:pt idx="149">
                  <c:v>0.50385223388671874</c:v>
                </c:pt>
                <c:pt idx="150">
                  <c:v>8.6071014404296875E-2</c:v>
                </c:pt>
                <c:pt idx="151">
                  <c:v>7.8885955810546873E-2</c:v>
                </c:pt>
                <c:pt idx="152">
                  <c:v>0.18561401367187502</c:v>
                </c:pt>
                <c:pt idx="153">
                  <c:v>0.1389111328125</c:v>
                </c:pt>
                <c:pt idx="154">
                  <c:v>-3.592529296875E-3</c:v>
                </c:pt>
                <c:pt idx="155">
                  <c:v>-3.1284942626953124E-2</c:v>
                </c:pt>
                <c:pt idx="156">
                  <c:v>9.5950469970703126E-2</c:v>
                </c:pt>
                <c:pt idx="157">
                  <c:v>0.2567161560058594</c:v>
                </c:pt>
                <c:pt idx="158">
                  <c:v>0.21285736083984377</c:v>
                </c:pt>
                <c:pt idx="159">
                  <c:v>0.21240829467773439</c:v>
                </c:pt>
                <c:pt idx="160">
                  <c:v>0.39413040161132812</c:v>
                </c:pt>
                <c:pt idx="161">
                  <c:v>0.41014709472656252</c:v>
                </c:pt>
                <c:pt idx="162">
                  <c:v>0.4159849548339844</c:v>
                </c:pt>
                <c:pt idx="163">
                  <c:v>0.21899459838867188</c:v>
                </c:pt>
                <c:pt idx="164">
                  <c:v>0.14998809814453126</c:v>
                </c:pt>
                <c:pt idx="165">
                  <c:v>0.30835876464843753</c:v>
                </c:pt>
                <c:pt idx="166">
                  <c:v>0.38275405883789065</c:v>
                </c:pt>
                <c:pt idx="167">
                  <c:v>0.31389724731445312</c:v>
                </c:pt>
                <c:pt idx="168">
                  <c:v>0.15477813720703126</c:v>
                </c:pt>
                <c:pt idx="169">
                  <c:v>0.15223342895507813</c:v>
                </c:pt>
                <c:pt idx="170">
                  <c:v>0.15402969360351562</c:v>
                </c:pt>
                <c:pt idx="171">
                  <c:v>0.35251693725585942</c:v>
                </c:pt>
                <c:pt idx="172">
                  <c:v>0.30596374511718749</c:v>
                </c:pt>
                <c:pt idx="173">
                  <c:v>0.48798522949218753</c:v>
                </c:pt>
                <c:pt idx="174">
                  <c:v>0.57555313110351569</c:v>
                </c:pt>
                <c:pt idx="175">
                  <c:v>0.49846343994140629</c:v>
                </c:pt>
                <c:pt idx="176">
                  <c:v>0.49127838134765628</c:v>
                </c:pt>
                <c:pt idx="177">
                  <c:v>0.39413040161132812</c:v>
                </c:pt>
                <c:pt idx="178">
                  <c:v>0.33425491333007812</c:v>
                </c:pt>
                <c:pt idx="179">
                  <c:v>0.37122802734375004</c:v>
                </c:pt>
                <c:pt idx="180">
                  <c:v>0.5324427795410156</c:v>
                </c:pt>
                <c:pt idx="181">
                  <c:v>0.40700363159179692</c:v>
                </c:pt>
                <c:pt idx="182">
                  <c:v>0.36179763793945313</c:v>
                </c:pt>
                <c:pt idx="183">
                  <c:v>0.40820114135742191</c:v>
                </c:pt>
                <c:pt idx="184">
                  <c:v>0.42870849609375</c:v>
                </c:pt>
                <c:pt idx="185">
                  <c:v>0.44233016967773442</c:v>
                </c:pt>
                <c:pt idx="186">
                  <c:v>0.250279541015625</c:v>
                </c:pt>
                <c:pt idx="187">
                  <c:v>-9.5800781250000005E-3</c:v>
                </c:pt>
                <c:pt idx="188">
                  <c:v>3.0386810302734376E-2</c:v>
                </c:pt>
                <c:pt idx="189">
                  <c:v>3.8170623779296878E-2</c:v>
                </c:pt>
                <c:pt idx="190">
                  <c:v>2.4548950195312502E-2</c:v>
                </c:pt>
                <c:pt idx="191">
                  <c:v>3.4278717041015629E-2</c:v>
                </c:pt>
                <c:pt idx="192">
                  <c:v>3.2482452392578125E-2</c:v>
                </c:pt>
                <c:pt idx="193">
                  <c:v>1.466949462890625E-2</c:v>
                </c:pt>
                <c:pt idx="194">
                  <c:v>-1.8711090087890625E-2</c:v>
                </c:pt>
                <c:pt idx="195">
                  <c:v>-0.69470535278320311</c:v>
                </c:pt>
                <c:pt idx="196">
                  <c:v>-0.32796798706054692</c:v>
                </c:pt>
                <c:pt idx="197">
                  <c:v>0.32422576904296879</c:v>
                </c:pt>
                <c:pt idx="198">
                  <c:v>-8.0682220458984377E-2</c:v>
                </c:pt>
                <c:pt idx="199">
                  <c:v>-0.4577481079101563</c:v>
                </c:pt>
                <c:pt idx="200">
                  <c:v>-0.30731094360351563</c:v>
                </c:pt>
                <c:pt idx="201">
                  <c:v>-0.24938140869140626</c:v>
                </c:pt>
                <c:pt idx="202">
                  <c:v>-0.18306930541992189</c:v>
                </c:pt>
                <c:pt idx="203">
                  <c:v>-0.26914031982421877</c:v>
                </c:pt>
                <c:pt idx="204">
                  <c:v>-0.2513273620605469</c:v>
                </c:pt>
                <c:pt idx="205">
                  <c:v>-0.12603790283203126</c:v>
                </c:pt>
                <c:pt idx="206">
                  <c:v>7.6490936279296873E-2</c:v>
                </c:pt>
                <c:pt idx="207">
                  <c:v>0.22827529907226563</c:v>
                </c:pt>
                <c:pt idx="208">
                  <c:v>0.19384689331054689</c:v>
                </c:pt>
                <c:pt idx="209">
                  <c:v>0.17064514160156252</c:v>
                </c:pt>
                <c:pt idx="210">
                  <c:v>0.223934326171875</c:v>
                </c:pt>
                <c:pt idx="211">
                  <c:v>0.22258712768554689</c:v>
                </c:pt>
                <c:pt idx="212">
                  <c:v>0.25357269287109374</c:v>
                </c:pt>
                <c:pt idx="213">
                  <c:v>0.34383499145507812</c:v>
                </c:pt>
                <c:pt idx="214">
                  <c:v>0.38769378662109377</c:v>
                </c:pt>
                <c:pt idx="215">
                  <c:v>0.23770568847656251</c:v>
                </c:pt>
                <c:pt idx="216">
                  <c:v>0.15088623046875002</c:v>
                </c:pt>
                <c:pt idx="217">
                  <c:v>1.1226654052734375E-2</c:v>
                </c:pt>
                <c:pt idx="218">
                  <c:v>-4.4607238769531252E-2</c:v>
                </c:pt>
                <c:pt idx="219">
                  <c:v>5.7031402587890627E-2</c:v>
                </c:pt>
                <c:pt idx="220">
                  <c:v>0.135318603515625</c:v>
                </c:pt>
                <c:pt idx="221">
                  <c:v>0.19534378051757814</c:v>
                </c:pt>
                <c:pt idx="222">
                  <c:v>0.12978012084960938</c:v>
                </c:pt>
                <c:pt idx="223">
                  <c:v>8.6520080566406254E-2</c:v>
                </c:pt>
                <c:pt idx="224">
                  <c:v>0.12229568481445313</c:v>
                </c:pt>
                <c:pt idx="225">
                  <c:v>0.15298187255859375</c:v>
                </c:pt>
                <c:pt idx="226">
                  <c:v>2.7393035888671875E-2</c:v>
                </c:pt>
                <c:pt idx="227">
                  <c:v>-0.101788330078125</c:v>
                </c:pt>
                <c:pt idx="228">
                  <c:v>-0.19863693237304689</c:v>
                </c:pt>
                <c:pt idx="229">
                  <c:v>-0.16031661987304688</c:v>
                </c:pt>
                <c:pt idx="230">
                  <c:v>-0.14025833129882814</c:v>
                </c:pt>
                <c:pt idx="231">
                  <c:v>-6.4964904785156249E-2</c:v>
                </c:pt>
                <c:pt idx="232">
                  <c:v>-5.9725799560546876E-2</c:v>
                </c:pt>
                <c:pt idx="233">
                  <c:v>2.0806732177734377E-2</c:v>
                </c:pt>
                <c:pt idx="234">
                  <c:v>5.1941986083984377E-2</c:v>
                </c:pt>
                <c:pt idx="235">
                  <c:v>4.775070190429688E-2</c:v>
                </c:pt>
                <c:pt idx="236">
                  <c:v>0.1920506286621094</c:v>
                </c:pt>
                <c:pt idx="237">
                  <c:v>8.8166656494140627E-2</c:v>
                </c:pt>
                <c:pt idx="238">
                  <c:v>-6.7060546875000002E-2</c:v>
                </c:pt>
                <c:pt idx="239">
                  <c:v>4.5655059814453128E-2</c:v>
                </c:pt>
                <c:pt idx="240">
                  <c:v>0.28710296630859378</c:v>
                </c:pt>
                <c:pt idx="241">
                  <c:v>0.30850845336914062</c:v>
                </c:pt>
                <c:pt idx="242">
                  <c:v>0.23665786743164063</c:v>
                </c:pt>
                <c:pt idx="243">
                  <c:v>0.16735198974609375</c:v>
                </c:pt>
                <c:pt idx="244">
                  <c:v>2.125579833984375E-2</c:v>
                </c:pt>
                <c:pt idx="245">
                  <c:v>-3.2183074951171876E-2</c:v>
                </c:pt>
                <c:pt idx="246">
                  <c:v>-0.11511062622070313</c:v>
                </c:pt>
                <c:pt idx="247">
                  <c:v>-6.2420196533203125E-2</c:v>
                </c:pt>
                <c:pt idx="248">
                  <c:v>-3.3230895996093752E-2</c:v>
                </c:pt>
                <c:pt idx="249">
                  <c:v>-4.3409729003906251E-3</c:v>
                </c:pt>
                <c:pt idx="250">
                  <c:v>4.1613464355468754E-2</c:v>
                </c:pt>
                <c:pt idx="251">
                  <c:v>9.9992065429687499E-2</c:v>
                </c:pt>
                <c:pt idx="252">
                  <c:v>2.4698638916015626E-2</c:v>
                </c:pt>
                <c:pt idx="253">
                  <c:v>-0.11002120971679688</c:v>
                </c:pt>
                <c:pt idx="254">
                  <c:v>-0.14744338989257813</c:v>
                </c:pt>
                <c:pt idx="255">
                  <c:v>-0.18531463623046876</c:v>
                </c:pt>
                <c:pt idx="256">
                  <c:v>-6.3767395019531256E-2</c:v>
                </c:pt>
                <c:pt idx="257">
                  <c:v>-6.6312103271484374E-2</c:v>
                </c:pt>
                <c:pt idx="258">
                  <c:v>-0.488583984375</c:v>
                </c:pt>
                <c:pt idx="259">
                  <c:v>-0.53364028930664065</c:v>
                </c:pt>
                <c:pt idx="260">
                  <c:v>-0.3956272888183594</c:v>
                </c:pt>
                <c:pt idx="261">
                  <c:v>-0.18726058959960939</c:v>
                </c:pt>
                <c:pt idx="262">
                  <c:v>-0.10792556762695313</c:v>
                </c:pt>
                <c:pt idx="263">
                  <c:v>-0.1149609375</c:v>
                </c:pt>
                <c:pt idx="264">
                  <c:v>6.3018951416015628E-2</c:v>
                </c:pt>
                <c:pt idx="265">
                  <c:v>0.18860778808593751</c:v>
                </c:pt>
                <c:pt idx="266">
                  <c:v>0.34563125610351564</c:v>
                </c:pt>
                <c:pt idx="267">
                  <c:v>0.47975234985351567</c:v>
                </c:pt>
                <c:pt idx="268">
                  <c:v>0.67509613037109384</c:v>
                </c:pt>
                <c:pt idx="269">
                  <c:v>0.71581146240234383</c:v>
                </c:pt>
                <c:pt idx="270">
                  <c:v>0.6845265197753907</c:v>
                </c:pt>
                <c:pt idx="271">
                  <c:v>0.16061599731445314</c:v>
                </c:pt>
                <c:pt idx="272">
                  <c:v>-1.7663269042968752E-2</c:v>
                </c:pt>
                <c:pt idx="273">
                  <c:v>2.8740234375E-2</c:v>
                </c:pt>
                <c:pt idx="274">
                  <c:v>2.5147705078125002E-2</c:v>
                </c:pt>
                <c:pt idx="275">
                  <c:v>1.5118560791015626E-2</c:v>
                </c:pt>
                <c:pt idx="276">
                  <c:v>2.3351440429687502E-2</c:v>
                </c:pt>
                <c:pt idx="277">
                  <c:v>2.5896148681640627E-2</c:v>
                </c:pt>
                <c:pt idx="278">
                  <c:v>4.4307861328125003E-2</c:v>
                </c:pt>
                <c:pt idx="279">
                  <c:v>3.158432006835938E-2</c:v>
                </c:pt>
                <c:pt idx="280">
                  <c:v>3.113525390625E-2</c:v>
                </c:pt>
                <c:pt idx="281">
                  <c:v>3.8470001220703126E-2</c:v>
                </c:pt>
                <c:pt idx="282">
                  <c:v>2.2902374267578126E-2</c:v>
                </c:pt>
                <c:pt idx="283">
                  <c:v>3.0237121582031252E-2</c:v>
                </c:pt>
                <c:pt idx="284">
                  <c:v>3.7871246337890629E-2</c:v>
                </c:pt>
                <c:pt idx="285">
                  <c:v>2.0956420898437501E-2</c:v>
                </c:pt>
                <c:pt idx="286">
                  <c:v>2.3800506591796878E-2</c:v>
                </c:pt>
                <c:pt idx="287">
                  <c:v>3.6374359130859374E-2</c:v>
                </c:pt>
                <c:pt idx="288">
                  <c:v>2.3950195312500002E-2</c:v>
                </c:pt>
                <c:pt idx="289">
                  <c:v>2.6494903564453127E-2</c:v>
                </c:pt>
                <c:pt idx="290">
                  <c:v>3.2632141113281249E-2</c:v>
                </c:pt>
                <c:pt idx="291">
                  <c:v>2.9937744140625E-2</c:v>
                </c:pt>
                <c:pt idx="292">
                  <c:v>3.5176849365234374E-2</c:v>
                </c:pt>
                <c:pt idx="293">
                  <c:v>3.2632141113281249E-2</c:v>
                </c:pt>
                <c:pt idx="294">
                  <c:v>2.2004241943359377E-2</c:v>
                </c:pt>
                <c:pt idx="295">
                  <c:v>2.245330810546875E-2</c:v>
                </c:pt>
                <c:pt idx="296">
                  <c:v>2.4698638916015626E-2</c:v>
                </c:pt>
                <c:pt idx="297">
                  <c:v>2.2602996826171878E-2</c:v>
                </c:pt>
                <c:pt idx="298">
                  <c:v>2.6195526123046875E-2</c:v>
                </c:pt>
                <c:pt idx="299">
                  <c:v>2.93389892578125E-2</c:v>
                </c:pt>
                <c:pt idx="300">
                  <c:v>3.742218017578125E-2</c:v>
                </c:pt>
                <c:pt idx="301">
                  <c:v>2.6494903564453127E-2</c:v>
                </c:pt>
                <c:pt idx="302">
                  <c:v>-0.23965164184570314</c:v>
                </c:pt>
                <c:pt idx="303">
                  <c:v>-0.48873367309570315</c:v>
                </c:pt>
                <c:pt idx="304">
                  <c:v>4.8648834228515625E-2</c:v>
                </c:pt>
                <c:pt idx="305">
                  <c:v>6.7509613037109381E-2</c:v>
                </c:pt>
                <c:pt idx="306">
                  <c:v>-0.14340179443359377</c:v>
                </c:pt>
                <c:pt idx="307">
                  <c:v>-0.16286132812500001</c:v>
                </c:pt>
                <c:pt idx="308">
                  <c:v>-0.11211685180664063</c:v>
                </c:pt>
                <c:pt idx="309">
                  <c:v>-0.12005035400390626</c:v>
                </c:pt>
                <c:pt idx="310">
                  <c:v>-4.7151947021484376E-2</c:v>
                </c:pt>
                <c:pt idx="311">
                  <c:v>-0.12079879760742188</c:v>
                </c:pt>
                <c:pt idx="312">
                  <c:v>-0.12349319458007813</c:v>
                </c:pt>
                <c:pt idx="313">
                  <c:v>4.4158172607421879E-2</c:v>
                </c:pt>
                <c:pt idx="314">
                  <c:v>0.130528564453125</c:v>
                </c:pt>
                <c:pt idx="315">
                  <c:v>0.20821701049804689</c:v>
                </c:pt>
                <c:pt idx="316">
                  <c:v>0.27602600097656249</c:v>
                </c:pt>
                <c:pt idx="317">
                  <c:v>0.43589355468750002</c:v>
                </c:pt>
                <c:pt idx="318">
                  <c:v>0.59576110839843754</c:v>
                </c:pt>
                <c:pt idx="319">
                  <c:v>0.28830047607421877</c:v>
                </c:pt>
                <c:pt idx="320">
                  <c:v>-2.8141479492187503E-2</c:v>
                </c:pt>
                <c:pt idx="321">
                  <c:v>3.9368133544921878E-2</c:v>
                </c:pt>
                <c:pt idx="322">
                  <c:v>3.6374359130859374E-2</c:v>
                </c:pt>
                <c:pt idx="323">
                  <c:v>2.3201751708984378E-2</c:v>
                </c:pt>
                <c:pt idx="324">
                  <c:v>2.6345214843750003E-2</c:v>
                </c:pt>
                <c:pt idx="325">
                  <c:v>2.5297393798828127E-2</c:v>
                </c:pt>
                <c:pt idx="326">
                  <c:v>3.0985565185546876E-2</c:v>
                </c:pt>
                <c:pt idx="327">
                  <c:v>3.3380584716796877E-2</c:v>
                </c:pt>
                <c:pt idx="328">
                  <c:v>3.0087432861328128E-2</c:v>
                </c:pt>
                <c:pt idx="329">
                  <c:v>3.2632141113281249E-2</c:v>
                </c:pt>
                <c:pt idx="330">
                  <c:v>2.3501129150390626E-2</c:v>
                </c:pt>
                <c:pt idx="331">
                  <c:v>2.3201751708984378E-2</c:v>
                </c:pt>
                <c:pt idx="332">
                  <c:v>2.7243347167968751E-2</c:v>
                </c:pt>
                <c:pt idx="333">
                  <c:v>2.5896148681640627E-2</c:v>
                </c:pt>
                <c:pt idx="334">
                  <c:v>3.1434631347656249E-2</c:v>
                </c:pt>
                <c:pt idx="335">
                  <c:v>3.3679962158203125E-2</c:v>
                </c:pt>
                <c:pt idx="336">
                  <c:v>2.4399261474609375E-2</c:v>
                </c:pt>
                <c:pt idx="337">
                  <c:v>1.9459533691406249E-2</c:v>
                </c:pt>
                <c:pt idx="338">
                  <c:v>2.065704345703125E-2</c:v>
                </c:pt>
                <c:pt idx="339">
                  <c:v>2.7692413330078127E-2</c:v>
                </c:pt>
                <c:pt idx="340">
                  <c:v>4.3409729003906251E-2</c:v>
                </c:pt>
                <c:pt idx="341">
                  <c:v>2.5297393798828127E-2</c:v>
                </c:pt>
                <c:pt idx="342">
                  <c:v>2.065704345703125E-2</c:v>
                </c:pt>
                <c:pt idx="343">
                  <c:v>2.3800506591796878E-2</c:v>
                </c:pt>
                <c:pt idx="344">
                  <c:v>2.6644592285156251E-2</c:v>
                </c:pt>
                <c:pt idx="345">
                  <c:v>3.2482452392578125E-2</c:v>
                </c:pt>
                <c:pt idx="346">
                  <c:v>3.2482452392578125E-2</c:v>
                </c:pt>
                <c:pt idx="347">
                  <c:v>2.2303619384765626E-2</c:v>
                </c:pt>
                <c:pt idx="348">
                  <c:v>1.3621673583984376E-2</c:v>
                </c:pt>
                <c:pt idx="349">
                  <c:v>2.185455322265625E-2</c:v>
                </c:pt>
                <c:pt idx="350">
                  <c:v>3.0237121582031252E-2</c:v>
                </c:pt>
                <c:pt idx="351">
                  <c:v>3.0985565185546876E-2</c:v>
                </c:pt>
                <c:pt idx="352">
                  <c:v>2.8740234375E-2</c:v>
                </c:pt>
                <c:pt idx="353">
                  <c:v>1.5717315673828124E-2</c:v>
                </c:pt>
                <c:pt idx="354">
                  <c:v>2.5896148681640627E-2</c:v>
                </c:pt>
                <c:pt idx="355">
                  <c:v>3.4129028320312504E-2</c:v>
                </c:pt>
                <c:pt idx="356">
                  <c:v>2.9788055419921876E-2</c:v>
                </c:pt>
                <c:pt idx="357">
                  <c:v>3.9966888427734375E-2</c:v>
                </c:pt>
                <c:pt idx="358">
                  <c:v>3.6074981689453126E-2</c:v>
                </c:pt>
                <c:pt idx="359">
                  <c:v>3.8919067382812499E-2</c:v>
                </c:pt>
                <c:pt idx="360">
                  <c:v>2.3501129150390626E-2</c:v>
                </c:pt>
                <c:pt idx="361">
                  <c:v>2.5147705078125002E-2</c:v>
                </c:pt>
                <c:pt idx="362">
                  <c:v>2.7542724609375003E-2</c:v>
                </c:pt>
                <c:pt idx="363">
                  <c:v>2.365081787109375E-2</c:v>
                </c:pt>
                <c:pt idx="364">
                  <c:v>3.6074981689453126E-2</c:v>
                </c:pt>
                <c:pt idx="365">
                  <c:v>2.4698638916015626E-2</c:v>
                </c:pt>
                <c:pt idx="366">
                  <c:v>2.6794281005859375E-2</c:v>
                </c:pt>
                <c:pt idx="367">
                  <c:v>2.4698638916015626E-2</c:v>
                </c:pt>
                <c:pt idx="368">
                  <c:v>2.0806732177734377E-2</c:v>
                </c:pt>
                <c:pt idx="369">
                  <c:v>2.8590545654296876E-2</c:v>
                </c:pt>
                <c:pt idx="370">
                  <c:v>3.4129028320312504E-2</c:v>
                </c:pt>
                <c:pt idx="371">
                  <c:v>2.6943969726562503E-2</c:v>
                </c:pt>
                <c:pt idx="372">
                  <c:v>3.158432006835938E-2</c:v>
                </c:pt>
                <c:pt idx="373">
                  <c:v>2.4998016357421875E-2</c:v>
                </c:pt>
                <c:pt idx="374">
                  <c:v>2.8590545654296876E-2</c:v>
                </c:pt>
                <c:pt idx="375">
                  <c:v>2.2752685546875002E-2</c:v>
                </c:pt>
                <c:pt idx="376">
                  <c:v>3.4428405761718753E-2</c:v>
                </c:pt>
                <c:pt idx="377">
                  <c:v>2.3201751708984378E-2</c:v>
                </c:pt>
                <c:pt idx="378">
                  <c:v>2.7393035888671875E-2</c:v>
                </c:pt>
                <c:pt idx="379">
                  <c:v>2.2602996826171878E-2</c:v>
                </c:pt>
                <c:pt idx="380">
                  <c:v>2.424957275390625E-2</c:v>
                </c:pt>
                <c:pt idx="381">
                  <c:v>3.1284942626953124E-2</c:v>
                </c:pt>
                <c:pt idx="382">
                  <c:v>2.7692413330078127E-2</c:v>
                </c:pt>
                <c:pt idx="383">
                  <c:v>2.1704864501953126E-2</c:v>
                </c:pt>
                <c:pt idx="384">
                  <c:v>3.05364990234375E-2</c:v>
                </c:pt>
                <c:pt idx="385">
                  <c:v>2.8440856933593751E-2</c:v>
                </c:pt>
                <c:pt idx="386">
                  <c:v>2.0956420898437501E-2</c:v>
                </c:pt>
                <c:pt idx="387">
                  <c:v>2.7093658447265627E-2</c:v>
                </c:pt>
                <c:pt idx="388">
                  <c:v>2.6045837402343751E-2</c:v>
                </c:pt>
                <c:pt idx="389">
                  <c:v>2.3351440429687502E-2</c:v>
                </c:pt>
                <c:pt idx="390">
                  <c:v>1.6615447998046876E-2</c:v>
                </c:pt>
                <c:pt idx="391">
                  <c:v>2.5147705078125002E-2</c:v>
                </c:pt>
                <c:pt idx="392">
                  <c:v>2.5297393798828127E-2</c:v>
                </c:pt>
                <c:pt idx="393">
                  <c:v>2.3351440429687502E-2</c:v>
                </c:pt>
                <c:pt idx="394">
                  <c:v>2.4099884033203126E-2</c:v>
                </c:pt>
                <c:pt idx="395">
                  <c:v>2.7393035888671875E-2</c:v>
                </c:pt>
                <c:pt idx="396">
                  <c:v>2.9788055419921876E-2</c:v>
                </c:pt>
                <c:pt idx="397">
                  <c:v>2.305206298828125E-2</c:v>
                </c:pt>
                <c:pt idx="398">
                  <c:v>2.5447082519531251E-2</c:v>
                </c:pt>
                <c:pt idx="399">
                  <c:v>2.7991790771484375E-2</c:v>
                </c:pt>
                <c:pt idx="400">
                  <c:v>2.7243347167968751E-2</c:v>
                </c:pt>
                <c:pt idx="401">
                  <c:v>3.3380584716796877E-2</c:v>
                </c:pt>
                <c:pt idx="402">
                  <c:v>3.5925292968750001E-2</c:v>
                </c:pt>
                <c:pt idx="403">
                  <c:v>2.4399261474609375E-2</c:v>
                </c:pt>
                <c:pt idx="404">
                  <c:v>1.7064514160156252E-2</c:v>
                </c:pt>
                <c:pt idx="405">
                  <c:v>3.1734008789062504E-2</c:v>
                </c:pt>
                <c:pt idx="406">
                  <c:v>2.4698638916015626E-2</c:v>
                </c:pt>
                <c:pt idx="407">
                  <c:v>3.0686187744140628E-2</c:v>
                </c:pt>
                <c:pt idx="408">
                  <c:v>3.1434631347656249E-2</c:v>
                </c:pt>
                <c:pt idx="409">
                  <c:v>2.2153930664062502E-2</c:v>
                </c:pt>
                <c:pt idx="410">
                  <c:v>2.8291168212890627E-2</c:v>
                </c:pt>
                <c:pt idx="411">
                  <c:v>2.9039611816406252E-2</c:v>
                </c:pt>
                <c:pt idx="412">
                  <c:v>2.6494903564453127E-2</c:v>
                </c:pt>
                <c:pt idx="413">
                  <c:v>3.6973114013671877E-2</c:v>
                </c:pt>
                <c:pt idx="414">
                  <c:v>0.31195129394531251</c:v>
                </c:pt>
                <c:pt idx="415">
                  <c:v>0.469423828125</c:v>
                </c:pt>
                <c:pt idx="416">
                  <c:v>-1.4519805908203126E-2</c:v>
                </c:pt>
                <c:pt idx="417">
                  <c:v>-0.12678634643554687</c:v>
                </c:pt>
                <c:pt idx="418">
                  <c:v>-0.19279907226562501</c:v>
                </c:pt>
                <c:pt idx="419">
                  <c:v>-0.12768447875976563</c:v>
                </c:pt>
                <c:pt idx="420">
                  <c:v>-7.4544982910156252E-2</c:v>
                </c:pt>
                <c:pt idx="421">
                  <c:v>-5.4636383056640626E-2</c:v>
                </c:pt>
                <c:pt idx="422">
                  <c:v>3.8170623779296878E-2</c:v>
                </c:pt>
                <c:pt idx="423">
                  <c:v>3.05364990234375E-2</c:v>
                </c:pt>
                <c:pt idx="424">
                  <c:v>2.9488677978515627E-2</c:v>
                </c:pt>
                <c:pt idx="425">
                  <c:v>3.4129028320312504E-2</c:v>
                </c:pt>
                <c:pt idx="426">
                  <c:v>3.0835876464843752E-2</c:v>
                </c:pt>
                <c:pt idx="427">
                  <c:v>2.5746459960937502E-2</c:v>
                </c:pt>
                <c:pt idx="428">
                  <c:v>2.0357666015625001E-2</c:v>
                </c:pt>
                <c:pt idx="429">
                  <c:v>2.4698638916015626E-2</c:v>
                </c:pt>
                <c:pt idx="430">
                  <c:v>3.3380584716796877E-2</c:v>
                </c:pt>
                <c:pt idx="431">
                  <c:v>2.3201751708984378E-2</c:v>
                </c:pt>
                <c:pt idx="432">
                  <c:v>2.5896148681640627E-2</c:v>
                </c:pt>
                <c:pt idx="433">
                  <c:v>2.5447082519531251E-2</c:v>
                </c:pt>
                <c:pt idx="434">
                  <c:v>3.3679962158203125E-2</c:v>
                </c:pt>
                <c:pt idx="435">
                  <c:v>3.3081207275390628E-2</c:v>
                </c:pt>
                <c:pt idx="436">
                  <c:v>1.9609222412109377E-2</c:v>
                </c:pt>
                <c:pt idx="437">
                  <c:v>2.9039611816406252E-2</c:v>
                </c:pt>
                <c:pt idx="438">
                  <c:v>2.5746459960937502E-2</c:v>
                </c:pt>
                <c:pt idx="439">
                  <c:v>2.8889923095703127E-2</c:v>
                </c:pt>
                <c:pt idx="440">
                  <c:v>2.125579833984375E-2</c:v>
                </c:pt>
                <c:pt idx="441">
                  <c:v>3.0686187744140628E-2</c:v>
                </c:pt>
                <c:pt idx="442">
                  <c:v>3.3081207275390628E-2</c:v>
                </c:pt>
                <c:pt idx="443">
                  <c:v>3.5775604248046877E-2</c:v>
                </c:pt>
                <c:pt idx="444">
                  <c:v>3.0087432861328128E-2</c:v>
                </c:pt>
                <c:pt idx="445">
                  <c:v>2.2004241943359377E-2</c:v>
                </c:pt>
                <c:pt idx="446">
                  <c:v>2.5147705078125002E-2</c:v>
                </c:pt>
                <c:pt idx="447">
                  <c:v>0.18411712646484377</c:v>
                </c:pt>
                <c:pt idx="448">
                  <c:v>0.3561094665527344</c:v>
                </c:pt>
                <c:pt idx="449">
                  <c:v>-0.25147705078124999</c:v>
                </c:pt>
                <c:pt idx="450">
                  <c:v>-0.16360977172851562</c:v>
                </c:pt>
                <c:pt idx="451">
                  <c:v>2.9788055419921876E-2</c:v>
                </c:pt>
                <c:pt idx="452">
                  <c:v>0.10268646240234376</c:v>
                </c:pt>
                <c:pt idx="453">
                  <c:v>0.12888198852539062</c:v>
                </c:pt>
                <c:pt idx="454">
                  <c:v>2.365081787109375E-2</c:v>
                </c:pt>
                <c:pt idx="455">
                  <c:v>-7.3646850585937507E-2</c:v>
                </c:pt>
                <c:pt idx="456">
                  <c:v>-7.3796539306640624E-2</c:v>
                </c:pt>
                <c:pt idx="457">
                  <c:v>2.7991790771484375E-2</c:v>
                </c:pt>
                <c:pt idx="458">
                  <c:v>2.3351440429687502E-2</c:v>
                </c:pt>
                <c:pt idx="459">
                  <c:v>3.158432006835938E-2</c:v>
                </c:pt>
                <c:pt idx="460">
                  <c:v>3.4428405761718753E-2</c:v>
                </c:pt>
                <c:pt idx="461">
                  <c:v>2.8590545654296876E-2</c:v>
                </c:pt>
                <c:pt idx="462">
                  <c:v>2.3800506591796878E-2</c:v>
                </c:pt>
                <c:pt idx="463">
                  <c:v>2.8889923095703127E-2</c:v>
                </c:pt>
                <c:pt idx="464">
                  <c:v>3.5176849365234374E-2</c:v>
                </c:pt>
                <c:pt idx="465">
                  <c:v>3.5027160644531249E-2</c:v>
                </c:pt>
                <c:pt idx="466">
                  <c:v>3.7721557617187505E-2</c:v>
                </c:pt>
                <c:pt idx="467">
                  <c:v>3.4578094482421877E-2</c:v>
                </c:pt>
                <c:pt idx="468">
                  <c:v>2.2752685546875002E-2</c:v>
                </c:pt>
                <c:pt idx="469">
                  <c:v>3.0386810302734376E-2</c:v>
                </c:pt>
                <c:pt idx="470">
                  <c:v>2.424957275390625E-2</c:v>
                </c:pt>
                <c:pt idx="471">
                  <c:v>2.6045837402343751E-2</c:v>
                </c:pt>
                <c:pt idx="472">
                  <c:v>2.8440856933593751E-2</c:v>
                </c:pt>
                <c:pt idx="473">
                  <c:v>3.4877471923828125E-2</c:v>
                </c:pt>
                <c:pt idx="474">
                  <c:v>3.5176849365234374E-2</c:v>
                </c:pt>
                <c:pt idx="475">
                  <c:v>2.8141479492187503E-2</c:v>
                </c:pt>
                <c:pt idx="476">
                  <c:v>2.3351440429687502E-2</c:v>
                </c:pt>
                <c:pt idx="477">
                  <c:v>2.6195526123046875E-2</c:v>
                </c:pt>
                <c:pt idx="478">
                  <c:v>2.93389892578125E-2</c:v>
                </c:pt>
                <c:pt idx="479">
                  <c:v>3.5176849365234374E-2</c:v>
                </c:pt>
                <c:pt idx="480">
                  <c:v>3.6823425292968753E-2</c:v>
                </c:pt>
                <c:pt idx="481">
                  <c:v>3.1434631347656249E-2</c:v>
                </c:pt>
                <c:pt idx="482">
                  <c:v>2.0956420898437501E-2</c:v>
                </c:pt>
                <c:pt idx="483">
                  <c:v>3.0985565185546876E-2</c:v>
                </c:pt>
                <c:pt idx="484">
                  <c:v>2.8889923095703127E-2</c:v>
                </c:pt>
                <c:pt idx="485">
                  <c:v>2.7842102050781251E-2</c:v>
                </c:pt>
                <c:pt idx="486">
                  <c:v>3.2033386230468752E-2</c:v>
                </c:pt>
                <c:pt idx="487">
                  <c:v>3.4428405761718753E-2</c:v>
                </c:pt>
                <c:pt idx="488">
                  <c:v>2.5147705078125002E-2</c:v>
                </c:pt>
                <c:pt idx="489">
                  <c:v>2.7842102050781251E-2</c:v>
                </c:pt>
                <c:pt idx="490">
                  <c:v>1.9160156250000001E-2</c:v>
                </c:pt>
                <c:pt idx="491">
                  <c:v>2.365081787109375E-2</c:v>
                </c:pt>
                <c:pt idx="492">
                  <c:v>3.113525390625E-2</c:v>
                </c:pt>
                <c:pt idx="493">
                  <c:v>3.6973114013671877E-2</c:v>
                </c:pt>
                <c:pt idx="494">
                  <c:v>2.8590545654296876E-2</c:v>
                </c:pt>
                <c:pt idx="495">
                  <c:v>2.6943969726562503E-2</c:v>
                </c:pt>
                <c:pt idx="496">
                  <c:v>2.125579833984375E-2</c:v>
                </c:pt>
                <c:pt idx="497">
                  <c:v>2.7393035888671875E-2</c:v>
                </c:pt>
                <c:pt idx="498">
                  <c:v>4.1314086914062499E-2</c:v>
                </c:pt>
                <c:pt idx="499">
                  <c:v>3.5925292968750001E-2</c:v>
                </c:pt>
                <c:pt idx="500">
                  <c:v>2.4099884033203126E-2</c:v>
                </c:pt>
                <c:pt idx="501">
                  <c:v>2.6943969726562503E-2</c:v>
                </c:pt>
                <c:pt idx="502">
                  <c:v>2.9488677978515627E-2</c:v>
                </c:pt>
                <c:pt idx="503">
                  <c:v>2.6195526123046875E-2</c:v>
                </c:pt>
                <c:pt idx="504">
                  <c:v>2.5447082519531251E-2</c:v>
                </c:pt>
                <c:pt idx="505">
                  <c:v>3.158432006835938E-2</c:v>
                </c:pt>
                <c:pt idx="506">
                  <c:v>4.0865020751953127E-2</c:v>
                </c:pt>
                <c:pt idx="507">
                  <c:v>3.6074981689453126E-2</c:v>
                </c:pt>
                <c:pt idx="508">
                  <c:v>3.113525390625E-2</c:v>
                </c:pt>
                <c:pt idx="509">
                  <c:v>2.0806732177734377E-2</c:v>
                </c:pt>
                <c:pt idx="510">
                  <c:v>2.2752685546875002E-2</c:v>
                </c:pt>
                <c:pt idx="511">
                  <c:v>2.9937744140625E-2</c:v>
                </c:pt>
                <c:pt idx="512">
                  <c:v>2.7991790771484375E-2</c:v>
                </c:pt>
                <c:pt idx="513">
                  <c:v>3.2033386230468752E-2</c:v>
                </c:pt>
                <c:pt idx="514">
                  <c:v>2.6345214843750003E-2</c:v>
                </c:pt>
                <c:pt idx="515">
                  <c:v>1.676513671875E-2</c:v>
                </c:pt>
                <c:pt idx="516">
                  <c:v>2.1704864501953126E-2</c:v>
                </c:pt>
                <c:pt idx="517">
                  <c:v>3.0386810302734376E-2</c:v>
                </c:pt>
                <c:pt idx="518">
                  <c:v>3.1883697509765628E-2</c:v>
                </c:pt>
                <c:pt idx="519">
                  <c:v>3.2332763671875001E-2</c:v>
                </c:pt>
                <c:pt idx="520">
                  <c:v>2.5297393798828127E-2</c:v>
                </c:pt>
                <c:pt idx="521">
                  <c:v>2.3950195312500002E-2</c:v>
                </c:pt>
                <c:pt idx="522">
                  <c:v>2.3351440429687502E-2</c:v>
                </c:pt>
                <c:pt idx="523">
                  <c:v>2.0507354736328125E-2</c:v>
                </c:pt>
                <c:pt idx="524">
                  <c:v>1.8711090087890625E-2</c:v>
                </c:pt>
                <c:pt idx="525">
                  <c:v>2.125579833984375E-2</c:v>
                </c:pt>
                <c:pt idx="526">
                  <c:v>3.1883697509765628E-2</c:v>
                </c:pt>
                <c:pt idx="527">
                  <c:v>3.2482452392578125E-2</c:v>
                </c:pt>
                <c:pt idx="528">
                  <c:v>3.0985565185546876E-2</c:v>
                </c:pt>
                <c:pt idx="529">
                  <c:v>2.8889923095703127E-2</c:v>
                </c:pt>
                <c:pt idx="530">
                  <c:v>2.2153930664062502E-2</c:v>
                </c:pt>
                <c:pt idx="531">
                  <c:v>2.1555175781250002E-2</c:v>
                </c:pt>
                <c:pt idx="532">
                  <c:v>3.158432006835938E-2</c:v>
                </c:pt>
                <c:pt idx="533">
                  <c:v>2.7842102050781251E-2</c:v>
                </c:pt>
                <c:pt idx="534">
                  <c:v>3.9218444824218754E-2</c:v>
                </c:pt>
                <c:pt idx="535">
                  <c:v>3.2332763671875001E-2</c:v>
                </c:pt>
                <c:pt idx="536">
                  <c:v>3.0386810302734376E-2</c:v>
                </c:pt>
                <c:pt idx="537">
                  <c:v>3.278182983398438E-2</c:v>
                </c:pt>
                <c:pt idx="538">
                  <c:v>2.6045837402343751E-2</c:v>
                </c:pt>
                <c:pt idx="539">
                  <c:v>2.9788055419921876E-2</c:v>
                </c:pt>
                <c:pt idx="540">
                  <c:v>3.3679962158203125E-2</c:v>
                </c:pt>
                <c:pt idx="541">
                  <c:v>3.158432006835938E-2</c:v>
                </c:pt>
                <c:pt idx="542">
                  <c:v>3.5476226806640629E-2</c:v>
                </c:pt>
                <c:pt idx="543">
                  <c:v>3.4727783203125001E-2</c:v>
                </c:pt>
                <c:pt idx="544">
                  <c:v>2.5746459960937502E-2</c:v>
                </c:pt>
                <c:pt idx="545">
                  <c:v>2.2153930664062502E-2</c:v>
                </c:pt>
                <c:pt idx="546">
                  <c:v>3.158432006835938E-2</c:v>
                </c:pt>
                <c:pt idx="547">
                  <c:v>2.3201751708984378E-2</c:v>
                </c:pt>
                <c:pt idx="548">
                  <c:v>2.0507354736328125E-2</c:v>
                </c:pt>
                <c:pt idx="549">
                  <c:v>3.0087432861328128E-2</c:v>
                </c:pt>
                <c:pt idx="550">
                  <c:v>2.5746459960937502E-2</c:v>
                </c:pt>
                <c:pt idx="551">
                  <c:v>3.158432006835938E-2</c:v>
                </c:pt>
                <c:pt idx="552">
                  <c:v>2.5596771240234375E-2</c:v>
                </c:pt>
                <c:pt idx="553">
                  <c:v>3.5476226806640629E-2</c:v>
                </c:pt>
                <c:pt idx="554">
                  <c:v>2.7393035888671875E-2</c:v>
                </c:pt>
                <c:pt idx="555">
                  <c:v>3.2632141113281249E-2</c:v>
                </c:pt>
                <c:pt idx="556">
                  <c:v>2.8740234375E-2</c:v>
                </c:pt>
                <c:pt idx="557">
                  <c:v>2.2303619384765626E-2</c:v>
                </c:pt>
                <c:pt idx="558">
                  <c:v>2.6345214843750003E-2</c:v>
                </c:pt>
                <c:pt idx="559">
                  <c:v>2.3201751708984378E-2</c:v>
                </c:pt>
                <c:pt idx="560">
                  <c:v>3.906875610351563E-2</c:v>
                </c:pt>
                <c:pt idx="561">
                  <c:v>3.5625915527343753E-2</c:v>
                </c:pt>
                <c:pt idx="562">
                  <c:v>3.861968994140625E-2</c:v>
                </c:pt>
                <c:pt idx="563">
                  <c:v>3.1734008789062504E-2</c:v>
                </c:pt>
                <c:pt idx="564">
                  <c:v>2.8590545654296876E-2</c:v>
                </c:pt>
                <c:pt idx="565">
                  <c:v>2.7991790771484375E-2</c:v>
                </c:pt>
                <c:pt idx="566">
                  <c:v>2.7692413330078127E-2</c:v>
                </c:pt>
                <c:pt idx="567">
                  <c:v>3.1284942626953124E-2</c:v>
                </c:pt>
                <c:pt idx="568">
                  <c:v>2.7842102050781251E-2</c:v>
                </c:pt>
                <c:pt idx="569">
                  <c:v>3.7871246337890629E-2</c:v>
                </c:pt>
                <c:pt idx="570">
                  <c:v>2.4548950195312502E-2</c:v>
                </c:pt>
                <c:pt idx="571">
                  <c:v>2.5596771240234375E-2</c:v>
                </c:pt>
                <c:pt idx="572">
                  <c:v>2.6644592285156251E-2</c:v>
                </c:pt>
                <c:pt idx="573">
                  <c:v>3.278182983398438E-2</c:v>
                </c:pt>
                <c:pt idx="574">
                  <c:v>3.4727783203125001E-2</c:v>
                </c:pt>
                <c:pt idx="575">
                  <c:v>3.6823425292968753E-2</c:v>
                </c:pt>
                <c:pt idx="576">
                  <c:v>3.0686187744140628E-2</c:v>
                </c:pt>
                <c:pt idx="577">
                  <c:v>3.05364990234375E-2</c:v>
                </c:pt>
                <c:pt idx="578">
                  <c:v>3.5925292968750001E-2</c:v>
                </c:pt>
                <c:pt idx="579">
                  <c:v>3.4278717041015629E-2</c:v>
                </c:pt>
                <c:pt idx="580">
                  <c:v>2.125579833984375E-2</c:v>
                </c:pt>
                <c:pt idx="581">
                  <c:v>2.6794281005859375E-2</c:v>
                </c:pt>
                <c:pt idx="582">
                  <c:v>3.3230895996093752E-2</c:v>
                </c:pt>
                <c:pt idx="583">
                  <c:v>3.1734008789062504E-2</c:v>
                </c:pt>
                <c:pt idx="584">
                  <c:v>2.3501129150390626E-2</c:v>
                </c:pt>
                <c:pt idx="585">
                  <c:v>2.1704864501953126E-2</c:v>
                </c:pt>
                <c:pt idx="586">
                  <c:v>0.21091140747070314</c:v>
                </c:pt>
                <c:pt idx="587">
                  <c:v>1.8663189697265625</c:v>
                </c:pt>
                <c:pt idx="588">
                  <c:v>1.6862434387207033</c:v>
                </c:pt>
                <c:pt idx="589">
                  <c:v>1.5961308288574219</c:v>
                </c:pt>
                <c:pt idx="590">
                  <c:v>4.5075764465332036</c:v>
                </c:pt>
                <c:pt idx="591">
                  <c:v>4.9536488342285159</c:v>
                </c:pt>
                <c:pt idx="592">
                  <c:v>5.0157696533203131</c:v>
                </c:pt>
                <c:pt idx="593">
                  <c:v>5.2841615295410156</c:v>
                </c:pt>
                <c:pt idx="594">
                  <c:v>5.4690270996093755</c:v>
                </c:pt>
                <c:pt idx="595">
                  <c:v>5.5660253906250006</c:v>
                </c:pt>
                <c:pt idx="596">
                  <c:v>5.5759048461914063</c:v>
                </c:pt>
                <c:pt idx="597">
                  <c:v>5.2144065856933599</c:v>
                </c:pt>
                <c:pt idx="598">
                  <c:v>5.0814830017089845</c:v>
                </c:pt>
                <c:pt idx="599">
                  <c:v>4.9731083679199219</c:v>
                </c:pt>
                <c:pt idx="600">
                  <c:v>4.640350341796875</c:v>
                </c:pt>
                <c:pt idx="601">
                  <c:v>4.7595025634765626</c:v>
                </c:pt>
                <c:pt idx="602">
                  <c:v>4.2507106018066407</c:v>
                </c:pt>
                <c:pt idx="603">
                  <c:v>3.742218017578125</c:v>
                </c:pt>
                <c:pt idx="604">
                  <c:v>3.4597554016113281</c:v>
                </c:pt>
                <c:pt idx="605">
                  <c:v>3.2108230590820313</c:v>
                </c:pt>
                <c:pt idx="606">
                  <c:v>2.8635452270507815</c:v>
                </c:pt>
                <c:pt idx="607">
                  <c:v>2.4653732299804689</c:v>
                </c:pt>
                <c:pt idx="608">
                  <c:v>2.1856050109863281</c:v>
                </c:pt>
                <c:pt idx="609">
                  <c:v>1.8293458557128908</c:v>
                </c:pt>
                <c:pt idx="610">
                  <c:v>1.1295510864257814</c:v>
                </c:pt>
                <c:pt idx="611">
                  <c:v>0.7743397521972657</c:v>
                </c:pt>
                <c:pt idx="612">
                  <c:v>0.3752696228027344</c:v>
                </c:pt>
                <c:pt idx="613">
                  <c:v>-0.15807128906250001</c:v>
                </c:pt>
                <c:pt idx="614">
                  <c:v>-0.76999877929687499</c:v>
                </c:pt>
                <c:pt idx="615">
                  <c:v>-0.98420333862304688</c:v>
                </c:pt>
                <c:pt idx="616">
                  <c:v>-1.3545332336425782</c:v>
                </c:pt>
                <c:pt idx="617">
                  <c:v>-1.8444644165039064</c:v>
                </c:pt>
                <c:pt idx="618">
                  <c:v>-2.0695962524414062</c:v>
                </c:pt>
                <c:pt idx="619">
                  <c:v>-1.8438656616210938</c:v>
                </c:pt>
                <c:pt idx="620">
                  <c:v>-1.7366885375976564</c:v>
                </c:pt>
                <c:pt idx="621">
                  <c:v>-1.9968475341796876</c:v>
                </c:pt>
                <c:pt idx="622">
                  <c:v>-2.0181033325195314</c:v>
                </c:pt>
                <c:pt idx="623">
                  <c:v>-1.9215541076660156</c:v>
                </c:pt>
                <c:pt idx="624">
                  <c:v>-1.9255957031250002</c:v>
                </c:pt>
                <c:pt idx="625">
                  <c:v>-1.5823594665527345</c:v>
                </c:pt>
                <c:pt idx="626">
                  <c:v>-1.8830841064453125</c:v>
                </c:pt>
                <c:pt idx="627">
                  <c:v>-2.0508851623535156</c:v>
                </c:pt>
                <c:pt idx="628">
                  <c:v>-1.6530125427246094</c:v>
                </c:pt>
                <c:pt idx="629">
                  <c:v>-1.9749929809570312</c:v>
                </c:pt>
                <c:pt idx="630">
                  <c:v>-1.8188676452636721</c:v>
                </c:pt>
                <c:pt idx="631">
                  <c:v>-1.8097366333007814</c:v>
                </c:pt>
                <c:pt idx="632">
                  <c:v>-1.7133370971679689</c:v>
                </c:pt>
                <c:pt idx="633">
                  <c:v>-1.9303857421875001</c:v>
                </c:pt>
                <c:pt idx="634">
                  <c:v>-1.9570303344726563</c:v>
                </c:pt>
                <c:pt idx="635">
                  <c:v>-1.967508544921875</c:v>
                </c:pt>
                <c:pt idx="636">
                  <c:v>-1.9224522399902344</c:v>
                </c:pt>
                <c:pt idx="637">
                  <c:v>-1.8465600585937501</c:v>
                </c:pt>
                <c:pt idx="638">
                  <c:v>-2.2088067626953127</c:v>
                </c:pt>
                <c:pt idx="639">
                  <c:v>-2.040257263183594</c:v>
                </c:pt>
                <c:pt idx="640">
                  <c:v>-2.0911514282226564</c:v>
                </c:pt>
                <c:pt idx="641">
                  <c:v>-2.1447399902343749</c:v>
                </c:pt>
                <c:pt idx="642">
                  <c:v>-2.3511607360839846</c:v>
                </c:pt>
                <c:pt idx="643">
                  <c:v>-1.9426602172851564</c:v>
                </c:pt>
                <c:pt idx="644">
                  <c:v>-1.9558328247070313</c:v>
                </c:pt>
                <c:pt idx="645">
                  <c:v>-2.1833596801757813</c:v>
                </c:pt>
                <c:pt idx="646">
                  <c:v>-2.2047651672363284</c:v>
                </c:pt>
                <c:pt idx="647">
                  <c:v>-2.2730232238769532</c:v>
                </c:pt>
                <c:pt idx="648">
                  <c:v>-2.2534140014648441</c:v>
                </c:pt>
                <c:pt idx="649">
                  <c:v>-2.1360580444335939</c:v>
                </c:pt>
                <c:pt idx="650">
                  <c:v>-2.1260289001464843</c:v>
                </c:pt>
                <c:pt idx="651">
                  <c:v>-2.2089564514160158</c:v>
                </c:pt>
                <c:pt idx="652">
                  <c:v>-2.3712190246582034</c:v>
                </c:pt>
                <c:pt idx="653">
                  <c:v>-2.0924986267089847</c:v>
                </c:pt>
                <c:pt idx="654">
                  <c:v>-1.7622853088378907</c:v>
                </c:pt>
                <c:pt idx="655">
                  <c:v>-1.8148260498046875</c:v>
                </c:pt>
                <c:pt idx="656">
                  <c:v>-1.9610719299316408</c:v>
                </c:pt>
                <c:pt idx="657">
                  <c:v>-1.9086808776855471</c:v>
                </c:pt>
                <c:pt idx="658">
                  <c:v>-1.6636404418945314</c:v>
                </c:pt>
                <c:pt idx="659">
                  <c:v>-1.8498532104492189</c:v>
                </c:pt>
                <c:pt idx="660">
                  <c:v>-1.0111473083496094</c:v>
                </c:pt>
                <c:pt idx="661">
                  <c:v>0.2442919921875</c:v>
                </c:pt>
                <c:pt idx="662">
                  <c:v>5.8977355957031255E-2</c:v>
                </c:pt>
                <c:pt idx="663">
                  <c:v>9.6549224853515636E-2</c:v>
                </c:pt>
                <c:pt idx="664">
                  <c:v>4.7601013183593756E-2</c:v>
                </c:pt>
                <c:pt idx="665">
                  <c:v>6.0474243164062504E-2</c:v>
                </c:pt>
                <c:pt idx="666">
                  <c:v>5.9426422119140627E-2</c:v>
                </c:pt>
                <c:pt idx="667">
                  <c:v>5.987548828125E-2</c:v>
                </c:pt>
                <c:pt idx="668">
                  <c:v>7.9185333251953136E-2</c:v>
                </c:pt>
                <c:pt idx="669">
                  <c:v>7.768844604492188E-2</c:v>
                </c:pt>
                <c:pt idx="670">
                  <c:v>6.3767395019531256E-2</c:v>
                </c:pt>
                <c:pt idx="671">
                  <c:v>7.0054321289062499E-2</c:v>
                </c:pt>
                <c:pt idx="672">
                  <c:v>6.5264282226562498E-2</c:v>
                </c:pt>
                <c:pt idx="673">
                  <c:v>6.2569885253906249E-2</c:v>
                </c:pt>
                <c:pt idx="674">
                  <c:v>5.523513793945313E-2</c:v>
                </c:pt>
                <c:pt idx="675">
                  <c:v>6.3617706298828125E-2</c:v>
                </c:pt>
                <c:pt idx="676">
                  <c:v>7.3646850585937507E-2</c:v>
                </c:pt>
                <c:pt idx="677">
                  <c:v>7.5592803955078128E-2</c:v>
                </c:pt>
                <c:pt idx="678">
                  <c:v>6.4665527343750001E-2</c:v>
                </c:pt>
                <c:pt idx="679">
                  <c:v>7.5443115234375011E-2</c:v>
                </c:pt>
                <c:pt idx="680">
                  <c:v>6.0773620605468752E-2</c:v>
                </c:pt>
                <c:pt idx="681">
                  <c:v>6.152206420898438E-2</c:v>
                </c:pt>
                <c:pt idx="682">
                  <c:v>6.5114593505859381E-2</c:v>
                </c:pt>
                <c:pt idx="683">
                  <c:v>6.0324554443359379E-2</c:v>
                </c:pt>
                <c:pt idx="684">
                  <c:v>6.7060546875000002E-2</c:v>
                </c:pt>
                <c:pt idx="685">
                  <c:v>6.2420196533203125E-2</c:v>
                </c:pt>
                <c:pt idx="686">
                  <c:v>7.2000274658203134E-2</c:v>
                </c:pt>
                <c:pt idx="687">
                  <c:v>6.5863037109375008E-2</c:v>
                </c:pt>
                <c:pt idx="688">
                  <c:v>7.1551208496093754E-2</c:v>
                </c:pt>
                <c:pt idx="689">
                  <c:v>6.1372375488281256E-2</c:v>
                </c:pt>
                <c:pt idx="690">
                  <c:v>6.556365966796876E-2</c:v>
                </c:pt>
                <c:pt idx="691">
                  <c:v>7.2898406982421879E-2</c:v>
                </c:pt>
                <c:pt idx="692">
                  <c:v>7.0054321289062499E-2</c:v>
                </c:pt>
                <c:pt idx="693">
                  <c:v>7.0503387451171878E-2</c:v>
                </c:pt>
                <c:pt idx="694">
                  <c:v>6.6611480712890622E-2</c:v>
                </c:pt>
                <c:pt idx="695">
                  <c:v>7.0054321289062499E-2</c:v>
                </c:pt>
                <c:pt idx="696">
                  <c:v>6.3617706298828125E-2</c:v>
                </c:pt>
                <c:pt idx="697">
                  <c:v>7.0653076171875009E-2</c:v>
                </c:pt>
                <c:pt idx="698">
                  <c:v>7.4694671630859383E-2</c:v>
                </c:pt>
                <c:pt idx="699">
                  <c:v>5.8827667236328131E-2</c:v>
                </c:pt>
                <c:pt idx="700">
                  <c:v>5.9576110839843752E-2</c:v>
                </c:pt>
                <c:pt idx="701">
                  <c:v>5.987548828125E-2</c:v>
                </c:pt>
                <c:pt idx="702">
                  <c:v>6.1372375488281256E-2</c:v>
                </c:pt>
                <c:pt idx="703">
                  <c:v>6.6611480712890622E-2</c:v>
                </c:pt>
                <c:pt idx="704">
                  <c:v>6.8856811523437506E-2</c:v>
                </c:pt>
                <c:pt idx="705">
                  <c:v>7.2898406982421879E-2</c:v>
                </c:pt>
                <c:pt idx="706">
                  <c:v>6.8707122802734374E-2</c:v>
                </c:pt>
                <c:pt idx="707">
                  <c:v>6.1971130371093752E-2</c:v>
                </c:pt>
                <c:pt idx="708">
                  <c:v>6.3917083740234373E-2</c:v>
                </c:pt>
                <c:pt idx="709">
                  <c:v>7.1102142333984375E-2</c:v>
                </c:pt>
                <c:pt idx="710">
                  <c:v>7.1551208496093754E-2</c:v>
                </c:pt>
                <c:pt idx="711">
                  <c:v>6.6761169433593753E-2</c:v>
                </c:pt>
                <c:pt idx="712">
                  <c:v>6.735992431640625E-2</c:v>
                </c:pt>
                <c:pt idx="713">
                  <c:v>6.5114593505859381E-2</c:v>
                </c:pt>
                <c:pt idx="714">
                  <c:v>6.4066772460937504E-2</c:v>
                </c:pt>
                <c:pt idx="715">
                  <c:v>6.3917083740234373E-2</c:v>
                </c:pt>
                <c:pt idx="716">
                  <c:v>7.2299652099609382E-2</c:v>
                </c:pt>
                <c:pt idx="717">
                  <c:v>7.2748718261718748E-2</c:v>
                </c:pt>
                <c:pt idx="718">
                  <c:v>7.2449340820312499E-2</c:v>
                </c:pt>
                <c:pt idx="719">
                  <c:v>6.3917083740234373E-2</c:v>
                </c:pt>
                <c:pt idx="720">
                  <c:v>7.6041870117187507E-2</c:v>
                </c:pt>
                <c:pt idx="721">
                  <c:v>5.6881713867187503E-2</c:v>
                </c:pt>
                <c:pt idx="722">
                  <c:v>5.6282958984375006E-2</c:v>
                </c:pt>
                <c:pt idx="723">
                  <c:v>7.0353698730468747E-2</c:v>
                </c:pt>
                <c:pt idx="724">
                  <c:v>6.556365966796876E-2</c:v>
                </c:pt>
                <c:pt idx="725">
                  <c:v>6.6312103271484374E-2</c:v>
                </c:pt>
                <c:pt idx="726">
                  <c:v>6.1072998046875E-2</c:v>
                </c:pt>
                <c:pt idx="727">
                  <c:v>6.4964904785156249E-2</c:v>
                </c:pt>
                <c:pt idx="728">
                  <c:v>6.4515838623046884E-2</c:v>
                </c:pt>
                <c:pt idx="729">
                  <c:v>6.9605255126953133E-2</c:v>
                </c:pt>
                <c:pt idx="730">
                  <c:v>6.9305877685546885E-2</c:v>
                </c:pt>
                <c:pt idx="731">
                  <c:v>6.8108367919921878E-2</c:v>
                </c:pt>
                <c:pt idx="732">
                  <c:v>7.5742492675781259E-2</c:v>
                </c:pt>
                <c:pt idx="733">
                  <c:v>7.2449340820312499E-2</c:v>
                </c:pt>
                <c:pt idx="734">
                  <c:v>6.4515838623046884E-2</c:v>
                </c:pt>
                <c:pt idx="735">
                  <c:v>6.7060546875000002E-2</c:v>
                </c:pt>
                <c:pt idx="736">
                  <c:v>6.6910858154296884E-2</c:v>
                </c:pt>
                <c:pt idx="737">
                  <c:v>7.0952453613281258E-2</c:v>
                </c:pt>
                <c:pt idx="738">
                  <c:v>5.7181091308593751E-2</c:v>
                </c:pt>
                <c:pt idx="739">
                  <c:v>6.4665527343750001E-2</c:v>
                </c:pt>
                <c:pt idx="740">
                  <c:v>6.7509613037109381E-2</c:v>
                </c:pt>
                <c:pt idx="741">
                  <c:v>6.0324554443359379E-2</c:v>
                </c:pt>
                <c:pt idx="742">
                  <c:v>5.987548828125E-2</c:v>
                </c:pt>
                <c:pt idx="743">
                  <c:v>7.5443115234375011E-2</c:v>
                </c:pt>
                <c:pt idx="744">
                  <c:v>7.2748718261718748E-2</c:v>
                </c:pt>
                <c:pt idx="745">
                  <c:v>6.5264282226562498E-2</c:v>
                </c:pt>
                <c:pt idx="746">
                  <c:v>6.7958679199218747E-2</c:v>
                </c:pt>
                <c:pt idx="747">
                  <c:v>7.4395294189453134E-2</c:v>
                </c:pt>
                <c:pt idx="748">
                  <c:v>6.9455566406250002E-2</c:v>
                </c:pt>
                <c:pt idx="749">
                  <c:v>6.9006500244140623E-2</c:v>
                </c:pt>
                <c:pt idx="750">
                  <c:v>6.7659301757812498E-2</c:v>
                </c:pt>
                <c:pt idx="751">
                  <c:v>6.5713348388671877E-2</c:v>
                </c:pt>
                <c:pt idx="752">
                  <c:v>6.4964904785156249E-2</c:v>
                </c:pt>
                <c:pt idx="753">
                  <c:v>6.4366149902343753E-2</c:v>
                </c:pt>
                <c:pt idx="754">
                  <c:v>6.3767395019531256E-2</c:v>
                </c:pt>
                <c:pt idx="755">
                  <c:v>6.1222686767578131E-2</c:v>
                </c:pt>
                <c:pt idx="756">
                  <c:v>7.6490936279296873E-2</c:v>
                </c:pt>
                <c:pt idx="757">
                  <c:v>6.0324554443359379E-2</c:v>
                </c:pt>
                <c:pt idx="758">
                  <c:v>5.8528289794921876E-2</c:v>
                </c:pt>
                <c:pt idx="759">
                  <c:v>7.48443603515625E-2</c:v>
                </c:pt>
                <c:pt idx="760">
                  <c:v>6.9904632568359382E-2</c:v>
                </c:pt>
                <c:pt idx="761">
                  <c:v>6.735992431640625E-2</c:v>
                </c:pt>
                <c:pt idx="762">
                  <c:v>6.6611480712890622E-2</c:v>
                </c:pt>
                <c:pt idx="763">
                  <c:v>6.152206420898438E-2</c:v>
                </c:pt>
                <c:pt idx="764">
                  <c:v>6.7958679199218747E-2</c:v>
                </c:pt>
                <c:pt idx="765">
                  <c:v>6.2120819091796876E-2</c:v>
                </c:pt>
                <c:pt idx="766">
                  <c:v>7.1700897216796886E-2</c:v>
                </c:pt>
                <c:pt idx="767">
                  <c:v>6.8108367919921878E-2</c:v>
                </c:pt>
                <c:pt idx="768">
                  <c:v>7.1102142333984375E-2</c:v>
                </c:pt>
                <c:pt idx="769">
                  <c:v>7.3497161865234376E-2</c:v>
                </c:pt>
                <c:pt idx="770">
                  <c:v>6.0773620605468752E-2</c:v>
                </c:pt>
                <c:pt idx="771">
                  <c:v>7.0802764892578127E-2</c:v>
                </c:pt>
                <c:pt idx="772">
                  <c:v>6.5863037109375008E-2</c:v>
                </c:pt>
                <c:pt idx="773">
                  <c:v>7.4095916748046872E-2</c:v>
                </c:pt>
                <c:pt idx="774">
                  <c:v>7.5293426513671879E-2</c:v>
                </c:pt>
                <c:pt idx="775">
                  <c:v>7.0353698730468747E-2</c:v>
                </c:pt>
                <c:pt idx="776">
                  <c:v>6.8707122802734374E-2</c:v>
                </c:pt>
                <c:pt idx="777">
                  <c:v>7.0952453613281258E-2</c:v>
                </c:pt>
                <c:pt idx="778">
                  <c:v>6.5863037109375008E-2</c:v>
                </c:pt>
                <c:pt idx="779">
                  <c:v>6.7958679199218747E-2</c:v>
                </c:pt>
                <c:pt idx="780">
                  <c:v>7.1102142333984375E-2</c:v>
                </c:pt>
                <c:pt idx="781">
                  <c:v>6.0324554443359379E-2</c:v>
                </c:pt>
                <c:pt idx="782">
                  <c:v>6.4815216064453132E-2</c:v>
                </c:pt>
                <c:pt idx="783">
                  <c:v>7.8736267089843756E-2</c:v>
                </c:pt>
                <c:pt idx="784">
                  <c:v>6.5713348388671877E-2</c:v>
                </c:pt>
                <c:pt idx="785">
                  <c:v>6.2120819091796876E-2</c:v>
                </c:pt>
                <c:pt idx="786">
                  <c:v>6.3168640136718759E-2</c:v>
                </c:pt>
                <c:pt idx="787">
                  <c:v>7.768844604492188E-2</c:v>
                </c:pt>
                <c:pt idx="788">
                  <c:v>6.7808990478515629E-2</c:v>
                </c:pt>
                <c:pt idx="789">
                  <c:v>6.5713348388671877E-2</c:v>
                </c:pt>
                <c:pt idx="790">
                  <c:v>6.5114593505859381E-2</c:v>
                </c:pt>
                <c:pt idx="791">
                  <c:v>7.3497161865234376E-2</c:v>
                </c:pt>
                <c:pt idx="792">
                  <c:v>6.6312103271484374E-2</c:v>
                </c:pt>
                <c:pt idx="793">
                  <c:v>6.0773620605468752E-2</c:v>
                </c:pt>
                <c:pt idx="794">
                  <c:v>6.5114593505859381E-2</c:v>
                </c:pt>
                <c:pt idx="795">
                  <c:v>6.4066772460937504E-2</c:v>
                </c:pt>
                <c:pt idx="796">
                  <c:v>6.8707122802734374E-2</c:v>
                </c:pt>
                <c:pt idx="797">
                  <c:v>6.6761169433593753E-2</c:v>
                </c:pt>
                <c:pt idx="798">
                  <c:v>6.6611480712890622E-2</c:v>
                </c:pt>
                <c:pt idx="799">
                  <c:v>6.7060546875000002E-2</c:v>
                </c:pt>
                <c:pt idx="800">
                  <c:v>6.3318328857421877E-2</c:v>
                </c:pt>
                <c:pt idx="801">
                  <c:v>5.7031402587890627E-2</c:v>
                </c:pt>
                <c:pt idx="802">
                  <c:v>6.6761169433593753E-2</c:v>
                </c:pt>
                <c:pt idx="803">
                  <c:v>7.4095916748046872E-2</c:v>
                </c:pt>
                <c:pt idx="804">
                  <c:v>6.6012725830078126E-2</c:v>
                </c:pt>
                <c:pt idx="805">
                  <c:v>7.2449340820312499E-2</c:v>
                </c:pt>
                <c:pt idx="806">
                  <c:v>6.8258056640625009E-2</c:v>
                </c:pt>
                <c:pt idx="807">
                  <c:v>6.9754943847656251E-2</c:v>
                </c:pt>
                <c:pt idx="808">
                  <c:v>6.9904632568359382E-2</c:v>
                </c:pt>
                <c:pt idx="809">
                  <c:v>7.8586578369140625E-2</c:v>
                </c:pt>
                <c:pt idx="810">
                  <c:v>6.3917083740234373E-2</c:v>
                </c:pt>
                <c:pt idx="811">
                  <c:v>6.6611480712890622E-2</c:v>
                </c:pt>
                <c:pt idx="812">
                  <c:v>6.6012725830078126E-2</c:v>
                </c:pt>
                <c:pt idx="813">
                  <c:v>6.7509613037109381E-2</c:v>
                </c:pt>
                <c:pt idx="814">
                  <c:v>7.0503387451171878E-2</c:v>
                </c:pt>
                <c:pt idx="815">
                  <c:v>6.2120819091796876E-2</c:v>
                </c:pt>
                <c:pt idx="816">
                  <c:v>6.5114593505859381E-2</c:v>
                </c:pt>
                <c:pt idx="817">
                  <c:v>7.7389068603515632E-2</c:v>
                </c:pt>
                <c:pt idx="818">
                  <c:v>6.0773620605468752E-2</c:v>
                </c:pt>
                <c:pt idx="819">
                  <c:v>6.5863037109375008E-2</c:v>
                </c:pt>
                <c:pt idx="820">
                  <c:v>7.4994049072265631E-2</c:v>
                </c:pt>
                <c:pt idx="821">
                  <c:v>7.3197784423828127E-2</c:v>
                </c:pt>
                <c:pt idx="822">
                  <c:v>6.7509613037109381E-2</c:v>
                </c:pt>
                <c:pt idx="823">
                  <c:v>6.2420196533203125E-2</c:v>
                </c:pt>
                <c:pt idx="824">
                  <c:v>7.5742492675781259E-2</c:v>
                </c:pt>
                <c:pt idx="825">
                  <c:v>7.0503387451171878E-2</c:v>
                </c:pt>
                <c:pt idx="826">
                  <c:v>7.0952453613281258E-2</c:v>
                </c:pt>
                <c:pt idx="827">
                  <c:v>7.0653076171875009E-2</c:v>
                </c:pt>
                <c:pt idx="828">
                  <c:v>6.5413970947265629E-2</c:v>
                </c:pt>
                <c:pt idx="829">
                  <c:v>6.1821441650390628E-2</c:v>
                </c:pt>
                <c:pt idx="830">
                  <c:v>6.7210235595703133E-2</c:v>
                </c:pt>
                <c:pt idx="831">
                  <c:v>6.9904632568359382E-2</c:v>
                </c:pt>
                <c:pt idx="832">
                  <c:v>6.9455566406250002E-2</c:v>
                </c:pt>
                <c:pt idx="833">
                  <c:v>6.4515838623046884E-2</c:v>
                </c:pt>
                <c:pt idx="834">
                  <c:v>6.7958679199218747E-2</c:v>
                </c:pt>
                <c:pt idx="835">
                  <c:v>6.3018951416015628E-2</c:v>
                </c:pt>
                <c:pt idx="836">
                  <c:v>7.2449340820312499E-2</c:v>
                </c:pt>
                <c:pt idx="837">
                  <c:v>6.9455566406250002E-2</c:v>
                </c:pt>
                <c:pt idx="838">
                  <c:v>7.3796539306640624E-2</c:v>
                </c:pt>
                <c:pt idx="839">
                  <c:v>6.4216461181640622E-2</c:v>
                </c:pt>
                <c:pt idx="840">
                  <c:v>6.7060546875000002E-2</c:v>
                </c:pt>
                <c:pt idx="841">
                  <c:v>7.5592803955078128E-2</c:v>
                </c:pt>
                <c:pt idx="842">
                  <c:v>6.6162414550781257E-2</c:v>
                </c:pt>
                <c:pt idx="843">
                  <c:v>5.8528289794921876E-2</c:v>
                </c:pt>
                <c:pt idx="844">
                  <c:v>6.735992431640625E-2</c:v>
                </c:pt>
                <c:pt idx="845">
                  <c:v>7.2299652099609382E-2</c:v>
                </c:pt>
                <c:pt idx="846">
                  <c:v>6.8707122802734374E-2</c:v>
                </c:pt>
                <c:pt idx="847">
                  <c:v>6.4366149902343753E-2</c:v>
                </c:pt>
                <c:pt idx="848">
                  <c:v>7.4245605468750003E-2</c:v>
                </c:pt>
                <c:pt idx="849">
                  <c:v>6.7958679199218747E-2</c:v>
                </c:pt>
                <c:pt idx="850">
                  <c:v>6.8557434082031257E-2</c:v>
                </c:pt>
                <c:pt idx="851">
                  <c:v>6.2270507812500001E-2</c:v>
                </c:pt>
                <c:pt idx="852">
                  <c:v>6.2420196533203125E-2</c:v>
                </c:pt>
                <c:pt idx="853">
                  <c:v>7.2299652099609382E-2</c:v>
                </c:pt>
                <c:pt idx="854">
                  <c:v>6.9605255126953133E-2</c:v>
                </c:pt>
                <c:pt idx="855">
                  <c:v>6.8407745361328126E-2</c:v>
                </c:pt>
                <c:pt idx="856">
                  <c:v>6.5713348388671877E-2</c:v>
                </c:pt>
                <c:pt idx="857">
                  <c:v>6.5413970947265629E-2</c:v>
                </c:pt>
                <c:pt idx="858">
                  <c:v>6.3617706298828125E-2</c:v>
                </c:pt>
                <c:pt idx="859">
                  <c:v>6.0324554443359379E-2</c:v>
                </c:pt>
                <c:pt idx="860">
                  <c:v>7.2299652099609382E-2</c:v>
                </c:pt>
                <c:pt idx="861">
                  <c:v>7.0952453613281258E-2</c:v>
                </c:pt>
                <c:pt idx="862">
                  <c:v>5.8378601074218751E-2</c:v>
                </c:pt>
                <c:pt idx="863">
                  <c:v>6.6611480712890622E-2</c:v>
                </c:pt>
                <c:pt idx="864">
                  <c:v>6.8856811523437506E-2</c:v>
                </c:pt>
                <c:pt idx="865">
                  <c:v>6.8108367919921878E-2</c:v>
                </c:pt>
                <c:pt idx="866">
                  <c:v>6.8108367919921878E-2</c:v>
                </c:pt>
                <c:pt idx="867">
                  <c:v>7.5293426513671879E-2</c:v>
                </c:pt>
                <c:pt idx="868">
                  <c:v>6.8108367919921878E-2</c:v>
                </c:pt>
                <c:pt idx="869">
                  <c:v>6.3617706298828125E-2</c:v>
                </c:pt>
                <c:pt idx="870">
                  <c:v>5.5085449218750006E-2</c:v>
                </c:pt>
                <c:pt idx="871">
                  <c:v>6.8407745361328126E-2</c:v>
                </c:pt>
                <c:pt idx="872">
                  <c:v>7.0952453613281258E-2</c:v>
                </c:pt>
                <c:pt idx="873">
                  <c:v>7.768844604492188E-2</c:v>
                </c:pt>
                <c:pt idx="874">
                  <c:v>8.6520080566406254E-2</c:v>
                </c:pt>
                <c:pt idx="875">
                  <c:v>6.7509613037109381E-2</c:v>
                </c:pt>
                <c:pt idx="876">
                  <c:v>6.5114593505859381E-2</c:v>
                </c:pt>
                <c:pt idx="877">
                  <c:v>7.6640625000000004E-2</c:v>
                </c:pt>
                <c:pt idx="878">
                  <c:v>6.8707122802734374E-2</c:v>
                </c:pt>
                <c:pt idx="879">
                  <c:v>7.0054321289062499E-2</c:v>
                </c:pt>
                <c:pt idx="880">
                  <c:v>7.0952453613281258E-2</c:v>
                </c:pt>
                <c:pt idx="881">
                  <c:v>6.9455566406250002E-2</c:v>
                </c:pt>
                <c:pt idx="882">
                  <c:v>7.0802764892578127E-2</c:v>
                </c:pt>
                <c:pt idx="883">
                  <c:v>7.2449340820312499E-2</c:v>
                </c:pt>
                <c:pt idx="884">
                  <c:v>7.1102142333984375E-2</c:v>
                </c:pt>
                <c:pt idx="885">
                  <c:v>6.2270507812500001E-2</c:v>
                </c:pt>
                <c:pt idx="886">
                  <c:v>6.8557434082031257E-2</c:v>
                </c:pt>
                <c:pt idx="887">
                  <c:v>7.2149963378906251E-2</c:v>
                </c:pt>
                <c:pt idx="888">
                  <c:v>6.4665527343750001E-2</c:v>
                </c:pt>
                <c:pt idx="889">
                  <c:v>6.2569885253906249E-2</c:v>
                </c:pt>
                <c:pt idx="890">
                  <c:v>6.9754943847656251E-2</c:v>
                </c:pt>
                <c:pt idx="891">
                  <c:v>7.2898406982421879E-2</c:v>
                </c:pt>
                <c:pt idx="892">
                  <c:v>7.4245605468750003E-2</c:v>
                </c:pt>
                <c:pt idx="893">
                  <c:v>6.3917083740234373E-2</c:v>
                </c:pt>
                <c:pt idx="894">
                  <c:v>6.3468017578125008E-2</c:v>
                </c:pt>
                <c:pt idx="895">
                  <c:v>6.9156188964843754E-2</c:v>
                </c:pt>
                <c:pt idx="896">
                  <c:v>6.4815216064453132E-2</c:v>
                </c:pt>
                <c:pt idx="897">
                  <c:v>6.5863037109375008E-2</c:v>
                </c:pt>
                <c:pt idx="898">
                  <c:v>7.7987823486328128E-2</c:v>
                </c:pt>
                <c:pt idx="899">
                  <c:v>6.5413970947265629E-2</c:v>
                </c:pt>
                <c:pt idx="900">
                  <c:v>6.2569885253906249E-2</c:v>
                </c:pt>
                <c:pt idx="901">
                  <c:v>7.1551208496093754E-2</c:v>
                </c:pt>
                <c:pt idx="902">
                  <c:v>7.0054321289062499E-2</c:v>
                </c:pt>
                <c:pt idx="903">
                  <c:v>6.4665527343750001E-2</c:v>
                </c:pt>
                <c:pt idx="904">
                  <c:v>6.3468017578125008E-2</c:v>
                </c:pt>
                <c:pt idx="905">
                  <c:v>6.2270507812500001E-2</c:v>
                </c:pt>
                <c:pt idx="906">
                  <c:v>7.3646850585937507E-2</c:v>
                </c:pt>
                <c:pt idx="907">
                  <c:v>7.6940002441406252E-2</c:v>
                </c:pt>
                <c:pt idx="908">
                  <c:v>6.1222686767578131E-2</c:v>
                </c:pt>
                <c:pt idx="909">
                  <c:v>6.1222686767578131E-2</c:v>
                </c:pt>
                <c:pt idx="910">
                  <c:v>6.152206420898438E-2</c:v>
                </c:pt>
                <c:pt idx="911">
                  <c:v>8.7867279052734379E-2</c:v>
                </c:pt>
                <c:pt idx="912">
                  <c:v>6.2869262695312497E-2</c:v>
                </c:pt>
                <c:pt idx="913">
                  <c:v>7.020401000976563E-2</c:v>
                </c:pt>
                <c:pt idx="914">
                  <c:v>6.3917083740234373E-2</c:v>
                </c:pt>
                <c:pt idx="915">
                  <c:v>6.6910858154296884E-2</c:v>
                </c:pt>
                <c:pt idx="916">
                  <c:v>5.643264770507813E-2</c:v>
                </c:pt>
                <c:pt idx="917">
                  <c:v>7.2449340820312499E-2</c:v>
                </c:pt>
                <c:pt idx="918">
                  <c:v>6.7509613037109381E-2</c:v>
                </c:pt>
                <c:pt idx="919">
                  <c:v>6.0474243164062504E-2</c:v>
                </c:pt>
                <c:pt idx="920">
                  <c:v>7.3197784423828127E-2</c:v>
                </c:pt>
                <c:pt idx="921">
                  <c:v>7.3946228027343755E-2</c:v>
                </c:pt>
                <c:pt idx="922">
                  <c:v>6.0474243164062504E-2</c:v>
                </c:pt>
                <c:pt idx="923">
                  <c:v>7.2898406982421879E-2</c:v>
                </c:pt>
                <c:pt idx="924">
                  <c:v>6.7060546875000002E-2</c:v>
                </c:pt>
                <c:pt idx="925">
                  <c:v>7.3347473144531258E-2</c:v>
                </c:pt>
                <c:pt idx="926">
                  <c:v>6.3917083740234373E-2</c:v>
                </c:pt>
                <c:pt idx="927">
                  <c:v>7.3796539306640624E-2</c:v>
                </c:pt>
                <c:pt idx="928">
                  <c:v>6.7808990478515629E-2</c:v>
                </c:pt>
                <c:pt idx="929">
                  <c:v>6.6012725830078126E-2</c:v>
                </c:pt>
                <c:pt idx="930">
                  <c:v>6.6312103271484374E-2</c:v>
                </c:pt>
                <c:pt idx="931">
                  <c:v>7.6940002441406252E-2</c:v>
                </c:pt>
                <c:pt idx="932">
                  <c:v>7.48443603515625E-2</c:v>
                </c:pt>
                <c:pt idx="933">
                  <c:v>7.0503387451171878E-2</c:v>
                </c:pt>
                <c:pt idx="934">
                  <c:v>6.5413970947265629E-2</c:v>
                </c:pt>
                <c:pt idx="935">
                  <c:v>6.7659301757812498E-2</c:v>
                </c:pt>
                <c:pt idx="936">
                  <c:v>7.2299652099609382E-2</c:v>
                </c:pt>
                <c:pt idx="937">
                  <c:v>7.4544982910156252E-2</c:v>
                </c:pt>
                <c:pt idx="938">
                  <c:v>8.1580352783203122E-2</c:v>
                </c:pt>
                <c:pt idx="939">
                  <c:v>7.1700897216796886E-2</c:v>
                </c:pt>
                <c:pt idx="940">
                  <c:v>6.6910858154296884E-2</c:v>
                </c:pt>
                <c:pt idx="941">
                  <c:v>7.8885955810546873E-2</c:v>
                </c:pt>
                <c:pt idx="942">
                  <c:v>6.8856811523437506E-2</c:v>
                </c:pt>
                <c:pt idx="943">
                  <c:v>6.7958679199218747E-2</c:v>
                </c:pt>
                <c:pt idx="944">
                  <c:v>7.6191558837890624E-2</c:v>
                </c:pt>
                <c:pt idx="945">
                  <c:v>6.7060546875000002E-2</c:v>
                </c:pt>
                <c:pt idx="946">
                  <c:v>7.0503387451171878E-2</c:v>
                </c:pt>
                <c:pt idx="947">
                  <c:v>7.9933776855468749E-2</c:v>
                </c:pt>
                <c:pt idx="948">
                  <c:v>7.4095916748046872E-2</c:v>
                </c:pt>
                <c:pt idx="949">
                  <c:v>6.735992431640625E-2</c:v>
                </c:pt>
                <c:pt idx="950">
                  <c:v>6.3767395019531256E-2</c:v>
                </c:pt>
                <c:pt idx="951">
                  <c:v>6.7659301757812498E-2</c:v>
                </c:pt>
                <c:pt idx="952">
                  <c:v>5.9576110839843752E-2</c:v>
                </c:pt>
                <c:pt idx="953">
                  <c:v>7.7987823486328128E-2</c:v>
                </c:pt>
                <c:pt idx="954">
                  <c:v>7.48443603515625E-2</c:v>
                </c:pt>
                <c:pt idx="955">
                  <c:v>6.2420196533203125E-2</c:v>
                </c:pt>
                <c:pt idx="956">
                  <c:v>7.1551208496093754E-2</c:v>
                </c:pt>
                <c:pt idx="957">
                  <c:v>6.6611480712890622E-2</c:v>
                </c:pt>
                <c:pt idx="958">
                  <c:v>6.6910858154296884E-2</c:v>
                </c:pt>
                <c:pt idx="959">
                  <c:v>6.4366149902343753E-2</c:v>
                </c:pt>
                <c:pt idx="960">
                  <c:v>6.2120819091796876E-2</c:v>
                </c:pt>
                <c:pt idx="961">
                  <c:v>6.8707122802734374E-2</c:v>
                </c:pt>
                <c:pt idx="962">
                  <c:v>7.9784088134765632E-2</c:v>
                </c:pt>
                <c:pt idx="963">
                  <c:v>6.2270507812500001E-2</c:v>
                </c:pt>
                <c:pt idx="964">
                  <c:v>6.5264282226562498E-2</c:v>
                </c:pt>
                <c:pt idx="965">
                  <c:v>6.6611480712890622E-2</c:v>
                </c:pt>
                <c:pt idx="966">
                  <c:v>6.8707122802734374E-2</c:v>
                </c:pt>
                <c:pt idx="967">
                  <c:v>6.5413970947265629E-2</c:v>
                </c:pt>
                <c:pt idx="968">
                  <c:v>7.4694671630859383E-2</c:v>
                </c:pt>
                <c:pt idx="969">
                  <c:v>7.6640625000000004E-2</c:v>
                </c:pt>
                <c:pt idx="970">
                  <c:v>6.7659301757812498E-2</c:v>
                </c:pt>
                <c:pt idx="971">
                  <c:v>7.1102142333984375E-2</c:v>
                </c:pt>
                <c:pt idx="972">
                  <c:v>7.0503387451171878E-2</c:v>
                </c:pt>
                <c:pt idx="973">
                  <c:v>6.3318328857421877E-2</c:v>
                </c:pt>
                <c:pt idx="974">
                  <c:v>7.2000274658203134E-2</c:v>
                </c:pt>
                <c:pt idx="975">
                  <c:v>8.0831909179687508E-2</c:v>
                </c:pt>
                <c:pt idx="976">
                  <c:v>6.9754943847656251E-2</c:v>
                </c:pt>
                <c:pt idx="977">
                  <c:v>6.6012725830078126E-2</c:v>
                </c:pt>
                <c:pt idx="978">
                  <c:v>7.1251831054687506E-2</c:v>
                </c:pt>
                <c:pt idx="979">
                  <c:v>6.5114593505859381E-2</c:v>
                </c:pt>
                <c:pt idx="980">
                  <c:v>7.2449340820312499E-2</c:v>
                </c:pt>
                <c:pt idx="981">
                  <c:v>8.053253173828126E-2</c:v>
                </c:pt>
                <c:pt idx="982">
                  <c:v>7.4245605468750003E-2</c:v>
                </c:pt>
                <c:pt idx="983">
                  <c:v>6.5264282226562498E-2</c:v>
                </c:pt>
                <c:pt idx="984">
                  <c:v>7.7239379882812501E-2</c:v>
                </c:pt>
                <c:pt idx="985">
                  <c:v>6.9305877685546885E-2</c:v>
                </c:pt>
                <c:pt idx="986">
                  <c:v>6.1821441650390628E-2</c:v>
                </c:pt>
                <c:pt idx="987">
                  <c:v>5.6282958984375006E-2</c:v>
                </c:pt>
                <c:pt idx="988">
                  <c:v>7.8736267089843756E-2</c:v>
                </c:pt>
                <c:pt idx="989">
                  <c:v>6.5114593505859381E-2</c:v>
                </c:pt>
                <c:pt idx="990">
                  <c:v>7.3347473144531258E-2</c:v>
                </c:pt>
                <c:pt idx="991">
                  <c:v>7.6940002441406252E-2</c:v>
                </c:pt>
                <c:pt idx="992">
                  <c:v>6.271957397460938E-2</c:v>
                </c:pt>
                <c:pt idx="993">
                  <c:v>6.3318328857421877E-2</c:v>
                </c:pt>
                <c:pt idx="994">
                  <c:v>7.8885955810546873E-2</c:v>
                </c:pt>
                <c:pt idx="995">
                  <c:v>6.9754943847656251E-2</c:v>
                </c:pt>
                <c:pt idx="996">
                  <c:v>7.2449340820312499E-2</c:v>
                </c:pt>
                <c:pt idx="997">
                  <c:v>7.5592803955078128E-2</c:v>
                </c:pt>
                <c:pt idx="998">
                  <c:v>7.4994049072265631E-2</c:v>
                </c:pt>
                <c:pt idx="999">
                  <c:v>7.2000274658203134E-2</c:v>
                </c:pt>
                <c:pt idx="1000">
                  <c:v>7.3347473144531258E-2</c:v>
                </c:pt>
                <c:pt idx="1001">
                  <c:v>6.3617706298828125E-2</c:v>
                </c:pt>
                <c:pt idx="1002">
                  <c:v>7.48443603515625E-2</c:v>
                </c:pt>
                <c:pt idx="1003">
                  <c:v>7.2748718261718748E-2</c:v>
                </c:pt>
                <c:pt idx="1004">
                  <c:v>7.4544982910156252E-2</c:v>
                </c:pt>
                <c:pt idx="1005">
                  <c:v>7.3497161865234376E-2</c:v>
                </c:pt>
                <c:pt idx="1006">
                  <c:v>7.1850585937500003E-2</c:v>
                </c:pt>
                <c:pt idx="1007">
                  <c:v>6.5264282226562498E-2</c:v>
                </c:pt>
                <c:pt idx="1008">
                  <c:v>6.9605255126953133E-2</c:v>
                </c:pt>
                <c:pt idx="1009">
                  <c:v>7.1251831054687506E-2</c:v>
                </c:pt>
                <c:pt idx="1010">
                  <c:v>6.8108367919921878E-2</c:v>
                </c:pt>
                <c:pt idx="1011">
                  <c:v>6.7509613037109381E-2</c:v>
                </c:pt>
                <c:pt idx="1012">
                  <c:v>7.3796539306640624E-2</c:v>
                </c:pt>
                <c:pt idx="1013">
                  <c:v>7.0952453613281258E-2</c:v>
                </c:pt>
                <c:pt idx="1014">
                  <c:v>7.7838134765624997E-2</c:v>
                </c:pt>
                <c:pt idx="1015">
                  <c:v>6.1671752929687504E-2</c:v>
                </c:pt>
                <c:pt idx="1016">
                  <c:v>7.6341247558593756E-2</c:v>
                </c:pt>
                <c:pt idx="1017">
                  <c:v>7.6940002441406252E-2</c:v>
                </c:pt>
                <c:pt idx="1018">
                  <c:v>6.3168640136718759E-2</c:v>
                </c:pt>
                <c:pt idx="1019">
                  <c:v>7.9634399414062501E-2</c:v>
                </c:pt>
                <c:pt idx="1020">
                  <c:v>7.6940002441406252E-2</c:v>
                </c:pt>
                <c:pt idx="1021">
                  <c:v>6.735992431640625E-2</c:v>
                </c:pt>
                <c:pt idx="1022">
                  <c:v>7.2599029541015631E-2</c:v>
                </c:pt>
                <c:pt idx="1023">
                  <c:v>7.8287200927734377E-2</c:v>
                </c:pt>
                <c:pt idx="1024">
                  <c:v>6.7509613037109381E-2</c:v>
                </c:pt>
                <c:pt idx="1025">
                  <c:v>6.6012725830078126E-2</c:v>
                </c:pt>
                <c:pt idx="1026">
                  <c:v>6.556365966796876E-2</c:v>
                </c:pt>
                <c:pt idx="1027">
                  <c:v>7.4994049072265631E-2</c:v>
                </c:pt>
                <c:pt idx="1028">
                  <c:v>7.2149963378906251E-2</c:v>
                </c:pt>
                <c:pt idx="1029">
                  <c:v>7.4395294189453134E-2</c:v>
                </c:pt>
                <c:pt idx="1030">
                  <c:v>7.3347473144531258E-2</c:v>
                </c:pt>
                <c:pt idx="1031">
                  <c:v>7.2299652099609382E-2</c:v>
                </c:pt>
                <c:pt idx="1032">
                  <c:v>7.5742492675781259E-2</c:v>
                </c:pt>
                <c:pt idx="1033">
                  <c:v>7.0503387451171878E-2</c:v>
                </c:pt>
                <c:pt idx="1034">
                  <c:v>7.2748718261718748E-2</c:v>
                </c:pt>
                <c:pt idx="1035">
                  <c:v>8.4424438476562502E-2</c:v>
                </c:pt>
                <c:pt idx="1036">
                  <c:v>7.0653076171875009E-2</c:v>
                </c:pt>
                <c:pt idx="1037">
                  <c:v>6.6162414550781257E-2</c:v>
                </c:pt>
                <c:pt idx="1038">
                  <c:v>6.8856811523437506E-2</c:v>
                </c:pt>
                <c:pt idx="1039">
                  <c:v>3.8020935058593754E-2</c:v>
                </c:pt>
                <c:pt idx="1040">
                  <c:v>2.3351440429687502E-2</c:v>
                </c:pt>
                <c:pt idx="1041">
                  <c:v>6.4815216064453132E-2</c:v>
                </c:pt>
                <c:pt idx="1042">
                  <c:v>1.7513580322265625E-2</c:v>
                </c:pt>
                <c:pt idx="1043">
                  <c:v>3.742218017578125E-3</c:v>
                </c:pt>
                <c:pt idx="1044">
                  <c:v>0.159268798828125</c:v>
                </c:pt>
                <c:pt idx="1045">
                  <c:v>9.0262298583984379E-2</c:v>
                </c:pt>
              </c:numCache>
            </c:numRef>
          </c:yVal>
          <c:smooth val="0"/>
          <c:extLst>
            <c:ext xmlns:c16="http://schemas.microsoft.com/office/drawing/2014/chart" uri="{C3380CC4-5D6E-409C-BE32-E72D297353CC}">
              <c16:uniqueId val="{00000001-BC64-4C2C-8929-28C6BCF03BA5}"/>
            </c:ext>
          </c:extLst>
        </c:ser>
        <c:dLbls>
          <c:showLegendKey val="0"/>
          <c:showVal val="0"/>
          <c:showCatName val="0"/>
          <c:showSerName val="0"/>
          <c:showPercent val="0"/>
          <c:showBubbleSize val="0"/>
        </c:dLbls>
        <c:axId val="427823496"/>
        <c:axId val="427823824"/>
      </c:scatterChart>
      <c:valAx>
        <c:axId val="427823496"/>
        <c:scaling>
          <c:orientation val="minMax"/>
          <c:max val="6.8"/>
          <c:min val="5.6"/>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400"/>
                  <a:t>Time (s)</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0" sourceLinked="0"/>
        <c:majorTickMark val="none"/>
        <c:minorTickMark val="none"/>
        <c:tickLblPos val="low"/>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427823824"/>
        <c:crosses val="autoZero"/>
        <c:crossBetween val="midCat"/>
      </c:valAx>
      <c:valAx>
        <c:axId val="427823824"/>
        <c:scaling>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400"/>
                  <a:t>Acceleration</a:t>
                </a:r>
                <a:r>
                  <a:rPr lang="en-US" sz="2400" baseline="0"/>
                  <a:t> (m/s</a:t>
                </a:r>
                <a:r>
                  <a:rPr lang="en-US" sz="2400" baseline="30000"/>
                  <a:t>2</a:t>
                </a:r>
                <a:r>
                  <a:rPr lang="en-US" sz="2400" baseline="0"/>
                  <a:t>)</a:t>
                </a:r>
                <a:endParaRPr lang="en-US" sz="2400"/>
              </a:p>
            </c:rich>
          </c:tx>
          <c:layout>
            <c:manualLayout>
              <c:xMode val="edge"/>
              <c:yMode val="edge"/>
              <c:x val="7.8457744900246578E-3"/>
              <c:y val="0.2061736788393965"/>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427823496"/>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scatterChart>
        <c:scatterStyle val="lineMarker"/>
        <c:varyColors val="0"/>
        <c:ser>
          <c:idx val="1"/>
          <c:order val="0"/>
          <c:tx>
            <c:strRef>
              <c:f>'Raw Data'!$C$1</c:f>
              <c:strCache>
                <c:ptCount val="1"/>
                <c:pt idx="0">
                  <c:v>Linear Acceleration y (m/s^2)</c:v>
                </c:pt>
              </c:strCache>
            </c:strRef>
          </c:tx>
          <c:spPr>
            <a:ln w="19050" cap="rnd">
              <a:noFill/>
              <a:round/>
            </a:ln>
            <a:effectLst/>
          </c:spPr>
          <c:marker>
            <c:symbol val="circle"/>
            <c:size val="7"/>
            <c:spPr>
              <a:solidFill>
                <a:schemeClr val="accent1"/>
              </a:solidFill>
              <a:ln w="9525">
                <a:solidFill>
                  <a:schemeClr val="accent1"/>
                </a:solidFill>
              </a:ln>
              <a:effectLst/>
            </c:spPr>
          </c:marker>
          <c:xVal>
            <c:numRef>
              <c:f>'Raw Data'!$A$2:$A$563</c:f>
              <c:numCache>
                <c:formatCode>General</c:formatCode>
                <c:ptCount val="562"/>
                <c:pt idx="0">
                  <c:v>0</c:v>
                </c:pt>
                <c:pt idx="1">
                  <c:v>9.9320000008447096E-3</c:v>
                </c:pt>
                <c:pt idx="2">
                  <c:v>1.9864000001689419E-2</c:v>
                </c:pt>
                <c:pt idx="3">
                  <c:v>2.9796000002534129E-2</c:v>
                </c:pt>
                <c:pt idx="4">
                  <c:v>3.9728000003378838E-2</c:v>
                </c:pt>
                <c:pt idx="5">
                  <c:v>4.9660000004223548E-2</c:v>
                </c:pt>
                <c:pt idx="6">
                  <c:v>5.9592000005068257E-2</c:v>
                </c:pt>
                <c:pt idx="7">
                  <c:v>6.9524000005912967E-2</c:v>
                </c:pt>
                <c:pt idx="8">
                  <c:v>7.9456000006757677E-2</c:v>
                </c:pt>
                <c:pt idx="9">
                  <c:v>8.9388000007602386E-2</c:v>
                </c:pt>
                <c:pt idx="10">
                  <c:v>9.9320000008447096E-2</c:v>
                </c:pt>
                <c:pt idx="11">
                  <c:v>0.10925199999473989</c:v>
                </c:pt>
                <c:pt idx="12">
                  <c:v>0.1191839999955846</c:v>
                </c:pt>
                <c:pt idx="13">
                  <c:v>0.12911599999642931</c:v>
                </c:pt>
                <c:pt idx="14">
                  <c:v>0.13904799999727402</c:v>
                </c:pt>
                <c:pt idx="15">
                  <c:v>0.14897999999811873</c:v>
                </c:pt>
                <c:pt idx="16">
                  <c:v>0.15891199999896344</c:v>
                </c:pt>
                <c:pt idx="17">
                  <c:v>0.16884399999980815</c:v>
                </c:pt>
                <c:pt idx="18">
                  <c:v>0.17877500000759028</c:v>
                </c:pt>
                <c:pt idx="19">
                  <c:v>0.18870700000843499</c:v>
                </c:pt>
                <c:pt idx="20">
                  <c:v>0.19863899999472778</c:v>
                </c:pt>
                <c:pt idx="21">
                  <c:v>0.20857099999557249</c:v>
                </c:pt>
                <c:pt idx="22">
                  <c:v>0.2185029999964172</c:v>
                </c:pt>
                <c:pt idx="23">
                  <c:v>0.22843499999726191</c:v>
                </c:pt>
                <c:pt idx="24">
                  <c:v>0.23836699999810662</c:v>
                </c:pt>
                <c:pt idx="25">
                  <c:v>0.24829899999895133</c:v>
                </c:pt>
                <c:pt idx="26">
                  <c:v>0.25823099999979604</c:v>
                </c:pt>
                <c:pt idx="27">
                  <c:v>0.26816300000064075</c:v>
                </c:pt>
                <c:pt idx="28">
                  <c:v>0.27809500000148546</c:v>
                </c:pt>
                <c:pt idx="29">
                  <c:v>0.28802700000233017</c:v>
                </c:pt>
                <c:pt idx="30">
                  <c:v>0.29795900000317488</c:v>
                </c:pt>
                <c:pt idx="31">
                  <c:v>0.30789100000401959</c:v>
                </c:pt>
                <c:pt idx="32">
                  <c:v>0.3178230000048643</c:v>
                </c:pt>
                <c:pt idx="33">
                  <c:v>0.32775500000570901</c:v>
                </c:pt>
                <c:pt idx="34">
                  <c:v>0.33768700000655372</c:v>
                </c:pt>
                <c:pt idx="35">
                  <c:v>0.34761900000739843</c:v>
                </c:pt>
                <c:pt idx="36">
                  <c:v>0.35755100000824314</c:v>
                </c:pt>
                <c:pt idx="37">
                  <c:v>0.36748200000147335</c:v>
                </c:pt>
                <c:pt idx="38">
                  <c:v>0.37741400000231806</c:v>
                </c:pt>
                <c:pt idx="39">
                  <c:v>0.38734600000316277</c:v>
                </c:pt>
                <c:pt idx="40">
                  <c:v>0.39727800000400748</c:v>
                </c:pt>
                <c:pt idx="41">
                  <c:v>0.40721000000485219</c:v>
                </c:pt>
                <c:pt idx="42">
                  <c:v>0.4171420000056969</c:v>
                </c:pt>
                <c:pt idx="43">
                  <c:v>0.42707400000654161</c:v>
                </c:pt>
                <c:pt idx="44">
                  <c:v>0.43700600000738632</c:v>
                </c:pt>
                <c:pt idx="45">
                  <c:v>0.44693800000823103</c:v>
                </c:pt>
                <c:pt idx="46">
                  <c:v>0.45686999999452382</c:v>
                </c:pt>
                <c:pt idx="47">
                  <c:v>0.46680199999536853</c:v>
                </c:pt>
                <c:pt idx="48">
                  <c:v>0.47673399999621324</c:v>
                </c:pt>
                <c:pt idx="49">
                  <c:v>0.48666599999705795</c:v>
                </c:pt>
                <c:pt idx="50">
                  <c:v>0.49659799999790266</c:v>
                </c:pt>
                <c:pt idx="51">
                  <c:v>0.50652999999874737</c:v>
                </c:pt>
                <c:pt idx="52">
                  <c:v>0.51646199999959208</c:v>
                </c:pt>
                <c:pt idx="53">
                  <c:v>0.52639400000043679</c:v>
                </c:pt>
                <c:pt idx="54">
                  <c:v>0.5363260000012815</c:v>
                </c:pt>
                <c:pt idx="55">
                  <c:v>0.54625699999451172</c:v>
                </c:pt>
                <c:pt idx="56">
                  <c:v>0.55618899999535643</c:v>
                </c:pt>
                <c:pt idx="57">
                  <c:v>0.56612099999620114</c:v>
                </c:pt>
                <c:pt idx="58">
                  <c:v>0.57605299999704584</c:v>
                </c:pt>
                <c:pt idx="59">
                  <c:v>0.58598499999789055</c:v>
                </c:pt>
                <c:pt idx="60">
                  <c:v>0.59591699999873526</c:v>
                </c:pt>
                <c:pt idx="61">
                  <c:v>0.60584899999957997</c:v>
                </c:pt>
                <c:pt idx="62">
                  <c:v>0.61578100000042468</c:v>
                </c:pt>
                <c:pt idx="63">
                  <c:v>0.62571300000126939</c:v>
                </c:pt>
                <c:pt idx="64">
                  <c:v>0.6356450000021141</c:v>
                </c:pt>
                <c:pt idx="65">
                  <c:v>0.64557700000295881</c:v>
                </c:pt>
                <c:pt idx="66">
                  <c:v>0.65550900000380352</c:v>
                </c:pt>
                <c:pt idx="67">
                  <c:v>0.66544100000464823</c:v>
                </c:pt>
                <c:pt idx="68">
                  <c:v>0.67537300000549294</c:v>
                </c:pt>
                <c:pt idx="69">
                  <c:v>0.68530500000633765</c:v>
                </c:pt>
                <c:pt idx="70">
                  <c:v>0.69523700000718236</c:v>
                </c:pt>
                <c:pt idx="71">
                  <c:v>0.70516900000802707</c:v>
                </c:pt>
                <c:pt idx="72">
                  <c:v>0.71510099999431986</c:v>
                </c:pt>
                <c:pt idx="73">
                  <c:v>0.725032000002102</c:v>
                </c:pt>
                <c:pt idx="74">
                  <c:v>0.7349640000029467</c:v>
                </c:pt>
                <c:pt idx="75">
                  <c:v>0.74489600000379141</c:v>
                </c:pt>
                <c:pt idx="76">
                  <c:v>0.75482800000463612</c:v>
                </c:pt>
                <c:pt idx="77">
                  <c:v>0.76476000000548083</c:v>
                </c:pt>
                <c:pt idx="78">
                  <c:v>0.77469200000632554</c:v>
                </c:pt>
                <c:pt idx="79">
                  <c:v>0.78462400000717025</c:v>
                </c:pt>
                <c:pt idx="80">
                  <c:v>0.79455683333799243</c:v>
                </c:pt>
                <c:pt idx="81">
                  <c:v>0.80448883333883714</c:v>
                </c:pt>
                <c:pt idx="82">
                  <c:v>0.81442083333968185</c:v>
                </c:pt>
                <c:pt idx="83">
                  <c:v>0.82435283334052656</c:v>
                </c:pt>
                <c:pt idx="84">
                  <c:v>0.83428483334137127</c:v>
                </c:pt>
                <c:pt idx="85">
                  <c:v>0.84421683332766406</c:v>
                </c:pt>
                <c:pt idx="86">
                  <c:v>0.85414883332850877</c:v>
                </c:pt>
                <c:pt idx="87">
                  <c:v>0.86408083332935348</c:v>
                </c:pt>
                <c:pt idx="88">
                  <c:v>0.87401283333019819</c:v>
                </c:pt>
                <c:pt idx="89">
                  <c:v>0.8839448333310429</c:v>
                </c:pt>
                <c:pt idx="90">
                  <c:v>0.89387683333188761</c:v>
                </c:pt>
                <c:pt idx="91">
                  <c:v>0.90380783333966974</c:v>
                </c:pt>
                <c:pt idx="92">
                  <c:v>0.91373983334051445</c:v>
                </c:pt>
                <c:pt idx="93">
                  <c:v>0.92367183334135916</c:v>
                </c:pt>
                <c:pt idx="94">
                  <c:v>0.93360383332765196</c:v>
                </c:pt>
                <c:pt idx="95">
                  <c:v>0.94353583332849666</c:v>
                </c:pt>
                <c:pt idx="96">
                  <c:v>0.95346783332934137</c:v>
                </c:pt>
                <c:pt idx="97">
                  <c:v>0.96339983333018608</c:v>
                </c:pt>
                <c:pt idx="98">
                  <c:v>0.97333183333103079</c:v>
                </c:pt>
                <c:pt idx="99">
                  <c:v>0.9832638333318755</c:v>
                </c:pt>
                <c:pt idx="100">
                  <c:v>0.99319583333272021</c:v>
                </c:pt>
                <c:pt idx="101">
                  <c:v>1.0031278333335649</c:v>
                </c:pt>
                <c:pt idx="102">
                  <c:v>1.0130598333344096</c:v>
                </c:pt>
                <c:pt idx="103">
                  <c:v>1.0229918333352543</c:v>
                </c:pt>
                <c:pt idx="104">
                  <c:v>1.0329238333360991</c:v>
                </c:pt>
                <c:pt idx="105">
                  <c:v>1.0428558333369438</c:v>
                </c:pt>
                <c:pt idx="106">
                  <c:v>1.0527878333377885</c:v>
                </c:pt>
                <c:pt idx="107">
                  <c:v>1.0627198333386332</c:v>
                </c:pt>
                <c:pt idx="108">
                  <c:v>1.0726508333318634</c:v>
                </c:pt>
                <c:pt idx="109">
                  <c:v>1.0825828333327081</c:v>
                </c:pt>
                <c:pt idx="110">
                  <c:v>1.0925148333335528</c:v>
                </c:pt>
                <c:pt idx="111">
                  <c:v>1.1024468333343975</c:v>
                </c:pt>
                <c:pt idx="112">
                  <c:v>1.1123788333352422</c:v>
                </c:pt>
                <c:pt idx="113">
                  <c:v>1.1223108333360869</c:v>
                </c:pt>
                <c:pt idx="114">
                  <c:v>1.1322428333369317</c:v>
                </c:pt>
                <c:pt idx="115">
                  <c:v>1.1421748333377764</c:v>
                </c:pt>
                <c:pt idx="116">
                  <c:v>1.1521068333386211</c:v>
                </c:pt>
                <c:pt idx="117">
                  <c:v>1.1620388333394658</c:v>
                </c:pt>
                <c:pt idx="118">
                  <c:v>1.1719708333403105</c:v>
                </c:pt>
                <c:pt idx="119">
                  <c:v>1.1819028333411552</c:v>
                </c:pt>
                <c:pt idx="120">
                  <c:v>1.191834833327448</c:v>
                </c:pt>
                <c:pt idx="121">
                  <c:v>1.2017668333282927</c:v>
                </c:pt>
                <c:pt idx="122">
                  <c:v>1.2116988333291374</c:v>
                </c:pt>
                <c:pt idx="123">
                  <c:v>1.2216308333299821</c:v>
                </c:pt>
                <c:pt idx="124">
                  <c:v>1.2315628333308268</c:v>
                </c:pt>
                <c:pt idx="125">
                  <c:v>1.2414948333316715</c:v>
                </c:pt>
                <c:pt idx="126">
                  <c:v>1.2514268333325163</c:v>
                </c:pt>
                <c:pt idx="127">
                  <c:v>1.2613578333402984</c:v>
                </c:pt>
                <c:pt idx="128">
                  <c:v>1.2712898333411431</c:v>
                </c:pt>
                <c:pt idx="129">
                  <c:v>1.2812218333274359</c:v>
                </c:pt>
                <c:pt idx="130">
                  <c:v>1.2911538333282806</c:v>
                </c:pt>
                <c:pt idx="131">
                  <c:v>1.3010858333291253</c:v>
                </c:pt>
                <c:pt idx="132">
                  <c:v>1.31101783332997</c:v>
                </c:pt>
                <c:pt idx="133">
                  <c:v>1.3209498333308147</c:v>
                </c:pt>
                <c:pt idx="134">
                  <c:v>1.3308818333316594</c:v>
                </c:pt>
                <c:pt idx="135">
                  <c:v>1.3408138333325041</c:v>
                </c:pt>
                <c:pt idx="136">
                  <c:v>1.3507458333333489</c:v>
                </c:pt>
                <c:pt idx="137">
                  <c:v>1.3606778333341936</c:v>
                </c:pt>
                <c:pt idx="138">
                  <c:v>1.3706098333350383</c:v>
                </c:pt>
                <c:pt idx="139">
                  <c:v>1.380541833335883</c:v>
                </c:pt>
                <c:pt idx="140">
                  <c:v>1.3904738333367277</c:v>
                </c:pt>
                <c:pt idx="141">
                  <c:v>1.4004058333375724</c:v>
                </c:pt>
                <c:pt idx="142">
                  <c:v>1.4103378333384171</c:v>
                </c:pt>
                <c:pt idx="143">
                  <c:v>1.4202698333392618</c:v>
                </c:pt>
                <c:pt idx="144">
                  <c:v>1.430200833332492</c:v>
                </c:pt>
                <c:pt idx="145">
                  <c:v>1.4401328333333367</c:v>
                </c:pt>
                <c:pt idx="146">
                  <c:v>1.4500648333341815</c:v>
                </c:pt>
                <c:pt idx="147">
                  <c:v>1.4599968333350262</c:v>
                </c:pt>
                <c:pt idx="148">
                  <c:v>1.4699288333358709</c:v>
                </c:pt>
                <c:pt idx="149">
                  <c:v>1.4798608333367156</c:v>
                </c:pt>
                <c:pt idx="150">
                  <c:v>1.4897928333375603</c:v>
                </c:pt>
                <c:pt idx="151">
                  <c:v>1.499724833338405</c:v>
                </c:pt>
                <c:pt idx="152">
                  <c:v>1.5096568333392497</c:v>
                </c:pt>
                <c:pt idx="153">
                  <c:v>1.5195888333400944</c:v>
                </c:pt>
                <c:pt idx="154">
                  <c:v>1.5295208333409391</c:v>
                </c:pt>
                <c:pt idx="155">
                  <c:v>1.5394528333417838</c:v>
                </c:pt>
                <c:pt idx="156">
                  <c:v>1.5493848333280766</c:v>
                </c:pt>
                <c:pt idx="157">
                  <c:v>1.5593168333289213</c:v>
                </c:pt>
                <c:pt idx="158">
                  <c:v>1.5692488333297661</c:v>
                </c:pt>
                <c:pt idx="159">
                  <c:v>1.5791808333306108</c:v>
                </c:pt>
                <c:pt idx="160">
                  <c:v>1.5891128333314555</c:v>
                </c:pt>
                <c:pt idx="161">
                  <c:v>1.5990448333323002</c:v>
                </c:pt>
                <c:pt idx="162">
                  <c:v>1.6089768333331449</c:v>
                </c:pt>
                <c:pt idx="163">
                  <c:v>1.6189088333339896</c:v>
                </c:pt>
                <c:pt idx="164">
                  <c:v>1.6288398333417717</c:v>
                </c:pt>
                <c:pt idx="165">
                  <c:v>1.6387718333280645</c:v>
                </c:pt>
                <c:pt idx="166">
                  <c:v>1.6487038333289092</c:v>
                </c:pt>
                <c:pt idx="167">
                  <c:v>1.658635833329754</c:v>
                </c:pt>
                <c:pt idx="168">
                  <c:v>1.6685678333305987</c:v>
                </c:pt>
                <c:pt idx="169">
                  <c:v>1.6784998333314434</c:v>
                </c:pt>
                <c:pt idx="170">
                  <c:v>1.6884318333322881</c:v>
                </c:pt>
                <c:pt idx="171">
                  <c:v>1.6983638333331328</c:v>
                </c:pt>
                <c:pt idx="172">
                  <c:v>1.7082958333339775</c:v>
                </c:pt>
                <c:pt idx="173">
                  <c:v>1.7182278333348222</c:v>
                </c:pt>
                <c:pt idx="174">
                  <c:v>1.7281598333356669</c:v>
                </c:pt>
                <c:pt idx="175">
                  <c:v>1.7380918333365116</c:v>
                </c:pt>
                <c:pt idx="176">
                  <c:v>1.7480238333373563</c:v>
                </c:pt>
                <c:pt idx="177">
                  <c:v>1.757955833338201</c:v>
                </c:pt>
                <c:pt idx="178">
                  <c:v>1.7678878333390458</c:v>
                </c:pt>
                <c:pt idx="179">
                  <c:v>1.7778198333398905</c:v>
                </c:pt>
                <c:pt idx="180">
                  <c:v>1.7877518333407352</c:v>
                </c:pt>
                <c:pt idx="181">
                  <c:v>1.7976829999970505</c:v>
                </c:pt>
                <c:pt idx="182">
                  <c:v>1.8076140000048326</c:v>
                </c:pt>
                <c:pt idx="183">
                  <c:v>1.8175460000056773</c:v>
                </c:pt>
                <c:pt idx="184">
                  <c:v>1.8274780000065221</c:v>
                </c:pt>
                <c:pt idx="185">
                  <c:v>1.8374100000073668</c:v>
                </c:pt>
                <c:pt idx="186">
                  <c:v>1.8473420000082115</c:v>
                </c:pt>
                <c:pt idx="187">
                  <c:v>1.8572739999945043</c:v>
                </c:pt>
                <c:pt idx="188">
                  <c:v>1.867205999995349</c:v>
                </c:pt>
                <c:pt idx="189">
                  <c:v>1.8771379999961937</c:v>
                </c:pt>
                <c:pt idx="190">
                  <c:v>1.8870699999970384</c:v>
                </c:pt>
                <c:pt idx="191">
                  <c:v>1.8970019999978831</c:v>
                </c:pt>
                <c:pt idx="192">
                  <c:v>1.9069339999987278</c:v>
                </c:pt>
                <c:pt idx="193">
                  <c:v>1.9168659999995725</c:v>
                </c:pt>
                <c:pt idx="194">
                  <c:v>1.9267980000004172</c:v>
                </c:pt>
                <c:pt idx="195">
                  <c:v>1.9367300000012619</c:v>
                </c:pt>
                <c:pt idx="196">
                  <c:v>1.9466620000021067</c:v>
                </c:pt>
                <c:pt idx="197">
                  <c:v>1.9565940000029514</c:v>
                </c:pt>
                <c:pt idx="198">
                  <c:v>1.9665260000037961</c:v>
                </c:pt>
                <c:pt idx="199">
                  <c:v>1.9764580000046408</c:v>
                </c:pt>
                <c:pt idx="200">
                  <c:v>1.9863900000054855</c:v>
                </c:pt>
                <c:pt idx="201">
                  <c:v>1.9963209999987157</c:v>
                </c:pt>
                <c:pt idx="202">
                  <c:v>2.0062529999995604</c:v>
                </c:pt>
                <c:pt idx="203">
                  <c:v>2.0161850000004051</c:v>
                </c:pt>
                <c:pt idx="204">
                  <c:v>2.0261170000012498</c:v>
                </c:pt>
                <c:pt idx="205">
                  <c:v>2.0360490000020945</c:v>
                </c:pt>
                <c:pt idx="206">
                  <c:v>2.0459810000029393</c:v>
                </c:pt>
                <c:pt idx="207">
                  <c:v>2.055913000003784</c:v>
                </c:pt>
                <c:pt idx="208">
                  <c:v>2.0658450000046287</c:v>
                </c:pt>
                <c:pt idx="209">
                  <c:v>2.0757770000054734</c:v>
                </c:pt>
                <c:pt idx="210">
                  <c:v>2.0857090000063181</c:v>
                </c:pt>
                <c:pt idx="211">
                  <c:v>2.0956410000071628</c:v>
                </c:pt>
                <c:pt idx="212">
                  <c:v>2.1055730000080075</c:v>
                </c:pt>
                <c:pt idx="213">
                  <c:v>2.1155049999943003</c:v>
                </c:pt>
                <c:pt idx="214">
                  <c:v>2.125436999995145</c:v>
                </c:pt>
                <c:pt idx="215">
                  <c:v>2.1353689999959897</c:v>
                </c:pt>
                <c:pt idx="216">
                  <c:v>2.1453009999968344</c:v>
                </c:pt>
                <c:pt idx="217">
                  <c:v>2.1552329999976791</c:v>
                </c:pt>
                <c:pt idx="218">
                  <c:v>2.1651649999985239</c:v>
                </c:pt>
                <c:pt idx="219">
                  <c:v>2.1750969999993686</c:v>
                </c:pt>
                <c:pt idx="220">
                  <c:v>2.1850290000002133</c:v>
                </c:pt>
                <c:pt idx="221">
                  <c:v>2.1949600000079954</c:v>
                </c:pt>
                <c:pt idx="222">
                  <c:v>2.2048919999942882</c:v>
                </c:pt>
                <c:pt idx="223">
                  <c:v>2.2148239999951329</c:v>
                </c:pt>
                <c:pt idx="224">
                  <c:v>2.2247559999959776</c:v>
                </c:pt>
                <c:pt idx="225">
                  <c:v>2.2346879999968223</c:v>
                </c:pt>
                <c:pt idx="226">
                  <c:v>2.244619999997667</c:v>
                </c:pt>
                <c:pt idx="227">
                  <c:v>2.2545519999985117</c:v>
                </c:pt>
                <c:pt idx="228">
                  <c:v>2.2644839999993565</c:v>
                </c:pt>
                <c:pt idx="229">
                  <c:v>2.2744160000002012</c:v>
                </c:pt>
                <c:pt idx="230">
                  <c:v>2.2843480000010459</c:v>
                </c:pt>
                <c:pt idx="231">
                  <c:v>2.2942800000018906</c:v>
                </c:pt>
                <c:pt idx="232">
                  <c:v>2.3042120000027353</c:v>
                </c:pt>
                <c:pt idx="233">
                  <c:v>2.31414400000358</c:v>
                </c:pt>
                <c:pt idx="234">
                  <c:v>2.3240760000044247</c:v>
                </c:pt>
                <c:pt idx="235">
                  <c:v>2.3340080000052694</c:v>
                </c:pt>
                <c:pt idx="236">
                  <c:v>2.3439400000061141</c:v>
                </c:pt>
                <c:pt idx="237">
                  <c:v>2.3538720000069588</c:v>
                </c:pt>
                <c:pt idx="238">
                  <c:v>2.3638040000078036</c:v>
                </c:pt>
                <c:pt idx="239">
                  <c:v>2.3737359999940963</c:v>
                </c:pt>
                <c:pt idx="240">
                  <c:v>2.3836679999949411</c:v>
                </c:pt>
                <c:pt idx="241">
                  <c:v>2.3935990000027232</c:v>
                </c:pt>
                <c:pt idx="242">
                  <c:v>2.4035310000035679</c:v>
                </c:pt>
                <c:pt idx="243">
                  <c:v>2.4134630000044126</c:v>
                </c:pt>
                <c:pt idx="244">
                  <c:v>2.4233950000052573</c:v>
                </c:pt>
                <c:pt idx="245">
                  <c:v>2.433327000006102</c:v>
                </c:pt>
                <c:pt idx="246">
                  <c:v>2.4432590000069467</c:v>
                </c:pt>
                <c:pt idx="247">
                  <c:v>2.4531910000077914</c:v>
                </c:pt>
                <c:pt idx="248">
                  <c:v>2.4631229999940842</c:v>
                </c:pt>
                <c:pt idx="249">
                  <c:v>2.4730549999949289</c:v>
                </c:pt>
                <c:pt idx="250">
                  <c:v>2.4829869999957737</c:v>
                </c:pt>
                <c:pt idx="251">
                  <c:v>2.4929189999966184</c:v>
                </c:pt>
                <c:pt idx="252">
                  <c:v>2.5028509999974631</c:v>
                </c:pt>
                <c:pt idx="253">
                  <c:v>2.5127829999983078</c:v>
                </c:pt>
                <c:pt idx="254">
                  <c:v>2.5227149999991525</c:v>
                </c:pt>
                <c:pt idx="255">
                  <c:v>2.5326469999999972</c:v>
                </c:pt>
                <c:pt idx="256">
                  <c:v>2.5425790000008419</c:v>
                </c:pt>
                <c:pt idx="257">
                  <c:v>2.5525110000016866</c:v>
                </c:pt>
                <c:pt idx="258">
                  <c:v>2.5624430000025313</c:v>
                </c:pt>
                <c:pt idx="259">
                  <c:v>2.572375000003376</c:v>
                </c:pt>
                <c:pt idx="260">
                  <c:v>2.5823070000042208</c:v>
                </c:pt>
                <c:pt idx="261">
                  <c:v>2.5922390000050655</c:v>
                </c:pt>
                <c:pt idx="262">
                  <c:v>2.6021699999982957</c:v>
                </c:pt>
                <c:pt idx="263">
                  <c:v>2.6121019999991404</c:v>
                </c:pt>
                <c:pt idx="264">
                  <c:v>2.6220339999999851</c:v>
                </c:pt>
                <c:pt idx="265">
                  <c:v>2.6319660000008298</c:v>
                </c:pt>
                <c:pt idx="266">
                  <c:v>2.6418980000016745</c:v>
                </c:pt>
                <c:pt idx="267">
                  <c:v>2.6518300000025192</c:v>
                </c:pt>
                <c:pt idx="268">
                  <c:v>2.6617620000033639</c:v>
                </c:pt>
                <c:pt idx="269">
                  <c:v>2.6716940000042086</c:v>
                </c:pt>
                <c:pt idx="270">
                  <c:v>2.6816260000050534</c:v>
                </c:pt>
                <c:pt idx="271">
                  <c:v>2.6915580000058981</c:v>
                </c:pt>
                <c:pt idx="272">
                  <c:v>2.7014900000067428</c:v>
                </c:pt>
                <c:pt idx="273">
                  <c:v>2.7114220000075875</c:v>
                </c:pt>
                <c:pt idx="274">
                  <c:v>2.7213540000084322</c:v>
                </c:pt>
                <c:pt idx="275">
                  <c:v>2.731285999994725</c:v>
                </c:pt>
                <c:pt idx="276">
                  <c:v>2.7412179999955697</c:v>
                </c:pt>
                <c:pt idx="277">
                  <c:v>2.7511499999964144</c:v>
                </c:pt>
                <c:pt idx="278">
                  <c:v>2.7610819999972591</c:v>
                </c:pt>
                <c:pt idx="279">
                  <c:v>2.7710139999981038</c:v>
                </c:pt>
                <c:pt idx="280">
                  <c:v>2.7809459999989485</c:v>
                </c:pt>
                <c:pt idx="281">
                  <c:v>2.7908784583414672</c:v>
                </c:pt>
                <c:pt idx="282">
                  <c:v>2.80081045832776</c:v>
                </c:pt>
                <c:pt idx="283">
                  <c:v>2.8107424583286047</c:v>
                </c:pt>
                <c:pt idx="284">
                  <c:v>2.8206734583363868</c:v>
                </c:pt>
                <c:pt idx="285">
                  <c:v>2.8306054583372315</c:v>
                </c:pt>
                <c:pt idx="286">
                  <c:v>2.8405374583380762</c:v>
                </c:pt>
                <c:pt idx="287">
                  <c:v>2.850469458338921</c:v>
                </c:pt>
                <c:pt idx="288">
                  <c:v>2.8604014583397657</c:v>
                </c:pt>
                <c:pt idx="289">
                  <c:v>2.8703334583406104</c:v>
                </c:pt>
                <c:pt idx="290">
                  <c:v>2.8802654583414551</c:v>
                </c:pt>
                <c:pt idx="291">
                  <c:v>2.8901974583277479</c:v>
                </c:pt>
                <c:pt idx="292">
                  <c:v>2.9001294583285926</c:v>
                </c:pt>
                <c:pt idx="293">
                  <c:v>2.9100614583294373</c:v>
                </c:pt>
                <c:pt idx="294">
                  <c:v>2.919993458330282</c:v>
                </c:pt>
                <c:pt idx="295">
                  <c:v>2.9299254583311267</c:v>
                </c:pt>
                <c:pt idx="296">
                  <c:v>2.9398574583319714</c:v>
                </c:pt>
                <c:pt idx="297">
                  <c:v>2.9497894583328161</c:v>
                </c:pt>
                <c:pt idx="298">
                  <c:v>2.9597214583336608</c:v>
                </c:pt>
                <c:pt idx="299">
                  <c:v>2.9696534583345056</c:v>
                </c:pt>
                <c:pt idx="300">
                  <c:v>2.9795854583353503</c:v>
                </c:pt>
                <c:pt idx="301">
                  <c:v>2.989517458336195</c:v>
                </c:pt>
                <c:pt idx="302">
                  <c:v>2.9994494583370397</c:v>
                </c:pt>
                <c:pt idx="303">
                  <c:v>3.0093814583378844</c:v>
                </c:pt>
                <c:pt idx="304">
                  <c:v>3.0193134583387291</c:v>
                </c:pt>
                <c:pt idx="305">
                  <c:v>3.0292454583395738</c:v>
                </c:pt>
                <c:pt idx="306">
                  <c:v>3.039176458332804</c:v>
                </c:pt>
                <c:pt idx="307">
                  <c:v>3.0491084583336487</c:v>
                </c:pt>
                <c:pt idx="308">
                  <c:v>3.0590404583344935</c:v>
                </c:pt>
                <c:pt idx="309">
                  <c:v>3.0689724583353382</c:v>
                </c:pt>
                <c:pt idx="310">
                  <c:v>3.0789044583361829</c:v>
                </c:pt>
                <c:pt idx="311">
                  <c:v>3.0888364583370276</c:v>
                </c:pt>
                <c:pt idx="312">
                  <c:v>3.0987684583378723</c:v>
                </c:pt>
                <c:pt idx="313">
                  <c:v>3.108700458338717</c:v>
                </c:pt>
                <c:pt idx="314">
                  <c:v>3.1186324583395617</c:v>
                </c:pt>
                <c:pt idx="315">
                  <c:v>3.1285644583404064</c:v>
                </c:pt>
                <c:pt idx="316">
                  <c:v>3.1384964583412511</c:v>
                </c:pt>
                <c:pt idx="317">
                  <c:v>3.1484284583275439</c:v>
                </c:pt>
                <c:pt idx="318">
                  <c:v>3.1583604583283886</c:v>
                </c:pt>
                <c:pt idx="319">
                  <c:v>3.1682924583292333</c:v>
                </c:pt>
                <c:pt idx="320">
                  <c:v>3.1782244583300781</c:v>
                </c:pt>
                <c:pt idx="321">
                  <c:v>3.1881564583309228</c:v>
                </c:pt>
                <c:pt idx="322">
                  <c:v>3.1980884583317675</c:v>
                </c:pt>
                <c:pt idx="323">
                  <c:v>3.2080204583326122</c:v>
                </c:pt>
                <c:pt idx="324">
                  <c:v>3.2179524583334569</c:v>
                </c:pt>
                <c:pt idx="325">
                  <c:v>3.2278844583343016</c:v>
                </c:pt>
                <c:pt idx="326">
                  <c:v>3.2378164583351463</c:v>
                </c:pt>
                <c:pt idx="327">
                  <c:v>3.247748458335991</c:v>
                </c:pt>
                <c:pt idx="328">
                  <c:v>3.2576804583368357</c:v>
                </c:pt>
                <c:pt idx="329">
                  <c:v>3.2676114583300659</c:v>
                </c:pt>
                <c:pt idx="330">
                  <c:v>3.2775434583309107</c:v>
                </c:pt>
                <c:pt idx="331">
                  <c:v>3.2874754583317554</c:v>
                </c:pt>
                <c:pt idx="332">
                  <c:v>3.2974074583326001</c:v>
                </c:pt>
                <c:pt idx="333">
                  <c:v>3.3073394583334448</c:v>
                </c:pt>
                <c:pt idx="334">
                  <c:v>3.3172714583342895</c:v>
                </c:pt>
                <c:pt idx="335">
                  <c:v>3.3272034583351342</c:v>
                </c:pt>
                <c:pt idx="336">
                  <c:v>3.3371354583359789</c:v>
                </c:pt>
                <c:pt idx="337">
                  <c:v>3.3470674583368236</c:v>
                </c:pt>
                <c:pt idx="338">
                  <c:v>3.3569994583376683</c:v>
                </c:pt>
                <c:pt idx="339">
                  <c:v>3.366931458338513</c:v>
                </c:pt>
                <c:pt idx="340">
                  <c:v>3.3768634583393577</c:v>
                </c:pt>
                <c:pt idx="341">
                  <c:v>3.3867954583402025</c:v>
                </c:pt>
                <c:pt idx="342">
                  <c:v>3.3967274583410472</c:v>
                </c:pt>
                <c:pt idx="343">
                  <c:v>3.4066594583418919</c:v>
                </c:pt>
                <c:pt idx="344">
                  <c:v>3.4165914583281847</c:v>
                </c:pt>
                <c:pt idx="345">
                  <c:v>3.4265234583290294</c:v>
                </c:pt>
                <c:pt idx="346">
                  <c:v>3.4364554583298741</c:v>
                </c:pt>
                <c:pt idx="347">
                  <c:v>3.4463874583307188</c:v>
                </c:pt>
                <c:pt idx="348">
                  <c:v>3.4563194583315635</c:v>
                </c:pt>
                <c:pt idx="349">
                  <c:v>3.4662514583324082</c:v>
                </c:pt>
                <c:pt idx="350">
                  <c:v>3.4761834583332529</c:v>
                </c:pt>
                <c:pt idx="351">
                  <c:v>3.4861154583340976</c:v>
                </c:pt>
                <c:pt idx="352">
                  <c:v>3.4960474583349423</c:v>
                </c:pt>
                <c:pt idx="353">
                  <c:v>3.5059794583357871</c:v>
                </c:pt>
                <c:pt idx="354">
                  <c:v>3.5159104583290173</c:v>
                </c:pt>
                <c:pt idx="355">
                  <c:v>3.525842458329862</c:v>
                </c:pt>
                <c:pt idx="356">
                  <c:v>3.5357744583307067</c:v>
                </c:pt>
                <c:pt idx="357">
                  <c:v>3.5457064583315514</c:v>
                </c:pt>
                <c:pt idx="358">
                  <c:v>3.5556384583323961</c:v>
                </c:pt>
                <c:pt idx="359">
                  <c:v>3.5655704583332408</c:v>
                </c:pt>
                <c:pt idx="360">
                  <c:v>3.5755024583340855</c:v>
                </c:pt>
                <c:pt idx="361">
                  <c:v>3.5854344583349302</c:v>
                </c:pt>
                <c:pt idx="362">
                  <c:v>3.595366458335775</c:v>
                </c:pt>
                <c:pt idx="363">
                  <c:v>3.6052984583366197</c:v>
                </c:pt>
                <c:pt idx="364">
                  <c:v>3.6152304583374644</c:v>
                </c:pt>
                <c:pt idx="365">
                  <c:v>3.6251624583383091</c:v>
                </c:pt>
                <c:pt idx="366">
                  <c:v>3.6350944583391538</c:v>
                </c:pt>
                <c:pt idx="367">
                  <c:v>3.6450264583399985</c:v>
                </c:pt>
                <c:pt idx="368">
                  <c:v>3.6549584583408432</c:v>
                </c:pt>
                <c:pt idx="369">
                  <c:v>3.6648904583416879</c:v>
                </c:pt>
                <c:pt idx="370">
                  <c:v>3.6748224583279807</c:v>
                </c:pt>
                <c:pt idx="371">
                  <c:v>3.6847544583288254</c:v>
                </c:pt>
                <c:pt idx="372">
                  <c:v>3.6946864583296701</c:v>
                </c:pt>
                <c:pt idx="373">
                  <c:v>3.7046184583305148</c:v>
                </c:pt>
                <c:pt idx="374">
                  <c:v>3.7145504583313596</c:v>
                </c:pt>
                <c:pt idx="375">
                  <c:v>3.7244824583322043</c:v>
                </c:pt>
                <c:pt idx="376">
                  <c:v>3.734414458333049</c:v>
                </c:pt>
                <c:pt idx="377">
                  <c:v>3.7443464583338937</c:v>
                </c:pt>
                <c:pt idx="378">
                  <c:v>3.7542784583347384</c:v>
                </c:pt>
                <c:pt idx="379">
                  <c:v>3.7642104583355831</c:v>
                </c:pt>
                <c:pt idx="380">
                  <c:v>3.7741414583288133</c:v>
                </c:pt>
                <c:pt idx="381">
                  <c:v>3.784073458329658</c:v>
                </c:pt>
                <c:pt idx="382">
                  <c:v>3.7940058333333582</c:v>
                </c:pt>
                <c:pt idx="383">
                  <c:v>3.8039378333342029</c:v>
                </c:pt>
                <c:pt idx="384">
                  <c:v>3.8138698333350476</c:v>
                </c:pt>
                <c:pt idx="385">
                  <c:v>3.8238018333358923</c:v>
                </c:pt>
                <c:pt idx="386">
                  <c:v>3.833733833336737</c:v>
                </c:pt>
                <c:pt idx="387">
                  <c:v>3.8436658333375817</c:v>
                </c:pt>
                <c:pt idx="388">
                  <c:v>3.8535978333384264</c:v>
                </c:pt>
                <c:pt idx="389">
                  <c:v>3.8635298333392711</c:v>
                </c:pt>
                <c:pt idx="390">
                  <c:v>3.8734618333401158</c:v>
                </c:pt>
                <c:pt idx="391">
                  <c:v>3.8833938333409606</c:v>
                </c:pt>
                <c:pt idx="392">
                  <c:v>3.8933258333418053</c:v>
                </c:pt>
                <c:pt idx="393">
                  <c:v>3.9032578333280981</c:v>
                </c:pt>
                <c:pt idx="394">
                  <c:v>3.9131898333289428</c:v>
                </c:pt>
                <c:pt idx="395">
                  <c:v>3.9231218333297875</c:v>
                </c:pt>
                <c:pt idx="396">
                  <c:v>3.9330538333306322</c:v>
                </c:pt>
                <c:pt idx="397">
                  <c:v>3.9429858333314769</c:v>
                </c:pt>
                <c:pt idx="398">
                  <c:v>3.9529178333323216</c:v>
                </c:pt>
                <c:pt idx="399">
                  <c:v>3.9628498333331663</c:v>
                </c:pt>
                <c:pt idx="400">
                  <c:v>3.972781833334011</c:v>
                </c:pt>
                <c:pt idx="401">
                  <c:v>3.9827138333348557</c:v>
                </c:pt>
                <c:pt idx="402">
                  <c:v>3.9926458333357004</c:v>
                </c:pt>
                <c:pt idx="403">
                  <c:v>4.0025778333365452</c:v>
                </c:pt>
                <c:pt idx="404">
                  <c:v>4.0125098333373899</c:v>
                </c:pt>
                <c:pt idx="405">
                  <c:v>4.0224418333382346</c:v>
                </c:pt>
                <c:pt idx="406">
                  <c:v>4.0323738333390793</c:v>
                </c:pt>
                <c:pt idx="407">
                  <c:v>4.0423048333323095</c:v>
                </c:pt>
                <c:pt idx="408">
                  <c:v>4.0522368333331542</c:v>
                </c:pt>
                <c:pt idx="409">
                  <c:v>4.0621688333339989</c:v>
                </c:pt>
                <c:pt idx="410">
                  <c:v>4.0721008333348436</c:v>
                </c:pt>
                <c:pt idx="411">
                  <c:v>4.0820328333356883</c:v>
                </c:pt>
                <c:pt idx="412">
                  <c:v>4.091964833336533</c:v>
                </c:pt>
                <c:pt idx="413">
                  <c:v>4.1018968333373778</c:v>
                </c:pt>
                <c:pt idx="414">
                  <c:v>4.1118288333382225</c:v>
                </c:pt>
                <c:pt idx="415">
                  <c:v>4.1217608333390672</c:v>
                </c:pt>
                <c:pt idx="416">
                  <c:v>4.1316928333399119</c:v>
                </c:pt>
                <c:pt idx="417">
                  <c:v>4.1416248333407566</c:v>
                </c:pt>
                <c:pt idx="418">
                  <c:v>4.1515568333416013</c:v>
                </c:pt>
                <c:pt idx="419">
                  <c:v>4.1614888333278941</c:v>
                </c:pt>
                <c:pt idx="420">
                  <c:v>4.1714208333287388</c:v>
                </c:pt>
                <c:pt idx="421">
                  <c:v>4.1813528333295835</c:v>
                </c:pt>
                <c:pt idx="422">
                  <c:v>4.1912848333304282</c:v>
                </c:pt>
                <c:pt idx="423">
                  <c:v>4.2012168333312729</c:v>
                </c:pt>
                <c:pt idx="424">
                  <c:v>4.2111488333321176</c:v>
                </c:pt>
                <c:pt idx="425">
                  <c:v>4.2210808333329624</c:v>
                </c:pt>
                <c:pt idx="426">
                  <c:v>4.2310128333338071</c:v>
                </c:pt>
                <c:pt idx="427">
                  <c:v>4.2409448333346518</c:v>
                </c:pt>
                <c:pt idx="428">
                  <c:v>4.2508768333354965</c:v>
                </c:pt>
                <c:pt idx="429">
                  <c:v>4.2608088333363412</c:v>
                </c:pt>
                <c:pt idx="430">
                  <c:v>4.2707408333371859</c:v>
                </c:pt>
                <c:pt idx="431">
                  <c:v>4.2806728333380306</c:v>
                </c:pt>
                <c:pt idx="432">
                  <c:v>4.2906048333388753</c:v>
                </c:pt>
                <c:pt idx="433">
                  <c:v>4.30053683333972</c:v>
                </c:pt>
                <c:pt idx="434">
                  <c:v>4.3104688333405647</c:v>
                </c:pt>
                <c:pt idx="435">
                  <c:v>4.3204008333414095</c:v>
                </c:pt>
                <c:pt idx="436">
                  <c:v>4.3303328333277022</c:v>
                </c:pt>
                <c:pt idx="437">
                  <c:v>4.340264833328547</c:v>
                </c:pt>
                <c:pt idx="438">
                  <c:v>4.3501958333363291</c:v>
                </c:pt>
                <c:pt idx="439">
                  <c:v>4.3601278333371738</c:v>
                </c:pt>
                <c:pt idx="440">
                  <c:v>4.3700598333380185</c:v>
                </c:pt>
                <c:pt idx="441">
                  <c:v>4.3799918333388632</c:v>
                </c:pt>
                <c:pt idx="442">
                  <c:v>4.3899238333397079</c:v>
                </c:pt>
                <c:pt idx="443">
                  <c:v>4.3998558333405526</c:v>
                </c:pt>
                <c:pt idx="444">
                  <c:v>4.4097878333413973</c:v>
                </c:pt>
                <c:pt idx="445">
                  <c:v>4.4197198333276901</c:v>
                </c:pt>
                <c:pt idx="446">
                  <c:v>4.4296518333285348</c:v>
                </c:pt>
                <c:pt idx="447">
                  <c:v>4.4395838333293796</c:v>
                </c:pt>
                <c:pt idx="448">
                  <c:v>4.4495158333302243</c:v>
                </c:pt>
                <c:pt idx="449">
                  <c:v>4.459447833331069</c:v>
                </c:pt>
                <c:pt idx="450">
                  <c:v>4.4693798333319137</c:v>
                </c:pt>
                <c:pt idx="451">
                  <c:v>4.4793118333327584</c:v>
                </c:pt>
                <c:pt idx="452">
                  <c:v>4.4892438333336031</c:v>
                </c:pt>
                <c:pt idx="453">
                  <c:v>4.4991758333344478</c:v>
                </c:pt>
                <c:pt idx="454">
                  <c:v>4.5091078333352925</c:v>
                </c:pt>
                <c:pt idx="455">
                  <c:v>4.5190398333361372</c:v>
                </c:pt>
                <c:pt idx="456">
                  <c:v>4.5289718333369819</c:v>
                </c:pt>
                <c:pt idx="457">
                  <c:v>4.5389038333378267</c:v>
                </c:pt>
                <c:pt idx="458">
                  <c:v>4.5488358333386714</c:v>
                </c:pt>
                <c:pt idx="459">
                  <c:v>4.5587678333395161</c:v>
                </c:pt>
                <c:pt idx="460">
                  <c:v>4.5686998333403608</c:v>
                </c:pt>
                <c:pt idx="461">
                  <c:v>4.5786318333412055</c:v>
                </c:pt>
                <c:pt idx="462">
                  <c:v>4.5885638333274983</c:v>
                </c:pt>
                <c:pt idx="463">
                  <c:v>4.598495833328343</c:v>
                </c:pt>
                <c:pt idx="464">
                  <c:v>4.6084278333291877</c:v>
                </c:pt>
                <c:pt idx="465">
                  <c:v>4.6183598333300324</c:v>
                </c:pt>
                <c:pt idx="466">
                  <c:v>4.6282918333308771</c:v>
                </c:pt>
                <c:pt idx="467">
                  <c:v>4.6382238333317218</c:v>
                </c:pt>
                <c:pt idx="468">
                  <c:v>4.6481558333325665</c:v>
                </c:pt>
                <c:pt idx="469">
                  <c:v>4.6580878333334113</c:v>
                </c:pt>
                <c:pt idx="470">
                  <c:v>4.668019833334256</c:v>
                </c:pt>
                <c:pt idx="471">
                  <c:v>4.6779508333274862</c:v>
                </c:pt>
                <c:pt idx="472">
                  <c:v>4.6878828333283309</c:v>
                </c:pt>
                <c:pt idx="473">
                  <c:v>4.6978148333291756</c:v>
                </c:pt>
                <c:pt idx="474">
                  <c:v>4.7077468333300203</c:v>
                </c:pt>
                <c:pt idx="475">
                  <c:v>4.717678833330865</c:v>
                </c:pt>
                <c:pt idx="476">
                  <c:v>4.7276108333317097</c:v>
                </c:pt>
                <c:pt idx="477">
                  <c:v>4.7375428333325544</c:v>
                </c:pt>
                <c:pt idx="478">
                  <c:v>4.7474748333333991</c:v>
                </c:pt>
                <c:pt idx="479">
                  <c:v>4.7574068333342439</c:v>
                </c:pt>
                <c:pt idx="480">
                  <c:v>4.7673388333350886</c:v>
                </c:pt>
                <c:pt idx="481">
                  <c:v>4.7772708333359333</c:v>
                </c:pt>
                <c:pt idx="482">
                  <c:v>4.787202833336778</c:v>
                </c:pt>
                <c:pt idx="483">
                  <c:v>4.7971342083328636</c:v>
                </c:pt>
                <c:pt idx="484">
                  <c:v>4.8070662083337083</c:v>
                </c:pt>
                <c:pt idx="485">
                  <c:v>4.8169982083345531</c:v>
                </c:pt>
                <c:pt idx="486">
                  <c:v>4.8269302083353978</c:v>
                </c:pt>
                <c:pt idx="487">
                  <c:v>4.8368622083362425</c:v>
                </c:pt>
                <c:pt idx="488">
                  <c:v>4.8467942083370872</c:v>
                </c:pt>
                <c:pt idx="489">
                  <c:v>4.8567262083379319</c:v>
                </c:pt>
                <c:pt idx="490">
                  <c:v>4.8666582083387766</c:v>
                </c:pt>
                <c:pt idx="491">
                  <c:v>4.8765902083396213</c:v>
                </c:pt>
                <c:pt idx="492">
                  <c:v>4.886522208340466</c:v>
                </c:pt>
                <c:pt idx="493">
                  <c:v>4.8964542083413107</c:v>
                </c:pt>
                <c:pt idx="494">
                  <c:v>4.9063862083276035</c:v>
                </c:pt>
                <c:pt idx="495">
                  <c:v>4.9163182083284482</c:v>
                </c:pt>
                <c:pt idx="496">
                  <c:v>4.9262502083292929</c:v>
                </c:pt>
                <c:pt idx="497">
                  <c:v>4.9361822083301377</c:v>
                </c:pt>
                <c:pt idx="498">
                  <c:v>4.9461142083309824</c:v>
                </c:pt>
                <c:pt idx="499">
                  <c:v>4.9560462083318271</c:v>
                </c:pt>
                <c:pt idx="500">
                  <c:v>4.9659782083326718</c:v>
                </c:pt>
                <c:pt idx="501">
                  <c:v>4.9759102083335165</c:v>
                </c:pt>
                <c:pt idx="502">
                  <c:v>4.9858422083343612</c:v>
                </c:pt>
                <c:pt idx="503">
                  <c:v>4.9957742083352059</c:v>
                </c:pt>
                <c:pt idx="504">
                  <c:v>5.0057062083360506</c:v>
                </c:pt>
                <c:pt idx="505">
                  <c:v>5.0156382083368953</c:v>
                </c:pt>
                <c:pt idx="506">
                  <c:v>5.0255692083301255</c:v>
                </c:pt>
                <c:pt idx="507">
                  <c:v>5.0355012083309703</c:v>
                </c:pt>
                <c:pt idx="508">
                  <c:v>5.045433208331815</c:v>
                </c:pt>
                <c:pt idx="509">
                  <c:v>5.0553652083326597</c:v>
                </c:pt>
                <c:pt idx="510">
                  <c:v>5.0652972083335044</c:v>
                </c:pt>
                <c:pt idx="511">
                  <c:v>5.0752292083343491</c:v>
                </c:pt>
                <c:pt idx="512">
                  <c:v>5.0851612083351938</c:v>
                </c:pt>
                <c:pt idx="513">
                  <c:v>5.0950932083360385</c:v>
                </c:pt>
                <c:pt idx="514">
                  <c:v>5.1050252083368832</c:v>
                </c:pt>
                <c:pt idx="515">
                  <c:v>5.1149572083377279</c:v>
                </c:pt>
                <c:pt idx="516">
                  <c:v>5.1248892083385726</c:v>
                </c:pt>
                <c:pt idx="517">
                  <c:v>5.1348212083394174</c:v>
                </c:pt>
                <c:pt idx="518">
                  <c:v>5.1447532083402621</c:v>
                </c:pt>
                <c:pt idx="519">
                  <c:v>5.1546852083411068</c:v>
                </c:pt>
                <c:pt idx="520">
                  <c:v>5.1646172083419515</c:v>
                </c:pt>
                <c:pt idx="521">
                  <c:v>5.1745492083282443</c:v>
                </c:pt>
                <c:pt idx="522">
                  <c:v>5.184481208329089</c:v>
                </c:pt>
                <c:pt idx="523">
                  <c:v>5.1944132083299337</c:v>
                </c:pt>
                <c:pt idx="524">
                  <c:v>5.2043452083307784</c:v>
                </c:pt>
                <c:pt idx="525">
                  <c:v>5.2142772083316231</c:v>
                </c:pt>
                <c:pt idx="526">
                  <c:v>5.2242092083324678</c:v>
                </c:pt>
                <c:pt idx="527">
                  <c:v>5.2341412083333125</c:v>
                </c:pt>
                <c:pt idx="528">
                  <c:v>5.2440732083341572</c:v>
                </c:pt>
                <c:pt idx="529">
                  <c:v>5.254005208335002</c:v>
                </c:pt>
                <c:pt idx="530">
                  <c:v>5.2639372083358467</c:v>
                </c:pt>
                <c:pt idx="531">
                  <c:v>5.2738692083366914</c:v>
                </c:pt>
                <c:pt idx="532">
                  <c:v>5.2838012083375361</c:v>
                </c:pt>
                <c:pt idx="533">
                  <c:v>5.2937332083383808</c:v>
                </c:pt>
                <c:pt idx="534">
                  <c:v>5.3036652083392255</c:v>
                </c:pt>
                <c:pt idx="535">
                  <c:v>5.3135972083400702</c:v>
                </c:pt>
                <c:pt idx="536">
                  <c:v>5.3235292083409149</c:v>
                </c:pt>
                <c:pt idx="537">
                  <c:v>5.3334612083417596</c:v>
                </c:pt>
                <c:pt idx="538">
                  <c:v>5.3433932083280524</c:v>
                </c:pt>
                <c:pt idx="539">
                  <c:v>5.3533252083288971</c:v>
                </c:pt>
                <c:pt idx="540">
                  <c:v>5.3632572083297418</c:v>
                </c:pt>
                <c:pt idx="541">
                  <c:v>5.3731892083305866</c:v>
                </c:pt>
                <c:pt idx="542">
                  <c:v>5.3831212083314313</c:v>
                </c:pt>
                <c:pt idx="543">
                  <c:v>5.393053208332276</c:v>
                </c:pt>
                <c:pt idx="544">
                  <c:v>5.4029852083331207</c:v>
                </c:pt>
                <c:pt idx="545">
                  <c:v>5.4129172083339654</c:v>
                </c:pt>
                <c:pt idx="546">
                  <c:v>5.4228492083348101</c:v>
                </c:pt>
                <c:pt idx="547">
                  <c:v>5.4327812083356548</c:v>
                </c:pt>
                <c:pt idx="548">
                  <c:v>5.4427132083364995</c:v>
                </c:pt>
                <c:pt idx="549">
                  <c:v>5.4526452083373442</c:v>
                </c:pt>
                <c:pt idx="550">
                  <c:v>5.4625772083381889</c:v>
                </c:pt>
                <c:pt idx="551">
                  <c:v>5.4725082083314192</c:v>
                </c:pt>
                <c:pt idx="552">
                  <c:v>5.4824402083322639</c:v>
                </c:pt>
                <c:pt idx="553">
                  <c:v>5.4923722083331086</c:v>
                </c:pt>
                <c:pt idx="554">
                  <c:v>5.5023042083339533</c:v>
                </c:pt>
                <c:pt idx="555">
                  <c:v>5.512236208334798</c:v>
                </c:pt>
                <c:pt idx="556">
                  <c:v>5.5221682083356427</c:v>
                </c:pt>
                <c:pt idx="557">
                  <c:v>5.5321002083364874</c:v>
                </c:pt>
                <c:pt idx="558">
                  <c:v>5.5420322083373321</c:v>
                </c:pt>
                <c:pt idx="559">
                  <c:v>5.5519642083381768</c:v>
                </c:pt>
                <c:pt idx="560">
                  <c:v>5.5618962083390215</c:v>
                </c:pt>
                <c:pt idx="561">
                  <c:v>5.5718282083398663</c:v>
                </c:pt>
              </c:numCache>
            </c:numRef>
          </c:xVal>
          <c:yVal>
            <c:numRef>
              <c:f>'Raw Data'!$C$2:$C$563</c:f>
              <c:numCache>
                <c:formatCode>General</c:formatCode>
                <c:ptCount val="562"/>
                <c:pt idx="0">
                  <c:v>-3.183854604139924E-2</c:v>
                </c:pt>
                <c:pt idx="1">
                  <c:v>-3.5320869027636946E-2</c:v>
                </c:pt>
                <c:pt idx="2">
                  <c:v>-2.7095650155097246E-2</c:v>
                </c:pt>
                <c:pt idx="3">
                  <c:v>-3.1368037043139341E-2</c:v>
                </c:pt>
                <c:pt idx="4">
                  <c:v>-3.6550675523467364E-2</c:v>
                </c:pt>
                <c:pt idx="5">
                  <c:v>-3.1086452496238055E-2</c:v>
                </c:pt>
                <c:pt idx="6">
                  <c:v>-3.0505390008911493E-2</c:v>
                </c:pt>
                <c:pt idx="7">
                  <c:v>-3.0208657518960538E-2</c:v>
                </c:pt>
                <c:pt idx="8">
                  <c:v>-2.7991288276389241E-2</c:v>
                </c:pt>
                <c:pt idx="9">
                  <c:v>-2.9425655957311392E-2</c:v>
                </c:pt>
                <c:pt idx="10">
                  <c:v>-3.3958956571295856E-2</c:v>
                </c:pt>
                <c:pt idx="11">
                  <c:v>-3.5498542157001794E-2</c:v>
                </c:pt>
                <c:pt idx="12">
                  <c:v>-3.5790624283254149E-2</c:v>
                </c:pt>
                <c:pt idx="13">
                  <c:v>-3.62664003437385E-2</c:v>
                </c:pt>
                <c:pt idx="14">
                  <c:v>-3.2709000022150575E-2</c:v>
                </c:pt>
                <c:pt idx="15">
                  <c:v>-3.6152279139496389E-2</c:v>
                </c:pt>
                <c:pt idx="16">
                  <c:v>-3.3934453083202247E-2</c:v>
                </c:pt>
                <c:pt idx="17">
                  <c:v>-2.9741209172643723E-2</c:v>
                </c:pt>
                <c:pt idx="18">
                  <c:v>-3.3670839588157836E-2</c:v>
                </c:pt>
                <c:pt idx="19">
                  <c:v>-2.7191791171208027E-2</c:v>
                </c:pt>
                <c:pt idx="20">
                  <c:v>-3.2592069413512947E-2</c:v>
                </c:pt>
                <c:pt idx="21">
                  <c:v>-3.4492871314287188E-2</c:v>
                </c:pt>
                <c:pt idx="22">
                  <c:v>-2.1120892111212018E-2</c:v>
                </c:pt>
                <c:pt idx="23">
                  <c:v>-3.0266398773528637E-2</c:v>
                </c:pt>
                <c:pt idx="24">
                  <c:v>-4.4813544983044268E-2</c:v>
                </c:pt>
                <c:pt idx="25">
                  <c:v>-4.364287302363664E-2</c:v>
                </c:pt>
                <c:pt idx="26">
                  <c:v>-3.4721821784041824E-2</c:v>
                </c:pt>
                <c:pt idx="27">
                  <c:v>-3.2982466989196838E-2</c:v>
                </c:pt>
                <c:pt idx="28">
                  <c:v>-3.5295355981215838E-2</c:v>
                </c:pt>
                <c:pt idx="29">
                  <c:v>-3.6256734165363014E-2</c:v>
                </c:pt>
                <c:pt idx="30">
                  <c:v>-2.746806297451258E-2</c:v>
                </c:pt>
                <c:pt idx="31">
                  <c:v>-3.6534668770618742E-2</c:v>
                </c:pt>
                <c:pt idx="32">
                  <c:v>-3.5830769073218111E-2</c:v>
                </c:pt>
                <c:pt idx="33">
                  <c:v>-3.6862597069703046E-2</c:v>
                </c:pt>
                <c:pt idx="34">
                  <c:v>-3.0201512952335179E-2</c:v>
                </c:pt>
                <c:pt idx="35">
                  <c:v>-3.2805022266693414E-2</c:v>
                </c:pt>
                <c:pt idx="36">
                  <c:v>-3.5422688238322737E-2</c:v>
                </c:pt>
                <c:pt idx="37">
                  <c:v>-3.5367879727855329E-2</c:v>
                </c:pt>
                <c:pt idx="38">
                  <c:v>-2.4999615205451846E-2</c:v>
                </c:pt>
                <c:pt idx="39">
                  <c:v>-3.8086624871939423E-2</c:v>
                </c:pt>
                <c:pt idx="40">
                  <c:v>-3.646564421709627E-2</c:v>
                </c:pt>
                <c:pt idx="41">
                  <c:v>-3.831964555196464E-2</c:v>
                </c:pt>
                <c:pt idx="42">
                  <c:v>-3.5543890055269006E-2</c:v>
                </c:pt>
                <c:pt idx="43">
                  <c:v>-2.6011964664794506E-2</c:v>
                </c:pt>
                <c:pt idx="44">
                  <c:v>-2.7612068932503463E-2</c:v>
                </c:pt>
                <c:pt idx="45">
                  <c:v>-2.8998416354879739E-2</c:v>
                </c:pt>
                <c:pt idx="46">
                  <c:v>-3.2401596363633871E-2</c:v>
                </c:pt>
                <c:pt idx="47">
                  <c:v>-2.4846093817614021E-2</c:v>
                </c:pt>
                <c:pt idx="48">
                  <c:v>-2.3785870280116798E-2</c:v>
                </c:pt>
                <c:pt idx="49">
                  <c:v>-2.9479665043763818E-2</c:v>
                </c:pt>
                <c:pt idx="50">
                  <c:v>-4.1949345781467855E-2</c:v>
                </c:pt>
                <c:pt idx="51">
                  <c:v>-4.2179392604157331E-2</c:v>
                </c:pt>
                <c:pt idx="52">
                  <c:v>-4.1830793484114115E-2</c:v>
                </c:pt>
                <c:pt idx="53">
                  <c:v>-3.2829174008220434E-2</c:v>
                </c:pt>
                <c:pt idx="54">
                  <c:v>-3.0408339933492245E-2</c:v>
                </c:pt>
                <c:pt idx="55">
                  <c:v>-2.4865882988087833E-2</c:v>
                </c:pt>
                <c:pt idx="56">
                  <c:v>-3.7812312799505893E-2</c:v>
                </c:pt>
                <c:pt idx="57">
                  <c:v>-3.9908032547682527E-2</c:v>
                </c:pt>
                <c:pt idx="58">
                  <c:v>-3.1310240970924497E-2</c:v>
                </c:pt>
                <c:pt idx="59">
                  <c:v>-2.6896388009190562E-2</c:v>
                </c:pt>
                <c:pt idx="60">
                  <c:v>-3.9208783213980497E-2</c:v>
                </c:pt>
                <c:pt idx="61">
                  <c:v>-4.0536133144050836E-2</c:v>
                </c:pt>
                <c:pt idx="62">
                  <c:v>-3.4749120972119275E-2</c:v>
                </c:pt>
                <c:pt idx="63">
                  <c:v>-3.0935087269172074E-2</c:v>
                </c:pt>
                <c:pt idx="64">
                  <c:v>-3.5507308412343265E-2</c:v>
                </c:pt>
                <c:pt idx="65">
                  <c:v>-3.8848069394007326E-2</c:v>
                </c:pt>
                <c:pt idx="66">
                  <c:v>-3.4216690873727203E-2</c:v>
                </c:pt>
                <c:pt idx="67">
                  <c:v>-3.8337287697941064E-2</c:v>
                </c:pt>
                <c:pt idx="68">
                  <c:v>-2.8962305230088532E-2</c:v>
                </c:pt>
                <c:pt idx="69">
                  <c:v>-2.2082494134083391E-2</c:v>
                </c:pt>
                <c:pt idx="70">
                  <c:v>-3.144044658634812E-2</c:v>
                </c:pt>
                <c:pt idx="71">
                  <c:v>-2.1601560646668079E-2</c:v>
                </c:pt>
                <c:pt idx="72">
                  <c:v>-3.2327761561609804E-2</c:v>
                </c:pt>
                <c:pt idx="73">
                  <c:v>-4.1721464255824688E-2</c:v>
                </c:pt>
                <c:pt idx="74">
                  <c:v>-2.5826352112926543E-2</c:v>
                </c:pt>
                <c:pt idx="75">
                  <c:v>-2.8463921458460391E-2</c:v>
                </c:pt>
                <c:pt idx="76">
                  <c:v>-3.4196673296391963E-2</c:v>
                </c:pt>
                <c:pt idx="77">
                  <c:v>-3.2338181482627987E-2</c:v>
                </c:pt>
                <c:pt idx="78">
                  <c:v>-1.9715436170808971E-2</c:v>
                </c:pt>
                <c:pt idx="79">
                  <c:v>0.57875619929283861</c:v>
                </c:pt>
                <c:pt idx="80">
                  <c:v>1.596833956539631</c:v>
                </c:pt>
                <c:pt idx="81">
                  <c:v>0.90165739126503475</c:v>
                </c:pt>
                <c:pt idx="82">
                  <c:v>0.65031248755753046</c:v>
                </c:pt>
                <c:pt idx="83">
                  <c:v>0.8485000614076853</c:v>
                </c:pt>
                <c:pt idx="84">
                  <c:v>1.0540756653249264</c:v>
                </c:pt>
                <c:pt idx="85">
                  <c:v>0.97785136207938195</c:v>
                </c:pt>
                <c:pt idx="86">
                  <c:v>1.1311065188795328</c:v>
                </c:pt>
                <c:pt idx="87">
                  <c:v>1.740938001573086</c:v>
                </c:pt>
                <c:pt idx="88">
                  <c:v>2.2679580733180047</c:v>
                </c:pt>
                <c:pt idx="89">
                  <c:v>2.3774305218458176</c:v>
                </c:pt>
                <c:pt idx="90">
                  <c:v>2.4226217512786388</c:v>
                </c:pt>
                <c:pt idx="91">
                  <c:v>3.0023554953932763</c:v>
                </c:pt>
                <c:pt idx="92">
                  <c:v>3.4064004358649256</c:v>
                </c:pt>
                <c:pt idx="93">
                  <c:v>3.8583136072754862</c:v>
                </c:pt>
                <c:pt idx="94">
                  <c:v>4.2868846938014036</c:v>
                </c:pt>
                <c:pt idx="95">
                  <c:v>4.1030274760723113</c:v>
                </c:pt>
                <c:pt idx="96">
                  <c:v>4.0761764770746236</c:v>
                </c:pt>
                <c:pt idx="97">
                  <c:v>4.4957890444993973</c:v>
                </c:pt>
                <c:pt idx="98">
                  <c:v>5.1789303588867188</c:v>
                </c:pt>
                <c:pt idx="99">
                  <c:v>5.8700864517688753</c:v>
                </c:pt>
                <c:pt idx="100">
                  <c:v>5.9884101229906088</c:v>
                </c:pt>
                <c:pt idx="101">
                  <c:v>6.113621814250946</c:v>
                </c:pt>
                <c:pt idx="102">
                  <c:v>6.9033093380928046</c:v>
                </c:pt>
                <c:pt idx="103">
                  <c:v>7.8307356280088429</c:v>
                </c:pt>
                <c:pt idx="104">
                  <c:v>8.2574104624986653</c:v>
                </c:pt>
                <c:pt idx="105">
                  <c:v>8.842734290957452</c:v>
                </c:pt>
                <c:pt idx="106">
                  <c:v>9.1043562608957291</c:v>
                </c:pt>
                <c:pt idx="107">
                  <c:v>8.8412105065584186</c:v>
                </c:pt>
                <c:pt idx="108">
                  <c:v>9.4055147641897214</c:v>
                </c:pt>
                <c:pt idx="109">
                  <c:v>9.9930108332633978</c:v>
                </c:pt>
                <c:pt idx="110">
                  <c:v>10.069815180301667</c:v>
                </c:pt>
                <c:pt idx="111">
                  <c:v>10.650193433761597</c:v>
                </c:pt>
                <c:pt idx="112">
                  <c:v>11.522235481739045</c:v>
                </c:pt>
                <c:pt idx="113">
                  <c:v>12.06292751312256</c:v>
                </c:pt>
                <c:pt idx="114">
                  <c:v>12.355264906883241</c:v>
                </c:pt>
                <c:pt idx="115">
                  <c:v>12.339202605485918</c:v>
                </c:pt>
                <c:pt idx="116">
                  <c:v>11.380190241336823</c:v>
                </c:pt>
                <c:pt idx="117">
                  <c:v>9.7762066018581404</c:v>
                </c:pt>
                <c:pt idx="118">
                  <c:v>8.5915419995784763</c:v>
                </c:pt>
                <c:pt idx="119">
                  <c:v>6.8118518686294562</c:v>
                </c:pt>
                <c:pt idx="120">
                  <c:v>3.6294258123636247</c:v>
                </c:pt>
                <c:pt idx="121">
                  <c:v>0.42307587325572971</c:v>
                </c:pt>
                <c:pt idx="122">
                  <c:v>-2.3068718782067301</c:v>
                </c:pt>
                <c:pt idx="123">
                  <c:v>-3.513676085472107</c:v>
                </c:pt>
                <c:pt idx="124">
                  <c:v>-3.2753754428029063</c:v>
                </c:pt>
                <c:pt idx="125">
                  <c:v>-3.0323791936039926</c:v>
                </c:pt>
                <c:pt idx="126">
                  <c:v>-3.0774045082926751</c:v>
                </c:pt>
                <c:pt idx="127">
                  <c:v>-3.1577855971455575</c:v>
                </c:pt>
                <c:pt idx="128">
                  <c:v>-3.1472284492850306</c:v>
                </c:pt>
                <c:pt idx="129">
                  <c:v>-3.2727515047788622</c:v>
                </c:pt>
                <c:pt idx="130">
                  <c:v>-3.419762785434723</c:v>
                </c:pt>
                <c:pt idx="131">
                  <c:v>-3.1770562657713892</c:v>
                </c:pt>
                <c:pt idx="132">
                  <c:v>-3.135379359126091</c:v>
                </c:pt>
                <c:pt idx="133">
                  <c:v>-3.1364221218228301</c:v>
                </c:pt>
                <c:pt idx="134">
                  <c:v>-3.203680100440979</c:v>
                </c:pt>
                <c:pt idx="135">
                  <c:v>-3.3870154541730884</c:v>
                </c:pt>
                <c:pt idx="136">
                  <c:v>-3.3147193104028703</c:v>
                </c:pt>
                <c:pt idx="137">
                  <c:v>-3.1645625200867653</c:v>
                </c:pt>
                <c:pt idx="138">
                  <c:v>-3.139381778240204</c:v>
                </c:pt>
                <c:pt idx="139">
                  <c:v>-3.1542006692290308</c:v>
                </c:pt>
                <c:pt idx="140">
                  <c:v>-3.0716055321693423</c:v>
                </c:pt>
                <c:pt idx="141">
                  <c:v>-3.0741803535819057</c:v>
                </c:pt>
                <c:pt idx="142">
                  <c:v>-3.0258376210927964</c:v>
                </c:pt>
                <c:pt idx="143">
                  <c:v>-3.0172278884053232</c:v>
                </c:pt>
                <c:pt idx="144">
                  <c:v>-3.0652162796258926</c:v>
                </c:pt>
                <c:pt idx="145">
                  <c:v>-2.7637241926789287</c:v>
                </c:pt>
                <c:pt idx="146">
                  <c:v>-2.7741910010576252</c:v>
                </c:pt>
                <c:pt idx="147">
                  <c:v>-2.8217060601711275</c:v>
                </c:pt>
                <c:pt idx="148">
                  <c:v>-2.7890081378817562</c:v>
                </c:pt>
                <c:pt idx="149">
                  <c:v>-2.7694465702772142</c:v>
                </c:pt>
                <c:pt idx="150">
                  <c:v>-2.6735297217965126</c:v>
                </c:pt>
                <c:pt idx="151">
                  <c:v>-2.7221104359626773</c:v>
                </c:pt>
                <c:pt idx="152">
                  <c:v>-2.4510662627220157</c:v>
                </c:pt>
                <c:pt idx="153">
                  <c:v>-2.538325723707676</c:v>
                </c:pt>
                <c:pt idx="154">
                  <c:v>-2.4951428666710855</c:v>
                </c:pt>
                <c:pt idx="155">
                  <c:v>-2.4870982673764228</c:v>
                </c:pt>
                <c:pt idx="156">
                  <c:v>-2.4986625981330874</c:v>
                </c:pt>
                <c:pt idx="157">
                  <c:v>-2.5839500856399535</c:v>
                </c:pt>
                <c:pt idx="158">
                  <c:v>-2.5808063301444055</c:v>
                </c:pt>
                <c:pt idx="159">
                  <c:v>-2.8257970646023751</c:v>
                </c:pt>
                <c:pt idx="160">
                  <c:v>-2.5735359022021296</c:v>
                </c:pt>
                <c:pt idx="161">
                  <c:v>-2.6567368108034137</c:v>
                </c:pt>
                <c:pt idx="162">
                  <c:v>-2.8149896559119227</c:v>
                </c:pt>
                <c:pt idx="163">
                  <c:v>-2.73574643522501</c:v>
                </c:pt>
                <c:pt idx="164">
                  <c:v>-2.741951208114624</c:v>
                </c:pt>
                <c:pt idx="165">
                  <c:v>-2.805662177503109</c:v>
                </c:pt>
                <c:pt idx="166">
                  <c:v>-2.7105025434494019</c:v>
                </c:pt>
                <c:pt idx="167">
                  <c:v>-2.6685622197389605</c:v>
                </c:pt>
                <c:pt idx="168">
                  <c:v>-2.7884646391868593</c:v>
                </c:pt>
                <c:pt idx="169">
                  <c:v>-2.7482989454269409</c:v>
                </c:pt>
                <c:pt idx="170">
                  <c:v>-2.8345693498849869</c:v>
                </c:pt>
                <c:pt idx="171">
                  <c:v>-3.0552891692519188</c:v>
                </c:pt>
                <c:pt idx="172">
                  <c:v>-2.8701063877344133</c:v>
                </c:pt>
                <c:pt idx="173">
                  <c:v>-2.9755901581048967</c:v>
                </c:pt>
                <c:pt idx="174">
                  <c:v>-3.0397680276632308</c:v>
                </c:pt>
                <c:pt idx="175">
                  <c:v>-2.8875869312882423</c:v>
                </c:pt>
                <c:pt idx="176">
                  <c:v>-2.9848898622393611</c:v>
                </c:pt>
                <c:pt idx="177">
                  <c:v>-3.0828222459554673</c:v>
                </c:pt>
                <c:pt idx="178">
                  <c:v>-2.8096239584684373</c:v>
                </c:pt>
                <c:pt idx="179">
                  <c:v>-2.7212494334578516</c:v>
                </c:pt>
                <c:pt idx="180">
                  <c:v>-2.9236546039581301</c:v>
                </c:pt>
                <c:pt idx="181">
                  <c:v>-2.7197785663604739</c:v>
                </c:pt>
                <c:pt idx="182">
                  <c:v>-2.6707248124480247</c:v>
                </c:pt>
                <c:pt idx="183">
                  <c:v>-2.6829852542281154</c:v>
                </c:pt>
                <c:pt idx="184">
                  <c:v>-2.7413258484005931</c:v>
                </c:pt>
                <c:pt idx="185">
                  <c:v>-2.753790650367737</c:v>
                </c:pt>
                <c:pt idx="186">
                  <c:v>-2.8810669934749606</c:v>
                </c:pt>
                <c:pt idx="187">
                  <c:v>-2.6960265916585922</c:v>
                </c:pt>
                <c:pt idx="188">
                  <c:v>-2.8166634213924411</c:v>
                </c:pt>
                <c:pt idx="189">
                  <c:v>-2.81181754142046</c:v>
                </c:pt>
                <c:pt idx="190">
                  <c:v>-2.8185050019621851</c:v>
                </c:pt>
                <c:pt idx="191">
                  <c:v>-2.7517973345518114</c:v>
                </c:pt>
                <c:pt idx="192">
                  <c:v>-2.841384864449501</c:v>
                </c:pt>
                <c:pt idx="193">
                  <c:v>-2.9793379309773447</c:v>
                </c:pt>
                <c:pt idx="194">
                  <c:v>-2.8153556916117668</c:v>
                </c:pt>
                <c:pt idx="195">
                  <c:v>-2.8485573515295983</c:v>
                </c:pt>
                <c:pt idx="196">
                  <c:v>-2.6775189846754075</c:v>
                </c:pt>
                <c:pt idx="197">
                  <c:v>-2.6644501653313637</c:v>
                </c:pt>
                <c:pt idx="198">
                  <c:v>-2.5792530173063279</c:v>
                </c:pt>
                <c:pt idx="199">
                  <c:v>-2.5746623682975769</c:v>
                </c:pt>
                <c:pt idx="200">
                  <c:v>-2.5498160871863367</c:v>
                </c:pt>
                <c:pt idx="201">
                  <c:v>-2.5399217212200167</c:v>
                </c:pt>
                <c:pt idx="202">
                  <c:v>-2.644159157574177</c:v>
                </c:pt>
                <c:pt idx="203">
                  <c:v>-2.5807741704583171</c:v>
                </c:pt>
                <c:pt idx="204">
                  <c:v>-2.5941754040122031</c:v>
                </c:pt>
                <c:pt idx="205">
                  <c:v>-2.570541543066502</c:v>
                </c:pt>
                <c:pt idx="206">
                  <c:v>-2.5712876477837563</c:v>
                </c:pt>
                <c:pt idx="207">
                  <c:v>-2.5222590368986131</c:v>
                </c:pt>
                <c:pt idx="208">
                  <c:v>-2.4782455828785896</c:v>
                </c:pt>
                <c:pt idx="209">
                  <c:v>-1.7178862309455873</c:v>
                </c:pt>
                <c:pt idx="210">
                  <c:v>0.20712602969259025</c:v>
                </c:pt>
                <c:pt idx="211">
                  <c:v>3.0728424740955235E-2</c:v>
                </c:pt>
                <c:pt idx="212">
                  <c:v>1.0144297890365124E-2</c:v>
                </c:pt>
                <c:pt idx="213">
                  <c:v>1.0475990334525705E-2</c:v>
                </c:pt>
                <c:pt idx="214">
                  <c:v>1.2208721330389381E-2</c:v>
                </c:pt>
                <c:pt idx="215">
                  <c:v>1.783875860273838E-2</c:v>
                </c:pt>
                <c:pt idx="216">
                  <c:v>2.2649427372962237E-2</c:v>
                </c:pt>
                <c:pt idx="217">
                  <c:v>1.3839811272919179E-2</c:v>
                </c:pt>
                <c:pt idx="218">
                  <c:v>1.9929759465157987E-2</c:v>
                </c:pt>
                <c:pt idx="219">
                  <c:v>1.8333953814581038E-2</c:v>
                </c:pt>
                <c:pt idx="220">
                  <c:v>2.4063667841255666E-2</c:v>
                </c:pt>
                <c:pt idx="221">
                  <c:v>2.3954754313454032E-2</c:v>
                </c:pt>
                <c:pt idx="222">
                  <c:v>2.8963031563907862E-2</c:v>
                </c:pt>
                <c:pt idx="223">
                  <c:v>2.1198148448020222E-2</c:v>
                </c:pt>
                <c:pt idx="224">
                  <c:v>1.7641095304861666E-2</c:v>
                </c:pt>
                <c:pt idx="225">
                  <c:v>1.9044564105570316E-2</c:v>
                </c:pt>
                <c:pt idx="226">
                  <c:v>1.9984193388372661E-2</c:v>
                </c:pt>
                <c:pt idx="227">
                  <c:v>2.6315238727256655E-2</c:v>
                </c:pt>
                <c:pt idx="228">
                  <c:v>2.0435324348509313E-2</c:v>
                </c:pt>
                <c:pt idx="229">
                  <c:v>2.1203721575438976E-2</c:v>
                </c:pt>
                <c:pt idx="230">
                  <c:v>1.7263319492340088E-2</c:v>
                </c:pt>
                <c:pt idx="231">
                  <c:v>1.4706222452223302E-2</c:v>
                </c:pt>
                <c:pt idx="232">
                  <c:v>1.0782612841576339E-2</c:v>
                </c:pt>
                <c:pt idx="233">
                  <c:v>1.2127682575955987E-2</c:v>
                </c:pt>
                <c:pt idx="234">
                  <c:v>1.7287914343178272E-2</c:v>
                </c:pt>
                <c:pt idx="235">
                  <c:v>9.6222785767167817E-3</c:v>
                </c:pt>
                <c:pt idx="236">
                  <c:v>1.9850995643064379E-2</c:v>
                </c:pt>
                <c:pt idx="237">
                  <c:v>3.4214516440406441E-2</c:v>
                </c:pt>
                <c:pt idx="238">
                  <c:v>3.6195178516209126E-2</c:v>
                </c:pt>
                <c:pt idx="239">
                  <c:v>2.2948686042800547E-2</c:v>
                </c:pt>
                <c:pt idx="240">
                  <c:v>1.5982797536998987E-2</c:v>
                </c:pt>
                <c:pt idx="241">
                  <c:v>2.0673242071643474E-2</c:v>
                </c:pt>
                <c:pt idx="242">
                  <c:v>3.276286292821169E-3</c:v>
                </c:pt>
                <c:pt idx="243">
                  <c:v>1.1660974267870189E-2</c:v>
                </c:pt>
                <c:pt idx="244">
                  <c:v>2.3521082773804665E-2</c:v>
                </c:pt>
                <c:pt idx="245">
                  <c:v>1.5387094169855118E-2</c:v>
                </c:pt>
                <c:pt idx="246">
                  <c:v>8.4024488925933845E-3</c:v>
                </c:pt>
                <c:pt idx="247">
                  <c:v>1.094461726024747E-3</c:v>
                </c:pt>
                <c:pt idx="248">
                  <c:v>9.4835442490875718E-3</c:v>
                </c:pt>
                <c:pt idx="249">
                  <c:v>2.7592014810070398E-2</c:v>
                </c:pt>
                <c:pt idx="250">
                  <c:v>3.0794845456257464E-2</c:v>
                </c:pt>
                <c:pt idx="251">
                  <c:v>2.4512112736701966E-2</c:v>
                </c:pt>
                <c:pt idx="252">
                  <c:v>1.2282213522121312E-2</c:v>
                </c:pt>
                <c:pt idx="253">
                  <c:v>1.4312293706461789E-2</c:v>
                </c:pt>
                <c:pt idx="254">
                  <c:v>2.1785044446587562E-2</c:v>
                </c:pt>
                <c:pt idx="255">
                  <c:v>2.4182905359193683E-2</c:v>
                </c:pt>
                <c:pt idx="256">
                  <c:v>2.4029123587533834E-2</c:v>
                </c:pt>
                <c:pt idx="257">
                  <c:v>2.5990279717370869E-2</c:v>
                </c:pt>
                <c:pt idx="258">
                  <c:v>1.754443352110684E-2</c:v>
                </c:pt>
                <c:pt idx="259">
                  <c:v>1.8194232769310474E-2</c:v>
                </c:pt>
                <c:pt idx="260">
                  <c:v>1.8028363706544044E-2</c:v>
                </c:pt>
                <c:pt idx="261">
                  <c:v>1.7671966776251793E-2</c:v>
                </c:pt>
                <c:pt idx="262">
                  <c:v>2.2152487132698299E-2</c:v>
                </c:pt>
                <c:pt idx="263">
                  <c:v>2.7709626071155073E-2</c:v>
                </c:pt>
                <c:pt idx="264">
                  <c:v>3.0376714719459415E-2</c:v>
                </c:pt>
                <c:pt idx="265">
                  <c:v>1.7228857465088367E-2</c:v>
                </c:pt>
                <c:pt idx="266">
                  <c:v>2.5864811260253192E-2</c:v>
                </c:pt>
                <c:pt idx="267">
                  <c:v>1.2133858697488904E-2</c:v>
                </c:pt>
                <c:pt idx="268">
                  <c:v>-2.9692069720476865E-3</c:v>
                </c:pt>
                <c:pt idx="269">
                  <c:v>-3.5510780196636917E-3</c:v>
                </c:pt>
                <c:pt idx="270">
                  <c:v>4.3904458265751605E-3</c:v>
                </c:pt>
                <c:pt idx="271">
                  <c:v>1.3125646971166135E-2</c:v>
                </c:pt>
                <c:pt idx="272">
                  <c:v>2.8539528697729112E-2</c:v>
                </c:pt>
                <c:pt idx="273">
                  <c:v>2.7194056967273356E-2</c:v>
                </c:pt>
                <c:pt idx="274">
                  <c:v>2.5438987780362368E-2</c:v>
                </c:pt>
                <c:pt idx="275">
                  <c:v>2.1672604316845537E-2</c:v>
                </c:pt>
                <c:pt idx="276">
                  <c:v>1.8632691716775299E-2</c:v>
                </c:pt>
                <c:pt idx="277">
                  <c:v>-9.9560723640024673E-4</c:v>
                </c:pt>
                <c:pt idx="278">
                  <c:v>1.0272534638643265E-2</c:v>
                </c:pt>
                <c:pt idx="279">
                  <c:v>1.3247497463598847E-2</c:v>
                </c:pt>
                <c:pt idx="280">
                  <c:v>1.4452096978202463E-2</c:v>
                </c:pt>
                <c:pt idx="281">
                  <c:v>2.5624426743015648E-2</c:v>
                </c:pt>
                <c:pt idx="282">
                  <c:v>1.8980564502999186E-2</c:v>
                </c:pt>
                <c:pt idx="283">
                  <c:v>1.7033350327983501E-2</c:v>
                </c:pt>
                <c:pt idx="284">
                  <c:v>2.5212170630693437E-2</c:v>
                </c:pt>
                <c:pt idx="285">
                  <c:v>1.5533530376851559E-2</c:v>
                </c:pt>
                <c:pt idx="286">
                  <c:v>3.1155737433582544E-2</c:v>
                </c:pt>
                <c:pt idx="287">
                  <c:v>3.2347893342375755E-2</c:v>
                </c:pt>
                <c:pt idx="288">
                  <c:v>2.423803363926709E-2</c:v>
                </c:pt>
                <c:pt idx="289">
                  <c:v>2.4418347151950005E-2</c:v>
                </c:pt>
                <c:pt idx="290">
                  <c:v>3.84834498167038E-3</c:v>
                </c:pt>
                <c:pt idx="291">
                  <c:v>5.8503311220556497E-3</c:v>
                </c:pt>
                <c:pt idx="292">
                  <c:v>1.2153547368943692E-2</c:v>
                </c:pt>
                <c:pt idx="293">
                  <c:v>1.3337928308174015E-2</c:v>
                </c:pt>
                <c:pt idx="294">
                  <c:v>2.5103156603872776E-2</c:v>
                </c:pt>
                <c:pt idx="295">
                  <c:v>2.9226275039836765E-2</c:v>
                </c:pt>
                <c:pt idx="296">
                  <c:v>2.9974243557080629E-2</c:v>
                </c:pt>
                <c:pt idx="297">
                  <c:v>3.116506556980312E-2</c:v>
                </c:pt>
                <c:pt idx="298">
                  <c:v>1.3328371765092016E-2</c:v>
                </c:pt>
                <c:pt idx="299">
                  <c:v>-1.937897002324462E-2</c:v>
                </c:pt>
                <c:pt idx="300">
                  <c:v>-2.1704288916662335E-2</c:v>
                </c:pt>
                <c:pt idx="301">
                  <c:v>1.769906496629119E-2</c:v>
                </c:pt>
                <c:pt idx="302">
                  <c:v>4.0480758184567096E-2</c:v>
                </c:pt>
                <c:pt idx="303">
                  <c:v>3.5639199670404201E-2</c:v>
                </c:pt>
                <c:pt idx="304">
                  <c:v>2.1344685154035689E-2</c:v>
                </c:pt>
                <c:pt idx="305">
                  <c:v>7.5835006590932608E-3</c:v>
                </c:pt>
                <c:pt idx="306">
                  <c:v>1.3510265853255987E-3</c:v>
                </c:pt>
                <c:pt idx="307">
                  <c:v>1.1162161091342569E-2</c:v>
                </c:pt>
                <c:pt idx="308">
                  <c:v>3.8966100923717023E-2</c:v>
                </c:pt>
                <c:pt idx="309">
                  <c:v>2.7268380559980869E-2</c:v>
                </c:pt>
                <c:pt idx="310">
                  <c:v>2.8541968083009125E-2</c:v>
                </c:pt>
                <c:pt idx="311">
                  <c:v>3.2077633207663894E-2</c:v>
                </c:pt>
                <c:pt idx="312">
                  <c:v>1.724082598462701E-2</c:v>
                </c:pt>
                <c:pt idx="313">
                  <c:v>1.9852384356781841E-2</c:v>
                </c:pt>
                <c:pt idx="314">
                  <c:v>1.9755457621067765E-3</c:v>
                </c:pt>
                <c:pt idx="315">
                  <c:v>-5.8608104288578036E-3</c:v>
                </c:pt>
                <c:pt idx="316">
                  <c:v>-3.3227442484349014E-3</c:v>
                </c:pt>
                <c:pt idx="317">
                  <c:v>2.7238404443487525E-2</c:v>
                </c:pt>
                <c:pt idx="318">
                  <c:v>3.1432484323158864E-2</c:v>
                </c:pt>
                <c:pt idx="319">
                  <c:v>3.0981070138514043E-2</c:v>
                </c:pt>
                <c:pt idx="320">
                  <c:v>2.5250944979488852E-2</c:v>
                </c:pt>
                <c:pt idx="321">
                  <c:v>1.0021341908723117E-2</c:v>
                </c:pt>
                <c:pt idx="322">
                  <c:v>3.0591353215277195E-3</c:v>
                </c:pt>
                <c:pt idx="323">
                  <c:v>9.209638740867377E-3</c:v>
                </c:pt>
                <c:pt idx="324">
                  <c:v>1.3606498232111335E-2</c:v>
                </c:pt>
                <c:pt idx="325">
                  <c:v>2.4758636830374599E-2</c:v>
                </c:pt>
                <c:pt idx="326">
                  <c:v>3.2145470045506955E-2</c:v>
                </c:pt>
                <c:pt idx="327">
                  <c:v>1.8968093488365412E-2</c:v>
                </c:pt>
                <c:pt idx="328">
                  <c:v>1.5149039402604104E-2</c:v>
                </c:pt>
                <c:pt idx="329">
                  <c:v>8.4771927539259197E-3</c:v>
                </c:pt>
                <c:pt idx="330">
                  <c:v>1.0659090410917997E-2</c:v>
                </c:pt>
                <c:pt idx="331">
                  <c:v>2.6233633523806931E-2</c:v>
                </c:pt>
                <c:pt idx="332">
                  <c:v>3.0076396241784098E-2</c:v>
                </c:pt>
                <c:pt idx="333">
                  <c:v>1.7630944903939964E-2</c:v>
                </c:pt>
                <c:pt idx="334">
                  <c:v>1.4930115994066E-2</c:v>
                </c:pt>
                <c:pt idx="335">
                  <c:v>2.8799547068774703E-2</c:v>
                </c:pt>
                <c:pt idx="336">
                  <c:v>3.9365155119448901E-2</c:v>
                </c:pt>
                <c:pt idx="337">
                  <c:v>3.3408258492127064E-2</c:v>
                </c:pt>
                <c:pt idx="338">
                  <c:v>1.6718203676864506E-2</c:v>
                </c:pt>
                <c:pt idx="339">
                  <c:v>1.7911108760163188E-2</c:v>
                </c:pt>
                <c:pt idx="340">
                  <c:v>1.7020915858447554E-2</c:v>
                </c:pt>
                <c:pt idx="341">
                  <c:v>1.3947573630139232E-2</c:v>
                </c:pt>
                <c:pt idx="342">
                  <c:v>2.2796941660344603E-2</c:v>
                </c:pt>
                <c:pt idx="343">
                  <c:v>2.1529740393161776E-2</c:v>
                </c:pt>
                <c:pt idx="344">
                  <c:v>3.9663034211844207E-3</c:v>
                </c:pt>
                <c:pt idx="345">
                  <c:v>7.4805622547864919E-3</c:v>
                </c:pt>
                <c:pt idx="346">
                  <c:v>1.018841695971787E-2</c:v>
                </c:pt>
                <c:pt idx="347">
                  <c:v>8.8935967348515998E-3</c:v>
                </c:pt>
                <c:pt idx="348">
                  <c:v>1.7946795048192143E-2</c:v>
                </c:pt>
                <c:pt idx="349">
                  <c:v>2.666923281736672E-2</c:v>
                </c:pt>
                <c:pt idx="350">
                  <c:v>1.222955203615129E-2</c:v>
                </c:pt>
                <c:pt idx="351">
                  <c:v>5.5222383700311191E-4</c:v>
                </c:pt>
                <c:pt idx="352">
                  <c:v>5.6285297870635985E-3</c:v>
                </c:pt>
                <c:pt idx="353">
                  <c:v>1.3037938736379148E-2</c:v>
                </c:pt>
                <c:pt idx="354">
                  <c:v>2.171051071956754E-2</c:v>
                </c:pt>
                <c:pt idx="355">
                  <c:v>4.578205402940512E-2</c:v>
                </c:pt>
                <c:pt idx="356">
                  <c:v>5.0983051853254441E-2</c:v>
                </c:pt>
                <c:pt idx="357">
                  <c:v>2.9459039904177191E-2</c:v>
                </c:pt>
                <c:pt idx="358">
                  <c:v>1.0771941673010589E-3</c:v>
                </c:pt>
                <c:pt idx="359">
                  <c:v>-2.3028253857046367E-3</c:v>
                </c:pt>
                <c:pt idx="360">
                  <c:v>1.1514053838327527E-2</c:v>
                </c:pt>
                <c:pt idx="361">
                  <c:v>8.8179118372499945E-3</c:v>
                </c:pt>
                <c:pt idx="362">
                  <c:v>2.5330485384911301E-2</c:v>
                </c:pt>
                <c:pt idx="363">
                  <c:v>3.6307563828304412E-2</c:v>
                </c:pt>
                <c:pt idx="364">
                  <c:v>3.4073059502989056E-2</c:v>
                </c:pt>
                <c:pt idx="365">
                  <c:v>2.5733559541404247E-2</c:v>
                </c:pt>
                <c:pt idx="366">
                  <c:v>4.8186264652758841E-3</c:v>
                </c:pt>
                <c:pt idx="367">
                  <c:v>1.2157896235585214E-2</c:v>
                </c:pt>
                <c:pt idx="368">
                  <c:v>1.5627195462584495E-2</c:v>
                </c:pt>
                <c:pt idx="369">
                  <c:v>2.492816953919828E-2</c:v>
                </c:pt>
                <c:pt idx="370">
                  <c:v>2.3895578663796189E-2</c:v>
                </c:pt>
                <c:pt idx="371">
                  <c:v>2.6143613811582329E-2</c:v>
                </c:pt>
                <c:pt idx="372">
                  <c:v>1.3516295794397594E-2</c:v>
                </c:pt>
                <c:pt idx="373">
                  <c:v>1.4814779665321113E-2</c:v>
                </c:pt>
                <c:pt idx="374">
                  <c:v>1.8328453777357936E-2</c:v>
                </c:pt>
                <c:pt idx="375">
                  <c:v>2.5219278652220966E-2</c:v>
                </c:pt>
                <c:pt idx="376">
                  <c:v>2.3989243749529123E-2</c:v>
                </c:pt>
                <c:pt idx="377">
                  <c:v>1.7524982392787936E-2</c:v>
                </c:pt>
                <c:pt idx="378">
                  <c:v>1.302263547666371E-2</c:v>
                </c:pt>
                <c:pt idx="379">
                  <c:v>2.3388241343200208E-2</c:v>
                </c:pt>
                <c:pt idx="380">
                  <c:v>1.8208357449620963E-2</c:v>
                </c:pt>
                <c:pt idx="381">
                  <c:v>2.1322520552203059E-2</c:v>
                </c:pt>
                <c:pt idx="382">
                  <c:v>2.9748586714267732E-2</c:v>
                </c:pt>
                <c:pt idx="383">
                  <c:v>1.8302735164761545E-2</c:v>
                </c:pt>
                <c:pt idx="384">
                  <c:v>1.3791699651628733E-2</c:v>
                </c:pt>
                <c:pt idx="385">
                  <c:v>2.3392864298075439E-2</c:v>
                </c:pt>
                <c:pt idx="386">
                  <c:v>1.4785031955689193E-2</c:v>
                </c:pt>
                <c:pt idx="387">
                  <c:v>2.2464143726974726E-2</c:v>
                </c:pt>
                <c:pt idx="388">
                  <c:v>2.0500502530485392E-2</c:v>
                </c:pt>
                <c:pt idx="389">
                  <c:v>1.7060037385672331E-2</c:v>
                </c:pt>
                <c:pt idx="390">
                  <c:v>1.0516345258802176E-2</c:v>
                </c:pt>
                <c:pt idx="391">
                  <c:v>2.7577588632702828E-2</c:v>
                </c:pt>
                <c:pt idx="392">
                  <c:v>2.6851757308468224E-2</c:v>
                </c:pt>
                <c:pt idx="393">
                  <c:v>9.4343088660389183E-3</c:v>
                </c:pt>
                <c:pt idx="394">
                  <c:v>2.2033633338287475E-2</c:v>
                </c:pt>
                <c:pt idx="395">
                  <c:v>1.0096780126914383E-2</c:v>
                </c:pt>
                <c:pt idx="396">
                  <c:v>1.6278557013720274E-2</c:v>
                </c:pt>
                <c:pt idx="397">
                  <c:v>1.1291603827849031E-2</c:v>
                </c:pt>
                <c:pt idx="398">
                  <c:v>2.4343648971989752E-2</c:v>
                </c:pt>
                <c:pt idx="399">
                  <c:v>1.556233705021441E-2</c:v>
                </c:pt>
                <c:pt idx="400">
                  <c:v>1.9027196047827603E-2</c:v>
                </c:pt>
                <c:pt idx="401">
                  <c:v>2.23462675139308E-2</c:v>
                </c:pt>
                <c:pt idx="402">
                  <c:v>2.201408171094954E-2</c:v>
                </c:pt>
                <c:pt idx="403">
                  <c:v>1.1837404863908888E-2</c:v>
                </c:pt>
                <c:pt idx="404">
                  <c:v>2.1757187945768239E-2</c:v>
                </c:pt>
                <c:pt idx="405">
                  <c:v>1.7765275547280909E-2</c:v>
                </c:pt>
                <c:pt idx="406">
                  <c:v>1.5666919983923437E-2</c:v>
                </c:pt>
                <c:pt idx="407">
                  <c:v>1.6451899548992517E-2</c:v>
                </c:pt>
                <c:pt idx="408">
                  <c:v>2.0709074540063741E-2</c:v>
                </c:pt>
                <c:pt idx="409">
                  <c:v>1.7500405814498663E-2</c:v>
                </c:pt>
                <c:pt idx="410">
                  <c:v>1.7440435308963061E-2</c:v>
                </c:pt>
                <c:pt idx="411">
                  <c:v>1.5602710247039795E-2</c:v>
                </c:pt>
                <c:pt idx="412">
                  <c:v>1.7408394394442441E-2</c:v>
                </c:pt>
                <c:pt idx="413">
                  <c:v>1.647739889100194E-2</c:v>
                </c:pt>
                <c:pt idx="414">
                  <c:v>2.4586701281368733E-2</c:v>
                </c:pt>
                <c:pt idx="415">
                  <c:v>1.5792141761630775E-2</c:v>
                </c:pt>
                <c:pt idx="416">
                  <c:v>2.3010063534602523E-2</c:v>
                </c:pt>
                <c:pt idx="417">
                  <c:v>2.4923217678442598E-2</c:v>
                </c:pt>
                <c:pt idx="418">
                  <c:v>1.9394647870212795E-2</c:v>
                </c:pt>
                <c:pt idx="419">
                  <c:v>1.9116082862019539E-2</c:v>
                </c:pt>
                <c:pt idx="420">
                  <c:v>1.2856638506054879E-2</c:v>
                </c:pt>
                <c:pt idx="421">
                  <c:v>1.7143643433228137E-2</c:v>
                </c:pt>
                <c:pt idx="422">
                  <c:v>1.8686001878231766E-2</c:v>
                </c:pt>
                <c:pt idx="423">
                  <c:v>2.3043849477544429E-2</c:v>
                </c:pt>
                <c:pt idx="424">
                  <c:v>1.8523714235052467E-2</c:v>
                </c:pt>
                <c:pt idx="425">
                  <c:v>2.0794197209179403E-2</c:v>
                </c:pt>
                <c:pt idx="426">
                  <c:v>1.9697752911597491E-2</c:v>
                </c:pt>
                <c:pt idx="427">
                  <c:v>1.08448217343539E-2</c:v>
                </c:pt>
                <c:pt idx="428">
                  <c:v>1.8247104389593007E-2</c:v>
                </c:pt>
                <c:pt idx="429">
                  <c:v>2.3051085406914355E-2</c:v>
                </c:pt>
                <c:pt idx="430">
                  <c:v>2.142047055065632E-2</c:v>
                </c:pt>
                <c:pt idx="431">
                  <c:v>1.7462261868640781E-2</c:v>
                </c:pt>
                <c:pt idx="432">
                  <c:v>1.812242165207863E-2</c:v>
                </c:pt>
                <c:pt idx="433">
                  <c:v>2.3935083914548159E-2</c:v>
                </c:pt>
                <c:pt idx="434">
                  <c:v>1.6341131357476116E-2</c:v>
                </c:pt>
                <c:pt idx="435">
                  <c:v>1.6503903223201635E-2</c:v>
                </c:pt>
                <c:pt idx="436">
                  <c:v>1.6235534297302366E-2</c:v>
                </c:pt>
                <c:pt idx="437">
                  <c:v>1.1533852145075799E-2</c:v>
                </c:pt>
                <c:pt idx="438">
                  <c:v>1.0729567632079126E-2</c:v>
                </c:pt>
                <c:pt idx="439">
                  <c:v>2.0413187155500057E-2</c:v>
                </c:pt>
                <c:pt idx="440">
                  <c:v>7.5050657428801064E-3</c:v>
                </c:pt>
                <c:pt idx="441">
                  <c:v>2.1619951967149973E-2</c:v>
                </c:pt>
                <c:pt idx="442">
                  <c:v>1.2925160564482212E-2</c:v>
                </c:pt>
                <c:pt idx="443">
                  <c:v>1.4907375806942583E-2</c:v>
                </c:pt>
                <c:pt idx="444">
                  <c:v>1.6268296977505089E-2</c:v>
                </c:pt>
                <c:pt idx="445">
                  <c:v>2.0836945837363601E-2</c:v>
                </c:pt>
                <c:pt idx="446">
                  <c:v>1.4205591157078744E-2</c:v>
                </c:pt>
                <c:pt idx="447">
                  <c:v>1.6361084980890155E-2</c:v>
                </c:pt>
                <c:pt idx="448">
                  <c:v>1.3743405304849148E-2</c:v>
                </c:pt>
                <c:pt idx="449">
                  <c:v>9.9883051402866845E-3</c:v>
                </c:pt>
                <c:pt idx="450">
                  <c:v>1.4015995189547539E-2</c:v>
                </c:pt>
                <c:pt idx="451">
                  <c:v>1.8997320430353286E-2</c:v>
                </c:pt>
                <c:pt idx="452">
                  <c:v>1.8434845693409443E-2</c:v>
                </c:pt>
                <c:pt idx="453">
                  <c:v>2.80878586973995E-2</c:v>
                </c:pt>
                <c:pt idx="454">
                  <c:v>2.5211129095405342E-2</c:v>
                </c:pt>
                <c:pt idx="455">
                  <c:v>8.619736908003689E-3</c:v>
                </c:pt>
                <c:pt idx="456">
                  <c:v>5.101878382265568E-3</c:v>
                </c:pt>
                <c:pt idx="457">
                  <c:v>1.7552939392626286E-2</c:v>
                </c:pt>
                <c:pt idx="458">
                  <c:v>1.8701296001672744E-2</c:v>
                </c:pt>
                <c:pt idx="459">
                  <c:v>2.0257075633853674E-2</c:v>
                </c:pt>
                <c:pt idx="460">
                  <c:v>2.4240180663764477E-2</c:v>
                </c:pt>
                <c:pt idx="461">
                  <c:v>2.6930758673697711E-2</c:v>
                </c:pt>
                <c:pt idx="462">
                  <c:v>1.9520801547914746E-2</c:v>
                </c:pt>
                <c:pt idx="463">
                  <c:v>1.9280033307150009E-2</c:v>
                </c:pt>
                <c:pt idx="464">
                  <c:v>1.5774883339181544E-2</c:v>
                </c:pt>
                <c:pt idx="465">
                  <c:v>1.3586672516539694E-2</c:v>
                </c:pt>
                <c:pt idx="466">
                  <c:v>2.2102191941812635E-2</c:v>
                </c:pt>
                <c:pt idx="467">
                  <c:v>1.0442615523934365E-2</c:v>
                </c:pt>
                <c:pt idx="468">
                  <c:v>2.0686873393133284E-2</c:v>
                </c:pt>
                <c:pt idx="469">
                  <c:v>2.2091456819325686E-2</c:v>
                </c:pt>
                <c:pt idx="470">
                  <c:v>1.8968632528558373E-2</c:v>
                </c:pt>
                <c:pt idx="471">
                  <c:v>1.5982660492882134E-2</c:v>
                </c:pt>
                <c:pt idx="472">
                  <c:v>1.0225071692839266E-2</c:v>
                </c:pt>
                <c:pt idx="473">
                  <c:v>1.8305914588272573E-2</c:v>
                </c:pt>
                <c:pt idx="474">
                  <c:v>1.4707263987511397E-2</c:v>
                </c:pt>
                <c:pt idx="475">
                  <c:v>1.3362587112933397E-2</c:v>
                </c:pt>
                <c:pt idx="476">
                  <c:v>1.7500597676262261E-2</c:v>
                </c:pt>
                <c:pt idx="477">
                  <c:v>2.080834929831326E-2</c:v>
                </c:pt>
                <c:pt idx="478">
                  <c:v>9.5332821272313597E-3</c:v>
                </c:pt>
                <c:pt idx="479">
                  <c:v>1.0102179665118456E-2</c:v>
                </c:pt>
                <c:pt idx="480">
                  <c:v>1.9852420901879671E-2</c:v>
                </c:pt>
                <c:pt idx="481">
                  <c:v>1.7222571708261969E-2</c:v>
                </c:pt>
                <c:pt idx="482">
                  <c:v>1.7790592163801196E-2</c:v>
                </c:pt>
                <c:pt idx="483">
                  <c:v>1.7216706220060586E-2</c:v>
                </c:pt>
                <c:pt idx="484">
                  <c:v>6.3015717174857858E-3</c:v>
                </c:pt>
                <c:pt idx="485">
                  <c:v>9.9628971610218296E-3</c:v>
                </c:pt>
                <c:pt idx="486">
                  <c:v>2.3000086722895503E-2</c:v>
                </c:pt>
                <c:pt idx="487">
                  <c:v>1.1967861726880075E-2</c:v>
                </c:pt>
                <c:pt idx="488">
                  <c:v>1.079361291602254E-2</c:v>
                </c:pt>
                <c:pt idx="489">
                  <c:v>9.9298421200364837E-3</c:v>
                </c:pt>
                <c:pt idx="490">
                  <c:v>1.9370656013488769E-2</c:v>
                </c:pt>
                <c:pt idx="491">
                  <c:v>1.6840246031060817E-2</c:v>
                </c:pt>
                <c:pt idx="492">
                  <c:v>1.6223474415019156E-2</c:v>
                </c:pt>
                <c:pt idx="493">
                  <c:v>1.4874430401250721E-2</c:v>
                </c:pt>
                <c:pt idx="494">
                  <c:v>1.7007211446762087E-2</c:v>
                </c:pt>
                <c:pt idx="495">
                  <c:v>1.6658808756619691E-2</c:v>
                </c:pt>
                <c:pt idx="496">
                  <c:v>1.5354751758277416E-2</c:v>
                </c:pt>
                <c:pt idx="497">
                  <c:v>1.775121482089162E-2</c:v>
                </c:pt>
                <c:pt idx="498">
                  <c:v>1.8417715178802609E-2</c:v>
                </c:pt>
                <c:pt idx="499">
                  <c:v>1.6878079343587159E-2</c:v>
                </c:pt>
                <c:pt idx="500">
                  <c:v>2.1762614892795684E-2</c:v>
                </c:pt>
                <c:pt idx="501">
                  <c:v>2.0664891516789796E-2</c:v>
                </c:pt>
                <c:pt idx="502">
                  <c:v>8.1186944805085662E-3</c:v>
                </c:pt>
                <c:pt idx="503">
                  <c:v>1.6922609545290471E-2</c:v>
                </c:pt>
                <c:pt idx="504">
                  <c:v>1.9257676843553784E-2</c:v>
                </c:pt>
                <c:pt idx="505">
                  <c:v>9.3387160263955597E-3</c:v>
                </c:pt>
                <c:pt idx="506">
                  <c:v>1.381136091426015E-2</c:v>
                </c:pt>
                <c:pt idx="507">
                  <c:v>1.5533274561166764E-2</c:v>
                </c:pt>
                <c:pt idx="508">
                  <c:v>1.342978441156447E-2</c:v>
                </c:pt>
                <c:pt idx="509">
                  <c:v>2.1296838484704497E-2</c:v>
                </c:pt>
                <c:pt idx="510">
                  <c:v>1.9148370455950501E-2</c:v>
                </c:pt>
                <c:pt idx="511">
                  <c:v>1.8779210150241851E-2</c:v>
                </c:pt>
                <c:pt idx="512">
                  <c:v>9.4649427942931665E-3</c:v>
                </c:pt>
                <c:pt idx="513">
                  <c:v>1.5803068745881318E-2</c:v>
                </c:pt>
                <c:pt idx="514">
                  <c:v>1.5480512576177717E-2</c:v>
                </c:pt>
                <c:pt idx="515">
                  <c:v>8.0953147541731607E-3</c:v>
                </c:pt>
                <c:pt idx="516">
                  <c:v>1.5965840611606837E-2</c:v>
                </c:pt>
                <c:pt idx="517">
                  <c:v>1.4658722961321475E-2</c:v>
                </c:pt>
                <c:pt idx="518">
                  <c:v>1.3682219674810769E-2</c:v>
                </c:pt>
                <c:pt idx="519">
                  <c:v>1.9638997530564667E-2</c:v>
                </c:pt>
                <c:pt idx="520">
                  <c:v>2.6661868980154397E-2</c:v>
                </c:pt>
                <c:pt idx="521">
                  <c:v>2.4831279348582029E-2</c:v>
                </c:pt>
                <c:pt idx="522">
                  <c:v>1.7121670693159105E-2</c:v>
                </c:pt>
                <c:pt idx="523">
                  <c:v>2.2537699872627857E-2</c:v>
                </c:pt>
                <c:pt idx="524">
                  <c:v>1.5130538446828724E-2</c:v>
                </c:pt>
                <c:pt idx="525">
                  <c:v>7.9038823954761025E-3</c:v>
                </c:pt>
                <c:pt idx="526">
                  <c:v>2.1483940249308945E-2</c:v>
                </c:pt>
                <c:pt idx="527">
                  <c:v>1.1682919599115849E-2</c:v>
                </c:pt>
                <c:pt idx="528">
                  <c:v>1.1552343964576722E-2</c:v>
                </c:pt>
                <c:pt idx="529">
                  <c:v>2.5279943514615297E-2</c:v>
                </c:pt>
                <c:pt idx="530">
                  <c:v>1.2630168534815312E-2</c:v>
                </c:pt>
                <c:pt idx="531">
                  <c:v>2.059827893972397E-2</c:v>
                </c:pt>
                <c:pt idx="532">
                  <c:v>1.115281468257308E-2</c:v>
                </c:pt>
                <c:pt idx="533">
                  <c:v>1.3782024336978794E-2</c:v>
                </c:pt>
                <c:pt idx="534">
                  <c:v>1.8145198384299874E-2</c:v>
                </c:pt>
                <c:pt idx="535">
                  <c:v>2.2450722539797425E-2</c:v>
                </c:pt>
                <c:pt idx="536">
                  <c:v>1.6613840013742449E-2</c:v>
                </c:pt>
                <c:pt idx="537">
                  <c:v>1.9261504942551255E-2</c:v>
                </c:pt>
                <c:pt idx="538">
                  <c:v>1.4651459623128176E-2</c:v>
                </c:pt>
                <c:pt idx="539">
                  <c:v>2.5349287837743761E-2</c:v>
                </c:pt>
                <c:pt idx="540">
                  <c:v>2.1689186654984951E-2</c:v>
                </c:pt>
                <c:pt idx="541">
                  <c:v>9.6670371852815157E-3</c:v>
                </c:pt>
                <c:pt idx="542">
                  <c:v>1.4488495895639063E-2</c:v>
                </c:pt>
                <c:pt idx="543">
                  <c:v>1.3960921727120877E-2</c:v>
                </c:pt>
                <c:pt idx="544">
                  <c:v>5.5206852033734327E-3</c:v>
                </c:pt>
                <c:pt idx="545">
                  <c:v>2.1942033050581813E-2</c:v>
                </c:pt>
                <c:pt idx="546">
                  <c:v>2.6778009301051498E-2</c:v>
                </c:pt>
                <c:pt idx="547">
                  <c:v>2.017522375099361E-2</c:v>
                </c:pt>
                <c:pt idx="548">
                  <c:v>1.7148659247905016E-2</c:v>
                </c:pt>
                <c:pt idx="549">
                  <c:v>1.99344920553267E-2</c:v>
                </c:pt>
                <c:pt idx="550">
                  <c:v>2.7382373856380583E-2</c:v>
                </c:pt>
                <c:pt idx="551">
                  <c:v>4.2258467059582477E-3</c:v>
                </c:pt>
                <c:pt idx="552">
                  <c:v>2.2601279206573965E-2</c:v>
                </c:pt>
                <c:pt idx="553">
                  <c:v>2.320107562467456E-2</c:v>
                </c:pt>
                <c:pt idx="554">
                  <c:v>2.4408754063770178E-2</c:v>
                </c:pt>
                <c:pt idx="555">
                  <c:v>1.9830996338278055E-2</c:v>
                </c:pt>
                <c:pt idx="556">
                  <c:v>1.7069511702284219E-2</c:v>
                </c:pt>
                <c:pt idx="557">
                  <c:v>1.1729761278256775E-2</c:v>
                </c:pt>
                <c:pt idx="558">
                  <c:v>1.9035016698762775E-2</c:v>
                </c:pt>
                <c:pt idx="559">
                  <c:v>2.7091301288455726E-2</c:v>
                </c:pt>
                <c:pt idx="560">
                  <c:v>2.2229551607742908E-2</c:v>
                </c:pt>
                <c:pt idx="561">
                  <c:v>2.294214447028935E-2</c:v>
                </c:pt>
              </c:numCache>
            </c:numRef>
          </c:yVal>
          <c:smooth val="0"/>
          <c:extLst>
            <c:ext xmlns:c16="http://schemas.microsoft.com/office/drawing/2014/chart" uri="{C3380CC4-5D6E-409C-BE32-E72D297353CC}">
              <c16:uniqueId val="{00000000-6432-4C44-97D6-A3124EFEC1E4}"/>
            </c:ext>
          </c:extLst>
        </c:ser>
        <c:dLbls>
          <c:showLegendKey val="0"/>
          <c:showVal val="0"/>
          <c:showCatName val="0"/>
          <c:showSerName val="0"/>
          <c:showPercent val="0"/>
          <c:showBubbleSize val="0"/>
        </c:dLbls>
        <c:axId val="1132282736"/>
        <c:axId val="1091613168"/>
      </c:scatterChart>
      <c:valAx>
        <c:axId val="1132282736"/>
        <c:scaling>
          <c:orientation val="minMax"/>
          <c:max val="2.4"/>
          <c:min val="0.5"/>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400"/>
                  <a:t>Time (s)</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0" sourceLinked="0"/>
        <c:majorTickMark val="none"/>
        <c:minorTickMark val="none"/>
        <c:tickLblPos val="low"/>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091613168"/>
        <c:crosses val="autoZero"/>
        <c:crossBetween val="midCat"/>
      </c:valAx>
      <c:valAx>
        <c:axId val="1091613168"/>
        <c:scaling>
          <c:orientation val="minMax"/>
          <c:max val="13"/>
          <c:min val="-4"/>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400"/>
                  <a:t>Acceleratino (m/s</a:t>
                </a:r>
                <a:r>
                  <a:rPr lang="en-US" sz="2400" baseline="30000"/>
                  <a:t>2</a:t>
                </a:r>
                <a:r>
                  <a:rPr lang="en-US" sz="2400"/>
                  <a:t>)</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132282736"/>
        <c:crosses val="autoZero"/>
        <c:crossBetween val="midCat"/>
      </c:valAx>
      <c:spPr>
        <a:noFill/>
        <a:ln>
          <a:noFill/>
        </a:ln>
        <a:effectLst/>
      </c:spPr>
    </c:plotArea>
    <c:legend>
      <c:legendPos val="b"/>
      <c:layout>
        <c:manualLayout>
          <c:xMode val="edge"/>
          <c:yMode val="edge"/>
          <c:x val="0.80136159999561052"/>
          <c:y val="7.3445002549148333E-2"/>
          <c:w val="0.19863840000438948"/>
          <c:h val="5.9823691261818239E-2"/>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1117645324076725"/>
          <c:y val="8.6185297298833272E-2"/>
          <c:w val="0.86132850379822812"/>
          <c:h val="0.74765089539143148"/>
        </c:manualLayout>
      </c:layout>
      <c:scatterChart>
        <c:scatterStyle val="lineMarker"/>
        <c:varyColors val="0"/>
        <c:ser>
          <c:idx val="0"/>
          <c:order val="0"/>
          <c:tx>
            <c:strRef>
              <c:f>'Raw Data'!$G$1</c:f>
              <c:strCache>
                <c:ptCount val="1"/>
              </c:strCache>
            </c:strRef>
          </c:tx>
          <c:spPr>
            <a:ln w="19050" cap="rnd">
              <a:noFill/>
              <a:round/>
            </a:ln>
            <a:effectLst/>
          </c:spPr>
          <c:marker>
            <c:symbol val="circle"/>
            <c:size val="5"/>
            <c:spPr>
              <a:solidFill>
                <a:schemeClr val="accent1"/>
              </a:solidFill>
              <a:ln w="9525">
                <a:solidFill>
                  <a:schemeClr val="accent1"/>
                </a:solidFill>
              </a:ln>
              <a:effectLst/>
            </c:spPr>
          </c:marker>
          <c:xVal>
            <c:numRef>
              <c:f>'Raw Data'!$F$2:$F$709</c:f>
              <c:numCache>
                <c:formatCode>General</c:formatCode>
                <c:ptCount val="708"/>
                <c:pt idx="0">
                  <c:v>0</c:v>
                </c:pt>
                <c:pt idx="1">
                  <c:v>9.9310000005061738E-3</c:v>
                </c:pt>
                <c:pt idx="2">
                  <c:v>1.9862000001012348E-2</c:v>
                </c:pt>
                <c:pt idx="3">
                  <c:v>2.9793000001518521E-2</c:v>
                </c:pt>
                <c:pt idx="4">
                  <c:v>3.972300000168616E-2</c:v>
                </c:pt>
                <c:pt idx="5">
                  <c:v>4.9654000002192333E-2</c:v>
                </c:pt>
                <c:pt idx="6">
                  <c:v>5.9585000002698507E-2</c:v>
                </c:pt>
                <c:pt idx="7">
                  <c:v>6.9516000003204681E-2</c:v>
                </c:pt>
                <c:pt idx="8">
                  <c:v>7.9447000003710855E-2</c:v>
                </c:pt>
                <c:pt idx="9">
                  <c:v>8.9377000003878493E-2</c:v>
                </c:pt>
                <c:pt idx="10">
                  <c:v>9.9308000004384667E-2</c:v>
                </c:pt>
                <c:pt idx="11">
                  <c:v>0.10923900000489084</c:v>
                </c:pt>
                <c:pt idx="12">
                  <c:v>0.11916999999812106</c:v>
                </c:pt>
                <c:pt idx="13">
                  <c:v>0.12910099999862723</c:v>
                </c:pt>
                <c:pt idx="14">
                  <c:v>0.13903099999879487</c:v>
                </c:pt>
                <c:pt idx="15">
                  <c:v>0.14896199999930104</c:v>
                </c:pt>
                <c:pt idx="16">
                  <c:v>0.15889299999980722</c:v>
                </c:pt>
                <c:pt idx="17">
                  <c:v>0.16882400000031339</c:v>
                </c:pt>
                <c:pt idx="18">
                  <c:v>0.17875500000081956</c:v>
                </c:pt>
                <c:pt idx="19">
                  <c:v>0.1886850000009872</c:v>
                </c:pt>
                <c:pt idx="20">
                  <c:v>0.19861600000149338</c:v>
                </c:pt>
                <c:pt idx="21">
                  <c:v>0.20854700000199955</c:v>
                </c:pt>
                <c:pt idx="22">
                  <c:v>0.21847800000250572</c:v>
                </c:pt>
                <c:pt idx="23">
                  <c:v>0.2284090000030119</c:v>
                </c:pt>
                <c:pt idx="24">
                  <c:v>0.23833900000317954</c:v>
                </c:pt>
                <c:pt idx="25">
                  <c:v>0.24827000000368571</c:v>
                </c:pt>
                <c:pt idx="26">
                  <c:v>0.25820100000419188</c:v>
                </c:pt>
                <c:pt idx="27">
                  <c:v>0.26813200000469806</c:v>
                </c:pt>
                <c:pt idx="28">
                  <c:v>0.27806299999792827</c:v>
                </c:pt>
                <c:pt idx="29">
                  <c:v>0.28799299999809591</c:v>
                </c:pt>
                <c:pt idx="30">
                  <c:v>0.29792399999860208</c:v>
                </c:pt>
                <c:pt idx="31">
                  <c:v>0.30785499999910826</c:v>
                </c:pt>
                <c:pt idx="32">
                  <c:v>0.31778599999961443</c:v>
                </c:pt>
                <c:pt idx="33">
                  <c:v>0.32771700000012061</c:v>
                </c:pt>
                <c:pt idx="34">
                  <c:v>0.33764700000028824</c:v>
                </c:pt>
                <c:pt idx="35">
                  <c:v>0.34757800000079442</c:v>
                </c:pt>
                <c:pt idx="36">
                  <c:v>0.35750900000130059</c:v>
                </c:pt>
                <c:pt idx="37">
                  <c:v>0.36744000000180677</c:v>
                </c:pt>
                <c:pt idx="38">
                  <c:v>0.37737100000231294</c:v>
                </c:pt>
                <c:pt idx="39">
                  <c:v>0.38730100000248058</c:v>
                </c:pt>
                <c:pt idx="40">
                  <c:v>0.39723200000298675</c:v>
                </c:pt>
                <c:pt idx="41">
                  <c:v>0.40716300000349293</c:v>
                </c:pt>
                <c:pt idx="42">
                  <c:v>0.4170940000039991</c:v>
                </c:pt>
                <c:pt idx="43">
                  <c:v>0.42702400000416674</c:v>
                </c:pt>
                <c:pt idx="44">
                  <c:v>0.43695500000467291</c:v>
                </c:pt>
                <c:pt idx="45">
                  <c:v>0.44688599999790313</c:v>
                </c:pt>
                <c:pt idx="46">
                  <c:v>0.4568169999984093</c:v>
                </c:pt>
                <c:pt idx="47">
                  <c:v>0.46674799999891547</c:v>
                </c:pt>
                <c:pt idx="48">
                  <c:v>0.47667799999908311</c:v>
                </c:pt>
                <c:pt idx="49">
                  <c:v>0.48660899999958929</c:v>
                </c:pt>
                <c:pt idx="50">
                  <c:v>0.49654000000009546</c:v>
                </c:pt>
                <c:pt idx="51">
                  <c:v>0.50647100000060163</c:v>
                </c:pt>
                <c:pt idx="52">
                  <c:v>0.51640200000110781</c:v>
                </c:pt>
                <c:pt idx="53">
                  <c:v>0.52633200000127545</c:v>
                </c:pt>
                <c:pt idx="54">
                  <c:v>0.53626300000178162</c:v>
                </c:pt>
                <c:pt idx="55">
                  <c:v>0.54619400000228779</c:v>
                </c:pt>
                <c:pt idx="56">
                  <c:v>0.55612500000279397</c:v>
                </c:pt>
                <c:pt idx="57">
                  <c:v>0.56605600000330014</c:v>
                </c:pt>
                <c:pt idx="58">
                  <c:v>0.57598600000346778</c:v>
                </c:pt>
                <c:pt idx="59">
                  <c:v>0.58591700000397395</c:v>
                </c:pt>
                <c:pt idx="60">
                  <c:v>0.59584800000448013</c:v>
                </c:pt>
                <c:pt idx="61">
                  <c:v>0.6057790000049863</c:v>
                </c:pt>
                <c:pt idx="62">
                  <c:v>0.61570999999821652</c:v>
                </c:pt>
                <c:pt idx="63">
                  <c:v>0.62563999999838416</c:v>
                </c:pt>
                <c:pt idx="64">
                  <c:v>0.63557099999889033</c:v>
                </c:pt>
                <c:pt idx="65">
                  <c:v>0.6455019999993965</c:v>
                </c:pt>
                <c:pt idx="66">
                  <c:v>0.65543299999990268</c:v>
                </c:pt>
                <c:pt idx="67">
                  <c:v>0.66536400000040885</c:v>
                </c:pt>
                <c:pt idx="68">
                  <c:v>0.67529400000057649</c:v>
                </c:pt>
                <c:pt idx="69">
                  <c:v>0.68522500000108266</c:v>
                </c:pt>
                <c:pt idx="70">
                  <c:v>0.69515600000158884</c:v>
                </c:pt>
                <c:pt idx="71">
                  <c:v>0.70508700000209501</c:v>
                </c:pt>
                <c:pt idx="72">
                  <c:v>0.71501800000260118</c:v>
                </c:pt>
                <c:pt idx="73">
                  <c:v>0.72494800000276882</c:v>
                </c:pt>
                <c:pt idx="74">
                  <c:v>0.734879000003275</c:v>
                </c:pt>
                <c:pt idx="75">
                  <c:v>0.74481000000378117</c:v>
                </c:pt>
                <c:pt idx="76">
                  <c:v>0.75474100000428734</c:v>
                </c:pt>
                <c:pt idx="77">
                  <c:v>0.76467100000445498</c:v>
                </c:pt>
                <c:pt idx="78">
                  <c:v>0.77460200000496116</c:v>
                </c:pt>
                <c:pt idx="79">
                  <c:v>0.78453299999819137</c:v>
                </c:pt>
                <c:pt idx="80">
                  <c:v>0.79446399999869755</c:v>
                </c:pt>
                <c:pt idx="81">
                  <c:v>0.80439499999920372</c:v>
                </c:pt>
                <c:pt idx="82">
                  <c:v>0.81432499999937136</c:v>
                </c:pt>
                <c:pt idx="83">
                  <c:v>0.82425599999987753</c:v>
                </c:pt>
                <c:pt idx="84">
                  <c:v>0.8341870000003837</c:v>
                </c:pt>
                <c:pt idx="85">
                  <c:v>0.84411800000088988</c:v>
                </c:pt>
                <c:pt idx="86">
                  <c:v>0.85404900000139605</c:v>
                </c:pt>
                <c:pt idx="87">
                  <c:v>0.86397900000156369</c:v>
                </c:pt>
                <c:pt idx="88">
                  <c:v>0.87391000000206986</c:v>
                </c:pt>
                <c:pt idx="89">
                  <c:v>0.88384100000257604</c:v>
                </c:pt>
                <c:pt idx="90">
                  <c:v>0.89377200000308221</c:v>
                </c:pt>
                <c:pt idx="91">
                  <c:v>0.90370300000358839</c:v>
                </c:pt>
                <c:pt idx="92">
                  <c:v>0.91363300000375602</c:v>
                </c:pt>
                <c:pt idx="93">
                  <c:v>0.9235640000042622</c:v>
                </c:pt>
                <c:pt idx="94">
                  <c:v>0.93349500000476837</c:v>
                </c:pt>
                <c:pt idx="95">
                  <c:v>0.94342599999799859</c:v>
                </c:pt>
                <c:pt idx="96">
                  <c:v>0.95335691666696221</c:v>
                </c:pt>
                <c:pt idx="97">
                  <c:v>0.96328691666712984</c:v>
                </c:pt>
                <c:pt idx="98">
                  <c:v>0.97321791666763602</c:v>
                </c:pt>
                <c:pt idx="99">
                  <c:v>0.98314891666814219</c:v>
                </c:pt>
                <c:pt idx="100">
                  <c:v>0.99307991666864837</c:v>
                </c:pt>
                <c:pt idx="101">
                  <c:v>1.003009916668816</c:v>
                </c:pt>
                <c:pt idx="102">
                  <c:v>1.0129409166693222</c:v>
                </c:pt>
                <c:pt idx="103">
                  <c:v>1.0228719166698284</c:v>
                </c:pt>
                <c:pt idx="104">
                  <c:v>1.0328029166703345</c:v>
                </c:pt>
                <c:pt idx="105">
                  <c:v>1.0427339166708407</c:v>
                </c:pt>
                <c:pt idx="106">
                  <c:v>1.0526639166710083</c:v>
                </c:pt>
                <c:pt idx="107">
                  <c:v>1.0625949166715145</c:v>
                </c:pt>
                <c:pt idx="108">
                  <c:v>1.0725259166647447</c:v>
                </c:pt>
                <c:pt idx="109">
                  <c:v>1.0824569166652509</c:v>
                </c:pt>
                <c:pt idx="110">
                  <c:v>1.0923879166657571</c:v>
                </c:pt>
                <c:pt idx="111">
                  <c:v>1.1023179166659247</c:v>
                </c:pt>
                <c:pt idx="112">
                  <c:v>1.1122489166664309</c:v>
                </c:pt>
                <c:pt idx="113">
                  <c:v>1.1221799166669371</c:v>
                </c:pt>
                <c:pt idx="114">
                  <c:v>1.1321109166674432</c:v>
                </c:pt>
                <c:pt idx="115">
                  <c:v>1.1420419166679494</c:v>
                </c:pt>
                <c:pt idx="116">
                  <c:v>1.151971916668117</c:v>
                </c:pt>
                <c:pt idx="117">
                  <c:v>1.1619029166686232</c:v>
                </c:pt>
                <c:pt idx="118">
                  <c:v>1.1718339166691294</c:v>
                </c:pt>
                <c:pt idx="119">
                  <c:v>1.1817649166696356</c:v>
                </c:pt>
                <c:pt idx="120">
                  <c:v>1.1916959166701417</c:v>
                </c:pt>
                <c:pt idx="121">
                  <c:v>1.2016259166703094</c:v>
                </c:pt>
                <c:pt idx="122">
                  <c:v>1.2115569166708156</c:v>
                </c:pt>
                <c:pt idx="123">
                  <c:v>1.2214879166713217</c:v>
                </c:pt>
                <c:pt idx="124">
                  <c:v>1.2314189166645519</c:v>
                </c:pt>
                <c:pt idx="125">
                  <c:v>1.2413499166650581</c:v>
                </c:pt>
                <c:pt idx="126">
                  <c:v>1.2512799166652258</c:v>
                </c:pt>
                <c:pt idx="127">
                  <c:v>1.2612109166657319</c:v>
                </c:pt>
                <c:pt idx="128">
                  <c:v>1.2711419166662381</c:v>
                </c:pt>
                <c:pt idx="129">
                  <c:v>1.2810729166667443</c:v>
                </c:pt>
                <c:pt idx="130">
                  <c:v>1.2910029166669119</c:v>
                </c:pt>
                <c:pt idx="131">
                  <c:v>1.3009339166674181</c:v>
                </c:pt>
                <c:pt idx="132">
                  <c:v>1.3108649166679243</c:v>
                </c:pt>
                <c:pt idx="133">
                  <c:v>1.3207959166684304</c:v>
                </c:pt>
                <c:pt idx="134">
                  <c:v>1.3307269166689366</c:v>
                </c:pt>
                <c:pt idx="135">
                  <c:v>1.3406569166691042</c:v>
                </c:pt>
                <c:pt idx="136">
                  <c:v>1.3505879166696104</c:v>
                </c:pt>
                <c:pt idx="137">
                  <c:v>1.3605189166701166</c:v>
                </c:pt>
                <c:pt idx="138">
                  <c:v>1.3704499166706228</c:v>
                </c:pt>
                <c:pt idx="139">
                  <c:v>1.3803809166711289</c:v>
                </c:pt>
                <c:pt idx="140">
                  <c:v>1.3903109166712966</c:v>
                </c:pt>
                <c:pt idx="141">
                  <c:v>1.4002419166645268</c:v>
                </c:pt>
                <c:pt idx="142">
                  <c:v>1.410172916665033</c:v>
                </c:pt>
                <c:pt idx="143">
                  <c:v>1.4201039166655391</c:v>
                </c:pt>
                <c:pt idx="144">
                  <c:v>1.4300349166660453</c:v>
                </c:pt>
                <c:pt idx="145">
                  <c:v>1.439964916666213</c:v>
                </c:pt>
                <c:pt idx="146">
                  <c:v>1.4498959166667191</c:v>
                </c:pt>
                <c:pt idx="147">
                  <c:v>1.4598269166672253</c:v>
                </c:pt>
                <c:pt idx="148">
                  <c:v>1.4697579166677315</c:v>
                </c:pt>
                <c:pt idx="149">
                  <c:v>1.4796889166682377</c:v>
                </c:pt>
                <c:pt idx="150">
                  <c:v>1.4896189166684053</c:v>
                </c:pt>
                <c:pt idx="151">
                  <c:v>1.4995499166689115</c:v>
                </c:pt>
                <c:pt idx="152">
                  <c:v>1.5094809166694176</c:v>
                </c:pt>
                <c:pt idx="153">
                  <c:v>1.5194119166699238</c:v>
                </c:pt>
                <c:pt idx="154">
                  <c:v>1.52934291667043</c:v>
                </c:pt>
                <c:pt idx="155">
                  <c:v>1.5392729166705976</c:v>
                </c:pt>
                <c:pt idx="156">
                  <c:v>1.5492039166711038</c:v>
                </c:pt>
                <c:pt idx="157">
                  <c:v>1.55913491667161</c:v>
                </c:pt>
                <c:pt idx="158">
                  <c:v>1.5690659166648402</c:v>
                </c:pt>
                <c:pt idx="159">
                  <c:v>1.5789969166653464</c:v>
                </c:pt>
                <c:pt idx="160">
                  <c:v>1.588926916665514</c:v>
                </c:pt>
                <c:pt idx="161">
                  <c:v>1.5988579166660202</c:v>
                </c:pt>
                <c:pt idx="162">
                  <c:v>1.6087889166665263</c:v>
                </c:pt>
                <c:pt idx="163">
                  <c:v>1.6187199166670325</c:v>
                </c:pt>
                <c:pt idx="164">
                  <c:v>1.6286499166672002</c:v>
                </c:pt>
                <c:pt idx="165">
                  <c:v>1.6385809166677063</c:v>
                </c:pt>
                <c:pt idx="166">
                  <c:v>1.6485119166682125</c:v>
                </c:pt>
                <c:pt idx="167">
                  <c:v>1.6584429166687187</c:v>
                </c:pt>
                <c:pt idx="168">
                  <c:v>1.6683739166692249</c:v>
                </c:pt>
                <c:pt idx="169">
                  <c:v>1.678304916669731</c:v>
                </c:pt>
                <c:pt idx="170">
                  <c:v>1.6882349166698987</c:v>
                </c:pt>
                <c:pt idx="171">
                  <c:v>1.6981659166704048</c:v>
                </c:pt>
                <c:pt idx="172">
                  <c:v>1.708096916670911</c:v>
                </c:pt>
                <c:pt idx="173">
                  <c:v>1.7180279166714172</c:v>
                </c:pt>
                <c:pt idx="174">
                  <c:v>1.7279579166715848</c:v>
                </c:pt>
                <c:pt idx="175">
                  <c:v>1.737888916664815</c:v>
                </c:pt>
                <c:pt idx="176">
                  <c:v>1.7478199166653212</c:v>
                </c:pt>
                <c:pt idx="177">
                  <c:v>1.7577509166658274</c:v>
                </c:pt>
                <c:pt idx="178">
                  <c:v>1.7676819166663336</c:v>
                </c:pt>
                <c:pt idx="179">
                  <c:v>1.7776119166665012</c:v>
                </c:pt>
                <c:pt idx="180">
                  <c:v>1.7875429166670074</c:v>
                </c:pt>
                <c:pt idx="181">
                  <c:v>1.7974739166675135</c:v>
                </c:pt>
                <c:pt idx="182">
                  <c:v>1.8074049166680197</c:v>
                </c:pt>
                <c:pt idx="183">
                  <c:v>1.8173359166685259</c:v>
                </c:pt>
                <c:pt idx="184">
                  <c:v>1.8272659166686935</c:v>
                </c:pt>
                <c:pt idx="185">
                  <c:v>1.8371969166691997</c:v>
                </c:pt>
                <c:pt idx="186">
                  <c:v>1.8471279166697059</c:v>
                </c:pt>
                <c:pt idx="187">
                  <c:v>1.8570589166702121</c:v>
                </c:pt>
                <c:pt idx="188">
                  <c:v>1.8669899166707182</c:v>
                </c:pt>
                <c:pt idx="189">
                  <c:v>1.8769199166708859</c:v>
                </c:pt>
                <c:pt idx="190">
                  <c:v>1.886850916671392</c:v>
                </c:pt>
                <c:pt idx="191">
                  <c:v>1.8967819166646223</c:v>
                </c:pt>
                <c:pt idx="192">
                  <c:v>1.9067129166651284</c:v>
                </c:pt>
                <c:pt idx="193">
                  <c:v>1.9166439166656346</c:v>
                </c:pt>
                <c:pt idx="194">
                  <c:v>1.9265739166658022</c:v>
                </c:pt>
                <c:pt idx="195">
                  <c:v>1.9365049166663084</c:v>
                </c:pt>
                <c:pt idx="196">
                  <c:v>1.9464352499999222</c:v>
                </c:pt>
                <c:pt idx="197">
                  <c:v>1.9563662500004284</c:v>
                </c:pt>
                <c:pt idx="198">
                  <c:v>1.9662972500009346</c:v>
                </c:pt>
                <c:pt idx="199">
                  <c:v>1.9762272500011022</c:v>
                </c:pt>
                <c:pt idx="200">
                  <c:v>1.9861582500016084</c:v>
                </c:pt>
                <c:pt idx="201">
                  <c:v>1.9960892500021146</c:v>
                </c:pt>
                <c:pt idx="202">
                  <c:v>2.0060202500026207</c:v>
                </c:pt>
                <c:pt idx="203">
                  <c:v>2.0159512500031269</c:v>
                </c:pt>
                <c:pt idx="204">
                  <c:v>2.0258812500032946</c:v>
                </c:pt>
                <c:pt idx="205">
                  <c:v>2.0358122500038007</c:v>
                </c:pt>
                <c:pt idx="206">
                  <c:v>2.0457432500043069</c:v>
                </c:pt>
                <c:pt idx="207">
                  <c:v>2.0556742500048131</c:v>
                </c:pt>
                <c:pt idx="208">
                  <c:v>2.0656052499980433</c:v>
                </c:pt>
                <c:pt idx="209">
                  <c:v>2.0755352499982109</c:v>
                </c:pt>
                <c:pt idx="210">
                  <c:v>2.0854662499987171</c:v>
                </c:pt>
                <c:pt idx="211">
                  <c:v>2.0953972499992233</c:v>
                </c:pt>
                <c:pt idx="212">
                  <c:v>2.1053282499997295</c:v>
                </c:pt>
                <c:pt idx="213">
                  <c:v>2.1152592500002356</c:v>
                </c:pt>
                <c:pt idx="214">
                  <c:v>2.1251892500004033</c:v>
                </c:pt>
                <c:pt idx="215">
                  <c:v>2.1351202500009094</c:v>
                </c:pt>
                <c:pt idx="216">
                  <c:v>2.1450512500014156</c:v>
                </c:pt>
                <c:pt idx="217">
                  <c:v>2.1549822500019218</c:v>
                </c:pt>
                <c:pt idx="218">
                  <c:v>2.164913250002428</c:v>
                </c:pt>
                <c:pt idx="219">
                  <c:v>2.1748432500025956</c:v>
                </c:pt>
                <c:pt idx="220">
                  <c:v>2.1847742500031018</c:v>
                </c:pt>
                <c:pt idx="221">
                  <c:v>2.1947052500036079</c:v>
                </c:pt>
                <c:pt idx="222">
                  <c:v>2.2046362500041141</c:v>
                </c:pt>
                <c:pt idx="223">
                  <c:v>2.2145672500046203</c:v>
                </c:pt>
                <c:pt idx="224">
                  <c:v>2.2244972500047879</c:v>
                </c:pt>
                <c:pt idx="225">
                  <c:v>2.2344282499980181</c:v>
                </c:pt>
                <c:pt idx="226">
                  <c:v>2.2443592499985243</c:v>
                </c:pt>
                <c:pt idx="227">
                  <c:v>2.2542902499990305</c:v>
                </c:pt>
                <c:pt idx="228">
                  <c:v>2.2642212499995367</c:v>
                </c:pt>
                <c:pt idx="229">
                  <c:v>2.2741512499997043</c:v>
                </c:pt>
                <c:pt idx="230">
                  <c:v>2.2840822500002105</c:v>
                </c:pt>
                <c:pt idx="231">
                  <c:v>2.2940132500007167</c:v>
                </c:pt>
                <c:pt idx="232">
                  <c:v>2.3039442500012228</c:v>
                </c:pt>
                <c:pt idx="233">
                  <c:v>2.313875250001729</c:v>
                </c:pt>
                <c:pt idx="234">
                  <c:v>2.3238052500018966</c:v>
                </c:pt>
                <c:pt idx="235">
                  <c:v>2.3337362500024028</c:v>
                </c:pt>
                <c:pt idx="236">
                  <c:v>2.343667250002909</c:v>
                </c:pt>
                <c:pt idx="237">
                  <c:v>2.3535982500034152</c:v>
                </c:pt>
                <c:pt idx="238">
                  <c:v>2.3635292500039213</c:v>
                </c:pt>
                <c:pt idx="239">
                  <c:v>2.373459250004089</c:v>
                </c:pt>
                <c:pt idx="240">
                  <c:v>2.3833902500045951</c:v>
                </c:pt>
                <c:pt idx="241">
                  <c:v>2.3933212500051013</c:v>
                </c:pt>
                <c:pt idx="242">
                  <c:v>2.4032522499983315</c:v>
                </c:pt>
                <c:pt idx="243">
                  <c:v>2.4131832499988377</c:v>
                </c:pt>
                <c:pt idx="244">
                  <c:v>2.4231132499990053</c:v>
                </c:pt>
                <c:pt idx="245">
                  <c:v>2.4330442499995115</c:v>
                </c:pt>
                <c:pt idx="246">
                  <c:v>2.4429752500000177</c:v>
                </c:pt>
                <c:pt idx="247">
                  <c:v>2.4529062500005239</c:v>
                </c:pt>
                <c:pt idx="248">
                  <c:v>2.46283725000103</c:v>
                </c:pt>
                <c:pt idx="249">
                  <c:v>2.4727672500011977</c:v>
                </c:pt>
                <c:pt idx="250">
                  <c:v>2.4826982500017039</c:v>
                </c:pt>
                <c:pt idx="251">
                  <c:v>2.49262925000221</c:v>
                </c:pt>
                <c:pt idx="252">
                  <c:v>2.5025602500027162</c:v>
                </c:pt>
                <c:pt idx="253">
                  <c:v>2.5124912500032224</c:v>
                </c:pt>
                <c:pt idx="254">
                  <c:v>2.52242125000339</c:v>
                </c:pt>
                <c:pt idx="255">
                  <c:v>2.5323522500038962</c:v>
                </c:pt>
                <c:pt idx="256">
                  <c:v>2.5422832500044024</c:v>
                </c:pt>
                <c:pt idx="257">
                  <c:v>2.5522142500049085</c:v>
                </c:pt>
                <c:pt idx="258">
                  <c:v>2.5621452499981388</c:v>
                </c:pt>
                <c:pt idx="259">
                  <c:v>2.5720752499983064</c:v>
                </c:pt>
                <c:pt idx="260">
                  <c:v>2.5820062499988126</c:v>
                </c:pt>
                <c:pt idx="261">
                  <c:v>2.5919372499993187</c:v>
                </c:pt>
                <c:pt idx="262">
                  <c:v>2.6018682499998249</c:v>
                </c:pt>
                <c:pt idx="263">
                  <c:v>2.6117992500003311</c:v>
                </c:pt>
                <c:pt idx="264">
                  <c:v>2.6217292500004987</c:v>
                </c:pt>
                <c:pt idx="265">
                  <c:v>2.6316602500010049</c:v>
                </c:pt>
                <c:pt idx="266">
                  <c:v>2.6415912500015111</c:v>
                </c:pt>
                <c:pt idx="267">
                  <c:v>2.6515222500020172</c:v>
                </c:pt>
                <c:pt idx="268">
                  <c:v>2.6614532500025234</c:v>
                </c:pt>
                <c:pt idx="269">
                  <c:v>2.6713842500030296</c:v>
                </c:pt>
                <c:pt idx="270">
                  <c:v>2.6813142500031972</c:v>
                </c:pt>
                <c:pt idx="271">
                  <c:v>2.6912452500037034</c:v>
                </c:pt>
                <c:pt idx="272">
                  <c:v>2.7011762500042096</c:v>
                </c:pt>
                <c:pt idx="273">
                  <c:v>2.7111072500047158</c:v>
                </c:pt>
                <c:pt idx="274">
                  <c:v>2.721038249997946</c:v>
                </c:pt>
                <c:pt idx="275">
                  <c:v>2.7309682499981136</c:v>
                </c:pt>
                <c:pt idx="276">
                  <c:v>2.7408992499986198</c:v>
                </c:pt>
                <c:pt idx="277">
                  <c:v>2.750830249999126</c:v>
                </c:pt>
                <c:pt idx="278">
                  <c:v>2.7607612499996321</c:v>
                </c:pt>
                <c:pt idx="279">
                  <c:v>2.7706922500001383</c:v>
                </c:pt>
                <c:pt idx="280">
                  <c:v>2.7806222500003059</c:v>
                </c:pt>
                <c:pt idx="281">
                  <c:v>2.7905532500008121</c:v>
                </c:pt>
                <c:pt idx="282">
                  <c:v>2.8004842500013183</c:v>
                </c:pt>
                <c:pt idx="283">
                  <c:v>2.8104152500018245</c:v>
                </c:pt>
                <c:pt idx="284">
                  <c:v>2.8203462500023306</c:v>
                </c:pt>
                <c:pt idx="285">
                  <c:v>2.8302762500024983</c:v>
                </c:pt>
                <c:pt idx="286">
                  <c:v>2.8402072500030044</c:v>
                </c:pt>
                <c:pt idx="287">
                  <c:v>2.8501382500035106</c:v>
                </c:pt>
                <c:pt idx="288">
                  <c:v>2.8600692500040168</c:v>
                </c:pt>
                <c:pt idx="289">
                  <c:v>2.870000250004523</c:v>
                </c:pt>
                <c:pt idx="290">
                  <c:v>2.8799302500046906</c:v>
                </c:pt>
                <c:pt idx="291">
                  <c:v>2.8898612499979208</c:v>
                </c:pt>
                <c:pt idx="292">
                  <c:v>2.899792249998427</c:v>
                </c:pt>
                <c:pt idx="293">
                  <c:v>2.9097232499989332</c:v>
                </c:pt>
                <c:pt idx="294">
                  <c:v>2.9196542499994393</c:v>
                </c:pt>
                <c:pt idx="295">
                  <c:v>2.9295852499999455</c:v>
                </c:pt>
                <c:pt idx="296">
                  <c:v>2.9395152500001132</c:v>
                </c:pt>
                <c:pt idx="297">
                  <c:v>2.9494466250034748</c:v>
                </c:pt>
                <c:pt idx="298">
                  <c:v>2.9593776250039809</c:v>
                </c:pt>
                <c:pt idx="299">
                  <c:v>2.9693086250044871</c:v>
                </c:pt>
                <c:pt idx="300">
                  <c:v>2.9792396250049933</c:v>
                </c:pt>
                <c:pt idx="301">
                  <c:v>2.989169624997885</c:v>
                </c:pt>
                <c:pt idx="302">
                  <c:v>2.9991006249983911</c:v>
                </c:pt>
                <c:pt idx="303">
                  <c:v>3.0090316249988973</c:v>
                </c:pt>
                <c:pt idx="304">
                  <c:v>3.0189626249994035</c:v>
                </c:pt>
                <c:pt idx="305">
                  <c:v>3.0288936249999097</c:v>
                </c:pt>
                <c:pt idx="306">
                  <c:v>3.0388236250000773</c:v>
                </c:pt>
                <c:pt idx="307">
                  <c:v>3.0487546250005835</c:v>
                </c:pt>
                <c:pt idx="308">
                  <c:v>3.0586856250010896</c:v>
                </c:pt>
                <c:pt idx="309">
                  <c:v>3.0686166250015958</c:v>
                </c:pt>
                <c:pt idx="310">
                  <c:v>3.078547625002102</c:v>
                </c:pt>
                <c:pt idx="311">
                  <c:v>3.0884776250022696</c:v>
                </c:pt>
                <c:pt idx="312">
                  <c:v>3.0984086250027758</c:v>
                </c:pt>
                <c:pt idx="313">
                  <c:v>3.108339625003282</c:v>
                </c:pt>
                <c:pt idx="314">
                  <c:v>3.1182706250037882</c:v>
                </c:pt>
                <c:pt idx="315">
                  <c:v>3.1282016250042943</c:v>
                </c:pt>
                <c:pt idx="316">
                  <c:v>3.1381326250048005</c:v>
                </c:pt>
                <c:pt idx="317">
                  <c:v>3.1480626250049681</c:v>
                </c:pt>
                <c:pt idx="318">
                  <c:v>3.1579936249981984</c:v>
                </c:pt>
                <c:pt idx="319">
                  <c:v>3.1679246249987045</c:v>
                </c:pt>
                <c:pt idx="320">
                  <c:v>3.1778556249992107</c:v>
                </c:pt>
                <c:pt idx="321">
                  <c:v>3.1877866249997169</c:v>
                </c:pt>
                <c:pt idx="322">
                  <c:v>3.1977166249998845</c:v>
                </c:pt>
                <c:pt idx="323">
                  <c:v>3.2076476250003907</c:v>
                </c:pt>
                <c:pt idx="324">
                  <c:v>3.2175786250008969</c:v>
                </c:pt>
                <c:pt idx="325">
                  <c:v>3.227509625001403</c:v>
                </c:pt>
                <c:pt idx="326">
                  <c:v>3.2374406250019092</c:v>
                </c:pt>
                <c:pt idx="327">
                  <c:v>3.2473706250020768</c:v>
                </c:pt>
                <c:pt idx="328">
                  <c:v>3.257301625002583</c:v>
                </c:pt>
                <c:pt idx="329">
                  <c:v>3.2672326250030892</c:v>
                </c:pt>
                <c:pt idx="330">
                  <c:v>3.2771636250035954</c:v>
                </c:pt>
                <c:pt idx="331">
                  <c:v>3.2870946250041015</c:v>
                </c:pt>
                <c:pt idx="332">
                  <c:v>3.2970256250046077</c:v>
                </c:pt>
                <c:pt idx="333">
                  <c:v>3.3069556250047754</c:v>
                </c:pt>
                <c:pt idx="334">
                  <c:v>3.3168866249980056</c:v>
                </c:pt>
                <c:pt idx="335">
                  <c:v>3.3268176249985117</c:v>
                </c:pt>
                <c:pt idx="336">
                  <c:v>3.3367486249990179</c:v>
                </c:pt>
                <c:pt idx="337">
                  <c:v>3.3466796249995241</c:v>
                </c:pt>
                <c:pt idx="338">
                  <c:v>3.3566096249996917</c:v>
                </c:pt>
                <c:pt idx="339">
                  <c:v>3.3665406250001979</c:v>
                </c:pt>
                <c:pt idx="340">
                  <c:v>3.3764716250007041</c:v>
                </c:pt>
                <c:pt idx="341">
                  <c:v>3.3864026250012103</c:v>
                </c:pt>
                <c:pt idx="342">
                  <c:v>3.3963336250017164</c:v>
                </c:pt>
                <c:pt idx="343">
                  <c:v>3.4062646250022226</c:v>
                </c:pt>
                <c:pt idx="344">
                  <c:v>3.4161946250023902</c:v>
                </c:pt>
                <c:pt idx="345">
                  <c:v>3.4261256250028964</c:v>
                </c:pt>
                <c:pt idx="346">
                  <c:v>3.4360566250034026</c:v>
                </c:pt>
                <c:pt idx="347">
                  <c:v>3.4459876250039088</c:v>
                </c:pt>
                <c:pt idx="348">
                  <c:v>3.4559186250044149</c:v>
                </c:pt>
                <c:pt idx="349">
                  <c:v>3.4658486250045826</c:v>
                </c:pt>
                <c:pt idx="350">
                  <c:v>3.4757796250050887</c:v>
                </c:pt>
                <c:pt idx="351">
                  <c:v>3.485710624998319</c:v>
                </c:pt>
                <c:pt idx="352">
                  <c:v>3.4956416249988251</c:v>
                </c:pt>
                <c:pt idx="353">
                  <c:v>3.5055726249993313</c:v>
                </c:pt>
                <c:pt idx="354">
                  <c:v>3.5155036249998375</c:v>
                </c:pt>
                <c:pt idx="355">
                  <c:v>3.5254336250000051</c:v>
                </c:pt>
                <c:pt idx="356">
                  <c:v>3.5353646250005113</c:v>
                </c:pt>
                <c:pt idx="357">
                  <c:v>3.5452956250010175</c:v>
                </c:pt>
                <c:pt idx="358">
                  <c:v>3.5552266250015236</c:v>
                </c:pt>
                <c:pt idx="359">
                  <c:v>3.5651576250020298</c:v>
                </c:pt>
                <c:pt idx="360">
                  <c:v>3.5750876250021975</c:v>
                </c:pt>
                <c:pt idx="361">
                  <c:v>3.5850186250027036</c:v>
                </c:pt>
                <c:pt idx="362">
                  <c:v>3.5949496250032098</c:v>
                </c:pt>
                <c:pt idx="363">
                  <c:v>3.604880625003716</c:v>
                </c:pt>
                <c:pt idx="364">
                  <c:v>3.6148116250042222</c:v>
                </c:pt>
                <c:pt idx="365">
                  <c:v>3.6247416250043898</c:v>
                </c:pt>
                <c:pt idx="366">
                  <c:v>3.634672625004896</c:v>
                </c:pt>
                <c:pt idx="367">
                  <c:v>3.6446036249981262</c:v>
                </c:pt>
                <c:pt idx="368">
                  <c:v>3.6545346249986324</c:v>
                </c:pt>
                <c:pt idx="369">
                  <c:v>3.6644656249991385</c:v>
                </c:pt>
                <c:pt idx="370">
                  <c:v>3.6743966249996447</c:v>
                </c:pt>
                <c:pt idx="371">
                  <c:v>3.6843266249998123</c:v>
                </c:pt>
                <c:pt idx="372">
                  <c:v>3.6942576250003185</c:v>
                </c:pt>
                <c:pt idx="373">
                  <c:v>3.7041886250008247</c:v>
                </c:pt>
                <c:pt idx="374">
                  <c:v>3.7141196250013309</c:v>
                </c:pt>
                <c:pt idx="375">
                  <c:v>3.724050625001837</c:v>
                </c:pt>
                <c:pt idx="376">
                  <c:v>3.7339816250023432</c:v>
                </c:pt>
                <c:pt idx="377">
                  <c:v>3.7439116250025108</c:v>
                </c:pt>
                <c:pt idx="378">
                  <c:v>3.753842625003017</c:v>
                </c:pt>
                <c:pt idx="379">
                  <c:v>3.7637736250035232</c:v>
                </c:pt>
                <c:pt idx="380">
                  <c:v>3.7737046250040294</c:v>
                </c:pt>
                <c:pt idx="381">
                  <c:v>3.7836356250045355</c:v>
                </c:pt>
                <c:pt idx="382">
                  <c:v>3.7935656250047032</c:v>
                </c:pt>
                <c:pt idx="383">
                  <c:v>3.8034966249979334</c:v>
                </c:pt>
                <c:pt idx="384">
                  <c:v>3.8134276249984396</c:v>
                </c:pt>
                <c:pt idx="385">
                  <c:v>3.8233586249989457</c:v>
                </c:pt>
                <c:pt idx="386">
                  <c:v>3.8332896249994519</c:v>
                </c:pt>
                <c:pt idx="387">
                  <c:v>3.8432206249999581</c:v>
                </c:pt>
                <c:pt idx="388">
                  <c:v>3.8531506250001257</c:v>
                </c:pt>
                <c:pt idx="389">
                  <c:v>3.8630816250006319</c:v>
                </c:pt>
                <c:pt idx="390">
                  <c:v>3.8730126250011381</c:v>
                </c:pt>
                <c:pt idx="391">
                  <c:v>3.8829436250016443</c:v>
                </c:pt>
                <c:pt idx="392">
                  <c:v>3.8928746250021504</c:v>
                </c:pt>
                <c:pt idx="393">
                  <c:v>3.9028046250023181</c:v>
                </c:pt>
                <c:pt idx="394">
                  <c:v>3.9127356250028242</c:v>
                </c:pt>
                <c:pt idx="395">
                  <c:v>3.9226666250033304</c:v>
                </c:pt>
                <c:pt idx="396">
                  <c:v>3.9325976250038366</c:v>
                </c:pt>
                <c:pt idx="397">
                  <c:v>3.9425286250043428</c:v>
                </c:pt>
                <c:pt idx="398">
                  <c:v>3.9524596250048489</c:v>
                </c:pt>
                <c:pt idx="399">
                  <c:v>3.9623896250050166</c:v>
                </c:pt>
                <c:pt idx="400">
                  <c:v>3.9723206249982468</c:v>
                </c:pt>
                <c:pt idx="401">
                  <c:v>3.982251624998753</c:v>
                </c:pt>
                <c:pt idx="402">
                  <c:v>3.9921826249992591</c:v>
                </c:pt>
                <c:pt idx="403">
                  <c:v>4.0021136249997653</c:v>
                </c:pt>
                <c:pt idx="404">
                  <c:v>4.0120446250002715</c:v>
                </c:pt>
                <c:pt idx="405">
                  <c:v>4.0219746250004391</c:v>
                </c:pt>
                <c:pt idx="406">
                  <c:v>4.0319056250009453</c:v>
                </c:pt>
                <c:pt idx="407">
                  <c:v>4.0418366250014515</c:v>
                </c:pt>
                <c:pt idx="408">
                  <c:v>4.0517676250019576</c:v>
                </c:pt>
                <c:pt idx="409">
                  <c:v>4.0616986250024638</c:v>
                </c:pt>
                <c:pt idx="410">
                  <c:v>4.07162962500297</c:v>
                </c:pt>
                <c:pt idx="411">
                  <c:v>4.0815596250031376</c:v>
                </c:pt>
                <c:pt idx="412">
                  <c:v>4.0914906250036438</c:v>
                </c:pt>
                <c:pt idx="413">
                  <c:v>4.10142162500415</c:v>
                </c:pt>
                <c:pt idx="414">
                  <c:v>4.1113526250046561</c:v>
                </c:pt>
                <c:pt idx="415">
                  <c:v>4.1212836249978864</c:v>
                </c:pt>
                <c:pt idx="416">
                  <c:v>4.131213624998054</c:v>
                </c:pt>
                <c:pt idx="417">
                  <c:v>4.1411446249985602</c:v>
                </c:pt>
                <c:pt idx="418">
                  <c:v>4.1510756249990663</c:v>
                </c:pt>
                <c:pt idx="419">
                  <c:v>4.1610066249995725</c:v>
                </c:pt>
                <c:pt idx="420">
                  <c:v>4.1709376250000787</c:v>
                </c:pt>
                <c:pt idx="421">
                  <c:v>4.1808686250005849</c:v>
                </c:pt>
                <c:pt idx="422">
                  <c:v>4.1907986250007525</c:v>
                </c:pt>
                <c:pt idx="423">
                  <c:v>4.2007296250012587</c:v>
                </c:pt>
                <c:pt idx="424">
                  <c:v>4.2106606250017649</c:v>
                </c:pt>
                <c:pt idx="425">
                  <c:v>4.220591625002271</c:v>
                </c:pt>
                <c:pt idx="426">
                  <c:v>4.2305226250027772</c:v>
                </c:pt>
                <c:pt idx="427">
                  <c:v>4.2404536250032834</c:v>
                </c:pt>
                <c:pt idx="428">
                  <c:v>4.250383625003451</c:v>
                </c:pt>
                <c:pt idx="429">
                  <c:v>4.2603146250039572</c:v>
                </c:pt>
                <c:pt idx="430">
                  <c:v>4.2702456250044634</c:v>
                </c:pt>
                <c:pt idx="431">
                  <c:v>4.2801766250049695</c:v>
                </c:pt>
                <c:pt idx="432">
                  <c:v>4.2901076249981998</c:v>
                </c:pt>
                <c:pt idx="433">
                  <c:v>4.3000386249987059</c:v>
                </c:pt>
                <c:pt idx="434">
                  <c:v>4.3099686249988736</c:v>
                </c:pt>
                <c:pt idx="435">
                  <c:v>4.3198996249993797</c:v>
                </c:pt>
                <c:pt idx="436">
                  <c:v>4.3298306249998859</c:v>
                </c:pt>
                <c:pt idx="437">
                  <c:v>4.3397616250003921</c:v>
                </c:pt>
                <c:pt idx="438">
                  <c:v>4.3496926250008983</c:v>
                </c:pt>
                <c:pt idx="439">
                  <c:v>4.3596236250014044</c:v>
                </c:pt>
                <c:pt idx="440">
                  <c:v>4.3695536250015721</c:v>
                </c:pt>
                <c:pt idx="441">
                  <c:v>4.3794846250020782</c:v>
                </c:pt>
                <c:pt idx="442">
                  <c:v>4.3894156250025844</c:v>
                </c:pt>
                <c:pt idx="443">
                  <c:v>4.3993466250030906</c:v>
                </c:pt>
                <c:pt idx="444">
                  <c:v>4.4092776250035968</c:v>
                </c:pt>
                <c:pt idx="445">
                  <c:v>4.4192086250041029</c:v>
                </c:pt>
                <c:pt idx="446">
                  <c:v>4.4291386250042706</c:v>
                </c:pt>
                <c:pt idx="447">
                  <c:v>4.4390696250047768</c:v>
                </c:pt>
                <c:pt idx="448">
                  <c:v>4.449000624998007</c:v>
                </c:pt>
                <c:pt idx="449">
                  <c:v>4.4589316249985131</c:v>
                </c:pt>
                <c:pt idx="450">
                  <c:v>4.4688626249990193</c:v>
                </c:pt>
                <c:pt idx="451">
                  <c:v>4.4787936249995255</c:v>
                </c:pt>
                <c:pt idx="452">
                  <c:v>4.4887236249996931</c:v>
                </c:pt>
                <c:pt idx="453">
                  <c:v>4.4986546250001993</c:v>
                </c:pt>
                <c:pt idx="454">
                  <c:v>4.5085856250007055</c:v>
                </c:pt>
                <c:pt idx="455">
                  <c:v>4.5185166250012117</c:v>
                </c:pt>
                <c:pt idx="456">
                  <c:v>4.5284476250017178</c:v>
                </c:pt>
                <c:pt idx="457">
                  <c:v>4.5383776250018855</c:v>
                </c:pt>
                <c:pt idx="458">
                  <c:v>4.5483086250023916</c:v>
                </c:pt>
                <c:pt idx="459">
                  <c:v>4.5582396250028978</c:v>
                </c:pt>
                <c:pt idx="460">
                  <c:v>4.568170625003404</c:v>
                </c:pt>
                <c:pt idx="461">
                  <c:v>4.5781016250039102</c:v>
                </c:pt>
                <c:pt idx="462">
                  <c:v>4.5880326250044163</c:v>
                </c:pt>
                <c:pt idx="463">
                  <c:v>4.597962625004584</c:v>
                </c:pt>
                <c:pt idx="464">
                  <c:v>4.6078936250050901</c:v>
                </c:pt>
                <c:pt idx="465">
                  <c:v>4.6178246249983204</c:v>
                </c:pt>
                <c:pt idx="466">
                  <c:v>4.6277556249988265</c:v>
                </c:pt>
                <c:pt idx="467">
                  <c:v>4.6376866249993327</c:v>
                </c:pt>
                <c:pt idx="468">
                  <c:v>4.6476176249998389</c:v>
                </c:pt>
                <c:pt idx="469">
                  <c:v>4.6575486250003451</c:v>
                </c:pt>
                <c:pt idx="470">
                  <c:v>4.6674786250005127</c:v>
                </c:pt>
                <c:pt idx="471">
                  <c:v>4.6774096250010189</c:v>
                </c:pt>
                <c:pt idx="472">
                  <c:v>4.687340625001525</c:v>
                </c:pt>
                <c:pt idx="473">
                  <c:v>4.6972716250020312</c:v>
                </c:pt>
                <c:pt idx="474">
                  <c:v>4.7072026250025374</c:v>
                </c:pt>
                <c:pt idx="475">
                  <c:v>4.717132625002705</c:v>
                </c:pt>
                <c:pt idx="476">
                  <c:v>4.7270636250032112</c:v>
                </c:pt>
                <c:pt idx="477">
                  <c:v>4.7369946250037174</c:v>
                </c:pt>
                <c:pt idx="478">
                  <c:v>4.7469256250042235</c:v>
                </c:pt>
                <c:pt idx="479">
                  <c:v>4.7568566250047297</c:v>
                </c:pt>
                <c:pt idx="480">
                  <c:v>4.7667876249979599</c:v>
                </c:pt>
                <c:pt idx="481">
                  <c:v>4.7767176249981276</c:v>
                </c:pt>
                <c:pt idx="482">
                  <c:v>4.7866486249986337</c:v>
                </c:pt>
                <c:pt idx="483">
                  <c:v>4.7965796249991399</c:v>
                </c:pt>
                <c:pt idx="484">
                  <c:v>4.8065106249996461</c:v>
                </c:pt>
                <c:pt idx="485">
                  <c:v>4.8164416250001523</c:v>
                </c:pt>
                <c:pt idx="486">
                  <c:v>4.8263726250006584</c:v>
                </c:pt>
                <c:pt idx="487">
                  <c:v>4.8363036250011646</c:v>
                </c:pt>
                <c:pt idx="488">
                  <c:v>4.8462336250013323</c:v>
                </c:pt>
                <c:pt idx="489">
                  <c:v>4.8561646250018384</c:v>
                </c:pt>
                <c:pt idx="490">
                  <c:v>4.8660956250023446</c:v>
                </c:pt>
                <c:pt idx="491">
                  <c:v>4.8760266250028508</c:v>
                </c:pt>
                <c:pt idx="492">
                  <c:v>4.885957625003357</c:v>
                </c:pt>
                <c:pt idx="493">
                  <c:v>4.8958886250038631</c:v>
                </c:pt>
                <c:pt idx="494">
                  <c:v>4.9058186250040308</c:v>
                </c:pt>
                <c:pt idx="495">
                  <c:v>4.9157496250045369</c:v>
                </c:pt>
                <c:pt idx="496">
                  <c:v>4.9256806250050431</c:v>
                </c:pt>
                <c:pt idx="497">
                  <c:v>4.9356116249982733</c:v>
                </c:pt>
                <c:pt idx="498">
                  <c:v>4.9455426249987795</c:v>
                </c:pt>
                <c:pt idx="499">
                  <c:v>4.9554737500002375</c:v>
                </c:pt>
                <c:pt idx="500">
                  <c:v>4.9654037500004051</c:v>
                </c:pt>
                <c:pt idx="501">
                  <c:v>4.9753347500009113</c:v>
                </c:pt>
                <c:pt idx="502">
                  <c:v>4.9852657500014175</c:v>
                </c:pt>
                <c:pt idx="503">
                  <c:v>4.9951967500019236</c:v>
                </c:pt>
                <c:pt idx="504">
                  <c:v>5.0051277500024298</c:v>
                </c:pt>
                <c:pt idx="505">
                  <c:v>5.015058750002936</c:v>
                </c:pt>
                <c:pt idx="506">
                  <c:v>5.0249887500031036</c:v>
                </c:pt>
                <c:pt idx="507">
                  <c:v>5.0349197500036098</c:v>
                </c:pt>
                <c:pt idx="508">
                  <c:v>5.044850750004116</c:v>
                </c:pt>
                <c:pt idx="509">
                  <c:v>5.0547817500046222</c:v>
                </c:pt>
                <c:pt idx="510">
                  <c:v>5.0647127499978524</c:v>
                </c:pt>
                <c:pt idx="511">
                  <c:v>5.0746437499983585</c:v>
                </c:pt>
                <c:pt idx="512">
                  <c:v>5.0845737499985262</c:v>
                </c:pt>
                <c:pt idx="513">
                  <c:v>5.0945047499990324</c:v>
                </c:pt>
                <c:pt idx="514">
                  <c:v>5.1044357499995385</c:v>
                </c:pt>
                <c:pt idx="515">
                  <c:v>5.1143667500000447</c:v>
                </c:pt>
                <c:pt idx="516">
                  <c:v>5.1242977500005509</c:v>
                </c:pt>
                <c:pt idx="517">
                  <c:v>5.1342287500010571</c:v>
                </c:pt>
                <c:pt idx="518">
                  <c:v>5.1441597500015632</c:v>
                </c:pt>
                <c:pt idx="519">
                  <c:v>5.1540897500017309</c:v>
                </c:pt>
                <c:pt idx="520">
                  <c:v>5.164020750002237</c:v>
                </c:pt>
                <c:pt idx="521">
                  <c:v>5.1739517500027432</c:v>
                </c:pt>
                <c:pt idx="522">
                  <c:v>5.1838827500032494</c:v>
                </c:pt>
                <c:pt idx="523">
                  <c:v>5.1938137500037556</c:v>
                </c:pt>
                <c:pt idx="524">
                  <c:v>5.2037447500042617</c:v>
                </c:pt>
                <c:pt idx="525">
                  <c:v>5.2136747500044294</c:v>
                </c:pt>
                <c:pt idx="526">
                  <c:v>5.2236057500049355</c:v>
                </c:pt>
                <c:pt idx="527">
                  <c:v>5.2335367499981658</c:v>
                </c:pt>
                <c:pt idx="528">
                  <c:v>5.2434677499986719</c:v>
                </c:pt>
                <c:pt idx="529">
                  <c:v>5.2533987499991781</c:v>
                </c:pt>
                <c:pt idx="530">
                  <c:v>5.2633297499996843</c:v>
                </c:pt>
                <c:pt idx="531">
                  <c:v>5.2732607500001905</c:v>
                </c:pt>
                <c:pt idx="532">
                  <c:v>5.2831907500003581</c:v>
                </c:pt>
                <c:pt idx="533">
                  <c:v>5.2931217500008643</c:v>
                </c:pt>
                <c:pt idx="534">
                  <c:v>5.3030527500013704</c:v>
                </c:pt>
                <c:pt idx="535">
                  <c:v>5.3129837500018766</c:v>
                </c:pt>
                <c:pt idx="536">
                  <c:v>5.3229147500023828</c:v>
                </c:pt>
                <c:pt idx="537">
                  <c:v>5.332845750002889</c:v>
                </c:pt>
                <c:pt idx="538">
                  <c:v>5.3427757500030566</c:v>
                </c:pt>
                <c:pt idx="539">
                  <c:v>5.3527067500035628</c:v>
                </c:pt>
                <c:pt idx="540">
                  <c:v>5.3626377500040689</c:v>
                </c:pt>
                <c:pt idx="541">
                  <c:v>5.3725687500045751</c:v>
                </c:pt>
                <c:pt idx="542">
                  <c:v>5.3824997500050813</c:v>
                </c:pt>
                <c:pt idx="543">
                  <c:v>5.3924307499983115</c:v>
                </c:pt>
                <c:pt idx="544">
                  <c:v>5.4023607499984792</c:v>
                </c:pt>
                <c:pt idx="545">
                  <c:v>5.4122917499989853</c:v>
                </c:pt>
                <c:pt idx="546">
                  <c:v>5.4222227499994915</c:v>
                </c:pt>
                <c:pt idx="547">
                  <c:v>5.4321537499999977</c:v>
                </c:pt>
                <c:pt idx="548">
                  <c:v>5.4420847500005038</c:v>
                </c:pt>
                <c:pt idx="549">
                  <c:v>5.45201575000101</c:v>
                </c:pt>
                <c:pt idx="550">
                  <c:v>5.4619467500015162</c:v>
                </c:pt>
                <c:pt idx="551">
                  <c:v>5.4718767500016838</c:v>
                </c:pt>
                <c:pt idx="552">
                  <c:v>5.48180775000219</c:v>
                </c:pt>
                <c:pt idx="553">
                  <c:v>5.4917387500026962</c:v>
                </c:pt>
                <c:pt idx="554">
                  <c:v>5.5016697500032024</c:v>
                </c:pt>
                <c:pt idx="555">
                  <c:v>5.5116007500037085</c:v>
                </c:pt>
                <c:pt idx="556">
                  <c:v>5.5215317500042147</c:v>
                </c:pt>
                <c:pt idx="557">
                  <c:v>5.5314617500043823</c:v>
                </c:pt>
                <c:pt idx="558">
                  <c:v>5.5413927500048885</c:v>
                </c:pt>
                <c:pt idx="559">
                  <c:v>5.5513237499981187</c:v>
                </c:pt>
                <c:pt idx="560">
                  <c:v>5.5612547499986249</c:v>
                </c:pt>
                <c:pt idx="561">
                  <c:v>5.5711857499991311</c:v>
                </c:pt>
                <c:pt idx="562">
                  <c:v>5.5811167499996372</c:v>
                </c:pt>
                <c:pt idx="563">
                  <c:v>5.5910477500001434</c:v>
                </c:pt>
                <c:pt idx="564">
                  <c:v>5.6009777500003111</c:v>
                </c:pt>
                <c:pt idx="565">
                  <c:v>5.6109087500008172</c:v>
                </c:pt>
                <c:pt idx="566">
                  <c:v>5.6208397500013234</c:v>
                </c:pt>
                <c:pt idx="567">
                  <c:v>5.6307707500018296</c:v>
                </c:pt>
                <c:pt idx="568">
                  <c:v>5.6407017500023358</c:v>
                </c:pt>
                <c:pt idx="569">
                  <c:v>5.6506327500028419</c:v>
                </c:pt>
                <c:pt idx="570">
                  <c:v>5.6605637500033481</c:v>
                </c:pt>
                <c:pt idx="571">
                  <c:v>5.6704937500035157</c:v>
                </c:pt>
                <c:pt idx="572">
                  <c:v>5.6804247500040219</c:v>
                </c:pt>
                <c:pt idx="573">
                  <c:v>5.6903557500045281</c:v>
                </c:pt>
                <c:pt idx="574">
                  <c:v>5.7002867500050343</c:v>
                </c:pt>
                <c:pt idx="575">
                  <c:v>5.7102177499982645</c:v>
                </c:pt>
                <c:pt idx="576">
                  <c:v>5.7201487499987707</c:v>
                </c:pt>
                <c:pt idx="577">
                  <c:v>5.7300787499989383</c:v>
                </c:pt>
                <c:pt idx="578">
                  <c:v>5.7400097499994445</c:v>
                </c:pt>
                <c:pt idx="579">
                  <c:v>5.7499407499999506</c:v>
                </c:pt>
                <c:pt idx="580">
                  <c:v>5.7598717500004568</c:v>
                </c:pt>
                <c:pt idx="581">
                  <c:v>5.769802750000963</c:v>
                </c:pt>
                <c:pt idx="582">
                  <c:v>5.7797337500014692</c:v>
                </c:pt>
                <c:pt idx="583">
                  <c:v>5.7896647500019753</c:v>
                </c:pt>
                <c:pt idx="584">
                  <c:v>5.799594750002143</c:v>
                </c:pt>
                <c:pt idx="585">
                  <c:v>5.8095257500026491</c:v>
                </c:pt>
                <c:pt idx="586">
                  <c:v>5.8194567500031553</c:v>
                </c:pt>
                <c:pt idx="587">
                  <c:v>5.8293877500036615</c:v>
                </c:pt>
                <c:pt idx="588">
                  <c:v>5.8393187500041677</c:v>
                </c:pt>
                <c:pt idx="589">
                  <c:v>5.8492497500046738</c:v>
                </c:pt>
                <c:pt idx="590">
                  <c:v>5.8591797500048415</c:v>
                </c:pt>
                <c:pt idx="591">
                  <c:v>5.8691107499980717</c:v>
                </c:pt>
                <c:pt idx="592">
                  <c:v>5.8790417499985779</c:v>
                </c:pt>
                <c:pt idx="593">
                  <c:v>5.888972749999084</c:v>
                </c:pt>
                <c:pt idx="594">
                  <c:v>5.8989037499995902</c:v>
                </c:pt>
                <c:pt idx="595">
                  <c:v>5.9088347500000964</c:v>
                </c:pt>
                <c:pt idx="596">
                  <c:v>5.9187657500006026</c:v>
                </c:pt>
                <c:pt idx="597">
                  <c:v>5.9286957500007702</c:v>
                </c:pt>
                <c:pt idx="598">
                  <c:v>5.9386267500012764</c:v>
                </c:pt>
                <c:pt idx="599">
                  <c:v>5.9485577500017826</c:v>
                </c:pt>
                <c:pt idx="600">
                  <c:v>5.9584882499984815</c:v>
                </c:pt>
                <c:pt idx="601">
                  <c:v>5.9684192499989877</c:v>
                </c:pt>
                <c:pt idx="602">
                  <c:v>5.9783502499994938</c:v>
                </c:pt>
                <c:pt idx="603">
                  <c:v>5.98828125</c:v>
                </c:pt>
                <c:pt idx="604">
                  <c:v>5.9982112500001676</c:v>
                </c:pt>
                <c:pt idx="605">
                  <c:v>6.0081422500006738</c:v>
                </c:pt>
                <c:pt idx="606">
                  <c:v>6.01807325000118</c:v>
                </c:pt>
                <c:pt idx="607">
                  <c:v>6.0280042500016862</c:v>
                </c:pt>
                <c:pt idx="608">
                  <c:v>6.0379352500021923</c:v>
                </c:pt>
                <c:pt idx="609">
                  <c:v>6.0478662500026985</c:v>
                </c:pt>
                <c:pt idx="610">
                  <c:v>6.0577972500032047</c:v>
                </c:pt>
                <c:pt idx="611">
                  <c:v>6.0677272500033723</c:v>
                </c:pt>
                <c:pt idx="612">
                  <c:v>6.0776582500038785</c:v>
                </c:pt>
                <c:pt idx="613">
                  <c:v>6.0875892500043847</c:v>
                </c:pt>
                <c:pt idx="614">
                  <c:v>6.0975202500048908</c:v>
                </c:pt>
                <c:pt idx="615">
                  <c:v>6.1074512499981211</c:v>
                </c:pt>
                <c:pt idx="616">
                  <c:v>6.1173822499986272</c:v>
                </c:pt>
                <c:pt idx="617">
                  <c:v>6.1273132499991334</c:v>
                </c:pt>
                <c:pt idx="618">
                  <c:v>6.137243249999301</c:v>
                </c:pt>
                <c:pt idx="619">
                  <c:v>6.1471742499998072</c:v>
                </c:pt>
                <c:pt idx="620">
                  <c:v>6.1571052500003134</c:v>
                </c:pt>
                <c:pt idx="621">
                  <c:v>6.1670362500008196</c:v>
                </c:pt>
                <c:pt idx="622">
                  <c:v>6.1769672500013257</c:v>
                </c:pt>
                <c:pt idx="623">
                  <c:v>6.1868982500018319</c:v>
                </c:pt>
                <c:pt idx="624">
                  <c:v>6.1968292500023381</c:v>
                </c:pt>
                <c:pt idx="625">
                  <c:v>6.2067592500025057</c:v>
                </c:pt>
                <c:pt idx="626">
                  <c:v>6.2166902500030119</c:v>
                </c:pt>
                <c:pt idx="627">
                  <c:v>6.2266212500035181</c:v>
                </c:pt>
                <c:pt idx="628">
                  <c:v>6.2365522500040242</c:v>
                </c:pt>
                <c:pt idx="629">
                  <c:v>6.2464832500045304</c:v>
                </c:pt>
                <c:pt idx="630">
                  <c:v>6.2564142500050366</c:v>
                </c:pt>
                <c:pt idx="631">
                  <c:v>6.2663452499982668</c:v>
                </c:pt>
                <c:pt idx="632">
                  <c:v>6.2762752499984344</c:v>
                </c:pt>
                <c:pt idx="633">
                  <c:v>6.2862062499989406</c:v>
                </c:pt>
                <c:pt idx="634">
                  <c:v>6.2961372499994468</c:v>
                </c:pt>
                <c:pt idx="635">
                  <c:v>6.306068249999953</c:v>
                </c:pt>
                <c:pt idx="636">
                  <c:v>6.3159992500004591</c:v>
                </c:pt>
                <c:pt idx="637">
                  <c:v>6.3259302500009653</c:v>
                </c:pt>
                <c:pt idx="638">
                  <c:v>6.3358612500014715</c:v>
                </c:pt>
                <c:pt idx="639">
                  <c:v>6.3457912500016391</c:v>
                </c:pt>
                <c:pt idx="640">
                  <c:v>6.3557222500021453</c:v>
                </c:pt>
                <c:pt idx="641">
                  <c:v>6.3656532500026515</c:v>
                </c:pt>
                <c:pt idx="642">
                  <c:v>6.3755842500031576</c:v>
                </c:pt>
                <c:pt idx="643">
                  <c:v>6.3855152500036638</c:v>
                </c:pt>
                <c:pt idx="644">
                  <c:v>6.39544625000417</c:v>
                </c:pt>
                <c:pt idx="645">
                  <c:v>6.4053772500046762</c:v>
                </c:pt>
                <c:pt idx="646">
                  <c:v>6.4153072500048438</c:v>
                </c:pt>
                <c:pt idx="647">
                  <c:v>6.425238249998074</c:v>
                </c:pt>
                <c:pt idx="648">
                  <c:v>6.4351692499985802</c:v>
                </c:pt>
                <c:pt idx="649">
                  <c:v>6.4451002499990864</c:v>
                </c:pt>
                <c:pt idx="650">
                  <c:v>6.4550312499995925</c:v>
                </c:pt>
                <c:pt idx="651">
                  <c:v>6.4649622500000987</c:v>
                </c:pt>
                <c:pt idx="652">
                  <c:v>6.4748932500006049</c:v>
                </c:pt>
                <c:pt idx="653">
                  <c:v>6.4848232500007725</c:v>
                </c:pt>
                <c:pt idx="654">
                  <c:v>6.4947542500012787</c:v>
                </c:pt>
                <c:pt idx="655">
                  <c:v>6.5046852500017849</c:v>
                </c:pt>
                <c:pt idx="656">
                  <c:v>6.5146162500022911</c:v>
                </c:pt>
                <c:pt idx="657">
                  <c:v>6.5245472500027972</c:v>
                </c:pt>
                <c:pt idx="658">
                  <c:v>6.5344782500033034</c:v>
                </c:pt>
                <c:pt idx="659">
                  <c:v>6.5444092500038096</c:v>
                </c:pt>
                <c:pt idx="660">
                  <c:v>6.5543392500039772</c:v>
                </c:pt>
                <c:pt idx="661">
                  <c:v>6.5642702500044834</c:v>
                </c:pt>
                <c:pt idx="662">
                  <c:v>6.5742012500049896</c:v>
                </c:pt>
                <c:pt idx="663">
                  <c:v>6.5841322499982198</c:v>
                </c:pt>
                <c:pt idx="664">
                  <c:v>6.594063249998726</c:v>
                </c:pt>
                <c:pt idx="665">
                  <c:v>6.6039942499992321</c:v>
                </c:pt>
                <c:pt idx="666">
                  <c:v>6.6139252499997383</c:v>
                </c:pt>
                <c:pt idx="667">
                  <c:v>6.6238562500002445</c:v>
                </c:pt>
                <c:pt idx="668">
                  <c:v>6.6337862500004121</c:v>
                </c:pt>
                <c:pt idx="669">
                  <c:v>6.6437172500009183</c:v>
                </c:pt>
                <c:pt idx="670">
                  <c:v>6.6536482500014245</c:v>
                </c:pt>
                <c:pt idx="671">
                  <c:v>6.6635792500019306</c:v>
                </c:pt>
                <c:pt idx="672">
                  <c:v>6.6735102500024368</c:v>
                </c:pt>
                <c:pt idx="673">
                  <c:v>6.683441250002943</c:v>
                </c:pt>
                <c:pt idx="674">
                  <c:v>6.6933722500034492</c:v>
                </c:pt>
                <c:pt idx="675">
                  <c:v>6.7033022500036168</c:v>
                </c:pt>
                <c:pt idx="676">
                  <c:v>6.713233250004123</c:v>
                </c:pt>
                <c:pt idx="677">
                  <c:v>6.7231642500046291</c:v>
                </c:pt>
                <c:pt idx="678">
                  <c:v>6.7330952499978594</c:v>
                </c:pt>
                <c:pt idx="679">
                  <c:v>6.7430262499983655</c:v>
                </c:pt>
                <c:pt idx="680">
                  <c:v>6.7529572499988717</c:v>
                </c:pt>
                <c:pt idx="681">
                  <c:v>6.7628882499993779</c:v>
                </c:pt>
                <c:pt idx="682">
                  <c:v>6.7728182499995455</c:v>
                </c:pt>
                <c:pt idx="683">
                  <c:v>6.7827492500000517</c:v>
                </c:pt>
                <c:pt idx="684">
                  <c:v>6.7926802500005579</c:v>
                </c:pt>
                <c:pt idx="685">
                  <c:v>6.802611250001064</c:v>
                </c:pt>
                <c:pt idx="686">
                  <c:v>6.8125422500015702</c:v>
                </c:pt>
                <c:pt idx="687">
                  <c:v>6.8224732500020764</c:v>
                </c:pt>
                <c:pt idx="688">
                  <c:v>6.8324042500025826</c:v>
                </c:pt>
                <c:pt idx="689">
                  <c:v>6.8423342500027502</c:v>
                </c:pt>
                <c:pt idx="690">
                  <c:v>6.8522652500032564</c:v>
                </c:pt>
                <c:pt idx="691">
                  <c:v>6.8621962500037625</c:v>
                </c:pt>
                <c:pt idx="692">
                  <c:v>6.8721272500042687</c:v>
                </c:pt>
                <c:pt idx="693">
                  <c:v>6.8820582500047749</c:v>
                </c:pt>
                <c:pt idx="694">
                  <c:v>6.8919892499980051</c:v>
                </c:pt>
                <c:pt idx="695">
                  <c:v>6.9019202499985113</c:v>
                </c:pt>
                <c:pt idx="696">
                  <c:v>6.9118512499990175</c:v>
                </c:pt>
                <c:pt idx="697">
                  <c:v>6.9217812499991851</c:v>
                </c:pt>
                <c:pt idx="698">
                  <c:v>6.9317122499996913</c:v>
                </c:pt>
                <c:pt idx="699">
                  <c:v>6.9416432500001974</c:v>
                </c:pt>
                <c:pt idx="700">
                  <c:v>6.951574625003559</c:v>
                </c:pt>
                <c:pt idx="701">
                  <c:v>6.9615056250040652</c:v>
                </c:pt>
                <c:pt idx="702">
                  <c:v>6.9714366250045714</c:v>
                </c:pt>
                <c:pt idx="703">
                  <c:v>6.9813676250050776</c:v>
                </c:pt>
                <c:pt idx="704">
                  <c:v>6.9912986249983078</c:v>
                </c:pt>
                <c:pt idx="705">
                  <c:v>7.0012286249984754</c:v>
                </c:pt>
                <c:pt idx="706">
                  <c:v>7.0111596249989816</c:v>
                </c:pt>
                <c:pt idx="707">
                  <c:v>7.0210906249994878</c:v>
                </c:pt>
              </c:numCache>
            </c:numRef>
          </c:xVal>
          <c:yVal>
            <c:numRef>
              <c:f>'Raw Data'!$G$2:$G$709</c:f>
              <c:numCache>
                <c:formatCode>General</c:formatCode>
                <c:ptCount val="708"/>
                <c:pt idx="0">
                  <c:v>6.0721468739211582E-3</c:v>
                </c:pt>
                <c:pt idx="1">
                  <c:v>9.3183218501509402E-4</c:v>
                </c:pt>
                <c:pt idx="2">
                  <c:v>1.6064079115167273E-2</c:v>
                </c:pt>
                <c:pt idx="3">
                  <c:v>3.2689422377329969E-8</c:v>
                </c:pt>
                <c:pt idx="4">
                  <c:v>7.338799964636572E-3</c:v>
                </c:pt>
                <c:pt idx="5">
                  <c:v>3.0133770033717172E-3</c:v>
                </c:pt>
                <c:pt idx="6">
                  <c:v>1.6239415202289886E-3</c:v>
                </c:pt>
                <c:pt idx="7">
                  <c:v>8.769440045580279E-3</c:v>
                </c:pt>
                <c:pt idx="8">
                  <c:v>-3.6037322133766758E-5</c:v>
                </c:pt>
                <c:pt idx="9">
                  <c:v>1.2962873093783911E-3</c:v>
                </c:pt>
                <c:pt idx="10">
                  <c:v>1.0527177024632697E-2</c:v>
                </c:pt>
                <c:pt idx="11">
                  <c:v>7.9685542266815929E-3</c:v>
                </c:pt>
                <c:pt idx="12">
                  <c:v>4.6121153980493573E-3</c:v>
                </c:pt>
                <c:pt idx="13">
                  <c:v>7.1151439659297572E-3</c:v>
                </c:pt>
                <c:pt idx="14">
                  <c:v>1.8514804355800191E-3</c:v>
                </c:pt>
                <c:pt idx="15">
                  <c:v>-5.028399182483545E-3</c:v>
                </c:pt>
                <c:pt idx="16">
                  <c:v>6.1432453617453614E-3</c:v>
                </c:pt>
                <c:pt idx="17">
                  <c:v>1.1906370744109163E-2</c:v>
                </c:pt>
                <c:pt idx="18">
                  <c:v>1.2315712384879593E-2</c:v>
                </c:pt>
                <c:pt idx="19">
                  <c:v>7.3476621508598433E-3</c:v>
                </c:pt>
                <c:pt idx="20">
                  <c:v>9.3616442196071264E-3</c:v>
                </c:pt>
                <c:pt idx="21">
                  <c:v>7.4808343313635672E-4</c:v>
                </c:pt>
                <c:pt idx="22">
                  <c:v>-8.1510571762918871E-4</c:v>
                </c:pt>
                <c:pt idx="23">
                  <c:v>-2.2352664917707349E-3</c:v>
                </c:pt>
                <c:pt idx="24">
                  <c:v>2.6492781937122456E-3</c:v>
                </c:pt>
                <c:pt idx="25">
                  <c:v>5.353971747681513E-3</c:v>
                </c:pt>
                <c:pt idx="26">
                  <c:v>1.0561885731294754E-2</c:v>
                </c:pt>
                <c:pt idx="27">
                  <c:v>8.8384554628282846E-3</c:v>
                </c:pt>
                <c:pt idx="28">
                  <c:v>5.7511347346007879E-3</c:v>
                </c:pt>
                <c:pt idx="29">
                  <c:v>1.803916990756993E-3</c:v>
                </c:pt>
                <c:pt idx="30">
                  <c:v>7.5799245201051274E-3</c:v>
                </c:pt>
                <c:pt idx="31">
                  <c:v>2.3423176445066946E-3</c:v>
                </c:pt>
                <c:pt idx="32">
                  <c:v>4.6387750469148309E-3</c:v>
                </c:pt>
                <c:pt idx="33">
                  <c:v>6.5394673123955749E-3</c:v>
                </c:pt>
                <c:pt idx="34">
                  <c:v>9.2373177967965681E-3</c:v>
                </c:pt>
                <c:pt idx="35">
                  <c:v>-3.9184606075286788E-3</c:v>
                </c:pt>
                <c:pt idx="36">
                  <c:v>4.0617864578984531E-6</c:v>
                </c:pt>
                <c:pt idx="37">
                  <c:v>6.920075369998821E-3</c:v>
                </c:pt>
                <c:pt idx="38">
                  <c:v>1.8610917963087642E-3</c:v>
                </c:pt>
                <c:pt idx="39">
                  <c:v>8.5091567225754339E-3</c:v>
                </c:pt>
                <c:pt idx="40">
                  <c:v>6.4289366640150614E-3</c:v>
                </c:pt>
                <c:pt idx="41">
                  <c:v>3.3543153572827694E-3</c:v>
                </c:pt>
                <c:pt idx="42">
                  <c:v>8.6221267562359705E-3</c:v>
                </c:pt>
                <c:pt idx="43">
                  <c:v>9.9407743848860392E-3</c:v>
                </c:pt>
                <c:pt idx="44">
                  <c:v>1.1078916639089595E-2</c:v>
                </c:pt>
                <c:pt idx="45">
                  <c:v>8.7906910199672117E-3</c:v>
                </c:pt>
                <c:pt idx="46">
                  <c:v>1.5550996921956661E-3</c:v>
                </c:pt>
                <c:pt idx="47">
                  <c:v>3.1489044986665327E-3</c:v>
                </c:pt>
                <c:pt idx="48">
                  <c:v>1.0117014963179904E-3</c:v>
                </c:pt>
                <c:pt idx="49">
                  <c:v>2.8055267594754713E-3</c:v>
                </c:pt>
                <c:pt idx="50">
                  <c:v>6.9378819689154686E-3</c:v>
                </c:pt>
                <c:pt idx="51">
                  <c:v>1.244711028411985E-2</c:v>
                </c:pt>
                <c:pt idx="52">
                  <c:v>6.5443278104066888E-3</c:v>
                </c:pt>
                <c:pt idx="53">
                  <c:v>7.1205891855061071E-3</c:v>
                </c:pt>
                <c:pt idx="54">
                  <c:v>2.3361963406205305E-3</c:v>
                </c:pt>
                <c:pt idx="55">
                  <c:v>4.1432052478194287E-3</c:v>
                </c:pt>
                <c:pt idx="56">
                  <c:v>2.0411878824234952E-4</c:v>
                </c:pt>
                <c:pt idx="57">
                  <c:v>4.2532973550260117E-3</c:v>
                </c:pt>
                <c:pt idx="58">
                  <c:v>2.9879690241068624E-3</c:v>
                </c:pt>
                <c:pt idx="59">
                  <c:v>7.8907862585037986E-3</c:v>
                </c:pt>
                <c:pt idx="60">
                  <c:v>7.5591394957155028E-3</c:v>
                </c:pt>
                <c:pt idx="61">
                  <c:v>9.8343459237367065E-3</c:v>
                </c:pt>
                <c:pt idx="62">
                  <c:v>2.3353832121938561E-3</c:v>
                </c:pt>
                <c:pt idx="63">
                  <c:v>2.2111207433044983E-3</c:v>
                </c:pt>
                <c:pt idx="64">
                  <c:v>6.4054016210138842E-3</c:v>
                </c:pt>
                <c:pt idx="65">
                  <c:v>2.8762049786746624E-3</c:v>
                </c:pt>
                <c:pt idx="66">
                  <c:v>-2.1030554641038035E-3</c:v>
                </c:pt>
                <c:pt idx="67">
                  <c:v>-5.4180320352315015E-4</c:v>
                </c:pt>
                <c:pt idx="68">
                  <c:v>1.2089553046971568E-2</c:v>
                </c:pt>
                <c:pt idx="69">
                  <c:v>4.7057622112333802E-3</c:v>
                </c:pt>
                <c:pt idx="70">
                  <c:v>-1.8251939490437491E-3</c:v>
                </c:pt>
                <c:pt idx="71">
                  <c:v>1.6384956054389527E-3</c:v>
                </c:pt>
                <c:pt idx="72">
                  <c:v>-1.4111014455556736E-3</c:v>
                </c:pt>
                <c:pt idx="73">
                  <c:v>-3.7157997675239945E-3</c:v>
                </c:pt>
                <c:pt idx="74">
                  <c:v>4.2688564304262516E-3</c:v>
                </c:pt>
                <c:pt idx="75">
                  <c:v>1.3943743519485019E-3</c:v>
                </c:pt>
                <c:pt idx="76">
                  <c:v>8.8707978744059918E-3</c:v>
                </c:pt>
                <c:pt idx="77">
                  <c:v>4.8628147691488349E-3</c:v>
                </c:pt>
                <c:pt idx="78">
                  <c:v>-5.7909583300352063E-3</c:v>
                </c:pt>
                <c:pt idx="79">
                  <c:v>-4.23041869886219E-3</c:v>
                </c:pt>
                <c:pt idx="80">
                  <c:v>-2.6526023726910208E-3</c:v>
                </c:pt>
                <c:pt idx="81">
                  <c:v>-1.6396818961948029E-3</c:v>
                </c:pt>
                <c:pt idx="82">
                  <c:v>-4.8429949209093104E-4</c:v>
                </c:pt>
                <c:pt idx="83">
                  <c:v>5.5410004220902975E-3</c:v>
                </c:pt>
                <c:pt idx="84">
                  <c:v>9.2370619811117799E-3</c:v>
                </c:pt>
                <c:pt idx="85">
                  <c:v>1.8315816298127285E-3</c:v>
                </c:pt>
                <c:pt idx="86">
                  <c:v>8.4831750020385177E-4</c:v>
                </c:pt>
                <c:pt idx="87">
                  <c:v>-1.5989067032933096E-3</c:v>
                </c:pt>
                <c:pt idx="88">
                  <c:v>7.7750223688781428E-4</c:v>
                </c:pt>
                <c:pt idx="89">
                  <c:v>-1.6987460665404686E-4</c:v>
                </c:pt>
                <c:pt idx="90">
                  <c:v>2.1245179977268103E-3</c:v>
                </c:pt>
                <c:pt idx="91">
                  <c:v>9.4702745229005847E-3</c:v>
                </c:pt>
                <c:pt idx="92">
                  <c:v>5.3385588526725786E-3</c:v>
                </c:pt>
                <c:pt idx="93">
                  <c:v>1.062051504850392E-3</c:v>
                </c:pt>
                <c:pt idx="94">
                  <c:v>1.7825198359787547E-3</c:v>
                </c:pt>
                <c:pt idx="95">
                  <c:v>-2.1739438176155007E-3</c:v>
                </c:pt>
                <c:pt idx="96">
                  <c:v>-1.1255197785794702E-3</c:v>
                </c:pt>
                <c:pt idx="97">
                  <c:v>3.2594991009682467E-3</c:v>
                </c:pt>
                <c:pt idx="98">
                  <c:v>7.2144826781004728E-3</c:v>
                </c:pt>
                <c:pt idx="99">
                  <c:v>3.82892654277385E-3</c:v>
                </c:pt>
                <c:pt idx="100">
                  <c:v>3.5098787024617217E-3</c:v>
                </c:pt>
                <c:pt idx="101">
                  <c:v>4.9096929933875877E-3</c:v>
                </c:pt>
                <c:pt idx="102">
                  <c:v>-1.9354484975336872E-5</c:v>
                </c:pt>
                <c:pt idx="103">
                  <c:v>-2.7557691838592246E-3</c:v>
                </c:pt>
                <c:pt idx="104">
                  <c:v>8.1811297684908357E-4</c:v>
                </c:pt>
                <c:pt idx="105">
                  <c:v>-5.3707993403077081E-3</c:v>
                </c:pt>
                <c:pt idx="106">
                  <c:v>7.0385472849011921E-4</c:v>
                </c:pt>
                <c:pt idx="107">
                  <c:v>1.2282586097717429E-3</c:v>
                </c:pt>
                <c:pt idx="108">
                  <c:v>5.0361847132444487E-3</c:v>
                </c:pt>
                <c:pt idx="109">
                  <c:v>6.2615966610610613E-3</c:v>
                </c:pt>
                <c:pt idx="110">
                  <c:v>4.7648464981466659E-3</c:v>
                </c:pt>
                <c:pt idx="111">
                  <c:v>2.7169962599873643E-3</c:v>
                </c:pt>
                <c:pt idx="112">
                  <c:v>7.7009271830320858E-4</c:v>
                </c:pt>
                <c:pt idx="113">
                  <c:v>-3.8321575149892484E-4</c:v>
                </c:pt>
                <c:pt idx="114">
                  <c:v>-5.7478515431283461E-4</c:v>
                </c:pt>
                <c:pt idx="115">
                  <c:v>-1.9401648268103505E-3</c:v>
                </c:pt>
                <c:pt idx="116">
                  <c:v>2.1765874698759236E-4</c:v>
                </c:pt>
                <c:pt idx="117">
                  <c:v>-1.4071728475391759E-3</c:v>
                </c:pt>
                <c:pt idx="118">
                  <c:v>-3.4272378310559737E-4</c:v>
                </c:pt>
                <c:pt idx="119">
                  <c:v>-4.775379197672E-3</c:v>
                </c:pt>
                <c:pt idx="120">
                  <c:v>2.4969216808676808E-3</c:v>
                </c:pt>
                <c:pt idx="121">
                  <c:v>1.0693585127592095E-2</c:v>
                </c:pt>
                <c:pt idx="122">
                  <c:v>5.368984490633083E-4</c:v>
                </c:pt>
                <c:pt idx="123">
                  <c:v>2.7943256869912281E-3</c:v>
                </c:pt>
                <c:pt idx="124">
                  <c:v>-5.016951430588959E-3</c:v>
                </c:pt>
                <c:pt idx="125">
                  <c:v>8.0267451703558423E-5</c:v>
                </c:pt>
                <c:pt idx="126">
                  <c:v>1.7475553136318961E-3</c:v>
                </c:pt>
                <c:pt idx="127">
                  <c:v>-4.2506372742354831E-3</c:v>
                </c:pt>
                <c:pt idx="128">
                  <c:v>3.5862031392753235E-3</c:v>
                </c:pt>
                <c:pt idx="129">
                  <c:v>2.8386822994798527E-3</c:v>
                </c:pt>
                <c:pt idx="130">
                  <c:v>-5.8277409709990013E-3</c:v>
                </c:pt>
                <c:pt idx="131">
                  <c:v>3.1376942899078164E-3</c:v>
                </c:pt>
                <c:pt idx="132">
                  <c:v>3.7726653646677766E-3</c:v>
                </c:pt>
                <c:pt idx="133">
                  <c:v>-6.6529201436787699E-3</c:v>
                </c:pt>
                <c:pt idx="134">
                  <c:v>-8.5300316847860685E-3</c:v>
                </c:pt>
                <c:pt idx="135">
                  <c:v>-5.0197654031216982E-3</c:v>
                </c:pt>
                <c:pt idx="136">
                  <c:v>-4.7367236204445273E-3</c:v>
                </c:pt>
                <c:pt idx="137">
                  <c:v>3.6564428173005703E-3</c:v>
                </c:pt>
                <c:pt idx="138">
                  <c:v>3.0898202117532608E-3</c:v>
                </c:pt>
                <c:pt idx="139">
                  <c:v>-1.2311168387532101E-3</c:v>
                </c:pt>
                <c:pt idx="140">
                  <c:v>-3.3338669501244977E-3</c:v>
                </c:pt>
                <c:pt idx="141">
                  <c:v>-5.1452155876904604E-3</c:v>
                </c:pt>
                <c:pt idx="142">
                  <c:v>-6.0285928286611945E-3</c:v>
                </c:pt>
                <c:pt idx="143">
                  <c:v>2.9465360194444734E-3</c:v>
                </c:pt>
                <c:pt idx="144">
                  <c:v>9.843381699174647E-3</c:v>
                </c:pt>
                <c:pt idx="145">
                  <c:v>4.6017000451684109E-3</c:v>
                </c:pt>
                <c:pt idx="146">
                  <c:v>9.0740342997014667E-3</c:v>
                </c:pt>
                <c:pt idx="147">
                  <c:v>-3.5101038403807794E-4</c:v>
                </c:pt>
                <c:pt idx="148">
                  <c:v>-2.2552181035279117E-5</c:v>
                </c:pt>
                <c:pt idx="149">
                  <c:v>-4.0011621639132466E-3</c:v>
                </c:pt>
                <c:pt idx="150">
                  <c:v>9.2997276876121832E-3</c:v>
                </c:pt>
                <c:pt idx="151">
                  <c:v>1.5870401076972518E-3</c:v>
                </c:pt>
                <c:pt idx="152">
                  <c:v>6.0684010013938028E-3</c:v>
                </c:pt>
                <c:pt idx="153">
                  <c:v>3.7584584578871788E-3</c:v>
                </c:pt>
                <c:pt idx="154">
                  <c:v>-3.9642881602048735E-3</c:v>
                </c:pt>
                <c:pt idx="155">
                  <c:v>-6.3845603540539642E-3</c:v>
                </c:pt>
                <c:pt idx="156">
                  <c:v>5.4584998637437904E-3</c:v>
                </c:pt>
                <c:pt idx="157">
                  <c:v>6.0662448406219593E-3</c:v>
                </c:pt>
                <c:pt idx="158">
                  <c:v>1.8108057416975631E-3</c:v>
                </c:pt>
                <c:pt idx="159">
                  <c:v>2.3202261328697238E-3</c:v>
                </c:pt>
                <c:pt idx="160">
                  <c:v>-4.1562211699783247E-4</c:v>
                </c:pt>
                <c:pt idx="161">
                  <c:v>3.5411978513002484E-3</c:v>
                </c:pt>
                <c:pt idx="162">
                  <c:v>4.8264341242611475E-3</c:v>
                </c:pt>
                <c:pt idx="163">
                  <c:v>1.4074958860875453E-4</c:v>
                </c:pt>
                <c:pt idx="164">
                  <c:v>-2.0101121440529723E-3</c:v>
                </c:pt>
                <c:pt idx="165">
                  <c:v>-5.6204571761190869E-3</c:v>
                </c:pt>
                <c:pt idx="166">
                  <c:v>-7.3121644556521648E-4</c:v>
                </c:pt>
                <c:pt idx="167">
                  <c:v>-3.2954945974051908E-3</c:v>
                </c:pt>
                <c:pt idx="168">
                  <c:v>2.9531707987190403E-4</c:v>
                </c:pt>
                <c:pt idx="169">
                  <c:v>4.9980133585631886E-3</c:v>
                </c:pt>
                <c:pt idx="170">
                  <c:v>3.3732183091342571E-3</c:v>
                </c:pt>
                <c:pt idx="171">
                  <c:v>1.5020727552473578E-3</c:v>
                </c:pt>
                <c:pt idx="172">
                  <c:v>-1.9444204866884973E-4</c:v>
                </c:pt>
                <c:pt idx="173">
                  <c:v>-4.5213085412979109E-3</c:v>
                </c:pt>
                <c:pt idx="174">
                  <c:v>-3.742450280114995E-3</c:v>
                </c:pt>
                <c:pt idx="175">
                  <c:v>4.0107475407421683E-3</c:v>
                </c:pt>
                <c:pt idx="176">
                  <c:v>8.0905052181333426E-3</c:v>
                </c:pt>
                <c:pt idx="177">
                  <c:v>1.419174584560097E-2</c:v>
                </c:pt>
                <c:pt idx="178">
                  <c:v>9.0275489352643623E-3</c:v>
                </c:pt>
                <c:pt idx="179">
                  <c:v>4.2996822204440927E-3</c:v>
                </c:pt>
                <c:pt idx="180">
                  <c:v>-2.5415692292153763E-3</c:v>
                </c:pt>
                <c:pt idx="181">
                  <c:v>-4.7963652200996854E-3</c:v>
                </c:pt>
                <c:pt idx="182">
                  <c:v>-5.338877197355027E-3</c:v>
                </c:pt>
                <c:pt idx="183">
                  <c:v>6.8153279833495645E-3</c:v>
                </c:pt>
                <c:pt idx="184">
                  <c:v>5.5644989199936518E-3</c:v>
                </c:pt>
                <c:pt idx="185">
                  <c:v>3.6356029752642044E-3</c:v>
                </c:pt>
                <c:pt idx="186">
                  <c:v>5.9847693890334452E-4</c:v>
                </c:pt>
                <c:pt idx="187">
                  <c:v>-2.0564147830009344E-3</c:v>
                </c:pt>
                <c:pt idx="188">
                  <c:v>1.7258793180808432E-2</c:v>
                </c:pt>
                <c:pt idx="189">
                  <c:v>0.23419803131371739</c:v>
                </c:pt>
                <c:pt idx="190">
                  <c:v>0.10538028907030822</c:v>
                </c:pt>
                <c:pt idx="191">
                  <c:v>-0.1242642817273736</c:v>
                </c:pt>
                <c:pt idx="192">
                  <c:v>-6.6460553314536805E-2</c:v>
                </c:pt>
                <c:pt idx="193">
                  <c:v>-5.2650928292423481E-2</c:v>
                </c:pt>
                <c:pt idx="194">
                  <c:v>-3.294910060241818E-2</c:v>
                </c:pt>
                <c:pt idx="195">
                  <c:v>-4.9963822066783903E-2</c:v>
                </c:pt>
                <c:pt idx="196">
                  <c:v>-3.0242936108261342E-2</c:v>
                </c:pt>
                <c:pt idx="197">
                  <c:v>3.6777668818831488E-3</c:v>
                </c:pt>
                <c:pt idx="198">
                  <c:v>-2.5591565575450587E-3</c:v>
                </c:pt>
                <c:pt idx="199">
                  <c:v>-2.1547759138047656E-3</c:v>
                </c:pt>
                <c:pt idx="200">
                  <c:v>1.4708997868001505E-3</c:v>
                </c:pt>
                <c:pt idx="201">
                  <c:v>2.1074423007667181E-3</c:v>
                </c:pt>
                <c:pt idx="202">
                  <c:v>3.9029778912663682E-4</c:v>
                </c:pt>
                <c:pt idx="203">
                  <c:v>4.7608448099345085E-3</c:v>
                </c:pt>
                <c:pt idx="204">
                  <c:v>-5.2141103893517393E-4</c:v>
                </c:pt>
                <c:pt idx="205">
                  <c:v>6.6669000685215113E-3</c:v>
                </c:pt>
                <c:pt idx="206">
                  <c:v>1.2767265457660076E-3</c:v>
                </c:pt>
                <c:pt idx="207">
                  <c:v>-5.4597848094999069E-4</c:v>
                </c:pt>
                <c:pt idx="208">
                  <c:v>-5.5204697884619208E-3</c:v>
                </c:pt>
                <c:pt idx="209">
                  <c:v>-1.2662798026576633E-2</c:v>
                </c:pt>
                <c:pt idx="210">
                  <c:v>-4.265847528353333E-2</c:v>
                </c:pt>
                <c:pt idx="211">
                  <c:v>-5.8352941134944554E-2</c:v>
                </c:pt>
                <c:pt idx="212">
                  <c:v>-2.1519164443016048E-2</c:v>
                </c:pt>
                <c:pt idx="213">
                  <c:v>1.2790524568408734E-2</c:v>
                </c:pt>
                <c:pt idx="214">
                  <c:v>-3.3260327791795129E-2</c:v>
                </c:pt>
                <c:pt idx="215">
                  <c:v>-3.134011130779981E-2</c:v>
                </c:pt>
                <c:pt idx="216">
                  <c:v>9.5279792323708645E-3</c:v>
                </c:pt>
                <c:pt idx="217">
                  <c:v>2.1888298764824871E-2</c:v>
                </c:pt>
                <c:pt idx="218">
                  <c:v>-4.9643246456980428E-4</c:v>
                </c:pt>
                <c:pt idx="219">
                  <c:v>-1.5490484107285735E-2</c:v>
                </c:pt>
                <c:pt idx="220">
                  <c:v>-1.2477450426667924E-2</c:v>
                </c:pt>
                <c:pt idx="221">
                  <c:v>2.5727982558310047E-2</c:v>
                </c:pt>
                <c:pt idx="222">
                  <c:v>7.0224526226520562E-2</c:v>
                </c:pt>
                <c:pt idx="223">
                  <c:v>7.6655312273651383E-2</c:v>
                </c:pt>
                <c:pt idx="224">
                  <c:v>6.1629009582102323E-2</c:v>
                </c:pt>
                <c:pt idx="225">
                  <c:v>-3.3409932442009377E-3</c:v>
                </c:pt>
                <c:pt idx="226">
                  <c:v>-3.116295710206024E-3</c:v>
                </c:pt>
                <c:pt idx="227">
                  <c:v>5.579062141478075E-3</c:v>
                </c:pt>
                <c:pt idx="228">
                  <c:v>-2.0776748936623263E-3</c:v>
                </c:pt>
                <c:pt idx="229">
                  <c:v>-3.5056745912879633E-3</c:v>
                </c:pt>
                <c:pt idx="230">
                  <c:v>2.9707288742065463E-3</c:v>
                </c:pt>
                <c:pt idx="231">
                  <c:v>-4.5616451930254598E-3</c:v>
                </c:pt>
                <c:pt idx="232">
                  <c:v>3.0686331912875286E-3</c:v>
                </c:pt>
                <c:pt idx="233">
                  <c:v>3.442325089126827E-3</c:v>
                </c:pt>
                <c:pt idx="234">
                  <c:v>4.1462933085858883E-3</c:v>
                </c:pt>
                <c:pt idx="235">
                  <c:v>1.6867168620228884E-3</c:v>
                </c:pt>
                <c:pt idx="236">
                  <c:v>-3.4003424830734708E-3</c:v>
                </c:pt>
                <c:pt idx="237">
                  <c:v>-4.5837092958390668E-3</c:v>
                </c:pt>
                <c:pt idx="238">
                  <c:v>-1.6089748777449037E-3</c:v>
                </c:pt>
                <c:pt idx="239">
                  <c:v>-8.6133526638149105E-4</c:v>
                </c:pt>
                <c:pt idx="240">
                  <c:v>-1.5959629788994678E-4</c:v>
                </c:pt>
                <c:pt idx="241">
                  <c:v>1.9258588459342835E-3</c:v>
                </c:pt>
                <c:pt idx="242">
                  <c:v>5.8807053789496494E-3</c:v>
                </c:pt>
                <c:pt idx="243">
                  <c:v>-3.6533259227871789E-3</c:v>
                </c:pt>
                <c:pt idx="244">
                  <c:v>-7.6309674605727074E-3</c:v>
                </c:pt>
                <c:pt idx="245">
                  <c:v>5.0447179935872583E-3</c:v>
                </c:pt>
                <c:pt idx="246">
                  <c:v>-2.0093721058219577E-3</c:v>
                </c:pt>
                <c:pt idx="247">
                  <c:v>-5.6095850095152777E-3</c:v>
                </c:pt>
                <c:pt idx="248">
                  <c:v>-1.1823108606040383E-3</c:v>
                </c:pt>
                <c:pt idx="249">
                  <c:v>6.561494870111359E-3</c:v>
                </c:pt>
                <c:pt idx="250">
                  <c:v>5.4767724126577461E-3</c:v>
                </c:pt>
                <c:pt idx="251">
                  <c:v>6.4218651875853627E-3</c:v>
                </c:pt>
                <c:pt idx="252">
                  <c:v>5.064169121906173E-3</c:v>
                </c:pt>
                <c:pt idx="253">
                  <c:v>-6.4636987634003051E-3</c:v>
                </c:pt>
                <c:pt idx="254">
                  <c:v>-1.1323537118732852E-3</c:v>
                </c:pt>
                <c:pt idx="255">
                  <c:v>1.7092925962060718E-3</c:v>
                </c:pt>
                <c:pt idx="256">
                  <c:v>5.53347213193775E-3</c:v>
                </c:pt>
                <c:pt idx="257">
                  <c:v>2.0492076873779436E-3</c:v>
                </c:pt>
                <c:pt idx="258">
                  <c:v>-1.6475264858454464E-2</c:v>
                </c:pt>
                <c:pt idx="259">
                  <c:v>-2.3763853870332197E-3</c:v>
                </c:pt>
                <c:pt idx="260">
                  <c:v>1.2654797919094685E-3</c:v>
                </c:pt>
                <c:pt idx="261">
                  <c:v>4.5575627032667515E-3</c:v>
                </c:pt>
                <c:pt idx="262">
                  <c:v>-1.3017950579524012E-3</c:v>
                </c:pt>
                <c:pt idx="263">
                  <c:v>-2.8335462883114781E-3</c:v>
                </c:pt>
                <c:pt idx="264">
                  <c:v>-4.1105416417121787E-3</c:v>
                </c:pt>
                <c:pt idx="265">
                  <c:v>-5.5115162394940714E-3</c:v>
                </c:pt>
                <c:pt idx="266">
                  <c:v>-6.4699297025799657E-3</c:v>
                </c:pt>
                <c:pt idx="267">
                  <c:v>6.9758724421263574E-4</c:v>
                </c:pt>
                <c:pt idx="268">
                  <c:v>-3.3853955380618445E-3</c:v>
                </c:pt>
                <c:pt idx="269">
                  <c:v>7.2232443653047207E-3</c:v>
                </c:pt>
                <c:pt idx="270">
                  <c:v>-3.9155552722513615E-3</c:v>
                </c:pt>
                <c:pt idx="271">
                  <c:v>-3.8066874258220057E-3</c:v>
                </c:pt>
                <c:pt idx="272">
                  <c:v>-4.5022502727806446E-3</c:v>
                </c:pt>
                <c:pt idx="273">
                  <c:v>4.467999804764991E-3</c:v>
                </c:pt>
                <c:pt idx="274">
                  <c:v>9.1599902138114753E-4</c:v>
                </c:pt>
                <c:pt idx="275">
                  <c:v>-1.2115937182679767E-2</c:v>
                </c:pt>
                <c:pt idx="276">
                  <c:v>-6.1396168358623937E-3</c:v>
                </c:pt>
                <c:pt idx="277">
                  <c:v>-2.1625417470931968E-3</c:v>
                </c:pt>
                <c:pt idx="278">
                  <c:v>-8.5658915620297066E-3</c:v>
                </c:pt>
                <c:pt idx="279">
                  <c:v>-1.0907562542706584E-3</c:v>
                </c:pt>
                <c:pt idx="280">
                  <c:v>-4.4914310798048473E-4</c:v>
                </c:pt>
                <c:pt idx="281">
                  <c:v>-5.8836001530289533E-3</c:v>
                </c:pt>
                <c:pt idx="282">
                  <c:v>-9.4968505203723852E-3</c:v>
                </c:pt>
                <c:pt idx="283">
                  <c:v>-6.5066483896225602E-3</c:v>
                </c:pt>
                <c:pt idx="284">
                  <c:v>-3.8409758638590502E-3</c:v>
                </c:pt>
                <c:pt idx="285">
                  <c:v>7.5662018358707561E-3</c:v>
                </c:pt>
                <c:pt idx="286">
                  <c:v>4.9471517186611969E-3</c:v>
                </c:pt>
                <c:pt idx="287">
                  <c:v>-6.1767101101577182E-3</c:v>
                </c:pt>
                <c:pt idx="288">
                  <c:v>-8.6723382957279577E-3</c:v>
                </c:pt>
                <c:pt idx="289">
                  <c:v>-7.5922826305030444E-4</c:v>
                </c:pt>
                <c:pt idx="290">
                  <c:v>8.0630891025067208E-4</c:v>
                </c:pt>
                <c:pt idx="291">
                  <c:v>5.2237361669552063E-5</c:v>
                </c:pt>
                <c:pt idx="292">
                  <c:v>-5.857497816905366E-3</c:v>
                </c:pt>
                <c:pt idx="293">
                  <c:v>-6.8369868211447249E-4</c:v>
                </c:pt>
                <c:pt idx="294">
                  <c:v>-2.3369148373603155E-4</c:v>
                </c:pt>
                <c:pt idx="295">
                  <c:v>-7.9096695128828276E-3</c:v>
                </c:pt>
                <c:pt idx="296">
                  <c:v>-1.1385327586904165E-2</c:v>
                </c:pt>
                <c:pt idx="297">
                  <c:v>-1.6792511008679734E-3</c:v>
                </c:pt>
                <c:pt idx="298">
                  <c:v>9.8283982090652117E-3</c:v>
                </c:pt>
                <c:pt idx="299">
                  <c:v>7.2342992573976583E-3</c:v>
                </c:pt>
                <c:pt idx="300">
                  <c:v>-2.1667078882455781E-3</c:v>
                </c:pt>
                <c:pt idx="301">
                  <c:v>-3.9407348446547918E-3</c:v>
                </c:pt>
                <c:pt idx="302">
                  <c:v>2.8323965426534509E-3</c:v>
                </c:pt>
                <c:pt idx="303">
                  <c:v>5.6994435377419328E-4</c:v>
                </c:pt>
                <c:pt idx="304">
                  <c:v>-1.2890773639082781E-3</c:v>
                </c:pt>
                <c:pt idx="305">
                  <c:v>-2.8274432569742186E-3</c:v>
                </c:pt>
                <c:pt idx="306">
                  <c:v>-5.3760983794927525E-3</c:v>
                </c:pt>
                <c:pt idx="307">
                  <c:v>-5.7954533770680355E-3</c:v>
                </c:pt>
                <c:pt idx="308">
                  <c:v>6.5587101504208101E-4</c:v>
                </c:pt>
                <c:pt idx="309">
                  <c:v>-5.8855279069393862E-3</c:v>
                </c:pt>
                <c:pt idx="310">
                  <c:v>3.9475307324901232E-2</c:v>
                </c:pt>
                <c:pt idx="311">
                  <c:v>1.1354596026241779</c:v>
                </c:pt>
                <c:pt idx="312">
                  <c:v>4.0382731220126153</c:v>
                </c:pt>
                <c:pt idx="313">
                  <c:v>4.3356057921051985</c:v>
                </c:pt>
                <c:pt idx="314">
                  <c:v>4.2682987850904466</c:v>
                </c:pt>
                <c:pt idx="315">
                  <c:v>4.5073695060610772</c:v>
                </c:pt>
                <c:pt idx="316">
                  <c:v>4.3133834490180023</c:v>
                </c:pt>
                <c:pt idx="317">
                  <c:v>4.2005929979681973</c:v>
                </c:pt>
                <c:pt idx="318">
                  <c:v>4.2597671127319341</c:v>
                </c:pt>
                <c:pt idx="319">
                  <c:v>3.8832005774974827</c:v>
                </c:pt>
                <c:pt idx="320">
                  <c:v>3.9940243175625803</c:v>
                </c:pt>
                <c:pt idx="321">
                  <c:v>3.8655291223526005</c:v>
                </c:pt>
                <c:pt idx="322">
                  <c:v>3.7309548693895342</c:v>
                </c:pt>
                <c:pt idx="323">
                  <c:v>3.5906526839733126</c:v>
                </c:pt>
                <c:pt idx="324">
                  <c:v>3.3025340563058858</c:v>
                </c:pt>
                <c:pt idx="325">
                  <c:v>3.0746809262037282</c:v>
                </c:pt>
                <c:pt idx="326">
                  <c:v>2.7653909924626352</c:v>
                </c:pt>
                <c:pt idx="327">
                  <c:v>2.5378056648373608</c:v>
                </c:pt>
                <c:pt idx="328">
                  <c:v>2.4276531851291661</c:v>
                </c:pt>
                <c:pt idx="329">
                  <c:v>2.2325672668218615</c:v>
                </c:pt>
                <c:pt idx="330">
                  <c:v>1.959225284010172</c:v>
                </c:pt>
                <c:pt idx="331">
                  <c:v>1.5946834015846252</c:v>
                </c:pt>
                <c:pt idx="332">
                  <c:v>1.2020541264116764</c:v>
                </c:pt>
                <c:pt idx="333">
                  <c:v>0.97056812122464187</c:v>
                </c:pt>
                <c:pt idx="334">
                  <c:v>0.69922690942883503</c:v>
                </c:pt>
                <c:pt idx="335">
                  <c:v>0.52053022496402268</c:v>
                </c:pt>
                <c:pt idx="336">
                  <c:v>0.27858406260609625</c:v>
                </c:pt>
                <c:pt idx="337">
                  <c:v>-8.9680666651111088E-2</c:v>
                </c:pt>
                <c:pt idx="338">
                  <c:v>-0.4742102348059416</c:v>
                </c:pt>
                <c:pt idx="339">
                  <c:v>-0.8114877931773663</c:v>
                </c:pt>
                <c:pt idx="340">
                  <c:v>-1.1220869915932419</c:v>
                </c:pt>
                <c:pt idx="341">
                  <c:v>-1.2807336466759445</c:v>
                </c:pt>
                <c:pt idx="342">
                  <c:v>-1.352960427850485</c:v>
                </c:pt>
                <c:pt idx="343">
                  <c:v>-1.5728095968067648</c:v>
                </c:pt>
                <c:pt idx="344">
                  <c:v>-1.7066566023230554</c:v>
                </c:pt>
                <c:pt idx="345">
                  <c:v>-1.7088849762082101</c:v>
                </c:pt>
                <c:pt idx="346">
                  <c:v>-1.7126440049707892</c:v>
                </c:pt>
                <c:pt idx="347">
                  <c:v>-1.7913981060683728</c:v>
                </c:pt>
                <c:pt idx="348">
                  <c:v>-1.723528012186289</c:v>
                </c:pt>
                <c:pt idx="349">
                  <c:v>-1.7116569949686529</c:v>
                </c:pt>
                <c:pt idx="350">
                  <c:v>-1.616224003583193</c:v>
                </c:pt>
                <c:pt idx="351">
                  <c:v>-1.6169863343238833</c:v>
                </c:pt>
                <c:pt idx="352">
                  <c:v>-1.7443071162700654</c:v>
                </c:pt>
                <c:pt idx="353">
                  <c:v>-1.7957601289451124</c:v>
                </c:pt>
                <c:pt idx="354">
                  <c:v>-1.8403707298636438</c:v>
                </c:pt>
                <c:pt idx="355">
                  <c:v>-1.7114823094010354</c:v>
                </c:pt>
                <c:pt idx="356">
                  <c:v>-1.5906399500370028</c:v>
                </c:pt>
                <c:pt idx="357">
                  <c:v>-1.5851111152768136</c:v>
                </c:pt>
                <c:pt idx="358">
                  <c:v>-1.6318369464576246</c:v>
                </c:pt>
                <c:pt idx="359">
                  <c:v>-1.6445657502114774</c:v>
                </c:pt>
                <c:pt idx="360">
                  <c:v>-1.7248414430022241</c:v>
                </c:pt>
                <c:pt idx="361">
                  <c:v>-1.7112340950965883</c:v>
                </c:pt>
                <c:pt idx="362">
                  <c:v>-1.6712120966613295</c:v>
                </c:pt>
                <c:pt idx="363">
                  <c:v>-1.6527807958424092</c:v>
                </c:pt>
                <c:pt idx="364">
                  <c:v>-1.7874369098246099</c:v>
                </c:pt>
                <c:pt idx="365">
                  <c:v>-1.8312835720181466</c:v>
                </c:pt>
                <c:pt idx="366">
                  <c:v>-1.7110779744386675</c:v>
                </c:pt>
                <c:pt idx="367">
                  <c:v>-1.6890218384563924</c:v>
                </c:pt>
                <c:pt idx="368">
                  <c:v>-1.6999083307385445</c:v>
                </c:pt>
                <c:pt idx="369">
                  <c:v>-1.7610367311537267</c:v>
                </c:pt>
                <c:pt idx="370">
                  <c:v>-1.6904295556247235</c:v>
                </c:pt>
                <c:pt idx="371">
                  <c:v>-1.608229836523533</c:v>
                </c:pt>
                <c:pt idx="372">
                  <c:v>-1.6492068314552308</c:v>
                </c:pt>
                <c:pt idx="373">
                  <c:v>-1.6211418043076993</c:v>
                </c:pt>
                <c:pt idx="374">
                  <c:v>-1.5740385353565218</c:v>
                </c:pt>
                <c:pt idx="375">
                  <c:v>-1.4765395765006544</c:v>
                </c:pt>
                <c:pt idx="376">
                  <c:v>-1.5836605672538282</c:v>
                </c:pt>
                <c:pt idx="377">
                  <c:v>-1.6989654672145844</c:v>
                </c:pt>
                <c:pt idx="378">
                  <c:v>-1.5905623282492163</c:v>
                </c:pt>
                <c:pt idx="379">
                  <c:v>-1.6000432960689071</c:v>
                </c:pt>
                <c:pt idx="380">
                  <c:v>-1.6317388594150546</c:v>
                </c:pt>
                <c:pt idx="381">
                  <c:v>-1.5874055626988413</c:v>
                </c:pt>
                <c:pt idx="382">
                  <c:v>-1.4249327820539477</c:v>
                </c:pt>
                <c:pt idx="383">
                  <c:v>-1.4143042981624605</c:v>
                </c:pt>
                <c:pt idx="384">
                  <c:v>-1.0446557499468327</c:v>
                </c:pt>
                <c:pt idx="385">
                  <c:v>9.3814021423459071E-2</c:v>
                </c:pt>
                <c:pt idx="386">
                  <c:v>4.5111877033486986E-2</c:v>
                </c:pt>
                <c:pt idx="387">
                  <c:v>3.0621919333934794E-2</c:v>
                </c:pt>
                <c:pt idx="388">
                  <c:v>3.489747650921346E-2</c:v>
                </c:pt>
                <c:pt idx="389">
                  <c:v>1.0979696698486807E-2</c:v>
                </c:pt>
                <c:pt idx="390">
                  <c:v>7.4064083956182081E-3</c:v>
                </c:pt>
                <c:pt idx="391">
                  <c:v>1.7093983925879006E-2</c:v>
                </c:pt>
                <c:pt idx="392">
                  <c:v>2.3862081225961451E-2</c:v>
                </c:pt>
                <c:pt idx="393">
                  <c:v>3.328838671557606E-2</c:v>
                </c:pt>
                <c:pt idx="394">
                  <c:v>3.942835601046682E-2</c:v>
                </c:pt>
                <c:pt idx="395">
                  <c:v>2.5133338999003177E-2</c:v>
                </c:pt>
                <c:pt idx="396">
                  <c:v>2.2590257003903394E-2</c:v>
                </c:pt>
                <c:pt idx="397">
                  <c:v>2.7974939625710252E-2</c:v>
                </c:pt>
                <c:pt idx="398">
                  <c:v>2.8481984585523618E-2</c:v>
                </c:pt>
                <c:pt idx="399">
                  <c:v>2.9775900319218646E-2</c:v>
                </c:pt>
                <c:pt idx="400">
                  <c:v>3.3634989559650427E-2</c:v>
                </c:pt>
                <c:pt idx="401">
                  <c:v>2.0276559451594955E-2</c:v>
                </c:pt>
                <c:pt idx="402">
                  <c:v>1.9920363519340761E-2</c:v>
                </c:pt>
                <c:pt idx="403">
                  <c:v>1.9802194945514218E-2</c:v>
                </c:pt>
                <c:pt idx="404">
                  <c:v>3.0329028647392994E-2</c:v>
                </c:pt>
                <c:pt idx="405">
                  <c:v>3.0891457702964559E-2</c:v>
                </c:pt>
                <c:pt idx="406">
                  <c:v>3.4467514296993629E-2</c:v>
                </c:pt>
                <c:pt idx="407">
                  <c:v>2.589249031618239E-2</c:v>
                </c:pt>
                <c:pt idx="408">
                  <c:v>2.2533895326778297E-2</c:v>
                </c:pt>
                <c:pt idx="409">
                  <c:v>2.7916531423106794E-2</c:v>
                </c:pt>
                <c:pt idx="410">
                  <c:v>2.0796714965254079E-2</c:v>
                </c:pt>
                <c:pt idx="411">
                  <c:v>2.9144200030714287E-2</c:v>
                </c:pt>
                <c:pt idx="412">
                  <c:v>3.2071626819670213E-2</c:v>
                </c:pt>
                <c:pt idx="413">
                  <c:v>2.4166236938908708E-2</c:v>
                </c:pt>
                <c:pt idx="414">
                  <c:v>2.4872151184827093E-2</c:v>
                </c:pt>
                <c:pt idx="415">
                  <c:v>1.9669335242360836E-2</c:v>
                </c:pt>
                <c:pt idx="416">
                  <c:v>2.3996503232046967E-2</c:v>
                </c:pt>
                <c:pt idx="417">
                  <c:v>2.5751892188563955E-2</c:v>
                </c:pt>
                <c:pt idx="418">
                  <c:v>2.6183572020381699E-2</c:v>
                </c:pt>
                <c:pt idx="419">
                  <c:v>2.5508556654676801E-2</c:v>
                </c:pt>
                <c:pt idx="420">
                  <c:v>2.4752995893359192E-2</c:v>
                </c:pt>
                <c:pt idx="421">
                  <c:v>2.3471094360575095E-2</c:v>
                </c:pt>
                <c:pt idx="422">
                  <c:v>1.9306844417005781E-2</c:v>
                </c:pt>
                <c:pt idx="423">
                  <c:v>1.8855448504909889E-2</c:v>
                </c:pt>
                <c:pt idx="424">
                  <c:v>2.0125390654429809E-2</c:v>
                </c:pt>
                <c:pt idx="425">
                  <c:v>2.3026240020990379E-2</c:v>
                </c:pt>
                <c:pt idx="426">
                  <c:v>2.2858991380780944E-2</c:v>
                </c:pt>
                <c:pt idx="427">
                  <c:v>2.5414571799337871E-2</c:v>
                </c:pt>
                <c:pt idx="428">
                  <c:v>2.5821638507768516E-2</c:v>
                </c:pt>
                <c:pt idx="429">
                  <c:v>2.685039214789868E-2</c:v>
                </c:pt>
                <c:pt idx="430">
                  <c:v>1.4061672706156977E-2</c:v>
                </c:pt>
                <c:pt idx="431">
                  <c:v>1.1905585024505866E-2</c:v>
                </c:pt>
                <c:pt idx="432">
                  <c:v>1.7810870837420237E-2</c:v>
                </c:pt>
                <c:pt idx="433">
                  <c:v>1.782645732164384E-2</c:v>
                </c:pt>
                <c:pt idx="434">
                  <c:v>2.4470538832247271E-2</c:v>
                </c:pt>
                <c:pt idx="435">
                  <c:v>3.4290288845077163E-2</c:v>
                </c:pt>
                <c:pt idx="436">
                  <c:v>3.6012394353747368E-2</c:v>
                </c:pt>
                <c:pt idx="437">
                  <c:v>3.4533779695630082E-2</c:v>
                </c:pt>
                <c:pt idx="438">
                  <c:v>2.5805074442178014E-2</c:v>
                </c:pt>
                <c:pt idx="439">
                  <c:v>1.5293059777468448E-2</c:v>
                </c:pt>
                <c:pt idx="440">
                  <c:v>1.7494262382388118E-2</c:v>
                </c:pt>
                <c:pt idx="441">
                  <c:v>2.3676313357427731E-2</c:v>
                </c:pt>
                <c:pt idx="442">
                  <c:v>1.7045479444786918E-2</c:v>
                </c:pt>
                <c:pt idx="443">
                  <c:v>2.5669848443940296E-2</c:v>
                </c:pt>
                <c:pt idx="444">
                  <c:v>2.4357440890744333E-2</c:v>
                </c:pt>
                <c:pt idx="445">
                  <c:v>2.5773335024714475E-2</c:v>
                </c:pt>
                <c:pt idx="446">
                  <c:v>2.3461693134158856E-2</c:v>
                </c:pt>
                <c:pt idx="447">
                  <c:v>2.1298862881958494E-2</c:v>
                </c:pt>
                <c:pt idx="448">
                  <c:v>1.103712731972338E-2</c:v>
                </c:pt>
                <c:pt idx="449">
                  <c:v>1.1781112421304002E-2</c:v>
                </c:pt>
                <c:pt idx="450">
                  <c:v>1.6250970745459212E-2</c:v>
                </c:pt>
                <c:pt idx="451">
                  <c:v>3.0855241511017095E-2</c:v>
                </c:pt>
                <c:pt idx="452">
                  <c:v>3.4280120171606546E-2</c:v>
                </c:pt>
                <c:pt idx="453">
                  <c:v>3.5664146980270761E-2</c:v>
                </c:pt>
                <c:pt idx="454">
                  <c:v>2.7416731528937824E-2</c:v>
                </c:pt>
                <c:pt idx="455">
                  <c:v>1.7128244955092672E-2</c:v>
                </c:pt>
                <c:pt idx="456">
                  <c:v>1.7094760509207857E-2</c:v>
                </c:pt>
                <c:pt idx="457">
                  <c:v>1.4553843811154377E-2</c:v>
                </c:pt>
                <c:pt idx="458">
                  <c:v>1.6817200491204873E-2</c:v>
                </c:pt>
                <c:pt idx="459">
                  <c:v>1.80258747842163E-2</c:v>
                </c:pt>
                <c:pt idx="460">
                  <c:v>2.5044525275006904E-2</c:v>
                </c:pt>
                <c:pt idx="461">
                  <c:v>2.2439216114580635E-2</c:v>
                </c:pt>
                <c:pt idx="462">
                  <c:v>2.5067740548402079E-2</c:v>
                </c:pt>
                <c:pt idx="463">
                  <c:v>2.2851335182785995E-2</c:v>
                </c:pt>
                <c:pt idx="464">
                  <c:v>1.6068711206316963E-2</c:v>
                </c:pt>
                <c:pt idx="465">
                  <c:v>2.0966485217213643E-2</c:v>
                </c:pt>
                <c:pt idx="466">
                  <c:v>2.2035584645345815E-2</c:v>
                </c:pt>
                <c:pt idx="467">
                  <c:v>2.5631786724552519E-2</c:v>
                </c:pt>
                <c:pt idx="468">
                  <c:v>3.1455796239897624E-2</c:v>
                </c:pt>
                <c:pt idx="469">
                  <c:v>2.613164143636823E-2</c:v>
                </c:pt>
                <c:pt idx="470">
                  <c:v>2.6328847920522105E-2</c:v>
                </c:pt>
                <c:pt idx="471">
                  <c:v>2.767097577452661E-2</c:v>
                </c:pt>
                <c:pt idx="472">
                  <c:v>2.4927096739411361E-2</c:v>
                </c:pt>
                <c:pt idx="473">
                  <c:v>1.566220181062819E-2</c:v>
                </c:pt>
                <c:pt idx="474">
                  <c:v>1.7206497145816693E-2</c:v>
                </c:pt>
                <c:pt idx="475">
                  <c:v>2.1315554855391397E-2</c:v>
                </c:pt>
                <c:pt idx="476">
                  <c:v>2.5435713138431321E-2</c:v>
                </c:pt>
                <c:pt idx="477">
                  <c:v>3.3292708173394206E-2</c:v>
                </c:pt>
                <c:pt idx="478">
                  <c:v>2.7856031013652693E-2</c:v>
                </c:pt>
                <c:pt idx="479">
                  <c:v>2.3632303923368458E-2</c:v>
                </c:pt>
                <c:pt idx="480">
                  <c:v>2.2906646188348534E-2</c:v>
                </c:pt>
                <c:pt idx="481">
                  <c:v>1.6046354742720731E-2</c:v>
                </c:pt>
                <c:pt idx="482">
                  <c:v>1.2913480550050746E-2</c:v>
                </c:pt>
                <c:pt idx="483">
                  <c:v>1.7239524777978674E-2</c:v>
                </c:pt>
                <c:pt idx="484">
                  <c:v>1.9916800372302534E-2</c:v>
                </c:pt>
                <c:pt idx="485">
                  <c:v>3.307177478447558E-2</c:v>
                </c:pt>
                <c:pt idx="486">
                  <c:v>3.1528347395360479E-2</c:v>
                </c:pt>
                <c:pt idx="487">
                  <c:v>3.401594479568304E-2</c:v>
                </c:pt>
                <c:pt idx="488">
                  <c:v>2.1335992701351655E-2</c:v>
                </c:pt>
                <c:pt idx="489">
                  <c:v>9.3634623382240628E-3</c:v>
                </c:pt>
                <c:pt idx="490">
                  <c:v>1.5628434140235195E-2</c:v>
                </c:pt>
                <c:pt idx="491">
                  <c:v>2.123041391372682E-2</c:v>
                </c:pt>
                <c:pt idx="492">
                  <c:v>2.7624015323817738E-2</c:v>
                </c:pt>
                <c:pt idx="493">
                  <c:v>3.1189272841438659E-2</c:v>
                </c:pt>
                <c:pt idx="494">
                  <c:v>2.9554784204810863E-2</c:v>
                </c:pt>
                <c:pt idx="495">
                  <c:v>2.5591934295371183E-2</c:v>
                </c:pt>
                <c:pt idx="496">
                  <c:v>1.9023327548056856E-2</c:v>
                </c:pt>
                <c:pt idx="497">
                  <c:v>1.923349840566517E-2</c:v>
                </c:pt>
                <c:pt idx="498">
                  <c:v>2.4911446301266557E-2</c:v>
                </c:pt>
                <c:pt idx="499">
                  <c:v>3.4590552505105746E-2</c:v>
                </c:pt>
                <c:pt idx="500">
                  <c:v>2.943140795454384E-2</c:v>
                </c:pt>
                <c:pt idx="501">
                  <c:v>2.9466527793556463E-2</c:v>
                </c:pt>
                <c:pt idx="502">
                  <c:v>2.795279329642654E-2</c:v>
                </c:pt>
                <c:pt idx="503">
                  <c:v>1.7149678654968747E-2</c:v>
                </c:pt>
                <c:pt idx="504">
                  <c:v>1.6295409584417941E-2</c:v>
                </c:pt>
                <c:pt idx="505">
                  <c:v>1.9308516355231412E-2</c:v>
                </c:pt>
                <c:pt idx="506">
                  <c:v>1.3255094988271598E-2</c:v>
                </c:pt>
                <c:pt idx="507">
                  <c:v>2.1555171925574546E-2</c:v>
                </c:pt>
                <c:pt idx="508">
                  <c:v>2.2803698647767309E-2</c:v>
                </c:pt>
                <c:pt idx="509">
                  <c:v>2.0422621071338659E-2</c:v>
                </c:pt>
                <c:pt idx="510">
                  <c:v>1.8693215679377331E-2</c:v>
                </c:pt>
                <c:pt idx="511">
                  <c:v>2.3797670491039757E-2</c:v>
                </c:pt>
                <c:pt idx="512">
                  <c:v>2.9021152686327711E-2</c:v>
                </c:pt>
                <c:pt idx="513">
                  <c:v>2.5138738537207259E-2</c:v>
                </c:pt>
                <c:pt idx="514">
                  <c:v>2.5454040504992018E-2</c:v>
                </c:pt>
                <c:pt idx="515">
                  <c:v>1.5823548417538413E-2</c:v>
                </c:pt>
                <c:pt idx="516">
                  <c:v>2.9180809082463399E-2</c:v>
                </c:pt>
                <c:pt idx="517">
                  <c:v>2.7693999186158183E-2</c:v>
                </c:pt>
                <c:pt idx="518">
                  <c:v>2.4260696880519406E-2</c:v>
                </c:pt>
                <c:pt idx="519">
                  <c:v>1.9968210188671953E-2</c:v>
                </c:pt>
                <c:pt idx="520">
                  <c:v>1.5950268544256699E-2</c:v>
                </c:pt>
                <c:pt idx="521">
                  <c:v>2.0775738079100853E-2</c:v>
                </c:pt>
                <c:pt idx="522">
                  <c:v>2.2275055535137658E-2</c:v>
                </c:pt>
                <c:pt idx="523">
                  <c:v>2.3724169163033382E-2</c:v>
                </c:pt>
                <c:pt idx="524">
                  <c:v>2.1405355297029027E-2</c:v>
                </c:pt>
                <c:pt idx="525">
                  <c:v>2.3306248560547832E-2</c:v>
                </c:pt>
                <c:pt idx="526">
                  <c:v>1.5804380513727678E-2</c:v>
                </c:pt>
                <c:pt idx="527">
                  <c:v>1.5872473167255527E-2</c:v>
                </c:pt>
                <c:pt idx="528">
                  <c:v>1.5836357474327101E-2</c:v>
                </c:pt>
                <c:pt idx="529">
                  <c:v>2.3168436996638786E-2</c:v>
                </c:pt>
                <c:pt idx="530">
                  <c:v>2.072012557648123E-2</c:v>
                </c:pt>
                <c:pt idx="531">
                  <c:v>2.4868067270144831E-2</c:v>
                </c:pt>
                <c:pt idx="532">
                  <c:v>1.5099745346233262E-2</c:v>
                </c:pt>
                <c:pt idx="533">
                  <c:v>1.5601774491369735E-2</c:v>
                </c:pt>
                <c:pt idx="534">
                  <c:v>2.0726082427427184E-2</c:v>
                </c:pt>
                <c:pt idx="535">
                  <c:v>2.039968902245165E-2</c:v>
                </c:pt>
                <c:pt idx="536">
                  <c:v>1.6592895817011608E-2</c:v>
                </c:pt>
                <c:pt idx="537">
                  <c:v>2.3028250001370917E-2</c:v>
                </c:pt>
                <c:pt idx="538">
                  <c:v>3.1104533895850189E-2</c:v>
                </c:pt>
                <c:pt idx="539">
                  <c:v>1.9272016938775782E-2</c:v>
                </c:pt>
                <c:pt idx="540">
                  <c:v>2.083378083072604E-2</c:v>
                </c:pt>
                <c:pt idx="541">
                  <c:v>1.5487662423402077E-2</c:v>
                </c:pt>
                <c:pt idx="542">
                  <c:v>2.4952276311814792E-2</c:v>
                </c:pt>
                <c:pt idx="543">
                  <c:v>3.0480361897498379E-2</c:v>
                </c:pt>
                <c:pt idx="544">
                  <c:v>2.4807996265590201E-2</c:v>
                </c:pt>
                <c:pt idx="545">
                  <c:v>1.557328758761288E-2</c:v>
                </c:pt>
                <c:pt idx="546">
                  <c:v>1.5055635413154966E-2</c:v>
                </c:pt>
                <c:pt idx="547">
                  <c:v>8.2310393918305774E-3</c:v>
                </c:pt>
                <c:pt idx="548">
                  <c:v>5.5403974279761431E-3</c:v>
                </c:pt>
                <c:pt idx="549">
                  <c:v>1.2330321287736298E-2</c:v>
                </c:pt>
                <c:pt idx="550">
                  <c:v>1.9164263717830185E-2</c:v>
                </c:pt>
                <c:pt idx="551">
                  <c:v>1.9502241918817165E-2</c:v>
                </c:pt>
                <c:pt idx="552">
                  <c:v>1.8976102145388737E-2</c:v>
                </c:pt>
                <c:pt idx="553">
                  <c:v>2.002104526385666E-2</c:v>
                </c:pt>
                <c:pt idx="554">
                  <c:v>1.3151544453576219E-2</c:v>
                </c:pt>
                <c:pt idx="555">
                  <c:v>2.4105087853968157E-2</c:v>
                </c:pt>
                <c:pt idx="556">
                  <c:v>1.6258279765024794E-2</c:v>
                </c:pt>
                <c:pt idx="557">
                  <c:v>1.6763086337596184E-2</c:v>
                </c:pt>
                <c:pt idx="558">
                  <c:v>1.7245865352451817E-2</c:v>
                </c:pt>
                <c:pt idx="559">
                  <c:v>1.6450260300189271E-2</c:v>
                </c:pt>
                <c:pt idx="560">
                  <c:v>1.9461594633758073E-2</c:v>
                </c:pt>
                <c:pt idx="561">
                  <c:v>1.9095412753522403E-2</c:v>
                </c:pt>
                <c:pt idx="562">
                  <c:v>1.6646333886310469E-2</c:v>
                </c:pt>
                <c:pt idx="563">
                  <c:v>1.7907952889800086E-2</c:v>
                </c:pt>
                <c:pt idx="564">
                  <c:v>4.6840726956725171E-3</c:v>
                </c:pt>
                <c:pt idx="565">
                  <c:v>5.4625472333282299E-3</c:v>
                </c:pt>
                <c:pt idx="566">
                  <c:v>1.1694400040432817E-2</c:v>
                </c:pt>
                <c:pt idx="567">
                  <c:v>9.9690602906048337E-3</c:v>
                </c:pt>
                <c:pt idx="568">
                  <c:v>-6.9598076026886613E-3</c:v>
                </c:pt>
                <c:pt idx="569">
                  <c:v>2.0557582117617143E-2</c:v>
                </c:pt>
                <c:pt idx="570">
                  <c:v>5.4912605322897434E-2</c:v>
                </c:pt>
                <c:pt idx="571">
                  <c:v>2.981481171213092E-2</c:v>
                </c:pt>
                <c:pt idx="572">
                  <c:v>1.7832304537296298E-2</c:v>
                </c:pt>
                <c:pt idx="573">
                  <c:v>9.6572666522115602E-3</c:v>
                </c:pt>
                <c:pt idx="574">
                  <c:v>1.3172621838748469E-2</c:v>
                </c:pt>
                <c:pt idx="575">
                  <c:v>2.6066079530864969E-2</c:v>
                </c:pt>
                <c:pt idx="576">
                  <c:v>2.2513092029839768E-2</c:v>
                </c:pt>
                <c:pt idx="577">
                  <c:v>2.1326728519052277E-2</c:v>
                </c:pt>
                <c:pt idx="578">
                  <c:v>2.9201155565679079E-2</c:v>
                </c:pt>
                <c:pt idx="579">
                  <c:v>1.4321206854656349E-2</c:v>
                </c:pt>
                <c:pt idx="580">
                  <c:v>1.8769540116190919E-2</c:v>
                </c:pt>
                <c:pt idx="581">
                  <c:v>1.4274054542183889E-2</c:v>
                </c:pt>
                <c:pt idx="582">
                  <c:v>1.2092010704800496E-2</c:v>
                </c:pt>
                <c:pt idx="583">
                  <c:v>1.9475938584655531E-2</c:v>
                </c:pt>
                <c:pt idx="584">
                  <c:v>1.6621620263904346E-2</c:v>
                </c:pt>
                <c:pt idx="585">
                  <c:v>9.4481556024402502E-3</c:v>
                </c:pt>
                <c:pt idx="586">
                  <c:v>1.3864621538668881E-2</c:v>
                </c:pt>
                <c:pt idx="587">
                  <c:v>1.568262138403953E-2</c:v>
                </c:pt>
                <c:pt idx="588">
                  <c:v>1.3349911244586121E-2</c:v>
                </c:pt>
                <c:pt idx="589">
                  <c:v>1.2195652602240453E-2</c:v>
                </c:pt>
                <c:pt idx="590">
                  <c:v>1.5978207271546141E-2</c:v>
                </c:pt>
                <c:pt idx="591">
                  <c:v>8.2961627561599083E-3</c:v>
                </c:pt>
                <c:pt idx="592">
                  <c:v>1.2200156785547742E-2</c:v>
                </c:pt>
                <c:pt idx="593">
                  <c:v>5.6653177086263967E-3</c:v>
                </c:pt>
                <c:pt idx="594">
                  <c:v>2.0410113511607056E-2</c:v>
                </c:pt>
                <c:pt idx="595">
                  <c:v>2.5723944325000053E-2</c:v>
                </c:pt>
                <c:pt idx="596">
                  <c:v>2.7606172179803268E-2</c:v>
                </c:pt>
                <c:pt idx="597">
                  <c:v>2.0452807322144523E-2</c:v>
                </c:pt>
                <c:pt idx="598">
                  <c:v>1.7251073028892283E-2</c:v>
                </c:pt>
                <c:pt idx="599">
                  <c:v>7.1580935921520122E-3</c:v>
                </c:pt>
                <c:pt idx="600">
                  <c:v>2.987868525087839E-3</c:v>
                </c:pt>
                <c:pt idx="601">
                  <c:v>2.1187564786523588E-2</c:v>
                </c:pt>
                <c:pt idx="602">
                  <c:v>2.2973779533058417E-2</c:v>
                </c:pt>
                <c:pt idx="603">
                  <c:v>1.9096828876063232E-2</c:v>
                </c:pt>
                <c:pt idx="604">
                  <c:v>2.2242649169638765E-2</c:v>
                </c:pt>
                <c:pt idx="605">
                  <c:v>1.195919668301941E-2</c:v>
                </c:pt>
                <c:pt idx="606">
                  <c:v>1.2799973320215957E-3</c:v>
                </c:pt>
                <c:pt idx="607">
                  <c:v>1.602001486346126E-2</c:v>
                </c:pt>
                <c:pt idx="608">
                  <c:v>1.5066333990544092E-2</c:v>
                </c:pt>
                <c:pt idx="609">
                  <c:v>1.3213132079690701E-2</c:v>
                </c:pt>
                <c:pt idx="610">
                  <c:v>1.7132639503106478E-2</c:v>
                </c:pt>
                <c:pt idx="611">
                  <c:v>1.5126341041177521E-2</c:v>
                </c:pt>
                <c:pt idx="612">
                  <c:v>9.9805354513227973E-3</c:v>
                </c:pt>
                <c:pt idx="613">
                  <c:v>2.05687192361802E-2</c:v>
                </c:pt>
                <c:pt idx="614">
                  <c:v>1.6053663762286313E-2</c:v>
                </c:pt>
                <c:pt idx="615">
                  <c:v>1.7443208880722538E-2</c:v>
                </c:pt>
                <c:pt idx="616">
                  <c:v>1.5124705648049727E-2</c:v>
                </c:pt>
                <c:pt idx="617">
                  <c:v>2.1576934531331068E-2</c:v>
                </c:pt>
                <c:pt idx="618">
                  <c:v>2.1113944686949257E-2</c:v>
                </c:pt>
                <c:pt idx="619">
                  <c:v>1.9661943996325149E-2</c:v>
                </c:pt>
                <c:pt idx="620">
                  <c:v>1.6651578107848772E-2</c:v>
                </c:pt>
                <c:pt idx="621">
                  <c:v>1.1996792452409866E-2</c:v>
                </c:pt>
                <c:pt idx="622">
                  <c:v>1.2348904469981797E-2</c:v>
                </c:pt>
                <c:pt idx="623">
                  <c:v>1.3137447182089104E-2</c:v>
                </c:pt>
                <c:pt idx="624">
                  <c:v>1.8004678627476109E-2</c:v>
                </c:pt>
                <c:pt idx="625">
                  <c:v>1.2811784679070126E-2</c:v>
                </c:pt>
                <c:pt idx="626">
                  <c:v>9.4855046924203767E-3</c:v>
                </c:pt>
                <c:pt idx="627">
                  <c:v>1.1627997597679504E-2</c:v>
                </c:pt>
                <c:pt idx="628">
                  <c:v>1.1490980889648214E-2</c:v>
                </c:pt>
                <c:pt idx="629">
                  <c:v>1.3690118696540604E-2</c:v>
                </c:pt>
                <c:pt idx="630">
                  <c:v>1.9694103682413699E-2</c:v>
                </c:pt>
                <c:pt idx="631">
                  <c:v>1.188570449128748E-2</c:v>
                </c:pt>
                <c:pt idx="632">
                  <c:v>1.2670574421063077E-2</c:v>
                </c:pt>
                <c:pt idx="633">
                  <c:v>2.2720677321776753E-2</c:v>
                </c:pt>
                <c:pt idx="634">
                  <c:v>1.2519259443506611E-2</c:v>
                </c:pt>
                <c:pt idx="635">
                  <c:v>1.2737488495185981E-2</c:v>
                </c:pt>
                <c:pt idx="636">
                  <c:v>1.4343618135899308E-2</c:v>
                </c:pt>
                <c:pt idx="637">
                  <c:v>1.3500732863321915E-2</c:v>
                </c:pt>
                <c:pt idx="638">
                  <c:v>1.3537287097424272E-2</c:v>
                </c:pt>
                <c:pt idx="639">
                  <c:v>2.3426573295146233E-2</c:v>
                </c:pt>
                <c:pt idx="640">
                  <c:v>1.3303206609562052E-2</c:v>
                </c:pt>
                <c:pt idx="641">
                  <c:v>1.1797731304541245E-2</c:v>
                </c:pt>
                <c:pt idx="642">
                  <c:v>1.8110960908234122E-2</c:v>
                </c:pt>
                <c:pt idx="643">
                  <c:v>1.7096624309197075E-2</c:v>
                </c:pt>
                <c:pt idx="644">
                  <c:v>1.9519317615777257E-2</c:v>
                </c:pt>
                <c:pt idx="645">
                  <c:v>1.4812656193971638E-2</c:v>
                </c:pt>
                <c:pt idx="646">
                  <c:v>4.8462050221860509E-3</c:v>
                </c:pt>
                <c:pt idx="647">
                  <c:v>1.7394658718258155E-2</c:v>
                </c:pt>
                <c:pt idx="648">
                  <c:v>1.7048658868297942E-2</c:v>
                </c:pt>
                <c:pt idx="649">
                  <c:v>1.4609218770638116E-2</c:v>
                </c:pt>
                <c:pt idx="650">
                  <c:v>1.2057640040293346E-2</c:v>
                </c:pt>
                <c:pt idx="651">
                  <c:v>8.2308749388903396E-3</c:v>
                </c:pt>
                <c:pt idx="652">
                  <c:v>1.347909816540778E-2</c:v>
                </c:pt>
                <c:pt idx="653">
                  <c:v>1.2164242090657362E-2</c:v>
                </c:pt>
                <c:pt idx="654">
                  <c:v>1.4072873778641234E-2</c:v>
                </c:pt>
                <c:pt idx="655">
                  <c:v>1.0811342569068086E-2</c:v>
                </c:pt>
                <c:pt idx="656">
                  <c:v>1.5297984229400763E-2</c:v>
                </c:pt>
                <c:pt idx="657">
                  <c:v>7.9217216838151361E-3</c:v>
                </c:pt>
                <c:pt idx="658">
                  <c:v>2.2412931052967919E-2</c:v>
                </c:pt>
                <c:pt idx="659">
                  <c:v>2.3615547996014369E-2</c:v>
                </c:pt>
                <c:pt idx="660">
                  <c:v>1.7803388228639971E-2</c:v>
                </c:pt>
                <c:pt idx="661">
                  <c:v>1.2301560295745737E-2</c:v>
                </c:pt>
                <c:pt idx="662">
                  <c:v>1.7279404615983374E-2</c:v>
                </c:pt>
                <c:pt idx="663">
                  <c:v>1.2257879767566926E-2</c:v>
                </c:pt>
                <c:pt idx="664">
                  <c:v>1.750311543233693E-2</c:v>
                </c:pt>
                <c:pt idx="665">
                  <c:v>1.994710539467634E-2</c:v>
                </c:pt>
                <c:pt idx="666">
                  <c:v>1.0229160888120536E-2</c:v>
                </c:pt>
                <c:pt idx="667">
                  <c:v>1.1676785303279771E-2</c:v>
                </c:pt>
                <c:pt idx="668">
                  <c:v>1.1695322804152974E-2</c:v>
                </c:pt>
                <c:pt idx="669">
                  <c:v>9.8970116302371097E-3</c:v>
                </c:pt>
                <c:pt idx="670">
                  <c:v>1.0531279211863878E-2</c:v>
                </c:pt>
                <c:pt idx="671">
                  <c:v>1.8203812865540389E-2</c:v>
                </c:pt>
                <c:pt idx="672">
                  <c:v>1.1256489269435413E-2</c:v>
                </c:pt>
                <c:pt idx="673">
                  <c:v>1.0613834587857141E-2</c:v>
                </c:pt>
                <c:pt idx="674">
                  <c:v>1.0997238345444207E-2</c:v>
                </c:pt>
                <c:pt idx="675">
                  <c:v>1.6739395977929242E-2</c:v>
                </c:pt>
                <c:pt idx="676">
                  <c:v>1.8314252151176338E-2</c:v>
                </c:pt>
                <c:pt idx="677">
                  <c:v>1.3782650884240868E-2</c:v>
                </c:pt>
                <c:pt idx="678">
                  <c:v>1.0229444112628702E-2</c:v>
                </c:pt>
                <c:pt idx="679">
                  <c:v>1.4438251666724689E-2</c:v>
                </c:pt>
                <c:pt idx="680">
                  <c:v>2.174107683822514E-2</c:v>
                </c:pt>
                <c:pt idx="681">
                  <c:v>1.1745152045041327E-2</c:v>
                </c:pt>
                <c:pt idx="682">
                  <c:v>1.812472013756633E-2</c:v>
                </c:pt>
                <c:pt idx="683">
                  <c:v>1.9841663651168351E-2</c:v>
                </c:pt>
                <c:pt idx="684">
                  <c:v>1.2282840069383391E-2</c:v>
                </c:pt>
                <c:pt idx="685">
                  <c:v>1.0452305255457761E-2</c:v>
                </c:pt>
                <c:pt idx="686">
                  <c:v>1.0870582172647122E-2</c:v>
                </c:pt>
                <c:pt idx="687">
                  <c:v>1.5308107221499098E-2</c:v>
                </c:pt>
                <c:pt idx="688">
                  <c:v>1.8702626042068016E-2</c:v>
                </c:pt>
                <c:pt idx="689">
                  <c:v>1.3252518558874729E-2</c:v>
                </c:pt>
                <c:pt idx="690">
                  <c:v>2.1183965094387538E-2</c:v>
                </c:pt>
                <c:pt idx="691">
                  <c:v>1.437368561513723E-2</c:v>
                </c:pt>
                <c:pt idx="692">
                  <c:v>1.9126585721969611E-2</c:v>
                </c:pt>
                <c:pt idx="693">
                  <c:v>1.5006591891869911E-2</c:v>
                </c:pt>
                <c:pt idx="694">
                  <c:v>1.5449719475582255E-2</c:v>
                </c:pt>
                <c:pt idx="695">
                  <c:v>2.143005978316069E-2</c:v>
                </c:pt>
                <c:pt idx="696">
                  <c:v>3.2090822132304325E-2</c:v>
                </c:pt>
                <c:pt idx="697">
                  <c:v>3.4660947499796757E-2</c:v>
                </c:pt>
                <c:pt idx="698">
                  <c:v>2.1992963925004008E-2</c:v>
                </c:pt>
                <c:pt idx="699">
                  <c:v>9.4262011349201258E-3</c:v>
                </c:pt>
                <c:pt idx="700">
                  <c:v>1.1588978581131282E-4</c:v>
                </c:pt>
                <c:pt idx="701">
                  <c:v>3.8556079342961319E-2</c:v>
                </c:pt>
                <c:pt idx="702">
                  <c:v>-6.2715263664722409E-3</c:v>
                </c:pt>
                <c:pt idx="703">
                  <c:v>1.7350640147924437E-2</c:v>
                </c:pt>
                <c:pt idx="704">
                  <c:v>-2.096478444524108E-2</c:v>
                </c:pt>
                <c:pt idx="705">
                  <c:v>-3.5068926410749546E-2</c:v>
                </c:pt>
                <c:pt idx="706">
                  <c:v>2.7643000502139345E-2</c:v>
                </c:pt>
                <c:pt idx="707">
                  <c:v>3.3718951921910059E-2</c:v>
                </c:pt>
              </c:numCache>
            </c:numRef>
          </c:yVal>
          <c:smooth val="0"/>
          <c:extLst>
            <c:ext xmlns:c16="http://schemas.microsoft.com/office/drawing/2014/chart" uri="{C3380CC4-5D6E-409C-BE32-E72D297353CC}">
              <c16:uniqueId val="{00000000-3B65-4690-BB00-BD58C68101ED}"/>
            </c:ext>
          </c:extLst>
        </c:ser>
        <c:dLbls>
          <c:showLegendKey val="0"/>
          <c:showVal val="0"/>
          <c:showCatName val="0"/>
          <c:showSerName val="0"/>
          <c:showPercent val="0"/>
          <c:showBubbleSize val="0"/>
        </c:dLbls>
        <c:axId val="842524224"/>
        <c:axId val="842524880"/>
      </c:scatterChart>
      <c:valAx>
        <c:axId val="842524224"/>
        <c:scaling>
          <c:orientation val="minMax"/>
          <c:max val="4.3"/>
          <c:min val="2.7"/>
        </c:scaling>
        <c:delete val="0"/>
        <c:axPos val="b"/>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400"/>
                  <a:t>Time (s)</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0" sourceLinked="0"/>
        <c:majorTickMark val="none"/>
        <c:minorTickMark val="none"/>
        <c:tickLblPos val="low"/>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842524880"/>
        <c:crosses val="autoZero"/>
        <c:crossBetween val="midCat"/>
      </c:valAx>
      <c:valAx>
        <c:axId val="842524880"/>
        <c:scaling>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400" baseline="0"/>
                  <a:t>Acceleration (m/s</a:t>
                </a:r>
                <a:r>
                  <a:rPr lang="en-US" sz="2400" baseline="30000"/>
                  <a:t>2</a:t>
                </a:r>
                <a:r>
                  <a:rPr lang="en-US" sz="2400" baseline="0"/>
                  <a:t>)</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842524224"/>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1117645324076725"/>
          <c:y val="8.6185297298833272E-2"/>
          <c:w val="0.86132850379822812"/>
          <c:h val="0.74765089539143148"/>
        </c:manualLayout>
      </c:layout>
      <c:scatterChart>
        <c:scatterStyle val="lineMarker"/>
        <c:varyColors val="0"/>
        <c:ser>
          <c:idx val="0"/>
          <c:order val="0"/>
          <c:tx>
            <c:strRef>
              <c:f>'Raw Data'!$G$1</c:f>
              <c:strCache>
                <c:ptCount val="1"/>
              </c:strCache>
            </c:strRef>
          </c:tx>
          <c:spPr>
            <a:ln w="19050" cap="rnd">
              <a:noFill/>
              <a:round/>
            </a:ln>
            <a:effectLst/>
          </c:spPr>
          <c:marker>
            <c:symbol val="circle"/>
            <c:size val="5"/>
            <c:spPr>
              <a:solidFill>
                <a:schemeClr val="accent1"/>
              </a:solidFill>
              <a:ln w="9525">
                <a:solidFill>
                  <a:schemeClr val="accent1"/>
                </a:solidFill>
              </a:ln>
              <a:effectLst/>
            </c:spPr>
          </c:marker>
          <c:xVal>
            <c:numRef>
              <c:f>'Raw Data'!$F$2:$F$709</c:f>
              <c:numCache>
                <c:formatCode>General</c:formatCode>
                <c:ptCount val="708"/>
                <c:pt idx="0">
                  <c:v>0</c:v>
                </c:pt>
                <c:pt idx="1">
                  <c:v>9.9310000005061738E-3</c:v>
                </c:pt>
                <c:pt idx="2">
                  <c:v>1.9862000001012348E-2</c:v>
                </c:pt>
                <c:pt idx="3">
                  <c:v>2.9793000001518521E-2</c:v>
                </c:pt>
                <c:pt idx="4">
                  <c:v>3.972300000168616E-2</c:v>
                </c:pt>
                <c:pt idx="5">
                  <c:v>4.9654000002192333E-2</c:v>
                </c:pt>
                <c:pt idx="6">
                  <c:v>5.9585000002698507E-2</c:v>
                </c:pt>
                <c:pt idx="7">
                  <c:v>6.9516000003204681E-2</c:v>
                </c:pt>
                <c:pt idx="8">
                  <c:v>7.9447000003710855E-2</c:v>
                </c:pt>
                <c:pt idx="9">
                  <c:v>8.9377000003878493E-2</c:v>
                </c:pt>
                <c:pt idx="10">
                  <c:v>9.9308000004384667E-2</c:v>
                </c:pt>
                <c:pt idx="11">
                  <c:v>0.10923900000489084</c:v>
                </c:pt>
                <c:pt idx="12">
                  <c:v>0.11916999999812106</c:v>
                </c:pt>
                <c:pt idx="13">
                  <c:v>0.12910099999862723</c:v>
                </c:pt>
                <c:pt idx="14">
                  <c:v>0.13903099999879487</c:v>
                </c:pt>
                <c:pt idx="15">
                  <c:v>0.14896199999930104</c:v>
                </c:pt>
                <c:pt idx="16">
                  <c:v>0.15889299999980722</c:v>
                </c:pt>
                <c:pt idx="17">
                  <c:v>0.16882400000031339</c:v>
                </c:pt>
                <c:pt idx="18">
                  <c:v>0.17875500000081956</c:v>
                </c:pt>
                <c:pt idx="19">
                  <c:v>0.1886850000009872</c:v>
                </c:pt>
                <c:pt idx="20">
                  <c:v>0.19861600000149338</c:v>
                </c:pt>
                <c:pt idx="21">
                  <c:v>0.20854700000199955</c:v>
                </c:pt>
                <c:pt idx="22">
                  <c:v>0.21847800000250572</c:v>
                </c:pt>
                <c:pt idx="23">
                  <c:v>0.2284090000030119</c:v>
                </c:pt>
                <c:pt idx="24">
                  <c:v>0.23833900000317954</c:v>
                </c:pt>
                <c:pt idx="25">
                  <c:v>0.24827000000368571</c:v>
                </c:pt>
                <c:pt idx="26">
                  <c:v>0.25820100000419188</c:v>
                </c:pt>
                <c:pt idx="27">
                  <c:v>0.26813200000469806</c:v>
                </c:pt>
                <c:pt idx="28">
                  <c:v>0.27806299999792827</c:v>
                </c:pt>
                <c:pt idx="29">
                  <c:v>0.28799299999809591</c:v>
                </c:pt>
                <c:pt idx="30">
                  <c:v>0.29792399999860208</c:v>
                </c:pt>
                <c:pt idx="31">
                  <c:v>0.30785499999910826</c:v>
                </c:pt>
                <c:pt idx="32">
                  <c:v>0.31778599999961443</c:v>
                </c:pt>
                <c:pt idx="33">
                  <c:v>0.32771700000012061</c:v>
                </c:pt>
                <c:pt idx="34">
                  <c:v>0.33764700000028824</c:v>
                </c:pt>
                <c:pt idx="35">
                  <c:v>0.34757800000079442</c:v>
                </c:pt>
                <c:pt idx="36">
                  <c:v>0.35750900000130059</c:v>
                </c:pt>
                <c:pt idx="37">
                  <c:v>0.36744000000180677</c:v>
                </c:pt>
                <c:pt idx="38">
                  <c:v>0.37737100000231294</c:v>
                </c:pt>
                <c:pt idx="39">
                  <c:v>0.38730100000248058</c:v>
                </c:pt>
                <c:pt idx="40">
                  <c:v>0.39723200000298675</c:v>
                </c:pt>
                <c:pt idx="41">
                  <c:v>0.40716300000349293</c:v>
                </c:pt>
                <c:pt idx="42">
                  <c:v>0.4170940000039991</c:v>
                </c:pt>
                <c:pt idx="43">
                  <c:v>0.42702400000416674</c:v>
                </c:pt>
                <c:pt idx="44">
                  <c:v>0.43695500000467291</c:v>
                </c:pt>
                <c:pt idx="45">
                  <c:v>0.44688599999790313</c:v>
                </c:pt>
                <c:pt idx="46">
                  <c:v>0.4568169999984093</c:v>
                </c:pt>
                <c:pt idx="47">
                  <c:v>0.46674799999891547</c:v>
                </c:pt>
                <c:pt idx="48">
                  <c:v>0.47667799999908311</c:v>
                </c:pt>
                <c:pt idx="49">
                  <c:v>0.48660899999958929</c:v>
                </c:pt>
                <c:pt idx="50">
                  <c:v>0.49654000000009546</c:v>
                </c:pt>
                <c:pt idx="51">
                  <c:v>0.50647100000060163</c:v>
                </c:pt>
                <c:pt idx="52">
                  <c:v>0.51640200000110781</c:v>
                </c:pt>
                <c:pt idx="53">
                  <c:v>0.52633200000127545</c:v>
                </c:pt>
                <c:pt idx="54">
                  <c:v>0.53626300000178162</c:v>
                </c:pt>
                <c:pt idx="55">
                  <c:v>0.54619400000228779</c:v>
                </c:pt>
                <c:pt idx="56">
                  <c:v>0.55612500000279397</c:v>
                </c:pt>
                <c:pt idx="57">
                  <c:v>0.56605600000330014</c:v>
                </c:pt>
                <c:pt idx="58">
                  <c:v>0.57598600000346778</c:v>
                </c:pt>
                <c:pt idx="59">
                  <c:v>0.58591700000397395</c:v>
                </c:pt>
                <c:pt idx="60">
                  <c:v>0.59584800000448013</c:v>
                </c:pt>
                <c:pt idx="61">
                  <c:v>0.6057790000049863</c:v>
                </c:pt>
                <c:pt idx="62">
                  <c:v>0.61570999999821652</c:v>
                </c:pt>
                <c:pt idx="63">
                  <c:v>0.62563999999838416</c:v>
                </c:pt>
                <c:pt idx="64">
                  <c:v>0.63557099999889033</c:v>
                </c:pt>
                <c:pt idx="65">
                  <c:v>0.6455019999993965</c:v>
                </c:pt>
                <c:pt idx="66">
                  <c:v>0.65543299999990268</c:v>
                </c:pt>
                <c:pt idx="67">
                  <c:v>0.66536400000040885</c:v>
                </c:pt>
                <c:pt idx="68">
                  <c:v>0.67529400000057649</c:v>
                </c:pt>
                <c:pt idx="69">
                  <c:v>0.68522500000108266</c:v>
                </c:pt>
                <c:pt idx="70">
                  <c:v>0.69515600000158884</c:v>
                </c:pt>
                <c:pt idx="71">
                  <c:v>0.70508700000209501</c:v>
                </c:pt>
                <c:pt idx="72">
                  <c:v>0.71501800000260118</c:v>
                </c:pt>
                <c:pt idx="73">
                  <c:v>0.72494800000276882</c:v>
                </c:pt>
                <c:pt idx="74">
                  <c:v>0.734879000003275</c:v>
                </c:pt>
                <c:pt idx="75">
                  <c:v>0.74481000000378117</c:v>
                </c:pt>
                <c:pt idx="76">
                  <c:v>0.75474100000428734</c:v>
                </c:pt>
                <c:pt idx="77">
                  <c:v>0.76467100000445498</c:v>
                </c:pt>
                <c:pt idx="78">
                  <c:v>0.77460200000496116</c:v>
                </c:pt>
                <c:pt idx="79">
                  <c:v>0.78453299999819137</c:v>
                </c:pt>
                <c:pt idx="80">
                  <c:v>0.79446399999869755</c:v>
                </c:pt>
                <c:pt idx="81">
                  <c:v>0.80439499999920372</c:v>
                </c:pt>
                <c:pt idx="82">
                  <c:v>0.81432499999937136</c:v>
                </c:pt>
                <c:pt idx="83">
                  <c:v>0.82425599999987753</c:v>
                </c:pt>
                <c:pt idx="84">
                  <c:v>0.8341870000003837</c:v>
                </c:pt>
                <c:pt idx="85">
                  <c:v>0.84411800000088988</c:v>
                </c:pt>
                <c:pt idx="86">
                  <c:v>0.85404900000139605</c:v>
                </c:pt>
                <c:pt idx="87">
                  <c:v>0.86397900000156369</c:v>
                </c:pt>
                <c:pt idx="88">
                  <c:v>0.87391000000206986</c:v>
                </c:pt>
                <c:pt idx="89">
                  <c:v>0.88384100000257604</c:v>
                </c:pt>
                <c:pt idx="90">
                  <c:v>0.89377200000308221</c:v>
                </c:pt>
                <c:pt idx="91">
                  <c:v>0.90370300000358839</c:v>
                </c:pt>
                <c:pt idx="92">
                  <c:v>0.91363300000375602</c:v>
                </c:pt>
                <c:pt idx="93">
                  <c:v>0.9235640000042622</c:v>
                </c:pt>
                <c:pt idx="94">
                  <c:v>0.93349500000476837</c:v>
                </c:pt>
                <c:pt idx="95">
                  <c:v>0.94342599999799859</c:v>
                </c:pt>
                <c:pt idx="96">
                  <c:v>0.95335691666696221</c:v>
                </c:pt>
                <c:pt idx="97">
                  <c:v>0.96328691666712984</c:v>
                </c:pt>
                <c:pt idx="98">
                  <c:v>0.97321791666763602</c:v>
                </c:pt>
                <c:pt idx="99">
                  <c:v>0.98314891666814219</c:v>
                </c:pt>
                <c:pt idx="100">
                  <c:v>0.99307991666864837</c:v>
                </c:pt>
                <c:pt idx="101">
                  <c:v>1.003009916668816</c:v>
                </c:pt>
                <c:pt idx="102">
                  <c:v>1.0129409166693222</c:v>
                </c:pt>
                <c:pt idx="103">
                  <c:v>1.0228719166698284</c:v>
                </c:pt>
                <c:pt idx="104">
                  <c:v>1.0328029166703345</c:v>
                </c:pt>
                <c:pt idx="105">
                  <c:v>1.0427339166708407</c:v>
                </c:pt>
                <c:pt idx="106">
                  <c:v>1.0526639166710083</c:v>
                </c:pt>
                <c:pt idx="107">
                  <c:v>1.0625949166715145</c:v>
                </c:pt>
                <c:pt idx="108">
                  <c:v>1.0725259166647447</c:v>
                </c:pt>
                <c:pt idx="109">
                  <c:v>1.0824569166652509</c:v>
                </c:pt>
                <c:pt idx="110">
                  <c:v>1.0923879166657571</c:v>
                </c:pt>
                <c:pt idx="111">
                  <c:v>1.1023179166659247</c:v>
                </c:pt>
                <c:pt idx="112">
                  <c:v>1.1122489166664309</c:v>
                </c:pt>
                <c:pt idx="113">
                  <c:v>1.1221799166669371</c:v>
                </c:pt>
                <c:pt idx="114">
                  <c:v>1.1321109166674432</c:v>
                </c:pt>
                <c:pt idx="115">
                  <c:v>1.1420419166679494</c:v>
                </c:pt>
                <c:pt idx="116">
                  <c:v>1.151971916668117</c:v>
                </c:pt>
                <c:pt idx="117">
                  <c:v>1.1619029166686232</c:v>
                </c:pt>
                <c:pt idx="118">
                  <c:v>1.1718339166691294</c:v>
                </c:pt>
                <c:pt idx="119">
                  <c:v>1.1817649166696356</c:v>
                </c:pt>
                <c:pt idx="120">
                  <c:v>1.1916959166701417</c:v>
                </c:pt>
                <c:pt idx="121">
                  <c:v>1.2016259166703094</c:v>
                </c:pt>
                <c:pt idx="122">
                  <c:v>1.2115569166708156</c:v>
                </c:pt>
                <c:pt idx="123">
                  <c:v>1.2214879166713217</c:v>
                </c:pt>
                <c:pt idx="124">
                  <c:v>1.2314189166645519</c:v>
                </c:pt>
                <c:pt idx="125">
                  <c:v>1.2413499166650581</c:v>
                </c:pt>
                <c:pt idx="126">
                  <c:v>1.2512799166652258</c:v>
                </c:pt>
                <c:pt idx="127">
                  <c:v>1.2612109166657319</c:v>
                </c:pt>
                <c:pt idx="128">
                  <c:v>1.2711419166662381</c:v>
                </c:pt>
                <c:pt idx="129">
                  <c:v>1.2810729166667443</c:v>
                </c:pt>
                <c:pt idx="130">
                  <c:v>1.2910029166669119</c:v>
                </c:pt>
                <c:pt idx="131">
                  <c:v>1.3009339166674181</c:v>
                </c:pt>
                <c:pt idx="132">
                  <c:v>1.3108649166679243</c:v>
                </c:pt>
                <c:pt idx="133">
                  <c:v>1.3207959166684304</c:v>
                </c:pt>
                <c:pt idx="134">
                  <c:v>1.3307269166689366</c:v>
                </c:pt>
                <c:pt idx="135">
                  <c:v>1.3406569166691042</c:v>
                </c:pt>
                <c:pt idx="136">
                  <c:v>1.3505879166696104</c:v>
                </c:pt>
                <c:pt idx="137">
                  <c:v>1.3605189166701166</c:v>
                </c:pt>
                <c:pt idx="138">
                  <c:v>1.3704499166706228</c:v>
                </c:pt>
                <c:pt idx="139">
                  <c:v>1.3803809166711289</c:v>
                </c:pt>
                <c:pt idx="140">
                  <c:v>1.3903109166712966</c:v>
                </c:pt>
                <c:pt idx="141">
                  <c:v>1.4002419166645268</c:v>
                </c:pt>
                <c:pt idx="142">
                  <c:v>1.410172916665033</c:v>
                </c:pt>
                <c:pt idx="143">
                  <c:v>1.4201039166655391</c:v>
                </c:pt>
                <c:pt idx="144">
                  <c:v>1.4300349166660453</c:v>
                </c:pt>
                <c:pt idx="145">
                  <c:v>1.439964916666213</c:v>
                </c:pt>
                <c:pt idx="146">
                  <c:v>1.4498959166667191</c:v>
                </c:pt>
                <c:pt idx="147">
                  <c:v>1.4598269166672253</c:v>
                </c:pt>
                <c:pt idx="148">
                  <c:v>1.4697579166677315</c:v>
                </c:pt>
                <c:pt idx="149">
                  <c:v>1.4796889166682377</c:v>
                </c:pt>
                <c:pt idx="150">
                  <c:v>1.4896189166684053</c:v>
                </c:pt>
                <c:pt idx="151">
                  <c:v>1.4995499166689115</c:v>
                </c:pt>
                <c:pt idx="152">
                  <c:v>1.5094809166694176</c:v>
                </c:pt>
                <c:pt idx="153">
                  <c:v>1.5194119166699238</c:v>
                </c:pt>
                <c:pt idx="154">
                  <c:v>1.52934291667043</c:v>
                </c:pt>
                <c:pt idx="155">
                  <c:v>1.5392729166705976</c:v>
                </c:pt>
                <c:pt idx="156">
                  <c:v>1.5492039166711038</c:v>
                </c:pt>
                <c:pt idx="157">
                  <c:v>1.55913491667161</c:v>
                </c:pt>
                <c:pt idx="158">
                  <c:v>1.5690659166648402</c:v>
                </c:pt>
                <c:pt idx="159">
                  <c:v>1.5789969166653464</c:v>
                </c:pt>
                <c:pt idx="160">
                  <c:v>1.588926916665514</c:v>
                </c:pt>
                <c:pt idx="161">
                  <c:v>1.5988579166660202</c:v>
                </c:pt>
                <c:pt idx="162">
                  <c:v>1.6087889166665263</c:v>
                </c:pt>
                <c:pt idx="163">
                  <c:v>1.6187199166670325</c:v>
                </c:pt>
                <c:pt idx="164">
                  <c:v>1.6286499166672002</c:v>
                </c:pt>
                <c:pt idx="165">
                  <c:v>1.6385809166677063</c:v>
                </c:pt>
                <c:pt idx="166">
                  <c:v>1.6485119166682125</c:v>
                </c:pt>
                <c:pt idx="167">
                  <c:v>1.6584429166687187</c:v>
                </c:pt>
                <c:pt idx="168">
                  <c:v>1.6683739166692249</c:v>
                </c:pt>
                <c:pt idx="169">
                  <c:v>1.678304916669731</c:v>
                </c:pt>
                <c:pt idx="170">
                  <c:v>1.6882349166698987</c:v>
                </c:pt>
                <c:pt idx="171">
                  <c:v>1.6981659166704048</c:v>
                </c:pt>
                <c:pt idx="172">
                  <c:v>1.708096916670911</c:v>
                </c:pt>
                <c:pt idx="173">
                  <c:v>1.7180279166714172</c:v>
                </c:pt>
                <c:pt idx="174">
                  <c:v>1.7279579166715848</c:v>
                </c:pt>
                <c:pt idx="175">
                  <c:v>1.737888916664815</c:v>
                </c:pt>
                <c:pt idx="176">
                  <c:v>1.7478199166653212</c:v>
                </c:pt>
                <c:pt idx="177">
                  <c:v>1.7577509166658274</c:v>
                </c:pt>
                <c:pt idx="178">
                  <c:v>1.7676819166663336</c:v>
                </c:pt>
                <c:pt idx="179">
                  <c:v>1.7776119166665012</c:v>
                </c:pt>
                <c:pt idx="180">
                  <c:v>1.7875429166670074</c:v>
                </c:pt>
                <c:pt idx="181">
                  <c:v>1.7974739166675135</c:v>
                </c:pt>
                <c:pt idx="182">
                  <c:v>1.8074049166680197</c:v>
                </c:pt>
                <c:pt idx="183">
                  <c:v>1.8173359166685259</c:v>
                </c:pt>
                <c:pt idx="184">
                  <c:v>1.8272659166686935</c:v>
                </c:pt>
                <c:pt idx="185">
                  <c:v>1.8371969166691997</c:v>
                </c:pt>
                <c:pt idx="186">
                  <c:v>1.8471279166697059</c:v>
                </c:pt>
                <c:pt idx="187">
                  <c:v>1.8570589166702121</c:v>
                </c:pt>
                <c:pt idx="188">
                  <c:v>1.8669899166707182</c:v>
                </c:pt>
                <c:pt idx="189">
                  <c:v>1.8769199166708859</c:v>
                </c:pt>
                <c:pt idx="190">
                  <c:v>1.886850916671392</c:v>
                </c:pt>
                <c:pt idx="191">
                  <c:v>1.8967819166646223</c:v>
                </c:pt>
                <c:pt idx="192">
                  <c:v>1.9067129166651284</c:v>
                </c:pt>
                <c:pt idx="193">
                  <c:v>1.9166439166656346</c:v>
                </c:pt>
                <c:pt idx="194">
                  <c:v>1.9265739166658022</c:v>
                </c:pt>
                <c:pt idx="195">
                  <c:v>1.9365049166663084</c:v>
                </c:pt>
                <c:pt idx="196">
                  <c:v>1.9464352499999222</c:v>
                </c:pt>
                <c:pt idx="197">
                  <c:v>1.9563662500004284</c:v>
                </c:pt>
                <c:pt idx="198">
                  <c:v>1.9662972500009346</c:v>
                </c:pt>
                <c:pt idx="199">
                  <c:v>1.9762272500011022</c:v>
                </c:pt>
                <c:pt idx="200">
                  <c:v>1.9861582500016084</c:v>
                </c:pt>
                <c:pt idx="201">
                  <c:v>1.9960892500021146</c:v>
                </c:pt>
                <c:pt idx="202">
                  <c:v>2.0060202500026207</c:v>
                </c:pt>
                <c:pt idx="203">
                  <c:v>2.0159512500031269</c:v>
                </c:pt>
                <c:pt idx="204">
                  <c:v>2.0258812500032946</c:v>
                </c:pt>
                <c:pt idx="205">
                  <c:v>2.0358122500038007</c:v>
                </c:pt>
                <c:pt idx="206">
                  <c:v>2.0457432500043069</c:v>
                </c:pt>
                <c:pt idx="207">
                  <c:v>2.0556742500048131</c:v>
                </c:pt>
                <c:pt idx="208">
                  <c:v>2.0656052499980433</c:v>
                </c:pt>
                <c:pt idx="209">
                  <c:v>2.0755352499982109</c:v>
                </c:pt>
                <c:pt idx="210">
                  <c:v>2.0854662499987171</c:v>
                </c:pt>
                <c:pt idx="211">
                  <c:v>2.0953972499992233</c:v>
                </c:pt>
                <c:pt idx="212">
                  <c:v>2.1053282499997295</c:v>
                </c:pt>
                <c:pt idx="213">
                  <c:v>2.1152592500002356</c:v>
                </c:pt>
                <c:pt idx="214">
                  <c:v>2.1251892500004033</c:v>
                </c:pt>
                <c:pt idx="215">
                  <c:v>2.1351202500009094</c:v>
                </c:pt>
                <c:pt idx="216">
                  <c:v>2.1450512500014156</c:v>
                </c:pt>
                <c:pt idx="217">
                  <c:v>2.1549822500019218</c:v>
                </c:pt>
                <c:pt idx="218">
                  <c:v>2.164913250002428</c:v>
                </c:pt>
                <c:pt idx="219">
                  <c:v>2.1748432500025956</c:v>
                </c:pt>
                <c:pt idx="220">
                  <c:v>2.1847742500031018</c:v>
                </c:pt>
                <c:pt idx="221">
                  <c:v>2.1947052500036079</c:v>
                </c:pt>
                <c:pt idx="222">
                  <c:v>2.2046362500041141</c:v>
                </c:pt>
                <c:pt idx="223">
                  <c:v>2.2145672500046203</c:v>
                </c:pt>
                <c:pt idx="224">
                  <c:v>2.2244972500047879</c:v>
                </c:pt>
                <c:pt idx="225">
                  <c:v>2.2344282499980181</c:v>
                </c:pt>
                <c:pt idx="226">
                  <c:v>2.2443592499985243</c:v>
                </c:pt>
                <c:pt idx="227">
                  <c:v>2.2542902499990305</c:v>
                </c:pt>
                <c:pt idx="228">
                  <c:v>2.2642212499995367</c:v>
                </c:pt>
                <c:pt idx="229">
                  <c:v>2.2741512499997043</c:v>
                </c:pt>
                <c:pt idx="230">
                  <c:v>2.2840822500002105</c:v>
                </c:pt>
                <c:pt idx="231">
                  <c:v>2.2940132500007167</c:v>
                </c:pt>
                <c:pt idx="232">
                  <c:v>2.3039442500012228</c:v>
                </c:pt>
                <c:pt idx="233">
                  <c:v>2.313875250001729</c:v>
                </c:pt>
                <c:pt idx="234">
                  <c:v>2.3238052500018966</c:v>
                </c:pt>
                <c:pt idx="235">
                  <c:v>2.3337362500024028</c:v>
                </c:pt>
                <c:pt idx="236">
                  <c:v>2.343667250002909</c:v>
                </c:pt>
                <c:pt idx="237">
                  <c:v>2.3535982500034152</c:v>
                </c:pt>
                <c:pt idx="238">
                  <c:v>2.3635292500039213</c:v>
                </c:pt>
                <c:pt idx="239">
                  <c:v>2.373459250004089</c:v>
                </c:pt>
                <c:pt idx="240">
                  <c:v>2.3833902500045951</c:v>
                </c:pt>
                <c:pt idx="241">
                  <c:v>2.3933212500051013</c:v>
                </c:pt>
                <c:pt idx="242">
                  <c:v>2.4032522499983315</c:v>
                </c:pt>
                <c:pt idx="243">
                  <c:v>2.4131832499988377</c:v>
                </c:pt>
                <c:pt idx="244">
                  <c:v>2.4231132499990053</c:v>
                </c:pt>
                <c:pt idx="245">
                  <c:v>2.4330442499995115</c:v>
                </c:pt>
                <c:pt idx="246">
                  <c:v>2.4429752500000177</c:v>
                </c:pt>
                <c:pt idx="247">
                  <c:v>2.4529062500005239</c:v>
                </c:pt>
                <c:pt idx="248">
                  <c:v>2.46283725000103</c:v>
                </c:pt>
                <c:pt idx="249">
                  <c:v>2.4727672500011977</c:v>
                </c:pt>
                <c:pt idx="250">
                  <c:v>2.4826982500017039</c:v>
                </c:pt>
                <c:pt idx="251">
                  <c:v>2.49262925000221</c:v>
                </c:pt>
                <c:pt idx="252">
                  <c:v>2.5025602500027162</c:v>
                </c:pt>
                <c:pt idx="253">
                  <c:v>2.5124912500032224</c:v>
                </c:pt>
                <c:pt idx="254">
                  <c:v>2.52242125000339</c:v>
                </c:pt>
                <c:pt idx="255">
                  <c:v>2.5323522500038962</c:v>
                </c:pt>
                <c:pt idx="256">
                  <c:v>2.5422832500044024</c:v>
                </c:pt>
                <c:pt idx="257">
                  <c:v>2.5522142500049085</c:v>
                </c:pt>
                <c:pt idx="258">
                  <c:v>2.5621452499981388</c:v>
                </c:pt>
                <c:pt idx="259">
                  <c:v>2.5720752499983064</c:v>
                </c:pt>
                <c:pt idx="260">
                  <c:v>2.5820062499988126</c:v>
                </c:pt>
                <c:pt idx="261">
                  <c:v>2.5919372499993187</c:v>
                </c:pt>
                <c:pt idx="262">
                  <c:v>2.6018682499998249</c:v>
                </c:pt>
                <c:pt idx="263">
                  <c:v>2.6117992500003311</c:v>
                </c:pt>
                <c:pt idx="264">
                  <c:v>2.6217292500004987</c:v>
                </c:pt>
                <c:pt idx="265">
                  <c:v>2.6316602500010049</c:v>
                </c:pt>
                <c:pt idx="266">
                  <c:v>2.6415912500015111</c:v>
                </c:pt>
                <c:pt idx="267">
                  <c:v>2.6515222500020172</c:v>
                </c:pt>
                <c:pt idx="268">
                  <c:v>2.6614532500025234</c:v>
                </c:pt>
                <c:pt idx="269">
                  <c:v>2.6713842500030296</c:v>
                </c:pt>
                <c:pt idx="270">
                  <c:v>2.6813142500031972</c:v>
                </c:pt>
                <c:pt idx="271">
                  <c:v>2.6912452500037034</c:v>
                </c:pt>
                <c:pt idx="272">
                  <c:v>2.7011762500042096</c:v>
                </c:pt>
                <c:pt idx="273">
                  <c:v>2.7111072500047158</c:v>
                </c:pt>
                <c:pt idx="274">
                  <c:v>2.721038249997946</c:v>
                </c:pt>
                <c:pt idx="275">
                  <c:v>2.7309682499981136</c:v>
                </c:pt>
                <c:pt idx="276">
                  <c:v>2.7408992499986198</c:v>
                </c:pt>
                <c:pt idx="277">
                  <c:v>2.750830249999126</c:v>
                </c:pt>
                <c:pt idx="278">
                  <c:v>2.7607612499996321</c:v>
                </c:pt>
                <c:pt idx="279">
                  <c:v>2.7706922500001383</c:v>
                </c:pt>
                <c:pt idx="280">
                  <c:v>2.7806222500003059</c:v>
                </c:pt>
                <c:pt idx="281">
                  <c:v>2.7905532500008121</c:v>
                </c:pt>
                <c:pt idx="282">
                  <c:v>2.8004842500013183</c:v>
                </c:pt>
                <c:pt idx="283">
                  <c:v>2.8104152500018245</c:v>
                </c:pt>
                <c:pt idx="284">
                  <c:v>2.8203462500023306</c:v>
                </c:pt>
                <c:pt idx="285">
                  <c:v>2.8302762500024983</c:v>
                </c:pt>
                <c:pt idx="286">
                  <c:v>2.8402072500030044</c:v>
                </c:pt>
                <c:pt idx="287">
                  <c:v>2.8501382500035106</c:v>
                </c:pt>
                <c:pt idx="288">
                  <c:v>2.8600692500040168</c:v>
                </c:pt>
                <c:pt idx="289">
                  <c:v>2.870000250004523</c:v>
                </c:pt>
                <c:pt idx="290">
                  <c:v>2.8799302500046906</c:v>
                </c:pt>
                <c:pt idx="291">
                  <c:v>2.8898612499979208</c:v>
                </c:pt>
                <c:pt idx="292">
                  <c:v>2.899792249998427</c:v>
                </c:pt>
                <c:pt idx="293">
                  <c:v>2.9097232499989332</c:v>
                </c:pt>
                <c:pt idx="294">
                  <c:v>2.9196542499994393</c:v>
                </c:pt>
                <c:pt idx="295">
                  <c:v>2.9295852499999455</c:v>
                </c:pt>
                <c:pt idx="296">
                  <c:v>2.9395152500001132</c:v>
                </c:pt>
                <c:pt idx="297">
                  <c:v>2.9494466250034748</c:v>
                </c:pt>
                <c:pt idx="298">
                  <c:v>2.9593776250039809</c:v>
                </c:pt>
                <c:pt idx="299">
                  <c:v>2.9693086250044871</c:v>
                </c:pt>
                <c:pt idx="300">
                  <c:v>2.9792396250049933</c:v>
                </c:pt>
                <c:pt idx="301">
                  <c:v>2.989169624997885</c:v>
                </c:pt>
                <c:pt idx="302">
                  <c:v>2.9991006249983911</c:v>
                </c:pt>
                <c:pt idx="303">
                  <c:v>3.0090316249988973</c:v>
                </c:pt>
                <c:pt idx="304">
                  <c:v>3.0189626249994035</c:v>
                </c:pt>
                <c:pt idx="305">
                  <c:v>3.0288936249999097</c:v>
                </c:pt>
                <c:pt idx="306">
                  <c:v>3.0388236250000773</c:v>
                </c:pt>
                <c:pt idx="307">
                  <c:v>3.0487546250005835</c:v>
                </c:pt>
                <c:pt idx="308">
                  <c:v>3.0586856250010896</c:v>
                </c:pt>
                <c:pt idx="309">
                  <c:v>3.0686166250015958</c:v>
                </c:pt>
                <c:pt idx="310">
                  <c:v>3.078547625002102</c:v>
                </c:pt>
                <c:pt idx="311">
                  <c:v>3.0884776250022696</c:v>
                </c:pt>
                <c:pt idx="312">
                  <c:v>3.0984086250027758</c:v>
                </c:pt>
                <c:pt idx="313">
                  <c:v>3.108339625003282</c:v>
                </c:pt>
                <c:pt idx="314">
                  <c:v>3.1182706250037882</c:v>
                </c:pt>
                <c:pt idx="315">
                  <c:v>3.1282016250042943</c:v>
                </c:pt>
                <c:pt idx="316">
                  <c:v>3.1381326250048005</c:v>
                </c:pt>
                <c:pt idx="317">
                  <c:v>3.1480626250049681</c:v>
                </c:pt>
                <c:pt idx="318">
                  <c:v>3.1579936249981984</c:v>
                </c:pt>
                <c:pt idx="319">
                  <c:v>3.1679246249987045</c:v>
                </c:pt>
                <c:pt idx="320">
                  <c:v>3.1778556249992107</c:v>
                </c:pt>
                <c:pt idx="321">
                  <c:v>3.1877866249997169</c:v>
                </c:pt>
                <c:pt idx="322">
                  <c:v>3.1977166249998845</c:v>
                </c:pt>
                <c:pt idx="323">
                  <c:v>3.2076476250003907</c:v>
                </c:pt>
                <c:pt idx="324">
                  <c:v>3.2175786250008969</c:v>
                </c:pt>
                <c:pt idx="325">
                  <c:v>3.227509625001403</c:v>
                </c:pt>
                <c:pt idx="326">
                  <c:v>3.2374406250019092</c:v>
                </c:pt>
                <c:pt idx="327">
                  <c:v>3.2473706250020768</c:v>
                </c:pt>
                <c:pt idx="328">
                  <c:v>3.257301625002583</c:v>
                </c:pt>
                <c:pt idx="329">
                  <c:v>3.2672326250030892</c:v>
                </c:pt>
                <c:pt idx="330">
                  <c:v>3.2771636250035954</c:v>
                </c:pt>
                <c:pt idx="331">
                  <c:v>3.2870946250041015</c:v>
                </c:pt>
                <c:pt idx="332">
                  <c:v>3.2970256250046077</c:v>
                </c:pt>
                <c:pt idx="333">
                  <c:v>3.3069556250047754</c:v>
                </c:pt>
                <c:pt idx="334">
                  <c:v>3.3168866249980056</c:v>
                </c:pt>
                <c:pt idx="335">
                  <c:v>3.3268176249985117</c:v>
                </c:pt>
                <c:pt idx="336">
                  <c:v>3.3367486249990179</c:v>
                </c:pt>
                <c:pt idx="337">
                  <c:v>3.3466796249995241</c:v>
                </c:pt>
                <c:pt idx="338">
                  <c:v>3.3566096249996917</c:v>
                </c:pt>
                <c:pt idx="339">
                  <c:v>3.3665406250001979</c:v>
                </c:pt>
                <c:pt idx="340">
                  <c:v>3.3764716250007041</c:v>
                </c:pt>
                <c:pt idx="341">
                  <c:v>3.3864026250012103</c:v>
                </c:pt>
                <c:pt idx="342">
                  <c:v>3.3963336250017164</c:v>
                </c:pt>
                <c:pt idx="343">
                  <c:v>3.4062646250022226</c:v>
                </c:pt>
                <c:pt idx="344">
                  <c:v>3.4161946250023902</c:v>
                </c:pt>
                <c:pt idx="345">
                  <c:v>3.4261256250028964</c:v>
                </c:pt>
                <c:pt idx="346">
                  <c:v>3.4360566250034026</c:v>
                </c:pt>
                <c:pt idx="347">
                  <c:v>3.4459876250039088</c:v>
                </c:pt>
                <c:pt idx="348">
                  <c:v>3.4559186250044149</c:v>
                </c:pt>
                <c:pt idx="349">
                  <c:v>3.4658486250045826</c:v>
                </c:pt>
                <c:pt idx="350">
                  <c:v>3.4757796250050887</c:v>
                </c:pt>
                <c:pt idx="351">
                  <c:v>3.485710624998319</c:v>
                </c:pt>
                <c:pt idx="352">
                  <c:v>3.4956416249988251</c:v>
                </c:pt>
                <c:pt idx="353">
                  <c:v>3.5055726249993313</c:v>
                </c:pt>
                <c:pt idx="354">
                  <c:v>3.5155036249998375</c:v>
                </c:pt>
                <c:pt idx="355">
                  <c:v>3.5254336250000051</c:v>
                </c:pt>
                <c:pt idx="356">
                  <c:v>3.5353646250005113</c:v>
                </c:pt>
                <c:pt idx="357">
                  <c:v>3.5452956250010175</c:v>
                </c:pt>
                <c:pt idx="358">
                  <c:v>3.5552266250015236</c:v>
                </c:pt>
                <c:pt idx="359">
                  <c:v>3.5651576250020298</c:v>
                </c:pt>
                <c:pt idx="360">
                  <c:v>3.5750876250021975</c:v>
                </c:pt>
                <c:pt idx="361">
                  <c:v>3.5850186250027036</c:v>
                </c:pt>
                <c:pt idx="362">
                  <c:v>3.5949496250032098</c:v>
                </c:pt>
                <c:pt idx="363">
                  <c:v>3.604880625003716</c:v>
                </c:pt>
                <c:pt idx="364">
                  <c:v>3.6148116250042222</c:v>
                </c:pt>
                <c:pt idx="365">
                  <c:v>3.6247416250043898</c:v>
                </c:pt>
                <c:pt idx="366">
                  <c:v>3.634672625004896</c:v>
                </c:pt>
                <c:pt idx="367">
                  <c:v>3.6446036249981262</c:v>
                </c:pt>
                <c:pt idx="368">
                  <c:v>3.6545346249986324</c:v>
                </c:pt>
                <c:pt idx="369">
                  <c:v>3.6644656249991385</c:v>
                </c:pt>
                <c:pt idx="370">
                  <c:v>3.6743966249996447</c:v>
                </c:pt>
                <c:pt idx="371">
                  <c:v>3.6843266249998123</c:v>
                </c:pt>
                <c:pt idx="372">
                  <c:v>3.6942576250003185</c:v>
                </c:pt>
                <c:pt idx="373">
                  <c:v>3.7041886250008247</c:v>
                </c:pt>
                <c:pt idx="374">
                  <c:v>3.7141196250013309</c:v>
                </c:pt>
                <c:pt idx="375">
                  <c:v>3.724050625001837</c:v>
                </c:pt>
                <c:pt idx="376">
                  <c:v>3.7339816250023432</c:v>
                </c:pt>
                <c:pt idx="377">
                  <c:v>3.7439116250025108</c:v>
                </c:pt>
                <c:pt idx="378">
                  <c:v>3.753842625003017</c:v>
                </c:pt>
                <c:pt idx="379">
                  <c:v>3.7637736250035232</c:v>
                </c:pt>
                <c:pt idx="380">
                  <c:v>3.7737046250040294</c:v>
                </c:pt>
                <c:pt idx="381">
                  <c:v>3.7836356250045355</c:v>
                </c:pt>
                <c:pt idx="382">
                  <c:v>3.7935656250047032</c:v>
                </c:pt>
                <c:pt idx="383">
                  <c:v>3.8034966249979334</c:v>
                </c:pt>
                <c:pt idx="384">
                  <c:v>3.8134276249984396</c:v>
                </c:pt>
                <c:pt idx="385">
                  <c:v>3.8233586249989457</c:v>
                </c:pt>
                <c:pt idx="386">
                  <c:v>3.8332896249994519</c:v>
                </c:pt>
                <c:pt idx="387">
                  <c:v>3.8432206249999581</c:v>
                </c:pt>
                <c:pt idx="388">
                  <c:v>3.8531506250001257</c:v>
                </c:pt>
                <c:pt idx="389">
                  <c:v>3.8630816250006319</c:v>
                </c:pt>
                <c:pt idx="390">
                  <c:v>3.8730126250011381</c:v>
                </c:pt>
                <c:pt idx="391">
                  <c:v>3.8829436250016443</c:v>
                </c:pt>
                <c:pt idx="392">
                  <c:v>3.8928746250021504</c:v>
                </c:pt>
                <c:pt idx="393">
                  <c:v>3.9028046250023181</c:v>
                </c:pt>
                <c:pt idx="394">
                  <c:v>3.9127356250028242</c:v>
                </c:pt>
                <c:pt idx="395">
                  <c:v>3.9226666250033304</c:v>
                </c:pt>
                <c:pt idx="396">
                  <c:v>3.9325976250038366</c:v>
                </c:pt>
                <c:pt idx="397">
                  <c:v>3.9425286250043428</c:v>
                </c:pt>
                <c:pt idx="398">
                  <c:v>3.9524596250048489</c:v>
                </c:pt>
                <c:pt idx="399">
                  <c:v>3.9623896250050166</c:v>
                </c:pt>
                <c:pt idx="400">
                  <c:v>3.9723206249982468</c:v>
                </c:pt>
                <c:pt idx="401">
                  <c:v>3.982251624998753</c:v>
                </c:pt>
                <c:pt idx="402">
                  <c:v>3.9921826249992591</c:v>
                </c:pt>
                <c:pt idx="403">
                  <c:v>4.0021136249997653</c:v>
                </c:pt>
                <c:pt idx="404">
                  <c:v>4.0120446250002715</c:v>
                </c:pt>
                <c:pt idx="405">
                  <c:v>4.0219746250004391</c:v>
                </c:pt>
                <c:pt idx="406">
                  <c:v>4.0319056250009453</c:v>
                </c:pt>
                <c:pt idx="407">
                  <c:v>4.0418366250014515</c:v>
                </c:pt>
                <c:pt idx="408">
                  <c:v>4.0517676250019576</c:v>
                </c:pt>
                <c:pt idx="409">
                  <c:v>4.0616986250024638</c:v>
                </c:pt>
                <c:pt idx="410">
                  <c:v>4.07162962500297</c:v>
                </c:pt>
                <c:pt idx="411">
                  <c:v>4.0815596250031376</c:v>
                </c:pt>
                <c:pt idx="412">
                  <c:v>4.0914906250036438</c:v>
                </c:pt>
                <c:pt idx="413">
                  <c:v>4.10142162500415</c:v>
                </c:pt>
                <c:pt idx="414">
                  <c:v>4.1113526250046561</c:v>
                </c:pt>
                <c:pt idx="415">
                  <c:v>4.1212836249978864</c:v>
                </c:pt>
                <c:pt idx="416">
                  <c:v>4.131213624998054</c:v>
                </c:pt>
                <c:pt idx="417">
                  <c:v>4.1411446249985602</c:v>
                </c:pt>
                <c:pt idx="418">
                  <c:v>4.1510756249990663</c:v>
                </c:pt>
                <c:pt idx="419">
                  <c:v>4.1610066249995725</c:v>
                </c:pt>
                <c:pt idx="420">
                  <c:v>4.1709376250000787</c:v>
                </c:pt>
                <c:pt idx="421">
                  <c:v>4.1808686250005849</c:v>
                </c:pt>
                <c:pt idx="422">
                  <c:v>4.1907986250007525</c:v>
                </c:pt>
                <c:pt idx="423">
                  <c:v>4.2007296250012587</c:v>
                </c:pt>
                <c:pt idx="424">
                  <c:v>4.2106606250017649</c:v>
                </c:pt>
                <c:pt idx="425">
                  <c:v>4.220591625002271</c:v>
                </c:pt>
                <c:pt idx="426">
                  <c:v>4.2305226250027772</c:v>
                </c:pt>
                <c:pt idx="427">
                  <c:v>4.2404536250032834</c:v>
                </c:pt>
                <c:pt idx="428">
                  <c:v>4.250383625003451</c:v>
                </c:pt>
                <c:pt idx="429">
                  <c:v>4.2603146250039572</c:v>
                </c:pt>
                <c:pt idx="430">
                  <c:v>4.2702456250044634</c:v>
                </c:pt>
                <c:pt idx="431">
                  <c:v>4.2801766250049695</c:v>
                </c:pt>
                <c:pt idx="432">
                  <c:v>4.2901076249981998</c:v>
                </c:pt>
                <c:pt idx="433">
                  <c:v>4.3000386249987059</c:v>
                </c:pt>
                <c:pt idx="434">
                  <c:v>4.3099686249988736</c:v>
                </c:pt>
                <c:pt idx="435">
                  <c:v>4.3198996249993797</c:v>
                </c:pt>
                <c:pt idx="436">
                  <c:v>4.3298306249998859</c:v>
                </c:pt>
                <c:pt idx="437">
                  <c:v>4.3397616250003921</c:v>
                </c:pt>
                <c:pt idx="438">
                  <c:v>4.3496926250008983</c:v>
                </c:pt>
                <c:pt idx="439">
                  <c:v>4.3596236250014044</c:v>
                </c:pt>
                <c:pt idx="440">
                  <c:v>4.3695536250015721</c:v>
                </c:pt>
                <c:pt idx="441">
                  <c:v>4.3794846250020782</c:v>
                </c:pt>
                <c:pt idx="442">
                  <c:v>4.3894156250025844</c:v>
                </c:pt>
                <c:pt idx="443">
                  <c:v>4.3993466250030906</c:v>
                </c:pt>
                <c:pt idx="444">
                  <c:v>4.4092776250035968</c:v>
                </c:pt>
                <c:pt idx="445">
                  <c:v>4.4192086250041029</c:v>
                </c:pt>
                <c:pt idx="446">
                  <c:v>4.4291386250042706</c:v>
                </c:pt>
                <c:pt idx="447">
                  <c:v>4.4390696250047768</c:v>
                </c:pt>
                <c:pt idx="448">
                  <c:v>4.449000624998007</c:v>
                </c:pt>
                <c:pt idx="449">
                  <c:v>4.4589316249985131</c:v>
                </c:pt>
                <c:pt idx="450">
                  <c:v>4.4688626249990193</c:v>
                </c:pt>
                <c:pt idx="451">
                  <c:v>4.4787936249995255</c:v>
                </c:pt>
                <c:pt idx="452">
                  <c:v>4.4887236249996931</c:v>
                </c:pt>
                <c:pt idx="453">
                  <c:v>4.4986546250001993</c:v>
                </c:pt>
                <c:pt idx="454">
                  <c:v>4.5085856250007055</c:v>
                </c:pt>
                <c:pt idx="455">
                  <c:v>4.5185166250012117</c:v>
                </c:pt>
                <c:pt idx="456">
                  <c:v>4.5284476250017178</c:v>
                </c:pt>
                <c:pt idx="457">
                  <c:v>4.5383776250018855</c:v>
                </c:pt>
                <c:pt idx="458">
                  <c:v>4.5483086250023916</c:v>
                </c:pt>
                <c:pt idx="459">
                  <c:v>4.5582396250028978</c:v>
                </c:pt>
                <c:pt idx="460">
                  <c:v>4.568170625003404</c:v>
                </c:pt>
                <c:pt idx="461">
                  <c:v>4.5781016250039102</c:v>
                </c:pt>
                <c:pt idx="462">
                  <c:v>4.5880326250044163</c:v>
                </c:pt>
                <c:pt idx="463">
                  <c:v>4.597962625004584</c:v>
                </c:pt>
                <c:pt idx="464">
                  <c:v>4.6078936250050901</c:v>
                </c:pt>
                <c:pt idx="465">
                  <c:v>4.6178246249983204</c:v>
                </c:pt>
                <c:pt idx="466">
                  <c:v>4.6277556249988265</c:v>
                </c:pt>
                <c:pt idx="467">
                  <c:v>4.6376866249993327</c:v>
                </c:pt>
                <c:pt idx="468">
                  <c:v>4.6476176249998389</c:v>
                </c:pt>
                <c:pt idx="469">
                  <c:v>4.6575486250003451</c:v>
                </c:pt>
                <c:pt idx="470">
                  <c:v>4.6674786250005127</c:v>
                </c:pt>
                <c:pt idx="471">
                  <c:v>4.6774096250010189</c:v>
                </c:pt>
                <c:pt idx="472">
                  <c:v>4.687340625001525</c:v>
                </c:pt>
                <c:pt idx="473">
                  <c:v>4.6972716250020312</c:v>
                </c:pt>
                <c:pt idx="474">
                  <c:v>4.7072026250025374</c:v>
                </c:pt>
                <c:pt idx="475">
                  <c:v>4.717132625002705</c:v>
                </c:pt>
                <c:pt idx="476">
                  <c:v>4.7270636250032112</c:v>
                </c:pt>
                <c:pt idx="477">
                  <c:v>4.7369946250037174</c:v>
                </c:pt>
                <c:pt idx="478">
                  <c:v>4.7469256250042235</c:v>
                </c:pt>
                <c:pt idx="479">
                  <c:v>4.7568566250047297</c:v>
                </c:pt>
                <c:pt idx="480">
                  <c:v>4.7667876249979599</c:v>
                </c:pt>
                <c:pt idx="481">
                  <c:v>4.7767176249981276</c:v>
                </c:pt>
                <c:pt idx="482">
                  <c:v>4.7866486249986337</c:v>
                </c:pt>
                <c:pt idx="483">
                  <c:v>4.7965796249991399</c:v>
                </c:pt>
                <c:pt idx="484">
                  <c:v>4.8065106249996461</c:v>
                </c:pt>
                <c:pt idx="485">
                  <c:v>4.8164416250001523</c:v>
                </c:pt>
                <c:pt idx="486">
                  <c:v>4.8263726250006584</c:v>
                </c:pt>
                <c:pt idx="487">
                  <c:v>4.8363036250011646</c:v>
                </c:pt>
                <c:pt idx="488">
                  <c:v>4.8462336250013323</c:v>
                </c:pt>
                <c:pt idx="489">
                  <c:v>4.8561646250018384</c:v>
                </c:pt>
                <c:pt idx="490">
                  <c:v>4.8660956250023446</c:v>
                </c:pt>
                <c:pt idx="491">
                  <c:v>4.8760266250028508</c:v>
                </c:pt>
                <c:pt idx="492">
                  <c:v>4.885957625003357</c:v>
                </c:pt>
                <c:pt idx="493">
                  <c:v>4.8958886250038631</c:v>
                </c:pt>
                <c:pt idx="494">
                  <c:v>4.9058186250040308</c:v>
                </c:pt>
                <c:pt idx="495">
                  <c:v>4.9157496250045369</c:v>
                </c:pt>
                <c:pt idx="496">
                  <c:v>4.9256806250050431</c:v>
                </c:pt>
                <c:pt idx="497">
                  <c:v>4.9356116249982733</c:v>
                </c:pt>
                <c:pt idx="498">
                  <c:v>4.9455426249987795</c:v>
                </c:pt>
                <c:pt idx="499">
                  <c:v>4.9554737500002375</c:v>
                </c:pt>
                <c:pt idx="500">
                  <c:v>4.9654037500004051</c:v>
                </c:pt>
                <c:pt idx="501">
                  <c:v>4.9753347500009113</c:v>
                </c:pt>
                <c:pt idx="502">
                  <c:v>4.9852657500014175</c:v>
                </c:pt>
                <c:pt idx="503">
                  <c:v>4.9951967500019236</c:v>
                </c:pt>
                <c:pt idx="504">
                  <c:v>5.0051277500024298</c:v>
                </c:pt>
                <c:pt idx="505">
                  <c:v>5.015058750002936</c:v>
                </c:pt>
                <c:pt idx="506">
                  <c:v>5.0249887500031036</c:v>
                </c:pt>
                <c:pt idx="507">
                  <c:v>5.0349197500036098</c:v>
                </c:pt>
                <c:pt idx="508">
                  <c:v>5.044850750004116</c:v>
                </c:pt>
                <c:pt idx="509">
                  <c:v>5.0547817500046222</c:v>
                </c:pt>
                <c:pt idx="510">
                  <c:v>5.0647127499978524</c:v>
                </c:pt>
                <c:pt idx="511">
                  <c:v>5.0746437499983585</c:v>
                </c:pt>
                <c:pt idx="512">
                  <c:v>5.0845737499985262</c:v>
                </c:pt>
                <c:pt idx="513">
                  <c:v>5.0945047499990324</c:v>
                </c:pt>
                <c:pt idx="514">
                  <c:v>5.1044357499995385</c:v>
                </c:pt>
                <c:pt idx="515">
                  <c:v>5.1143667500000447</c:v>
                </c:pt>
                <c:pt idx="516">
                  <c:v>5.1242977500005509</c:v>
                </c:pt>
                <c:pt idx="517">
                  <c:v>5.1342287500010571</c:v>
                </c:pt>
                <c:pt idx="518">
                  <c:v>5.1441597500015632</c:v>
                </c:pt>
                <c:pt idx="519">
                  <c:v>5.1540897500017309</c:v>
                </c:pt>
                <c:pt idx="520">
                  <c:v>5.164020750002237</c:v>
                </c:pt>
                <c:pt idx="521">
                  <c:v>5.1739517500027432</c:v>
                </c:pt>
                <c:pt idx="522">
                  <c:v>5.1838827500032494</c:v>
                </c:pt>
                <c:pt idx="523">
                  <c:v>5.1938137500037556</c:v>
                </c:pt>
                <c:pt idx="524">
                  <c:v>5.2037447500042617</c:v>
                </c:pt>
                <c:pt idx="525">
                  <c:v>5.2136747500044294</c:v>
                </c:pt>
                <c:pt idx="526">
                  <c:v>5.2236057500049355</c:v>
                </c:pt>
                <c:pt idx="527">
                  <c:v>5.2335367499981658</c:v>
                </c:pt>
                <c:pt idx="528">
                  <c:v>5.2434677499986719</c:v>
                </c:pt>
                <c:pt idx="529">
                  <c:v>5.2533987499991781</c:v>
                </c:pt>
                <c:pt idx="530">
                  <c:v>5.2633297499996843</c:v>
                </c:pt>
                <c:pt idx="531">
                  <c:v>5.2732607500001905</c:v>
                </c:pt>
                <c:pt idx="532">
                  <c:v>5.2831907500003581</c:v>
                </c:pt>
                <c:pt idx="533">
                  <c:v>5.2931217500008643</c:v>
                </c:pt>
                <c:pt idx="534">
                  <c:v>5.3030527500013704</c:v>
                </c:pt>
                <c:pt idx="535">
                  <c:v>5.3129837500018766</c:v>
                </c:pt>
                <c:pt idx="536">
                  <c:v>5.3229147500023828</c:v>
                </c:pt>
                <c:pt idx="537">
                  <c:v>5.332845750002889</c:v>
                </c:pt>
                <c:pt idx="538">
                  <c:v>5.3427757500030566</c:v>
                </c:pt>
                <c:pt idx="539">
                  <c:v>5.3527067500035628</c:v>
                </c:pt>
                <c:pt idx="540">
                  <c:v>5.3626377500040689</c:v>
                </c:pt>
                <c:pt idx="541">
                  <c:v>5.3725687500045751</c:v>
                </c:pt>
                <c:pt idx="542">
                  <c:v>5.3824997500050813</c:v>
                </c:pt>
                <c:pt idx="543">
                  <c:v>5.3924307499983115</c:v>
                </c:pt>
                <c:pt idx="544">
                  <c:v>5.4023607499984792</c:v>
                </c:pt>
                <c:pt idx="545">
                  <c:v>5.4122917499989853</c:v>
                </c:pt>
                <c:pt idx="546">
                  <c:v>5.4222227499994915</c:v>
                </c:pt>
                <c:pt idx="547">
                  <c:v>5.4321537499999977</c:v>
                </c:pt>
                <c:pt idx="548">
                  <c:v>5.4420847500005038</c:v>
                </c:pt>
                <c:pt idx="549">
                  <c:v>5.45201575000101</c:v>
                </c:pt>
                <c:pt idx="550">
                  <c:v>5.4619467500015162</c:v>
                </c:pt>
                <c:pt idx="551">
                  <c:v>5.4718767500016838</c:v>
                </c:pt>
                <c:pt idx="552">
                  <c:v>5.48180775000219</c:v>
                </c:pt>
                <c:pt idx="553">
                  <c:v>5.4917387500026962</c:v>
                </c:pt>
                <c:pt idx="554">
                  <c:v>5.5016697500032024</c:v>
                </c:pt>
                <c:pt idx="555">
                  <c:v>5.5116007500037085</c:v>
                </c:pt>
                <c:pt idx="556">
                  <c:v>5.5215317500042147</c:v>
                </c:pt>
                <c:pt idx="557">
                  <c:v>5.5314617500043823</c:v>
                </c:pt>
                <c:pt idx="558">
                  <c:v>5.5413927500048885</c:v>
                </c:pt>
                <c:pt idx="559">
                  <c:v>5.5513237499981187</c:v>
                </c:pt>
                <c:pt idx="560">
                  <c:v>5.5612547499986249</c:v>
                </c:pt>
                <c:pt idx="561">
                  <c:v>5.5711857499991311</c:v>
                </c:pt>
                <c:pt idx="562">
                  <c:v>5.5811167499996372</c:v>
                </c:pt>
                <c:pt idx="563">
                  <c:v>5.5910477500001434</c:v>
                </c:pt>
                <c:pt idx="564">
                  <c:v>5.6009777500003111</c:v>
                </c:pt>
                <c:pt idx="565">
                  <c:v>5.6109087500008172</c:v>
                </c:pt>
                <c:pt idx="566">
                  <c:v>5.6208397500013234</c:v>
                </c:pt>
                <c:pt idx="567">
                  <c:v>5.6307707500018296</c:v>
                </c:pt>
                <c:pt idx="568">
                  <c:v>5.6407017500023358</c:v>
                </c:pt>
                <c:pt idx="569">
                  <c:v>5.6506327500028419</c:v>
                </c:pt>
                <c:pt idx="570">
                  <c:v>5.6605637500033481</c:v>
                </c:pt>
                <c:pt idx="571">
                  <c:v>5.6704937500035157</c:v>
                </c:pt>
                <c:pt idx="572">
                  <c:v>5.6804247500040219</c:v>
                </c:pt>
                <c:pt idx="573">
                  <c:v>5.6903557500045281</c:v>
                </c:pt>
                <c:pt idx="574">
                  <c:v>5.7002867500050343</c:v>
                </c:pt>
                <c:pt idx="575">
                  <c:v>5.7102177499982645</c:v>
                </c:pt>
                <c:pt idx="576">
                  <c:v>5.7201487499987707</c:v>
                </c:pt>
                <c:pt idx="577">
                  <c:v>5.7300787499989383</c:v>
                </c:pt>
                <c:pt idx="578">
                  <c:v>5.7400097499994445</c:v>
                </c:pt>
                <c:pt idx="579">
                  <c:v>5.7499407499999506</c:v>
                </c:pt>
                <c:pt idx="580">
                  <c:v>5.7598717500004568</c:v>
                </c:pt>
                <c:pt idx="581">
                  <c:v>5.769802750000963</c:v>
                </c:pt>
                <c:pt idx="582">
                  <c:v>5.7797337500014692</c:v>
                </c:pt>
                <c:pt idx="583">
                  <c:v>5.7896647500019753</c:v>
                </c:pt>
                <c:pt idx="584">
                  <c:v>5.799594750002143</c:v>
                </c:pt>
                <c:pt idx="585">
                  <c:v>5.8095257500026491</c:v>
                </c:pt>
                <c:pt idx="586">
                  <c:v>5.8194567500031553</c:v>
                </c:pt>
                <c:pt idx="587">
                  <c:v>5.8293877500036615</c:v>
                </c:pt>
                <c:pt idx="588">
                  <c:v>5.8393187500041677</c:v>
                </c:pt>
                <c:pt idx="589">
                  <c:v>5.8492497500046738</c:v>
                </c:pt>
                <c:pt idx="590">
                  <c:v>5.8591797500048415</c:v>
                </c:pt>
                <c:pt idx="591">
                  <c:v>5.8691107499980717</c:v>
                </c:pt>
                <c:pt idx="592">
                  <c:v>5.8790417499985779</c:v>
                </c:pt>
                <c:pt idx="593">
                  <c:v>5.888972749999084</c:v>
                </c:pt>
                <c:pt idx="594">
                  <c:v>5.8989037499995902</c:v>
                </c:pt>
                <c:pt idx="595">
                  <c:v>5.9088347500000964</c:v>
                </c:pt>
                <c:pt idx="596">
                  <c:v>5.9187657500006026</c:v>
                </c:pt>
                <c:pt idx="597">
                  <c:v>5.9286957500007702</c:v>
                </c:pt>
                <c:pt idx="598">
                  <c:v>5.9386267500012764</c:v>
                </c:pt>
                <c:pt idx="599">
                  <c:v>5.9485577500017826</c:v>
                </c:pt>
                <c:pt idx="600">
                  <c:v>5.9584882499984815</c:v>
                </c:pt>
                <c:pt idx="601">
                  <c:v>5.9684192499989877</c:v>
                </c:pt>
                <c:pt idx="602">
                  <c:v>5.9783502499994938</c:v>
                </c:pt>
                <c:pt idx="603">
                  <c:v>5.98828125</c:v>
                </c:pt>
                <c:pt idx="604">
                  <c:v>5.9982112500001676</c:v>
                </c:pt>
                <c:pt idx="605">
                  <c:v>6.0081422500006738</c:v>
                </c:pt>
                <c:pt idx="606">
                  <c:v>6.01807325000118</c:v>
                </c:pt>
                <c:pt idx="607">
                  <c:v>6.0280042500016862</c:v>
                </c:pt>
                <c:pt idx="608">
                  <c:v>6.0379352500021923</c:v>
                </c:pt>
                <c:pt idx="609">
                  <c:v>6.0478662500026985</c:v>
                </c:pt>
                <c:pt idx="610">
                  <c:v>6.0577972500032047</c:v>
                </c:pt>
                <c:pt idx="611">
                  <c:v>6.0677272500033723</c:v>
                </c:pt>
                <c:pt idx="612">
                  <c:v>6.0776582500038785</c:v>
                </c:pt>
                <c:pt idx="613">
                  <c:v>6.0875892500043847</c:v>
                </c:pt>
                <c:pt idx="614">
                  <c:v>6.0975202500048908</c:v>
                </c:pt>
                <c:pt idx="615">
                  <c:v>6.1074512499981211</c:v>
                </c:pt>
                <c:pt idx="616">
                  <c:v>6.1173822499986272</c:v>
                </c:pt>
                <c:pt idx="617">
                  <c:v>6.1273132499991334</c:v>
                </c:pt>
                <c:pt idx="618">
                  <c:v>6.137243249999301</c:v>
                </c:pt>
                <c:pt idx="619">
                  <c:v>6.1471742499998072</c:v>
                </c:pt>
                <c:pt idx="620">
                  <c:v>6.1571052500003134</c:v>
                </c:pt>
                <c:pt idx="621">
                  <c:v>6.1670362500008196</c:v>
                </c:pt>
                <c:pt idx="622">
                  <c:v>6.1769672500013257</c:v>
                </c:pt>
                <c:pt idx="623">
                  <c:v>6.1868982500018319</c:v>
                </c:pt>
                <c:pt idx="624">
                  <c:v>6.1968292500023381</c:v>
                </c:pt>
                <c:pt idx="625">
                  <c:v>6.2067592500025057</c:v>
                </c:pt>
                <c:pt idx="626">
                  <c:v>6.2166902500030119</c:v>
                </c:pt>
                <c:pt idx="627">
                  <c:v>6.2266212500035181</c:v>
                </c:pt>
                <c:pt idx="628">
                  <c:v>6.2365522500040242</c:v>
                </c:pt>
                <c:pt idx="629">
                  <c:v>6.2464832500045304</c:v>
                </c:pt>
                <c:pt idx="630">
                  <c:v>6.2564142500050366</c:v>
                </c:pt>
                <c:pt idx="631">
                  <c:v>6.2663452499982668</c:v>
                </c:pt>
                <c:pt idx="632">
                  <c:v>6.2762752499984344</c:v>
                </c:pt>
                <c:pt idx="633">
                  <c:v>6.2862062499989406</c:v>
                </c:pt>
                <c:pt idx="634">
                  <c:v>6.2961372499994468</c:v>
                </c:pt>
                <c:pt idx="635">
                  <c:v>6.306068249999953</c:v>
                </c:pt>
                <c:pt idx="636">
                  <c:v>6.3159992500004591</c:v>
                </c:pt>
                <c:pt idx="637">
                  <c:v>6.3259302500009653</c:v>
                </c:pt>
                <c:pt idx="638">
                  <c:v>6.3358612500014715</c:v>
                </c:pt>
                <c:pt idx="639">
                  <c:v>6.3457912500016391</c:v>
                </c:pt>
                <c:pt idx="640">
                  <c:v>6.3557222500021453</c:v>
                </c:pt>
                <c:pt idx="641">
                  <c:v>6.3656532500026515</c:v>
                </c:pt>
                <c:pt idx="642">
                  <c:v>6.3755842500031576</c:v>
                </c:pt>
                <c:pt idx="643">
                  <c:v>6.3855152500036638</c:v>
                </c:pt>
                <c:pt idx="644">
                  <c:v>6.39544625000417</c:v>
                </c:pt>
                <c:pt idx="645">
                  <c:v>6.4053772500046762</c:v>
                </c:pt>
                <c:pt idx="646">
                  <c:v>6.4153072500048438</c:v>
                </c:pt>
                <c:pt idx="647">
                  <c:v>6.425238249998074</c:v>
                </c:pt>
                <c:pt idx="648">
                  <c:v>6.4351692499985802</c:v>
                </c:pt>
                <c:pt idx="649">
                  <c:v>6.4451002499990864</c:v>
                </c:pt>
                <c:pt idx="650">
                  <c:v>6.4550312499995925</c:v>
                </c:pt>
                <c:pt idx="651">
                  <c:v>6.4649622500000987</c:v>
                </c:pt>
                <c:pt idx="652">
                  <c:v>6.4748932500006049</c:v>
                </c:pt>
                <c:pt idx="653">
                  <c:v>6.4848232500007725</c:v>
                </c:pt>
                <c:pt idx="654">
                  <c:v>6.4947542500012787</c:v>
                </c:pt>
                <c:pt idx="655">
                  <c:v>6.5046852500017849</c:v>
                </c:pt>
                <c:pt idx="656">
                  <c:v>6.5146162500022911</c:v>
                </c:pt>
                <c:pt idx="657">
                  <c:v>6.5245472500027972</c:v>
                </c:pt>
                <c:pt idx="658">
                  <c:v>6.5344782500033034</c:v>
                </c:pt>
                <c:pt idx="659">
                  <c:v>6.5444092500038096</c:v>
                </c:pt>
                <c:pt idx="660">
                  <c:v>6.5543392500039772</c:v>
                </c:pt>
                <c:pt idx="661">
                  <c:v>6.5642702500044834</c:v>
                </c:pt>
                <c:pt idx="662">
                  <c:v>6.5742012500049896</c:v>
                </c:pt>
                <c:pt idx="663">
                  <c:v>6.5841322499982198</c:v>
                </c:pt>
                <c:pt idx="664">
                  <c:v>6.594063249998726</c:v>
                </c:pt>
                <c:pt idx="665">
                  <c:v>6.6039942499992321</c:v>
                </c:pt>
                <c:pt idx="666">
                  <c:v>6.6139252499997383</c:v>
                </c:pt>
                <c:pt idx="667">
                  <c:v>6.6238562500002445</c:v>
                </c:pt>
                <c:pt idx="668">
                  <c:v>6.6337862500004121</c:v>
                </c:pt>
                <c:pt idx="669">
                  <c:v>6.6437172500009183</c:v>
                </c:pt>
                <c:pt idx="670">
                  <c:v>6.6536482500014245</c:v>
                </c:pt>
                <c:pt idx="671">
                  <c:v>6.6635792500019306</c:v>
                </c:pt>
                <c:pt idx="672">
                  <c:v>6.6735102500024368</c:v>
                </c:pt>
                <c:pt idx="673">
                  <c:v>6.683441250002943</c:v>
                </c:pt>
                <c:pt idx="674">
                  <c:v>6.6933722500034492</c:v>
                </c:pt>
                <c:pt idx="675">
                  <c:v>6.7033022500036168</c:v>
                </c:pt>
                <c:pt idx="676">
                  <c:v>6.713233250004123</c:v>
                </c:pt>
                <c:pt idx="677">
                  <c:v>6.7231642500046291</c:v>
                </c:pt>
                <c:pt idx="678">
                  <c:v>6.7330952499978594</c:v>
                </c:pt>
                <c:pt idx="679">
                  <c:v>6.7430262499983655</c:v>
                </c:pt>
                <c:pt idx="680">
                  <c:v>6.7529572499988717</c:v>
                </c:pt>
                <c:pt idx="681">
                  <c:v>6.7628882499993779</c:v>
                </c:pt>
                <c:pt idx="682">
                  <c:v>6.7728182499995455</c:v>
                </c:pt>
                <c:pt idx="683">
                  <c:v>6.7827492500000517</c:v>
                </c:pt>
                <c:pt idx="684">
                  <c:v>6.7926802500005579</c:v>
                </c:pt>
                <c:pt idx="685">
                  <c:v>6.802611250001064</c:v>
                </c:pt>
                <c:pt idx="686">
                  <c:v>6.8125422500015702</c:v>
                </c:pt>
                <c:pt idx="687">
                  <c:v>6.8224732500020764</c:v>
                </c:pt>
                <c:pt idx="688">
                  <c:v>6.8324042500025826</c:v>
                </c:pt>
                <c:pt idx="689">
                  <c:v>6.8423342500027502</c:v>
                </c:pt>
                <c:pt idx="690">
                  <c:v>6.8522652500032564</c:v>
                </c:pt>
                <c:pt idx="691">
                  <c:v>6.8621962500037625</c:v>
                </c:pt>
                <c:pt idx="692">
                  <c:v>6.8721272500042687</c:v>
                </c:pt>
                <c:pt idx="693">
                  <c:v>6.8820582500047749</c:v>
                </c:pt>
                <c:pt idx="694">
                  <c:v>6.8919892499980051</c:v>
                </c:pt>
                <c:pt idx="695">
                  <c:v>6.9019202499985113</c:v>
                </c:pt>
                <c:pt idx="696">
                  <c:v>6.9118512499990175</c:v>
                </c:pt>
                <c:pt idx="697">
                  <c:v>6.9217812499991851</c:v>
                </c:pt>
                <c:pt idx="698">
                  <c:v>6.9317122499996913</c:v>
                </c:pt>
                <c:pt idx="699">
                  <c:v>6.9416432500001974</c:v>
                </c:pt>
                <c:pt idx="700">
                  <c:v>6.951574625003559</c:v>
                </c:pt>
                <c:pt idx="701">
                  <c:v>6.9615056250040652</c:v>
                </c:pt>
                <c:pt idx="702">
                  <c:v>6.9714366250045714</c:v>
                </c:pt>
                <c:pt idx="703">
                  <c:v>6.9813676250050776</c:v>
                </c:pt>
                <c:pt idx="704">
                  <c:v>6.9912986249983078</c:v>
                </c:pt>
                <c:pt idx="705">
                  <c:v>7.0012286249984754</c:v>
                </c:pt>
                <c:pt idx="706">
                  <c:v>7.0111596249989816</c:v>
                </c:pt>
                <c:pt idx="707">
                  <c:v>7.0210906249994878</c:v>
                </c:pt>
              </c:numCache>
            </c:numRef>
          </c:xVal>
          <c:yVal>
            <c:numRef>
              <c:f>'Raw Data'!$G$2:$G$709</c:f>
              <c:numCache>
                <c:formatCode>General</c:formatCode>
                <c:ptCount val="708"/>
                <c:pt idx="0">
                  <c:v>6.0721468739211582E-3</c:v>
                </c:pt>
                <c:pt idx="1">
                  <c:v>9.3183218501509402E-4</c:v>
                </c:pt>
                <c:pt idx="2">
                  <c:v>1.6064079115167273E-2</c:v>
                </c:pt>
                <c:pt idx="3">
                  <c:v>3.2689422377329969E-8</c:v>
                </c:pt>
                <c:pt idx="4">
                  <c:v>7.338799964636572E-3</c:v>
                </c:pt>
                <c:pt idx="5">
                  <c:v>3.0133770033717172E-3</c:v>
                </c:pt>
                <c:pt idx="6">
                  <c:v>1.6239415202289886E-3</c:v>
                </c:pt>
                <c:pt idx="7">
                  <c:v>8.769440045580279E-3</c:v>
                </c:pt>
                <c:pt idx="8">
                  <c:v>-3.6037322133766758E-5</c:v>
                </c:pt>
                <c:pt idx="9">
                  <c:v>1.2962873093783911E-3</c:v>
                </c:pt>
                <c:pt idx="10">
                  <c:v>1.0527177024632697E-2</c:v>
                </c:pt>
                <c:pt idx="11">
                  <c:v>7.9685542266815929E-3</c:v>
                </c:pt>
                <c:pt idx="12">
                  <c:v>4.6121153980493573E-3</c:v>
                </c:pt>
                <c:pt idx="13">
                  <c:v>7.1151439659297572E-3</c:v>
                </c:pt>
                <c:pt idx="14">
                  <c:v>1.8514804355800191E-3</c:v>
                </c:pt>
                <c:pt idx="15">
                  <c:v>-5.028399182483545E-3</c:v>
                </c:pt>
                <c:pt idx="16">
                  <c:v>6.1432453617453614E-3</c:v>
                </c:pt>
                <c:pt idx="17">
                  <c:v>1.1906370744109163E-2</c:v>
                </c:pt>
                <c:pt idx="18">
                  <c:v>1.2315712384879593E-2</c:v>
                </c:pt>
                <c:pt idx="19">
                  <c:v>7.3476621508598433E-3</c:v>
                </c:pt>
                <c:pt idx="20">
                  <c:v>9.3616442196071264E-3</c:v>
                </c:pt>
                <c:pt idx="21">
                  <c:v>7.4808343313635672E-4</c:v>
                </c:pt>
                <c:pt idx="22">
                  <c:v>-8.1510571762918871E-4</c:v>
                </c:pt>
                <c:pt idx="23">
                  <c:v>-2.2352664917707349E-3</c:v>
                </c:pt>
                <c:pt idx="24">
                  <c:v>2.6492781937122456E-3</c:v>
                </c:pt>
                <c:pt idx="25">
                  <c:v>5.353971747681513E-3</c:v>
                </c:pt>
                <c:pt idx="26">
                  <c:v>1.0561885731294754E-2</c:v>
                </c:pt>
                <c:pt idx="27">
                  <c:v>8.8384554628282846E-3</c:v>
                </c:pt>
                <c:pt idx="28">
                  <c:v>5.7511347346007879E-3</c:v>
                </c:pt>
                <c:pt idx="29">
                  <c:v>1.803916990756993E-3</c:v>
                </c:pt>
                <c:pt idx="30">
                  <c:v>7.5799245201051274E-3</c:v>
                </c:pt>
                <c:pt idx="31">
                  <c:v>2.3423176445066946E-3</c:v>
                </c:pt>
                <c:pt idx="32">
                  <c:v>4.6387750469148309E-3</c:v>
                </c:pt>
                <c:pt idx="33">
                  <c:v>6.5394673123955749E-3</c:v>
                </c:pt>
                <c:pt idx="34">
                  <c:v>9.2373177967965681E-3</c:v>
                </c:pt>
                <c:pt idx="35">
                  <c:v>-3.9184606075286788E-3</c:v>
                </c:pt>
                <c:pt idx="36">
                  <c:v>4.0617864578984531E-6</c:v>
                </c:pt>
                <c:pt idx="37">
                  <c:v>6.920075369998821E-3</c:v>
                </c:pt>
                <c:pt idx="38">
                  <c:v>1.8610917963087642E-3</c:v>
                </c:pt>
                <c:pt idx="39">
                  <c:v>8.5091567225754339E-3</c:v>
                </c:pt>
                <c:pt idx="40">
                  <c:v>6.4289366640150614E-3</c:v>
                </c:pt>
                <c:pt idx="41">
                  <c:v>3.3543153572827694E-3</c:v>
                </c:pt>
                <c:pt idx="42">
                  <c:v>8.6221267562359705E-3</c:v>
                </c:pt>
                <c:pt idx="43">
                  <c:v>9.9407743848860392E-3</c:v>
                </c:pt>
                <c:pt idx="44">
                  <c:v>1.1078916639089595E-2</c:v>
                </c:pt>
                <c:pt idx="45">
                  <c:v>8.7906910199672117E-3</c:v>
                </c:pt>
                <c:pt idx="46">
                  <c:v>1.5550996921956661E-3</c:v>
                </c:pt>
                <c:pt idx="47">
                  <c:v>3.1489044986665327E-3</c:v>
                </c:pt>
                <c:pt idx="48">
                  <c:v>1.0117014963179904E-3</c:v>
                </c:pt>
                <c:pt idx="49">
                  <c:v>2.8055267594754713E-3</c:v>
                </c:pt>
                <c:pt idx="50">
                  <c:v>6.9378819689154686E-3</c:v>
                </c:pt>
                <c:pt idx="51">
                  <c:v>1.244711028411985E-2</c:v>
                </c:pt>
                <c:pt idx="52">
                  <c:v>6.5443278104066888E-3</c:v>
                </c:pt>
                <c:pt idx="53">
                  <c:v>7.1205891855061071E-3</c:v>
                </c:pt>
                <c:pt idx="54">
                  <c:v>2.3361963406205305E-3</c:v>
                </c:pt>
                <c:pt idx="55">
                  <c:v>4.1432052478194287E-3</c:v>
                </c:pt>
                <c:pt idx="56">
                  <c:v>2.0411878824234952E-4</c:v>
                </c:pt>
                <c:pt idx="57">
                  <c:v>4.2532973550260117E-3</c:v>
                </c:pt>
                <c:pt idx="58">
                  <c:v>2.9879690241068624E-3</c:v>
                </c:pt>
                <c:pt idx="59">
                  <c:v>7.8907862585037986E-3</c:v>
                </c:pt>
                <c:pt idx="60">
                  <c:v>7.5591394957155028E-3</c:v>
                </c:pt>
                <c:pt idx="61">
                  <c:v>9.8343459237367065E-3</c:v>
                </c:pt>
                <c:pt idx="62">
                  <c:v>2.3353832121938561E-3</c:v>
                </c:pt>
                <c:pt idx="63">
                  <c:v>2.2111207433044983E-3</c:v>
                </c:pt>
                <c:pt idx="64">
                  <c:v>6.4054016210138842E-3</c:v>
                </c:pt>
                <c:pt idx="65">
                  <c:v>2.8762049786746624E-3</c:v>
                </c:pt>
                <c:pt idx="66">
                  <c:v>-2.1030554641038035E-3</c:v>
                </c:pt>
                <c:pt idx="67">
                  <c:v>-5.4180320352315015E-4</c:v>
                </c:pt>
                <c:pt idx="68">
                  <c:v>1.2089553046971568E-2</c:v>
                </c:pt>
                <c:pt idx="69">
                  <c:v>4.7057622112333802E-3</c:v>
                </c:pt>
                <c:pt idx="70">
                  <c:v>-1.8251939490437491E-3</c:v>
                </c:pt>
                <c:pt idx="71">
                  <c:v>1.6384956054389527E-3</c:v>
                </c:pt>
                <c:pt idx="72">
                  <c:v>-1.4111014455556736E-3</c:v>
                </c:pt>
                <c:pt idx="73">
                  <c:v>-3.7157997675239945E-3</c:v>
                </c:pt>
                <c:pt idx="74">
                  <c:v>4.2688564304262516E-3</c:v>
                </c:pt>
                <c:pt idx="75">
                  <c:v>1.3943743519485019E-3</c:v>
                </c:pt>
                <c:pt idx="76">
                  <c:v>8.8707978744059918E-3</c:v>
                </c:pt>
                <c:pt idx="77">
                  <c:v>4.8628147691488349E-3</c:v>
                </c:pt>
                <c:pt idx="78">
                  <c:v>-5.7909583300352063E-3</c:v>
                </c:pt>
                <c:pt idx="79">
                  <c:v>-4.23041869886219E-3</c:v>
                </c:pt>
                <c:pt idx="80">
                  <c:v>-2.6526023726910208E-3</c:v>
                </c:pt>
                <c:pt idx="81">
                  <c:v>-1.6396818961948029E-3</c:v>
                </c:pt>
                <c:pt idx="82">
                  <c:v>-4.8429949209093104E-4</c:v>
                </c:pt>
                <c:pt idx="83">
                  <c:v>5.5410004220902975E-3</c:v>
                </c:pt>
                <c:pt idx="84">
                  <c:v>9.2370619811117799E-3</c:v>
                </c:pt>
                <c:pt idx="85">
                  <c:v>1.8315816298127285E-3</c:v>
                </c:pt>
                <c:pt idx="86">
                  <c:v>8.4831750020385177E-4</c:v>
                </c:pt>
                <c:pt idx="87">
                  <c:v>-1.5989067032933096E-3</c:v>
                </c:pt>
                <c:pt idx="88">
                  <c:v>7.7750223688781428E-4</c:v>
                </c:pt>
                <c:pt idx="89">
                  <c:v>-1.6987460665404686E-4</c:v>
                </c:pt>
                <c:pt idx="90">
                  <c:v>2.1245179977268103E-3</c:v>
                </c:pt>
                <c:pt idx="91">
                  <c:v>9.4702745229005847E-3</c:v>
                </c:pt>
                <c:pt idx="92">
                  <c:v>5.3385588526725786E-3</c:v>
                </c:pt>
                <c:pt idx="93">
                  <c:v>1.062051504850392E-3</c:v>
                </c:pt>
                <c:pt idx="94">
                  <c:v>1.7825198359787547E-3</c:v>
                </c:pt>
                <c:pt idx="95">
                  <c:v>-2.1739438176155007E-3</c:v>
                </c:pt>
                <c:pt idx="96">
                  <c:v>-1.1255197785794702E-3</c:v>
                </c:pt>
                <c:pt idx="97">
                  <c:v>3.2594991009682467E-3</c:v>
                </c:pt>
                <c:pt idx="98">
                  <c:v>7.2144826781004728E-3</c:v>
                </c:pt>
                <c:pt idx="99">
                  <c:v>3.82892654277385E-3</c:v>
                </c:pt>
                <c:pt idx="100">
                  <c:v>3.5098787024617217E-3</c:v>
                </c:pt>
                <c:pt idx="101">
                  <c:v>4.9096929933875877E-3</c:v>
                </c:pt>
                <c:pt idx="102">
                  <c:v>-1.9354484975336872E-5</c:v>
                </c:pt>
                <c:pt idx="103">
                  <c:v>-2.7557691838592246E-3</c:v>
                </c:pt>
                <c:pt idx="104">
                  <c:v>8.1811297684908357E-4</c:v>
                </c:pt>
                <c:pt idx="105">
                  <c:v>-5.3707993403077081E-3</c:v>
                </c:pt>
                <c:pt idx="106">
                  <c:v>7.0385472849011921E-4</c:v>
                </c:pt>
                <c:pt idx="107">
                  <c:v>1.2282586097717429E-3</c:v>
                </c:pt>
                <c:pt idx="108">
                  <c:v>5.0361847132444487E-3</c:v>
                </c:pt>
                <c:pt idx="109">
                  <c:v>6.2615966610610613E-3</c:v>
                </c:pt>
                <c:pt idx="110">
                  <c:v>4.7648464981466659E-3</c:v>
                </c:pt>
                <c:pt idx="111">
                  <c:v>2.7169962599873643E-3</c:v>
                </c:pt>
                <c:pt idx="112">
                  <c:v>7.7009271830320858E-4</c:v>
                </c:pt>
                <c:pt idx="113">
                  <c:v>-3.8321575149892484E-4</c:v>
                </c:pt>
                <c:pt idx="114">
                  <c:v>-5.7478515431283461E-4</c:v>
                </c:pt>
                <c:pt idx="115">
                  <c:v>-1.9401648268103505E-3</c:v>
                </c:pt>
                <c:pt idx="116">
                  <c:v>2.1765874698759236E-4</c:v>
                </c:pt>
                <c:pt idx="117">
                  <c:v>-1.4071728475391759E-3</c:v>
                </c:pt>
                <c:pt idx="118">
                  <c:v>-3.4272378310559737E-4</c:v>
                </c:pt>
                <c:pt idx="119">
                  <c:v>-4.775379197672E-3</c:v>
                </c:pt>
                <c:pt idx="120">
                  <c:v>2.4969216808676808E-3</c:v>
                </c:pt>
                <c:pt idx="121">
                  <c:v>1.0693585127592095E-2</c:v>
                </c:pt>
                <c:pt idx="122">
                  <c:v>5.368984490633083E-4</c:v>
                </c:pt>
                <c:pt idx="123">
                  <c:v>2.7943256869912281E-3</c:v>
                </c:pt>
                <c:pt idx="124">
                  <c:v>-5.016951430588959E-3</c:v>
                </c:pt>
                <c:pt idx="125">
                  <c:v>8.0267451703558423E-5</c:v>
                </c:pt>
                <c:pt idx="126">
                  <c:v>1.7475553136318961E-3</c:v>
                </c:pt>
                <c:pt idx="127">
                  <c:v>-4.2506372742354831E-3</c:v>
                </c:pt>
                <c:pt idx="128">
                  <c:v>3.5862031392753235E-3</c:v>
                </c:pt>
                <c:pt idx="129">
                  <c:v>2.8386822994798527E-3</c:v>
                </c:pt>
                <c:pt idx="130">
                  <c:v>-5.8277409709990013E-3</c:v>
                </c:pt>
                <c:pt idx="131">
                  <c:v>3.1376942899078164E-3</c:v>
                </c:pt>
                <c:pt idx="132">
                  <c:v>3.7726653646677766E-3</c:v>
                </c:pt>
                <c:pt idx="133">
                  <c:v>-6.6529201436787699E-3</c:v>
                </c:pt>
                <c:pt idx="134">
                  <c:v>-8.5300316847860685E-3</c:v>
                </c:pt>
                <c:pt idx="135">
                  <c:v>-5.0197654031216982E-3</c:v>
                </c:pt>
                <c:pt idx="136">
                  <c:v>-4.7367236204445273E-3</c:v>
                </c:pt>
                <c:pt idx="137">
                  <c:v>3.6564428173005703E-3</c:v>
                </c:pt>
                <c:pt idx="138">
                  <c:v>3.0898202117532608E-3</c:v>
                </c:pt>
                <c:pt idx="139">
                  <c:v>-1.2311168387532101E-3</c:v>
                </c:pt>
                <c:pt idx="140">
                  <c:v>-3.3338669501244977E-3</c:v>
                </c:pt>
                <c:pt idx="141">
                  <c:v>-5.1452155876904604E-3</c:v>
                </c:pt>
                <c:pt idx="142">
                  <c:v>-6.0285928286611945E-3</c:v>
                </c:pt>
                <c:pt idx="143">
                  <c:v>2.9465360194444734E-3</c:v>
                </c:pt>
                <c:pt idx="144">
                  <c:v>9.843381699174647E-3</c:v>
                </c:pt>
                <c:pt idx="145">
                  <c:v>4.6017000451684109E-3</c:v>
                </c:pt>
                <c:pt idx="146">
                  <c:v>9.0740342997014667E-3</c:v>
                </c:pt>
                <c:pt idx="147">
                  <c:v>-3.5101038403807794E-4</c:v>
                </c:pt>
                <c:pt idx="148">
                  <c:v>-2.2552181035279117E-5</c:v>
                </c:pt>
                <c:pt idx="149">
                  <c:v>-4.0011621639132466E-3</c:v>
                </c:pt>
                <c:pt idx="150">
                  <c:v>9.2997276876121832E-3</c:v>
                </c:pt>
                <c:pt idx="151">
                  <c:v>1.5870401076972518E-3</c:v>
                </c:pt>
                <c:pt idx="152">
                  <c:v>6.0684010013938028E-3</c:v>
                </c:pt>
                <c:pt idx="153">
                  <c:v>3.7584584578871788E-3</c:v>
                </c:pt>
                <c:pt idx="154">
                  <c:v>-3.9642881602048735E-3</c:v>
                </c:pt>
                <c:pt idx="155">
                  <c:v>-6.3845603540539642E-3</c:v>
                </c:pt>
                <c:pt idx="156">
                  <c:v>5.4584998637437904E-3</c:v>
                </c:pt>
                <c:pt idx="157">
                  <c:v>6.0662448406219593E-3</c:v>
                </c:pt>
                <c:pt idx="158">
                  <c:v>1.8108057416975631E-3</c:v>
                </c:pt>
                <c:pt idx="159">
                  <c:v>2.3202261328697238E-3</c:v>
                </c:pt>
                <c:pt idx="160">
                  <c:v>-4.1562211699783247E-4</c:v>
                </c:pt>
                <c:pt idx="161">
                  <c:v>3.5411978513002484E-3</c:v>
                </c:pt>
                <c:pt idx="162">
                  <c:v>4.8264341242611475E-3</c:v>
                </c:pt>
                <c:pt idx="163">
                  <c:v>1.4074958860875453E-4</c:v>
                </c:pt>
                <c:pt idx="164">
                  <c:v>-2.0101121440529723E-3</c:v>
                </c:pt>
                <c:pt idx="165">
                  <c:v>-5.6204571761190869E-3</c:v>
                </c:pt>
                <c:pt idx="166">
                  <c:v>-7.3121644556521648E-4</c:v>
                </c:pt>
                <c:pt idx="167">
                  <c:v>-3.2954945974051908E-3</c:v>
                </c:pt>
                <c:pt idx="168">
                  <c:v>2.9531707987190403E-4</c:v>
                </c:pt>
                <c:pt idx="169">
                  <c:v>4.9980133585631886E-3</c:v>
                </c:pt>
                <c:pt idx="170">
                  <c:v>3.3732183091342571E-3</c:v>
                </c:pt>
                <c:pt idx="171">
                  <c:v>1.5020727552473578E-3</c:v>
                </c:pt>
                <c:pt idx="172">
                  <c:v>-1.9444204866884973E-4</c:v>
                </c:pt>
                <c:pt idx="173">
                  <c:v>-4.5213085412979109E-3</c:v>
                </c:pt>
                <c:pt idx="174">
                  <c:v>-3.742450280114995E-3</c:v>
                </c:pt>
                <c:pt idx="175">
                  <c:v>4.0107475407421683E-3</c:v>
                </c:pt>
                <c:pt idx="176">
                  <c:v>8.0905052181333426E-3</c:v>
                </c:pt>
                <c:pt idx="177">
                  <c:v>1.419174584560097E-2</c:v>
                </c:pt>
                <c:pt idx="178">
                  <c:v>9.0275489352643623E-3</c:v>
                </c:pt>
                <c:pt idx="179">
                  <c:v>4.2996822204440927E-3</c:v>
                </c:pt>
                <c:pt idx="180">
                  <c:v>-2.5415692292153763E-3</c:v>
                </c:pt>
                <c:pt idx="181">
                  <c:v>-4.7963652200996854E-3</c:v>
                </c:pt>
                <c:pt idx="182">
                  <c:v>-5.338877197355027E-3</c:v>
                </c:pt>
                <c:pt idx="183">
                  <c:v>6.8153279833495645E-3</c:v>
                </c:pt>
                <c:pt idx="184">
                  <c:v>5.5644989199936518E-3</c:v>
                </c:pt>
                <c:pt idx="185">
                  <c:v>3.6356029752642044E-3</c:v>
                </c:pt>
                <c:pt idx="186">
                  <c:v>5.9847693890334452E-4</c:v>
                </c:pt>
                <c:pt idx="187">
                  <c:v>-2.0564147830009344E-3</c:v>
                </c:pt>
                <c:pt idx="188">
                  <c:v>1.7258793180808432E-2</c:v>
                </c:pt>
                <c:pt idx="189">
                  <c:v>0.23419803131371739</c:v>
                </c:pt>
                <c:pt idx="190">
                  <c:v>0.10538028907030822</c:v>
                </c:pt>
                <c:pt idx="191">
                  <c:v>-0.1242642817273736</c:v>
                </c:pt>
                <c:pt idx="192">
                  <c:v>-6.6460553314536805E-2</c:v>
                </c:pt>
                <c:pt idx="193">
                  <c:v>-5.2650928292423481E-2</c:v>
                </c:pt>
                <c:pt idx="194">
                  <c:v>-3.294910060241818E-2</c:v>
                </c:pt>
                <c:pt idx="195">
                  <c:v>-4.9963822066783903E-2</c:v>
                </c:pt>
                <c:pt idx="196">
                  <c:v>-3.0242936108261342E-2</c:v>
                </c:pt>
                <c:pt idx="197">
                  <c:v>3.6777668818831488E-3</c:v>
                </c:pt>
                <c:pt idx="198">
                  <c:v>-2.5591565575450587E-3</c:v>
                </c:pt>
                <c:pt idx="199">
                  <c:v>-2.1547759138047656E-3</c:v>
                </c:pt>
                <c:pt idx="200">
                  <c:v>1.4708997868001505E-3</c:v>
                </c:pt>
                <c:pt idx="201">
                  <c:v>2.1074423007667181E-3</c:v>
                </c:pt>
                <c:pt idx="202">
                  <c:v>3.9029778912663682E-4</c:v>
                </c:pt>
                <c:pt idx="203">
                  <c:v>4.7608448099345085E-3</c:v>
                </c:pt>
                <c:pt idx="204">
                  <c:v>-5.2141103893517393E-4</c:v>
                </c:pt>
                <c:pt idx="205">
                  <c:v>6.6669000685215113E-3</c:v>
                </c:pt>
                <c:pt idx="206">
                  <c:v>1.2767265457660076E-3</c:v>
                </c:pt>
                <c:pt idx="207">
                  <c:v>-5.4597848094999069E-4</c:v>
                </c:pt>
                <c:pt idx="208">
                  <c:v>-5.5204697884619208E-3</c:v>
                </c:pt>
                <c:pt idx="209">
                  <c:v>-1.2662798026576633E-2</c:v>
                </c:pt>
                <c:pt idx="210">
                  <c:v>-4.265847528353333E-2</c:v>
                </c:pt>
                <c:pt idx="211">
                  <c:v>-5.8352941134944554E-2</c:v>
                </c:pt>
                <c:pt idx="212">
                  <c:v>-2.1519164443016048E-2</c:v>
                </c:pt>
                <c:pt idx="213">
                  <c:v>1.2790524568408734E-2</c:v>
                </c:pt>
                <c:pt idx="214">
                  <c:v>-3.3260327791795129E-2</c:v>
                </c:pt>
                <c:pt idx="215">
                  <c:v>-3.134011130779981E-2</c:v>
                </c:pt>
                <c:pt idx="216">
                  <c:v>9.5279792323708645E-3</c:v>
                </c:pt>
                <c:pt idx="217">
                  <c:v>2.1888298764824871E-2</c:v>
                </c:pt>
                <c:pt idx="218">
                  <c:v>-4.9643246456980428E-4</c:v>
                </c:pt>
                <c:pt idx="219">
                  <c:v>-1.5490484107285735E-2</c:v>
                </c:pt>
                <c:pt idx="220">
                  <c:v>-1.2477450426667924E-2</c:v>
                </c:pt>
                <c:pt idx="221">
                  <c:v>2.5727982558310047E-2</c:v>
                </c:pt>
                <c:pt idx="222">
                  <c:v>7.0224526226520562E-2</c:v>
                </c:pt>
                <c:pt idx="223">
                  <c:v>7.6655312273651383E-2</c:v>
                </c:pt>
                <c:pt idx="224">
                  <c:v>6.1629009582102323E-2</c:v>
                </c:pt>
                <c:pt idx="225">
                  <c:v>-3.3409932442009377E-3</c:v>
                </c:pt>
                <c:pt idx="226">
                  <c:v>-3.116295710206024E-3</c:v>
                </c:pt>
                <c:pt idx="227">
                  <c:v>5.579062141478075E-3</c:v>
                </c:pt>
                <c:pt idx="228">
                  <c:v>-2.0776748936623263E-3</c:v>
                </c:pt>
                <c:pt idx="229">
                  <c:v>-3.5056745912879633E-3</c:v>
                </c:pt>
                <c:pt idx="230">
                  <c:v>2.9707288742065463E-3</c:v>
                </c:pt>
                <c:pt idx="231">
                  <c:v>-4.5616451930254598E-3</c:v>
                </c:pt>
                <c:pt idx="232">
                  <c:v>3.0686331912875286E-3</c:v>
                </c:pt>
                <c:pt idx="233">
                  <c:v>3.442325089126827E-3</c:v>
                </c:pt>
                <c:pt idx="234">
                  <c:v>4.1462933085858883E-3</c:v>
                </c:pt>
                <c:pt idx="235">
                  <c:v>1.6867168620228884E-3</c:v>
                </c:pt>
                <c:pt idx="236">
                  <c:v>-3.4003424830734708E-3</c:v>
                </c:pt>
                <c:pt idx="237">
                  <c:v>-4.5837092958390668E-3</c:v>
                </c:pt>
                <c:pt idx="238">
                  <c:v>-1.6089748777449037E-3</c:v>
                </c:pt>
                <c:pt idx="239">
                  <c:v>-8.6133526638149105E-4</c:v>
                </c:pt>
                <c:pt idx="240">
                  <c:v>-1.5959629788994678E-4</c:v>
                </c:pt>
                <c:pt idx="241">
                  <c:v>1.9258588459342835E-3</c:v>
                </c:pt>
                <c:pt idx="242">
                  <c:v>5.8807053789496494E-3</c:v>
                </c:pt>
                <c:pt idx="243">
                  <c:v>-3.6533259227871789E-3</c:v>
                </c:pt>
                <c:pt idx="244">
                  <c:v>-7.6309674605727074E-3</c:v>
                </c:pt>
                <c:pt idx="245">
                  <c:v>5.0447179935872583E-3</c:v>
                </c:pt>
                <c:pt idx="246">
                  <c:v>-2.0093721058219577E-3</c:v>
                </c:pt>
                <c:pt idx="247">
                  <c:v>-5.6095850095152777E-3</c:v>
                </c:pt>
                <c:pt idx="248">
                  <c:v>-1.1823108606040383E-3</c:v>
                </c:pt>
                <c:pt idx="249">
                  <c:v>6.561494870111359E-3</c:v>
                </c:pt>
                <c:pt idx="250">
                  <c:v>5.4767724126577461E-3</c:v>
                </c:pt>
                <c:pt idx="251">
                  <c:v>6.4218651875853627E-3</c:v>
                </c:pt>
                <c:pt idx="252">
                  <c:v>5.064169121906173E-3</c:v>
                </c:pt>
                <c:pt idx="253">
                  <c:v>-6.4636987634003051E-3</c:v>
                </c:pt>
                <c:pt idx="254">
                  <c:v>-1.1323537118732852E-3</c:v>
                </c:pt>
                <c:pt idx="255">
                  <c:v>1.7092925962060718E-3</c:v>
                </c:pt>
                <c:pt idx="256">
                  <c:v>5.53347213193775E-3</c:v>
                </c:pt>
                <c:pt idx="257">
                  <c:v>2.0492076873779436E-3</c:v>
                </c:pt>
                <c:pt idx="258">
                  <c:v>-1.6475264858454464E-2</c:v>
                </c:pt>
                <c:pt idx="259">
                  <c:v>-2.3763853870332197E-3</c:v>
                </c:pt>
                <c:pt idx="260">
                  <c:v>1.2654797919094685E-3</c:v>
                </c:pt>
                <c:pt idx="261">
                  <c:v>4.5575627032667515E-3</c:v>
                </c:pt>
                <c:pt idx="262">
                  <c:v>-1.3017950579524012E-3</c:v>
                </c:pt>
                <c:pt idx="263">
                  <c:v>-2.8335462883114781E-3</c:v>
                </c:pt>
                <c:pt idx="264">
                  <c:v>-4.1105416417121787E-3</c:v>
                </c:pt>
                <c:pt idx="265">
                  <c:v>-5.5115162394940714E-3</c:v>
                </c:pt>
                <c:pt idx="266">
                  <c:v>-6.4699297025799657E-3</c:v>
                </c:pt>
                <c:pt idx="267">
                  <c:v>6.9758724421263574E-4</c:v>
                </c:pt>
                <c:pt idx="268">
                  <c:v>-3.3853955380618445E-3</c:v>
                </c:pt>
                <c:pt idx="269">
                  <c:v>7.2232443653047207E-3</c:v>
                </c:pt>
                <c:pt idx="270">
                  <c:v>-3.9155552722513615E-3</c:v>
                </c:pt>
                <c:pt idx="271">
                  <c:v>-3.8066874258220057E-3</c:v>
                </c:pt>
                <c:pt idx="272">
                  <c:v>-4.5022502727806446E-3</c:v>
                </c:pt>
                <c:pt idx="273">
                  <c:v>4.467999804764991E-3</c:v>
                </c:pt>
                <c:pt idx="274">
                  <c:v>9.1599902138114753E-4</c:v>
                </c:pt>
                <c:pt idx="275">
                  <c:v>-1.2115937182679767E-2</c:v>
                </c:pt>
                <c:pt idx="276">
                  <c:v>-6.1396168358623937E-3</c:v>
                </c:pt>
                <c:pt idx="277">
                  <c:v>-2.1625417470931968E-3</c:v>
                </c:pt>
                <c:pt idx="278">
                  <c:v>-8.5658915620297066E-3</c:v>
                </c:pt>
                <c:pt idx="279">
                  <c:v>-1.0907562542706584E-3</c:v>
                </c:pt>
                <c:pt idx="280">
                  <c:v>-4.4914310798048473E-4</c:v>
                </c:pt>
                <c:pt idx="281">
                  <c:v>-5.8836001530289533E-3</c:v>
                </c:pt>
                <c:pt idx="282">
                  <c:v>-9.4968505203723852E-3</c:v>
                </c:pt>
                <c:pt idx="283">
                  <c:v>-6.5066483896225602E-3</c:v>
                </c:pt>
                <c:pt idx="284">
                  <c:v>-3.8409758638590502E-3</c:v>
                </c:pt>
                <c:pt idx="285">
                  <c:v>7.5662018358707561E-3</c:v>
                </c:pt>
                <c:pt idx="286">
                  <c:v>4.9471517186611969E-3</c:v>
                </c:pt>
                <c:pt idx="287">
                  <c:v>-6.1767101101577182E-3</c:v>
                </c:pt>
                <c:pt idx="288">
                  <c:v>-8.6723382957279577E-3</c:v>
                </c:pt>
                <c:pt idx="289">
                  <c:v>-7.5922826305030444E-4</c:v>
                </c:pt>
                <c:pt idx="290">
                  <c:v>8.0630891025067208E-4</c:v>
                </c:pt>
                <c:pt idx="291">
                  <c:v>5.2237361669552063E-5</c:v>
                </c:pt>
                <c:pt idx="292">
                  <c:v>-5.857497816905366E-3</c:v>
                </c:pt>
                <c:pt idx="293">
                  <c:v>-6.8369868211447249E-4</c:v>
                </c:pt>
                <c:pt idx="294">
                  <c:v>-2.3369148373603155E-4</c:v>
                </c:pt>
                <c:pt idx="295">
                  <c:v>-7.9096695128828276E-3</c:v>
                </c:pt>
                <c:pt idx="296">
                  <c:v>-1.1385327586904165E-2</c:v>
                </c:pt>
                <c:pt idx="297">
                  <c:v>-1.6792511008679734E-3</c:v>
                </c:pt>
                <c:pt idx="298">
                  <c:v>9.8283982090652117E-3</c:v>
                </c:pt>
                <c:pt idx="299">
                  <c:v>7.2342992573976583E-3</c:v>
                </c:pt>
                <c:pt idx="300">
                  <c:v>-2.1667078882455781E-3</c:v>
                </c:pt>
                <c:pt idx="301">
                  <c:v>-3.9407348446547918E-3</c:v>
                </c:pt>
                <c:pt idx="302">
                  <c:v>2.8323965426534509E-3</c:v>
                </c:pt>
                <c:pt idx="303">
                  <c:v>5.6994435377419328E-4</c:v>
                </c:pt>
                <c:pt idx="304">
                  <c:v>-1.2890773639082781E-3</c:v>
                </c:pt>
                <c:pt idx="305">
                  <c:v>-2.8274432569742186E-3</c:v>
                </c:pt>
                <c:pt idx="306">
                  <c:v>-5.3760983794927525E-3</c:v>
                </c:pt>
                <c:pt idx="307">
                  <c:v>-5.7954533770680355E-3</c:v>
                </c:pt>
                <c:pt idx="308">
                  <c:v>6.5587101504208101E-4</c:v>
                </c:pt>
                <c:pt idx="309">
                  <c:v>-5.8855279069393862E-3</c:v>
                </c:pt>
                <c:pt idx="310">
                  <c:v>3.9475307324901232E-2</c:v>
                </c:pt>
                <c:pt idx="311">
                  <c:v>1.1354596026241779</c:v>
                </c:pt>
                <c:pt idx="312">
                  <c:v>4.0382731220126153</c:v>
                </c:pt>
                <c:pt idx="313">
                  <c:v>4.3356057921051985</c:v>
                </c:pt>
                <c:pt idx="314">
                  <c:v>4.2682987850904466</c:v>
                </c:pt>
                <c:pt idx="315">
                  <c:v>4.5073695060610772</c:v>
                </c:pt>
                <c:pt idx="316">
                  <c:v>4.3133834490180023</c:v>
                </c:pt>
                <c:pt idx="317">
                  <c:v>4.2005929979681973</c:v>
                </c:pt>
                <c:pt idx="318">
                  <c:v>4.2597671127319341</c:v>
                </c:pt>
                <c:pt idx="319">
                  <c:v>3.8832005774974827</c:v>
                </c:pt>
                <c:pt idx="320">
                  <c:v>3.9940243175625803</c:v>
                </c:pt>
                <c:pt idx="321">
                  <c:v>3.8655291223526005</c:v>
                </c:pt>
                <c:pt idx="322">
                  <c:v>3.7309548693895342</c:v>
                </c:pt>
                <c:pt idx="323">
                  <c:v>3.5906526839733126</c:v>
                </c:pt>
                <c:pt idx="324">
                  <c:v>3.3025340563058858</c:v>
                </c:pt>
                <c:pt idx="325">
                  <c:v>3.0746809262037282</c:v>
                </c:pt>
                <c:pt idx="326">
                  <c:v>2.7653909924626352</c:v>
                </c:pt>
                <c:pt idx="327">
                  <c:v>2.5378056648373608</c:v>
                </c:pt>
                <c:pt idx="328">
                  <c:v>2.4276531851291661</c:v>
                </c:pt>
                <c:pt idx="329">
                  <c:v>2.2325672668218615</c:v>
                </c:pt>
                <c:pt idx="330">
                  <c:v>1.959225284010172</c:v>
                </c:pt>
                <c:pt idx="331">
                  <c:v>1.5946834015846252</c:v>
                </c:pt>
                <c:pt idx="332">
                  <c:v>1.2020541264116764</c:v>
                </c:pt>
                <c:pt idx="333">
                  <c:v>0.97056812122464187</c:v>
                </c:pt>
                <c:pt idx="334">
                  <c:v>0.69922690942883503</c:v>
                </c:pt>
                <c:pt idx="335">
                  <c:v>0.52053022496402268</c:v>
                </c:pt>
                <c:pt idx="336">
                  <c:v>0.27858406260609625</c:v>
                </c:pt>
                <c:pt idx="337">
                  <c:v>-8.9680666651111088E-2</c:v>
                </c:pt>
                <c:pt idx="338">
                  <c:v>-0.4742102348059416</c:v>
                </c:pt>
                <c:pt idx="339">
                  <c:v>-0.8114877931773663</c:v>
                </c:pt>
                <c:pt idx="340">
                  <c:v>-1.1220869915932419</c:v>
                </c:pt>
                <c:pt idx="341">
                  <c:v>-1.2807336466759445</c:v>
                </c:pt>
                <c:pt idx="342">
                  <c:v>-1.352960427850485</c:v>
                </c:pt>
                <c:pt idx="343">
                  <c:v>-1.5728095968067648</c:v>
                </c:pt>
                <c:pt idx="344">
                  <c:v>-1.7066566023230554</c:v>
                </c:pt>
                <c:pt idx="345">
                  <c:v>-1.7088849762082101</c:v>
                </c:pt>
                <c:pt idx="346">
                  <c:v>-1.7126440049707892</c:v>
                </c:pt>
                <c:pt idx="347">
                  <c:v>-1.7913981060683728</c:v>
                </c:pt>
                <c:pt idx="348">
                  <c:v>-1.723528012186289</c:v>
                </c:pt>
                <c:pt idx="349">
                  <c:v>-1.7116569949686529</c:v>
                </c:pt>
                <c:pt idx="350">
                  <c:v>-1.616224003583193</c:v>
                </c:pt>
                <c:pt idx="351">
                  <c:v>-1.6169863343238833</c:v>
                </c:pt>
                <c:pt idx="352">
                  <c:v>-1.7443071162700654</c:v>
                </c:pt>
                <c:pt idx="353">
                  <c:v>-1.7957601289451124</c:v>
                </c:pt>
                <c:pt idx="354">
                  <c:v>-1.8403707298636438</c:v>
                </c:pt>
                <c:pt idx="355">
                  <c:v>-1.7114823094010354</c:v>
                </c:pt>
                <c:pt idx="356">
                  <c:v>-1.5906399500370028</c:v>
                </c:pt>
                <c:pt idx="357">
                  <c:v>-1.5851111152768136</c:v>
                </c:pt>
                <c:pt idx="358">
                  <c:v>-1.6318369464576246</c:v>
                </c:pt>
                <c:pt idx="359">
                  <c:v>-1.6445657502114774</c:v>
                </c:pt>
                <c:pt idx="360">
                  <c:v>-1.7248414430022241</c:v>
                </c:pt>
                <c:pt idx="361">
                  <c:v>-1.7112340950965883</c:v>
                </c:pt>
                <c:pt idx="362">
                  <c:v>-1.6712120966613295</c:v>
                </c:pt>
                <c:pt idx="363">
                  <c:v>-1.6527807958424092</c:v>
                </c:pt>
                <c:pt idx="364">
                  <c:v>-1.7874369098246099</c:v>
                </c:pt>
                <c:pt idx="365">
                  <c:v>-1.8312835720181466</c:v>
                </c:pt>
                <c:pt idx="366">
                  <c:v>-1.7110779744386675</c:v>
                </c:pt>
                <c:pt idx="367">
                  <c:v>-1.6890218384563924</c:v>
                </c:pt>
                <c:pt idx="368">
                  <c:v>-1.6999083307385445</c:v>
                </c:pt>
                <c:pt idx="369">
                  <c:v>-1.7610367311537267</c:v>
                </c:pt>
                <c:pt idx="370">
                  <c:v>-1.6904295556247235</c:v>
                </c:pt>
                <c:pt idx="371">
                  <c:v>-1.608229836523533</c:v>
                </c:pt>
                <c:pt idx="372">
                  <c:v>-1.6492068314552308</c:v>
                </c:pt>
                <c:pt idx="373">
                  <c:v>-1.6211418043076993</c:v>
                </c:pt>
                <c:pt idx="374">
                  <c:v>-1.5740385353565218</c:v>
                </c:pt>
                <c:pt idx="375">
                  <c:v>-1.4765395765006544</c:v>
                </c:pt>
                <c:pt idx="376">
                  <c:v>-1.5836605672538282</c:v>
                </c:pt>
                <c:pt idx="377">
                  <c:v>-1.6989654672145844</c:v>
                </c:pt>
                <c:pt idx="378">
                  <c:v>-1.5905623282492163</c:v>
                </c:pt>
                <c:pt idx="379">
                  <c:v>-1.6000432960689071</c:v>
                </c:pt>
                <c:pt idx="380">
                  <c:v>-1.6317388594150546</c:v>
                </c:pt>
                <c:pt idx="381">
                  <c:v>-1.5874055626988413</c:v>
                </c:pt>
                <c:pt idx="382">
                  <c:v>-1.4249327820539477</c:v>
                </c:pt>
                <c:pt idx="383">
                  <c:v>-1.4143042981624605</c:v>
                </c:pt>
                <c:pt idx="384">
                  <c:v>-1.0446557499468327</c:v>
                </c:pt>
                <c:pt idx="385">
                  <c:v>9.3814021423459071E-2</c:v>
                </c:pt>
                <c:pt idx="386">
                  <c:v>4.5111877033486986E-2</c:v>
                </c:pt>
                <c:pt idx="387">
                  <c:v>3.0621919333934794E-2</c:v>
                </c:pt>
                <c:pt idx="388">
                  <c:v>3.489747650921346E-2</c:v>
                </c:pt>
                <c:pt idx="389">
                  <c:v>1.0979696698486807E-2</c:v>
                </c:pt>
                <c:pt idx="390">
                  <c:v>7.4064083956182081E-3</c:v>
                </c:pt>
                <c:pt idx="391">
                  <c:v>1.7093983925879006E-2</c:v>
                </c:pt>
                <c:pt idx="392">
                  <c:v>2.3862081225961451E-2</c:v>
                </c:pt>
                <c:pt idx="393">
                  <c:v>3.328838671557606E-2</c:v>
                </c:pt>
                <c:pt idx="394">
                  <c:v>3.942835601046682E-2</c:v>
                </c:pt>
                <c:pt idx="395">
                  <c:v>2.5133338999003177E-2</c:v>
                </c:pt>
                <c:pt idx="396">
                  <c:v>2.2590257003903394E-2</c:v>
                </c:pt>
                <c:pt idx="397">
                  <c:v>2.7974939625710252E-2</c:v>
                </c:pt>
                <c:pt idx="398">
                  <c:v>2.8481984585523618E-2</c:v>
                </c:pt>
                <c:pt idx="399">
                  <c:v>2.9775900319218646E-2</c:v>
                </c:pt>
                <c:pt idx="400">
                  <c:v>3.3634989559650427E-2</c:v>
                </c:pt>
                <c:pt idx="401">
                  <c:v>2.0276559451594955E-2</c:v>
                </c:pt>
                <c:pt idx="402">
                  <c:v>1.9920363519340761E-2</c:v>
                </c:pt>
                <c:pt idx="403">
                  <c:v>1.9802194945514218E-2</c:v>
                </c:pt>
                <c:pt idx="404">
                  <c:v>3.0329028647392994E-2</c:v>
                </c:pt>
                <c:pt idx="405">
                  <c:v>3.0891457702964559E-2</c:v>
                </c:pt>
                <c:pt idx="406">
                  <c:v>3.4467514296993629E-2</c:v>
                </c:pt>
                <c:pt idx="407">
                  <c:v>2.589249031618239E-2</c:v>
                </c:pt>
                <c:pt idx="408">
                  <c:v>2.2533895326778297E-2</c:v>
                </c:pt>
                <c:pt idx="409">
                  <c:v>2.7916531423106794E-2</c:v>
                </c:pt>
                <c:pt idx="410">
                  <c:v>2.0796714965254079E-2</c:v>
                </c:pt>
                <c:pt idx="411">
                  <c:v>2.9144200030714287E-2</c:v>
                </c:pt>
                <c:pt idx="412">
                  <c:v>3.2071626819670213E-2</c:v>
                </c:pt>
                <c:pt idx="413">
                  <c:v>2.4166236938908708E-2</c:v>
                </c:pt>
                <c:pt idx="414">
                  <c:v>2.4872151184827093E-2</c:v>
                </c:pt>
                <c:pt idx="415">
                  <c:v>1.9669335242360836E-2</c:v>
                </c:pt>
                <c:pt idx="416">
                  <c:v>2.3996503232046967E-2</c:v>
                </c:pt>
                <c:pt idx="417">
                  <c:v>2.5751892188563955E-2</c:v>
                </c:pt>
                <c:pt idx="418">
                  <c:v>2.6183572020381699E-2</c:v>
                </c:pt>
                <c:pt idx="419">
                  <c:v>2.5508556654676801E-2</c:v>
                </c:pt>
                <c:pt idx="420">
                  <c:v>2.4752995893359192E-2</c:v>
                </c:pt>
                <c:pt idx="421">
                  <c:v>2.3471094360575095E-2</c:v>
                </c:pt>
                <c:pt idx="422">
                  <c:v>1.9306844417005781E-2</c:v>
                </c:pt>
                <c:pt idx="423">
                  <c:v>1.8855448504909889E-2</c:v>
                </c:pt>
                <c:pt idx="424">
                  <c:v>2.0125390654429809E-2</c:v>
                </c:pt>
                <c:pt idx="425">
                  <c:v>2.3026240020990379E-2</c:v>
                </c:pt>
                <c:pt idx="426">
                  <c:v>2.2858991380780944E-2</c:v>
                </c:pt>
                <c:pt idx="427">
                  <c:v>2.5414571799337871E-2</c:v>
                </c:pt>
                <c:pt idx="428">
                  <c:v>2.5821638507768516E-2</c:v>
                </c:pt>
                <c:pt idx="429">
                  <c:v>2.685039214789868E-2</c:v>
                </c:pt>
                <c:pt idx="430">
                  <c:v>1.4061672706156977E-2</c:v>
                </c:pt>
                <c:pt idx="431">
                  <c:v>1.1905585024505866E-2</c:v>
                </c:pt>
                <c:pt idx="432">
                  <c:v>1.7810870837420237E-2</c:v>
                </c:pt>
                <c:pt idx="433">
                  <c:v>1.782645732164384E-2</c:v>
                </c:pt>
                <c:pt idx="434">
                  <c:v>2.4470538832247271E-2</c:v>
                </c:pt>
                <c:pt idx="435">
                  <c:v>3.4290288845077163E-2</c:v>
                </c:pt>
                <c:pt idx="436">
                  <c:v>3.6012394353747368E-2</c:v>
                </c:pt>
                <c:pt idx="437">
                  <c:v>3.4533779695630082E-2</c:v>
                </c:pt>
                <c:pt idx="438">
                  <c:v>2.5805074442178014E-2</c:v>
                </c:pt>
                <c:pt idx="439">
                  <c:v>1.5293059777468448E-2</c:v>
                </c:pt>
                <c:pt idx="440">
                  <c:v>1.7494262382388118E-2</c:v>
                </c:pt>
                <c:pt idx="441">
                  <c:v>2.3676313357427731E-2</c:v>
                </c:pt>
                <c:pt idx="442">
                  <c:v>1.7045479444786918E-2</c:v>
                </c:pt>
                <c:pt idx="443">
                  <c:v>2.5669848443940296E-2</c:v>
                </c:pt>
                <c:pt idx="444">
                  <c:v>2.4357440890744333E-2</c:v>
                </c:pt>
                <c:pt idx="445">
                  <c:v>2.5773335024714475E-2</c:v>
                </c:pt>
                <c:pt idx="446">
                  <c:v>2.3461693134158856E-2</c:v>
                </c:pt>
                <c:pt idx="447">
                  <c:v>2.1298862881958494E-2</c:v>
                </c:pt>
                <c:pt idx="448">
                  <c:v>1.103712731972338E-2</c:v>
                </c:pt>
                <c:pt idx="449">
                  <c:v>1.1781112421304002E-2</c:v>
                </c:pt>
                <c:pt idx="450">
                  <c:v>1.6250970745459212E-2</c:v>
                </c:pt>
                <c:pt idx="451">
                  <c:v>3.0855241511017095E-2</c:v>
                </c:pt>
                <c:pt idx="452">
                  <c:v>3.4280120171606546E-2</c:v>
                </c:pt>
                <c:pt idx="453">
                  <c:v>3.5664146980270761E-2</c:v>
                </c:pt>
                <c:pt idx="454">
                  <c:v>2.7416731528937824E-2</c:v>
                </c:pt>
                <c:pt idx="455">
                  <c:v>1.7128244955092672E-2</c:v>
                </c:pt>
                <c:pt idx="456">
                  <c:v>1.7094760509207857E-2</c:v>
                </c:pt>
                <c:pt idx="457">
                  <c:v>1.4553843811154377E-2</c:v>
                </c:pt>
                <c:pt idx="458">
                  <c:v>1.6817200491204873E-2</c:v>
                </c:pt>
                <c:pt idx="459">
                  <c:v>1.80258747842163E-2</c:v>
                </c:pt>
                <c:pt idx="460">
                  <c:v>2.5044525275006904E-2</c:v>
                </c:pt>
                <c:pt idx="461">
                  <c:v>2.2439216114580635E-2</c:v>
                </c:pt>
                <c:pt idx="462">
                  <c:v>2.5067740548402079E-2</c:v>
                </c:pt>
                <c:pt idx="463">
                  <c:v>2.2851335182785995E-2</c:v>
                </c:pt>
                <c:pt idx="464">
                  <c:v>1.6068711206316963E-2</c:v>
                </c:pt>
                <c:pt idx="465">
                  <c:v>2.0966485217213643E-2</c:v>
                </c:pt>
                <c:pt idx="466">
                  <c:v>2.2035584645345815E-2</c:v>
                </c:pt>
                <c:pt idx="467">
                  <c:v>2.5631786724552519E-2</c:v>
                </c:pt>
                <c:pt idx="468">
                  <c:v>3.1455796239897624E-2</c:v>
                </c:pt>
                <c:pt idx="469">
                  <c:v>2.613164143636823E-2</c:v>
                </c:pt>
                <c:pt idx="470">
                  <c:v>2.6328847920522105E-2</c:v>
                </c:pt>
                <c:pt idx="471">
                  <c:v>2.767097577452661E-2</c:v>
                </c:pt>
                <c:pt idx="472">
                  <c:v>2.4927096739411361E-2</c:v>
                </c:pt>
                <c:pt idx="473">
                  <c:v>1.566220181062819E-2</c:v>
                </c:pt>
                <c:pt idx="474">
                  <c:v>1.7206497145816693E-2</c:v>
                </c:pt>
                <c:pt idx="475">
                  <c:v>2.1315554855391397E-2</c:v>
                </c:pt>
                <c:pt idx="476">
                  <c:v>2.5435713138431321E-2</c:v>
                </c:pt>
                <c:pt idx="477">
                  <c:v>3.3292708173394206E-2</c:v>
                </c:pt>
                <c:pt idx="478">
                  <c:v>2.7856031013652693E-2</c:v>
                </c:pt>
                <c:pt idx="479">
                  <c:v>2.3632303923368458E-2</c:v>
                </c:pt>
                <c:pt idx="480">
                  <c:v>2.2906646188348534E-2</c:v>
                </c:pt>
                <c:pt idx="481">
                  <c:v>1.6046354742720731E-2</c:v>
                </c:pt>
                <c:pt idx="482">
                  <c:v>1.2913480550050746E-2</c:v>
                </c:pt>
                <c:pt idx="483">
                  <c:v>1.7239524777978674E-2</c:v>
                </c:pt>
                <c:pt idx="484">
                  <c:v>1.9916800372302534E-2</c:v>
                </c:pt>
                <c:pt idx="485">
                  <c:v>3.307177478447558E-2</c:v>
                </c:pt>
                <c:pt idx="486">
                  <c:v>3.1528347395360479E-2</c:v>
                </c:pt>
                <c:pt idx="487">
                  <c:v>3.401594479568304E-2</c:v>
                </c:pt>
                <c:pt idx="488">
                  <c:v>2.1335992701351655E-2</c:v>
                </c:pt>
                <c:pt idx="489">
                  <c:v>9.3634623382240628E-3</c:v>
                </c:pt>
                <c:pt idx="490">
                  <c:v>1.5628434140235195E-2</c:v>
                </c:pt>
                <c:pt idx="491">
                  <c:v>2.123041391372682E-2</c:v>
                </c:pt>
                <c:pt idx="492">
                  <c:v>2.7624015323817738E-2</c:v>
                </c:pt>
                <c:pt idx="493">
                  <c:v>3.1189272841438659E-2</c:v>
                </c:pt>
                <c:pt idx="494">
                  <c:v>2.9554784204810863E-2</c:v>
                </c:pt>
                <c:pt idx="495">
                  <c:v>2.5591934295371183E-2</c:v>
                </c:pt>
                <c:pt idx="496">
                  <c:v>1.9023327548056856E-2</c:v>
                </c:pt>
                <c:pt idx="497">
                  <c:v>1.923349840566517E-2</c:v>
                </c:pt>
                <c:pt idx="498">
                  <c:v>2.4911446301266557E-2</c:v>
                </c:pt>
                <c:pt idx="499">
                  <c:v>3.4590552505105746E-2</c:v>
                </c:pt>
                <c:pt idx="500">
                  <c:v>2.943140795454384E-2</c:v>
                </c:pt>
                <c:pt idx="501">
                  <c:v>2.9466527793556463E-2</c:v>
                </c:pt>
                <c:pt idx="502">
                  <c:v>2.795279329642654E-2</c:v>
                </c:pt>
                <c:pt idx="503">
                  <c:v>1.7149678654968747E-2</c:v>
                </c:pt>
                <c:pt idx="504">
                  <c:v>1.6295409584417941E-2</c:v>
                </c:pt>
                <c:pt idx="505">
                  <c:v>1.9308516355231412E-2</c:v>
                </c:pt>
                <c:pt idx="506">
                  <c:v>1.3255094988271598E-2</c:v>
                </c:pt>
                <c:pt idx="507">
                  <c:v>2.1555171925574546E-2</c:v>
                </c:pt>
                <c:pt idx="508">
                  <c:v>2.2803698647767309E-2</c:v>
                </c:pt>
                <c:pt idx="509">
                  <c:v>2.0422621071338659E-2</c:v>
                </c:pt>
                <c:pt idx="510">
                  <c:v>1.8693215679377331E-2</c:v>
                </c:pt>
                <c:pt idx="511">
                  <c:v>2.3797670491039757E-2</c:v>
                </c:pt>
                <c:pt idx="512">
                  <c:v>2.9021152686327711E-2</c:v>
                </c:pt>
                <c:pt idx="513">
                  <c:v>2.5138738537207259E-2</c:v>
                </c:pt>
                <c:pt idx="514">
                  <c:v>2.5454040504992018E-2</c:v>
                </c:pt>
                <c:pt idx="515">
                  <c:v>1.5823548417538413E-2</c:v>
                </c:pt>
                <c:pt idx="516">
                  <c:v>2.9180809082463399E-2</c:v>
                </c:pt>
                <c:pt idx="517">
                  <c:v>2.7693999186158183E-2</c:v>
                </c:pt>
                <c:pt idx="518">
                  <c:v>2.4260696880519406E-2</c:v>
                </c:pt>
                <c:pt idx="519">
                  <c:v>1.9968210188671953E-2</c:v>
                </c:pt>
                <c:pt idx="520">
                  <c:v>1.5950268544256699E-2</c:v>
                </c:pt>
                <c:pt idx="521">
                  <c:v>2.0775738079100853E-2</c:v>
                </c:pt>
                <c:pt idx="522">
                  <c:v>2.2275055535137658E-2</c:v>
                </c:pt>
                <c:pt idx="523">
                  <c:v>2.3724169163033382E-2</c:v>
                </c:pt>
                <c:pt idx="524">
                  <c:v>2.1405355297029027E-2</c:v>
                </c:pt>
                <c:pt idx="525">
                  <c:v>2.3306248560547832E-2</c:v>
                </c:pt>
                <c:pt idx="526">
                  <c:v>1.5804380513727678E-2</c:v>
                </c:pt>
                <c:pt idx="527">
                  <c:v>1.5872473167255527E-2</c:v>
                </c:pt>
                <c:pt idx="528">
                  <c:v>1.5836357474327101E-2</c:v>
                </c:pt>
                <c:pt idx="529">
                  <c:v>2.3168436996638786E-2</c:v>
                </c:pt>
                <c:pt idx="530">
                  <c:v>2.072012557648123E-2</c:v>
                </c:pt>
                <c:pt idx="531">
                  <c:v>2.4868067270144831E-2</c:v>
                </c:pt>
                <c:pt idx="532">
                  <c:v>1.5099745346233262E-2</c:v>
                </c:pt>
                <c:pt idx="533">
                  <c:v>1.5601774491369735E-2</c:v>
                </c:pt>
                <c:pt idx="534">
                  <c:v>2.0726082427427184E-2</c:v>
                </c:pt>
                <c:pt idx="535">
                  <c:v>2.039968902245165E-2</c:v>
                </c:pt>
                <c:pt idx="536">
                  <c:v>1.6592895817011608E-2</c:v>
                </c:pt>
                <c:pt idx="537">
                  <c:v>2.3028250001370917E-2</c:v>
                </c:pt>
                <c:pt idx="538">
                  <c:v>3.1104533895850189E-2</c:v>
                </c:pt>
                <c:pt idx="539">
                  <c:v>1.9272016938775782E-2</c:v>
                </c:pt>
                <c:pt idx="540">
                  <c:v>2.083378083072604E-2</c:v>
                </c:pt>
                <c:pt idx="541">
                  <c:v>1.5487662423402077E-2</c:v>
                </c:pt>
                <c:pt idx="542">
                  <c:v>2.4952276311814792E-2</c:v>
                </c:pt>
                <c:pt idx="543">
                  <c:v>3.0480361897498379E-2</c:v>
                </c:pt>
                <c:pt idx="544">
                  <c:v>2.4807996265590201E-2</c:v>
                </c:pt>
                <c:pt idx="545">
                  <c:v>1.557328758761288E-2</c:v>
                </c:pt>
                <c:pt idx="546">
                  <c:v>1.5055635413154966E-2</c:v>
                </c:pt>
                <c:pt idx="547">
                  <c:v>8.2310393918305774E-3</c:v>
                </c:pt>
                <c:pt idx="548">
                  <c:v>5.5403974279761431E-3</c:v>
                </c:pt>
                <c:pt idx="549">
                  <c:v>1.2330321287736298E-2</c:v>
                </c:pt>
                <c:pt idx="550">
                  <c:v>1.9164263717830185E-2</c:v>
                </c:pt>
                <c:pt idx="551">
                  <c:v>1.9502241918817165E-2</c:v>
                </c:pt>
                <c:pt idx="552">
                  <c:v>1.8976102145388737E-2</c:v>
                </c:pt>
                <c:pt idx="553">
                  <c:v>2.002104526385666E-2</c:v>
                </c:pt>
                <c:pt idx="554">
                  <c:v>1.3151544453576219E-2</c:v>
                </c:pt>
                <c:pt idx="555">
                  <c:v>2.4105087853968157E-2</c:v>
                </c:pt>
                <c:pt idx="556">
                  <c:v>1.6258279765024794E-2</c:v>
                </c:pt>
                <c:pt idx="557">
                  <c:v>1.6763086337596184E-2</c:v>
                </c:pt>
                <c:pt idx="558">
                  <c:v>1.7245865352451817E-2</c:v>
                </c:pt>
                <c:pt idx="559">
                  <c:v>1.6450260300189271E-2</c:v>
                </c:pt>
                <c:pt idx="560">
                  <c:v>1.9461594633758073E-2</c:v>
                </c:pt>
                <c:pt idx="561">
                  <c:v>1.9095412753522403E-2</c:v>
                </c:pt>
                <c:pt idx="562">
                  <c:v>1.6646333886310469E-2</c:v>
                </c:pt>
                <c:pt idx="563">
                  <c:v>1.7907952889800086E-2</c:v>
                </c:pt>
                <c:pt idx="564">
                  <c:v>4.6840726956725171E-3</c:v>
                </c:pt>
                <c:pt idx="565">
                  <c:v>5.4625472333282299E-3</c:v>
                </c:pt>
                <c:pt idx="566">
                  <c:v>1.1694400040432817E-2</c:v>
                </c:pt>
                <c:pt idx="567">
                  <c:v>9.9690602906048337E-3</c:v>
                </c:pt>
                <c:pt idx="568">
                  <c:v>-6.9598076026886613E-3</c:v>
                </c:pt>
                <c:pt idx="569">
                  <c:v>2.0557582117617143E-2</c:v>
                </c:pt>
                <c:pt idx="570">
                  <c:v>5.4912605322897434E-2</c:v>
                </c:pt>
                <c:pt idx="571">
                  <c:v>2.981481171213092E-2</c:v>
                </c:pt>
                <c:pt idx="572">
                  <c:v>1.7832304537296298E-2</c:v>
                </c:pt>
                <c:pt idx="573">
                  <c:v>9.6572666522115602E-3</c:v>
                </c:pt>
                <c:pt idx="574">
                  <c:v>1.3172621838748469E-2</c:v>
                </c:pt>
                <c:pt idx="575">
                  <c:v>2.6066079530864969E-2</c:v>
                </c:pt>
                <c:pt idx="576">
                  <c:v>2.2513092029839768E-2</c:v>
                </c:pt>
                <c:pt idx="577">
                  <c:v>2.1326728519052277E-2</c:v>
                </c:pt>
                <c:pt idx="578">
                  <c:v>2.9201155565679079E-2</c:v>
                </c:pt>
                <c:pt idx="579">
                  <c:v>1.4321206854656349E-2</c:v>
                </c:pt>
                <c:pt idx="580">
                  <c:v>1.8769540116190919E-2</c:v>
                </c:pt>
                <c:pt idx="581">
                  <c:v>1.4274054542183889E-2</c:v>
                </c:pt>
                <c:pt idx="582">
                  <c:v>1.2092010704800496E-2</c:v>
                </c:pt>
                <c:pt idx="583">
                  <c:v>1.9475938584655531E-2</c:v>
                </c:pt>
                <c:pt idx="584">
                  <c:v>1.6621620263904346E-2</c:v>
                </c:pt>
                <c:pt idx="585">
                  <c:v>9.4481556024402502E-3</c:v>
                </c:pt>
                <c:pt idx="586">
                  <c:v>1.3864621538668881E-2</c:v>
                </c:pt>
                <c:pt idx="587">
                  <c:v>1.568262138403953E-2</c:v>
                </c:pt>
                <c:pt idx="588">
                  <c:v>1.3349911244586121E-2</c:v>
                </c:pt>
                <c:pt idx="589">
                  <c:v>1.2195652602240453E-2</c:v>
                </c:pt>
                <c:pt idx="590">
                  <c:v>1.5978207271546141E-2</c:v>
                </c:pt>
                <c:pt idx="591">
                  <c:v>8.2961627561599083E-3</c:v>
                </c:pt>
                <c:pt idx="592">
                  <c:v>1.2200156785547742E-2</c:v>
                </c:pt>
                <c:pt idx="593">
                  <c:v>5.6653177086263967E-3</c:v>
                </c:pt>
                <c:pt idx="594">
                  <c:v>2.0410113511607056E-2</c:v>
                </c:pt>
                <c:pt idx="595">
                  <c:v>2.5723944325000053E-2</c:v>
                </c:pt>
                <c:pt idx="596">
                  <c:v>2.7606172179803268E-2</c:v>
                </c:pt>
                <c:pt idx="597">
                  <c:v>2.0452807322144523E-2</c:v>
                </c:pt>
                <c:pt idx="598">
                  <c:v>1.7251073028892283E-2</c:v>
                </c:pt>
                <c:pt idx="599">
                  <c:v>7.1580935921520122E-3</c:v>
                </c:pt>
                <c:pt idx="600">
                  <c:v>2.987868525087839E-3</c:v>
                </c:pt>
                <c:pt idx="601">
                  <c:v>2.1187564786523588E-2</c:v>
                </c:pt>
                <c:pt idx="602">
                  <c:v>2.2973779533058417E-2</c:v>
                </c:pt>
                <c:pt idx="603">
                  <c:v>1.9096828876063232E-2</c:v>
                </c:pt>
                <c:pt idx="604">
                  <c:v>2.2242649169638765E-2</c:v>
                </c:pt>
                <c:pt idx="605">
                  <c:v>1.195919668301941E-2</c:v>
                </c:pt>
                <c:pt idx="606">
                  <c:v>1.2799973320215957E-3</c:v>
                </c:pt>
                <c:pt idx="607">
                  <c:v>1.602001486346126E-2</c:v>
                </c:pt>
                <c:pt idx="608">
                  <c:v>1.5066333990544092E-2</c:v>
                </c:pt>
                <c:pt idx="609">
                  <c:v>1.3213132079690701E-2</c:v>
                </c:pt>
                <c:pt idx="610">
                  <c:v>1.7132639503106478E-2</c:v>
                </c:pt>
                <c:pt idx="611">
                  <c:v>1.5126341041177521E-2</c:v>
                </c:pt>
                <c:pt idx="612">
                  <c:v>9.9805354513227973E-3</c:v>
                </c:pt>
                <c:pt idx="613">
                  <c:v>2.05687192361802E-2</c:v>
                </c:pt>
                <c:pt idx="614">
                  <c:v>1.6053663762286313E-2</c:v>
                </c:pt>
                <c:pt idx="615">
                  <c:v>1.7443208880722538E-2</c:v>
                </c:pt>
                <c:pt idx="616">
                  <c:v>1.5124705648049727E-2</c:v>
                </c:pt>
                <c:pt idx="617">
                  <c:v>2.1576934531331068E-2</c:v>
                </c:pt>
                <c:pt idx="618">
                  <c:v>2.1113944686949257E-2</c:v>
                </c:pt>
                <c:pt idx="619">
                  <c:v>1.9661943996325149E-2</c:v>
                </c:pt>
                <c:pt idx="620">
                  <c:v>1.6651578107848772E-2</c:v>
                </c:pt>
                <c:pt idx="621">
                  <c:v>1.1996792452409866E-2</c:v>
                </c:pt>
                <c:pt idx="622">
                  <c:v>1.2348904469981797E-2</c:v>
                </c:pt>
                <c:pt idx="623">
                  <c:v>1.3137447182089104E-2</c:v>
                </c:pt>
                <c:pt idx="624">
                  <c:v>1.8004678627476109E-2</c:v>
                </c:pt>
                <c:pt idx="625">
                  <c:v>1.2811784679070126E-2</c:v>
                </c:pt>
                <c:pt idx="626">
                  <c:v>9.4855046924203767E-3</c:v>
                </c:pt>
                <c:pt idx="627">
                  <c:v>1.1627997597679504E-2</c:v>
                </c:pt>
                <c:pt idx="628">
                  <c:v>1.1490980889648214E-2</c:v>
                </c:pt>
                <c:pt idx="629">
                  <c:v>1.3690118696540604E-2</c:v>
                </c:pt>
                <c:pt idx="630">
                  <c:v>1.9694103682413699E-2</c:v>
                </c:pt>
                <c:pt idx="631">
                  <c:v>1.188570449128748E-2</c:v>
                </c:pt>
                <c:pt idx="632">
                  <c:v>1.2670574421063077E-2</c:v>
                </c:pt>
                <c:pt idx="633">
                  <c:v>2.2720677321776753E-2</c:v>
                </c:pt>
                <c:pt idx="634">
                  <c:v>1.2519259443506611E-2</c:v>
                </c:pt>
                <c:pt idx="635">
                  <c:v>1.2737488495185981E-2</c:v>
                </c:pt>
                <c:pt idx="636">
                  <c:v>1.4343618135899308E-2</c:v>
                </c:pt>
                <c:pt idx="637">
                  <c:v>1.3500732863321915E-2</c:v>
                </c:pt>
                <c:pt idx="638">
                  <c:v>1.3537287097424272E-2</c:v>
                </c:pt>
                <c:pt idx="639">
                  <c:v>2.3426573295146233E-2</c:v>
                </c:pt>
                <c:pt idx="640">
                  <c:v>1.3303206609562052E-2</c:v>
                </c:pt>
                <c:pt idx="641">
                  <c:v>1.1797731304541245E-2</c:v>
                </c:pt>
                <c:pt idx="642">
                  <c:v>1.8110960908234122E-2</c:v>
                </c:pt>
                <c:pt idx="643">
                  <c:v>1.7096624309197075E-2</c:v>
                </c:pt>
                <c:pt idx="644">
                  <c:v>1.9519317615777257E-2</c:v>
                </c:pt>
                <c:pt idx="645">
                  <c:v>1.4812656193971638E-2</c:v>
                </c:pt>
                <c:pt idx="646">
                  <c:v>4.8462050221860509E-3</c:v>
                </c:pt>
                <c:pt idx="647">
                  <c:v>1.7394658718258155E-2</c:v>
                </c:pt>
                <c:pt idx="648">
                  <c:v>1.7048658868297942E-2</c:v>
                </c:pt>
                <c:pt idx="649">
                  <c:v>1.4609218770638116E-2</c:v>
                </c:pt>
                <c:pt idx="650">
                  <c:v>1.2057640040293346E-2</c:v>
                </c:pt>
                <c:pt idx="651">
                  <c:v>8.2308749388903396E-3</c:v>
                </c:pt>
                <c:pt idx="652">
                  <c:v>1.347909816540778E-2</c:v>
                </c:pt>
                <c:pt idx="653">
                  <c:v>1.2164242090657362E-2</c:v>
                </c:pt>
                <c:pt idx="654">
                  <c:v>1.4072873778641234E-2</c:v>
                </c:pt>
                <c:pt idx="655">
                  <c:v>1.0811342569068086E-2</c:v>
                </c:pt>
                <c:pt idx="656">
                  <c:v>1.5297984229400763E-2</c:v>
                </c:pt>
                <c:pt idx="657">
                  <c:v>7.9217216838151361E-3</c:v>
                </c:pt>
                <c:pt idx="658">
                  <c:v>2.2412931052967919E-2</c:v>
                </c:pt>
                <c:pt idx="659">
                  <c:v>2.3615547996014369E-2</c:v>
                </c:pt>
                <c:pt idx="660">
                  <c:v>1.7803388228639971E-2</c:v>
                </c:pt>
                <c:pt idx="661">
                  <c:v>1.2301560295745737E-2</c:v>
                </c:pt>
                <c:pt idx="662">
                  <c:v>1.7279404615983374E-2</c:v>
                </c:pt>
                <c:pt idx="663">
                  <c:v>1.2257879767566926E-2</c:v>
                </c:pt>
                <c:pt idx="664">
                  <c:v>1.750311543233693E-2</c:v>
                </c:pt>
                <c:pt idx="665">
                  <c:v>1.994710539467634E-2</c:v>
                </c:pt>
                <c:pt idx="666">
                  <c:v>1.0229160888120536E-2</c:v>
                </c:pt>
                <c:pt idx="667">
                  <c:v>1.1676785303279771E-2</c:v>
                </c:pt>
                <c:pt idx="668">
                  <c:v>1.1695322804152974E-2</c:v>
                </c:pt>
                <c:pt idx="669">
                  <c:v>9.8970116302371097E-3</c:v>
                </c:pt>
                <c:pt idx="670">
                  <c:v>1.0531279211863878E-2</c:v>
                </c:pt>
                <c:pt idx="671">
                  <c:v>1.8203812865540389E-2</c:v>
                </c:pt>
                <c:pt idx="672">
                  <c:v>1.1256489269435413E-2</c:v>
                </c:pt>
                <c:pt idx="673">
                  <c:v>1.0613834587857141E-2</c:v>
                </c:pt>
                <c:pt idx="674">
                  <c:v>1.0997238345444207E-2</c:v>
                </c:pt>
                <c:pt idx="675">
                  <c:v>1.6739395977929242E-2</c:v>
                </c:pt>
                <c:pt idx="676">
                  <c:v>1.8314252151176338E-2</c:v>
                </c:pt>
                <c:pt idx="677">
                  <c:v>1.3782650884240868E-2</c:v>
                </c:pt>
                <c:pt idx="678">
                  <c:v>1.0229444112628702E-2</c:v>
                </c:pt>
                <c:pt idx="679">
                  <c:v>1.4438251666724689E-2</c:v>
                </c:pt>
                <c:pt idx="680">
                  <c:v>2.174107683822514E-2</c:v>
                </c:pt>
                <c:pt idx="681">
                  <c:v>1.1745152045041327E-2</c:v>
                </c:pt>
                <c:pt idx="682">
                  <c:v>1.812472013756633E-2</c:v>
                </c:pt>
                <c:pt idx="683">
                  <c:v>1.9841663651168351E-2</c:v>
                </c:pt>
                <c:pt idx="684">
                  <c:v>1.2282840069383391E-2</c:v>
                </c:pt>
                <c:pt idx="685">
                  <c:v>1.0452305255457761E-2</c:v>
                </c:pt>
                <c:pt idx="686">
                  <c:v>1.0870582172647122E-2</c:v>
                </c:pt>
                <c:pt idx="687">
                  <c:v>1.5308107221499098E-2</c:v>
                </c:pt>
                <c:pt idx="688">
                  <c:v>1.8702626042068016E-2</c:v>
                </c:pt>
                <c:pt idx="689">
                  <c:v>1.3252518558874729E-2</c:v>
                </c:pt>
                <c:pt idx="690">
                  <c:v>2.1183965094387538E-2</c:v>
                </c:pt>
                <c:pt idx="691">
                  <c:v>1.437368561513723E-2</c:v>
                </c:pt>
                <c:pt idx="692">
                  <c:v>1.9126585721969611E-2</c:v>
                </c:pt>
                <c:pt idx="693">
                  <c:v>1.5006591891869911E-2</c:v>
                </c:pt>
                <c:pt idx="694">
                  <c:v>1.5449719475582255E-2</c:v>
                </c:pt>
                <c:pt idx="695">
                  <c:v>2.143005978316069E-2</c:v>
                </c:pt>
                <c:pt idx="696">
                  <c:v>3.2090822132304325E-2</c:v>
                </c:pt>
                <c:pt idx="697">
                  <c:v>3.4660947499796757E-2</c:v>
                </c:pt>
                <c:pt idx="698">
                  <c:v>2.1992963925004008E-2</c:v>
                </c:pt>
                <c:pt idx="699">
                  <c:v>9.4262011349201258E-3</c:v>
                </c:pt>
                <c:pt idx="700">
                  <c:v>1.1588978581131282E-4</c:v>
                </c:pt>
                <c:pt idx="701">
                  <c:v>3.8556079342961319E-2</c:v>
                </c:pt>
                <c:pt idx="702">
                  <c:v>-6.2715263664722409E-3</c:v>
                </c:pt>
                <c:pt idx="703">
                  <c:v>1.7350640147924437E-2</c:v>
                </c:pt>
                <c:pt idx="704">
                  <c:v>-2.096478444524108E-2</c:v>
                </c:pt>
                <c:pt idx="705">
                  <c:v>-3.5068926410749546E-2</c:v>
                </c:pt>
                <c:pt idx="706">
                  <c:v>2.7643000502139345E-2</c:v>
                </c:pt>
                <c:pt idx="707">
                  <c:v>3.3718951921910059E-2</c:v>
                </c:pt>
              </c:numCache>
            </c:numRef>
          </c:yVal>
          <c:smooth val="0"/>
          <c:extLst>
            <c:ext xmlns:c16="http://schemas.microsoft.com/office/drawing/2014/chart" uri="{C3380CC4-5D6E-409C-BE32-E72D297353CC}">
              <c16:uniqueId val="{00000000-3B65-4690-BB00-BD58C68101ED}"/>
            </c:ext>
          </c:extLst>
        </c:ser>
        <c:dLbls>
          <c:showLegendKey val="0"/>
          <c:showVal val="0"/>
          <c:showCatName val="0"/>
          <c:showSerName val="0"/>
          <c:showPercent val="0"/>
          <c:showBubbleSize val="0"/>
        </c:dLbls>
        <c:axId val="842524224"/>
        <c:axId val="842524880"/>
      </c:scatterChart>
      <c:valAx>
        <c:axId val="842524224"/>
        <c:scaling>
          <c:orientation val="minMax"/>
          <c:max val="4.3"/>
          <c:min val="2.7"/>
        </c:scaling>
        <c:delete val="0"/>
        <c:axPos val="b"/>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400"/>
                  <a:t>Time (s)</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0" sourceLinked="0"/>
        <c:majorTickMark val="none"/>
        <c:minorTickMark val="none"/>
        <c:tickLblPos val="low"/>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842524880"/>
        <c:crosses val="autoZero"/>
        <c:crossBetween val="midCat"/>
      </c:valAx>
      <c:valAx>
        <c:axId val="842524880"/>
        <c:scaling>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400" baseline="0"/>
                  <a:t>Acceleration (m/s</a:t>
                </a:r>
                <a:r>
                  <a:rPr lang="en-US" sz="2400" baseline="30000"/>
                  <a:t>2</a:t>
                </a:r>
                <a:r>
                  <a:rPr lang="en-US" sz="2400" baseline="0"/>
                  <a:t>)</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842524224"/>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1117645324076725"/>
          <c:y val="8.6185297298833272E-2"/>
          <c:w val="0.86132850379822812"/>
          <c:h val="0.74765089539143148"/>
        </c:manualLayout>
      </c:layout>
      <c:scatterChart>
        <c:scatterStyle val="lineMarker"/>
        <c:varyColors val="0"/>
        <c:ser>
          <c:idx val="0"/>
          <c:order val="0"/>
          <c:tx>
            <c:strRef>
              <c:f>'Raw Data'!$G$1</c:f>
              <c:strCache>
                <c:ptCount val="1"/>
              </c:strCache>
            </c:strRef>
          </c:tx>
          <c:spPr>
            <a:ln w="19050" cap="rnd">
              <a:noFill/>
              <a:round/>
            </a:ln>
            <a:effectLst/>
          </c:spPr>
          <c:marker>
            <c:symbol val="circle"/>
            <c:size val="5"/>
            <c:spPr>
              <a:solidFill>
                <a:schemeClr val="accent1"/>
              </a:solidFill>
              <a:ln w="9525">
                <a:solidFill>
                  <a:schemeClr val="accent1"/>
                </a:solidFill>
              </a:ln>
              <a:effectLst/>
            </c:spPr>
          </c:marker>
          <c:xVal>
            <c:numRef>
              <c:f>'Raw Data'!$F$2:$F$709</c:f>
              <c:numCache>
                <c:formatCode>General</c:formatCode>
                <c:ptCount val="708"/>
                <c:pt idx="0">
                  <c:v>0</c:v>
                </c:pt>
                <c:pt idx="1">
                  <c:v>9.9310000005061738E-3</c:v>
                </c:pt>
                <c:pt idx="2">
                  <c:v>1.9862000001012348E-2</c:v>
                </c:pt>
                <c:pt idx="3">
                  <c:v>2.9793000001518521E-2</c:v>
                </c:pt>
                <c:pt idx="4">
                  <c:v>3.972300000168616E-2</c:v>
                </c:pt>
                <c:pt idx="5">
                  <c:v>4.9654000002192333E-2</c:v>
                </c:pt>
                <c:pt idx="6">
                  <c:v>5.9585000002698507E-2</c:v>
                </c:pt>
                <c:pt idx="7">
                  <c:v>6.9516000003204681E-2</c:v>
                </c:pt>
                <c:pt idx="8">
                  <c:v>7.9447000003710855E-2</c:v>
                </c:pt>
                <c:pt idx="9">
                  <c:v>8.9377000003878493E-2</c:v>
                </c:pt>
                <c:pt idx="10">
                  <c:v>9.9308000004384667E-2</c:v>
                </c:pt>
                <c:pt idx="11">
                  <c:v>0.10923900000489084</c:v>
                </c:pt>
                <c:pt idx="12">
                  <c:v>0.11916999999812106</c:v>
                </c:pt>
                <c:pt idx="13">
                  <c:v>0.12910099999862723</c:v>
                </c:pt>
                <c:pt idx="14">
                  <c:v>0.13903099999879487</c:v>
                </c:pt>
                <c:pt idx="15">
                  <c:v>0.14896199999930104</c:v>
                </c:pt>
                <c:pt idx="16">
                  <c:v>0.15889299999980722</c:v>
                </c:pt>
                <c:pt idx="17">
                  <c:v>0.16882400000031339</c:v>
                </c:pt>
                <c:pt idx="18">
                  <c:v>0.17875500000081956</c:v>
                </c:pt>
                <c:pt idx="19">
                  <c:v>0.1886850000009872</c:v>
                </c:pt>
                <c:pt idx="20">
                  <c:v>0.19861600000149338</c:v>
                </c:pt>
                <c:pt idx="21">
                  <c:v>0.20854700000199955</c:v>
                </c:pt>
                <c:pt idx="22">
                  <c:v>0.21847800000250572</c:v>
                </c:pt>
                <c:pt idx="23">
                  <c:v>0.2284090000030119</c:v>
                </c:pt>
                <c:pt idx="24">
                  <c:v>0.23833900000317954</c:v>
                </c:pt>
                <c:pt idx="25">
                  <c:v>0.24827000000368571</c:v>
                </c:pt>
                <c:pt idx="26">
                  <c:v>0.25820100000419188</c:v>
                </c:pt>
                <c:pt idx="27">
                  <c:v>0.26813200000469806</c:v>
                </c:pt>
                <c:pt idx="28">
                  <c:v>0.27806299999792827</c:v>
                </c:pt>
                <c:pt idx="29">
                  <c:v>0.28799299999809591</c:v>
                </c:pt>
                <c:pt idx="30">
                  <c:v>0.29792399999860208</c:v>
                </c:pt>
                <c:pt idx="31">
                  <c:v>0.30785499999910826</c:v>
                </c:pt>
                <c:pt idx="32">
                  <c:v>0.31778599999961443</c:v>
                </c:pt>
                <c:pt idx="33">
                  <c:v>0.32771700000012061</c:v>
                </c:pt>
                <c:pt idx="34">
                  <c:v>0.33764700000028824</c:v>
                </c:pt>
                <c:pt idx="35">
                  <c:v>0.34757800000079442</c:v>
                </c:pt>
                <c:pt idx="36">
                  <c:v>0.35750900000130059</c:v>
                </c:pt>
                <c:pt idx="37">
                  <c:v>0.36744000000180677</c:v>
                </c:pt>
                <c:pt idx="38">
                  <c:v>0.37737100000231294</c:v>
                </c:pt>
                <c:pt idx="39">
                  <c:v>0.38730100000248058</c:v>
                </c:pt>
                <c:pt idx="40">
                  <c:v>0.39723200000298675</c:v>
                </c:pt>
                <c:pt idx="41">
                  <c:v>0.40716300000349293</c:v>
                </c:pt>
                <c:pt idx="42">
                  <c:v>0.4170940000039991</c:v>
                </c:pt>
                <c:pt idx="43">
                  <c:v>0.42702400000416674</c:v>
                </c:pt>
                <c:pt idx="44">
                  <c:v>0.43695500000467291</c:v>
                </c:pt>
                <c:pt idx="45">
                  <c:v>0.44688599999790313</c:v>
                </c:pt>
                <c:pt idx="46">
                  <c:v>0.4568169999984093</c:v>
                </c:pt>
                <c:pt idx="47">
                  <c:v>0.46674799999891547</c:v>
                </c:pt>
                <c:pt idx="48">
                  <c:v>0.47667799999908311</c:v>
                </c:pt>
                <c:pt idx="49">
                  <c:v>0.48660899999958929</c:v>
                </c:pt>
                <c:pt idx="50">
                  <c:v>0.49654000000009546</c:v>
                </c:pt>
                <c:pt idx="51">
                  <c:v>0.50647100000060163</c:v>
                </c:pt>
                <c:pt idx="52">
                  <c:v>0.51640200000110781</c:v>
                </c:pt>
                <c:pt idx="53">
                  <c:v>0.52633200000127545</c:v>
                </c:pt>
                <c:pt idx="54">
                  <c:v>0.53626300000178162</c:v>
                </c:pt>
                <c:pt idx="55">
                  <c:v>0.54619400000228779</c:v>
                </c:pt>
                <c:pt idx="56">
                  <c:v>0.55612500000279397</c:v>
                </c:pt>
                <c:pt idx="57">
                  <c:v>0.56605600000330014</c:v>
                </c:pt>
                <c:pt idx="58">
                  <c:v>0.57598600000346778</c:v>
                </c:pt>
                <c:pt idx="59">
                  <c:v>0.58591700000397395</c:v>
                </c:pt>
                <c:pt idx="60">
                  <c:v>0.59584800000448013</c:v>
                </c:pt>
                <c:pt idx="61">
                  <c:v>0.6057790000049863</c:v>
                </c:pt>
                <c:pt idx="62">
                  <c:v>0.61570999999821652</c:v>
                </c:pt>
                <c:pt idx="63">
                  <c:v>0.62563999999838416</c:v>
                </c:pt>
                <c:pt idx="64">
                  <c:v>0.63557099999889033</c:v>
                </c:pt>
                <c:pt idx="65">
                  <c:v>0.6455019999993965</c:v>
                </c:pt>
                <c:pt idx="66">
                  <c:v>0.65543299999990268</c:v>
                </c:pt>
                <c:pt idx="67">
                  <c:v>0.66536400000040885</c:v>
                </c:pt>
                <c:pt idx="68">
                  <c:v>0.67529400000057649</c:v>
                </c:pt>
                <c:pt idx="69">
                  <c:v>0.68522500000108266</c:v>
                </c:pt>
                <c:pt idx="70">
                  <c:v>0.69515600000158884</c:v>
                </c:pt>
                <c:pt idx="71">
                  <c:v>0.70508700000209501</c:v>
                </c:pt>
                <c:pt idx="72">
                  <c:v>0.71501800000260118</c:v>
                </c:pt>
                <c:pt idx="73">
                  <c:v>0.72494800000276882</c:v>
                </c:pt>
                <c:pt idx="74">
                  <c:v>0.734879000003275</c:v>
                </c:pt>
                <c:pt idx="75">
                  <c:v>0.74481000000378117</c:v>
                </c:pt>
                <c:pt idx="76">
                  <c:v>0.75474100000428734</c:v>
                </c:pt>
                <c:pt idx="77">
                  <c:v>0.76467100000445498</c:v>
                </c:pt>
                <c:pt idx="78">
                  <c:v>0.77460200000496116</c:v>
                </c:pt>
                <c:pt idx="79">
                  <c:v>0.78453299999819137</c:v>
                </c:pt>
                <c:pt idx="80">
                  <c:v>0.79446399999869755</c:v>
                </c:pt>
                <c:pt idx="81">
                  <c:v>0.80439499999920372</c:v>
                </c:pt>
                <c:pt idx="82">
                  <c:v>0.81432499999937136</c:v>
                </c:pt>
                <c:pt idx="83">
                  <c:v>0.82425599999987753</c:v>
                </c:pt>
                <c:pt idx="84">
                  <c:v>0.8341870000003837</c:v>
                </c:pt>
                <c:pt idx="85">
                  <c:v>0.84411800000088988</c:v>
                </c:pt>
                <c:pt idx="86">
                  <c:v>0.85404900000139605</c:v>
                </c:pt>
                <c:pt idx="87">
                  <c:v>0.86397900000156369</c:v>
                </c:pt>
                <c:pt idx="88">
                  <c:v>0.87391000000206986</c:v>
                </c:pt>
                <c:pt idx="89">
                  <c:v>0.88384100000257604</c:v>
                </c:pt>
                <c:pt idx="90">
                  <c:v>0.89377200000308221</c:v>
                </c:pt>
                <c:pt idx="91">
                  <c:v>0.90370300000358839</c:v>
                </c:pt>
                <c:pt idx="92">
                  <c:v>0.91363300000375602</c:v>
                </c:pt>
                <c:pt idx="93">
                  <c:v>0.9235640000042622</c:v>
                </c:pt>
                <c:pt idx="94">
                  <c:v>0.93349500000476837</c:v>
                </c:pt>
                <c:pt idx="95">
                  <c:v>0.94342599999799859</c:v>
                </c:pt>
                <c:pt idx="96">
                  <c:v>0.95335691666696221</c:v>
                </c:pt>
                <c:pt idx="97">
                  <c:v>0.96328691666712984</c:v>
                </c:pt>
                <c:pt idx="98">
                  <c:v>0.97321791666763602</c:v>
                </c:pt>
                <c:pt idx="99">
                  <c:v>0.98314891666814219</c:v>
                </c:pt>
                <c:pt idx="100">
                  <c:v>0.99307991666864837</c:v>
                </c:pt>
                <c:pt idx="101">
                  <c:v>1.003009916668816</c:v>
                </c:pt>
                <c:pt idx="102">
                  <c:v>1.0129409166693222</c:v>
                </c:pt>
                <c:pt idx="103">
                  <c:v>1.0228719166698284</c:v>
                </c:pt>
                <c:pt idx="104">
                  <c:v>1.0328029166703345</c:v>
                </c:pt>
                <c:pt idx="105">
                  <c:v>1.0427339166708407</c:v>
                </c:pt>
                <c:pt idx="106">
                  <c:v>1.0526639166710083</c:v>
                </c:pt>
                <c:pt idx="107">
                  <c:v>1.0625949166715145</c:v>
                </c:pt>
                <c:pt idx="108">
                  <c:v>1.0725259166647447</c:v>
                </c:pt>
                <c:pt idx="109">
                  <c:v>1.0824569166652509</c:v>
                </c:pt>
                <c:pt idx="110">
                  <c:v>1.0923879166657571</c:v>
                </c:pt>
                <c:pt idx="111">
                  <c:v>1.1023179166659247</c:v>
                </c:pt>
                <c:pt idx="112">
                  <c:v>1.1122489166664309</c:v>
                </c:pt>
                <c:pt idx="113">
                  <c:v>1.1221799166669371</c:v>
                </c:pt>
                <c:pt idx="114">
                  <c:v>1.1321109166674432</c:v>
                </c:pt>
                <c:pt idx="115">
                  <c:v>1.1420419166679494</c:v>
                </c:pt>
                <c:pt idx="116">
                  <c:v>1.151971916668117</c:v>
                </c:pt>
                <c:pt idx="117">
                  <c:v>1.1619029166686232</c:v>
                </c:pt>
                <c:pt idx="118">
                  <c:v>1.1718339166691294</c:v>
                </c:pt>
                <c:pt idx="119">
                  <c:v>1.1817649166696356</c:v>
                </c:pt>
                <c:pt idx="120">
                  <c:v>1.1916959166701417</c:v>
                </c:pt>
                <c:pt idx="121">
                  <c:v>1.2016259166703094</c:v>
                </c:pt>
                <c:pt idx="122">
                  <c:v>1.2115569166708156</c:v>
                </c:pt>
                <c:pt idx="123">
                  <c:v>1.2214879166713217</c:v>
                </c:pt>
                <c:pt idx="124">
                  <c:v>1.2314189166645519</c:v>
                </c:pt>
                <c:pt idx="125">
                  <c:v>1.2413499166650581</c:v>
                </c:pt>
                <c:pt idx="126">
                  <c:v>1.2512799166652258</c:v>
                </c:pt>
                <c:pt idx="127">
                  <c:v>1.2612109166657319</c:v>
                </c:pt>
                <c:pt idx="128">
                  <c:v>1.2711419166662381</c:v>
                </c:pt>
                <c:pt idx="129">
                  <c:v>1.2810729166667443</c:v>
                </c:pt>
                <c:pt idx="130">
                  <c:v>1.2910029166669119</c:v>
                </c:pt>
                <c:pt idx="131">
                  <c:v>1.3009339166674181</c:v>
                </c:pt>
                <c:pt idx="132">
                  <c:v>1.3108649166679243</c:v>
                </c:pt>
                <c:pt idx="133">
                  <c:v>1.3207959166684304</c:v>
                </c:pt>
                <c:pt idx="134">
                  <c:v>1.3307269166689366</c:v>
                </c:pt>
                <c:pt idx="135">
                  <c:v>1.3406569166691042</c:v>
                </c:pt>
                <c:pt idx="136">
                  <c:v>1.3505879166696104</c:v>
                </c:pt>
                <c:pt idx="137">
                  <c:v>1.3605189166701166</c:v>
                </c:pt>
                <c:pt idx="138">
                  <c:v>1.3704499166706228</c:v>
                </c:pt>
                <c:pt idx="139">
                  <c:v>1.3803809166711289</c:v>
                </c:pt>
                <c:pt idx="140">
                  <c:v>1.3903109166712966</c:v>
                </c:pt>
                <c:pt idx="141">
                  <c:v>1.4002419166645268</c:v>
                </c:pt>
                <c:pt idx="142">
                  <c:v>1.410172916665033</c:v>
                </c:pt>
                <c:pt idx="143">
                  <c:v>1.4201039166655391</c:v>
                </c:pt>
                <c:pt idx="144">
                  <c:v>1.4300349166660453</c:v>
                </c:pt>
                <c:pt idx="145">
                  <c:v>1.439964916666213</c:v>
                </c:pt>
                <c:pt idx="146">
                  <c:v>1.4498959166667191</c:v>
                </c:pt>
                <c:pt idx="147">
                  <c:v>1.4598269166672253</c:v>
                </c:pt>
                <c:pt idx="148">
                  <c:v>1.4697579166677315</c:v>
                </c:pt>
                <c:pt idx="149">
                  <c:v>1.4796889166682377</c:v>
                </c:pt>
                <c:pt idx="150">
                  <c:v>1.4896189166684053</c:v>
                </c:pt>
                <c:pt idx="151">
                  <c:v>1.4995499166689115</c:v>
                </c:pt>
                <c:pt idx="152">
                  <c:v>1.5094809166694176</c:v>
                </c:pt>
                <c:pt idx="153">
                  <c:v>1.5194119166699238</c:v>
                </c:pt>
                <c:pt idx="154">
                  <c:v>1.52934291667043</c:v>
                </c:pt>
                <c:pt idx="155">
                  <c:v>1.5392729166705976</c:v>
                </c:pt>
                <c:pt idx="156">
                  <c:v>1.5492039166711038</c:v>
                </c:pt>
                <c:pt idx="157">
                  <c:v>1.55913491667161</c:v>
                </c:pt>
                <c:pt idx="158">
                  <c:v>1.5690659166648402</c:v>
                </c:pt>
                <c:pt idx="159">
                  <c:v>1.5789969166653464</c:v>
                </c:pt>
                <c:pt idx="160">
                  <c:v>1.588926916665514</c:v>
                </c:pt>
                <c:pt idx="161">
                  <c:v>1.5988579166660202</c:v>
                </c:pt>
                <c:pt idx="162">
                  <c:v>1.6087889166665263</c:v>
                </c:pt>
                <c:pt idx="163">
                  <c:v>1.6187199166670325</c:v>
                </c:pt>
                <c:pt idx="164">
                  <c:v>1.6286499166672002</c:v>
                </c:pt>
                <c:pt idx="165">
                  <c:v>1.6385809166677063</c:v>
                </c:pt>
                <c:pt idx="166">
                  <c:v>1.6485119166682125</c:v>
                </c:pt>
                <c:pt idx="167">
                  <c:v>1.6584429166687187</c:v>
                </c:pt>
                <c:pt idx="168">
                  <c:v>1.6683739166692249</c:v>
                </c:pt>
                <c:pt idx="169">
                  <c:v>1.678304916669731</c:v>
                </c:pt>
                <c:pt idx="170">
                  <c:v>1.6882349166698987</c:v>
                </c:pt>
                <c:pt idx="171">
                  <c:v>1.6981659166704048</c:v>
                </c:pt>
                <c:pt idx="172">
                  <c:v>1.708096916670911</c:v>
                </c:pt>
                <c:pt idx="173">
                  <c:v>1.7180279166714172</c:v>
                </c:pt>
                <c:pt idx="174">
                  <c:v>1.7279579166715848</c:v>
                </c:pt>
                <c:pt idx="175">
                  <c:v>1.737888916664815</c:v>
                </c:pt>
                <c:pt idx="176">
                  <c:v>1.7478199166653212</c:v>
                </c:pt>
                <c:pt idx="177">
                  <c:v>1.7577509166658274</c:v>
                </c:pt>
                <c:pt idx="178">
                  <c:v>1.7676819166663336</c:v>
                </c:pt>
                <c:pt idx="179">
                  <c:v>1.7776119166665012</c:v>
                </c:pt>
                <c:pt idx="180">
                  <c:v>1.7875429166670074</c:v>
                </c:pt>
                <c:pt idx="181">
                  <c:v>1.7974739166675135</c:v>
                </c:pt>
                <c:pt idx="182">
                  <c:v>1.8074049166680197</c:v>
                </c:pt>
                <c:pt idx="183">
                  <c:v>1.8173359166685259</c:v>
                </c:pt>
                <c:pt idx="184">
                  <c:v>1.8272659166686935</c:v>
                </c:pt>
                <c:pt idx="185">
                  <c:v>1.8371969166691997</c:v>
                </c:pt>
                <c:pt idx="186">
                  <c:v>1.8471279166697059</c:v>
                </c:pt>
                <c:pt idx="187">
                  <c:v>1.8570589166702121</c:v>
                </c:pt>
                <c:pt idx="188">
                  <c:v>1.8669899166707182</c:v>
                </c:pt>
                <c:pt idx="189">
                  <c:v>1.8769199166708859</c:v>
                </c:pt>
                <c:pt idx="190">
                  <c:v>1.886850916671392</c:v>
                </c:pt>
                <c:pt idx="191">
                  <c:v>1.8967819166646223</c:v>
                </c:pt>
                <c:pt idx="192">
                  <c:v>1.9067129166651284</c:v>
                </c:pt>
                <c:pt idx="193">
                  <c:v>1.9166439166656346</c:v>
                </c:pt>
                <c:pt idx="194">
                  <c:v>1.9265739166658022</c:v>
                </c:pt>
                <c:pt idx="195">
                  <c:v>1.9365049166663084</c:v>
                </c:pt>
                <c:pt idx="196">
                  <c:v>1.9464352499999222</c:v>
                </c:pt>
                <c:pt idx="197">
                  <c:v>1.9563662500004284</c:v>
                </c:pt>
                <c:pt idx="198">
                  <c:v>1.9662972500009346</c:v>
                </c:pt>
                <c:pt idx="199">
                  <c:v>1.9762272500011022</c:v>
                </c:pt>
                <c:pt idx="200">
                  <c:v>1.9861582500016084</c:v>
                </c:pt>
                <c:pt idx="201">
                  <c:v>1.9960892500021146</c:v>
                </c:pt>
                <c:pt idx="202">
                  <c:v>2.0060202500026207</c:v>
                </c:pt>
                <c:pt idx="203">
                  <c:v>2.0159512500031269</c:v>
                </c:pt>
                <c:pt idx="204">
                  <c:v>2.0258812500032946</c:v>
                </c:pt>
                <c:pt idx="205">
                  <c:v>2.0358122500038007</c:v>
                </c:pt>
                <c:pt idx="206">
                  <c:v>2.0457432500043069</c:v>
                </c:pt>
                <c:pt idx="207">
                  <c:v>2.0556742500048131</c:v>
                </c:pt>
                <c:pt idx="208">
                  <c:v>2.0656052499980433</c:v>
                </c:pt>
                <c:pt idx="209">
                  <c:v>2.0755352499982109</c:v>
                </c:pt>
                <c:pt idx="210">
                  <c:v>2.0854662499987171</c:v>
                </c:pt>
                <c:pt idx="211">
                  <c:v>2.0953972499992233</c:v>
                </c:pt>
                <c:pt idx="212">
                  <c:v>2.1053282499997295</c:v>
                </c:pt>
                <c:pt idx="213">
                  <c:v>2.1152592500002356</c:v>
                </c:pt>
                <c:pt idx="214">
                  <c:v>2.1251892500004033</c:v>
                </c:pt>
                <c:pt idx="215">
                  <c:v>2.1351202500009094</c:v>
                </c:pt>
                <c:pt idx="216">
                  <c:v>2.1450512500014156</c:v>
                </c:pt>
                <c:pt idx="217">
                  <c:v>2.1549822500019218</c:v>
                </c:pt>
                <c:pt idx="218">
                  <c:v>2.164913250002428</c:v>
                </c:pt>
                <c:pt idx="219">
                  <c:v>2.1748432500025956</c:v>
                </c:pt>
                <c:pt idx="220">
                  <c:v>2.1847742500031018</c:v>
                </c:pt>
                <c:pt idx="221">
                  <c:v>2.1947052500036079</c:v>
                </c:pt>
                <c:pt idx="222">
                  <c:v>2.2046362500041141</c:v>
                </c:pt>
                <c:pt idx="223">
                  <c:v>2.2145672500046203</c:v>
                </c:pt>
                <c:pt idx="224">
                  <c:v>2.2244972500047879</c:v>
                </c:pt>
                <c:pt idx="225">
                  <c:v>2.2344282499980181</c:v>
                </c:pt>
                <c:pt idx="226">
                  <c:v>2.2443592499985243</c:v>
                </c:pt>
                <c:pt idx="227">
                  <c:v>2.2542902499990305</c:v>
                </c:pt>
                <c:pt idx="228">
                  <c:v>2.2642212499995367</c:v>
                </c:pt>
                <c:pt idx="229">
                  <c:v>2.2741512499997043</c:v>
                </c:pt>
                <c:pt idx="230">
                  <c:v>2.2840822500002105</c:v>
                </c:pt>
                <c:pt idx="231">
                  <c:v>2.2940132500007167</c:v>
                </c:pt>
                <c:pt idx="232">
                  <c:v>2.3039442500012228</c:v>
                </c:pt>
                <c:pt idx="233">
                  <c:v>2.313875250001729</c:v>
                </c:pt>
                <c:pt idx="234">
                  <c:v>2.3238052500018966</c:v>
                </c:pt>
                <c:pt idx="235">
                  <c:v>2.3337362500024028</c:v>
                </c:pt>
                <c:pt idx="236">
                  <c:v>2.343667250002909</c:v>
                </c:pt>
                <c:pt idx="237">
                  <c:v>2.3535982500034152</c:v>
                </c:pt>
                <c:pt idx="238">
                  <c:v>2.3635292500039213</c:v>
                </c:pt>
                <c:pt idx="239">
                  <c:v>2.373459250004089</c:v>
                </c:pt>
                <c:pt idx="240">
                  <c:v>2.3833902500045951</c:v>
                </c:pt>
                <c:pt idx="241">
                  <c:v>2.3933212500051013</c:v>
                </c:pt>
                <c:pt idx="242">
                  <c:v>2.4032522499983315</c:v>
                </c:pt>
                <c:pt idx="243">
                  <c:v>2.4131832499988377</c:v>
                </c:pt>
                <c:pt idx="244">
                  <c:v>2.4231132499990053</c:v>
                </c:pt>
                <c:pt idx="245">
                  <c:v>2.4330442499995115</c:v>
                </c:pt>
                <c:pt idx="246">
                  <c:v>2.4429752500000177</c:v>
                </c:pt>
                <c:pt idx="247">
                  <c:v>2.4529062500005239</c:v>
                </c:pt>
                <c:pt idx="248">
                  <c:v>2.46283725000103</c:v>
                </c:pt>
                <c:pt idx="249">
                  <c:v>2.4727672500011977</c:v>
                </c:pt>
                <c:pt idx="250">
                  <c:v>2.4826982500017039</c:v>
                </c:pt>
                <c:pt idx="251">
                  <c:v>2.49262925000221</c:v>
                </c:pt>
                <c:pt idx="252">
                  <c:v>2.5025602500027162</c:v>
                </c:pt>
                <c:pt idx="253">
                  <c:v>2.5124912500032224</c:v>
                </c:pt>
                <c:pt idx="254">
                  <c:v>2.52242125000339</c:v>
                </c:pt>
                <c:pt idx="255">
                  <c:v>2.5323522500038962</c:v>
                </c:pt>
                <c:pt idx="256">
                  <c:v>2.5422832500044024</c:v>
                </c:pt>
                <c:pt idx="257">
                  <c:v>2.5522142500049085</c:v>
                </c:pt>
                <c:pt idx="258">
                  <c:v>2.5621452499981388</c:v>
                </c:pt>
                <c:pt idx="259">
                  <c:v>2.5720752499983064</c:v>
                </c:pt>
                <c:pt idx="260">
                  <c:v>2.5820062499988126</c:v>
                </c:pt>
                <c:pt idx="261">
                  <c:v>2.5919372499993187</c:v>
                </c:pt>
                <c:pt idx="262">
                  <c:v>2.6018682499998249</c:v>
                </c:pt>
                <c:pt idx="263">
                  <c:v>2.6117992500003311</c:v>
                </c:pt>
                <c:pt idx="264">
                  <c:v>2.6217292500004987</c:v>
                </c:pt>
                <c:pt idx="265">
                  <c:v>2.6316602500010049</c:v>
                </c:pt>
                <c:pt idx="266">
                  <c:v>2.6415912500015111</c:v>
                </c:pt>
                <c:pt idx="267">
                  <c:v>2.6515222500020172</c:v>
                </c:pt>
                <c:pt idx="268">
                  <c:v>2.6614532500025234</c:v>
                </c:pt>
                <c:pt idx="269">
                  <c:v>2.6713842500030296</c:v>
                </c:pt>
                <c:pt idx="270">
                  <c:v>2.6813142500031972</c:v>
                </c:pt>
                <c:pt idx="271">
                  <c:v>2.6912452500037034</c:v>
                </c:pt>
                <c:pt idx="272">
                  <c:v>2.7011762500042096</c:v>
                </c:pt>
                <c:pt idx="273">
                  <c:v>2.7111072500047158</c:v>
                </c:pt>
                <c:pt idx="274">
                  <c:v>2.721038249997946</c:v>
                </c:pt>
                <c:pt idx="275">
                  <c:v>2.7309682499981136</c:v>
                </c:pt>
                <c:pt idx="276">
                  <c:v>2.7408992499986198</c:v>
                </c:pt>
                <c:pt idx="277">
                  <c:v>2.750830249999126</c:v>
                </c:pt>
                <c:pt idx="278">
                  <c:v>2.7607612499996321</c:v>
                </c:pt>
                <c:pt idx="279">
                  <c:v>2.7706922500001383</c:v>
                </c:pt>
                <c:pt idx="280">
                  <c:v>2.7806222500003059</c:v>
                </c:pt>
                <c:pt idx="281">
                  <c:v>2.7905532500008121</c:v>
                </c:pt>
                <c:pt idx="282">
                  <c:v>2.8004842500013183</c:v>
                </c:pt>
                <c:pt idx="283">
                  <c:v>2.8104152500018245</c:v>
                </c:pt>
                <c:pt idx="284">
                  <c:v>2.8203462500023306</c:v>
                </c:pt>
                <c:pt idx="285">
                  <c:v>2.8302762500024983</c:v>
                </c:pt>
                <c:pt idx="286">
                  <c:v>2.8402072500030044</c:v>
                </c:pt>
                <c:pt idx="287">
                  <c:v>2.8501382500035106</c:v>
                </c:pt>
                <c:pt idx="288">
                  <c:v>2.8600692500040168</c:v>
                </c:pt>
                <c:pt idx="289">
                  <c:v>2.870000250004523</c:v>
                </c:pt>
                <c:pt idx="290">
                  <c:v>2.8799302500046906</c:v>
                </c:pt>
                <c:pt idx="291">
                  <c:v>2.8898612499979208</c:v>
                </c:pt>
                <c:pt idx="292">
                  <c:v>2.899792249998427</c:v>
                </c:pt>
                <c:pt idx="293">
                  <c:v>2.9097232499989332</c:v>
                </c:pt>
                <c:pt idx="294">
                  <c:v>2.9196542499994393</c:v>
                </c:pt>
                <c:pt idx="295">
                  <c:v>2.9295852499999455</c:v>
                </c:pt>
                <c:pt idx="296">
                  <c:v>2.9395152500001132</c:v>
                </c:pt>
                <c:pt idx="297">
                  <c:v>2.9494466250034748</c:v>
                </c:pt>
                <c:pt idx="298">
                  <c:v>2.9593776250039809</c:v>
                </c:pt>
                <c:pt idx="299">
                  <c:v>2.9693086250044871</c:v>
                </c:pt>
                <c:pt idx="300">
                  <c:v>2.9792396250049933</c:v>
                </c:pt>
                <c:pt idx="301">
                  <c:v>2.989169624997885</c:v>
                </c:pt>
                <c:pt idx="302">
                  <c:v>2.9991006249983911</c:v>
                </c:pt>
                <c:pt idx="303">
                  <c:v>3.0090316249988973</c:v>
                </c:pt>
                <c:pt idx="304">
                  <c:v>3.0189626249994035</c:v>
                </c:pt>
                <c:pt idx="305">
                  <c:v>3.0288936249999097</c:v>
                </c:pt>
                <c:pt idx="306">
                  <c:v>3.0388236250000773</c:v>
                </c:pt>
                <c:pt idx="307">
                  <c:v>3.0487546250005835</c:v>
                </c:pt>
                <c:pt idx="308">
                  <c:v>3.0586856250010896</c:v>
                </c:pt>
                <c:pt idx="309">
                  <c:v>3.0686166250015958</c:v>
                </c:pt>
                <c:pt idx="310">
                  <c:v>3.078547625002102</c:v>
                </c:pt>
                <c:pt idx="311">
                  <c:v>3.0884776250022696</c:v>
                </c:pt>
                <c:pt idx="312">
                  <c:v>3.0984086250027758</c:v>
                </c:pt>
                <c:pt idx="313">
                  <c:v>3.108339625003282</c:v>
                </c:pt>
                <c:pt idx="314">
                  <c:v>3.1182706250037882</c:v>
                </c:pt>
                <c:pt idx="315">
                  <c:v>3.1282016250042943</c:v>
                </c:pt>
                <c:pt idx="316">
                  <c:v>3.1381326250048005</c:v>
                </c:pt>
                <c:pt idx="317">
                  <c:v>3.1480626250049681</c:v>
                </c:pt>
                <c:pt idx="318">
                  <c:v>3.1579936249981984</c:v>
                </c:pt>
                <c:pt idx="319">
                  <c:v>3.1679246249987045</c:v>
                </c:pt>
                <c:pt idx="320">
                  <c:v>3.1778556249992107</c:v>
                </c:pt>
                <c:pt idx="321">
                  <c:v>3.1877866249997169</c:v>
                </c:pt>
                <c:pt idx="322">
                  <c:v>3.1977166249998845</c:v>
                </c:pt>
                <c:pt idx="323">
                  <c:v>3.2076476250003907</c:v>
                </c:pt>
                <c:pt idx="324">
                  <c:v>3.2175786250008969</c:v>
                </c:pt>
                <c:pt idx="325">
                  <c:v>3.227509625001403</c:v>
                </c:pt>
                <c:pt idx="326">
                  <c:v>3.2374406250019092</c:v>
                </c:pt>
                <c:pt idx="327">
                  <c:v>3.2473706250020768</c:v>
                </c:pt>
                <c:pt idx="328">
                  <c:v>3.257301625002583</c:v>
                </c:pt>
                <c:pt idx="329">
                  <c:v>3.2672326250030892</c:v>
                </c:pt>
                <c:pt idx="330">
                  <c:v>3.2771636250035954</c:v>
                </c:pt>
                <c:pt idx="331">
                  <c:v>3.2870946250041015</c:v>
                </c:pt>
                <c:pt idx="332">
                  <c:v>3.2970256250046077</c:v>
                </c:pt>
                <c:pt idx="333">
                  <c:v>3.3069556250047754</c:v>
                </c:pt>
                <c:pt idx="334">
                  <c:v>3.3168866249980056</c:v>
                </c:pt>
                <c:pt idx="335">
                  <c:v>3.3268176249985117</c:v>
                </c:pt>
                <c:pt idx="336">
                  <c:v>3.3367486249990179</c:v>
                </c:pt>
                <c:pt idx="337">
                  <c:v>3.3466796249995241</c:v>
                </c:pt>
                <c:pt idx="338">
                  <c:v>3.3566096249996917</c:v>
                </c:pt>
                <c:pt idx="339">
                  <c:v>3.3665406250001979</c:v>
                </c:pt>
                <c:pt idx="340">
                  <c:v>3.3764716250007041</c:v>
                </c:pt>
                <c:pt idx="341">
                  <c:v>3.3864026250012103</c:v>
                </c:pt>
                <c:pt idx="342">
                  <c:v>3.3963336250017164</c:v>
                </c:pt>
                <c:pt idx="343">
                  <c:v>3.4062646250022226</c:v>
                </c:pt>
                <c:pt idx="344">
                  <c:v>3.4161946250023902</c:v>
                </c:pt>
                <c:pt idx="345">
                  <c:v>3.4261256250028964</c:v>
                </c:pt>
                <c:pt idx="346">
                  <c:v>3.4360566250034026</c:v>
                </c:pt>
                <c:pt idx="347">
                  <c:v>3.4459876250039088</c:v>
                </c:pt>
                <c:pt idx="348">
                  <c:v>3.4559186250044149</c:v>
                </c:pt>
                <c:pt idx="349">
                  <c:v>3.4658486250045826</c:v>
                </c:pt>
                <c:pt idx="350">
                  <c:v>3.4757796250050887</c:v>
                </c:pt>
                <c:pt idx="351">
                  <c:v>3.485710624998319</c:v>
                </c:pt>
                <c:pt idx="352">
                  <c:v>3.4956416249988251</c:v>
                </c:pt>
                <c:pt idx="353">
                  <c:v>3.5055726249993313</c:v>
                </c:pt>
                <c:pt idx="354">
                  <c:v>3.5155036249998375</c:v>
                </c:pt>
                <c:pt idx="355">
                  <c:v>3.5254336250000051</c:v>
                </c:pt>
                <c:pt idx="356">
                  <c:v>3.5353646250005113</c:v>
                </c:pt>
                <c:pt idx="357">
                  <c:v>3.5452956250010175</c:v>
                </c:pt>
                <c:pt idx="358">
                  <c:v>3.5552266250015236</c:v>
                </c:pt>
                <c:pt idx="359">
                  <c:v>3.5651576250020298</c:v>
                </c:pt>
                <c:pt idx="360">
                  <c:v>3.5750876250021975</c:v>
                </c:pt>
                <c:pt idx="361">
                  <c:v>3.5850186250027036</c:v>
                </c:pt>
                <c:pt idx="362">
                  <c:v>3.5949496250032098</c:v>
                </c:pt>
                <c:pt idx="363">
                  <c:v>3.604880625003716</c:v>
                </c:pt>
                <c:pt idx="364">
                  <c:v>3.6148116250042222</c:v>
                </c:pt>
                <c:pt idx="365">
                  <c:v>3.6247416250043898</c:v>
                </c:pt>
                <c:pt idx="366">
                  <c:v>3.634672625004896</c:v>
                </c:pt>
                <c:pt idx="367">
                  <c:v>3.6446036249981262</c:v>
                </c:pt>
                <c:pt idx="368">
                  <c:v>3.6545346249986324</c:v>
                </c:pt>
                <c:pt idx="369">
                  <c:v>3.6644656249991385</c:v>
                </c:pt>
                <c:pt idx="370">
                  <c:v>3.6743966249996447</c:v>
                </c:pt>
                <c:pt idx="371">
                  <c:v>3.6843266249998123</c:v>
                </c:pt>
                <c:pt idx="372">
                  <c:v>3.6942576250003185</c:v>
                </c:pt>
                <c:pt idx="373">
                  <c:v>3.7041886250008247</c:v>
                </c:pt>
                <c:pt idx="374">
                  <c:v>3.7141196250013309</c:v>
                </c:pt>
                <c:pt idx="375">
                  <c:v>3.724050625001837</c:v>
                </c:pt>
                <c:pt idx="376">
                  <c:v>3.7339816250023432</c:v>
                </c:pt>
                <c:pt idx="377">
                  <c:v>3.7439116250025108</c:v>
                </c:pt>
                <c:pt idx="378">
                  <c:v>3.753842625003017</c:v>
                </c:pt>
                <c:pt idx="379">
                  <c:v>3.7637736250035232</c:v>
                </c:pt>
                <c:pt idx="380">
                  <c:v>3.7737046250040294</c:v>
                </c:pt>
                <c:pt idx="381">
                  <c:v>3.7836356250045355</c:v>
                </c:pt>
                <c:pt idx="382">
                  <c:v>3.7935656250047032</c:v>
                </c:pt>
                <c:pt idx="383">
                  <c:v>3.8034966249979334</c:v>
                </c:pt>
                <c:pt idx="384">
                  <c:v>3.8134276249984396</c:v>
                </c:pt>
                <c:pt idx="385">
                  <c:v>3.8233586249989457</c:v>
                </c:pt>
                <c:pt idx="386">
                  <c:v>3.8332896249994519</c:v>
                </c:pt>
                <c:pt idx="387">
                  <c:v>3.8432206249999581</c:v>
                </c:pt>
                <c:pt idx="388">
                  <c:v>3.8531506250001257</c:v>
                </c:pt>
                <c:pt idx="389">
                  <c:v>3.8630816250006319</c:v>
                </c:pt>
                <c:pt idx="390">
                  <c:v>3.8730126250011381</c:v>
                </c:pt>
                <c:pt idx="391">
                  <c:v>3.8829436250016443</c:v>
                </c:pt>
                <c:pt idx="392">
                  <c:v>3.8928746250021504</c:v>
                </c:pt>
                <c:pt idx="393">
                  <c:v>3.9028046250023181</c:v>
                </c:pt>
                <c:pt idx="394">
                  <c:v>3.9127356250028242</c:v>
                </c:pt>
                <c:pt idx="395">
                  <c:v>3.9226666250033304</c:v>
                </c:pt>
                <c:pt idx="396">
                  <c:v>3.9325976250038366</c:v>
                </c:pt>
                <c:pt idx="397">
                  <c:v>3.9425286250043428</c:v>
                </c:pt>
                <c:pt idx="398">
                  <c:v>3.9524596250048489</c:v>
                </c:pt>
                <c:pt idx="399">
                  <c:v>3.9623896250050166</c:v>
                </c:pt>
                <c:pt idx="400">
                  <c:v>3.9723206249982468</c:v>
                </c:pt>
                <c:pt idx="401">
                  <c:v>3.982251624998753</c:v>
                </c:pt>
                <c:pt idx="402">
                  <c:v>3.9921826249992591</c:v>
                </c:pt>
                <c:pt idx="403">
                  <c:v>4.0021136249997653</c:v>
                </c:pt>
                <c:pt idx="404">
                  <c:v>4.0120446250002715</c:v>
                </c:pt>
                <c:pt idx="405">
                  <c:v>4.0219746250004391</c:v>
                </c:pt>
                <c:pt idx="406">
                  <c:v>4.0319056250009453</c:v>
                </c:pt>
                <c:pt idx="407">
                  <c:v>4.0418366250014515</c:v>
                </c:pt>
                <c:pt idx="408">
                  <c:v>4.0517676250019576</c:v>
                </c:pt>
                <c:pt idx="409">
                  <c:v>4.0616986250024638</c:v>
                </c:pt>
                <c:pt idx="410">
                  <c:v>4.07162962500297</c:v>
                </c:pt>
                <c:pt idx="411">
                  <c:v>4.0815596250031376</c:v>
                </c:pt>
                <c:pt idx="412">
                  <c:v>4.0914906250036438</c:v>
                </c:pt>
                <c:pt idx="413">
                  <c:v>4.10142162500415</c:v>
                </c:pt>
                <c:pt idx="414">
                  <c:v>4.1113526250046561</c:v>
                </c:pt>
                <c:pt idx="415">
                  <c:v>4.1212836249978864</c:v>
                </c:pt>
                <c:pt idx="416">
                  <c:v>4.131213624998054</c:v>
                </c:pt>
                <c:pt idx="417">
                  <c:v>4.1411446249985602</c:v>
                </c:pt>
                <c:pt idx="418">
                  <c:v>4.1510756249990663</c:v>
                </c:pt>
                <c:pt idx="419">
                  <c:v>4.1610066249995725</c:v>
                </c:pt>
                <c:pt idx="420">
                  <c:v>4.1709376250000787</c:v>
                </c:pt>
                <c:pt idx="421">
                  <c:v>4.1808686250005849</c:v>
                </c:pt>
                <c:pt idx="422">
                  <c:v>4.1907986250007525</c:v>
                </c:pt>
                <c:pt idx="423">
                  <c:v>4.2007296250012587</c:v>
                </c:pt>
                <c:pt idx="424">
                  <c:v>4.2106606250017649</c:v>
                </c:pt>
                <c:pt idx="425">
                  <c:v>4.220591625002271</c:v>
                </c:pt>
                <c:pt idx="426">
                  <c:v>4.2305226250027772</c:v>
                </c:pt>
                <c:pt idx="427">
                  <c:v>4.2404536250032834</c:v>
                </c:pt>
                <c:pt idx="428">
                  <c:v>4.250383625003451</c:v>
                </c:pt>
                <c:pt idx="429">
                  <c:v>4.2603146250039572</c:v>
                </c:pt>
                <c:pt idx="430">
                  <c:v>4.2702456250044634</c:v>
                </c:pt>
                <c:pt idx="431">
                  <c:v>4.2801766250049695</c:v>
                </c:pt>
                <c:pt idx="432">
                  <c:v>4.2901076249981998</c:v>
                </c:pt>
                <c:pt idx="433">
                  <c:v>4.3000386249987059</c:v>
                </c:pt>
                <c:pt idx="434">
                  <c:v>4.3099686249988736</c:v>
                </c:pt>
                <c:pt idx="435">
                  <c:v>4.3198996249993797</c:v>
                </c:pt>
                <c:pt idx="436">
                  <c:v>4.3298306249998859</c:v>
                </c:pt>
                <c:pt idx="437">
                  <c:v>4.3397616250003921</c:v>
                </c:pt>
                <c:pt idx="438">
                  <c:v>4.3496926250008983</c:v>
                </c:pt>
                <c:pt idx="439">
                  <c:v>4.3596236250014044</c:v>
                </c:pt>
                <c:pt idx="440">
                  <c:v>4.3695536250015721</c:v>
                </c:pt>
                <c:pt idx="441">
                  <c:v>4.3794846250020782</c:v>
                </c:pt>
                <c:pt idx="442">
                  <c:v>4.3894156250025844</c:v>
                </c:pt>
                <c:pt idx="443">
                  <c:v>4.3993466250030906</c:v>
                </c:pt>
                <c:pt idx="444">
                  <c:v>4.4092776250035968</c:v>
                </c:pt>
                <c:pt idx="445">
                  <c:v>4.4192086250041029</c:v>
                </c:pt>
                <c:pt idx="446">
                  <c:v>4.4291386250042706</c:v>
                </c:pt>
                <c:pt idx="447">
                  <c:v>4.4390696250047768</c:v>
                </c:pt>
                <c:pt idx="448">
                  <c:v>4.449000624998007</c:v>
                </c:pt>
                <c:pt idx="449">
                  <c:v>4.4589316249985131</c:v>
                </c:pt>
                <c:pt idx="450">
                  <c:v>4.4688626249990193</c:v>
                </c:pt>
                <c:pt idx="451">
                  <c:v>4.4787936249995255</c:v>
                </c:pt>
                <c:pt idx="452">
                  <c:v>4.4887236249996931</c:v>
                </c:pt>
                <c:pt idx="453">
                  <c:v>4.4986546250001993</c:v>
                </c:pt>
                <c:pt idx="454">
                  <c:v>4.5085856250007055</c:v>
                </c:pt>
                <c:pt idx="455">
                  <c:v>4.5185166250012117</c:v>
                </c:pt>
                <c:pt idx="456">
                  <c:v>4.5284476250017178</c:v>
                </c:pt>
                <c:pt idx="457">
                  <c:v>4.5383776250018855</c:v>
                </c:pt>
                <c:pt idx="458">
                  <c:v>4.5483086250023916</c:v>
                </c:pt>
                <c:pt idx="459">
                  <c:v>4.5582396250028978</c:v>
                </c:pt>
                <c:pt idx="460">
                  <c:v>4.568170625003404</c:v>
                </c:pt>
                <c:pt idx="461">
                  <c:v>4.5781016250039102</c:v>
                </c:pt>
                <c:pt idx="462">
                  <c:v>4.5880326250044163</c:v>
                </c:pt>
                <c:pt idx="463">
                  <c:v>4.597962625004584</c:v>
                </c:pt>
                <c:pt idx="464">
                  <c:v>4.6078936250050901</c:v>
                </c:pt>
                <c:pt idx="465">
                  <c:v>4.6178246249983204</c:v>
                </c:pt>
                <c:pt idx="466">
                  <c:v>4.6277556249988265</c:v>
                </c:pt>
                <c:pt idx="467">
                  <c:v>4.6376866249993327</c:v>
                </c:pt>
                <c:pt idx="468">
                  <c:v>4.6476176249998389</c:v>
                </c:pt>
                <c:pt idx="469">
                  <c:v>4.6575486250003451</c:v>
                </c:pt>
                <c:pt idx="470">
                  <c:v>4.6674786250005127</c:v>
                </c:pt>
                <c:pt idx="471">
                  <c:v>4.6774096250010189</c:v>
                </c:pt>
                <c:pt idx="472">
                  <c:v>4.687340625001525</c:v>
                </c:pt>
                <c:pt idx="473">
                  <c:v>4.6972716250020312</c:v>
                </c:pt>
                <c:pt idx="474">
                  <c:v>4.7072026250025374</c:v>
                </c:pt>
                <c:pt idx="475">
                  <c:v>4.717132625002705</c:v>
                </c:pt>
                <c:pt idx="476">
                  <c:v>4.7270636250032112</c:v>
                </c:pt>
                <c:pt idx="477">
                  <c:v>4.7369946250037174</c:v>
                </c:pt>
                <c:pt idx="478">
                  <c:v>4.7469256250042235</c:v>
                </c:pt>
                <c:pt idx="479">
                  <c:v>4.7568566250047297</c:v>
                </c:pt>
                <c:pt idx="480">
                  <c:v>4.7667876249979599</c:v>
                </c:pt>
                <c:pt idx="481">
                  <c:v>4.7767176249981276</c:v>
                </c:pt>
                <c:pt idx="482">
                  <c:v>4.7866486249986337</c:v>
                </c:pt>
                <c:pt idx="483">
                  <c:v>4.7965796249991399</c:v>
                </c:pt>
                <c:pt idx="484">
                  <c:v>4.8065106249996461</c:v>
                </c:pt>
                <c:pt idx="485">
                  <c:v>4.8164416250001523</c:v>
                </c:pt>
                <c:pt idx="486">
                  <c:v>4.8263726250006584</c:v>
                </c:pt>
                <c:pt idx="487">
                  <c:v>4.8363036250011646</c:v>
                </c:pt>
                <c:pt idx="488">
                  <c:v>4.8462336250013323</c:v>
                </c:pt>
                <c:pt idx="489">
                  <c:v>4.8561646250018384</c:v>
                </c:pt>
                <c:pt idx="490">
                  <c:v>4.8660956250023446</c:v>
                </c:pt>
                <c:pt idx="491">
                  <c:v>4.8760266250028508</c:v>
                </c:pt>
                <c:pt idx="492">
                  <c:v>4.885957625003357</c:v>
                </c:pt>
                <c:pt idx="493">
                  <c:v>4.8958886250038631</c:v>
                </c:pt>
                <c:pt idx="494">
                  <c:v>4.9058186250040308</c:v>
                </c:pt>
                <c:pt idx="495">
                  <c:v>4.9157496250045369</c:v>
                </c:pt>
                <c:pt idx="496">
                  <c:v>4.9256806250050431</c:v>
                </c:pt>
                <c:pt idx="497">
                  <c:v>4.9356116249982733</c:v>
                </c:pt>
                <c:pt idx="498">
                  <c:v>4.9455426249987795</c:v>
                </c:pt>
                <c:pt idx="499">
                  <c:v>4.9554737500002375</c:v>
                </c:pt>
                <c:pt idx="500">
                  <c:v>4.9654037500004051</c:v>
                </c:pt>
                <c:pt idx="501">
                  <c:v>4.9753347500009113</c:v>
                </c:pt>
                <c:pt idx="502">
                  <c:v>4.9852657500014175</c:v>
                </c:pt>
                <c:pt idx="503">
                  <c:v>4.9951967500019236</c:v>
                </c:pt>
                <c:pt idx="504">
                  <c:v>5.0051277500024298</c:v>
                </c:pt>
                <c:pt idx="505">
                  <c:v>5.015058750002936</c:v>
                </c:pt>
                <c:pt idx="506">
                  <c:v>5.0249887500031036</c:v>
                </c:pt>
                <c:pt idx="507">
                  <c:v>5.0349197500036098</c:v>
                </c:pt>
                <c:pt idx="508">
                  <c:v>5.044850750004116</c:v>
                </c:pt>
                <c:pt idx="509">
                  <c:v>5.0547817500046222</c:v>
                </c:pt>
                <c:pt idx="510">
                  <c:v>5.0647127499978524</c:v>
                </c:pt>
                <c:pt idx="511">
                  <c:v>5.0746437499983585</c:v>
                </c:pt>
                <c:pt idx="512">
                  <c:v>5.0845737499985262</c:v>
                </c:pt>
                <c:pt idx="513">
                  <c:v>5.0945047499990324</c:v>
                </c:pt>
                <c:pt idx="514">
                  <c:v>5.1044357499995385</c:v>
                </c:pt>
                <c:pt idx="515">
                  <c:v>5.1143667500000447</c:v>
                </c:pt>
                <c:pt idx="516">
                  <c:v>5.1242977500005509</c:v>
                </c:pt>
                <c:pt idx="517">
                  <c:v>5.1342287500010571</c:v>
                </c:pt>
                <c:pt idx="518">
                  <c:v>5.1441597500015632</c:v>
                </c:pt>
                <c:pt idx="519">
                  <c:v>5.1540897500017309</c:v>
                </c:pt>
                <c:pt idx="520">
                  <c:v>5.164020750002237</c:v>
                </c:pt>
                <c:pt idx="521">
                  <c:v>5.1739517500027432</c:v>
                </c:pt>
                <c:pt idx="522">
                  <c:v>5.1838827500032494</c:v>
                </c:pt>
                <c:pt idx="523">
                  <c:v>5.1938137500037556</c:v>
                </c:pt>
                <c:pt idx="524">
                  <c:v>5.2037447500042617</c:v>
                </c:pt>
                <c:pt idx="525">
                  <c:v>5.2136747500044294</c:v>
                </c:pt>
                <c:pt idx="526">
                  <c:v>5.2236057500049355</c:v>
                </c:pt>
                <c:pt idx="527">
                  <c:v>5.2335367499981658</c:v>
                </c:pt>
                <c:pt idx="528">
                  <c:v>5.2434677499986719</c:v>
                </c:pt>
                <c:pt idx="529">
                  <c:v>5.2533987499991781</c:v>
                </c:pt>
                <c:pt idx="530">
                  <c:v>5.2633297499996843</c:v>
                </c:pt>
                <c:pt idx="531">
                  <c:v>5.2732607500001905</c:v>
                </c:pt>
                <c:pt idx="532">
                  <c:v>5.2831907500003581</c:v>
                </c:pt>
                <c:pt idx="533">
                  <c:v>5.2931217500008643</c:v>
                </c:pt>
                <c:pt idx="534">
                  <c:v>5.3030527500013704</c:v>
                </c:pt>
                <c:pt idx="535">
                  <c:v>5.3129837500018766</c:v>
                </c:pt>
                <c:pt idx="536">
                  <c:v>5.3229147500023828</c:v>
                </c:pt>
                <c:pt idx="537">
                  <c:v>5.332845750002889</c:v>
                </c:pt>
                <c:pt idx="538">
                  <c:v>5.3427757500030566</c:v>
                </c:pt>
                <c:pt idx="539">
                  <c:v>5.3527067500035628</c:v>
                </c:pt>
                <c:pt idx="540">
                  <c:v>5.3626377500040689</c:v>
                </c:pt>
                <c:pt idx="541">
                  <c:v>5.3725687500045751</c:v>
                </c:pt>
                <c:pt idx="542">
                  <c:v>5.3824997500050813</c:v>
                </c:pt>
                <c:pt idx="543">
                  <c:v>5.3924307499983115</c:v>
                </c:pt>
                <c:pt idx="544">
                  <c:v>5.4023607499984792</c:v>
                </c:pt>
                <c:pt idx="545">
                  <c:v>5.4122917499989853</c:v>
                </c:pt>
                <c:pt idx="546">
                  <c:v>5.4222227499994915</c:v>
                </c:pt>
                <c:pt idx="547">
                  <c:v>5.4321537499999977</c:v>
                </c:pt>
                <c:pt idx="548">
                  <c:v>5.4420847500005038</c:v>
                </c:pt>
                <c:pt idx="549">
                  <c:v>5.45201575000101</c:v>
                </c:pt>
                <c:pt idx="550">
                  <c:v>5.4619467500015162</c:v>
                </c:pt>
                <c:pt idx="551">
                  <c:v>5.4718767500016838</c:v>
                </c:pt>
                <c:pt idx="552">
                  <c:v>5.48180775000219</c:v>
                </c:pt>
                <c:pt idx="553">
                  <c:v>5.4917387500026962</c:v>
                </c:pt>
                <c:pt idx="554">
                  <c:v>5.5016697500032024</c:v>
                </c:pt>
                <c:pt idx="555">
                  <c:v>5.5116007500037085</c:v>
                </c:pt>
                <c:pt idx="556">
                  <c:v>5.5215317500042147</c:v>
                </c:pt>
                <c:pt idx="557">
                  <c:v>5.5314617500043823</c:v>
                </c:pt>
                <c:pt idx="558">
                  <c:v>5.5413927500048885</c:v>
                </c:pt>
                <c:pt idx="559">
                  <c:v>5.5513237499981187</c:v>
                </c:pt>
                <c:pt idx="560">
                  <c:v>5.5612547499986249</c:v>
                </c:pt>
                <c:pt idx="561">
                  <c:v>5.5711857499991311</c:v>
                </c:pt>
                <c:pt idx="562">
                  <c:v>5.5811167499996372</c:v>
                </c:pt>
                <c:pt idx="563">
                  <c:v>5.5910477500001434</c:v>
                </c:pt>
                <c:pt idx="564">
                  <c:v>5.6009777500003111</c:v>
                </c:pt>
                <c:pt idx="565">
                  <c:v>5.6109087500008172</c:v>
                </c:pt>
                <c:pt idx="566">
                  <c:v>5.6208397500013234</c:v>
                </c:pt>
                <c:pt idx="567">
                  <c:v>5.6307707500018296</c:v>
                </c:pt>
                <c:pt idx="568">
                  <c:v>5.6407017500023358</c:v>
                </c:pt>
                <c:pt idx="569">
                  <c:v>5.6506327500028419</c:v>
                </c:pt>
                <c:pt idx="570">
                  <c:v>5.6605637500033481</c:v>
                </c:pt>
                <c:pt idx="571">
                  <c:v>5.6704937500035157</c:v>
                </c:pt>
                <c:pt idx="572">
                  <c:v>5.6804247500040219</c:v>
                </c:pt>
                <c:pt idx="573">
                  <c:v>5.6903557500045281</c:v>
                </c:pt>
                <c:pt idx="574">
                  <c:v>5.7002867500050343</c:v>
                </c:pt>
                <c:pt idx="575">
                  <c:v>5.7102177499982645</c:v>
                </c:pt>
                <c:pt idx="576">
                  <c:v>5.7201487499987707</c:v>
                </c:pt>
                <c:pt idx="577">
                  <c:v>5.7300787499989383</c:v>
                </c:pt>
                <c:pt idx="578">
                  <c:v>5.7400097499994445</c:v>
                </c:pt>
                <c:pt idx="579">
                  <c:v>5.7499407499999506</c:v>
                </c:pt>
                <c:pt idx="580">
                  <c:v>5.7598717500004568</c:v>
                </c:pt>
                <c:pt idx="581">
                  <c:v>5.769802750000963</c:v>
                </c:pt>
                <c:pt idx="582">
                  <c:v>5.7797337500014692</c:v>
                </c:pt>
                <c:pt idx="583">
                  <c:v>5.7896647500019753</c:v>
                </c:pt>
                <c:pt idx="584">
                  <c:v>5.799594750002143</c:v>
                </c:pt>
                <c:pt idx="585">
                  <c:v>5.8095257500026491</c:v>
                </c:pt>
                <c:pt idx="586">
                  <c:v>5.8194567500031553</c:v>
                </c:pt>
                <c:pt idx="587">
                  <c:v>5.8293877500036615</c:v>
                </c:pt>
                <c:pt idx="588">
                  <c:v>5.8393187500041677</c:v>
                </c:pt>
                <c:pt idx="589">
                  <c:v>5.8492497500046738</c:v>
                </c:pt>
                <c:pt idx="590">
                  <c:v>5.8591797500048415</c:v>
                </c:pt>
                <c:pt idx="591">
                  <c:v>5.8691107499980717</c:v>
                </c:pt>
                <c:pt idx="592">
                  <c:v>5.8790417499985779</c:v>
                </c:pt>
                <c:pt idx="593">
                  <c:v>5.888972749999084</c:v>
                </c:pt>
                <c:pt idx="594">
                  <c:v>5.8989037499995902</c:v>
                </c:pt>
                <c:pt idx="595">
                  <c:v>5.9088347500000964</c:v>
                </c:pt>
                <c:pt idx="596">
                  <c:v>5.9187657500006026</c:v>
                </c:pt>
                <c:pt idx="597">
                  <c:v>5.9286957500007702</c:v>
                </c:pt>
                <c:pt idx="598">
                  <c:v>5.9386267500012764</c:v>
                </c:pt>
                <c:pt idx="599">
                  <c:v>5.9485577500017826</c:v>
                </c:pt>
                <c:pt idx="600">
                  <c:v>5.9584882499984815</c:v>
                </c:pt>
                <c:pt idx="601">
                  <c:v>5.9684192499989877</c:v>
                </c:pt>
                <c:pt idx="602">
                  <c:v>5.9783502499994938</c:v>
                </c:pt>
                <c:pt idx="603">
                  <c:v>5.98828125</c:v>
                </c:pt>
                <c:pt idx="604">
                  <c:v>5.9982112500001676</c:v>
                </c:pt>
                <c:pt idx="605">
                  <c:v>6.0081422500006738</c:v>
                </c:pt>
                <c:pt idx="606">
                  <c:v>6.01807325000118</c:v>
                </c:pt>
                <c:pt idx="607">
                  <c:v>6.0280042500016862</c:v>
                </c:pt>
                <c:pt idx="608">
                  <c:v>6.0379352500021923</c:v>
                </c:pt>
                <c:pt idx="609">
                  <c:v>6.0478662500026985</c:v>
                </c:pt>
                <c:pt idx="610">
                  <c:v>6.0577972500032047</c:v>
                </c:pt>
                <c:pt idx="611">
                  <c:v>6.0677272500033723</c:v>
                </c:pt>
                <c:pt idx="612">
                  <c:v>6.0776582500038785</c:v>
                </c:pt>
                <c:pt idx="613">
                  <c:v>6.0875892500043847</c:v>
                </c:pt>
                <c:pt idx="614">
                  <c:v>6.0975202500048908</c:v>
                </c:pt>
                <c:pt idx="615">
                  <c:v>6.1074512499981211</c:v>
                </c:pt>
                <c:pt idx="616">
                  <c:v>6.1173822499986272</c:v>
                </c:pt>
                <c:pt idx="617">
                  <c:v>6.1273132499991334</c:v>
                </c:pt>
                <c:pt idx="618">
                  <c:v>6.137243249999301</c:v>
                </c:pt>
                <c:pt idx="619">
                  <c:v>6.1471742499998072</c:v>
                </c:pt>
                <c:pt idx="620">
                  <c:v>6.1571052500003134</c:v>
                </c:pt>
                <c:pt idx="621">
                  <c:v>6.1670362500008196</c:v>
                </c:pt>
                <c:pt idx="622">
                  <c:v>6.1769672500013257</c:v>
                </c:pt>
                <c:pt idx="623">
                  <c:v>6.1868982500018319</c:v>
                </c:pt>
                <c:pt idx="624">
                  <c:v>6.1968292500023381</c:v>
                </c:pt>
                <c:pt idx="625">
                  <c:v>6.2067592500025057</c:v>
                </c:pt>
                <c:pt idx="626">
                  <c:v>6.2166902500030119</c:v>
                </c:pt>
                <c:pt idx="627">
                  <c:v>6.2266212500035181</c:v>
                </c:pt>
                <c:pt idx="628">
                  <c:v>6.2365522500040242</c:v>
                </c:pt>
                <c:pt idx="629">
                  <c:v>6.2464832500045304</c:v>
                </c:pt>
                <c:pt idx="630">
                  <c:v>6.2564142500050366</c:v>
                </c:pt>
                <c:pt idx="631">
                  <c:v>6.2663452499982668</c:v>
                </c:pt>
                <c:pt idx="632">
                  <c:v>6.2762752499984344</c:v>
                </c:pt>
                <c:pt idx="633">
                  <c:v>6.2862062499989406</c:v>
                </c:pt>
                <c:pt idx="634">
                  <c:v>6.2961372499994468</c:v>
                </c:pt>
                <c:pt idx="635">
                  <c:v>6.306068249999953</c:v>
                </c:pt>
                <c:pt idx="636">
                  <c:v>6.3159992500004591</c:v>
                </c:pt>
                <c:pt idx="637">
                  <c:v>6.3259302500009653</c:v>
                </c:pt>
                <c:pt idx="638">
                  <c:v>6.3358612500014715</c:v>
                </c:pt>
                <c:pt idx="639">
                  <c:v>6.3457912500016391</c:v>
                </c:pt>
                <c:pt idx="640">
                  <c:v>6.3557222500021453</c:v>
                </c:pt>
                <c:pt idx="641">
                  <c:v>6.3656532500026515</c:v>
                </c:pt>
                <c:pt idx="642">
                  <c:v>6.3755842500031576</c:v>
                </c:pt>
                <c:pt idx="643">
                  <c:v>6.3855152500036638</c:v>
                </c:pt>
                <c:pt idx="644">
                  <c:v>6.39544625000417</c:v>
                </c:pt>
                <c:pt idx="645">
                  <c:v>6.4053772500046762</c:v>
                </c:pt>
                <c:pt idx="646">
                  <c:v>6.4153072500048438</c:v>
                </c:pt>
                <c:pt idx="647">
                  <c:v>6.425238249998074</c:v>
                </c:pt>
                <c:pt idx="648">
                  <c:v>6.4351692499985802</c:v>
                </c:pt>
                <c:pt idx="649">
                  <c:v>6.4451002499990864</c:v>
                </c:pt>
                <c:pt idx="650">
                  <c:v>6.4550312499995925</c:v>
                </c:pt>
                <c:pt idx="651">
                  <c:v>6.4649622500000987</c:v>
                </c:pt>
                <c:pt idx="652">
                  <c:v>6.4748932500006049</c:v>
                </c:pt>
                <c:pt idx="653">
                  <c:v>6.4848232500007725</c:v>
                </c:pt>
                <c:pt idx="654">
                  <c:v>6.4947542500012787</c:v>
                </c:pt>
                <c:pt idx="655">
                  <c:v>6.5046852500017849</c:v>
                </c:pt>
                <c:pt idx="656">
                  <c:v>6.5146162500022911</c:v>
                </c:pt>
                <c:pt idx="657">
                  <c:v>6.5245472500027972</c:v>
                </c:pt>
                <c:pt idx="658">
                  <c:v>6.5344782500033034</c:v>
                </c:pt>
                <c:pt idx="659">
                  <c:v>6.5444092500038096</c:v>
                </c:pt>
                <c:pt idx="660">
                  <c:v>6.5543392500039772</c:v>
                </c:pt>
                <c:pt idx="661">
                  <c:v>6.5642702500044834</c:v>
                </c:pt>
                <c:pt idx="662">
                  <c:v>6.5742012500049896</c:v>
                </c:pt>
                <c:pt idx="663">
                  <c:v>6.5841322499982198</c:v>
                </c:pt>
                <c:pt idx="664">
                  <c:v>6.594063249998726</c:v>
                </c:pt>
                <c:pt idx="665">
                  <c:v>6.6039942499992321</c:v>
                </c:pt>
                <c:pt idx="666">
                  <c:v>6.6139252499997383</c:v>
                </c:pt>
                <c:pt idx="667">
                  <c:v>6.6238562500002445</c:v>
                </c:pt>
                <c:pt idx="668">
                  <c:v>6.6337862500004121</c:v>
                </c:pt>
                <c:pt idx="669">
                  <c:v>6.6437172500009183</c:v>
                </c:pt>
                <c:pt idx="670">
                  <c:v>6.6536482500014245</c:v>
                </c:pt>
                <c:pt idx="671">
                  <c:v>6.6635792500019306</c:v>
                </c:pt>
                <c:pt idx="672">
                  <c:v>6.6735102500024368</c:v>
                </c:pt>
                <c:pt idx="673">
                  <c:v>6.683441250002943</c:v>
                </c:pt>
                <c:pt idx="674">
                  <c:v>6.6933722500034492</c:v>
                </c:pt>
                <c:pt idx="675">
                  <c:v>6.7033022500036168</c:v>
                </c:pt>
                <c:pt idx="676">
                  <c:v>6.713233250004123</c:v>
                </c:pt>
                <c:pt idx="677">
                  <c:v>6.7231642500046291</c:v>
                </c:pt>
                <c:pt idx="678">
                  <c:v>6.7330952499978594</c:v>
                </c:pt>
                <c:pt idx="679">
                  <c:v>6.7430262499983655</c:v>
                </c:pt>
                <c:pt idx="680">
                  <c:v>6.7529572499988717</c:v>
                </c:pt>
                <c:pt idx="681">
                  <c:v>6.7628882499993779</c:v>
                </c:pt>
                <c:pt idx="682">
                  <c:v>6.7728182499995455</c:v>
                </c:pt>
                <c:pt idx="683">
                  <c:v>6.7827492500000517</c:v>
                </c:pt>
                <c:pt idx="684">
                  <c:v>6.7926802500005579</c:v>
                </c:pt>
                <c:pt idx="685">
                  <c:v>6.802611250001064</c:v>
                </c:pt>
                <c:pt idx="686">
                  <c:v>6.8125422500015702</c:v>
                </c:pt>
                <c:pt idx="687">
                  <c:v>6.8224732500020764</c:v>
                </c:pt>
                <c:pt idx="688">
                  <c:v>6.8324042500025826</c:v>
                </c:pt>
                <c:pt idx="689">
                  <c:v>6.8423342500027502</c:v>
                </c:pt>
                <c:pt idx="690">
                  <c:v>6.8522652500032564</c:v>
                </c:pt>
                <c:pt idx="691">
                  <c:v>6.8621962500037625</c:v>
                </c:pt>
                <c:pt idx="692">
                  <c:v>6.8721272500042687</c:v>
                </c:pt>
                <c:pt idx="693">
                  <c:v>6.8820582500047749</c:v>
                </c:pt>
                <c:pt idx="694">
                  <c:v>6.8919892499980051</c:v>
                </c:pt>
                <c:pt idx="695">
                  <c:v>6.9019202499985113</c:v>
                </c:pt>
                <c:pt idx="696">
                  <c:v>6.9118512499990175</c:v>
                </c:pt>
                <c:pt idx="697">
                  <c:v>6.9217812499991851</c:v>
                </c:pt>
                <c:pt idx="698">
                  <c:v>6.9317122499996913</c:v>
                </c:pt>
                <c:pt idx="699">
                  <c:v>6.9416432500001974</c:v>
                </c:pt>
                <c:pt idx="700">
                  <c:v>6.951574625003559</c:v>
                </c:pt>
                <c:pt idx="701">
                  <c:v>6.9615056250040652</c:v>
                </c:pt>
                <c:pt idx="702">
                  <c:v>6.9714366250045714</c:v>
                </c:pt>
                <c:pt idx="703">
                  <c:v>6.9813676250050776</c:v>
                </c:pt>
                <c:pt idx="704">
                  <c:v>6.9912986249983078</c:v>
                </c:pt>
                <c:pt idx="705">
                  <c:v>7.0012286249984754</c:v>
                </c:pt>
                <c:pt idx="706">
                  <c:v>7.0111596249989816</c:v>
                </c:pt>
                <c:pt idx="707">
                  <c:v>7.0210906249994878</c:v>
                </c:pt>
              </c:numCache>
            </c:numRef>
          </c:xVal>
          <c:yVal>
            <c:numRef>
              <c:f>'Raw Data'!$G$2:$G$709</c:f>
              <c:numCache>
                <c:formatCode>General</c:formatCode>
                <c:ptCount val="708"/>
                <c:pt idx="0">
                  <c:v>6.0721468739211582E-3</c:v>
                </c:pt>
                <c:pt idx="1">
                  <c:v>9.3183218501509402E-4</c:v>
                </c:pt>
                <c:pt idx="2">
                  <c:v>1.6064079115167273E-2</c:v>
                </c:pt>
                <c:pt idx="3">
                  <c:v>3.2689422377329969E-8</c:v>
                </c:pt>
                <c:pt idx="4">
                  <c:v>7.338799964636572E-3</c:v>
                </c:pt>
                <c:pt idx="5">
                  <c:v>3.0133770033717172E-3</c:v>
                </c:pt>
                <c:pt idx="6">
                  <c:v>1.6239415202289886E-3</c:v>
                </c:pt>
                <c:pt idx="7">
                  <c:v>8.769440045580279E-3</c:v>
                </c:pt>
                <c:pt idx="8">
                  <c:v>-3.6037322133766758E-5</c:v>
                </c:pt>
                <c:pt idx="9">
                  <c:v>1.2962873093783911E-3</c:v>
                </c:pt>
                <c:pt idx="10">
                  <c:v>1.0527177024632697E-2</c:v>
                </c:pt>
                <c:pt idx="11">
                  <c:v>7.9685542266815929E-3</c:v>
                </c:pt>
                <c:pt idx="12">
                  <c:v>4.6121153980493573E-3</c:v>
                </c:pt>
                <c:pt idx="13">
                  <c:v>7.1151439659297572E-3</c:v>
                </c:pt>
                <c:pt idx="14">
                  <c:v>1.8514804355800191E-3</c:v>
                </c:pt>
                <c:pt idx="15">
                  <c:v>-5.028399182483545E-3</c:v>
                </c:pt>
                <c:pt idx="16">
                  <c:v>6.1432453617453614E-3</c:v>
                </c:pt>
                <c:pt idx="17">
                  <c:v>1.1906370744109163E-2</c:v>
                </c:pt>
                <c:pt idx="18">
                  <c:v>1.2315712384879593E-2</c:v>
                </c:pt>
                <c:pt idx="19">
                  <c:v>7.3476621508598433E-3</c:v>
                </c:pt>
                <c:pt idx="20">
                  <c:v>9.3616442196071264E-3</c:v>
                </c:pt>
                <c:pt idx="21">
                  <c:v>7.4808343313635672E-4</c:v>
                </c:pt>
                <c:pt idx="22">
                  <c:v>-8.1510571762918871E-4</c:v>
                </c:pt>
                <c:pt idx="23">
                  <c:v>-2.2352664917707349E-3</c:v>
                </c:pt>
                <c:pt idx="24">
                  <c:v>2.6492781937122456E-3</c:v>
                </c:pt>
                <c:pt idx="25">
                  <c:v>5.353971747681513E-3</c:v>
                </c:pt>
                <c:pt idx="26">
                  <c:v>1.0561885731294754E-2</c:v>
                </c:pt>
                <c:pt idx="27">
                  <c:v>8.8384554628282846E-3</c:v>
                </c:pt>
                <c:pt idx="28">
                  <c:v>5.7511347346007879E-3</c:v>
                </c:pt>
                <c:pt idx="29">
                  <c:v>1.803916990756993E-3</c:v>
                </c:pt>
                <c:pt idx="30">
                  <c:v>7.5799245201051274E-3</c:v>
                </c:pt>
                <c:pt idx="31">
                  <c:v>2.3423176445066946E-3</c:v>
                </c:pt>
                <c:pt idx="32">
                  <c:v>4.6387750469148309E-3</c:v>
                </c:pt>
                <c:pt idx="33">
                  <c:v>6.5394673123955749E-3</c:v>
                </c:pt>
                <c:pt idx="34">
                  <c:v>9.2373177967965681E-3</c:v>
                </c:pt>
                <c:pt idx="35">
                  <c:v>-3.9184606075286788E-3</c:v>
                </c:pt>
                <c:pt idx="36">
                  <c:v>4.0617864578984531E-6</c:v>
                </c:pt>
                <c:pt idx="37">
                  <c:v>6.920075369998821E-3</c:v>
                </c:pt>
                <c:pt idx="38">
                  <c:v>1.8610917963087642E-3</c:v>
                </c:pt>
                <c:pt idx="39">
                  <c:v>8.5091567225754339E-3</c:v>
                </c:pt>
                <c:pt idx="40">
                  <c:v>6.4289366640150614E-3</c:v>
                </c:pt>
                <c:pt idx="41">
                  <c:v>3.3543153572827694E-3</c:v>
                </c:pt>
                <c:pt idx="42">
                  <c:v>8.6221267562359705E-3</c:v>
                </c:pt>
                <c:pt idx="43">
                  <c:v>9.9407743848860392E-3</c:v>
                </c:pt>
                <c:pt idx="44">
                  <c:v>1.1078916639089595E-2</c:v>
                </c:pt>
                <c:pt idx="45">
                  <c:v>8.7906910199672117E-3</c:v>
                </c:pt>
                <c:pt idx="46">
                  <c:v>1.5550996921956661E-3</c:v>
                </c:pt>
                <c:pt idx="47">
                  <c:v>3.1489044986665327E-3</c:v>
                </c:pt>
                <c:pt idx="48">
                  <c:v>1.0117014963179904E-3</c:v>
                </c:pt>
                <c:pt idx="49">
                  <c:v>2.8055267594754713E-3</c:v>
                </c:pt>
                <c:pt idx="50">
                  <c:v>6.9378819689154686E-3</c:v>
                </c:pt>
                <c:pt idx="51">
                  <c:v>1.244711028411985E-2</c:v>
                </c:pt>
                <c:pt idx="52">
                  <c:v>6.5443278104066888E-3</c:v>
                </c:pt>
                <c:pt idx="53">
                  <c:v>7.1205891855061071E-3</c:v>
                </c:pt>
                <c:pt idx="54">
                  <c:v>2.3361963406205305E-3</c:v>
                </c:pt>
                <c:pt idx="55">
                  <c:v>4.1432052478194287E-3</c:v>
                </c:pt>
                <c:pt idx="56">
                  <c:v>2.0411878824234952E-4</c:v>
                </c:pt>
                <c:pt idx="57">
                  <c:v>4.2532973550260117E-3</c:v>
                </c:pt>
                <c:pt idx="58">
                  <c:v>2.9879690241068624E-3</c:v>
                </c:pt>
                <c:pt idx="59">
                  <c:v>7.8907862585037986E-3</c:v>
                </c:pt>
                <c:pt idx="60">
                  <c:v>7.5591394957155028E-3</c:v>
                </c:pt>
                <c:pt idx="61">
                  <c:v>9.8343459237367065E-3</c:v>
                </c:pt>
                <c:pt idx="62">
                  <c:v>2.3353832121938561E-3</c:v>
                </c:pt>
                <c:pt idx="63">
                  <c:v>2.2111207433044983E-3</c:v>
                </c:pt>
                <c:pt idx="64">
                  <c:v>6.4054016210138842E-3</c:v>
                </c:pt>
                <c:pt idx="65">
                  <c:v>2.8762049786746624E-3</c:v>
                </c:pt>
                <c:pt idx="66">
                  <c:v>-2.1030554641038035E-3</c:v>
                </c:pt>
                <c:pt idx="67">
                  <c:v>-5.4180320352315015E-4</c:v>
                </c:pt>
                <c:pt idx="68">
                  <c:v>1.2089553046971568E-2</c:v>
                </c:pt>
                <c:pt idx="69">
                  <c:v>4.7057622112333802E-3</c:v>
                </c:pt>
                <c:pt idx="70">
                  <c:v>-1.8251939490437491E-3</c:v>
                </c:pt>
                <c:pt idx="71">
                  <c:v>1.6384956054389527E-3</c:v>
                </c:pt>
                <c:pt idx="72">
                  <c:v>-1.4111014455556736E-3</c:v>
                </c:pt>
                <c:pt idx="73">
                  <c:v>-3.7157997675239945E-3</c:v>
                </c:pt>
                <c:pt idx="74">
                  <c:v>4.2688564304262516E-3</c:v>
                </c:pt>
                <c:pt idx="75">
                  <c:v>1.3943743519485019E-3</c:v>
                </c:pt>
                <c:pt idx="76">
                  <c:v>8.8707978744059918E-3</c:v>
                </c:pt>
                <c:pt idx="77">
                  <c:v>4.8628147691488349E-3</c:v>
                </c:pt>
                <c:pt idx="78">
                  <c:v>-5.7909583300352063E-3</c:v>
                </c:pt>
                <c:pt idx="79">
                  <c:v>-4.23041869886219E-3</c:v>
                </c:pt>
                <c:pt idx="80">
                  <c:v>-2.6526023726910208E-3</c:v>
                </c:pt>
                <c:pt idx="81">
                  <c:v>-1.6396818961948029E-3</c:v>
                </c:pt>
                <c:pt idx="82">
                  <c:v>-4.8429949209093104E-4</c:v>
                </c:pt>
                <c:pt idx="83">
                  <c:v>5.5410004220902975E-3</c:v>
                </c:pt>
                <c:pt idx="84">
                  <c:v>9.2370619811117799E-3</c:v>
                </c:pt>
                <c:pt idx="85">
                  <c:v>1.8315816298127285E-3</c:v>
                </c:pt>
                <c:pt idx="86">
                  <c:v>8.4831750020385177E-4</c:v>
                </c:pt>
                <c:pt idx="87">
                  <c:v>-1.5989067032933096E-3</c:v>
                </c:pt>
                <c:pt idx="88">
                  <c:v>7.7750223688781428E-4</c:v>
                </c:pt>
                <c:pt idx="89">
                  <c:v>-1.6987460665404686E-4</c:v>
                </c:pt>
                <c:pt idx="90">
                  <c:v>2.1245179977268103E-3</c:v>
                </c:pt>
                <c:pt idx="91">
                  <c:v>9.4702745229005847E-3</c:v>
                </c:pt>
                <c:pt idx="92">
                  <c:v>5.3385588526725786E-3</c:v>
                </c:pt>
                <c:pt idx="93">
                  <c:v>1.062051504850392E-3</c:v>
                </c:pt>
                <c:pt idx="94">
                  <c:v>1.7825198359787547E-3</c:v>
                </c:pt>
                <c:pt idx="95">
                  <c:v>-2.1739438176155007E-3</c:v>
                </c:pt>
                <c:pt idx="96">
                  <c:v>-1.1255197785794702E-3</c:v>
                </c:pt>
                <c:pt idx="97">
                  <c:v>3.2594991009682467E-3</c:v>
                </c:pt>
                <c:pt idx="98">
                  <c:v>7.2144826781004728E-3</c:v>
                </c:pt>
                <c:pt idx="99">
                  <c:v>3.82892654277385E-3</c:v>
                </c:pt>
                <c:pt idx="100">
                  <c:v>3.5098787024617217E-3</c:v>
                </c:pt>
                <c:pt idx="101">
                  <c:v>4.9096929933875877E-3</c:v>
                </c:pt>
                <c:pt idx="102">
                  <c:v>-1.9354484975336872E-5</c:v>
                </c:pt>
                <c:pt idx="103">
                  <c:v>-2.7557691838592246E-3</c:v>
                </c:pt>
                <c:pt idx="104">
                  <c:v>8.1811297684908357E-4</c:v>
                </c:pt>
                <c:pt idx="105">
                  <c:v>-5.3707993403077081E-3</c:v>
                </c:pt>
                <c:pt idx="106">
                  <c:v>7.0385472849011921E-4</c:v>
                </c:pt>
                <c:pt idx="107">
                  <c:v>1.2282586097717429E-3</c:v>
                </c:pt>
                <c:pt idx="108">
                  <c:v>5.0361847132444487E-3</c:v>
                </c:pt>
                <c:pt idx="109">
                  <c:v>6.2615966610610613E-3</c:v>
                </c:pt>
                <c:pt idx="110">
                  <c:v>4.7648464981466659E-3</c:v>
                </c:pt>
                <c:pt idx="111">
                  <c:v>2.7169962599873643E-3</c:v>
                </c:pt>
                <c:pt idx="112">
                  <c:v>7.7009271830320858E-4</c:v>
                </c:pt>
                <c:pt idx="113">
                  <c:v>-3.8321575149892484E-4</c:v>
                </c:pt>
                <c:pt idx="114">
                  <c:v>-5.7478515431283461E-4</c:v>
                </c:pt>
                <c:pt idx="115">
                  <c:v>-1.9401648268103505E-3</c:v>
                </c:pt>
                <c:pt idx="116">
                  <c:v>2.1765874698759236E-4</c:v>
                </c:pt>
                <c:pt idx="117">
                  <c:v>-1.4071728475391759E-3</c:v>
                </c:pt>
                <c:pt idx="118">
                  <c:v>-3.4272378310559737E-4</c:v>
                </c:pt>
                <c:pt idx="119">
                  <c:v>-4.775379197672E-3</c:v>
                </c:pt>
                <c:pt idx="120">
                  <c:v>2.4969216808676808E-3</c:v>
                </c:pt>
                <c:pt idx="121">
                  <c:v>1.0693585127592095E-2</c:v>
                </c:pt>
                <c:pt idx="122">
                  <c:v>5.368984490633083E-4</c:v>
                </c:pt>
                <c:pt idx="123">
                  <c:v>2.7943256869912281E-3</c:v>
                </c:pt>
                <c:pt idx="124">
                  <c:v>-5.016951430588959E-3</c:v>
                </c:pt>
                <c:pt idx="125">
                  <c:v>8.0267451703558423E-5</c:v>
                </c:pt>
                <c:pt idx="126">
                  <c:v>1.7475553136318961E-3</c:v>
                </c:pt>
                <c:pt idx="127">
                  <c:v>-4.2506372742354831E-3</c:v>
                </c:pt>
                <c:pt idx="128">
                  <c:v>3.5862031392753235E-3</c:v>
                </c:pt>
                <c:pt idx="129">
                  <c:v>2.8386822994798527E-3</c:v>
                </c:pt>
                <c:pt idx="130">
                  <c:v>-5.8277409709990013E-3</c:v>
                </c:pt>
                <c:pt idx="131">
                  <c:v>3.1376942899078164E-3</c:v>
                </c:pt>
                <c:pt idx="132">
                  <c:v>3.7726653646677766E-3</c:v>
                </c:pt>
                <c:pt idx="133">
                  <c:v>-6.6529201436787699E-3</c:v>
                </c:pt>
                <c:pt idx="134">
                  <c:v>-8.5300316847860685E-3</c:v>
                </c:pt>
                <c:pt idx="135">
                  <c:v>-5.0197654031216982E-3</c:v>
                </c:pt>
                <c:pt idx="136">
                  <c:v>-4.7367236204445273E-3</c:v>
                </c:pt>
                <c:pt idx="137">
                  <c:v>3.6564428173005703E-3</c:v>
                </c:pt>
                <c:pt idx="138">
                  <c:v>3.0898202117532608E-3</c:v>
                </c:pt>
                <c:pt idx="139">
                  <c:v>-1.2311168387532101E-3</c:v>
                </c:pt>
                <c:pt idx="140">
                  <c:v>-3.3338669501244977E-3</c:v>
                </c:pt>
                <c:pt idx="141">
                  <c:v>-5.1452155876904604E-3</c:v>
                </c:pt>
                <c:pt idx="142">
                  <c:v>-6.0285928286611945E-3</c:v>
                </c:pt>
                <c:pt idx="143">
                  <c:v>2.9465360194444734E-3</c:v>
                </c:pt>
                <c:pt idx="144">
                  <c:v>9.843381699174647E-3</c:v>
                </c:pt>
                <c:pt idx="145">
                  <c:v>4.6017000451684109E-3</c:v>
                </c:pt>
                <c:pt idx="146">
                  <c:v>9.0740342997014667E-3</c:v>
                </c:pt>
                <c:pt idx="147">
                  <c:v>-3.5101038403807794E-4</c:v>
                </c:pt>
                <c:pt idx="148">
                  <c:v>-2.2552181035279117E-5</c:v>
                </c:pt>
                <c:pt idx="149">
                  <c:v>-4.0011621639132466E-3</c:v>
                </c:pt>
                <c:pt idx="150">
                  <c:v>9.2997276876121832E-3</c:v>
                </c:pt>
                <c:pt idx="151">
                  <c:v>1.5870401076972518E-3</c:v>
                </c:pt>
                <c:pt idx="152">
                  <c:v>6.0684010013938028E-3</c:v>
                </c:pt>
                <c:pt idx="153">
                  <c:v>3.7584584578871788E-3</c:v>
                </c:pt>
                <c:pt idx="154">
                  <c:v>-3.9642881602048735E-3</c:v>
                </c:pt>
                <c:pt idx="155">
                  <c:v>-6.3845603540539642E-3</c:v>
                </c:pt>
                <c:pt idx="156">
                  <c:v>5.4584998637437904E-3</c:v>
                </c:pt>
                <c:pt idx="157">
                  <c:v>6.0662448406219593E-3</c:v>
                </c:pt>
                <c:pt idx="158">
                  <c:v>1.8108057416975631E-3</c:v>
                </c:pt>
                <c:pt idx="159">
                  <c:v>2.3202261328697238E-3</c:v>
                </c:pt>
                <c:pt idx="160">
                  <c:v>-4.1562211699783247E-4</c:v>
                </c:pt>
                <c:pt idx="161">
                  <c:v>3.5411978513002484E-3</c:v>
                </c:pt>
                <c:pt idx="162">
                  <c:v>4.8264341242611475E-3</c:v>
                </c:pt>
                <c:pt idx="163">
                  <c:v>1.4074958860875453E-4</c:v>
                </c:pt>
                <c:pt idx="164">
                  <c:v>-2.0101121440529723E-3</c:v>
                </c:pt>
                <c:pt idx="165">
                  <c:v>-5.6204571761190869E-3</c:v>
                </c:pt>
                <c:pt idx="166">
                  <c:v>-7.3121644556521648E-4</c:v>
                </c:pt>
                <c:pt idx="167">
                  <c:v>-3.2954945974051908E-3</c:v>
                </c:pt>
                <c:pt idx="168">
                  <c:v>2.9531707987190403E-4</c:v>
                </c:pt>
                <c:pt idx="169">
                  <c:v>4.9980133585631886E-3</c:v>
                </c:pt>
                <c:pt idx="170">
                  <c:v>3.3732183091342571E-3</c:v>
                </c:pt>
                <c:pt idx="171">
                  <c:v>1.5020727552473578E-3</c:v>
                </c:pt>
                <c:pt idx="172">
                  <c:v>-1.9444204866884973E-4</c:v>
                </c:pt>
                <c:pt idx="173">
                  <c:v>-4.5213085412979109E-3</c:v>
                </c:pt>
                <c:pt idx="174">
                  <c:v>-3.742450280114995E-3</c:v>
                </c:pt>
                <c:pt idx="175">
                  <c:v>4.0107475407421683E-3</c:v>
                </c:pt>
                <c:pt idx="176">
                  <c:v>8.0905052181333426E-3</c:v>
                </c:pt>
                <c:pt idx="177">
                  <c:v>1.419174584560097E-2</c:v>
                </c:pt>
                <c:pt idx="178">
                  <c:v>9.0275489352643623E-3</c:v>
                </c:pt>
                <c:pt idx="179">
                  <c:v>4.2996822204440927E-3</c:v>
                </c:pt>
                <c:pt idx="180">
                  <c:v>-2.5415692292153763E-3</c:v>
                </c:pt>
                <c:pt idx="181">
                  <c:v>-4.7963652200996854E-3</c:v>
                </c:pt>
                <c:pt idx="182">
                  <c:v>-5.338877197355027E-3</c:v>
                </c:pt>
                <c:pt idx="183">
                  <c:v>6.8153279833495645E-3</c:v>
                </c:pt>
                <c:pt idx="184">
                  <c:v>5.5644989199936518E-3</c:v>
                </c:pt>
                <c:pt idx="185">
                  <c:v>3.6356029752642044E-3</c:v>
                </c:pt>
                <c:pt idx="186">
                  <c:v>5.9847693890334452E-4</c:v>
                </c:pt>
                <c:pt idx="187">
                  <c:v>-2.0564147830009344E-3</c:v>
                </c:pt>
                <c:pt idx="188">
                  <c:v>1.7258793180808432E-2</c:v>
                </c:pt>
                <c:pt idx="189">
                  <c:v>0.23419803131371739</c:v>
                </c:pt>
                <c:pt idx="190">
                  <c:v>0.10538028907030822</c:v>
                </c:pt>
                <c:pt idx="191">
                  <c:v>-0.1242642817273736</c:v>
                </c:pt>
                <c:pt idx="192">
                  <c:v>-6.6460553314536805E-2</c:v>
                </c:pt>
                <c:pt idx="193">
                  <c:v>-5.2650928292423481E-2</c:v>
                </c:pt>
                <c:pt idx="194">
                  <c:v>-3.294910060241818E-2</c:v>
                </c:pt>
                <c:pt idx="195">
                  <c:v>-4.9963822066783903E-2</c:v>
                </c:pt>
                <c:pt idx="196">
                  <c:v>-3.0242936108261342E-2</c:v>
                </c:pt>
                <c:pt idx="197">
                  <c:v>3.6777668818831488E-3</c:v>
                </c:pt>
                <c:pt idx="198">
                  <c:v>-2.5591565575450587E-3</c:v>
                </c:pt>
                <c:pt idx="199">
                  <c:v>-2.1547759138047656E-3</c:v>
                </c:pt>
                <c:pt idx="200">
                  <c:v>1.4708997868001505E-3</c:v>
                </c:pt>
                <c:pt idx="201">
                  <c:v>2.1074423007667181E-3</c:v>
                </c:pt>
                <c:pt idx="202">
                  <c:v>3.9029778912663682E-4</c:v>
                </c:pt>
                <c:pt idx="203">
                  <c:v>4.7608448099345085E-3</c:v>
                </c:pt>
                <c:pt idx="204">
                  <c:v>-5.2141103893517393E-4</c:v>
                </c:pt>
                <c:pt idx="205">
                  <c:v>6.6669000685215113E-3</c:v>
                </c:pt>
                <c:pt idx="206">
                  <c:v>1.2767265457660076E-3</c:v>
                </c:pt>
                <c:pt idx="207">
                  <c:v>-5.4597848094999069E-4</c:v>
                </c:pt>
                <c:pt idx="208">
                  <c:v>-5.5204697884619208E-3</c:v>
                </c:pt>
                <c:pt idx="209">
                  <c:v>-1.2662798026576633E-2</c:v>
                </c:pt>
                <c:pt idx="210">
                  <c:v>-4.265847528353333E-2</c:v>
                </c:pt>
                <c:pt idx="211">
                  <c:v>-5.8352941134944554E-2</c:v>
                </c:pt>
                <c:pt idx="212">
                  <c:v>-2.1519164443016048E-2</c:v>
                </c:pt>
                <c:pt idx="213">
                  <c:v>1.2790524568408734E-2</c:v>
                </c:pt>
                <c:pt idx="214">
                  <c:v>-3.3260327791795129E-2</c:v>
                </c:pt>
                <c:pt idx="215">
                  <c:v>-3.134011130779981E-2</c:v>
                </c:pt>
                <c:pt idx="216">
                  <c:v>9.5279792323708645E-3</c:v>
                </c:pt>
                <c:pt idx="217">
                  <c:v>2.1888298764824871E-2</c:v>
                </c:pt>
                <c:pt idx="218">
                  <c:v>-4.9643246456980428E-4</c:v>
                </c:pt>
                <c:pt idx="219">
                  <c:v>-1.5490484107285735E-2</c:v>
                </c:pt>
                <c:pt idx="220">
                  <c:v>-1.2477450426667924E-2</c:v>
                </c:pt>
                <c:pt idx="221">
                  <c:v>2.5727982558310047E-2</c:v>
                </c:pt>
                <c:pt idx="222">
                  <c:v>7.0224526226520562E-2</c:v>
                </c:pt>
                <c:pt idx="223">
                  <c:v>7.6655312273651383E-2</c:v>
                </c:pt>
                <c:pt idx="224">
                  <c:v>6.1629009582102323E-2</c:v>
                </c:pt>
                <c:pt idx="225">
                  <c:v>-3.3409932442009377E-3</c:v>
                </c:pt>
                <c:pt idx="226">
                  <c:v>-3.116295710206024E-3</c:v>
                </c:pt>
                <c:pt idx="227">
                  <c:v>5.579062141478075E-3</c:v>
                </c:pt>
                <c:pt idx="228">
                  <c:v>-2.0776748936623263E-3</c:v>
                </c:pt>
                <c:pt idx="229">
                  <c:v>-3.5056745912879633E-3</c:v>
                </c:pt>
                <c:pt idx="230">
                  <c:v>2.9707288742065463E-3</c:v>
                </c:pt>
                <c:pt idx="231">
                  <c:v>-4.5616451930254598E-3</c:v>
                </c:pt>
                <c:pt idx="232">
                  <c:v>3.0686331912875286E-3</c:v>
                </c:pt>
                <c:pt idx="233">
                  <c:v>3.442325089126827E-3</c:v>
                </c:pt>
                <c:pt idx="234">
                  <c:v>4.1462933085858883E-3</c:v>
                </c:pt>
                <c:pt idx="235">
                  <c:v>1.6867168620228884E-3</c:v>
                </c:pt>
                <c:pt idx="236">
                  <c:v>-3.4003424830734708E-3</c:v>
                </c:pt>
                <c:pt idx="237">
                  <c:v>-4.5837092958390668E-3</c:v>
                </c:pt>
                <c:pt idx="238">
                  <c:v>-1.6089748777449037E-3</c:v>
                </c:pt>
                <c:pt idx="239">
                  <c:v>-8.6133526638149105E-4</c:v>
                </c:pt>
                <c:pt idx="240">
                  <c:v>-1.5959629788994678E-4</c:v>
                </c:pt>
                <c:pt idx="241">
                  <c:v>1.9258588459342835E-3</c:v>
                </c:pt>
                <c:pt idx="242">
                  <c:v>5.8807053789496494E-3</c:v>
                </c:pt>
                <c:pt idx="243">
                  <c:v>-3.6533259227871789E-3</c:v>
                </c:pt>
                <c:pt idx="244">
                  <c:v>-7.6309674605727074E-3</c:v>
                </c:pt>
                <c:pt idx="245">
                  <c:v>5.0447179935872583E-3</c:v>
                </c:pt>
                <c:pt idx="246">
                  <c:v>-2.0093721058219577E-3</c:v>
                </c:pt>
                <c:pt idx="247">
                  <c:v>-5.6095850095152777E-3</c:v>
                </c:pt>
                <c:pt idx="248">
                  <c:v>-1.1823108606040383E-3</c:v>
                </c:pt>
                <c:pt idx="249">
                  <c:v>6.561494870111359E-3</c:v>
                </c:pt>
                <c:pt idx="250">
                  <c:v>5.4767724126577461E-3</c:v>
                </c:pt>
                <c:pt idx="251">
                  <c:v>6.4218651875853627E-3</c:v>
                </c:pt>
                <c:pt idx="252">
                  <c:v>5.064169121906173E-3</c:v>
                </c:pt>
                <c:pt idx="253">
                  <c:v>-6.4636987634003051E-3</c:v>
                </c:pt>
                <c:pt idx="254">
                  <c:v>-1.1323537118732852E-3</c:v>
                </c:pt>
                <c:pt idx="255">
                  <c:v>1.7092925962060718E-3</c:v>
                </c:pt>
                <c:pt idx="256">
                  <c:v>5.53347213193775E-3</c:v>
                </c:pt>
                <c:pt idx="257">
                  <c:v>2.0492076873779436E-3</c:v>
                </c:pt>
                <c:pt idx="258">
                  <c:v>-1.6475264858454464E-2</c:v>
                </c:pt>
                <c:pt idx="259">
                  <c:v>-2.3763853870332197E-3</c:v>
                </c:pt>
                <c:pt idx="260">
                  <c:v>1.2654797919094685E-3</c:v>
                </c:pt>
                <c:pt idx="261">
                  <c:v>4.5575627032667515E-3</c:v>
                </c:pt>
                <c:pt idx="262">
                  <c:v>-1.3017950579524012E-3</c:v>
                </c:pt>
                <c:pt idx="263">
                  <c:v>-2.8335462883114781E-3</c:v>
                </c:pt>
                <c:pt idx="264">
                  <c:v>-4.1105416417121787E-3</c:v>
                </c:pt>
                <c:pt idx="265">
                  <c:v>-5.5115162394940714E-3</c:v>
                </c:pt>
                <c:pt idx="266">
                  <c:v>-6.4699297025799657E-3</c:v>
                </c:pt>
                <c:pt idx="267">
                  <c:v>6.9758724421263574E-4</c:v>
                </c:pt>
                <c:pt idx="268">
                  <c:v>-3.3853955380618445E-3</c:v>
                </c:pt>
                <c:pt idx="269">
                  <c:v>7.2232443653047207E-3</c:v>
                </c:pt>
                <c:pt idx="270">
                  <c:v>-3.9155552722513615E-3</c:v>
                </c:pt>
                <c:pt idx="271">
                  <c:v>-3.8066874258220057E-3</c:v>
                </c:pt>
                <c:pt idx="272">
                  <c:v>-4.5022502727806446E-3</c:v>
                </c:pt>
                <c:pt idx="273">
                  <c:v>4.467999804764991E-3</c:v>
                </c:pt>
                <c:pt idx="274">
                  <c:v>9.1599902138114753E-4</c:v>
                </c:pt>
                <c:pt idx="275">
                  <c:v>-1.2115937182679767E-2</c:v>
                </c:pt>
                <c:pt idx="276">
                  <c:v>-6.1396168358623937E-3</c:v>
                </c:pt>
                <c:pt idx="277">
                  <c:v>-2.1625417470931968E-3</c:v>
                </c:pt>
                <c:pt idx="278">
                  <c:v>-8.5658915620297066E-3</c:v>
                </c:pt>
                <c:pt idx="279">
                  <c:v>-1.0907562542706584E-3</c:v>
                </c:pt>
                <c:pt idx="280">
                  <c:v>-4.4914310798048473E-4</c:v>
                </c:pt>
                <c:pt idx="281">
                  <c:v>-5.8836001530289533E-3</c:v>
                </c:pt>
                <c:pt idx="282">
                  <c:v>-9.4968505203723852E-3</c:v>
                </c:pt>
                <c:pt idx="283">
                  <c:v>-6.5066483896225602E-3</c:v>
                </c:pt>
                <c:pt idx="284">
                  <c:v>-3.8409758638590502E-3</c:v>
                </c:pt>
                <c:pt idx="285">
                  <c:v>7.5662018358707561E-3</c:v>
                </c:pt>
                <c:pt idx="286">
                  <c:v>4.9471517186611969E-3</c:v>
                </c:pt>
                <c:pt idx="287">
                  <c:v>-6.1767101101577182E-3</c:v>
                </c:pt>
                <c:pt idx="288">
                  <c:v>-8.6723382957279577E-3</c:v>
                </c:pt>
                <c:pt idx="289">
                  <c:v>-7.5922826305030444E-4</c:v>
                </c:pt>
                <c:pt idx="290">
                  <c:v>8.0630891025067208E-4</c:v>
                </c:pt>
                <c:pt idx="291">
                  <c:v>5.2237361669552063E-5</c:v>
                </c:pt>
                <c:pt idx="292">
                  <c:v>-5.857497816905366E-3</c:v>
                </c:pt>
                <c:pt idx="293">
                  <c:v>-6.8369868211447249E-4</c:v>
                </c:pt>
                <c:pt idx="294">
                  <c:v>-2.3369148373603155E-4</c:v>
                </c:pt>
                <c:pt idx="295">
                  <c:v>-7.9096695128828276E-3</c:v>
                </c:pt>
                <c:pt idx="296">
                  <c:v>-1.1385327586904165E-2</c:v>
                </c:pt>
                <c:pt idx="297">
                  <c:v>-1.6792511008679734E-3</c:v>
                </c:pt>
                <c:pt idx="298">
                  <c:v>9.8283982090652117E-3</c:v>
                </c:pt>
                <c:pt idx="299">
                  <c:v>7.2342992573976583E-3</c:v>
                </c:pt>
                <c:pt idx="300">
                  <c:v>-2.1667078882455781E-3</c:v>
                </c:pt>
                <c:pt idx="301">
                  <c:v>-3.9407348446547918E-3</c:v>
                </c:pt>
                <c:pt idx="302">
                  <c:v>2.8323965426534509E-3</c:v>
                </c:pt>
                <c:pt idx="303">
                  <c:v>5.6994435377419328E-4</c:v>
                </c:pt>
                <c:pt idx="304">
                  <c:v>-1.2890773639082781E-3</c:v>
                </c:pt>
                <c:pt idx="305">
                  <c:v>-2.8274432569742186E-3</c:v>
                </c:pt>
                <c:pt idx="306">
                  <c:v>-5.3760983794927525E-3</c:v>
                </c:pt>
                <c:pt idx="307">
                  <c:v>-5.7954533770680355E-3</c:v>
                </c:pt>
                <c:pt idx="308">
                  <c:v>6.5587101504208101E-4</c:v>
                </c:pt>
                <c:pt idx="309">
                  <c:v>-5.8855279069393862E-3</c:v>
                </c:pt>
                <c:pt idx="310">
                  <c:v>3.9475307324901232E-2</c:v>
                </c:pt>
                <c:pt idx="311">
                  <c:v>1.1354596026241779</c:v>
                </c:pt>
                <c:pt idx="312">
                  <c:v>4.0382731220126153</c:v>
                </c:pt>
                <c:pt idx="313">
                  <c:v>4.3356057921051985</c:v>
                </c:pt>
                <c:pt idx="314">
                  <c:v>4.2682987850904466</c:v>
                </c:pt>
                <c:pt idx="315">
                  <c:v>4.5073695060610772</c:v>
                </c:pt>
                <c:pt idx="316">
                  <c:v>4.3133834490180023</c:v>
                </c:pt>
                <c:pt idx="317">
                  <c:v>4.2005929979681973</c:v>
                </c:pt>
                <c:pt idx="318">
                  <c:v>4.2597671127319341</c:v>
                </c:pt>
                <c:pt idx="319">
                  <c:v>3.8832005774974827</c:v>
                </c:pt>
                <c:pt idx="320">
                  <c:v>3.9940243175625803</c:v>
                </c:pt>
                <c:pt idx="321">
                  <c:v>3.8655291223526005</c:v>
                </c:pt>
                <c:pt idx="322">
                  <c:v>3.7309548693895342</c:v>
                </c:pt>
                <c:pt idx="323">
                  <c:v>3.5906526839733126</c:v>
                </c:pt>
                <c:pt idx="324">
                  <c:v>3.3025340563058858</c:v>
                </c:pt>
                <c:pt idx="325">
                  <c:v>3.0746809262037282</c:v>
                </c:pt>
                <c:pt idx="326">
                  <c:v>2.7653909924626352</c:v>
                </c:pt>
                <c:pt idx="327">
                  <c:v>2.5378056648373608</c:v>
                </c:pt>
                <c:pt idx="328">
                  <c:v>2.4276531851291661</c:v>
                </c:pt>
                <c:pt idx="329">
                  <c:v>2.2325672668218615</c:v>
                </c:pt>
                <c:pt idx="330">
                  <c:v>1.959225284010172</c:v>
                </c:pt>
                <c:pt idx="331">
                  <c:v>1.5946834015846252</c:v>
                </c:pt>
                <c:pt idx="332">
                  <c:v>1.2020541264116764</c:v>
                </c:pt>
                <c:pt idx="333">
                  <c:v>0.97056812122464187</c:v>
                </c:pt>
                <c:pt idx="334">
                  <c:v>0.69922690942883503</c:v>
                </c:pt>
                <c:pt idx="335">
                  <c:v>0.52053022496402268</c:v>
                </c:pt>
                <c:pt idx="336">
                  <c:v>0.27858406260609625</c:v>
                </c:pt>
                <c:pt idx="337">
                  <c:v>-8.9680666651111088E-2</c:v>
                </c:pt>
                <c:pt idx="338">
                  <c:v>-0.4742102348059416</c:v>
                </c:pt>
                <c:pt idx="339">
                  <c:v>-0.8114877931773663</c:v>
                </c:pt>
                <c:pt idx="340">
                  <c:v>-1.1220869915932419</c:v>
                </c:pt>
                <c:pt idx="341">
                  <c:v>-1.2807336466759445</c:v>
                </c:pt>
                <c:pt idx="342">
                  <c:v>-1.352960427850485</c:v>
                </c:pt>
                <c:pt idx="343">
                  <c:v>-1.5728095968067648</c:v>
                </c:pt>
                <c:pt idx="344">
                  <c:v>-1.7066566023230554</c:v>
                </c:pt>
                <c:pt idx="345">
                  <c:v>-1.7088849762082101</c:v>
                </c:pt>
                <c:pt idx="346">
                  <c:v>-1.7126440049707892</c:v>
                </c:pt>
                <c:pt idx="347">
                  <c:v>-1.7913981060683728</c:v>
                </c:pt>
                <c:pt idx="348">
                  <c:v>-1.723528012186289</c:v>
                </c:pt>
                <c:pt idx="349">
                  <c:v>-1.7116569949686529</c:v>
                </c:pt>
                <c:pt idx="350">
                  <c:v>-1.616224003583193</c:v>
                </c:pt>
                <c:pt idx="351">
                  <c:v>-1.6169863343238833</c:v>
                </c:pt>
                <c:pt idx="352">
                  <c:v>-1.7443071162700654</c:v>
                </c:pt>
                <c:pt idx="353">
                  <c:v>-1.7957601289451124</c:v>
                </c:pt>
                <c:pt idx="354">
                  <c:v>-1.8403707298636438</c:v>
                </c:pt>
                <c:pt idx="355">
                  <c:v>-1.7114823094010354</c:v>
                </c:pt>
                <c:pt idx="356">
                  <c:v>-1.5906399500370028</c:v>
                </c:pt>
                <c:pt idx="357">
                  <c:v>-1.5851111152768136</c:v>
                </c:pt>
                <c:pt idx="358">
                  <c:v>-1.6318369464576246</c:v>
                </c:pt>
                <c:pt idx="359">
                  <c:v>-1.6445657502114774</c:v>
                </c:pt>
                <c:pt idx="360">
                  <c:v>-1.7248414430022241</c:v>
                </c:pt>
                <c:pt idx="361">
                  <c:v>-1.7112340950965883</c:v>
                </c:pt>
                <c:pt idx="362">
                  <c:v>-1.6712120966613295</c:v>
                </c:pt>
                <c:pt idx="363">
                  <c:v>-1.6527807958424092</c:v>
                </c:pt>
                <c:pt idx="364">
                  <c:v>-1.7874369098246099</c:v>
                </c:pt>
                <c:pt idx="365">
                  <c:v>-1.8312835720181466</c:v>
                </c:pt>
                <c:pt idx="366">
                  <c:v>-1.7110779744386675</c:v>
                </c:pt>
                <c:pt idx="367">
                  <c:v>-1.6890218384563924</c:v>
                </c:pt>
                <c:pt idx="368">
                  <c:v>-1.6999083307385445</c:v>
                </c:pt>
                <c:pt idx="369">
                  <c:v>-1.7610367311537267</c:v>
                </c:pt>
                <c:pt idx="370">
                  <c:v>-1.6904295556247235</c:v>
                </c:pt>
                <c:pt idx="371">
                  <c:v>-1.608229836523533</c:v>
                </c:pt>
                <c:pt idx="372">
                  <c:v>-1.6492068314552308</c:v>
                </c:pt>
                <c:pt idx="373">
                  <c:v>-1.6211418043076993</c:v>
                </c:pt>
                <c:pt idx="374">
                  <c:v>-1.5740385353565218</c:v>
                </c:pt>
                <c:pt idx="375">
                  <c:v>-1.4765395765006544</c:v>
                </c:pt>
                <c:pt idx="376">
                  <c:v>-1.5836605672538282</c:v>
                </c:pt>
                <c:pt idx="377">
                  <c:v>-1.6989654672145844</c:v>
                </c:pt>
                <c:pt idx="378">
                  <c:v>-1.5905623282492163</c:v>
                </c:pt>
                <c:pt idx="379">
                  <c:v>-1.6000432960689071</c:v>
                </c:pt>
                <c:pt idx="380">
                  <c:v>-1.6317388594150546</c:v>
                </c:pt>
                <c:pt idx="381">
                  <c:v>-1.5874055626988413</c:v>
                </c:pt>
                <c:pt idx="382">
                  <c:v>-1.4249327820539477</c:v>
                </c:pt>
                <c:pt idx="383">
                  <c:v>-1.4143042981624605</c:v>
                </c:pt>
                <c:pt idx="384">
                  <c:v>-1.0446557499468327</c:v>
                </c:pt>
                <c:pt idx="385">
                  <c:v>9.3814021423459071E-2</c:v>
                </c:pt>
                <c:pt idx="386">
                  <c:v>4.5111877033486986E-2</c:v>
                </c:pt>
                <c:pt idx="387">
                  <c:v>3.0621919333934794E-2</c:v>
                </c:pt>
                <c:pt idx="388">
                  <c:v>3.489747650921346E-2</c:v>
                </c:pt>
                <c:pt idx="389">
                  <c:v>1.0979696698486807E-2</c:v>
                </c:pt>
                <c:pt idx="390">
                  <c:v>7.4064083956182081E-3</c:v>
                </c:pt>
                <c:pt idx="391">
                  <c:v>1.7093983925879006E-2</c:v>
                </c:pt>
                <c:pt idx="392">
                  <c:v>2.3862081225961451E-2</c:v>
                </c:pt>
                <c:pt idx="393">
                  <c:v>3.328838671557606E-2</c:v>
                </c:pt>
                <c:pt idx="394">
                  <c:v>3.942835601046682E-2</c:v>
                </c:pt>
                <c:pt idx="395">
                  <c:v>2.5133338999003177E-2</c:v>
                </c:pt>
                <c:pt idx="396">
                  <c:v>2.2590257003903394E-2</c:v>
                </c:pt>
                <c:pt idx="397">
                  <c:v>2.7974939625710252E-2</c:v>
                </c:pt>
                <c:pt idx="398">
                  <c:v>2.8481984585523618E-2</c:v>
                </c:pt>
                <c:pt idx="399">
                  <c:v>2.9775900319218646E-2</c:v>
                </c:pt>
                <c:pt idx="400">
                  <c:v>3.3634989559650427E-2</c:v>
                </c:pt>
                <c:pt idx="401">
                  <c:v>2.0276559451594955E-2</c:v>
                </c:pt>
                <c:pt idx="402">
                  <c:v>1.9920363519340761E-2</c:v>
                </c:pt>
                <c:pt idx="403">
                  <c:v>1.9802194945514218E-2</c:v>
                </c:pt>
                <c:pt idx="404">
                  <c:v>3.0329028647392994E-2</c:v>
                </c:pt>
                <c:pt idx="405">
                  <c:v>3.0891457702964559E-2</c:v>
                </c:pt>
                <c:pt idx="406">
                  <c:v>3.4467514296993629E-2</c:v>
                </c:pt>
                <c:pt idx="407">
                  <c:v>2.589249031618239E-2</c:v>
                </c:pt>
                <c:pt idx="408">
                  <c:v>2.2533895326778297E-2</c:v>
                </c:pt>
                <c:pt idx="409">
                  <c:v>2.7916531423106794E-2</c:v>
                </c:pt>
                <c:pt idx="410">
                  <c:v>2.0796714965254079E-2</c:v>
                </c:pt>
                <c:pt idx="411">
                  <c:v>2.9144200030714287E-2</c:v>
                </c:pt>
                <c:pt idx="412">
                  <c:v>3.2071626819670213E-2</c:v>
                </c:pt>
                <c:pt idx="413">
                  <c:v>2.4166236938908708E-2</c:v>
                </c:pt>
                <c:pt idx="414">
                  <c:v>2.4872151184827093E-2</c:v>
                </c:pt>
                <c:pt idx="415">
                  <c:v>1.9669335242360836E-2</c:v>
                </c:pt>
                <c:pt idx="416">
                  <c:v>2.3996503232046967E-2</c:v>
                </c:pt>
                <c:pt idx="417">
                  <c:v>2.5751892188563955E-2</c:v>
                </c:pt>
                <c:pt idx="418">
                  <c:v>2.6183572020381699E-2</c:v>
                </c:pt>
                <c:pt idx="419">
                  <c:v>2.5508556654676801E-2</c:v>
                </c:pt>
                <c:pt idx="420">
                  <c:v>2.4752995893359192E-2</c:v>
                </c:pt>
                <c:pt idx="421">
                  <c:v>2.3471094360575095E-2</c:v>
                </c:pt>
                <c:pt idx="422">
                  <c:v>1.9306844417005781E-2</c:v>
                </c:pt>
                <c:pt idx="423">
                  <c:v>1.8855448504909889E-2</c:v>
                </c:pt>
                <c:pt idx="424">
                  <c:v>2.0125390654429809E-2</c:v>
                </c:pt>
                <c:pt idx="425">
                  <c:v>2.3026240020990379E-2</c:v>
                </c:pt>
                <c:pt idx="426">
                  <c:v>2.2858991380780944E-2</c:v>
                </c:pt>
                <c:pt idx="427">
                  <c:v>2.5414571799337871E-2</c:v>
                </c:pt>
                <c:pt idx="428">
                  <c:v>2.5821638507768516E-2</c:v>
                </c:pt>
                <c:pt idx="429">
                  <c:v>2.685039214789868E-2</c:v>
                </c:pt>
                <c:pt idx="430">
                  <c:v>1.4061672706156977E-2</c:v>
                </c:pt>
                <c:pt idx="431">
                  <c:v>1.1905585024505866E-2</c:v>
                </c:pt>
                <c:pt idx="432">
                  <c:v>1.7810870837420237E-2</c:v>
                </c:pt>
                <c:pt idx="433">
                  <c:v>1.782645732164384E-2</c:v>
                </c:pt>
                <c:pt idx="434">
                  <c:v>2.4470538832247271E-2</c:v>
                </c:pt>
                <c:pt idx="435">
                  <c:v>3.4290288845077163E-2</c:v>
                </c:pt>
                <c:pt idx="436">
                  <c:v>3.6012394353747368E-2</c:v>
                </c:pt>
                <c:pt idx="437">
                  <c:v>3.4533779695630082E-2</c:v>
                </c:pt>
                <c:pt idx="438">
                  <c:v>2.5805074442178014E-2</c:v>
                </c:pt>
                <c:pt idx="439">
                  <c:v>1.5293059777468448E-2</c:v>
                </c:pt>
                <c:pt idx="440">
                  <c:v>1.7494262382388118E-2</c:v>
                </c:pt>
                <c:pt idx="441">
                  <c:v>2.3676313357427731E-2</c:v>
                </c:pt>
                <c:pt idx="442">
                  <c:v>1.7045479444786918E-2</c:v>
                </c:pt>
                <c:pt idx="443">
                  <c:v>2.5669848443940296E-2</c:v>
                </c:pt>
                <c:pt idx="444">
                  <c:v>2.4357440890744333E-2</c:v>
                </c:pt>
                <c:pt idx="445">
                  <c:v>2.5773335024714475E-2</c:v>
                </c:pt>
                <c:pt idx="446">
                  <c:v>2.3461693134158856E-2</c:v>
                </c:pt>
                <c:pt idx="447">
                  <c:v>2.1298862881958494E-2</c:v>
                </c:pt>
                <c:pt idx="448">
                  <c:v>1.103712731972338E-2</c:v>
                </c:pt>
                <c:pt idx="449">
                  <c:v>1.1781112421304002E-2</c:v>
                </c:pt>
                <c:pt idx="450">
                  <c:v>1.6250970745459212E-2</c:v>
                </c:pt>
                <c:pt idx="451">
                  <c:v>3.0855241511017095E-2</c:v>
                </c:pt>
                <c:pt idx="452">
                  <c:v>3.4280120171606546E-2</c:v>
                </c:pt>
                <c:pt idx="453">
                  <c:v>3.5664146980270761E-2</c:v>
                </c:pt>
                <c:pt idx="454">
                  <c:v>2.7416731528937824E-2</c:v>
                </c:pt>
                <c:pt idx="455">
                  <c:v>1.7128244955092672E-2</c:v>
                </c:pt>
                <c:pt idx="456">
                  <c:v>1.7094760509207857E-2</c:v>
                </c:pt>
                <c:pt idx="457">
                  <c:v>1.4553843811154377E-2</c:v>
                </c:pt>
                <c:pt idx="458">
                  <c:v>1.6817200491204873E-2</c:v>
                </c:pt>
                <c:pt idx="459">
                  <c:v>1.80258747842163E-2</c:v>
                </c:pt>
                <c:pt idx="460">
                  <c:v>2.5044525275006904E-2</c:v>
                </c:pt>
                <c:pt idx="461">
                  <c:v>2.2439216114580635E-2</c:v>
                </c:pt>
                <c:pt idx="462">
                  <c:v>2.5067740548402079E-2</c:v>
                </c:pt>
                <c:pt idx="463">
                  <c:v>2.2851335182785995E-2</c:v>
                </c:pt>
                <c:pt idx="464">
                  <c:v>1.6068711206316963E-2</c:v>
                </c:pt>
                <c:pt idx="465">
                  <c:v>2.0966485217213643E-2</c:v>
                </c:pt>
                <c:pt idx="466">
                  <c:v>2.2035584645345815E-2</c:v>
                </c:pt>
                <c:pt idx="467">
                  <c:v>2.5631786724552519E-2</c:v>
                </c:pt>
                <c:pt idx="468">
                  <c:v>3.1455796239897624E-2</c:v>
                </c:pt>
                <c:pt idx="469">
                  <c:v>2.613164143636823E-2</c:v>
                </c:pt>
                <c:pt idx="470">
                  <c:v>2.6328847920522105E-2</c:v>
                </c:pt>
                <c:pt idx="471">
                  <c:v>2.767097577452661E-2</c:v>
                </c:pt>
                <c:pt idx="472">
                  <c:v>2.4927096739411361E-2</c:v>
                </c:pt>
                <c:pt idx="473">
                  <c:v>1.566220181062819E-2</c:v>
                </c:pt>
                <c:pt idx="474">
                  <c:v>1.7206497145816693E-2</c:v>
                </c:pt>
                <c:pt idx="475">
                  <c:v>2.1315554855391397E-2</c:v>
                </c:pt>
                <c:pt idx="476">
                  <c:v>2.5435713138431321E-2</c:v>
                </c:pt>
                <c:pt idx="477">
                  <c:v>3.3292708173394206E-2</c:v>
                </c:pt>
                <c:pt idx="478">
                  <c:v>2.7856031013652693E-2</c:v>
                </c:pt>
                <c:pt idx="479">
                  <c:v>2.3632303923368458E-2</c:v>
                </c:pt>
                <c:pt idx="480">
                  <c:v>2.2906646188348534E-2</c:v>
                </c:pt>
                <c:pt idx="481">
                  <c:v>1.6046354742720731E-2</c:v>
                </c:pt>
                <c:pt idx="482">
                  <c:v>1.2913480550050746E-2</c:v>
                </c:pt>
                <c:pt idx="483">
                  <c:v>1.7239524777978674E-2</c:v>
                </c:pt>
                <c:pt idx="484">
                  <c:v>1.9916800372302534E-2</c:v>
                </c:pt>
                <c:pt idx="485">
                  <c:v>3.307177478447558E-2</c:v>
                </c:pt>
                <c:pt idx="486">
                  <c:v>3.1528347395360479E-2</c:v>
                </c:pt>
                <c:pt idx="487">
                  <c:v>3.401594479568304E-2</c:v>
                </c:pt>
                <c:pt idx="488">
                  <c:v>2.1335992701351655E-2</c:v>
                </c:pt>
                <c:pt idx="489">
                  <c:v>9.3634623382240628E-3</c:v>
                </c:pt>
                <c:pt idx="490">
                  <c:v>1.5628434140235195E-2</c:v>
                </c:pt>
                <c:pt idx="491">
                  <c:v>2.123041391372682E-2</c:v>
                </c:pt>
                <c:pt idx="492">
                  <c:v>2.7624015323817738E-2</c:v>
                </c:pt>
                <c:pt idx="493">
                  <c:v>3.1189272841438659E-2</c:v>
                </c:pt>
                <c:pt idx="494">
                  <c:v>2.9554784204810863E-2</c:v>
                </c:pt>
                <c:pt idx="495">
                  <c:v>2.5591934295371183E-2</c:v>
                </c:pt>
                <c:pt idx="496">
                  <c:v>1.9023327548056856E-2</c:v>
                </c:pt>
                <c:pt idx="497">
                  <c:v>1.923349840566517E-2</c:v>
                </c:pt>
                <c:pt idx="498">
                  <c:v>2.4911446301266557E-2</c:v>
                </c:pt>
                <c:pt idx="499">
                  <c:v>3.4590552505105746E-2</c:v>
                </c:pt>
                <c:pt idx="500">
                  <c:v>2.943140795454384E-2</c:v>
                </c:pt>
                <c:pt idx="501">
                  <c:v>2.9466527793556463E-2</c:v>
                </c:pt>
                <c:pt idx="502">
                  <c:v>2.795279329642654E-2</c:v>
                </c:pt>
                <c:pt idx="503">
                  <c:v>1.7149678654968747E-2</c:v>
                </c:pt>
                <c:pt idx="504">
                  <c:v>1.6295409584417941E-2</c:v>
                </c:pt>
                <c:pt idx="505">
                  <c:v>1.9308516355231412E-2</c:v>
                </c:pt>
                <c:pt idx="506">
                  <c:v>1.3255094988271598E-2</c:v>
                </c:pt>
                <c:pt idx="507">
                  <c:v>2.1555171925574546E-2</c:v>
                </c:pt>
                <c:pt idx="508">
                  <c:v>2.2803698647767309E-2</c:v>
                </c:pt>
                <c:pt idx="509">
                  <c:v>2.0422621071338659E-2</c:v>
                </c:pt>
                <c:pt idx="510">
                  <c:v>1.8693215679377331E-2</c:v>
                </c:pt>
                <c:pt idx="511">
                  <c:v>2.3797670491039757E-2</c:v>
                </c:pt>
                <c:pt idx="512">
                  <c:v>2.9021152686327711E-2</c:v>
                </c:pt>
                <c:pt idx="513">
                  <c:v>2.5138738537207259E-2</c:v>
                </c:pt>
                <c:pt idx="514">
                  <c:v>2.5454040504992018E-2</c:v>
                </c:pt>
                <c:pt idx="515">
                  <c:v>1.5823548417538413E-2</c:v>
                </c:pt>
                <c:pt idx="516">
                  <c:v>2.9180809082463399E-2</c:v>
                </c:pt>
                <c:pt idx="517">
                  <c:v>2.7693999186158183E-2</c:v>
                </c:pt>
                <c:pt idx="518">
                  <c:v>2.4260696880519406E-2</c:v>
                </c:pt>
                <c:pt idx="519">
                  <c:v>1.9968210188671953E-2</c:v>
                </c:pt>
                <c:pt idx="520">
                  <c:v>1.5950268544256699E-2</c:v>
                </c:pt>
                <c:pt idx="521">
                  <c:v>2.0775738079100853E-2</c:v>
                </c:pt>
                <c:pt idx="522">
                  <c:v>2.2275055535137658E-2</c:v>
                </c:pt>
                <c:pt idx="523">
                  <c:v>2.3724169163033382E-2</c:v>
                </c:pt>
                <c:pt idx="524">
                  <c:v>2.1405355297029027E-2</c:v>
                </c:pt>
                <c:pt idx="525">
                  <c:v>2.3306248560547832E-2</c:v>
                </c:pt>
                <c:pt idx="526">
                  <c:v>1.5804380513727678E-2</c:v>
                </c:pt>
                <c:pt idx="527">
                  <c:v>1.5872473167255527E-2</c:v>
                </c:pt>
                <c:pt idx="528">
                  <c:v>1.5836357474327101E-2</c:v>
                </c:pt>
                <c:pt idx="529">
                  <c:v>2.3168436996638786E-2</c:v>
                </c:pt>
                <c:pt idx="530">
                  <c:v>2.072012557648123E-2</c:v>
                </c:pt>
                <c:pt idx="531">
                  <c:v>2.4868067270144831E-2</c:v>
                </c:pt>
                <c:pt idx="532">
                  <c:v>1.5099745346233262E-2</c:v>
                </c:pt>
                <c:pt idx="533">
                  <c:v>1.5601774491369735E-2</c:v>
                </c:pt>
                <c:pt idx="534">
                  <c:v>2.0726082427427184E-2</c:v>
                </c:pt>
                <c:pt idx="535">
                  <c:v>2.039968902245165E-2</c:v>
                </c:pt>
                <c:pt idx="536">
                  <c:v>1.6592895817011608E-2</c:v>
                </c:pt>
                <c:pt idx="537">
                  <c:v>2.3028250001370917E-2</c:v>
                </c:pt>
                <c:pt idx="538">
                  <c:v>3.1104533895850189E-2</c:v>
                </c:pt>
                <c:pt idx="539">
                  <c:v>1.9272016938775782E-2</c:v>
                </c:pt>
                <c:pt idx="540">
                  <c:v>2.083378083072604E-2</c:v>
                </c:pt>
                <c:pt idx="541">
                  <c:v>1.5487662423402077E-2</c:v>
                </c:pt>
                <c:pt idx="542">
                  <c:v>2.4952276311814792E-2</c:v>
                </c:pt>
                <c:pt idx="543">
                  <c:v>3.0480361897498379E-2</c:v>
                </c:pt>
                <c:pt idx="544">
                  <c:v>2.4807996265590201E-2</c:v>
                </c:pt>
                <c:pt idx="545">
                  <c:v>1.557328758761288E-2</c:v>
                </c:pt>
                <c:pt idx="546">
                  <c:v>1.5055635413154966E-2</c:v>
                </c:pt>
                <c:pt idx="547">
                  <c:v>8.2310393918305774E-3</c:v>
                </c:pt>
                <c:pt idx="548">
                  <c:v>5.5403974279761431E-3</c:v>
                </c:pt>
                <c:pt idx="549">
                  <c:v>1.2330321287736298E-2</c:v>
                </c:pt>
                <c:pt idx="550">
                  <c:v>1.9164263717830185E-2</c:v>
                </c:pt>
                <c:pt idx="551">
                  <c:v>1.9502241918817165E-2</c:v>
                </c:pt>
                <c:pt idx="552">
                  <c:v>1.8976102145388737E-2</c:v>
                </c:pt>
                <c:pt idx="553">
                  <c:v>2.002104526385666E-2</c:v>
                </c:pt>
                <c:pt idx="554">
                  <c:v>1.3151544453576219E-2</c:v>
                </c:pt>
                <c:pt idx="555">
                  <c:v>2.4105087853968157E-2</c:v>
                </c:pt>
                <c:pt idx="556">
                  <c:v>1.6258279765024794E-2</c:v>
                </c:pt>
                <c:pt idx="557">
                  <c:v>1.6763086337596184E-2</c:v>
                </c:pt>
                <c:pt idx="558">
                  <c:v>1.7245865352451817E-2</c:v>
                </c:pt>
                <c:pt idx="559">
                  <c:v>1.6450260300189271E-2</c:v>
                </c:pt>
                <c:pt idx="560">
                  <c:v>1.9461594633758073E-2</c:v>
                </c:pt>
                <c:pt idx="561">
                  <c:v>1.9095412753522403E-2</c:v>
                </c:pt>
                <c:pt idx="562">
                  <c:v>1.6646333886310469E-2</c:v>
                </c:pt>
                <c:pt idx="563">
                  <c:v>1.7907952889800086E-2</c:v>
                </c:pt>
                <c:pt idx="564">
                  <c:v>4.6840726956725171E-3</c:v>
                </c:pt>
                <c:pt idx="565">
                  <c:v>5.4625472333282299E-3</c:v>
                </c:pt>
                <c:pt idx="566">
                  <c:v>1.1694400040432817E-2</c:v>
                </c:pt>
                <c:pt idx="567">
                  <c:v>9.9690602906048337E-3</c:v>
                </c:pt>
                <c:pt idx="568">
                  <c:v>-6.9598076026886613E-3</c:v>
                </c:pt>
                <c:pt idx="569">
                  <c:v>2.0557582117617143E-2</c:v>
                </c:pt>
                <c:pt idx="570">
                  <c:v>5.4912605322897434E-2</c:v>
                </c:pt>
                <c:pt idx="571">
                  <c:v>2.981481171213092E-2</c:v>
                </c:pt>
                <c:pt idx="572">
                  <c:v>1.7832304537296298E-2</c:v>
                </c:pt>
                <c:pt idx="573">
                  <c:v>9.6572666522115602E-3</c:v>
                </c:pt>
                <c:pt idx="574">
                  <c:v>1.3172621838748469E-2</c:v>
                </c:pt>
                <c:pt idx="575">
                  <c:v>2.6066079530864969E-2</c:v>
                </c:pt>
                <c:pt idx="576">
                  <c:v>2.2513092029839768E-2</c:v>
                </c:pt>
                <c:pt idx="577">
                  <c:v>2.1326728519052277E-2</c:v>
                </c:pt>
                <c:pt idx="578">
                  <c:v>2.9201155565679079E-2</c:v>
                </c:pt>
                <c:pt idx="579">
                  <c:v>1.4321206854656349E-2</c:v>
                </c:pt>
                <c:pt idx="580">
                  <c:v>1.8769540116190919E-2</c:v>
                </c:pt>
                <c:pt idx="581">
                  <c:v>1.4274054542183889E-2</c:v>
                </c:pt>
                <c:pt idx="582">
                  <c:v>1.2092010704800496E-2</c:v>
                </c:pt>
                <c:pt idx="583">
                  <c:v>1.9475938584655531E-2</c:v>
                </c:pt>
                <c:pt idx="584">
                  <c:v>1.6621620263904346E-2</c:v>
                </c:pt>
                <c:pt idx="585">
                  <c:v>9.4481556024402502E-3</c:v>
                </c:pt>
                <c:pt idx="586">
                  <c:v>1.3864621538668881E-2</c:v>
                </c:pt>
                <c:pt idx="587">
                  <c:v>1.568262138403953E-2</c:v>
                </c:pt>
                <c:pt idx="588">
                  <c:v>1.3349911244586121E-2</c:v>
                </c:pt>
                <c:pt idx="589">
                  <c:v>1.2195652602240453E-2</c:v>
                </c:pt>
                <c:pt idx="590">
                  <c:v>1.5978207271546141E-2</c:v>
                </c:pt>
                <c:pt idx="591">
                  <c:v>8.2961627561599083E-3</c:v>
                </c:pt>
                <c:pt idx="592">
                  <c:v>1.2200156785547742E-2</c:v>
                </c:pt>
                <c:pt idx="593">
                  <c:v>5.6653177086263967E-3</c:v>
                </c:pt>
                <c:pt idx="594">
                  <c:v>2.0410113511607056E-2</c:v>
                </c:pt>
                <c:pt idx="595">
                  <c:v>2.5723944325000053E-2</c:v>
                </c:pt>
                <c:pt idx="596">
                  <c:v>2.7606172179803268E-2</c:v>
                </c:pt>
                <c:pt idx="597">
                  <c:v>2.0452807322144523E-2</c:v>
                </c:pt>
                <c:pt idx="598">
                  <c:v>1.7251073028892283E-2</c:v>
                </c:pt>
                <c:pt idx="599">
                  <c:v>7.1580935921520122E-3</c:v>
                </c:pt>
                <c:pt idx="600">
                  <c:v>2.987868525087839E-3</c:v>
                </c:pt>
                <c:pt idx="601">
                  <c:v>2.1187564786523588E-2</c:v>
                </c:pt>
                <c:pt idx="602">
                  <c:v>2.2973779533058417E-2</c:v>
                </c:pt>
                <c:pt idx="603">
                  <c:v>1.9096828876063232E-2</c:v>
                </c:pt>
                <c:pt idx="604">
                  <c:v>2.2242649169638765E-2</c:v>
                </c:pt>
                <c:pt idx="605">
                  <c:v>1.195919668301941E-2</c:v>
                </c:pt>
                <c:pt idx="606">
                  <c:v>1.2799973320215957E-3</c:v>
                </c:pt>
                <c:pt idx="607">
                  <c:v>1.602001486346126E-2</c:v>
                </c:pt>
                <c:pt idx="608">
                  <c:v>1.5066333990544092E-2</c:v>
                </c:pt>
                <c:pt idx="609">
                  <c:v>1.3213132079690701E-2</c:v>
                </c:pt>
                <c:pt idx="610">
                  <c:v>1.7132639503106478E-2</c:v>
                </c:pt>
                <c:pt idx="611">
                  <c:v>1.5126341041177521E-2</c:v>
                </c:pt>
                <c:pt idx="612">
                  <c:v>9.9805354513227973E-3</c:v>
                </c:pt>
                <c:pt idx="613">
                  <c:v>2.05687192361802E-2</c:v>
                </c:pt>
                <c:pt idx="614">
                  <c:v>1.6053663762286313E-2</c:v>
                </c:pt>
                <c:pt idx="615">
                  <c:v>1.7443208880722538E-2</c:v>
                </c:pt>
                <c:pt idx="616">
                  <c:v>1.5124705648049727E-2</c:v>
                </c:pt>
                <c:pt idx="617">
                  <c:v>2.1576934531331068E-2</c:v>
                </c:pt>
                <c:pt idx="618">
                  <c:v>2.1113944686949257E-2</c:v>
                </c:pt>
                <c:pt idx="619">
                  <c:v>1.9661943996325149E-2</c:v>
                </c:pt>
                <c:pt idx="620">
                  <c:v>1.6651578107848772E-2</c:v>
                </c:pt>
                <c:pt idx="621">
                  <c:v>1.1996792452409866E-2</c:v>
                </c:pt>
                <c:pt idx="622">
                  <c:v>1.2348904469981797E-2</c:v>
                </c:pt>
                <c:pt idx="623">
                  <c:v>1.3137447182089104E-2</c:v>
                </c:pt>
                <c:pt idx="624">
                  <c:v>1.8004678627476109E-2</c:v>
                </c:pt>
                <c:pt idx="625">
                  <c:v>1.2811784679070126E-2</c:v>
                </c:pt>
                <c:pt idx="626">
                  <c:v>9.4855046924203767E-3</c:v>
                </c:pt>
                <c:pt idx="627">
                  <c:v>1.1627997597679504E-2</c:v>
                </c:pt>
                <c:pt idx="628">
                  <c:v>1.1490980889648214E-2</c:v>
                </c:pt>
                <c:pt idx="629">
                  <c:v>1.3690118696540604E-2</c:v>
                </c:pt>
                <c:pt idx="630">
                  <c:v>1.9694103682413699E-2</c:v>
                </c:pt>
                <c:pt idx="631">
                  <c:v>1.188570449128748E-2</c:v>
                </c:pt>
                <c:pt idx="632">
                  <c:v>1.2670574421063077E-2</c:v>
                </c:pt>
                <c:pt idx="633">
                  <c:v>2.2720677321776753E-2</c:v>
                </c:pt>
                <c:pt idx="634">
                  <c:v>1.2519259443506611E-2</c:v>
                </c:pt>
                <c:pt idx="635">
                  <c:v>1.2737488495185981E-2</c:v>
                </c:pt>
                <c:pt idx="636">
                  <c:v>1.4343618135899308E-2</c:v>
                </c:pt>
                <c:pt idx="637">
                  <c:v>1.3500732863321915E-2</c:v>
                </c:pt>
                <c:pt idx="638">
                  <c:v>1.3537287097424272E-2</c:v>
                </c:pt>
                <c:pt idx="639">
                  <c:v>2.3426573295146233E-2</c:v>
                </c:pt>
                <c:pt idx="640">
                  <c:v>1.3303206609562052E-2</c:v>
                </c:pt>
                <c:pt idx="641">
                  <c:v>1.1797731304541245E-2</c:v>
                </c:pt>
                <c:pt idx="642">
                  <c:v>1.8110960908234122E-2</c:v>
                </c:pt>
                <c:pt idx="643">
                  <c:v>1.7096624309197075E-2</c:v>
                </c:pt>
                <c:pt idx="644">
                  <c:v>1.9519317615777257E-2</c:v>
                </c:pt>
                <c:pt idx="645">
                  <c:v>1.4812656193971638E-2</c:v>
                </c:pt>
                <c:pt idx="646">
                  <c:v>4.8462050221860509E-3</c:v>
                </c:pt>
                <c:pt idx="647">
                  <c:v>1.7394658718258155E-2</c:v>
                </c:pt>
                <c:pt idx="648">
                  <c:v>1.7048658868297942E-2</c:v>
                </c:pt>
                <c:pt idx="649">
                  <c:v>1.4609218770638116E-2</c:v>
                </c:pt>
                <c:pt idx="650">
                  <c:v>1.2057640040293346E-2</c:v>
                </c:pt>
                <c:pt idx="651">
                  <c:v>8.2308749388903396E-3</c:v>
                </c:pt>
                <c:pt idx="652">
                  <c:v>1.347909816540778E-2</c:v>
                </c:pt>
                <c:pt idx="653">
                  <c:v>1.2164242090657362E-2</c:v>
                </c:pt>
                <c:pt idx="654">
                  <c:v>1.4072873778641234E-2</c:v>
                </c:pt>
                <c:pt idx="655">
                  <c:v>1.0811342569068086E-2</c:v>
                </c:pt>
                <c:pt idx="656">
                  <c:v>1.5297984229400763E-2</c:v>
                </c:pt>
                <c:pt idx="657">
                  <c:v>7.9217216838151361E-3</c:v>
                </c:pt>
                <c:pt idx="658">
                  <c:v>2.2412931052967919E-2</c:v>
                </c:pt>
                <c:pt idx="659">
                  <c:v>2.3615547996014369E-2</c:v>
                </c:pt>
                <c:pt idx="660">
                  <c:v>1.7803388228639971E-2</c:v>
                </c:pt>
                <c:pt idx="661">
                  <c:v>1.2301560295745737E-2</c:v>
                </c:pt>
                <c:pt idx="662">
                  <c:v>1.7279404615983374E-2</c:v>
                </c:pt>
                <c:pt idx="663">
                  <c:v>1.2257879767566926E-2</c:v>
                </c:pt>
                <c:pt idx="664">
                  <c:v>1.750311543233693E-2</c:v>
                </c:pt>
                <c:pt idx="665">
                  <c:v>1.994710539467634E-2</c:v>
                </c:pt>
                <c:pt idx="666">
                  <c:v>1.0229160888120536E-2</c:v>
                </c:pt>
                <c:pt idx="667">
                  <c:v>1.1676785303279771E-2</c:v>
                </c:pt>
                <c:pt idx="668">
                  <c:v>1.1695322804152974E-2</c:v>
                </c:pt>
                <c:pt idx="669">
                  <c:v>9.8970116302371097E-3</c:v>
                </c:pt>
                <c:pt idx="670">
                  <c:v>1.0531279211863878E-2</c:v>
                </c:pt>
                <c:pt idx="671">
                  <c:v>1.8203812865540389E-2</c:v>
                </c:pt>
                <c:pt idx="672">
                  <c:v>1.1256489269435413E-2</c:v>
                </c:pt>
                <c:pt idx="673">
                  <c:v>1.0613834587857141E-2</c:v>
                </c:pt>
                <c:pt idx="674">
                  <c:v>1.0997238345444207E-2</c:v>
                </c:pt>
                <c:pt idx="675">
                  <c:v>1.6739395977929242E-2</c:v>
                </c:pt>
                <c:pt idx="676">
                  <c:v>1.8314252151176338E-2</c:v>
                </c:pt>
                <c:pt idx="677">
                  <c:v>1.3782650884240868E-2</c:v>
                </c:pt>
                <c:pt idx="678">
                  <c:v>1.0229444112628702E-2</c:v>
                </c:pt>
                <c:pt idx="679">
                  <c:v>1.4438251666724689E-2</c:v>
                </c:pt>
                <c:pt idx="680">
                  <c:v>2.174107683822514E-2</c:v>
                </c:pt>
                <c:pt idx="681">
                  <c:v>1.1745152045041327E-2</c:v>
                </c:pt>
                <c:pt idx="682">
                  <c:v>1.812472013756633E-2</c:v>
                </c:pt>
                <c:pt idx="683">
                  <c:v>1.9841663651168351E-2</c:v>
                </c:pt>
                <c:pt idx="684">
                  <c:v>1.2282840069383391E-2</c:v>
                </c:pt>
                <c:pt idx="685">
                  <c:v>1.0452305255457761E-2</c:v>
                </c:pt>
                <c:pt idx="686">
                  <c:v>1.0870582172647122E-2</c:v>
                </c:pt>
                <c:pt idx="687">
                  <c:v>1.5308107221499098E-2</c:v>
                </c:pt>
                <c:pt idx="688">
                  <c:v>1.8702626042068016E-2</c:v>
                </c:pt>
                <c:pt idx="689">
                  <c:v>1.3252518558874729E-2</c:v>
                </c:pt>
                <c:pt idx="690">
                  <c:v>2.1183965094387538E-2</c:v>
                </c:pt>
                <c:pt idx="691">
                  <c:v>1.437368561513723E-2</c:v>
                </c:pt>
                <c:pt idx="692">
                  <c:v>1.9126585721969611E-2</c:v>
                </c:pt>
                <c:pt idx="693">
                  <c:v>1.5006591891869911E-2</c:v>
                </c:pt>
                <c:pt idx="694">
                  <c:v>1.5449719475582255E-2</c:v>
                </c:pt>
                <c:pt idx="695">
                  <c:v>2.143005978316069E-2</c:v>
                </c:pt>
                <c:pt idx="696">
                  <c:v>3.2090822132304325E-2</c:v>
                </c:pt>
                <c:pt idx="697">
                  <c:v>3.4660947499796757E-2</c:v>
                </c:pt>
                <c:pt idx="698">
                  <c:v>2.1992963925004008E-2</c:v>
                </c:pt>
                <c:pt idx="699">
                  <c:v>9.4262011349201258E-3</c:v>
                </c:pt>
                <c:pt idx="700">
                  <c:v>1.1588978581131282E-4</c:v>
                </c:pt>
                <c:pt idx="701">
                  <c:v>3.8556079342961319E-2</c:v>
                </c:pt>
                <c:pt idx="702">
                  <c:v>-6.2715263664722409E-3</c:v>
                </c:pt>
                <c:pt idx="703">
                  <c:v>1.7350640147924437E-2</c:v>
                </c:pt>
                <c:pt idx="704">
                  <c:v>-2.096478444524108E-2</c:v>
                </c:pt>
                <c:pt idx="705">
                  <c:v>-3.5068926410749546E-2</c:v>
                </c:pt>
                <c:pt idx="706">
                  <c:v>2.7643000502139345E-2</c:v>
                </c:pt>
                <c:pt idx="707">
                  <c:v>3.3718951921910059E-2</c:v>
                </c:pt>
              </c:numCache>
            </c:numRef>
          </c:yVal>
          <c:smooth val="0"/>
          <c:extLst>
            <c:ext xmlns:c16="http://schemas.microsoft.com/office/drawing/2014/chart" uri="{C3380CC4-5D6E-409C-BE32-E72D297353CC}">
              <c16:uniqueId val="{00000000-3B65-4690-BB00-BD58C68101ED}"/>
            </c:ext>
          </c:extLst>
        </c:ser>
        <c:dLbls>
          <c:showLegendKey val="0"/>
          <c:showVal val="0"/>
          <c:showCatName val="0"/>
          <c:showSerName val="0"/>
          <c:showPercent val="0"/>
          <c:showBubbleSize val="0"/>
        </c:dLbls>
        <c:axId val="842524224"/>
        <c:axId val="842524880"/>
      </c:scatterChart>
      <c:valAx>
        <c:axId val="842524224"/>
        <c:scaling>
          <c:orientation val="minMax"/>
          <c:max val="4.3"/>
          <c:min val="2.7"/>
        </c:scaling>
        <c:delete val="0"/>
        <c:axPos val="b"/>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400"/>
                  <a:t>Time (s)</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0" sourceLinked="0"/>
        <c:majorTickMark val="none"/>
        <c:minorTickMark val="none"/>
        <c:tickLblPos val="low"/>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842524880"/>
        <c:crosses val="autoZero"/>
        <c:crossBetween val="midCat"/>
      </c:valAx>
      <c:valAx>
        <c:axId val="842524880"/>
        <c:scaling>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400" baseline="0"/>
                  <a:t>Acceleration (m/s</a:t>
                </a:r>
                <a:r>
                  <a:rPr lang="en-US" sz="2400" baseline="30000"/>
                  <a:t>2</a:t>
                </a:r>
                <a:r>
                  <a:rPr lang="en-US" sz="2400" baseline="0"/>
                  <a:t>)</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842524224"/>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1117645324076725"/>
          <c:y val="8.6185297298833272E-2"/>
          <c:w val="0.86132850379822812"/>
          <c:h val="0.74765089539143148"/>
        </c:manualLayout>
      </c:layout>
      <c:scatterChart>
        <c:scatterStyle val="lineMarker"/>
        <c:varyColors val="0"/>
        <c:ser>
          <c:idx val="0"/>
          <c:order val="0"/>
          <c:tx>
            <c:strRef>
              <c:f>'Raw Data'!$G$1</c:f>
              <c:strCache>
                <c:ptCount val="1"/>
              </c:strCache>
            </c:strRef>
          </c:tx>
          <c:spPr>
            <a:ln w="19050" cap="rnd">
              <a:noFill/>
              <a:round/>
            </a:ln>
            <a:effectLst/>
          </c:spPr>
          <c:marker>
            <c:symbol val="circle"/>
            <c:size val="5"/>
            <c:spPr>
              <a:solidFill>
                <a:schemeClr val="accent1"/>
              </a:solidFill>
              <a:ln w="9525">
                <a:solidFill>
                  <a:schemeClr val="accent1"/>
                </a:solidFill>
              </a:ln>
              <a:effectLst/>
            </c:spPr>
          </c:marker>
          <c:xVal>
            <c:numRef>
              <c:f>'Raw Data'!$F$2:$F$709</c:f>
              <c:numCache>
                <c:formatCode>General</c:formatCode>
                <c:ptCount val="708"/>
                <c:pt idx="0">
                  <c:v>0</c:v>
                </c:pt>
                <c:pt idx="1">
                  <c:v>9.9310000005061738E-3</c:v>
                </c:pt>
                <c:pt idx="2">
                  <c:v>1.9862000001012348E-2</c:v>
                </c:pt>
                <c:pt idx="3">
                  <c:v>2.9793000001518521E-2</c:v>
                </c:pt>
                <c:pt idx="4">
                  <c:v>3.972300000168616E-2</c:v>
                </c:pt>
                <c:pt idx="5">
                  <c:v>4.9654000002192333E-2</c:v>
                </c:pt>
                <c:pt idx="6">
                  <c:v>5.9585000002698507E-2</c:v>
                </c:pt>
                <c:pt idx="7">
                  <c:v>6.9516000003204681E-2</c:v>
                </c:pt>
                <c:pt idx="8">
                  <c:v>7.9447000003710855E-2</c:v>
                </c:pt>
                <c:pt idx="9">
                  <c:v>8.9377000003878493E-2</c:v>
                </c:pt>
                <c:pt idx="10">
                  <c:v>9.9308000004384667E-2</c:v>
                </c:pt>
                <c:pt idx="11">
                  <c:v>0.10923900000489084</c:v>
                </c:pt>
                <c:pt idx="12">
                  <c:v>0.11916999999812106</c:v>
                </c:pt>
                <c:pt idx="13">
                  <c:v>0.12910099999862723</c:v>
                </c:pt>
                <c:pt idx="14">
                  <c:v>0.13903099999879487</c:v>
                </c:pt>
                <c:pt idx="15">
                  <c:v>0.14896199999930104</c:v>
                </c:pt>
                <c:pt idx="16">
                  <c:v>0.15889299999980722</c:v>
                </c:pt>
                <c:pt idx="17">
                  <c:v>0.16882400000031339</c:v>
                </c:pt>
                <c:pt idx="18">
                  <c:v>0.17875500000081956</c:v>
                </c:pt>
                <c:pt idx="19">
                  <c:v>0.1886850000009872</c:v>
                </c:pt>
                <c:pt idx="20">
                  <c:v>0.19861600000149338</c:v>
                </c:pt>
                <c:pt idx="21">
                  <c:v>0.20854700000199955</c:v>
                </c:pt>
                <c:pt idx="22">
                  <c:v>0.21847800000250572</c:v>
                </c:pt>
                <c:pt idx="23">
                  <c:v>0.2284090000030119</c:v>
                </c:pt>
                <c:pt idx="24">
                  <c:v>0.23833900000317954</c:v>
                </c:pt>
                <c:pt idx="25">
                  <c:v>0.24827000000368571</c:v>
                </c:pt>
                <c:pt idx="26">
                  <c:v>0.25820100000419188</c:v>
                </c:pt>
                <c:pt idx="27">
                  <c:v>0.26813200000469806</c:v>
                </c:pt>
                <c:pt idx="28">
                  <c:v>0.27806299999792827</c:v>
                </c:pt>
                <c:pt idx="29">
                  <c:v>0.28799299999809591</c:v>
                </c:pt>
                <c:pt idx="30">
                  <c:v>0.29792399999860208</c:v>
                </c:pt>
                <c:pt idx="31">
                  <c:v>0.30785499999910826</c:v>
                </c:pt>
                <c:pt idx="32">
                  <c:v>0.31778599999961443</c:v>
                </c:pt>
                <c:pt idx="33">
                  <c:v>0.32771700000012061</c:v>
                </c:pt>
                <c:pt idx="34">
                  <c:v>0.33764700000028824</c:v>
                </c:pt>
                <c:pt idx="35">
                  <c:v>0.34757800000079442</c:v>
                </c:pt>
                <c:pt idx="36">
                  <c:v>0.35750900000130059</c:v>
                </c:pt>
                <c:pt idx="37">
                  <c:v>0.36744000000180677</c:v>
                </c:pt>
                <c:pt idx="38">
                  <c:v>0.37737100000231294</c:v>
                </c:pt>
                <c:pt idx="39">
                  <c:v>0.38730100000248058</c:v>
                </c:pt>
                <c:pt idx="40">
                  <c:v>0.39723200000298675</c:v>
                </c:pt>
                <c:pt idx="41">
                  <c:v>0.40716300000349293</c:v>
                </c:pt>
                <c:pt idx="42">
                  <c:v>0.4170940000039991</c:v>
                </c:pt>
                <c:pt idx="43">
                  <c:v>0.42702400000416674</c:v>
                </c:pt>
                <c:pt idx="44">
                  <c:v>0.43695500000467291</c:v>
                </c:pt>
                <c:pt idx="45">
                  <c:v>0.44688599999790313</c:v>
                </c:pt>
                <c:pt idx="46">
                  <c:v>0.4568169999984093</c:v>
                </c:pt>
                <c:pt idx="47">
                  <c:v>0.46674799999891547</c:v>
                </c:pt>
                <c:pt idx="48">
                  <c:v>0.47667799999908311</c:v>
                </c:pt>
                <c:pt idx="49">
                  <c:v>0.48660899999958929</c:v>
                </c:pt>
                <c:pt idx="50">
                  <c:v>0.49654000000009546</c:v>
                </c:pt>
                <c:pt idx="51">
                  <c:v>0.50647100000060163</c:v>
                </c:pt>
                <c:pt idx="52">
                  <c:v>0.51640200000110781</c:v>
                </c:pt>
                <c:pt idx="53">
                  <c:v>0.52633200000127545</c:v>
                </c:pt>
                <c:pt idx="54">
                  <c:v>0.53626300000178162</c:v>
                </c:pt>
                <c:pt idx="55">
                  <c:v>0.54619400000228779</c:v>
                </c:pt>
                <c:pt idx="56">
                  <c:v>0.55612500000279397</c:v>
                </c:pt>
                <c:pt idx="57">
                  <c:v>0.56605600000330014</c:v>
                </c:pt>
                <c:pt idx="58">
                  <c:v>0.57598600000346778</c:v>
                </c:pt>
                <c:pt idx="59">
                  <c:v>0.58591700000397395</c:v>
                </c:pt>
                <c:pt idx="60">
                  <c:v>0.59584800000448013</c:v>
                </c:pt>
                <c:pt idx="61">
                  <c:v>0.6057790000049863</c:v>
                </c:pt>
                <c:pt idx="62">
                  <c:v>0.61570999999821652</c:v>
                </c:pt>
                <c:pt idx="63">
                  <c:v>0.62563999999838416</c:v>
                </c:pt>
                <c:pt idx="64">
                  <c:v>0.63557099999889033</c:v>
                </c:pt>
                <c:pt idx="65">
                  <c:v>0.6455019999993965</c:v>
                </c:pt>
                <c:pt idx="66">
                  <c:v>0.65543299999990268</c:v>
                </c:pt>
                <c:pt idx="67">
                  <c:v>0.66536400000040885</c:v>
                </c:pt>
                <c:pt idx="68">
                  <c:v>0.67529400000057649</c:v>
                </c:pt>
                <c:pt idx="69">
                  <c:v>0.68522500000108266</c:v>
                </c:pt>
                <c:pt idx="70">
                  <c:v>0.69515600000158884</c:v>
                </c:pt>
                <c:pt idx="71">
                  <c:v>0.70508700000209501</c:v>
                </c:pt>
                <c:pt idx="72">
                  <c:v>0.71501800000260118</c:v>
                </c:pt>
                <c:pt idx="73">
                  <c:v>0.72494800000276882</c:v>
                </c:pt>
                <c:pt idx="74">
                  <c:v>0.734879000003275</c:v>
                </c:pt>
                <c:pt idx="75">
                  <c:v>0.74481000000378117</c:v>
                </c:pt>
                <c:pt idx="76">
                  <c:v>0.75474100000428734</c:v>
                </c:pt>
                <c:pt idx="77">
                  <c:v>0.76467100000445498</c:v>
                </c:pt>
                <c:pt idx="78">
                  <c:v>0.77460200000496116</c:v>
                </c:pt>
                <c:pt idx="79">
                  <c:v>0.78453299999819137</c:v>
                </c:pt>
                <c:pt idx="80">
                  <c:v>0.79446399999869755</c:v>
                </c:pt>
                <c:pt idx="81">
                  <c:v>0.80439499999920372</c:v>
                </c:pt>
                <c:pt idx="82">
                  <c:v>0.81432499999937136</c:v>
                </c:pt>
                <c:pt idx="83">
                  <c:v>0.82425599999987753</c:v>
                </c:pt>
                <c:pt idx="84">
                  <c:v>0.8341870000003837</c:v>
                </c:pt>
                <c:pt idx="85">
                  <c:v>0.84411800000088988</c:v>
                </c:pt>
                <c:pt idx="86">
                  <c:v>0.85404900000139605</c:v>
                </c:pt>
                <c:pt idx="87">
                  <c:v>0.86397900000156369</c:v>
                </c:pt>
                <c:pt idx="88">
                  <c:v>0.87391000000206986</c:v>
                </c:pt>
                <c:pt idx="89">
                  <c:v>0.88384100000257604</c:v>
                </c:pt>
                <c:pt idx="90">
                  <c:v>0.89377200000308221</c:v>
                </c:pt>
                <c:pt idx="91">
                  <c:v>0.90370300000358839</c:v>
                </c:pt>
                <c:pt idx="92">
                  <c:v>0.91363300000375602</c:v>
                </c:pt>
                <c:pt idx="93">
                  <c:v>0.9235640000042622</c:v>
                </c:pt>
                <c:pt idx="94">
                  <c:v>0.93349500000476837</c:v>
                </c:pt>
                <c:pt idx="95">
                  <c:v>0.94342599999799859</c:v>
                </c:pt>
                <c:pt idx="96">
                  <c:v>0.95335691666696221</c:v>
                </c:pt>
                <c:pt idx="97">
                  <c:v>0.96328691666712984</c:v>
                </c:pt>
                <c:pt idx="98">
                  <c:v>0.97321791666763602</c:v>
                </c:pt>
                <c:pt idx="99">
                  <c:v>0.98314891666814219</c:v>
                </c:pt>
                <c:pt idx="100">
                  <c:v>0.99307991666864837</c:v>
                </c:pt>
                <c:pt idx="101">
                  <c:v>1.003009916668816</c:v>
                </c:pt>
                <c:pt idx="102">
                  <c:v>1.0129409166693222</c:v>
                </c:pt>
                <c:pt idx="103">
                  <c:v>1.0228719166698284</c:v>
                </c:pt>
                <c:pt idx="104">
                  <c:v>1.0328029166703345</c:v>
                </c:pt>
                <c:pt idx="105">
                  <c:v>1.0427339166708407</c:v>
                </c:pt>
                <c:pt idx="106">
                  <c:v>1.0526639166710083</c:v>
                </c:pt>
                <c:pt idx="107">
                  <c:v>1.0625949166715145</c:v>
                </c:pt>
                <c:pt idx="108">
                  <c:v>1.0725259166647447</c:v>
                </c:pt>
                <c:pt idx="109">
                  <c:v>1.0824569166652509</c:v>
                </c:pt>
                <c:pt idx="110">
                  <c:v>1.0923879166657571</c:v>
                </c:pt>
                <c:pt idx="111">
                  <c:v>1.1023179166659247</c:v>
                </c:pt>
                <c:pt idx="112">
                  <c:v>1.1122489166664309</c:v>
                </c:pt>
                <c:pt idx="113">
                  <c:v>1.1221799166669371</c:v>
                </c:pt>
                <c:pt idx="114">
                  <c:v>1.1321109166674432</c:v>
                </c:pt>
                <c:pt idx="115">
                  <c:v>1.1420419166679494</c:v>
                </c:pt>
                <c:pt idx="116">
                  <c:v>1.151971916668117</c:v>
                </c:pt>
                <c:pt idx="117">
                  <c:v>1.1619029166686232</c:v>
                </c:pt>
                <c:pt idx="118">
                  <c:v>1.1718339166691294</c:v>
                </c:pt>
                <c:pt idx="119">
                  <c:v>1.1817649166696356</c:v>
                </c:pt>
                <c:pt idx="120">
                  <c:v>1.1916959166701417</c:v>
                </c:pt>
                <c:pt idx="121">
                  <c:v>1.2016259166703094</c:v>
                </c:pt>
                <c:pt idx="122">
                  <c:v>1.2115569166708156</c:v>
                </c:pt>
                <c:pt idx="123">
                  <c:v>1.2214879166713217</c:v>
                </c:pt>
                <c:pt idx="124">
                  <c:v>1.2314189166645519</c:v>
                </c:pt>
                <c:pt idx="125">
                  <c:v>1.2413499166650581</c:v>
                </c:pt>
                <c:pt idx="126">
                  <c:v>1.2512799166652258</c:v>
                </c:pt>
                <c:pt idx="127">
                  <c:v>1.2612109166657319</c:v>
                </c:pt>
                <c:pt idx="128">
                  <c:v>1.2711419166662381</c:v>
                </c:pt>
                <c:pt idx="129">
                  <c:v>1.2810729166667443</c:v>
                </c:pt>
                <c:pt idx="130">
                  <c:v>1.2910029166669119</c:v>
                </c:pt>
                <c:pt idx="131">
                  <c:v>1.3009339166674181</c:v>
                </c:pt>
                <c:pt idx="132">
                  <c:v>1.3108649166679243</c:v>
                </c:pt>
                <c:pt idx="133">
                  <c:v>1.3207959166684304</c:v>
                </c:pt>
                <c:pt idx="134">
                  <c:v>1.3307269166689366</c:v>
                </c:pt>
                <c:pt idx="135">
                  <c:v>1.3406569166691042</c:v>
                </c:pt>
                <c:pt idx="136">
                  <c:v>1.3505879166696104</c:v>
                </c:pt>
                <c:pt idx="137">
                  <c:v>1.3605189166701166</c:v>
                </c:pt>
                <c:pt idx="138">
                  <c:v>1.3704499166706228</c:v>
                </c:pt>
                <c:pt idx="139">
                  <c:v>1.3803809166711289</c:v>
                </c:pt>
                <c:pt idx="140">
                  <c:v>1.3903109166712966</c:v>
                </c:pt>
                <c:pt idx="141">
                  <c:v>1.4002419166645268</c:v>
                </c:pt>
                <c:pt idx="142">
                  <c:v>1.410172916665033</c:v>
                </c:pt>
                <c:pt idx="143">
                  <c:v>1.4201039166655391</c:v>
                </c:pt>
                <c:pt idx="144">
                  <c:v>1.4300349166660453</c:v>
                </c:pt>
                <c:pt idx="145">
                  <c:v>1.439964916666213</c:v>
                </c:pt>
                <c:pt idx="146">
                  <c:v>1.4498959166667191</c:v>
                </c:pt>
                <c:pt idx="147">
                  <c:v>1.4598269166672253</c:v>
                </c:pt>
                <c:pt idx="148">
                  <c:v>1.4697579166677315</c:v>
                </c:pt>
                <c:pt idx="149">
                  <c:v>1.4796889166682377</c:v>
                </c:pt>
                <c:pt idx="150">
                  <c:v>1.4896189166684053</c:v>
                </c:pt>
                <c:pt idx="151">
                  <c:v>1.4995499166689115</c:v>
                </c:pt>
                <c:pt idx="152">
                  <c:v>1.5094809166694176</c:v>
                </c:pt>
                <c:pt idx="153">
                  <c:v>1.5194119166699238</c:v>
                </c:pt>
                <c:pt idx="154">
                  <c:v>1.52934291667043</c:v>
                </c:pt>
                <c:pt idx="155">
                  <c:v>1.5392729166705976</c:v>
                </c:pt>
                <c:pt idx="156">
                  <c:v>1.5492039166711038</c:v>
                </c:pt>
                <c:pt idx="157">
                  <c:v>1.55913491667161</c:v>
                </c:pt>
                <c:pt idx="158">
                  <c:v>1.5690659166648402</c:v>
                </c:pt>
                <c:pt idx="159">
                  <c:v>1.5789969166653464</c:v>
                </c:pt>
                <c:pt idx="160">
                  <c:v>1.588926916665514</c:v>
                </c:pt>
                <c:pt idx="161">
                  <c:v>1.5988579166660202</c:v>
                </c:pt>
                <c:pt idx="162">
                  <c:v>1.6087889166665263</c:v>
                </c:pt>
                <c:pt idx="163">
                  <c:v>1.6187199166670325</c:v>
                </c:pt>
                <c:pt idx="164">
                  <c:v>1.6286499166672002</c:v>
                </c:pt>
                <c:pt idx="165">
                  <c:v>1.6385809166677063</c:v>
                </c:pt>
                <c:pt idx="166">
                  <c:v>1.6485119166682125</c:v>
                </c:pt>
                <c:pt idx="167">
                  <c:v>1.6584429166687187</c:v>
                </c:pt>
                <c:pt idx="168">
                  <c:v>1.6683739166692249</c:v>
                </c:pt>
                <c:pt idx="169">
                  <c:v>1.678304916669731</c:v>
                </c:pt>
                <c:pt idx="170">
                  <c:v>1.6882349166698987</c:v>
                </c:pt>
                <c:pt idx="171">
                  <c:v>1.6981659166704048</c:v>
                </c:pt>
                <c:pt idx="172">
                  <c:v>1.708096916670911</c:v>
                </c:pt>
                <c:pt idx="173">
                  <c:v>1.7180279166714172</c:v>
                </c:pt>
                <c:pt idx="174">
                  <c:v>1.7279579166715848</c:v>
                </c:pt>
                <c:pt idx="175">
                  <c:v>1.737888916664815</c:v>
                </c:pt>
                <c:pt idx="176">
                  <c:v>1.7478199166653212</c:v>
                </c:pt>
                <c:pt idx="177">
                  <c:v>1.7577509166658274</c:v>
                </c:pt>
                <c:pt idx="178">
                  <c:v>1.7676819166663336</c:v>
                </c:pt>
                <c:pt idx="179">
                  <c:v>1.7776119166665012</c:v>
                </c:pt>
                <c:pt idx="180">
                  <c:v>1.7875429166670074</c:v>
                </c:pt>
                <c:pt idx="181">
                  <c:v>1.7974739166675135</c:v>
                </c:pt>
                <c:pt idx="182">
                  <c:v>1.8074049166680197</c:v>
                </c:pt>
                <c:pt idx="183">
                  <c:v>1.8173359166685259</c:v>
                </c:pt>
                <c:pt idx="184">
                  <c:v>1.8272659166686935</c:v>
                </c:pt>
                <c:pt idx="185">
                  <c:v>1.8371969166691997</c:v>
                </c:pt>
                <c:pt idx="186">
                  <c:v>1.8471279166697059</c:v>
                </c:pt>
                <c:pt idx="187">
                  <c:v>1.8570589166702121</c:v>
                </c:pt>
                <c:pt idx="188">
                  <c:v>1.8669899166707182</c:v>
                </c:pt>
                <c:pt idx="189">
                  <c:v>1.8769199166708859</c:v>
                </c:pt>
                <c:pt idx="190">
                  <c:v>1.886850916671392</c:v>
                </c:pt>
                <c:pt idx="191">
                  <c:v>1.8967819166646223</c:v>
                </c:pt>
                <c:pt idx="192">
                  <c:v>1.9067129166651284</c:v>
                </c:pt>
                <c:pt idx="193">
                  <c:v>1.9166439166656346</c:v>
                </c:pt>
                <c:pt idx="194">
                  <c:v>1.9265739166658022</c:v>
                </c:pt>
                <c:pt idx="195">
                  <c:v>1.9365049166663084</c:v>
                </c:pt>
                <c:pt idx="196">
                  <c:v>1.9464352499999222</c:v>
                </c:pt>
                <c:pt idx="197">
                  <c:v>1.9563662500004284</c:v>
                </c:pt>
                <c:pt idx="198">
                  <c:v>1.9662972500009346</c:v>
                </c:pt>
                <c:pt idx="199">
                  <c:v>1.9762272500011022</c:v>
                </c:pt>
                <c:pt idx="200">
                  <c:v>1.9861582500016084</c:v>
                </c:pt>
                <c:pt idx="201">
                  <c:v>1.9960892500021146</c:v>
                </c:pt>
                <c:pt idx="202">
                  <c:v>2.0060202500026207</c:v>
                </c:pt>
                <c:pt idx="203">
                  <c:v>2.0159512500031269</c:v>
                </c:pt>
                <c:pt idx="204">
                  <c:v>2.0258812500032946</c:v>
                </c:pt>
                <c:pt idx="205">
                  <c:v>2.0358122500038007</c:v>
                </c:pt>
                <c:pt idx="206">
                  <c:v>2.0457432500043069</c:v>
                </c:pt>
                <c:pt idx="207">
                  <c:v>2.0556742500048131</c:v>
                </c:pt>
                <c:pt idx="208">
                  <c:v>2.0656052499980433</c:v>
                </c:pt>
                <c:pt idx="209">
                  <c:v>2.0755352499982109</c:v>
                </c:pt>
                <c:pt idx="210">
                  <c:v>2.0854662499987171</c:v>
                </c:pt>
                <c:pt idx="211">
                  <c:v>2.0953972499992233</c:v>
                </c:pt>
                <c:pt idx="212">
                  <c:v>2.1053282499997295</c:v>
                </c:pt>
                <c:pt idx="213">
                  <c:v>2.1152592500002356</c:v>
                </c:pt>
                <c:pt idx="214">
                  <c:v>2.1251892500004033</c:v>
                </c:pt>
                <c:pt idx="215">
                  <c:v>2.1351202500009094</c:v>
                </c:pt>
                <c:pt idx="216">
                  <c:v>2.1450512500014156</c:v>
                </c:pt>
                <c:pt idx="217">
                  <c:v>2.1549822500019218</c:v>
                </c:pt>
                <c:pt idx="218">
                  <c:v>2.164913250002428</c:v>
                </c:pt>
                <c:pt idx="219">
                  <c:v>2.1748432500025956</c:v>
                </c:pt>
                <c:pt idx="220">
                  <c:v>2.1847742500031018</c:v>
                </c:pt>
                <c:pt idx="221">
                  <c:v>2.1947052500036079</c:v>
                </c:pt>
                <c:pt idx="222">
                  <c:v>2.2046362500041141</c:v>
                </c:pt>
                <c:pt idx="223">
                  <c:v>2.2145672500046203</c:v>
                </c:pt>
                <c:pt idx="224">
                  <c:v>2.2244972500047879</c:v>
                </c:pt>
                <c:pt idx="225">
                  <c:v>2.2344282499980181</c:v>
                </c:pt>
                <c:pt idx="226">
                  <c:v>2.2443592499985243</c:v>
                </c:pt>
                <c:pt idx="227">
                  <c:v>2.2542902499990305</c:v>
                </c:pt>
                <c:pt idx="228">
                  <c:v>2.2642212499995367</c:v>
                </c:pt>
                <c:pt idx="229">
                  <c:v>2.2741512499997043</c:v>
                </c:pt>
                <c:pt idx="230">
                  <c:v>2.2840822500002105</c:v>
                </c:pt>
                <c:pt idx="231">
                  <c:v>2.2940132500007167</c:v>
                </c:pt>
                <c:pt idx="232">
                  <c:v>2.3039442500012228</c:v>
                </c:pt>
                <c:pt idx="233">
                  <c:v>2.313875250001729</c:v>
                </c:pt>
                <c:pt idx="234">
                  <c:v>2.3238052500018966</c:v>
                </c:pt>
                <c:pt idx="235">
                  <c:v>2.3337362500024028</c:v>
                </c:pt>
                <c:pt idx="236">
                  <c:v>2.343667250002909</c:v>
                </c:pt>
                <c:pt idx="237">
                  <c:v>2.3535982500034152</c:v>
                </c:pt>
                <c:pt idx="238">
                  <c:v>2.3635292500039213</c:v>
                </c:pt>
                <c:pt idx="239">
                  <c:v>2.373459250004089</c:v>
                </c:pt>
                <c:pt idx="240">
                  <c:v>2.3833902500045951</c:v>
                </c:pt>
                <c:pt idx="241">
                  <c:v>2.3933212500051013</c:v>
                </c:pt>
                <c:pt idx="242">
                  <c:v>2.4032522499983315</c:v>
                </c:pt>
                <c:pt idx="243">
                  <c:v>2.4131832499988377</c:v>
                </c:pt>
                <c:pt idx="244">
                  <c:v>2.4231132499990053</c:v>
                </c:pt>
                <c:pt idx="245">
                  <c:v>2.4330442499995115</c:v>
                </c:pt>
                <c:pt idx="246">
                  <c:v>2.4429752500000177</c:v>
                </c:pt>
                <c:pt idx="247">
                  <c:v>2.4529062500005239</c:v>
                </c:pt>
                <c:pt idx="248">
                  <c:v>2.46283725000103</c:v>
                </c:pt>
                <c:pt idx="249">
                  <c:v>2.4727672500011977</c:v>
                </c:pt>
                <c:pt idx="250">
                  <c:v>2.4826982500017039</c:v>
                </c:pt>
                <c:pt idx="251">
                  <c:v>2.49262925000221</c:v>
                </c:pt>
                <c:pt idx="252">
                  <c:v>2.5025602500027162</c:v>
                </c:pt>
                <c:pt idx="253">
                  <c:v>2.5124912500032224</c:v>
                </c:pt>
                <c:pt idx="254">
                  <c:v>2.52242125000339</c:v>
                </c:pt>
                <c:pt idx="255">
                  <c:v>2.5323522500038962</c:v>
                </c:pt>
                <c:pt idx="256">
                  <c:v>2.5422832500044024</c:v>
                </c:pt>
                <c:pt idx="257">
                  <c:v>2.5522142500049085</c:v>
                </c:pt>
                <c:pt idx="258">
                  <c:v>2.5621452499981388</c:v>
                </c:pt>
                <c:pt idx="259">
                  <c:v>2.5720752499983064</c:v>
                </c:pt>
                <c:pt idx="260">
                  <c:v>2.5820062499988126</c:v>
                </c:pt>
                <c:pt idx="261">
                  <c:v>2.5919372499993187</c:v>
                </c:pt>
                <c:pt idx="262">
                  <c:v>2.6018682499998249</c:v>
                </c:pt>
                <c:pt idx="263">
                  <c:v>2.6117992500003311</c:v>
                </c:pt>
                <c:pt idx="264">
                  <c:v>2.6217292500004987</c:v>
                </c:pt>
                <c:pt idx="265">
                  <c:v>2.6316602500010049</c:v>
                </c:pt>
                <c:pt idx="266">
                  <c:v>2.6415912500015111</c:v>
                </c:pt>
                <c:pt idx="267">
                  <c:v>2.6515222500020172</c:v>
                </c:pt>
                <c:pt idx="268">
                  <c:v>2.6614532500025234</c:v>
                </c:pt>
                <c:pt idx="269">
                  <c:v>2.6713842500030296</c:v>
                </c:pt>
                <c:pt idx="270">
                  <c:v>2.6813142500031972</c:v>
                </c:pt>
                <c:pt idx="271">
                  <c:v>2.6912452500037034</c:v>
                </c:pt>
                <c:pt idx="272">
                  <c:v>2.7011762500042096</c:v>
                </c:pt>
                <c:pt idx="273">
                  <c:v>2.7111072500047158</c:v>
                </c:pt>
                <c:pt idx="274">
                  <c:v>2.721038249997946</c:v>
                </c:pt>
                <c:pt idx="275">
                  <c:v>2.7309682499981136</c:v>
                </c:pt>
                <c:pt idx="276">
                  <c:v>2.7408992499986198</c:v>
                </c:pt>
                <c:pt idx="277">
                  <c:v>2.750830249999126</c:v>
                </c:pt>
                <c:pt idx="278">
                  <c:v>2.7607612499996321</c:v>
                </c:pt>
                <c:pt idx="279">
                  <c:v>2.7706922500001383</c:v>
                </c:pt>
                <c:pt idx="280">
                  <c:v>2.7806222500003059</c:v>
                </c:pt>
                <c:pt idx="281">
                  <c:v>2.7905532500008121</c:v>
                </c:pt>
                <c:pt idx="282">
                  <c:v>2.8004842500013183</c:v>
                </c:pt>
                <c:pt idx="283">
                  <c:v>2.8104152500018245</c:v>
                </c:pt>
                <c:pt idx="284">
                  <c:v>2.8203462500023306</c:v>
                </c:pt>
                <c:pt idx="285">
                  <c:v>2.8302762500024983</c:v>
                </c:pt>
                <c:pt idx="286">
                  <c:v>2.8402072500030044</c:v>
                </c:pt>
                <c:pt idx="287">
                  <c:v>2.8501382500035106</c:v>
                </c:pt>
                <c:pt idx="288">
                  <c:v>2.8600692500040168</c:v>
                </c:pt>
                <c:pt idx="289">
                  <c:v>2.870000250004523</c:v>
                </c:pt>
                <c:pt idx="290">
                  <c:v>2.8799302500046906</c:v>
                </c:pt>
                <c:pt idx="291">
                  <c:v>2.8898612499979208</c:v>
                </c:pt>
                <c:pt idx="292">
                  <c:v>2.899792249998427</c:v>
                </c:pt>
                <c:pt idx="293">
                  <c:v>2.9097232499989332</c:v>
                </c:pt>
                <c:pt idx="294">
                  <c:v>2.9196542499994393</c:v>
                </c:pt>
                <c:pt idx="295">
                  <c:v>2.9295852499999455</c:v>
                </c:pt>
                <c:pt idx="296">
                  <c:v>2.9395152500001132</c:v>
                </c:pt>
                <c:pt idx="297">
                  <c:v>2.9494466250034748</c:v>
                </c:pt>
                <c:pt idx="298">
                  <c:v>2.9593776250039809</c:v>
                </c:pt>
                <c:pt idx="299">
                  <c:v>2.9693086250044871</c:v>
                </c:pt>
                <c:pt idx="300">
                  <c:v>2.9792396250049933</c:v>
                </c:pt>
                <c:pt idx="301">
                  <c:v>2.989169624997885</c:v>
                </c:pt>
                <c:pt idx="302">
                  <c:v>2.9991006249983911</c:v>
                </c:pt>
                <c:pt idx="303">
                  <c:v>3.0090316249988973</c:v>
                </c:pt>
                <c:pt idx="304">
                  <c:v>3.0189626249994035</c:v>
                </c:pt>
                <c:pt idx="305">
                  <c:v>3.0288936249999097</c:v>
                </c:pt>
                <c:pt idx="306">
                  <c:v>3.0388236250000773</c:v>
                </c:pt>
                <c:pt idx="307">
                  <c:v>3.0487546250005835</c:v>
                </c:pt>
                <c:pt idx="308">
                  <c:v>3.0586856250010896</c:v>
                </c:pt>
                <c:pt idx="309">
                  <c:v>3.0686166250015958</c:v>
                </c:pt>
                <c:pt idx="310">
                  <c:v>3.078547625002102</c:v>
                </c:pt>
                <c:pt idx="311">
                  <c:v>3.0884776250022696</c:v>
                </c:pt>
                <c:pt idx="312">
                  <c:v>3.0984086250027758</c:v>
                </c:pt>
                <c:pt idx="313">
                  <c:v>3.108339625003282</c:v>
                </c:pt>
                <c:pt idx="314">
                  <c:v>3.1182706250037882</c:v>
                </c:pt>
                <c:pt idx="315">
                  <c:v>3.1282016250042943</c:v>
                </c:pt>
                <c:pt idx="316">
                  <c:v>3.1381326250048005</c:v>
                </c:pt>
                <c:pt idx="317">
                  <c:v>3.1480626250049681</c:v>
                </c:pt>
                <c:pt idx="318">
                  <c:v>3.1579936249981984</c:v>
                </c:pt>
                <c:pt idx="319">
                  <c:v>3.1679246249987045</c:v>
                </c:pt>
                <c:pt idx="320">
                  <c:v>3.1778556249992107</c:v>
                </c:pt>
                <c:pt idx="321">
                  <c:v>3.1877866249997169</c:v>
                </c:pt>
                <c:pt idx="322">
                  <c:v>3.1977166249998845</c:v>
                </c:pt>
                <c:pt idx="323">
                  <c:v>3.2076476250003907</c:v>
                </c:pt>
                <c:pt idx="324">
                  <c:v>3.2175786250008969</c:v>
                </c:pt>
                <c:pt idx="325">
                  <c:v>3.227509625001403</c:v>
                </c:pt>
                <c:pt idx="326">
                  <c:v>3.2374406250019092</c:v>
                </c:pt>
                <c:pt idx="327">
                  <c:v>3.2473706250020768</c:v>
                </c:pt>
                <c:pt idx="328">
                  <c:v>3.257301625002583</c:v>
                </c:pt>
                <c:pt idx="329">
                  <c:v>3.2672326250030892</c:v>
                </c:pt>
                <c:pt idx="330">
                  <c:v>3.2771636250035954</c:v>
                </c:pt>
                <c:pt idx="331">
                  <c:v>3.2870946250041015</c:v>
                </c:pt>
                <c:pt idx="332">
                  <c:v>3.2970256250046077</c:v>
                </c:pt>
                <c:pt idx="333">
                  <c:v>3.3069556250047754</c:v>
                </c:pt>
                <c:pt idx="334">
                  <c:v>3.3168866249980056</c:v>
                </c:pt>
                <c:pt idx="335">
                  <c:v>3.3268176249985117</c:v>
                </c:pt>
                <c:pt idx="336">
                  <c:v>3.3367486249990179</c:v>
                </c:pt>
                <c:pt idx="337">
                  <c:v>3.3466796249995241</c:v>
                </c:pt>
                <c:pt idx="338">
                  <c:v>3.3566096249996917</c:v>
                </c:pt>
                <c:pt idx="339">
                  <c:v>3.3665406250001979</c:v>
                </c:pt>
                <c:pt idx="340">
                  <c:v>3.3764716250007041</c:v>
                </c:pt>
                <c:pt idx="341">
                  <c:v>3.3864026250012103</c:v>
                </c:pt>
                <c:pt idx="342">
                  <c:v>3.3963336250017164</c:v>
                </c:pt>
                <c:pt idx="343">
                  <c:v>3.4062646250022226</c:v>
                </c:pt>
                <c:pt idx="344">
                  <c:v>3.4161946250023902</c:v>
                </c:pt>
                <c:pt idx="345">
                  <c:v>3.4261256250028964</c:v>
                </c:pt>
                <c:pt idx="346">
                  <c:v>3.4360566250034026</c:v>
                </c:pt>
                <c:pt idx="347">
                  <c:v>3.4459876250039088</c:v>
                </c:pt>
                <c:pt idx="348">
                  <c:v>3.4559186250044149</c:v>
                </c:pt>
                <c:pt idx="349">
                  <c:v>3.4658486250045826</c:v>
                </c:pt>
                <c:pt idx="350">
                  <c:v>3.4757796250050887</c:v>
                </c:pt>
                <c:pt idx="351">
                  <c:v>3.485710624998319</c:v>
                </c:pt>
                <c:pt idx="352">
                  <c:v>3.4956416249988251</c:v>
                </c:pt>
                <c:pt idx="353">
                  <c:v>3.5055726249993313</c:v>
                </c:pt>
                <c:pt idx="354">
                  <c:v>3.5155036249998375</c:v>
                </c:pt>
                <c:pt idx="355">
                  <c:v>3.5254336250000051</c:v>
                </c:pt>
                <c:pt idx="356">
                  <c:v>3.5353646250005113</c:v>
                </c:pt>
                <c:pt idx="357">
                  <c:v>3.5452956250010175</c:v>
                </c:pt>
                <c:pt idx="358">
                  <c:v>3.5552266250015236</c:v>
                </c:pt>
                <c:pt idx="359">
                  <c:v>3.5651576250020298</c:v>
                </c:pt>
                <c:pt idx="360">
                  <c:v>3.5750876250021975</c:v>
                </c:pt>
                <c:pt idx="361">
                  <c:v>3.5850186250027036</c:v>
                </c:pt>
                <c:pt idx="362">
                  <c:v>3.5949496250032098</c:v>
                </c:pt>
                <c:pt idx="363">
                  <c:v>3.604880625003716</c:v>
                </c:pt>
                <c:pt idx="364">
                  <c:v>3.6148116250042222</c:v>
                </c:pt>
                <c:pt idx="365">
                  <c:v>3.6247416250043898</c:v>
                </c:pt>
                <c:pt idx="366">
                  <c:v>3.634672625004896</c:v>
                </c:pt>
                <c:pt idx="367">
                  <c:v>3.6446036249981262</c:v>
                </c:pt>
                <c:pt idx="368">
                  <c:v>3.6545346249986324</c:v>
                </c:pt>
                <c:pt idx="369">
                  <c:v>3.6644656249991385</c:v>
                </c:pt>
                <c:pt idx="370">
                  <c:v>3.6743966249996447</c:v>
                </c:pt>
                <c:pt idx="371">
                  <c:v>3.6843266249998123</c:v>
                </c:pt>
                <c:pt idx="372">
                  <c:v>3.6942576250003185</c:v>
                </c:pt>
                <c:pt idx="373">
                  <c:v>3.7041886250008247</c:v>
                </c:pt>
                <c:pt idx="374">
                  <c:v>3.7141196250013309</c:v>
                </c:pt>
                <c:pt idx="375">
                  <c:v>3.724050625001837</c:v>
                </c:pt>
                <c:pt idx="376">
                  <c:v>3.7339816250023432</c:v>
                </c:pt>
                <c:pt idx="377">
                  <c:v>3.7439116250025108</c:v>
                </c:pt>
                <c:pt idx="378">
                  <c:v>3.753842625003017</c:v>
                </c:pt>
                <c:pt idx="379">
                  <c:v>3.7637736250035232</c:v>
                </c:pt>
                <c:pt idx="380">
                  <c:v>3.7737046250040294</c:v>
                </c:pt>
                <c:pt idx="381">
                  <c:v>3.7836356250045355</c:v>
                </c:pt>
                <c:pt idx="382">
                  <c:v>3.7935656250047032</c:v>
                </c:pt>
                <c:pt idx="383">
                  <c:v>3.8034966249979334</c:v>
                </c:pt>
                <c:pt idx="384">
                  <c:v>3.8134276249984396</c:v>
                </c:pt>
                <c:pt idx="385">
                  <c:v>3.8233586249989457</c:v>
                </c:pt>
                <c:pt idx="386">
                  <c:v>3.8332896249994519</c:v>
                </c:pt>
                <c:pt idx="387">
                  <c:v>3.8432206249999581</c:v>
                </c:pt>
                <c:pt idx="388">
                  <c:v>3.8531506250001257</c:v>
                </c:pt>
                <c:pt idx="389">
                  <c:v>3.8630816250006319</c:v>
                </c:pt>
                <c:pt idx="390">
                  <c:v>3.8730126250011381</c:v>
                </c:pt>
                <c:pt idx="391">
                  <c:v>3.8829436250016443</c:v>
                </c:pt>
                <c:pt idx="392">
                  <c:v>3.8928746250021504</c:v>
                </c:pt>
                <c:pt idx="393">
                  <c:v>3.9028046250023181</c:v>
                </c:pt>
                <c:pt idx="394">
                  <c:v>3.9127356250028242</c:v>
                </c:pt>
                <c:pt idx="395">
                  <c:v>3.9226666250033304</c:v>
                </c:pt>
                <c:pt idx="396">
                  <c:v>3.9325976250038366</c:v>
                </c:pt>
                <c:pt idx="397">
                  <c:v>3.9425286250043428</c:v>
                </c:pt>
                <c:pt idx="398">
                  <c:v>3.9524596250048489</c:v>
                </c:pt>
                <c:pt idx="399">
                  <c:v>3.9623896250050166</c:v>
                </c:pt>
                <c:pt idx="400">
                  <c:v>3.9723206249982468</c:v>
                </c:pt>
                <c:pt idx="401">
                  <c:v>3.982251624998753</c:v>
                </c:pt>
                <c:pt idx="402">
                  <c:v>3.9921826249992591</c:v>
                </c:pt>
                <c:pt idx="403">
                  <c:v>4.0021136249997653</c:v>
                </c:pt>
                <c:pt idx="404">
                  <c:v>4.0120446250002715</c:v>
                </c:pt>
                <c:pt idx="405">
                  <c:v>4.0219746250004391</c:v>
                </c:pt>
                <c:pt idx="406">
                  <c:v>4.0319056250009453</c:v>
                </c:pt>
                <c:pt idx="407">
                  <c:v>4.0418366250014515</c:v>
                </c:pt>
                <c:pt idx="408">
                  <c:v>4.0517676250019576</c:v>
                </c:pt>
                <c:pt idx="409">
                  <c:v>4.0616986250024638</c:v>
                </c:pt>
                <c:pt idx="410">
                  <c:v>4.07162962500297</c:v>
                </c:pt>
                <c:pt idx="411">
                  <c:v>4.0815596250031376</c:v>
                </c:pt>
                <c:pt idx="412">
                  <c:v>4.0914906250036438</c:v>
                </c:pt>
                <c:pt idx="413">
                  <c:v>4.10142162500415</c:v>
                </c:pt>
                <c:pt idx="414">
                  <c:v>4.1113526250046561</c:v>
                </c:pt>
                <c:pt idx="415">
                  <c:v>4.1212836249978864</c:v>
                </c:pt>
                <c:pt idx="416">
                  <c:v>4.131213624998054</c:v>
                </c:pt>
                <c:pt idx="417">
                  <c:v>4.1411446249985602</c:v>
                </c:pt>
                <c:pt idx="418">
                  <c:v>4.1510756249990663</c:v>
                </c:pt>
                <c:pt idx="419">
                  <c:v>4.1610066249995725</c:v>
                </c:pt>
                <c:pt idx="420">
                  <c:v>4.1709376250000787</c:v>
                </c:pt>
                <c:pt idx="421">
                  <c:v>4.1808686250005849</c:v>
                </c:pt>
                <c:pt idx="422">
                  <c:v>4.1907986250007525</c:v>
                </c:pt>
                <c:pt idx="423">
                  <c:v>4.2007296250012587</c:v>
                </c:pt>
                <c:pt idx="424">
                  <c:v>4.2106606250017649</c:v>
                </c:pt>
                <c:pt idx="425">
                  <c:v>4.220591625002271</c:v>
                </c:pt>
                <c:pt idx="426">
                  <c:v>4.2305226250027772</c:v>
                </c:pt>
                <c:pt idx="427">
                  <c:v>4.2404536250032834</c:v>
                </c:pt>
                <c:pt idx="428">
                  <c:v>4.250383625003451</c:v>
                </c:pt>
                <c:pt idx="429">
                  <c:v>4.2603146250039572</c:v>
                </c:pt>
                <c:pt idx="430">
                  <c:v>4.2702456250044634</c:v>
                </c:pt>
                <c:pt idx="431">
                  <c:v>4.2801766250049695</c:v>
                </c:pt>
                <c:pt idx="432">
                  <c:v>4.2901076249981998</c:v>
                </c:pt>
                <c:pt idx="433">
                  <c:v>4.3000386249987059</c:v>
                </c:pt>
                <c:pt idx="434">
                  <c:v>4.3099686249988736</c:v>
                </c:pt>
                <c:pt idx="435">
                  <c:v>4.3198996249993797</c:v>
                </c:pt>
                <c:pt idx="436">
                  <c:v>4.3298306249998859</c:v>
                </c:pt>
                <c:pt idx="437">
                  <c:v>4.3397616250003921</c:v>
                </c:pt>
                <c:pt idx="438">
                  <c:v>4.3496926250008983</c:v>
                </c:pt>
                <c:pt idx="439">
                  <c:v>4.3596236250014044</c:v>
                </c:pt>
                <c:pt idx="440">
                  <c:v>4.3695536250015721</c:v>
                </c:pt>
                <c:pt idx="441">
                  <c:v>4.3794846250020782</c:v>
                </c:pt>
                <c:pt idx="442">
                  <c:v>4.3894156250025844</c:v>
                </c:pt>
                <c:pt idx="443">
                  <c:v>4.3993466250030906</c:v>
                </c:pt>
                <c:pt idx="444">
                  <c:v>4.4092776250035968</c:v>
                </c:pt>
                <c:pt idx="445">
                  <c:v>4.4192086250041029</c:v>
                </c:pt>
                <c:pt idx="446">
                  <c:v>4.4291386250042706</c:v>
                </c:pt>
                <c:pt idx="447">
                  <c:v>4.4390696250047768</c:v>
                </c:pt>
                <c:pt idx="448">
                  <c:v>4.449000624998007</c:v>
                </c:pt>
                <c:pt idx="449">
                  <c:v>4.4589316249985131</c:v>
                </c:pt>
                <c:pt idx="450">
                  <c:v>4.4688626249990193</c:v>
                </c:pt>
                <c:pt idx="451">
                  <c:v>4.4787936249995255</c:v>
                </c:pt>
                <c:pt idx="452">
                  <c:v>4.4887236249996931</c:v>
                </c:pt>
                <c:pt idx="453">
                  <c:v>4.4986546250001993</c:v>
                </c:pt>
                <c:pt idx="454">
                  <c:v>4.5085856250007055</c:v>
                </c:pt>
                <c:pt idx="455">
                  <c:v>4.5185166250012117</c:v>
                </c:pt>
                <c:pt idx="456">
                  <c:v>4.5284476250017178</c:v>
                </c:pt>
                <c:pt idx="457">
                  <c:v>4.5383776250018855</c:v>
                </c:pt>
                <c:pt idx="458">
                  <c:v>4.5483086250023916</c:v>
                </c:pt>
                <c:pt idx="459">
                  <c:v>4.5582396250028978</c:v>
                </c:pt>
                <c:pt idx="460">
                  <c:v>4.568170625003404</c:v>
                </c:pt>
                <c:pt idx="461">
                  <c:v>4.5781016250039102</c:v>
                </c:pt>
                <c:pt idx="462">
                  <c:v>4.5880326250044163</c:v>
                </c:pt>
                <c:pt idx="463">
                  <c:v>4.597962625004584</c:v>
                </c:pt>
                <c:pt idx="464">
                  <c:v>4.6078936250050901</c:v>
                </c:pt>
                <c:pt idx="465">
                  <c:v>4.6178246249983204</c:v>
                </c:pt>
                <c:pt idx="466">
                  <c:v>4.6277556249988265</c:v>
                </c:pt>
                <c:pt idx="467">
                  <c:v>4.6376866249993327</c:v>
                </c:pt>
                <c:pt idx="468">
                  <c:v>4.6476176249998389</c:v>
                </c:pt>
                <c:pt idx="469">
                  <c:v>4.6575486250003451</c:v>
                </c:pt>
                <c:pt idx="470">
                  <c:v>4.6674786250005127</c:v>
                </c:pt>
                <c:pt idx="471">
                  <c:v>4.6774096250010189</c:v>
                </c:pt>
                <c:pt idx="472">
                  <c:v>4.687340625001525</c:v>
                </c:pt>
                <c:pt idx="473">
                  <c:v>4.6972716250020312</c:v>
                </c:pt>
                <c:pt idx="474">
                  <c:v>4.7072026250025374</c:v>
                </c:pt>
                <c:pt idx="475">
                  <c:v>4.717132625002705</c:v>
                </c:pt>
                <c:pt idx="476">
                  <c:v>4.7270636250032112</c:v>
                </c:pt>
                <c:pt idx="477">
                  <c:v>4.7369946250037174</c:v>
                </c:pt>
                <c:pt idx="478">
                  <c:v>4.7469256250042235</c:v>
                </c:pt>
                <c:pt idx="479">
                  <c:v>4.7568566250047297</c:v>
                </c:pt>
                <c:pt idx="480">
                  <c:v>4.7667876249979599</c:v>
                </c:pt>
                <c:pt idx="481">
                  <c:v>4.7767176249981276</c:v>
                </c:pt>
                <c:pt idx="482">
                  <c:v>4.7866486249986337</c:v>
                </c:pt>
                <c:pt idx="483">
                  <c:v>4.7965796249991399</c:v>
                </c:pt>
                <c:pt idx="484">
                  <c:v>4.8065106249996461</c:v>
                </c:pt>
                <c:pt idx="485">
                  <c:v>4.8164416250001523</c:v>
                </c:pt>
                <c:pt idx="486">
                  <c:v>4.8263726250006584</c:v>
                </c:pt>
                <c:pt idx="487">
                  <c:v>4.8363036250011646</c:v>
                </c:pt>
                <c:pt idx="488">
                  <c:v>4.8462336250013323</c:v>
                </c:pt>
                <c:pt idx="489">
                  <c:v>4.8561646250018384</c:v>
                </c:pt>
                <c:pt idx="490">
                  <c:v>4.8660956250023446</c:v>
                </c:pt>
                <c:pt idx="491">
                  <c:v>4.8760266250028508</c:v>
                </c:pt>
                <c:pt idx="492">
                  <c:v>4.885957625003357</c:v>
                </c:pt>
                <c:pt idx="493">
                  <c:v>4.8958886250038631</c:v>
                </c:pt>
                <c:pt idx="494">
                  <c:v>4.9058186250040308</c:v>
                </c:pt>
                <c:pt idx="495">
                  <c:v>4.9157496250045369</c:v>
                </c:pt>
                <c:pt idx="496">
                  <c:v>4.9256806250050431</c:v>
                </c:pt>
                <c:pt idx="497">
                  <c:v>4.9356116249982733</c:v>
                </c:pt>
                <c:pt idx="498">
                  <c:v>4.9455426249987795</c:v>
                </c:pt>
                <c:pt idx="499">
                  <c:v>4.9554737500002375</c:v>
                </c:pt>
                <c:pt idx="500">
                  <c:v>4.9654037500004051</c:v>
                </c:pt>
                <c:pt idx="501">
                  <c:v>4.9753347500009113</c:v>
                </c:pt>
                <c:pt idx="502">
                  <c:v>4.9852657500014175</c:v>
                </c:pt>
                <c:pt idx="503">
                  <c:v>4.9951967500019236</c:v>
                </c:pt>
                <c:pt idx="504">
                  <c:v>5.0051277500024298</c:v>
                </c:pt>
                <c:pt idx="505">
                  <c:v>5.015058750002936</c:v>
                </c:pt>
                <c:pt idx="506">
                  <c:v>5.0249887500031036</c:v>
                </c:pt>
                <c:pt idx="507">
                  <c:v>5.0349197500036098</c:v>
                </c:pt>
                <c:pt idx="508">
                  <c:v>5.044850750004116</c:v>
                </c:pt>
                <c:pt idx="509">
                  <c:v>5.0547817500046222</c:v>
                </c:pt>
                <c:pt idx="510">
                  <c:v>5.0647127499978524</c:v>
                </c:pt>
                <c:pt idx="511">
                  <c:v>5.0746437499983585</c:v>
                </c:pt>
                <c:pt idx="512">
                  <c:v>5.0845737499985262</c:v>
                </c:pt>
                <c:pt idx="513">
                  <c:v>5.0945047499990324</c:v>
                </c:pt>
                <c:pt idx="514">
                  <c:v>5.1044357499995385</c:v>
                </c:pt>
                <c:pt idx="515">
                  <c:v>5.1143667500000447</c:v>
                </c:pt>
                <c:pt idx="516">
                  <c:v>5.1242977500005509</c:v>
                </c:pt>
                <c:pt idx="517">
                  <c:v>5.1342287500010571</c:v>
                </c:pt>
                <c:pt idx="518">
                  <c:v>5.1441597500015632</c:v>
                </c:pt>
                <c:pt idx="519">
                  <c:v>5.1540897500017309</c:v>
                </c:pt>
                <c:pt idx="520">
                  <c:v>5.164020750002237</c:v>
                </c:pt>
                <c:pt idx="521">
                  <c:v>5.1739517500027432</c:v>
                </c:pt>
                <c:pt idx="522">
                  <c:v>5.1838827500032494</c:v>
                </c:pt>
                <c:pt idx="523">
                  <c:v>5.1938137500037556</c:v>
                </c:pt>
                <c:pt idx="524">
                  <c:v>5.2037447500042617</c:v>
                </c:pt>
                <c:pt idx="525">
                  <c:v>5.2136747500044294</c:v>
                </c:pt>
                <c:pt idx="526">
                  <c:v>5.2236057500049355</c:v>
                </c:pt>
                <c:pt idx="527">
                  <c:v>5.2335367499981658</c:v>
                </c:pt>
                <c:pt idx="528">
                  <c:v>5.2434677499986719</c:v>
                </c:pt>
                <c:pt idx="529">
                  <c:v>5.2533987499991781</c:v>
                </c:pt>
                <c:pt idx="530">
                  <c:v>5.2633297499996843</c:v>
                </c:pt>
                <c:pt idx="531">
                  <c:v>5.2732607500001905</c:v>
                </c:pt>
                <c:pt idx="532">
                  <c:v>5.2831907500003581</c:v>
                </c:pt>
                <c:pt idx="533">
                  <c:v>5.2931217500008643</c:v>
                </c:pt>
                <c:pt idx="534">
                  <c:v>5.3030527500013704</c:v>
                </c:pt>
                <c:pt idx="535">
                  <c:v>5.3129837500018766</c:v>
                </c:pt>
                <c:pt idx="536">
                  <c:v>5.3229147500023828</c:v>
                </c:pt>
                <c:pt idx="537">
                  <c:v>5.332845750002889</c:v>
                </c:pt>
                <c:pt idx="538">
                  <c:v>5.3427757500030566</c:v>
                </c:pt>
                <c:pt idx="539">
                  <c:v>5.3527067500035628</c:v>
                </c:pt>
                <c:pt idx="540">
                  <c:v>5.3626377500040689</c:v>
                </c:pt>
                <c:pt idx="541">
                  <c:v>5.3725687500045751</c:v>
                </c:pt>
                <c:pt idx="542">
                  <c:v>5.3824997500050813</c:v>
                </c:pt>
                <c:pt idx="543">
                  <c:v>5.3924307499983115</c:v>
                </c:pt>
                <c:pt idx="544">
                  <c:v>5.4023607499984792</c:v>
                </c:pt>
                <c:pt idx="545">
                  <c:v>5.4122917499989853</c:v>
                </c:pt>
                <c:pt idx="546">
                  <c:v>5.4222227499994915</c:v>
                </c:pt>
                <c:pt idx="547">
                  <c:v>5.4321537499999977</c:v>
                </c:pt>
                <c:pt idx="548">
                  <c:v>5.4420847500005038</c:v>
                </c:pt>
                <c:pt idx="549">
                  <c:v>5.45201575000101</c:v>
                </c:pt>
                <c:pt idx="550">
                  <c:v>5.4619467500015162</c:v>
                </c:pt>
                <c:pt idx="551">
                  <c:v>5.4718767500016838</c:v>
                </c:pt>
                <c:pt idx="552">
                  <c:v>5.48180775000219</c:v>
                </c:pt>
                <c:pt idx="553">
                  <c:v>5.4917387500026962</c:v>
                </c:pt>
                <c:pt idx="554">
                  <c:v>5.5016697500032024</c:v>
                </c:pt>
                <c:pt idx="555">
                  <c:v>5.5116007500037085</c:v>
                </c:pt>
                <c:pt idx="556">
                  <c:v>5.5215317500042147</c:v>
                </c:pt>
                <c:pt idx="557">
                  <c:v>5.5314617500043823</c:v>
                </c:pt>
                <c:pt idx="558">
                  <c:v>5.5413927500048885</c:v>
                </c:pt>
                <c:pt idx="559">
                  <c:v>5.5513237499981187</c:v>
                </c:pt>
                <c:pt idx="560">
                  <c:v>5.5612547499986249</c:v>
                </c:pt>
                <c:pt idx="561">
                  <c:v>5.5711857499991311</c:v>
                </c:pt>
                <c:pt idx="562">
                  <c:v>5.5811167499996372</c:v>
                </c:pt>
                <c:pt idx="563">
                  <c:v>5.5910477500001434</c:v>
                </c:pt>
                <c:pt idx="564">
                  <c:v>5.6009777500003111</c:v>
                </c:pt>
                <c:pt idx="565">
                  <c:v>5.6109087500008172</c:v>
                </c:pt>
                <c:pt idx="566">
                  <c:v>5.6208397500013234</c:v>
                </c:pt>
                <c:pt idx="567">
                  <c:v>5.6307707500018296</c:v>
                </c:pt>
                <c:pt idx="568">
                  <c:v>5.6407017500023358</c:v>
                </c:pt>
                <c:pt idx="569">
                  <c:v>5.6506327500028419</c:v>
                </c:pt>
                <c:pt idx="570">
                  <c:v>5.6605637500033481</c:v>
                </c:pt>
                <c:pt idx="571">
                  <c:v>5.6704937500035157</c:v>
                </c:pt>
                <c:pt idx="572">
                  <c:v>5.6804247500040219</c:v>
                </c:pt>
                <c:pt idx="573">
                  <c:v>5.6903557500045281</c:v>
                </c:pt>
                <c:pt idx="574">
                  <c:v>5.7002867500050343</c:v>
                </c:pt>
                <c:pt idx="575">
                  <c:v>5.7102177499982645</c:v>
                </c:pt>
                <c:pt idx="576">
                  <c:v>5.7201487499987707</c:v>
                </c:pt>
                <c:pt idx="577">
                  <c:v>5.7300787499989383</c:v>
                </c:pt>
                <c:pt idx="578">
                  <c:v>5.7400097499994445</c:v>
                </c:pt>
                <c:pt idx="579">
                  <c:v>5.7499407499999506</c:v>
                </c:pt>
                <c:pt idx="580">
                  <c:v>5.7598717500004568</c:v>
                </c:pt>
                <c:pt idx="581">
                  <c:v>5.769802750000963</c:v>
                </c:pt>
                <c:pt idx="582">
                  <c:v>5.7797337500014692</c:v>
                </c:pt>
                <c:pt idx="583">
                  <c:v>5.7896647500019753</c:v>
                </c:pt>
                <c:pt idx="584">
                  <c:v>5.799594750002143</c:v>
                </c:pt>
                <c:pt idx="585">
                  <c:v>5.8095257500026491</c:v>
                </c:pt>
                <c:pt idx="586">
                  <c:v>5.8194567500031553</c:v>
                </c:pt>
                <c:pt idx="587">
                  <c:v>5.8293877500036615</c:v>
                </c:pt>
                <c:pt idx="588">
                  <c:v>5.8393187500041677</c:v>
                </c:pt>
                <c:pt idx="589">
                  <c:v>5.8492497500046738</c:v>
                </c:pt>
                <c:pt idx="590">
                  <c:v>5.8591797500048415</c:v>
                </c:pt>
                <c:pt idx="591">
                  <c:v>5.8691107499980717</c:v>
                </c:pt>
                <c:pt idx="592">
                  <c:v>5.8790417499985779</c:v>
                </c:pt>
                <c:pt idx="593">
                  <c:v>5.888972749999084</c:v>
                </c:pt>
                <c:pt idx="594">
                  <c:v>5.8989037499995902</c:v>
                </c:pt>
                <c:pt idx="595">
                  <c:v>5.9088347500000964</c:v>
                </c:pt>
                <c:pt idx="596">
                  <c:v>5.9187657500006026</c:v>
                </c:pt>
                <c:pt idx="597">
                  <c:v>5.9286957500007702</c:v>
                </c:pt>
                <c:pt idx="598">
                  <c:v>5.9386267500012764</c:v>
                </c:pt>
                <c:pt idx="599">
                  <c:v>5.9485577500017826</c:v>
                </c:pt>
                <c:pt idx="600">
                  <c:v>5.9584882499984815</c:v>
                </c:pt>
                <c:pt idx="601">
                  <c:v>5.9684192499989877</c:v>
                </c:pt>
                <c:pt idx="602">
                  <c:v>5.9783502499994938</c:v>
                </c:pt>
                <c:pt idx="603">
                  <c:v>5.98828125</c:v>
                </c:pt>
                <c:pt idx="604">
                  <c:v>5.9982112500001676</c:v>
                </c:pt>
                <c:pt idx="605">
                  <c:v>6.0081422500006738</c:v>
                </c:pt>
                <c:pt idx="606">
                  <c:v>6.01807325000118</c:v>
                </c:pt>
                <c:pt idx="607">
                  <c:v>6.0280042500016862</c:v>
                </c:pt>
                <c:pt idx="608">
                  <c:v>6.0379352500021923</c:v>
                </c:pt>
                <c:pt idx="609">
                  <c:v>6.0478662500026985</c:v>
                </c:pt>
                <c:pt idx="610">
                  <c:v>6.0577972500032047</c:v>
                </c:pt>
                <c:pt idx="611">
                  <c:v>6.0677272500033723</c:v>
                </c:pt>
                <c:pt idx="612">
                  <c:v>6.0776582500038785</c:v>
                </c:pt>
                <c:pt idx="613">
                  <c:v>6.0875892500043847</c:v>
                </c:pt>
                <c:pt idx="614">
                  <c:v>6.0975202500048908</c:v>
                </c:pt>
                <c:pt idx="615">
                  <c:v>6.1074512499981211</c:v>
                </c:pt>
                <c:pt idx="616">
                  <c:v>6.1173822499986272</c:v>
                </c:pt>
                <c:pt idx="617">
                  <c:v>6.1273132499991334</c:v>
                </c:pt>
                <c:pt idx="618">
                  <c:v>6.137243249999301</c:v>
                </c:pt>
                <c:pt idx="619">
                  <c:v>6.1471742499998072</c:v>
                </c:pt>
                <c:pt idx="620">
                  <c:v>6.1571052500003134</c:v>
                </c:pt>
                <c:pt idx="621">
                  <c:v>6.1670362500008196</c:v>
                </c:pt>
                <c:pt idx="622">
                  <c:v>6.1769672500013257</c:v>
                </c:pt>
                <c:pt idx="623">
                  <c:v>6.1868982500018319</c:v>
                </c:pt>
                <c:pt idx="624">
                  <c:v>6.1968292500023381</c:v>
                </c:pt>
                <c:pt idx="625">
                  <c:v>6.2067592500025057</c:v>
                </c:pt>
                <c:pt idx="626">
                  <c:v>6.2166902500030119</c:v>
                </c:pt>
                <c:pt idx="627">
                  <c:v>6.2266212500035181</c:v>
                </c:pt>
                <c:pt idx="628">
                  <c:v>6.2365522500040242</c:v>
                </c:pt>
                <c:pt idx="629">
                  <c:v>6.2464832500045304</c:v>
                </c:pt>
                <c:pt idx="630">
                  <c:v>6.2564142500050366</c:v>
                </c:pt>
                <c:pt idx="631">
                  <c:v>6.2663452499982668</c:v>
                </c:pt>
                <c:pt idx="632">
                  <c:v>6.2762752499984344</c:v>
                </c:pt>
                <c:pt idx="633">
                  <c:v>6.2862062499989406</c:v>
                </c:pt>
                <c:pt idx="634">
                  <c:v>6.2961372499994468</c:v>
                </c:pt>
                <c:pt idx="635">
                  <c:v>6.306068249999953</c:v>
                </c:pt>
                <c:pt idx="636">
                  <c:v>6.3159992500004591</c:v>
                </c:pt>
                <c:pt idx="637">
                  <c:v>6.3259302500009653</c:v>
                </c:pt>
                <c:pt idx="638">
                  <c:v>6.3358612500014715</c:v>
                </c:pt>
                <c:pt idx="639">
                  <c:v>6.3457912500016391</c:v>
                </c:pt>
                <c:pt idx="640">
                  <c:v>6.3557222500021453</c:v>
                </c:pt>
                <c:pt idx="641">
                  <c:v>6.3656532500026515</c:v>
                </c:pt>
                <c:pt idx="642">
                  <c:v>6.3755842500031576</c:v>
                </c:pt>
                <c:pt idx="643">
                  <c:v>6.3855152500036638</c:v>
                </c:pt>
                <c:pt idx="644">
                  <c:v>6.39544625000417</c:v>
                </c:pt>
                <c:pt idx="645">
                  <c:v>6.4053772500046762</c:v>
                </c:pt>
                <c:pt idx="646">
                  <c:v>6.4153072500048438</c:v>
                </c:pt>
                <c:pt idx="647">
                  <c:v>6.425238249998074</c:v>
                </c:pt>
                <c:pt idx="648">
                  <c:v>6.4351692499985802</c:v>
                </c:pt>
                <c:pt idx="649">
                  <c:v>6.4451002499990864</c:v>
                </c:pt>
                <c:pt idx="650">
                  <c:v>6.4550312499995925</c:v>
                </c:pt>
                <c:pt idx="651">
                  <c:v>6.4649622500000987</c:v>
                </c:pt>
                <c:pt idx="652">
                  <c:v>6.4748932500006049</c:v>
                </c:pt>
                <c:pt idx="653">
                  <c:v>6.4848232500007725</c:v>
                </c:pt>
                <c:pt idx="654">
                  <c:v>6.4947542500012787</c:v>
                </c:pt>
                <c:pt idx="655">
                  <c:v>6.5046852500017849</c:v>
                </c:pt>
                <c:pt idx="656">
                  <c:v>6.5146162500022911</c:v>
                </c:pt>
                <c:pt idx="657">
                  <c:v>6.5245472500027972</c:v>
                </c:pt>
                <c:pt idx="658">
                  <c:v>6.5344782500033034</c:v>
                </c:pt>
                <c:pt idx="659">
                  <c:v>6.5444092500038096</c:v>
                </c:pt>
                <c:pt idx="660">
                  <c:v>6.5543392500039772</c:v>
                </c:pt>
                <c:pt idx="661">
                  <c:v>6.5642702500044834</c:v>
                </c:pt>
                <c:pt idx="662">
                  <c:v>6.5742012500049896</c:v>
                </c:pt>
                <c:pt idx="663">
                  <c:v>6.5841322499982198</c:v>
                </c:pt>
                <c:pt idx="664">
                  <c:v>6.594063249998726</c:v>
                </c:pt>
                <c:pt idx="665">
                  <c:v>6.6039942499992321</c:v>
                </c:pt>
                <c:pt idx="666">
                  <c:v>6.6139252499997383</c:v>
                </c:pt>
                <c:pt idx="667">
                  <c:v>6.6238562500002445</c:v>
                </c:pt>
                <c:pt idx="668">
                  <c:v>6.6337862500004121</c:v>
                </c:pt>
                <c:pt idx="669">
                  <c:v>6.6437172500009183</c:v>
                </c:pt>
                <c:pt idx="670">
                  <c:v>6.6536482500014245</c:v>
                </c:pt>
                <c:pt idx="671">
                  <c:v>6.6635792500019306</c:v>
                </c:pt>
                <c:pt idx="672">
                  <c:v>6.6735102500024368</c:v>
                </c:pt>
                <c:pt idx="673">
                  <c:v>6.683441250002943</c:v>
                </c:pt>
                <c:pt idx="674">
                  <c:v>6.6933722500034492</c:v>
                </c:pt>
                <c:pt idx="675">
                  <c:v>6.7033022500036168</c:v>
                </c:pt>
                <c:pt idx="676">
                  <c:v>6.713233250004123</c:v>
                </c:pt>
                <c:pt idx="677">
                  <c:v>6.7231642500046291</c:v>
                </c:pt>
                <c:pt idx="678">
                  <c:v>6.7330952499978594</c:v>
                </c:pt>
                <c:pt idx="679">
                  <c:v>6.7430262499983655</c:v>
                </c:pt>
                <c:pt idx="680">
                  <c:v>6.7529572499988717</c:v>
                </c:pt>
                <c:pt idx="681">
                  <c:v>6.7628882499993779</c:v>
                </c:pt>
                <c:pt idx="682">
                  <c:v>6.7728182499995455</c:v>
                </c:pt>
                <c:pt idx="683">
                  <c:v>6.7827492500000517</c:v>
                </c:pt>
                <c:pt idx="684">
                  <c:v>6.7926802500005579</c:v>
                </c:pt>
                <c:pt idx="685">
                  <c:v>6.802611250001064</c:v>
                </c:pt>
                <c:pt idx="686">
                  <c:v>6.8125422500015702</c:v>
                </c:pt>
                <c:pt idx="687">
                  <c:v>6.8224732500020764</c:v>
                </c:pt>
                <c:pt idx="688">
                  <c:v>6.8324042500025826</c:v>
                </c:pt>
                <c:pt idx="689">
                  <c:v>6.8423342500027502</c:v>
                </c:pt>
                <c:pt idx="690">
                  <c:v>6.8522652500032564</c:v>
                </c:pt>
                <c:pt idx="691">
                  <c:v>6.8621962500037625</c:v>
                </c:pt>
                <c:pt idx="692">
                  <c:v>6.8721272500042687</c:v>
                </c:pt>
                <c:pt idx="693">
                  <c:v>6.8820582500047749</c:v>
                </c:pt>
                <c:pt idx="694">
                  <c:v>6.8919892499980051</c:v>
                </c:pt>
                <c:pt idx="695">
                  <c:v>6.9019202499985113</c:v>
                </c:pt>
                <c:pt idx="696">
                  <c:v>6.9118512499990175</c:v>
                </c:pt>
                <c:pt idx="697">
                  <c:v>6.9217812499991851</c:v>
                </c:pt>
                <c:pt idx="698">
                  <c:v>6.9317122499996913</c:v>
                </c:pt>
                <c:pt idx="699">
                  <c:v>6.9416432500001974</c:v>
                </c:pt>
                <c:pt idx="700">
                  <c:v>6.951574625003559</c:v>
                </c:pt>
                <c:pt idx="701">
                  <c:v>6.9615056250040652</c:v>
                </c:pt>
                <c:pt idx="702">
                  <c:v>6.9714366250045714</c:v>
                </c:pt>
                <c:pt idx="703">
                  <c:v>6.9813676250050776</c:v>
                </c:pt>
                <c:pt idx="704">
                  <c:v>6.9912986249983078</c:v>
                </c:pt>
                <c:pt idx="705">
                  <c:v>7.0012286249984754</c:v>
                </c:pt>
                <c:pt idx="706">
                  <c:v>7.0111596249989816</c:v>
                </c:pt>
                <c:pt idx="707">
                  <c:v>7.0210906249994878</c:v>
                </c:pt>
              </c:numCache>
            </c:numRef>
          </c:xVal>
          <c:yVal>
            <c:numRef>
              <c:f>'Raw Data'!$G$2:$G$709</c:f>
              <c:numCache>
                <c:formatCode>General</c:formatCode>
                <c:ptCount val="708"/>
                <c:pt idx="0">
                  <c:v>6.0721468739211582E-3</c:v>
                </c:pt>
                <c:pt idx="1">
                  <c:v>9.3183218501509402E-4</c:v>
                </c:pt>
                <c:pt idx="2">
                  <c:v>1.6064079115167273E-2</c:v>
                </c:pt>
                <c:pt idx="3">
                  <c:v>3.2689422377329969E-8</c:v>
                </c:pt>
                <c:pt idx="4">
                  <c:v>7.338799964636572E-3</c:v>
                </c:pt>
                <c:pt idx="5">
                  <c:v>3.0133770033717172E-3</c:v>
                </c:pt>
                <c:pt idx="6">
                  <c:v>1.6239415202289886E-3</c:v>
                </c:pt>
                <c:pt idx="7">
                  <c:v>8.769440045580279E-3</c:v>
                </c:pt>
                <c:pt idx="8">
                  <c:v>-3.6037322133766758E-5</c:v>
                </c:pt>
                <c:pt idx="9">
                  <c:v>1.2962873093783911E-3</c:v>
                </c:pt>
                <c:pt idx="10">
                  <c:v>1.0527177024632697E-2</c:v>
                </c:pt>
                <c:pt idx="11">
                  <c:v>7.9685542266815929E-3</c:v>
                </c:pt>
                <c:pt idx="12">
                  <c:v>4.6121153980493573E-3</c:v>
                </c:pt>
                <c:pt idx="13">
                  <c:v>7.1151439659297572E-3</c:v>
                </c:pt>
                <c:pt idx="14">
                  <c:v>1.8514804355800191E-3</c:v>
                </c:pt>
                <c:pt idx="15">
                  <c:v>-5.028399182483545E-3</c:v>
                </c:pt>
                <c:pt idx="16">
                  <c:v>6.1432453617453614E-3</c:v>
                </c:pt>
                <c:pt idx="17">
                  <c:v>1.1906370744109163E-2</c:v>
                </c:pt>
                <c:pt idx="18">
                  <c:v>1.2315712384879593E-2</c:v>
                </c:pt>
                <c:pt idx="19">
                  <c:v>7.3476621508598433E-3</c:v>
                </c:pt>
                <c:pt idx="20">
                  <c:v>9.3616442196071264E-3</c:v>
                </c:pt>
                <c:pt idx="21">
                  <c:v>7.4808343313635672E-4</c:v>
                </c:pt>
                <c:pt idx="22">
                  <c:v>-8.1510571762918871E-4</c:v>
                </c:pt>
                <c:pt idx="23">
                  <c:v>-2.2352664917707349E-3</c:v>
                </c:pt>
                <c:pt idx="24">
                  <c:v>2.6492781937122456E-3</c:v>
                </c:pt>
                <c:pt idx="25">
                  <c:v>5.353971747681513E-3</c:v>
                </c:pt>
                <c:pt idx="26">
                  <c:v>1.0561885731294754E-2</c:v>
                </c:pt>
                <c:pt idx="27">
                  <c:v>8.8384554628282846E-3</c:v>
                </c:pt>
                <c:pt idx="28">
                  <c:v>5.7511347346007879E-3</c:v>
                </c:pt>
                <c:pt idx="29">
                  <c:v>1.803916990756993E-3</c:v>
                </c:pt>
                <c:pt idx="30">
                  <c:v>7.5799245201051274E-3</c:v>
                </c:pt>
                <c:pt idx="31">
                  <c:v>2.3423176445066946E-3</c:v>
                </c:pt>
                <c:pt idx="32">
                  <c:v>4.6387750469148309E-3</c:v>
                </c:pt>
                <c:pt idx="33">
                  <c:v>6.5394673123955749E-3</c:v>
                </c:pt>
                <c:pt idx="34">
                  <c:v>9.2373177967965681E-3</c:v>
                </c:pt>
                <c:pt idx="35">
                  <c:v>-3.9184606075286788E-3</c:v>
                </c:pt>
                <c:pt idx="36">
                  <c:v>4.0617864578984531E-6</c:v>
                </c:pt>
                <c:pt idx="37">
                  <c:v>6.920075369998821E-3</c:v>
                </c:pt>
                <c:pt idx="38">
                  <c:v>1.8610917963087642E-3</c:v>
                </c:pt>
                <c:pt idx="39">
                  <c:v>8.5091567225754339E-3</c:v>
                </c:pt>
                <c:pt idx="40">
                  <c:v>6.4289366640150614E-3</c:v>
                </c:pt>
                <c:pt idx="41">
                  <c:v>3.3543153572827694E-3</c:v>
                </c:pt>
                <c:pt idx="42">
                  <c:v>8.6221267562359705E-3</c:v>
                </c:pt>
                <c:pt idx="43">
                  <c:v>9.9407743848860392E-3</c:v>
                </c:pt>
                <c:pt idx="44">
                  <c:v>1.1078916639089595E-2</c:v>
                </c:pt>
                <c:pt idx="45">
                  <c:v>8.7906910199672117E-3</c:v>
                </c:pt>
                <c:pt idx="46">
                  <c:v>1.5550996921956661E-3</c:v>
                </c:pt>
                <c:pt idx="47">
                  <c:v>3.1489044986665327E-3</c:v>
                </c:pt>
                <c:pt idx="48">
                  <c:v>1.0117014963179904E-3</c:v>
                </c:pt>
                <c:pt idx="49">
                  <c:v>2.8055267594754713E-3</c:v>
                </c:pt>
                <c:pt idx="50">
                  <c:v>6.9378819689154686E-3</c:v>
                </c:pt>
                <c:pt idx="51">
                  <c:v>1.244711028411985E-2</c:v>
                </c:pt>
                <c:pt idx="52">
                  <c:v>6.5443278104066888E-3</c:v>
                </c:pt>
                <c:pt idx="53">
                  <c:v>7.1205891855061071E-3</c:v>
                </c:pt>
                <c:pt idx="54">
                  <c:v>2.3361963406205305E-3</c:v>
                </c:pt>
                <c:pt idx="55">
                  <c:v>4.1432052478194287E-3</c:v>
                </c:pt>
                <c:pt idx="56">
                  <c:v>2.0411878824234952E-4</c:v>
                </c:pt>
                <c:pt idx="57">
                  <c:v>4.2532973550260117E-3</c:v>
                </c:pt>
                <c:pt idx="58">
                  <c:v>2.9879690241068624E-3</c:v>
                </c:pt>
                <c:pt idx="59">
                  <c:v>7.8907862585037986E-3</c:v>
                </c:pt>
                <c:pt idx="60">
                  <c:v>7.5591394957155028E-3</c:v>
                </c:pt>
                <c:pt idx="61">
                  <c:v>9.8343459237367065E-3</c:v>
                </c:pt>
                <c:pt idx="62">
                  <c:v>2.3353832121938561E-3</c:v>
                </c:pt>
                <c:pt idx="63">
                  <c:v>2.2111207433044983E-3</c:v>
                </c:pt>
                <c:pt idx="64">
                  <c:v>6.4054016210138842E-3</c:v>
                </c:pt>
                <c:pt idx="65">
                  <c:v>2.8762049786746624E-3</c:v>
                </c:pt>
                <c:pt idx="66">
                  <c:v>-2.1030554641038035E-3</c:v>
                </c:pt>
                <c:pt idx="67">
                  <c:v>-5.4180320352315015E-4</c:v>
                </c:pt>
                <c:pt idx="68">
                  <c:v>1.2089553046971568E-2</c:v>
                </c:pt>
                <c:pt idx="69">
                  <c:v>4.7057622112333802E-3</c:v>
                </c:pt>
                <c:pt idx="70">
                  <c:v>-1.8251939490437491E-3</c:v>
                </c:pt>
                <c:pt idx="71">
                  <c:v>1.6384956054389527E-3</c:v>
                </c:pt>
                <c:pt idx="72">
                  <c:v>-1.4111014455556736E-3</c:v>
                </c:pt>
                <c:pt idx="73">
                  <c:v>-3.7157997675239945E-3</c:v>
                </c:pt>
                <c:pt idx="74">
                  <c:v>4.2688564304262516E-3</c:v>
                </c:pt>
                <c:pt idx="75">
                  <c:v>1.3943743519485019E-3</c:v>
                </c:pt>
                <c:pt idx="76">
                  <c:v>8.8707978744059918E-3</c:v>
                </c:pt>
                <c:pt idx="77">
                  <c:v>4.8628147691488349E-3</c:v>
                </c:pt>
                <c:pt idx="78">
                  <c:v>-5.7909583300352063E-3</c:v>
                </c:pt>
                <c:pt idx="79">
                  <c:v>-4.23041869886219E-3</c:v>
                </c:pt>
                <c:pt idx="80">
                  <c:v>-2.6526023726910208E-3</c:v>
                </c:pt>
                <c:pt idx="81">
                  <c:v>-1.6396818961948029E-3</c:v>
                </c:pt>
                <c:pt idx="82">
                  <c:v>-4.8429949209093104E-4</c:v>
                </c:pt>
                <c:pt idx="83">
                  <c:v>5.5410004220902975E-3</c:v>
                </c:pt>
                <c:pt idx="84">
                  <c:v>9.2370619811117799E-3</c:v>
                </c:pt>
                <c:pt idx="85">
                  <c:v>1.8315816298127285E-3</c:v>
                </c:pt>
                <c:pt idx="86">
                  <c:v>8.4831750020385177E-4</c:v>
                </c:pt>
                <c:pt idx="87">
                  <c:v>-1.5989067032933096E-3</c:v>
                </c:pt>
                <c:pt idx="88">
                  <c:v>7.7750223688781428E-4</c:v>
                </c:pt>
                <c:pt idx="89">
                  <c:v>-1.6987460665404686E-4</c:v>
                </c:pt>
                <c:pt idx="90">
                  <c:v>2.1245179977268103E-3</c:v>
                </c:pt>
                <c:pt idx="91">
                  <c:v>9.4702745229005847E-3</c:v>
                </c:pt>
                <c:pt idx="92">
                  <c:v>5.3385588526725786E-3</c:v>
                </c:pt>
                <c:pt idx="93">
                  <c:v>1.062051504850392E-3</c:v>
                </c:pt>
                <c:pt idx="94">
                  <c:v>1.7825198359787547E-3</c:v>
                </c:pt>
                <c:pt idx="95">
                  <c:v>-2.1739438176155007E-3</c:v>
                </c:pt>
                <c:pt idx="96">
                  <c:v>-1.1255197785794702E-3</c:v>
                </c:pt>
                <c:pt idx="97">
                  <c:v>3.2594991009682467E-3</c:v>
                </c:pt>
                <c:pt idx="98">
                  <c:v>7.2144826781004728E-3</c:v>
                </c:pt>
                <c:pt idx="99">
                  <c:v>3.82892654277385E-3</c:v>
                </c:pt>
                <c:pt idx="100">
                  <c:v>3.5098787024617217E-3</c:v>
                </c:pt>
                <c:pt idx="101">
                  <c:v>4.9096929933875877E-3</c:v>
                </c:pt>
                <c:pt idx="102">
                  <c:v>-1.9354484975336872E-5</c:v>
                </c:pt>
                <c:pt idx="103">
                  <c:v>-2.7557691838592246E-3</c:v>
                </c:pt>
                <c:pt idx="104">
                  <c:v>8.1811297684908357E-4</c:v>
                </c:pt>
                <c:pt idx="105">
                  <c:v>-5.3707993403077081E-3</c:v>
                </c:pt>
                <c:pt idx="106">
                  <c:v>7.0385472849011921E-4</c:v>
                </c:pt>
                <c:pt idx="107">
                  <c:v>1.2282586097717429E-3</c:v>
                </c:pt>
                <c:pt idx="108">
                  <c:v>5.0361847132444487E-3</c:v>
                </c:pt>
                <c:pt idx="109">
                  <c:v>6.2615966610610613E-3</c:v>
                </c:pt>
                <c:pt idx="110">
                  <c:v>4.7648464981466659E-3</c:v>
                </c:pt>
                <c:pt idx="111">
                  <c:v>2.7169962599873643E-3</c:v>
                </c:pt>
                <c:pt idx="112">
                  <c:v>7.7009271830320858E-4</c:v>
                </c:pt>
                <c:pt idx="113">
                  <c:v>-3.8321575149892484E-4</c:v>
                </c:pt>
                <c:pt idx="114">
                  <c:v>-5.7478515431283461E-4</c:v>
                </c:pt>
                <c:pt idx="115">
                  <c:v>-1.9401648268103505E-3</c:v>
                </c:pt>
                <c:pt idx="116">
                  <c:v>2.1765874698759236E-4</c:v>
                </c:pt>
                <c:pt idx="117">
                  <c:v>-1.4071728475391759E-3</c:v>
                </c:pt>
                <c:pt idx="118">
                  <c:v>-3.4272378310559737E-4</c:v>
                </c:pt>
                <c:pt idx="119">
                  <c:v>-4.775379197672E-3</c:v>
                </c:pt>
                <c:pt idx="120">
                  <c:v>2.4969216808676808E-3</c:v>
                </c:pt>
                <c:pt idx="121">
                  <c:v>1.0693585127592095E-2</c:v>
                </c:pt>
                <c:pt idx="122">
                  <c:v>5.368984490633083E-4</c:v>
                </c:pt>
                <c:pt idx="123">
                  <c:v>2.7943256869912281E-3</c:v>
                </c:pt>
                <c:pt idx="124">
                  <c:v>-5.016951430588959E-3</c:v>
                </c:pt>
                <c:pt idx="125">
                  <c:v>8.0267451703558423E-5</c:v>
                </c:pt>
                <c:pt idx="126">
                  <c:v>1.7475553136318961E-3</c:v>
                </c:pt>
                <c:pt idx="127">
                  <c:v>-4.2506372742354831E-3</c:v>
                </c:pt>
                <c:pt idx="128">
                  <c:v>3.5862031392753235E-3</c:v>
                </c:pt>
                <c:pt idx="129">
                  <c:v>2.8386822994798527E-3</c:v>
                </c:pt>
                <c:pt idx="130">
                  <c:v>-5.8277409709990013E-3</c:v>
                </c:pt>
                <c:pt idx="131">
                  <c:v>3.1376942899078164E-3</c:v>
                </c:pt>
                <c:pt idx="132">
                  <c:v>3.7726653646677766E-3</c:v>
                </c:pt>
                <c:pt idx="133">
                  <c:v>-6.6529201436787699E-3</c:v>
                </c:pt>
                <c:pt idx="134">
                  <c:v>-8.5300316847860685E-3</c:v>
                </c:pt>
                <c:pt idx="135">
                  <c:v>-5.0197654031216982E-3</c:v>
                </c:pt>
                <c:pt idx="136">
                  <c:v>-4.7367236204445273E-3</c:v>
                </c:pt>
                <c:pt idx="137">
                  <c:v>3.6564428173005703E-3</c:v>
                </c:pt>
                <c:pt idx="138">
                  <c:v>3.0898202117532608E-3</c:v>
                </c:pt>
                <c:pt idx="139">
                  <c:v>-1.2311168387532101E-3</c:v>
                </c:pt>
                <c:pt idx="140">
                  <c:v>-3.3338669501244977E-3</c:v>
                </c:pt>
                <c:pt idx="141">
                  <c:v>-5.1452155876904604E-3</c:v>
                </c:pt>
                <c:pt idx="142">
                  <c:v>-6.0285928286611945E-3</c:v>
                </c:pt>
                <c:pt idx="143">
                  <c:v>2.9465360194444734E-3</c:v>
                </c:pt>
                <c:pt idx="144">
                  <c:v>9.843381699174647E-3</c:v>
                </c:pt>
                <c:pt idx="145">
                  <c:v>4.6017000451684109E-3</c:v>
                </c:pt>
                <c:pt idx="146">
                  <c:v>9.0740342997014667E-3</c:v>
                </c:pt>
                <c:pt idx="147">
                  <c:v>-3.5101038403807794E-4</c:v>
                </c:pt>
                <c:pt idx="148">
                  <c:v>-2.2552181035279117E-5</c:v>
                </c:pt>
                <c:pt idx="149">
                  <c:v>-4.0011621639132466E-3</c:v>
                </c:pt>
                <c:pt idx="150">
                  <c:v>9.2997276876121832E-3</c:v>
                </c:pt>
                <c:pt idx="151">
                  <c:v>1.5870401076972518E-3</c:v>
                </c:pt>
                <c:pt idx="152">
                  <c:v>6.0684010013938028E-3</c:v>
                </c:pt>
                <c:pt idx="153">
                  <c:v>3.7584584578871788E-3</c:v>
                </c:pt>
                <c:pt idx="154">
                  <c:v>-3.9642881602048735E-3</c:v>
                </c:pt>
                <c:pt idx="155">
                  <c:v>-6.3845603540539642E-3</c:v>
                </c:pt>
                <c:pt idx="156">
                  <c:v>5.4584998637437904E-3</c:v>
                </c:pt>
                <c:pt idx="157">
                  <c:v>6.0662448406219593E-3</c:v>
                </c:pt>
                <c:pt idx="158">
                  <c:v>1.8108057416975631E-3</c:v>
                </c:pt>
                <c:pt idx="159">
                  <c:v>2.3202261328697238E-3</c:v>
                </c:pt>
                <c:pt idx="160">
                  <c:v>-4.1562211699783247E-4</c:v>
                </c:pt>
                <c:pt idx="161">
                  <c:v>3.5411978513002484E-3</c:v>
                </c:pt>
                <c:pt idx="162">
                  <c:v>4.8264341242611475E-3</c:v>
                </c:pt>
                <c:pt idx="163">
                  <c:v>1.4074958860875453E-4</c:v>
                </c:pt>
                <c:pt idx="164">
                  <c:v>-2.0101121440529723E-3</c:v>
                </c:pt>
                <c:pt idx="165">
                  <c:v>-5.6204571761190869E-3</c:v>
                </c:pt>
                <c:pt idx="166">
                  <c:v>-7.3121644556521648E-4</c:v>
                </c:pt>
                <c:pt idx="167">
                  <c:v>-3.2954945974051908E-3</c:v>
                </c:pt>
                <c:pt idx="168">
                  <c:v>2.9531707987190403E-4</c:v>
                </c:pt>
                <c:pt idx="169">
                  <c:v>4.9980133585631886E-3</c:v>
                </c:pt>
                <c:pt idx="170">
                  <c:v>3.3732183091342571E-3</c:v>
                </c:pt>
                <c:pt idx="171">
                  <c:v>1.5020727552473578E-3</c:v>
                </c:pt>
                <c:pt idx="172">
                  <c:v>-1.9444204866884973E-4</c:v>
                </c:pt>
                <c:pt idx="173">
                  <c:v>-4.5213085412979109E-3</c:v>
                </c:pt>
                <c:pt idx="174">
                  <c:v>-3.742450280114995E-3</c:v>
                </c:pt>
                <c:pt idx="175">
                  <c:v>4.0107475407421683E-3</c:v>
                </c:pt>
                <c:pt idx="176">
                  <c:v>8.0905052181333426E-3</c:v>
                </c:pt>
                <c:pt idx="177">
                  <c:v>1.419174584560097E-2</c:v>
                </c:pt>
                <c:pt idx="178">
                  <c:v>9.0275489352643623E-3</c:v>
                </c:pt>
                <c:pt idx="179">
                  <c:v>4.2996822204440927E-3</c:v>
                </c:pt>
                <c:pt idx="180">
                  <c:v>-2.5415692292153763E-3</c:v>
                </c:pt>
                <c:pt idx="181">
                  <c:v>-4.7963652200996854E-3</c:v>
                </c:pt>
                <c:pt idx="182">
                  <c:v>-5.338877197355027E-3</c:v>
                </c:pt>
                <c:pt idx="183">
                  <c:v>6.8153279833495645E-3</c:v>
                </c:pt>
                <c:pt idx="184">
                  <c:v>5.5644989199936518E-3</c:v>
                </c:pt>
                <c:pt idx="185">
                  <c:v>3.6356029752642044E-3</c:v>
                </c:pt>
                <c:pt idx="186">
                  <c:v>5.9847693890334452E-4</c:v>
                </c:pt>
                <c:pt idx="187">
                  <c:v>-2.0564147830009344E-3</c:v>
                </c:pt>
                <c:pt idx="188">
                  <c:v>1.7258793180808432E-2</c:v>
                </c:pt>
                <c:pt idx="189">
                  <c:v>0.23419803131371739</c:v>
                </c:pt>
                <c:pt idx="190">
                  <c:v>0.10538028907030822</c:v>
                </c:pt>
                <c:pt idx="191">
                  <c:v>-0.1242642817273736</c:v>
                </c:pt>
                <c:pt idx="192">
                  <c:v>-6.6460553314536805E-2</c:v>
                </c:pt>
                <c:pt idx="193">
                  <c:v>-5.2650928292423481E-2</c:v>
                </c:pt>
                <c:pt idx="194">
                  <c:v>-3.294910060241818E-2</c:v>
                </c:pt>
                <c:pt idx="195">
                  <c:v>-4.9963822066783903E-2</c:v>
                </c:pt>
                <c:pt idx="196">
                  <c:v>-3.0242936108261342E-2</c:v>
                </c:pt>
                <c:pt idx="197">
                  <c:v>3.6777668818831488E-3</c:v>
                </c:pt>
                <c:pt idx="198">
                  <c:v>-2.5591565575450587E-3</c:v>
                </c:pt>
                <c:pt idx="199">
                  <c:v>-2.1547759138047656E-3</c:v>
                </c:pt>
                <c:pt idx="200">
                  <c:v>1.4708997868001505E-3</c:v>
                </c:pt>
                <c:pt idx="201">
                  <c:v>2.1074423007667181E-3</c:v>
                </c:pt>
                <c:pt idx="202">
                  <c:v>3.9029778912663682E-4</c:v>
                </c:pt>
                <c:pt idx="203">
                  <c:v>4.7608448099345085E-3</c:v>
                </c:pt>
                <c:pt idx="204">
                  <c:v>-5.2141103893517393E-4</c:v>
                </c:pt>
                <c:pt idx="205">
                  <c:v>6.6669000685215113E-3</c:v>
                </c:pt>
                <c:pt idx="206">
                  <c:v>1.2767265457660076E-3</c:v>
                </c:pt>
                <c:pt idx="207">
                  <c:v>-5.4597848094999069E-4</c:v>
                </c:pt>
                <c:pt idx="208">
                  <c:v>-5.5204697884619208E-3</c:v>
                </c:pt>
                <c:pt idx="209">
                  <c:v>-1.2662798026576633E-2</c:v>
                </c:pt>
                <c:pt idx="210">
                  <c:v>-4.265847528353333E-2</c:v>
                </c:pt>
                <c:pt idx="211">
                  <c:v>-5.8352941134944554E-2</c:v>
                </c:pt>
                <c:pt idx="212">
                  <c:v>-2.1519164443016048E-2</c:v>
                </c:pt>
                <c:pt idx="213">
                  <c:v>1.2790524568408734E-2</c:v>
                </c:pt>
                <c:pt idx="214">
                  <c:v>-3.3260327791795129E-2</c:v>
                </c:pt>
                <c:pt idx="215">
                  <c:v>-3.134011130779981E-2</c:v>
                </c:pt>
                <c:pt idx="216">
                  <c:v>9.5279792323708645E-3</c:v>
                </c:pt>
                <c:pt idx="217">
                  <c:v>2.1888298764824871E-2</c:v>
                </c:pt>
                <c:pt idx="218">
                  <c:v>-4.9643246456980428E-4</c:v>
                </c:pt>
                <c:pt idx="219">
                  <c:v>-1.5490484107285735E-2</c:v>
                </c:pt>
                <c:pt idx="220">
                  <c:v>-1.2477450426667924E-2</c:v>
                </c:pt>
                <c:pt idx="221">
                  <c:v>2.5727982558310047E-2</c:v>
                </c:pt>
                <c:pt idx="222">
                  <c:v>7.0224526226520562E-2</c:v>
                </c:pt>
                <c:pt idx="223">
                  <c:v>7.6655312273651383E-2</c:v>
                </c:pt>
                <c:pt idx="224">
                  <c:v>6.1629009582102323E-2</c:v>
                </c:pt>
                <c:pt idx="225">
                  <c:v>-3.3409932442009377E-3</c:v>
                </c:pt>
                <c:pt idx="226">
                  <c:v>-3.116295710206024E-3</c:v>
                </c:pt>
                <c:pt idx="227">
                  <c:v>5.579062141478075E-3</c:v>
                </c:pt>
                <c:pt idx="228">
                  <c:v>-2.0776748936623263E-3</c:v>
                </c:pt>
                <c:pt idx="229">
                  <c:v>-3.5056745912879633E-3</c:v>
                </c:pt>
                <c:pt idx="230">
                  <c:v>2.9707288742065463E-3</c:v>
                </c:pt>
                <c:pt idx="231">
                  <c:v>-4.5616451930254598E-3</c:v>
                </c:pt>
                <c:pt idx="232">
                  <c:v>3.0686331912875286E-3</c:v>
                </c:pt>
                <c:pt idx="233">
                  <c:v>3.442325089126827E-3</c:v>
                </c:pt>
                <c:pt idx="234">
                  <c:v>4.1462933085858883E-3</c:v>
                </c:pt>
                <c:pt idx="235">
                  <c:v>1.6867168620228884E-3</c:v>
                </c:pt>
                <c:pt idx="236">
                  <c:v>-3.4003424830734708E-3</c:v>
                </c:pt>
                <c:pt idx="237">
                  <c:v>-4.5837092958390668E-3</c:v>
                </c:pt>
                <c:pt idx="238">
                  <c:v>-1.6089748777449037E-3</c:v>
                </c:pt>
                <c:pt idx="239">
                  <c:v>-8.6133526638149105E-4</c:v>
                </c:pt>
                <c:pt idx="240">
                  <c:v>-1.5959629788994678E-4</c:v>
                </c:pt>
                <c:pt idx="241">
                  <c:v>1.9258588459342835E-3</c:v>
                </c:pt>
                <c:pt idx="242">
                  <c:v>5.8807053789496494E-3</c:v>
                </c:pt>
                <c:pt idx="243">
                  <c:v>-3.6533259227871789E-3</c:v>
                </c:pt>
                <c:pt idx="244">
                  <c:v>-7.6309674605727074E-3</c:v>
                </c:pt>
                <c:pt idx="245">
                  <c:v>5.0447179935872583E-3</c:v>
                </c:pt>
                <c:pt idx="246">
                  <c:v>-2.0093721058219577E-3</c:v>
                </c:pt>
                <c:pt idx="247">
                  <c:v>-5.6095850095152777E-3</c:v>
                </c:pt>
                <c:pt idx="248">
                  <c:v>-1.1823108606040383E-3</c:v>
                </c:pt>
                <c:pt idx="249">
                  <c:v>6.561494870111359E-3</c:v>
                </c:pt>
                <c:pt idx="250">
                  <c:v>5.4767724126577461E-3</c:v>
                </c:pt>
                <c:pt idx="251">
                  <c:v>6.4218651875853627E-3</c:v>
                </c:pt>
                <c:pt idx="252">
                  <c:v>5.064169121906173E-3</c:v>
                </c:pt>
                <c:pt idx="253">
                  <c:v>-6.4636987634003051E-3</c:v>
                </c:pt>
                <c:pt idx="254">
                  <c:v>-1.1323537118732852E-3</c:v>
                </c:pt>
                <c:pt idx="255">
                  <c:v>1.7092925962060718E-3</c:v>
                </c:pt>
                <c:pt idx="256">
                  <c:v>5.53347213193775E-3</c:v>
                </c:pt>
                <c:pt idx="257">
                  <c:v>2.0492076873779436E-3</c:v>
                </c:pt>
                <c:pt idx="258">
                  <c:v>-1.6475264858454464E-2</c:v>
                </c:pt>
                <c:pt idx="259">
                  <c:v>-2.3763853870332197E-3</c:v>
                </c:pt>
                <c:pt idx="260">
                  <c:v>1.2654797919094685E-3</c:v>
                </c:pt>
                <c:pt idx="261">
                  <c:v>4.5575627032667515E-3</c:v>
                </c:pt>
                <c:pt idx="262">
                  <c:v>-1.3017950579524012E-3</c:v>
                </c:pt>
                <c:pt idx="263">
                  <c:v>-2.8335462883114781E-3</c:v>
                </c:pt>
                <c:pt idx="264">
                  <c:v>-4.1105416417121787E-3</c:v>
                </c:pt>
                <c:pt idx="265">
                  <c:v>-5.5115162394940714E-3</c:v>
                </c:pt>
                <c:pt idx="266">
                  <c:v>-6.4699297025799657E-3</c:v>
                </c:pt>
                <c:pt idx="267">
                  <c:v>6.9758724421263574E-4</c:v>
                </c:pt>
                <c:pt idx="268">
                  <c:v>-3.3853955380618445E-3</c:v>
                </c:pt>
                <c:pt idx="269">
                  <c:v>7.2232443653047207E-3</c:v>
                </c:pt>
                <c:pt idx="270">
                  <c:v>-3.9155552722513615E-3</c:v>
                </c:pt>
                <c:pt idx="271">
                  <c:v>-3.8066874258220057E-3</c:v>
                </c:pt>
                <c:pt idx="272">
                  <c:v>-4.5022502727806446E-3</c:v>
                </c:pt>
                <c:pt idx="273">
                  <c:v>4.467999804764991E-3</c:v>
                </c:pt>
                <c:pt idx="274">
                  <c:v>9.1599902138114753E-4</c:v>
                </c:pt>
                <c:pt idx="275">
                  <c:v>-1.2115937182679767E-2</c:v>
                </c:pt>
                <c:pt idx="276">
                  <c:v>-6.1396168358623937E-3</c:v>
                </c:pt>
                <c:pt idx="277">
                  <c:v>-2.1625417470931968E-3</c:v>
                </c:pt>
                <c:pt idx="278">
                  <c:v>-8.5658915620297066E-3</c:v>
                </c:pt>
                <c:pt idx="279">
                  <c:v>-1.0907562542706584E-3</c:v>
                </c:pt>
                <c:pt idx="280">
                  <c:v>-4.4914310798048473E-4</c:v>
                </c:pt>
                <c:pt idx="281">
                  <c:v>-5.8836001530289533E-3</c:v>
                </c:pt>
                <c:pt idx="282">
                  <c:v>-9.4968505203723852E-3</c:v>
                </c:pt>
                <c:pt idx="283">
                  <c:v>-6.5066483896225602E-3</c:v>
                </c:pt>
                <c:pt idx="284">
                  <c:v>-3.8409758638590502E-3</c:v>
                </c:pt>
                <c:pt idx="285">
                  <c:v>7.5662018358707561E-3</c:v>
                </c:pt>
                <c:pt idx="286">
                  <c:v>4.9471517186611969E-3</c:v>
                </c:pt>
                <c:pt idx="287">
                  <c:v>-6.1767101101577182E-3</c:v>
                </c:pt>
                <c:pt idx="288">
                  <c:v>-8.6723382957279577E-3</c:v>
                </c:pt>
                <c:pt idx="289">
                  <c:v>-7.5922826305030444E-4</c:v>
                </c:pt>
                <c:pt idx="290">
                  <c:v>8.0630891025067208E-4</c:v>
                </c:pt>
                <c:pt idx="291">
                  <c:v>5.2237361669552063E-5</c:v>
                </c:pt>
                <c:pt idx="292">
                  <c:v>-5.857497816905366E-3</c:v>
                </c:pt>
                <c:pt idx="293">
                  <c:v>-6.8369868211447249E-4</c:v>
                </c:pt>
                <c:pt idx="294">
                  <c:v>-2.3369148373603155E-4</c:v>
                </c:pt>
                <c:pt idx="295">
                  <c:v>-7.9096695128828276E-3</c:v>
                </c:pt>
                <c:pt idx="296">
                  <c:v>-1.1385327586904165E-2</c:v>
                </c:pt>
                <c:pt idx="297">
                  <c:v>-1.6792511008679734E-3</c:v>
                </c:pt>
                <c:pt idx="298">
                  <c:v>9.8283982090652117E-3</c:v>
                </c:pt>
                <c:pt idx="299">
                  <c:v>7.2342992573976583E-3</c:v>
                </c:pt>
                <c:pt idx="300">
                  <c:v>-2.1667078882455781E-3</c:v>
                </c:pt>
                <c:pt idx="301">
                  <c:v>-3.9407348446547918E-3</c:v>
                </c:pt>
                <c:pt idx="302">
                  <c:v>2.8323965426534509E-3</c:v>
                </c:pt>
                <c:pt idx="303">
                  <c:v>5.6994435377419328E-4</c:v>
                </c:pt>
                <c:pt idx="304">
                  <c:v>-1.2890773639082781E-3</c:v>
                </c:pt>
                <c:pt idx="305">
                  <c:v>-2.8274432569742186E-3</c:v>
                </c:pt>
                <c:pt idx="306">
                  <c:v>-5.3760983794927525E-3</c:v>
                </c:pt>
                <c:pt idx="307">
                  <c:v>-5.7954533770680355E-3</c:v>
                </c:pt>
                <c:pt idx="308">
                  <c:v>6.5587101504208101E-4</c:v>
                </c:pt>
                <c:pt idx="309">
                  <c:v>-5.8855279069393862E-3</c:v>
                </c:pt>
                <c:pt idx="310">
                  <c:v>3.9475307324901232E-2</c:v>
                </c:pt>
                <c:pt idx="311">
                  <c:v>1.1354596026241779</c:v>
                </c:pt>
                <c:pt idx="312">
                  <c:v>4.0382731220126153</c:v>
                </c:pt>
                <c:pt idx="313">
                  <c:v>4.3356057921051985</c:v>
                </c:pt>
                <c:pt idx="314">
                  <c:v>4.2682987850904466</c:v>
                </c:pt>
                <c:pt idx="315">
                  <c:v>4.5073695060610772</c:v>
                </c:pt>
                <c:pt idx="316">
                  <c:v>4.3133834490180023</c:v>
                </c:pt>
                <c:pt idx="317">
                  <c:v>4.2005929979681973</c:v>
                </c:pt>
                <c:pt idx="318">
                  <c:v>4.2597671127319341</c:v>
                </c:pt>
                <c:pt idx="319">
                  <c:v>3.8832005774974827</c:v>
                </c:pt>
                <c:pt idx="320">
                  <c:v>3.9940243175625803</c:v>
                </c:pt>
                <c:pt idx="321">
                  <c:v>3.8655291223526005</c:v>
                </c:pt>
                <c:pt idx="322">
                  <c:v>3.7309548693895342</c:v>
                </c:pt>
                <c:pt idx="323">
                  <c:v>3.5906526839733126</c:v>
                </c:pt>
                <c:pt idx="324">
                  <c:v>3.3025340563058858</c:v>
                </c:pt>
                <c:pt idx="325">
                  <c:v>3.0746809262037282</c:v>
                </c:pt>
                <c:pt idx="326">
                  <c:v>2.7653909924626352</c:v>
                </c:pt>
                <c:pt idx="327">
                  <c:v>2.5378056648373608</c:v>
                </c:pt>
                <c:pt idx="328">
                  <c:v>2.4276531851291661</c:v>
                </c:pt>
                <c:pt idx="329">
                  <c:v>2.2325672668218615</c:v>
                </c:pt>
                <c:pt idx="330">
                  <c:v>1.959225284010172</c:v>
                </c:pt>
                <c:pt idx="331">
                  <c:v>1.5946834015846252</c:v>
                </c:pt>
                <c:pt idx="332">
                  <c:v>1.2020541264116764</c:v>
                </c:pt>
                <c:pt idx="333">
                  <c:v>0.97056812122464187</c:v>
                </c:pt>
                <c:pt idx="334">
                  <c:v>0.69922690942883503</c:v>
                </c:pt>
                <c:pt idx="335">
                  <c:v>0.52053022496402268</c:v>
                </c:pt>
                <c:pt idx="336">
                  <c:v>0.27858406260609625</c:v>
                </c:pt>
                <c:pt idx="337">
                  <c:v>-8.9680666651111088E-2</c:v>
                </c:pt>
                <c:pt idx="338">
                  <c:v>-0.4742102348059416</c:v>
                </c:pt>
                <c:pt idx="339">
                  <c:v>-0.8114877931773663</c:v>
                </c:pt>
                <c:pt idx="340">
                  <c:v>-1.1220869915932419</c:v>
                </c:pt>
                <c:pt idx="341">
                  <c:v>-1.2807336466759445</c:v>
                </c:pt>
                <c:pt idx="342">
                  <c:v>-1.352960427850485</c:v>
                </c:pt>
                <c:pt idx="343">
                  <c:v>-1.5728095968067648</c:v>
                </c:pt>
                <c:pt idx="344">
                  <c:v>-1.7066566023230554</c:v>
                </c:pt>
                <c:pt idx="345">
                  <c:v>-1.7088849762082101</c:v>
                </c:pt>
                <c:pt idx="346">
                  <c:v>-1.7126440049707892</c:v>
                </c:pt>
                <c:pt idx="347">
                  <c:v>-1.7913981060683728</c:v>
                </c:pt>
                <c:pt idx="348">
                  <c:v>-1.723528012186289</c:v>
                </c:pt>
                <c:pt idx="349">
                  <c:v>-1.7116569949686529</c:v>
                </c:pt>
                <c:pt idx="350">
                  <c:v>-1.616224003583193</c:v>
                </c:pt>
                <c:pt idx="351">
                  <c:v>-1.6169863343238833</c:v>
                </c:pt>
                <c:pt idx="352">
                  <c:v>-1.7443071162700654</c:v>
                </c:pt>
                <c:pt idx="353">
                  <c:v>-1.7957601289451124</c:v>
                </c:pt>
                <c:pt idx="354">
                  <c:v>-1.8403707298636438</c:v>
                </c:pt>
                <c:pt idx="355">
                  <c:v>-1.7114823094010354</c:v>
                </c:pt>
                <c:pt idx="356">
                  <c:v>-1.5906399500370028</c:v>
                </c:pt>
                <c:pt idx="357">
                  <c:v>-1.5851111152768136</c:v>
                </c:pt>
                <c:pt idx="358">
                  <c:v>-1.6318369464576246</c:v>
                </c:pt>
                <c:pt idx="359">
                  <c:v>-1.6445657502114774</c:v>
                </c:pt>
                <c:pt idx="360">
                  <c:v>-1.7248414430022241</c:v>
                </c:pt>
                <c:pt idx="361">
                  <c:v>-1.7112340950965883</c:v>
                </c:pt>
                <c:pt idx="362">
                  <c:v>-1.6712120966613295</c:v>
                </c:pt>
                <c:pt idx="363">
                  <c:v>-1.6527807958424092</c:v>
                </c:pt>
                <c:pt idx="364">
                  <c:v>-1.7874369098246099</c:v>
                </c:pt>
                <c:pt idx="365">
                  <c:v>-1.8312835720181466</c:v>
                </c:pt>
                <c:pt idx="366">
                  <c:v>-1.7110779744386675</c:v>
                </c:pt>
                <c:pt idx="367">
                  <c:v>-1.6890218384563924</c:v>
                </c:pt>
                <c:pt idx="368">
                  <c:v>-1.6999083307385445</c:v>
                </c:pt>
                <c:pt idx="369">
                  <c:v>-1.7610367311537267</c:v>
                </c:pt>
                <c:pt idx="370">
                  <c:v>-1.6904295556247235</c:v>
                </c:pt>
                <c:pt idx="371">
                  <c:v>-1.608229836523533</c:v>
                </c:pt>
                <c:pt idx="372">
                  <c:v>-1.6492068314552308</c:v>
                </c:pt>
                <c:pt idx="373">
                  <c:v>-1.6211418043076993</c:v>
                </c:pt>
                <c:pt idx="374">
                  <c:v>-1.5740385353565218</c:v>
                </c:pt>
                <c:pt idx="375">
                  <c:v>-1.4765395765006544</c:v>
                </c:pt>
                <c:pt idx="376">
                  <c:v>-1.5836605672538282</c:v>
                </c:pt>
                <c:pt idx="377">
                  <c:v>-1.6989654672145844</c:v>
                </c:pt>
                <c:pt idx="378">
                  <c:v>-1.5905623282492163</c:v>
                </c:pt>
                <c:pt idx="379">
                  <c:v>-1.6000432960689071</c:v>
                </c:pt>
                <c:pt idx="380">
                  <c:v>-1.6317388594150546</c:v>
                </c:pt>
                <c:pt idx="381">
                  <c:v>-1.5874055626988413</c:v>
                </c:pt>
                <c:pt idx="382">
                  <c:v>-1.4249327820539477</c:v>
                </c:pt>
                <c:pt idx="383">
                  <c:v>-1.4143042981624605</c:v>
                </c:pt>
                <c:pt idx="384">
                  <c:v>-1.0446557499468327</c:v>
                </c:pt>
                <c:pt idx="385">
                  <c:v>9.3814021423459071E-2</c:v>
                </c:pt>
                <c:pt idx="386">
                  <c:v>4.5111877033486986E-2</c:v>
                </c:pt>
                <c:pt idx="387">
                  <c:v>3.0621919333934794E-2</c:v>
                </c:pt>
                <c:pt idx="388">
                  <c:v>3.489747650921346E-2</c:v>
                </c:pt>
                <c:pt idx="389">
                  <c:v>1.0979696698486807E-2</c:v>
                </c:pt>
                <c:pt idx="390">
                  <c:v>7.4064083956182081E-3</c:v>
                </c:pt>
                <c:pt idx="391">
                  <c:v>1.7093983925879006E-2</c:v>
                </c:pt>
                <c:pt idx="392">
                  <c:v>2.3862081225961451E-2</c:v>
                </c:pt>
                <c:pt idx="393">
                  <c:v>3.328838671557606E-2</c:v>
                </c:pt>
                <c:pt idx="394">
                  <c:v>3.942835601046682E-2</c:v>
                </c:pt>
                <c:pt idx="395">
                  <c:v>2.5133338999003177E-2</c:v>
                </c:pt>
                <c:pt idx="396">
                  <c:v>2.2590257003903394E-2</c:v>
                </c:pt>
                <c:pt idx="397">
                  <c:v>2.7974939625710252E-2</c:v>
                </c:pt>
                <c:pt idx="398">
                  <c:v>2.8481984585523618E-2</c:v>
                </c:pt>
                <c:pt idx="399">
                  <c:v>2.9775900319218646E-2</c:v>
                </c:pt>
                <c:pt idx="400">
                  <c:v>3.3634989559650427E-2</c:v>
                </c:pt>
                <c:pt idx="401">
                  <c:v>2.0276559451594955E-2</c:v>
                </c:pt>
                <c:pt idx="402">
                  <c:v>1.9920363519340761E-2</c:v>
                </c:pt>
                <c:pt idx="403">
                  <c:v>1.9802194945514218E-2</c:v>
                </c:pt>
                <c:pt idx="404">
                  <c:v>3.0329028647392994E-2</c:v>
                </c:pt>
                <c:pt idx="405">
                  <c:v>3.0891457702964559E-2</c:v>
                </c:pt>
                <c:pt idx="406">
                  <c:v>3.4467514296993629E-2</c:v>
                </c:pt>
                <c:pt idx="407">
                  <c:v>2.589249031618239E-2</c:v>
                </c:pt>
                <c:pt idx="408">
                  <c:v>2.2533895326778297E-2</c:v>
                </c:pt>
                <c:pt idx="409">
                  <c:v>2.7916531423106794E-2</c:v>
                </c:pt>
                <c:pt idx="410">
                  <c:v>2.0796714965254079E-2</c:v>
                </c:pt>
                <c:pt idx="411">
                  <c:v>2.9144200030714287E-2</c:v>
                </c:pt>
                <c:pt idx="412">
                  <c:v>3.2071626819670213E-2</c:v>
                </c:pt>
                <c:pt idx="413">
                  <c:v>2.4166236938908708E-2</c:v>
                </c:pt>
                <c:pt idx="414">
                  <c:v>2.4872151184827093E-2</c:v>
                </c:pt>
                <c:pt idx="415">
                  <c:v>1.9669335242360836E-2</c:v>
                </c:pt>
                <c:pt idx="416">
                  <c:v>2.3996503232046967E-2</c:v>
                </c:pt>
                <c:pt idx="417">
                  <c:v>2.5751892188563955E-2</c:v>
                </c:pt>
                <c:pt idx="418">
                  <c:v>2.6183572020381699E-2</c:v>
                </c:pt>
                <c:pt idx="419">
                  <c:v>2.5508556654676801E-2</c:v>
                </c:pt>
                <c:pt idx="420">
                  <c:v>2.4752995893359192E-2</c:v>
                </c:pt>
                <c:pt idx="421">
                  <c:v>2.3471094360575095E-2</c:v>
                </c:pt>
                <c:pt idx="422">
                  <c:v>1.9306844417005781E-2</c:v>
                </c:pt>
                <c:pt idx="423">
                  <c:v>1.8855448504909889E-2</c:v>
                </c:pt>
                <c:pt idx="424">
                  <c:v>2.0125390654429809E-2</c:v>
                </c:pt>
                <c:pt idx="425">
                  <c:v>2.3026240020990379E-2</c:v>
                </c:pt>
                <c:pt idx="426">
                  <c:v>2.2858991380780944E-2</c:v>
                </c:pt>
                <c:pt idx="427">
                  <c:v>2.5414571799337871E-2</c:v>
                </c:pt>
                <c:pt idx="428">
                  <c:v>2.5821638507768516E-2</c:v>
                </c:pt>
                <c:pt idx="429">
                  <c:v>2.685039214789868E-2</c:v>
                </c:pt>
                <c:pt idx="430">
                  <c:v>1.4061672706156977E-2</c:v>
                </c:pt>
                <c:pt idx="431">
                  <c:v>1.1905585024505866E-2</c:v>
                </c:pt>
                <c:pt idx="432">
                  <c:v>1.7810870837420237E-2</c:v>
                </c:pt>
                <c:pt idx="433">
                  <c:v>1.782645732164384E-2</c:v>
                </c:pt>
                <c:pt idx="434">
                  <c:v>2.4470538832247271E-2</c:v>
                </c:pt>
                <c:pt idx="435">
                  <c:v>3.4290288845077163E-2</c:v>
                </c:pt>
                <c:pt idx="436">
                  <c:v>3.6012394353747368E-2</c:v>
                </c:pt>
                <c:pt idx="437">
                  <c:v>3.4533779695630082E-2</c:v>
                </c:pt>
                <c:pt idx="438">
                  <c:v>2.5805074442178014E-2</c:v>
                </c:pt>
                <c:pt idx="439">
                  <c:v>1.5293059777468448E-2</c:v>
                </c:pt>
                <c:pt idx="440">
                  <c:v>1.7494262382388118E-2</c:v>
                </c:pt>
                <c:pt idx="441">
                  <c:v>2.3676313357427731E-2</c:v>
                </c:pt>
                <c:pt idx="442">
                  <c:v>1.7045479444786918E-2</c:v>
                </c:pt>
                <c:pt idx="443">
                  <c:v>2.5669848443940296E-2</c:v>
                </c:pt>
                <c:pt idx="444">
                  <c:v>2.4357440890744333E-2</c:v>
                </c:pt>
                <c:pt idx="445">
                  <c:v>2.5773335024714475E-2</c:v>
                </c:pt>
                <c:pt idx="446">
                  <c:v>2.3461693134158856E-2</c:v>
                </c:pt>
                <c:pt idx="447">
                  <c:v>2.1298862881958494E-2</c:v>
                </c:pt>
                <c:pt idx="448">
                  <c:v>1.103712731972338E-2</c:v>
                </c:pt>
                <c:pt idx="449">
                  <c:v>1.1781112421304002E-2</c:v>
                </c:pt>
                <c:pt idx="450">
                  <c:v>1.6250970745459212E-2</c:v>
                </c:pt>
                <c:pt idx="451">
                  <c:v>3.0855241511017095E-2</c:v>
                </c:pt>
                <c:pt idx="452">
                  <c:v>3.4280120171606546E-2</c:v>
                </c:pt>
                <c:pt idx="453">
                  <c:v>3.5664146980270761E-2</c:v>
                </c:pt>
                <c:pt idx="454">
                  <c:v>2.7416731528937824E-2</c:v>
                </c:pt>
                <c:pt idx="455">
                  <c:v>1.7128244955092672E-2</c:v>
                </c:pt>
                <c:pt idx="456">
                  <c:v>1.7094760509207857E-2</c:v>
                </c:pt>
                <c:pt idx="457">
                  <c:v>1.4553843811154377E-2</c:v>
                </c:pt>
                <c:pt idx="458">
                  <c:v>1.6817200491204873E-2</c:v>
                </c:pt>
                <c:pt idx="459">
                  <c:v>1.80258747842163E-2</c:v>
                </c:pt>
                <c:pt idx="460">
                  <c:v>2.5044525275006904E-2</c:v>
                </c:pt>
                <c:pt idx="461">
                  <c:v>2.2439216114580635E-2</c:v>
                </c:pt>
                <c:pt idx="462">
                  <c:v>2.5067740548402079E-2</c:v>
                </c:pt>
                <c:pt idx="463">
                  <c:v>2.2851335182785995E-2</c:v>
                </c:pt>
                <c:pt idx="464">
                  <c:v>1.6068711206316963E-2</c:v>
                </c:pt>
                <c:pt idx="465">
                  <c:v>2.0966485217213643E-2</c:v>
                </c:pt>
                <c:pt idx="466">
                  <c:v>2.2035584645345815E-2</c:v>
                </c:pt>
                <c:pt idx="467">
                  <c:v>2.5631786724552519E-2</c:v>
                </c:pt>
                <c:pt idx="468">
                  <c:v>3.1455796239897624E-2</c:v>
                </c:pt>
                <c:pt idx="469">
                  <c:v>2.613164143636823E-2</c:v>
                </c:pt>
                <c:pt idx="470">
                  <c:v>2.6328847920522105E-2</c:v>
                </c:pt>
                <c:pt idx="471">
                  <c:v>2.767097577452661E-2</c:v>
                </c:pt>
                <c:pt idx="472">
                  <c:v>2.4927096739411361E-2</c:v>
                </c:pt>
                <c:pt idx="473">
                  <c:v>1.566220181062819E-2</c:v>
                </c:pt>
                <c:pt idx="474">
                  <c:v>1.7206497145816693E-2</c:v>
                </c:pt>
                <c:pt idx="475">
                  <c:v>2.1315554855391397E-2</c:v>
                </c:pt>
                <c:pt idx="476">
                  <c:v>2.5435713138431321E-2</c:v>
                </c:pt>
                <c:pt idx="477">
                  <c:v>3.3292708173394206E-2</c:v>
                </c:pt>
                <c:pt idx="478">
                  <c:v>2.7856031013652693E-2</c:v>
                </c:pt>
                <c:pt idx="479">
                  <c:v>2.3632303923368458E-2</c:v>
                </c:pt>
                <c:pt idx="480">
                  <c:v>2.2906646188348534E-2</c:v>
                </c:pt>
                <c:pt idx="481">
                  <c:v>1.6046354742720731E-2</c:v>
                </c:pt>
                <c:pt idx="482">
                  <c:v>1.2913480550050746E-2</c:v>
                </c:pt>
                <c:pt idx="483">
                  <c:v>1.7239524777978674E-2</c:v>
                </c:pt>
                <c:pt idx="484">
                  <c:v>1.9916800372302534E-2</c:v>
                </c:pt>
                <c:pt idx="485">
                  <c:v>3.307177478447558E-2</c:v>
                </c:pt>
                <c:pt idx="486">
                  <c:v>3.1528347395360479E-2</c:v>
                </c:pt>
                <c:pt idx="487">
                  <c:v>3.401594479568304E-2</c:v>
                </c:pt>
                <c:pt idx="488">
                  <c:v>2.1335992701351655E-2</c:v>
                </c:pt>
                <c:pt idx="489">
                  <c:v>9.3634623382240628E-3</c:v>
                </c:pt>
                <c:pt idx="490">
                  <c:v>1.5628434140235195E-2</c:v>
                </c:pt>
                <c:pt idx="491">
                  <c:v>2.123041391372682E-2</c:v>
                </c:pt>
                <c:pt idx="492">
                  <c:v>2.7624015323817738E-2</c:v>
                </c:pt>
                <c:pt idx="493">
                  <c:v>3.1189272841438659E-2</c:v>
                </c:pt>
                <c:pt idx="494">
                  <c:v>2.9554784204810863E-2</c:v>
                </c:pt>
                <c:pt idx="495">
                  <c:v>2.5591934295371183E-2</c:v>
                </c:pt>
                <c:pt idx="496">
                  <c:v>1.9023327548056856E-2</c:v>
                </c:pt>
                <c:pt idx="497">
                  <c:v>1.923349840566517E-2</c:v>
                </c:pt>
                <c:pt idx="498">
                  <c:v>2.4911446301266557E-2</c:v>
                </c:pt>
                <c:pt idx="499">
                  <c:v>3.4590552505105746E-2</c:v>
                </c:pt>
                <c:pt idx="500">
                  <c:v>2.943140795454384E-2</c:v>
                </c:pt>
                <c:pt idx="501">
                  <c:v>2.9466527793556463E-2</c:v>
                </c:pt>
                <c:pt idx="502">
                  <c:v>2.795279329642654E-2</c:v>
                </c:pt>
                <c:pt idx="503">
                  <c:v>1.7149678654968747E-2</c:v>
                </c:pt>
                <c:pt idx="504">
                  <c:v>1.6295409584417941E-2</c:v>
                </c:pt>
                <c:pt idx="505">
                  <c:v>1.9308516355231412E-2</c:v>
                </c:pt>
                <c:pt idx="506">
                  <c:v>1.3255094988271598E-2</c:v>
                </c:pt>
                <c:pt idx="507">
                  <c:v>2.1555171925574546E-2</c:v>
                </c:pt>
                <c:pt idx="508">
                  <c:v>2.2803698647767309E-2</c:v>
                </c:pt>
                <c:pt idx="509">
                  <c:v>2.0422621071338659E-2</c:v>
                </c:pt>
                <c:pt idx="510">
                  <c:v>1.8693215679377331E-2</c:v>
                </c:pt>
                <c:pt idx="511">
                  <c:v>2.3797670491039757E-2</c:v>
                </c:pt>
                <c:pt idx="512">
                  <c:v>2.9021152686327711E-2</c:v>
                </c:pt>
                <c:pt idx="513">
                  <c:v>2.5138738537207259E-2</c:v>
                </c:pt>
                <c:pt idx="514">
                  <c:v>2.5454040504992018E-2</c:v>
                </c:pt>
                <c:pt idx="515">
                  <c:v>1.5823548417538413E-2</c:v>
                </c:pt>
                <c:pt idx="516">
                  <c:v>2.9180809082463399E-2</c:v>
                </c:pt>
                <c:pt idx="517">
                  <c:v>2.7693999186158183E-2</c:v>
                </c:pt>
                <c:pt idx="518">
                  <c:v>2.4260696880519406E-2</c:v>
                </c:pt>
                <c:pt idx="519">
                  <c:v>1.9968210188671953E-2</c:v>
                </c:pt>
                <c:pt idx="520">
                  <c:v>1.5950268544256699E-2</c:v>
                </c:pt>
                <c:pt idx="521">
                  <c:v>2.0775738079100853E-2</c:v>
                </c:pt>
                <c:pt idx="522">
                  <c:v>2.2275055535137658E-2</c:v>
                </c:pt>
                <c:pt idx="523">
                  <c:v>2.3724169163033382E-2</c:v>
                </c:pt>
                <c:pt idx="524">
                  <c:v>2.1405355297029027E-2</c:v>
                </c:pt>
                <c:pt idx="525">
                  <c:v>2.3306248560547832E-2</c:v>
                </c:pt>
                <c:pt idx="526">
                  <c:v>1.5804380513727678E-2</c:v>
                </c:pt>
                <c:pt idx="527">
                  <c:v>1.5872473167255527E-2</c:v>
                </c:pt>
                <c:pt idx="528">
                  <c:v>1.5836357474327101E-2</c:v>
                </c:pt>
                <c:pt idx="529">
                  <c:v>2.3168436996638786E-2</c:v>
                </c:pt>
                <c:pt idx="530">
                  <c:v>2.072012557648123E-2</c:v>
                </c:pt>
                <c:pt idx="531">
                  <c:v>2.4868067270144831E-2</c:v>
                </c:pt>
                <c:pt idx="532">
                  <c:v>1.5099745346233262E-2</c:v>
                </c:pt>
                <c:pt idx="533">
                  <c:v>1.5601774491369735E-2</c:v>
                </c:pt>
                <c:pt idx="534">
                  <c:v>2.0726082427427184E-2</c:v>
                </c:pt>
                <c:pt idx="535">
                  <c:v>2.039968902245165E-2</c:v>
                </c:pt>
                <c:pt idx="536">
                  <c:v>1.6592895817011608E-2</c:v>
                </c:pt>
                <c:pt idx="537">
                  <c:v>2.3028250001370917E-2</c:v>
                </c:pt>
                <c:pt idx="538">
                  <c:v>3.1104533895850189E-2</c:v>
                </c:pt>
                <c:pt idx="539">
                  <c:v>1.9272016938775782E-2</c:v>
                </c:pt>
                <c:pt idx="540">
                  <c:v>2.083378083072604E-2</c:v>
                </c:pt>
                <c:pt idx="541">
                  <c:v>1.5487662423402077E-2</c:v>
                </c:pt>
                <c:pt idx="542">
                  <c:v>2.4952276311814792E-2</c:v>
                </c:pt>
                <c:pt idx="543">
                  <c:v>3.0480361897498379E-2</c:v>
                </c:pt>
                <c:pt idx="544">
                  <c:v>2.4807996265590201E-2</c:v>
                </c:pt>
                <c:pt idx="545">
                  <c:v>1.557328758761288E-2</c:v>
                </c:pt>
                <c:pt idx="546">
                  <c:v>1.5055635413154966E-2</c:v>
                </c:pt>
                <c:pt idx="547">
                  <c:v>8.2310393918305774E-3</c:v>
                </c:pt>
                <c:pt idx="548">
                  <c:v>5.5403974279761431E-3</c:v>
                </c:pt>
                <c:pt idx="549">
                  <c:v>1.2330321287736298E-2</c:v>
                </c:pt>
                <c:pt idx="550">
                  <c:v>1.9164263717830185E-2</c:v>
                </c:pt>
                <c:pt idx="551">
                  <c:v>1.9502241918817165E-2</c:v>
                </c:pt>
                <c:pt idx="552">
                  <c:v>1.8976102145388737E-2</c:v>
                </c:pt>
                <c:pt idx="553">
                  <c:v>2.002104526385666E-2</c:v>
                </c:pt>
                <c:pt idx="554">
                  <c:v>1.3151544453576219E-2</c:v>
                </c:pt>
                <c:pt idx="555">
                  <c:v>2.4105087853968157E-2</c:v>
                </c:pt>
                <c:pt idx="556">
                  <c:v>1.6258279765024794E-2</c:v>
                </c:pt>
                <c:pt idx="557">
                  <c:v>1.6763086337596184E-2</c:v>
                </c:pt>
                <c:pt idx="558">
                  <c:v>1.7245865352451817E-2</c:v>
                </c:pt>
                <c:pt idx="559">
                  <c:v>1.6450260300189271E-2</c:v>
                </c:pt>
                <c:pt idx="560">
                  <c:v>1.9461594633758073E-2</c:v>
                </c:pt>
                <c:pt idx="561">
                  <c:v>1.9095412753522403E-2</c:v>
                </c:pt>
                <c:pt idx="562">
                  <c:v>1.6646333886310469E-2</c:v>
                </c:pt>
                <c:pt idx="563">
                  <c:v>1.7907952889800086E-2</c:v>
                </c:pt>
                <c:pt idx="564">
                  <c:v>4.6840726956725171E-3</c:v>
                </c:pt>
                <c:pt idx="565">
                  <c:v>5.4625472333282299E-3</c:v>
                </c:pt>
                <c:pt idx="566">
                  <c:v>1.1694400040432817E-2</c:v>
                </c:pt>
                <c:pt idx="567">
                  <c:v>9.9690602906048337E-3</c:v>
                </c:pt>
                <c:pt idx="568">
                  <c:v>-6.9598076026886613E-3</c:v>
                </c:pt>
                <c:pt idx="569">
                  <c:v>2.0557582117617143E-2</c:v>
                </c:pt>
                <c:pt idx="570">
                  <c:v>5.4912605322897434E-2</c:v>
                </c:pt>
                <c:pt idx="571">
                  <c:v>2.981481171213092E-2</c:v>
                </c:pt>
                <c:pt idx="572">
                  <c:v>1.7832304537296298E-2</c:v>
                </c:pt>
                <c:pt idx="573">
                  <c:v>9.6572666522115602E-3</c:v>
                </c:pt>
                <c:pt idx="574">
                  <c:v>1.3172621838748469E-2</c:v>
                </c:pt>
                <c:pt idx="575">
                  <c:v>2.6066079530864969E-2</c:v>
                </c:pt>
                <c:pt idx="576">
                  <c:v>2.2513092029839768E-2</c:v>
                </c:pt>
                <c:pt idx="577">
                  <c:v>2.1326728519052277E-2</c:v>
                </c:pt>
                <c:pt idx="578">
                  <c:v>2.9201155565679079E-2</c:v>
                </c:pt>
                <c:pt idx="579">
                  <c:v>1.4321206854656349E-2</c:v>
                </c:pt>
                <c:pt idx="580">
                  <c:v>1.8769540116190919E-2</c:v>
                </c:pt>
                <c:pt idx="581">
                  <c:v>1.4274054542183889E-2</c:v>
                </c:pt>
                <c:pt idx="582">
                  <c:v>1.2092010704800496E-2</c:v>
                </c:pt>
                <c:pt idx="583">
                  <c:v>1.9475938584655531E-2</c:v>
                </c:pt>
                <c:pt idx="584">
                  <c:v>1.6621620263904346E-2</c:v>
                </c:pt>
                <c:pt idx="585">
                  <c:v>9.4481556024402502E-3</c:v>
                </c:pt>
                <c:pt idx="586">
                  <c:v>1.3864621538668881E-2</c:v>
                </c:pt>
                <c:pt idx="587">
                  <c:v>1.568262138403953E-2</c:v>
                </c:pt>
                <c:pt idx="588">
                  <c:v>1.3349911244586121E-2</c:v>
                </c:pt>
                <c:pt idx="589">
                  <c:v>1.2195652602240453E-2</c:v>
                </c:pt>
                <c:pt idx="590">
                  <c:v>1.5978207271546141E-2</c:v>
                </c:pt>
                <c:pt idx="591">
                  <c:v>8.2961627561599083E-3</c:v>
                </c:pt>
                <c:pt idx="592">
                  <c:v>1.2200156785547742E-2</c:v>
                </c:pt>
                <c:pt idx="593">
                  <c:v>5.6653177086263967E-3</c:v>
                </c:pt>
                <c:pt idx="594">
                  <c:v>2.0410113511607056E-2</c:v>
                </c:pt>
                <c:pt idx="595">
                  <c:v>2.5723944325000053E-2</c:v>
                </c:pt>
                <c:pt idx="596">
                  <c:v>2.7606172179803268E-2</c:v>
                </c:pt>
                <c:pt idx="597">
                  <c:v>2.0452807322144523E-2</c:v>
                </c:pt>
                <c:pt idx="598">
                  <c:v>1.7251073028892283E-2</c:v>
                </c:pt>
                <c:pt idx="599">
                  <c:v>7.1580935921520122E-3</c:v>
                </c:pt>
                <c:pt idx="600">
                  <c:v>2.987868525087839E-3</c:v>
                </c:pt>
                <c:pt idx="601">
                  <c:v>2.1187564786523588E-2</c:v>
                </c:pt>
                <c:pt idx="602">
                  <c:v>2.2973779533058417E-2</c:v>
                </c:pt>
                <c:pt idx="603">
                  <c:v>1.9096828876063232E-2</c:v>
                </c:pt>
                <c:pt idx="604">
                  <c:v>2.2242649169638765E-2</c:v>
                </c:pt>
                <c:pt idx="605">
                  <c:v>1.195919668301941E-2</c:v>
                </c:pt>
                <c:pt idx="606">
                  <c:v>1.2799973320215957E-3</c:v>
                </c:pt>
                <c:pt idx="607">
                  <c:v>1.602001486346126E-2</c:v>
                </c:pt>
                <c:pt idx="608">
                  <c:v>1.5066333990544092E-2</c:v>
                </c:pt>
                <c:pt idx="609">
                  <c:v>1.3213132079690701E-2</c:v>
                </c:pt>
                <c:pt idx="610">
                  <c:v>1.7132639503106478E-2</c:v>
                </c:pt>
                <c:pt idx="611">
                  <c:v>1.5126341041177521E-2</c:v>
                </c:pt>
                <c:pt idx="612">
                  <c:v>9.9805354513227973E-3</c:v>
                </c:pt>
                <c:pt idx="613">
                  <c:v>2.05687192361802E-2</c:v>
                </c:pt>
                <c:pt idx="614">
                  <c:v>1.6053663762286313E-2</c:v>
                </c:pt>
                <c:pt idx="615">
                  <c:v>1.7443208880722538E-2</c:v>
                </c:pt>
                <c:pt idx="616">
                  <c:v>1.5124705648049727E-2</c:v>
                </c:pt>
                <c:pt idx="617">
                  <c:v>2.1576934531331068E-2</c:v>
                </c:pt>
                <c:pt idx="618">
                  <c:v>2.1113944686949257E-2</c:v>
                </c:pt>
                <c:pt idx="619">
                  <c:v>1.9661943996325149E-2</c:v>
                </c:pt>
                <c:pt idx="620">
                  <c:v>1.6651578107848772E-2</c:v>
                </c:pt>
                <c:pt idx="621">
                  <c:v>1.1996792452409866E-2</c:v>
                </c:pt>
                <c:pt idx="622">
                  <c:v>1.2348904469981797E-2</c:v>
                </c:pt>
                <c:pt idx="623">
                  <c:v>1.3137447182089104E-2</c:v>
                </c:pt>
                <c:pt idx="624">
                  <c:v>1.8004678627476109E-2</c:v>
                </c:pt>
                <c:pt idx="625">
                  <c:v>1.2811784679070126E-2</c:v>
                </c:pt>
                <c:pt idx="626">
                  <c:v>9.4855046924203767E-3</c:v>
                </c:pt>
                <c:pt idx="627">
                  <c:v>1.1627997597679504E-2</c:v>
                </c:pt>
                <c:pt idx="628">
                  <c:v>1.1490980889648214E-2</c:v>
                </c:pt>
                <c:pt idx="629">
                  <c:v>1.3690118696540604E-2</c:v>
                </c:pt>
                <c:pt idx="630">
                  <c:v>1.9694103682413699E-2</c:v>
                </c:pt>
                <c:pt idx="631">
                  <c:v>1.188570449128748E-2</c:v>
                </c:pt>
                <c:pt idx="632">
                  <c:v>1.2670574421063077E-2</c:v>
                </c:pt>
                <c:pt idx="633">
                  <c:v>2.2720677321776753E-2</c:v>
                </c:pt>
                <c:pt idx="634">
                  <c:v>1.2519259443506611E-2</c:v>
                </c:pt>
                <c:pt idx="635">
                  <c:v>1.2737488495185981E-2</c:v>
                </c:pt>
                <c:pt idx="636">
                  <c:v>1.4343618135899308E-2</c:v>
                </c:pt>
                <c:pt idx="637">
                  <c:v>1.3500732863321915E-2</c:v>
                </c:pt>
                <c:pt idx="638">
                  <c:v>1.3537287097424272E-2</c:v>
                </c:pt>
                <c:pt idx="639">
                  <c:v>2.3426573295146233E-2</c:v>
                </c:pt>
                <c:pt idx="640">
                  <c:v>1.3303206609562052E-2</c:v>
                </c:pt>
                <c:pt idx="641">
                  <c:v>1.1797731304541245E-2</c:v>
                </c:pt>
                <c:pt idx="642">
                  <c:v>1.8110960908234122E-2</c:v>
                </c:pt>
                <c:pt idx="643">
                  <c:v>1.7096624309197075E-2</c:v>
                </c:pt>
                <c:pt idx="644">
                  <c:v>1.9519317615777257E-2</c:v>
                </c:pt>
                <c:pt idx="645">
                  <c:v>1.4812656193971638E-2</c:v>
                </c:pt>
                <c:pt idx="646">
                  <c:v>4.8462050221860509E-3</c:v>
                </c:pt>
                <c:pt idx="647">
                  <c:v>1.7394658718258155E-2</c:v>
                </c:pt>
                <c:pt idx="648">
                  <c:v>1.7048658868297942E-2</c:v>
                </c:pt>
                <c:pt idx="649">
                  <c:v>1.4609218770638116E-2</c:v>
                </c:pt>
                <c:pt idx="650">
                  <c:v>1.2057640040293346E-2</c:v>
                </c:pt>
                <c:pt idx="651">
                  <c:v>8.2308749388903396E-3</c:v>
                </c:pt>
                <c:pt idx="652">
                  <c:v>1.347909816540778E-2</c:v>
                </c:pt>
                <c:pt idx="653">
                  <c:v>1.2164242090657362E-2</c:v>
                </c:pt>
                <c:pt idx="654">
                  <c:v>1.4072873778641234E-2</c:v>
                </c:pt>
                <c:pt idx="655">
                  <c:v>1.0811342569068086E-2</c:v>
                </c:pt>
                <c:pt idx="656">
                  <c:v>1.5297984229400763E-2</c:v>
                </c:pt>
                <c:pt idx="657">
                  <c:v>7.9217216838151361E-3</c:v>
                </c:pt>
                <c:pt idx="658">
                  <c:v>2.2412931052967919E-2</c:v>
                </c:pt>
                <c:pt idx="659">
                  <c:v>2.3615547996014369E-2</c:v>
                </c:pt>
                <c:pt idx="660">
                  <c:v>1.7803388228639971E-2</c:v>
                </c:pt>
                <c:pt idx="661">
                  <c:v>1.2301560295745737E-2</c:v>
                </c:pt>
                <c:pt idx="662">
                  <c:v>1.7279404615983374E-2</c:v>
                </c:pt>
                <c:pt idx="663">
                  <c:v>1.2257879767566926E-2</c:v>
                </c:pt>
                <c:pt idx="664">
                  <c:v>1.750311543233693E-2</c:v>
                </c:pt>
                <c:pt idx="665">
                  <c:v>1.994710539467634E-2</c:v>
                </c:pt>
                <c:pt idx="666">
                  <c:v>1.0229160888120536E-2</c:v>
                </c:pt>
                <c:pt idx="667">
                  <c:v>1.1676785303279771E-2</c:v>
                </c:pt>
                <c:pt idx="668">
                  <c:v>1.1695322804152974E-2</c:v>
                </c:pt>
                <c:pt idx="669">
                  <c:v>9.8970116302371097E-3</c:v>
                </c:pt>
                <c:pt idx="670">
                  <c:v>1.0531279211863878E-2</c:v>
                </c:pt>
                <c:pt idx="671">
                  <c:v>1.8203812865540389E-2</c:v>
                </c:pt>
                <c:pt idx="672">
                  <c:v>1.1256489269435413E-2</c:v>
                </c:pt>
                <c:pt idx="673">
                  <c:v>1.0613834587857141E-2</c:v>
                </c:pt>
                <c:pt idx="674">
                  <c:v>1.0997238345444207E-2</c:v>
                </c:pt>
                <c:pt idx="675">
                  <c:v>1.6739395977929242E-2</c:v>
                </c:pt>
                <c:pt idx="676">
                  <c:v>1.8314252151176338E-2</c:v>
                </c:pt>
                <c:pt idx="677">
                  <c:v>1.3782650884240868E-2</c:v>
                </c:pt>
                <c:pt idx="678">
                  <c:v>1.0229444112628702E-2</c:v>
                </c:pt>
                <c:pt idx="679">
                  <c:v>1.4438251666724689E-2</c:v>
                </c:pt>
                <c:pt idx="680">
                  <c:v>2.174107683822514E-2</c:v>
                </c:pt>
                <c:pt idx="681">
                  <c:v>1.1745152045041327E-2</c:v>
                </c:pt>
                <c:pt idx="682">
                  <c:v>1.812472013756633E-2</c:v>
                </c:pt>
                <c:pt idx="683">
                  <c:v>1.9841663651168351E-2</c:v>
                </c:pt>
                <c:pt idx="684">
                  <c:v>1.2282840069383391E-2</c:v>
                </c:pt>
                <c:pt idx="685">
                  <c:v>1.0452305255457761E-2</c:v>
                </c:pt>
                <c:pt idx="686">
                  <c:v>1.0870582172647122E-2</c:v>
                </c:pt>
                <c:pt idx="687">
                  <c:v>1.5308107221499098E-2</c:v>
                </c:pt>
                <c:pt idx="688">
                  <c:v>1.8702626042068016E-2</c:v>
                </c:pt>
                <c:pt idx="689">
                  <c:v>1.3252518558874729E-2</c:v>
                </c:pt>
                <c:pt idx="690">
                  <c:v>2.1183965094387538E-2</c:v>
                </c:pt>
                <c:pt idx="691">
                  <c:v>1.437368561513723E-2</c:v>
                </c:pt>
                <c:pt idx="692">
                  <c:v>1.9126585721969611E-2</c:v>
                </c:pt>
                <c:pt idx="693">
                  <c:v>1.5006591891869911E-2</c:v>
                </c:pt>
                <c:pt idx="694">
                  <c:v>1.5449719475582255E-2</c:v>
                </c:pt>
                <c:pt idx="695">
                  <c:v>2.143005978316069E-2</c:v>
                </c:pt>
                <c:pt idx="696">
                  <c:v>3.2090822132304325E-2</c:v>
                </c:pt>
                <c:pt idx="697">
                  <c:v>3.4660947499796757E-2</c:v>
                </c:pt>
                <c:pt idx="698">
                  <c:v>2.1992963925004008E-2</c:v>
                </c:pt>
                <c:pt idx="699">
                  <c:v>9.4262011349201258E-3</c:v>
                </c:pt>
                <c:pt idx="700">
                  <c:v>1.1588978581131282E-4</c:v>
                </c:pt>
                <c:pt idx="701">
                  <c:v>3.8556079342961319E-2</c:v>
                </c:pt>
                <c:pt idx="702">
                  <c:v>-6.2715263664722409E-3</c:v>
                </c:pt>
                <c:pt idx="703">
                  <c:v>1.7350640147924437E-2</c:v>
                </c:pt>
                <c:pt idx="704">
                  <c:v>-2.096478444524108E-2</c:v>
                </c:pt>
                <c:pt idx="705">
                  <c:v>-3.5068926410749546E-2</c:v>
                </c:pt>
                <c:pt idx="706">
                  <c:v>2.7643000502139345E-2</c:v>
                </c:pt>
                <c:pt idx="707">
                  <c:v>3.3718951921910059E-2</c:v>
                </c:pt>
              </c:numCache>
            </c:numRef>
          </c:yVal>
          <c:smooth val="0"/>
          <c:extLst>
            <c:ext xmlns:c16="http://schemas.microsoft.com/office/drawing/2014/chart" uri="{C3380CC4-5D6E-409C-BE32-E72D297353CC}">
              <c16:uniqueId val="{00000000-3B65-4690-BB00-BD58C68101ED}"/>
            </c:ext>
          </c:extLst>
        </c:ser>
        <c:dLbls>
          <c:showLegendKey val="0"/>
          <c:showVal val="0"/>
          <c:showCatName val="0"/>
          <c:showSerName val="0"/>
          <c:showPercent val="0"/>
          <c:showBubbleSize val="0"/>
        </c:dLbls>
        <c:axId val="842524224"/>
        <c:axId val="842524880"/>
      </c:scatterChart>
      <c:valAx>
        <c:axId val="842524224"/>
        <c:scaling>
          <c:orientation val="minMax"/>
          <c:max val="4.3"/>
          <c:min val="2.7"/>
        </c:scaling>
        <c:delete val="0"/>
        <c:axPos val="b"/>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400"/>
                  <a:t>Time (s)</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0" sourceLinked="0"/>
        <c:majorTickMark val="none"/>
        <c:minorTickMark val="none"/>
        <c:tickLblPos val="low"/>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842524880"/>
        <c:crosses val="autoZero"/>
        <c:crossBetween val="midCat"/>
      </c:valAx>
      <c:valAx>
        <c:axId val="842524880"/>
        <c:scaling>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400" baseline="0"/>
                  <a:t>Acceleration (m/s</a:t>
                </a:r>
                <a:r>
                  <a:rPr lang="en-US" sz="2400" baseline="30000"/>
                  <a:t>2</a:t>
                </a:r>
                <a:r>
                  <a:rPr lang="en-US" sz="2400" baseline="0"/>
                  <a:t>)</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842524224"/>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1117645324076725"/>
          <c:y val="8.6185297298833272E-2"/>
          <c:w val="0.86132850379822812"/>
          <c:h val="0.74765089539143148"/>
        </c:manualLayout>
      </c:layout>
      <c:scatterChart>
        <c:scatterStyle val="lineMarker"/>
        <c:varyColors val="0"/>
        <c:ser>
          <c:idx val="0"/>
          <c:order val="0"/>
          <c:tx>
            <c:strRef>
              <c:f>'Raw Data'!$G$1</c:f>
              <c:strCache>
                <c:ptCount val="1"/>
              </c:strCache>
            </c:strRef>
          </c:tx>
          <c:spPr>
            <a:ln w="19050" cap="rnd">
              <a:noFill/>
              <a:round/>
            </a:ln>
            <a:effectLst/>
          </c:spPr>
          <c:marker>
            <c:symbol val="circle"/>
            <c:size val="5"/>
            <c:spPr>
              <a:solidFill>
                <a:schemeClr val="accent1"/>
              </a:solidFill>
              <a:ln w="9525">
                <a:solidFill>
                  <a:schemeClr val="accent1"/>
                </a:solidFill>
              </a:ln>
              <a:effectLst/>
            </c:spPr>
          </c:marker>
          <c:xVal>
            <c:numRef>
              <c:f>'Raw Data'!$F$2:$F$709</c:f>
              <c:numCache>
                <c:formatCode>General</c:formatCode>
                <c:ptCount val="708"/>
                <c:pt idx="0">
                  <c:v>0</c:v>
                </c:pt>
                <c:pt idx="1">
                  <c:v>9.9310000005061738E-3</c:v>
                </c:pt>
                <c:pt idx="2">
                  <c:v>1.9862000001012348E-2</c:v>
                </c:pt>
                <c:pt idx="3">
                  <c:v>2.9793000001518521E-2</c:v>
                </c:pt>
                <c:pt idx="4">
                  <c:v>3.972300000168616E-2</c:v>
                </c:pt>
                <c:pt idx="5">
                  <c:v>4.9654000002192333E-2</c:v>
                </c:pt>
                <c:pt idx="6">
                  <c:v>5.9585000002698507E-2</c:v>
                </c:pt>
                <c:pt idx="7">
                  <c:v>6.9516000003204681E-2</c:v>
                </c:pt>
                <c:pt idx="8">
                  <c:v>7.9447000003710855E-2</c:v>
                </c:pt>
                <c:pt idx="9">
                  <c:v>8.9377000003878493E-2</c:v>
                </c:pt>
                <c:pt idx="10">
                  <c:v>9.9308000004384667E-2</c:v>
                </c:pt>
                <c:pt idx="11">
                  <c:v>0.10923900000489084</c:v>
                </c:pt>
                <c:pt idx="12">
                  <c:v>0.11916999999812106</c:v>
                </c:pt>
                <c:pt idx="13">
                  <c:v>0.12910099999862723</c:v>
                </c:pt>
                <c:pt idx="14">
                  <c:v>0.13903099999879487</c:v>
                </c:pt>
                <c:pt idx="15">
                  <c:v>0.14896199999930104</c:v>
                </c:pt>
                <c:pt idx="16">
                  <c:v>0.15889299999980722</c:v>
                </c:pt>
                <c:pt idx="17">
                  <c:v>0.16882400000031339</c:v>
                </c:pt>
                <c:pt idx="18">
                  <c:v>0.17875500000081956</c:v>
                </c:pt>
                <c:pt idx="19">
                  <c:v>0.1886850000009872</c:v>
                </c:pt>
                <c:pt idx="20">
                  <c:v>0.19861600000149338</c:v>
                </c:pt>
                <c:pt idx="21">
                  <c:v>0.20854700000199955</c:v>
                </c:pt>
                <c:pt idx="22">
                  <c:v>0.21847800000250572</c:v>
                </c:pt>
                <c:pt idx="23">
                  <c:v>0.2284090000030119</c:v>
                </c:pt>
                <c:pt idx="24">
                  <c:v>0.23833900000317954</c:v>
                </c:pt>
                <c:pt idx="25">
                  <c:v>0.24827000000368571</c:v>
                </c:pt>
                <c:pt idx="26">
                  <c:v>0.25820100000419188</c:v>
                </c:pt>
                <c:pt idx="27">
                  <c:v>0.26813200000469806</c:v>
                </c:pt>
                <c:pt idx="28">
                  <c:v>0.27806299999792827</c:v>
                </c:pt>
                <c:pt idx="29">
                  <c:v>0.28799299999809591</c:v>
                </c:pt>
                <c:pt idx="30">
                  <c:v>0.29792399999860208</c:v>
                </c:pt>
                <c:pt idx="31">
                  <c:v>0.30785499999910826</c:v>
                </c:pt>
                <c:pt idx="32">
                  <c:v>0.31778599999961443</c:v>
                </c:pt>
                <c:pt idx="33">
                  <c:v>0.32771700000012061</c:v>
                </c:pt>
                <c:pt idx="34">
                  <c:v>0.33764700000028824</c:v>
                </c:pt>
                <c:pt idx="35">
                  <c:v>0.34757800000079442</c:v>
                </c:pt>
                <c:pt idx="36">
                  <c:v>0.35750900000130059</c:v>
                </c:pt>
                <c:pt idx="37">
                  <c:v>0.36744000000180677</c:v>
                </c:pt>
                <c:pt idx="38">
                  <c:v>0.37737100000231294</c:v>
                </c:pt>
                <c:pt idx="39">
                  <c:v>0.38730100000248058</c:v>
                </c:pt>
                <c:pt idx="40">
                  <c:v>0.39723200000298675</c:v>
                </c:pt>
                <c:pt idx="41">
                  <c:v>0.40716300000349293</c:v>
                </c:pt>
                <c:pt idx="42">
                  <c:v>0.4170940000039991</c:v>
                </c:pt>
                <c:pt idx="43">
                  <c:v>0.42702400000416674</c:v>
                </c:pt>
                <c:pt idx="44">
                  <c:v>0.43695500000467291</c:v>
                </c:pt>
                <c:pt idx="45">
                  <c:v>0.44688599999790313</c:v>
                </c:pt>
                <c:pt idx="46">
                  <c:v>0.4568169999984093</c:v>
                </c:pt>
                <c:pt idx="47">
                  <c:v>0.46674799999891547</c:v>
                </c:pt>
                <c:pt idx="48">
                  <c:v>0.47667799999908311</c:v>
                </c:pt>
                <c:pt idx="49">
                  <c:v>0.48660899999958929</c:v>
                </c:pt>
                <c:pt idx="50">
                  <c:v>0.49654000000009546</c:v>
                </c:pt>
                <c:pt idx="51">
                  <c:v>0.50647100000060163</c:v>
                </c:pt>
                <c:pt idx="52">
                  <c:v>0.51640200000110781</c:v>
                </c:pt>
                <c:pt idx="53">
                  <c:v>0.52633200000127545</c:v>
                </c:pt>
                <c:pt idx="54">
                  <c:v>0.53626300000178162</c:v>
                </c:pt>
                <c:pt idx="55">
                  <c:v>0.54619400000228779</c:v>
                </c:pt>
                <c:pt idx="56">
                  <c:v>0.55612500000279397</c:v>
                </c:pt>
                <c:pt idx="57">
                  <c:v>0.56605600000330014</c:v>
                </c:pt>
                <c:pt idx="58">
                  <c:v>0.57598600000346778</c:v>
                </c:pt>
                <c:pt idx="59">
                  <c:v>0.58591700000397395</c:v>
                </c:pt>
                <c:pt idx="60">
                  <c:v>0.59584800000448013</c:v>
                </c:pt>
                <c:pt idx="61">
                  <c:v>0.6057790000049863</c:v>
                </c:pt>
                <c:pt idx="62">
                  <c:v>0.61570999999821652</c:v>
                </c:pt>
                <c:pt idx="63">
                  <c:v>0.62563999999838416</c:v>
                </c:pt>
                <c:pt idx="64">
                  <c:v>0.63557099999889033</c:v>
                </c:pt>
                <c:pt idx="65">
                  <c:v>0.6455019999993965</c:v>
                </c:pt>
                <c:pt idx="66">
                  <c:v>0.65543299999990268</c:v>
                </c:pt>
                <c:pt idx="67">
                  <c:v>0.66536400000040885</c:v>
                </c:pt>
                <c:pt idx="68">
                  <c:v>0.67529400000057649</c:v>
                </c:pt>
                <c:pt idx="69">
                  <c:v>0.68522500000108266</c:v>
                </c:pt>
                <c:pt idx="70">
                  <c:v>0.69515600000158884</c:v>
                </c:pt>
                <c:pt idx="71">
                  <c:v>0.70508700000209501</c:v>
                </c:pt>
                <c:pt idx="72">
                  <c:v>0.71501800000260118</c:v>
                </c:pt>
                <c:pt idx="73">
                  <c:v>0.72494800000276882</c:v>
                </c:pt>
                <c:pt idx="74">
                  <c:v>0.734879000003275</c:v>
                </c:pt>
                <c:pt idx="75">
                  <c:v>0.74481000000378117</c:v>
                </c:pt>
                <c:pt idx="76">
                  <c:v>0.75474100000428734</c:v>
                </c:pt>
                <c:pt idx="77">
                  <c:v>0.76467100000445498</c:v>
                </c:pt>
                <c:pt idx="78">
                  <c:v>0.77460200000496116</c:v>
                </c:pt>
                <c:pt idx="79">
                  <c:v>0.78453299999819137</c:v>
                </c:pt>
                <c:pt idx="80">
                  <c:v>0.79446399999869755</c:v>
                </c:pt>
                <c:pt idx="81">
                  <c:v>0.80439499999920372</c:v>
                </c:pt>
                <c:pt idx="82">
                  <c:v>0.81432499999937136</c:v>
                </c:pt>
                <c:pt idx="83">
                  <c:v>0.82425599999987753</c:v>
                </c:pt>
                <c:pt idx="84">
                  <c:v>0.8341870000003837</c:v>
                </c:pt>
                <c:pt idx="85">
                  <c:v>0.84411800000088988</c:v>
                </c:pt>
                <c:pt idx="86">
                  <c:v>0.85404900000139605</c:v>
                </c:pt>
                <c:pt idx="87">
                  <c:v>0.86397900000156369</c:v>
                </c:pt>
                <c:pt idx="88">
                  <c:v>0.87391000000206986</c:v>
                </c:pt>
                <c:pt idx="89">
                  <c:v>0.88384100000257604</c:v>
                </c:pt>
                <c:pt idx="90">
                  <c:v>0.89377200000308221</c:v>
                </c:pt>
                <c:pt idx="91">
                  <c:v>0.90370300000358839</c:v>
                </c:pt>
                <c:pt idx="92">
                  <c:v>0.91363300000375602</c:v>
                </c:pt>
                <c:pt idx="93">
                  <c:v>0.9235640000042622</c:v>
                </c:pt>
                <c:pt idx="94">
                  <c:v>0.93349500000476837</c:v>
                </c:pt>
                <c:pt idx="95">
                  <c:v>0.94342599999799859</c:v>
                </c:pt>
                <c:pt idx="96">
                  <c:v>0.95335691666696221</c:v>
                </c:pt>
                <c:pt idx="97">
                  <c:v>0.96328691666712984</c:v>
                </c:pt>
                <c:pt idx="98">
                  <c:v>0.97321791666763602</c:v>
                </c:pt>
                <c:pt idx="99">
                  <c:v>0.98314891666814219</c:v>
                </c:pt>
                <c:pt idx="100">
                  <c:v>0.99307991666864837</c:v>
                </c:pt>
                <c:pt idx="101">
                  <c:v>1.003009916668816</c:v>
                </c:pt>
                <c:pt idx="102">
                  <c:v>1.0129409166693222</c:v>
                </c:pt>
                <c:pt idx="103">
                  <c:v>1.0228719166698284</c:v>
                </c:pt>
                <c:pt idx="104">
                  <c:v>1.0328029166703345</c:v>
                </c:pt>
                <c:pt idx="105">
                  <c:v>1.0427339166708407</c:v>
                </c:pt>
                <c:pt idx="106">
                  <c:v>1.0526639166710083</c:v>
                </c:pt>
                <c:pt idx="107">
                  <c:v>1.0625949166715145</c:v>
                </c:pt>
                <c:pt idx="108">
                  <c:v>1.0725259166647447</c:v>
                </c:pt>
                <c:pt idx="109">
                  <c:v>1.0824569166652509</c:v>
                </c:pt>
                <c:pt idx="110">
                  <c:v>1.0923879166657571</c:v>
                </c:pt>
                <c:pt idx="111">
                  <c:v>1.1023179166659247</c:v>
                </c:pt>
                <c:pt idx="112">
                  <c:v>1.1122489166664309</c:v>
                </c:pt>
                <c:pt idx="113">
                  <c:v>1.1221799166669371</c:v>
                </c:pt>
                <c:pt idx="114">
                  <c:v>1.1321109166674432</c:v>
                </c:pt>
                <c:pt idx="115">
                  <c:v>1.1420419166679494</c:v>
                </c:pt>
                <c:pt idx="116">
                  <c:v>1.151971916668117</c:v>
                </c:pt>
                <c:pt idx="117">
                  <c:v>1.1619029166686232</c:v>
                </c:pt>
                <c:pt idx="118">
                  <c:v>1.1718339166691294</c:v>
                </c:pt>
                <c:pt idx="119">
                  <c:v>1.1817649166696356</c:v>
                </c:pt>
                <c:pt idx="120">
                  <c:v>1.1916959166701417</c:v>
                </c:pt>
                <c:pt idx="121">
                  <c:v>1.2016259166703094</c:v>
                </c:pt>
                <c:pt idx="122">
                  <c:v>1.2115569166708156</c:v>
                </c:pt>
                <c:pt idx="123">
                  <c:v>1.2214879166713217</c:v>
                </c:pt>
                <c:pt idx="124">
                  <c:v>1.2314189166645519</c:v>
                </c:pt>
                <c:pt idx="125">
                  <c:v>1.2413499166650581</c:v>
                </c:pt>
                <c:pt idx="126">
                  <c:v>1.2512799166652258</c:v>
                </c:pt>
                <c:pt idx="127">
                  <c:v>1.2612109166657319</c:v>
                </c:pt>
                <c:pt idx="128">
                  <c:v>1.2711419166662381</c:v>
                </c:pt>
                <c:pt idx="129">
                  <c:v>1.2810729166667443</c:v>
                </c:pt>
                <c:pt idx="130">
                  <c:v>1.2910029166669119</c:v>
                </c:pt>
                <c:pt idx="131">
                  <c:v>1.3009339166674181</c:v>
                </c:pt>
                <c:pt idx="132">
                  <c:v>1.3108649166679243</c:v>
                </c:pt>
                <c:pt idx="133">
                  <c:v>1.3207959166684304</c:v>
                </c:pt>
                <c:pt idx="134">
                  <c:v>1.3307269166689366</c:v>
                </c:pt>
                <c:pt idx="135">
                  <c:v>1.3406569166691042</c:v>
                </c:pt>
                <c:pt idx="136">
                  <c:v>1.3505879166696104</c:v>
                </c:pt>
                <c:pt idx="137">
                  <c:v>1.3605189166701166</c:v>
                </c:pt>
                <c:pt idx="138">
                  <c:v>1.3704499166706228</c:v>
                </c:pt>
                <c:pt idx="139">
                  <c:v>1.3803809166711289</c:v>
                </c:pt>
                <c:pt idx="140">
                  <c:v>1.3903109166712966</c:v>
                </c:pt>
                <c:pt idx="141">
                  <c:v>1.4002419166645268</c:v>
                </c:pt>
                <c:pt idx="142">
                  <c:v>1.410172916665033</c:v>
                </c:pt>
                <c:pt idx="143">
                  <c:v>1.4201039166655391</c:v>
                </c:pt>
                <c:pt idx="144">
                  <c:v>1.4300349166660453</c:v>
                </c:pt>
                <c:pt idx="145">
                  <c:v>1.439964916666213</c:v>
                </c:pt>
                <c:pt idx="146">
                  <c:v>1.4498959166667191</c:v>
                </c:pt>
                <c:pt idx="147">
                  <c:v>1.4598269166672253</c:v>
                </c:pt>
                <c:pt idx="148">
                  <c:v>1.4697579166677315</c:v>
                </c:pt>
                <c:pt idx="149">
                  <c:v>1.4796889166682377</c:v>
                </c:pt>
                <c:pt idx="150">
                  <c:v>1.4896189166684053</c:v>
                </c:pt>
                <c:pt idx="151">
                  <c:v>1.4995499166689115</c:v>
                </c:pt>
                <c:pt idx="152">
                  <c:v>1.5094809166694176</c:v>
                </c:pt>
                <c:pt idx="153">
                  <c:v>1.5194119166699238</c:v>
                </c:pt>
                <c:pt idx="154">
                  <c:v>1.52934291667043</c:v>
                </c:pt>
                <c:pt idx="155">
                  <c:v>1.5392729166705976</c:v>
                </c:pt>
                <c:pt idx="156">
                  <c:v>1.5492039166711038</c:v>
                </c:pt>
                <c:pt idx="157">
                  <c:v>1.55913491667161</c:v>
                </c:pt>
                <c:pt idx="158">
                  <c:v>1.5690659166648402</c:v>
                </c:pt>
                <c:pt idx="159">
                  <c:v>1.5789969166653464</c:v>
                </c:pt>
                <c:pt idx="160">
                  <c:v>1.588926916665514</c:v>
                </c:pt>
                <c:pt idx="161">
                  <c:v>1.5988579166660202</c:v>
                </c:pt>
                <c:pt idx="162">
                  <c:v>1.6087889166665263</c:v>
                </c:pt>
                <c:pt idx="163">
                  <c:v>1.6187199166670325</c:v>
                </c:pt>
                <c:pt idx="164">
                  <c:v>1.6286499166672002</c:v>
                </c:pt>
                <c:pt idx="165">
                  <c:v>1.6385809166677063</c:v>
                </c:pt>
                <c:pt idx="166">
                  <c:v>1.6485119166682125</c:v>
                </c:pt>
                <c:pt idx="167">
                  <c:v>1.6584429166687187</c:v>
                </c:pt>
                <c:pt idx="168">
                  <c:v>1.6683739166692249</c:v>
                </c:pt>
                <c:pt idx="169">
                  <c:v>1.678304916669731</c:v>
                </c:pt>
                <c:pt idx="170">
                  <c:v>1.6882349166698987</c:v>
                </c:pt>
                <c:pt idx="171">
                  <c:v>1.6981659166704048</c:v>
                </c:pt>
                <c:pt idx="172">
                  <c:v>1.708096916670911</c:v>
                </c:pt>
                <c:pt idx="173">
                  <c:v>1.7180279166714172</c:v>
                </c:pt>
                <c:pt idx="174">
                  <c:v>1.7279579166715848</c:v>
                </c:pt>
                <c:pt idx="175">
                  <c:v>1.737888916664815</c:v>
                </c:pt>
                <c:pt idx="176">
                  <c:v>1.7478199166653212</c:v>
                </c:pt>
                <c:pt idx="177">
                  <c:v>1.7577509166658274</c:v>
                </c:pt>
                <c:pt idx="178">
                  <c:v>1.7676819166663336</c:v>
                </c:pt>
                <c:pt idx="179">
                  <c:v>1.7776119166665012</c:v>
                </c:pt>
                <c:pt idx="180">
                  <c:v>1.7875429166670074</c:v>
                </c:pt>
                <c:pt idx="181">
                  <c:v>1.7974739166675135</c:v>
                </c:pt>
                <c:pt idx="182">
                  <c:v>1.8074049166680197</c:v>
                </c:pt>
                <c:pt idx="183">
                  <c:v>1.8173359166685259</c:v>
                </c:pt>
                <c:pt idx="184">
                  <c:v>1.8272659166686935</c:v>
                </c:pt>
                <c:pt idx="185">
                  <c:v>1.8371969166691997</c:v>
                </c:pt>
                <c:pt idx="186">
                  <c:v>1.8471279166697059</c:v>
                </c:pt>
                <c:pt idx="187">
                  <c:v>1.8570589166702121</c:v>
                </c:pt>
                <c:pt idx="188">
                  <c:v>1.8669899166707182</c:v>
                </c:pt>
                <c:pt idx="189">
                  <c:v>1.8769199166708859</c:v>
                </c:pt>
                <c:pt idx="190">
                  <c:v>1.886850916671392</c:v>
                </c:pt>
                <c:pt idx="191">
                  <c:v>1.8967819166646223</c:v>
                </c:pt>
                <c:pt idx="192">
                  <c:v>1.9067129166651284</c:v>
                </c:pt>
                <c:pt idx="193">
                  <c:v>1.9166439166656346</c:v>
                </c:pt>
                <c:pt idx="194">
                  <c:v>1.9265739166658022</c:v>
                </c:pt>
                <c:pt idx="195">
                  <c:v>1.9365049166663084</c:v>
                </c:pt>
                <c:pt idx="196">
                  <c:v>1.9464352499999222</c:v>
                </c:pt>
                <c:pt idx="197">
                  <c:v>1.9563662500004284</c:v>
                </c:pt>
                <c:pt idx="198">
                  <c:v>1.9662972500009346</c:v>
                </c:pt>
                <c:pt idx="199">
                  <c:v>1.9762272500011022</c:v>
                </c:pt>
                <c:pt idx="200">
                  <c:v>1.9861582500016084</c:v>
                </c:pt>
                <c:pt idx="201">
                  <c:v>1.9960892500021146</c:v>
                </c:pt>
                <c:pt idx="202">
                  <c:v>2.0060202500026207</c:v>
                </c:pt>
                <c:pt idx="203">
                  <c:v>2.0159512500031269</c:v>
                </c:pt>
                <c:pt idx="204">
                  <c:v>2.0258812500032946</c:v>
                </c:pt>
                <c:pt idx="205">
                  <c:v>2.0358122500038007</c:v>
                </c:pt>
                <c:pt idx="206">
                  <c:v>2.0457432500043069</c:v>
                </c:pt>
                <c:pt idx="207">
                  <c:v>2.0556742500048131</c:v>
                </c:pt>
                <c:pt idx="208">
                  <c:v>2.0656052499980433</c:v>
                </c:pt>
                <c:pt idx="209">
                  <c:v>2.0755352499982109</c:v>
                </c:pt>
                <c:pt idx="210">
                  <c:v>2.0854662499987171</c:v>
                </c:pt>
                <c:pt idx="211">
                  <c:v>2.0953972499992233</c:v>
                </c:pt>
                <c:pt idx="212">
                  <c:v>2.1053282499997295</c:v>
                </c:pt>
                <c:pt idx="213">
                  <c:v>2.1152592500002356</c:v>
                </c:pt>
                <c:pt idx="214">
                  <c:v>2.1251892500004033</c:v>
                </c:pt>
                <c:pt idx="215">
                  <c:v>2.1351202500009094</c:v>
                </c:pt>
                <c:pt idx="216">
                  <c:v>2.1450512500014156</c:v>
                </c:pt>
                <c:pt idx="217">
                  <c:v>2.1549822500019218</c:v>
                </c:pt>
                <c:pt idx="218">
                  <c:v>2.164913250002428</c:v>
                </c:pt>
                <c:pt idx="219">
                  <c:v>2.1748432500025956</c:v>
                </c:pt>
                <c:pt idx="220">
                  <c:v>2.1847742500031018</c:v>
                </c:pt>
                <c:pt idx="221">
                  <c:v>2.1947052500036079</c:v>
                </c:pt>
                <c:pt idx="222">
                  <c:v>2.2046362500041141</c:v>
                </c:pt>
                <c:pt idx="223">
                  <c:v>2.2145672500046203</c:v>
                </c:pt>
                <c:pt idx="224">
                  <c:v>2.2244972500047879</c:v>
                </c:pt>
                <c:pt idx="225">
                  <c:v>2.2344282499980181</c:v>
                </c:pt>
                <c:pt idx="226">
                  <c:v>2.2443592499985243</c:v>
                </c:pt>
                <c:pt idx="227">
                  <c:v>2.2542902499990305</c:v>
                </c:pt>
                <c:pt idx="228">
                  <c:v>2.2642212499995367</c:v>
                </c:pt>
                <c:pt idx="229">
                  <c:v>2.2741512499997043</c:v>
                </c:pt>
                <c:pt idx="230">
                  <c:v>2.2840822500002105</c:v>
                </c:pt>
                <c:pt idx="231">
                  <c:v>2.2940132500007167</c:v>
                </c:pt>
                <c:pt idx="232">
                  <c:v>2.3039442500012228</c:v>
                </c:pt>
                <c:pt idx="233">
                  <c:v>2.313875250001729</c:v>
                </c:pt>
                <c:pt idx="234">
                  <c:v>2.3238052500018966</c:v>
                </c:pt>
                <c:pt idx="235">
                  <c:v>2.3337362500024028</c:v>
                </c:pt>
                <c:pt idx="236">
                  <c:v>2.343667250002909</c:v>
                </c:pt>
                <c:pt idx="237">
                  <c:v>2.3535982500034152</c:v>
                </c:pt>
                <c:pt idx="238">
                  <c:v>2.3635292500039213</c:v>
                </c:pt>
                <c:pt idx="239">
                  <c:v>2.373459250004089</c:v>
                </c:pt>
                <c:pt idx="240">
                  <c:v>2.3833902500045951</c:v>
                </c:pt>
                <c:pt idx="241">
                  <c:v>2.3933212500051013</c:v>
                </c:pt>
                <c:pt idx="242">
                  <c:v>2.4032522499983315</c:v>
                </c:pt>
                <c:pt idx="243">
                  <c:v>2.4131832499988377</c:v>
                </c:pt>
                <c:pt idx="244">
                  <c:v>2.4231132499990053</c:v>
                </c:pt>
                <c:pt idx="245">
                  <c:v>2.4330442499995115</c:v>
                </c:pt>
                <c:pt idx="246">
                  <c:v>2.4429752500000177</c:v>
                </c:pt>
                <c:pt idx="247">
                  <c:v>2.4529062500005239</c:v>
                </c:pt>
                <c:pt idx="248">
                  <c:v>2.46283725000103</c:v>
                </c:pt>
                <c:pt idx="249">
                  <c:v>2.4727672500011977</c:v>
                </c:pt>
                <c:pt idx="250">
                  <c:v>2.4826982500017039</c:v>
                </c:pt>
                <c:pt idx="251">
                  <c:v>2.49262925000221</c:v>
                </c:pt>
                <c:pt idx="252">
                  <c:v>2.5025602500027162</c:v>
                </c:pt>
                <c:pt idx="253">
                  <c:v>2.5124912500032224</c:v>
                </c:pt>
                <c:pt idx="254">
                  <c:v>2.52242125000339</c:v>
                </c:pt>
                <c:pt idx="255">
                  <c:v>2.5323522500038962</c:v>
                </c:pt>
                <c:pt idx="256">
                  <c:v>2.5422832500044024</c:v>
                </c:pt>
                <c:pt idx="257">
                  <c:v>2.5522142500049085</c:v>
                </c:pt>
                <c:pt idx="258">
                  <c:v>2.5621452499981388</c:v>
                </c:pt>
                <c:pt idx="259">
                  <c:v>2.5720752499983064</c:v>
                </c:pt>
                <c:pt idx="260">
                  <c:v>2.5820062499988126</c:v>
                </c:pt>
                <c:pt idx="261">
                  <c:v>2.5919372499993187</c:v>
                </c:pt>
                <c:pt idx="262">
                  <c:v>2.6018682499998249</c:v>
                </c:pt>
                <c:pt idx="263">
                  <c:v>2.6117992500003311</c:v>
                </c:pt>
                <c:pt idx="264">
                  <c:v>2.6217292500004987</c:v>
                </c:pt>
                <c:pt idx="265">
                  <c:v>2.6316602500010049</c:v>
                </c:pt>
                <c:pt idx="266">
                  <c:v>2.6415912500015111</c:v>
                </c:pt>
                <c:pt idx="267">
                  <c:v>2.6515222500020172</c:v>
                </c:pt>
                <c:pt idx="268">
                  <c:v>2.6614532500025234</c:v>
                </c:pt>
                <c:pt idx="269">
                  <c:v>2.6713842500030296</c:v>
                </c:pt>
                <c:pt idx="270">
                  <c:v>2.6813142500031972</c:v>
                </c:pt>
                <c:pt idx="271">
                  <c:v>2.6912452500037034</c:v>
                </c:pt>
                <c:pt idx="272">
                  <c:v>2.7011762500042096</c:v>
                </c:pt>
                <c:pt idx="273">
                  <c:v>2.7111072500047158</c:v>
                </c:pt>
                <c:pt idx="274">
                  <c:v>2.721038249997946</c:v>
                </c:pt>
                <c:pt idx="275">
                  <c:v>2.7309682499981136</c:v>
                </c:pt>
                <c:pt idx="276">
                  <c:v>2.7408992499986198</c:v>
                </c:pt>
                <c:pt idx="277">
                  <c:v>2.750830249999126</c:v>
                </c:pt>
                <c:pt idx="278">
                  <c:v>2.7607612499996321</c:v>
                </c:pt>
                <c:pt idx="279">
                  <c:v>2.7706922500001383</c:v>
                </c:pt>
                <c:pt idx="280">
                  <c:v>2.7806222500003059</c:v>
                </c:pt>
                <c:pt idx="281">
                  <c:v>2.7905532500008121</c:v>
                </c:pt>
                <c:pt idx="282">
                  <c:v>2.8004842500013183</c:v>
                </c:pt>
                <c:pt idx="283">
                  <c:v>2.8104152500018245</c:v>
                </c:pt>
                <c:pt idx="284">
                  <c:v>2.8203462500023306</c:v>
                </c:pt>
                <c:pt idx="285">
                  <c:v>2.8302762500024983</c:v>
                </c:pt>
                <c:pt idx="286">
                  <c:v>2.8402072500030044</c:v>
                </c:pt>
                <c:pt idx="287">
                  <c:v>2.8501382500035106</c:v>
                </c:pt>
                <c:pt idx="288">
                  <c:v>2.8600692500040168</c:v>
                </c:pt>
                <c:pt idx="289">
                  <c:v>2.870000250004523</c:v>
                </c:pt>
                <c:pt idx="290">
                  <c:v>2.8799302500046906</c:v>
                </c:pt>
                <c:pt idx="291">
                  <c:v>2.8898612499979208</c:v>
                </c:pt>
                <c:pt idx="292">
                  <c:v>2.899792249998427</c:v>
                </c:pt>
                <c:pt idx="293">
                  <c:v>2.9097232499989332</c:v>
                </c:pt>
                <c:pt idx="294">
                  <c:v>2.9196542499994393</c:v>
                </c:pt>
                <c:pt idx="295">
                  <c:v>2.9295852499999455</c:v>
                </c:pt>
                <c:pt idx="296">
                  <c:v>2.9395152500001132</c:v>
                </c:pt>
                <c:pt idx="297">
                  <c:v>2.9494466250034748</c:v>
                </c:pt>
                <c:pt idx="298">
                  <c:v>2.9593776250039809</c:v>
                </c:pt>
                <c:pt idx="299">
                  <c:v>2.9693086250044871</c:v>
                </c:pt>
                <c:pt idx="300">
                  <c:v>2.9792396250049933</c:v>
                </c:pt>
                <c:pt idx="301">
                  <c:v>2.989169624997885</c:v>
                </c:pt>
                <c:pt idx="302">
                  <c:v>2.9991006249983911</c:v>
                </c:pt>
                <c:pt idx="303">
                  <c:v>3.0090316249988973</c:v>
                </c:pt>
                <c:pt idx="304">
                  <c:v>3.0189626249994035</c:v>
                </c:pt>
                <c:pt idx="305">
                  <c:v>3.0288936249999097</c:v>
                </c:pt>
                <c:pt idx="306">
                  <c:v>3.0388236250000773</c:v>
                </c:pt>
                <c:pt idx="307">
                  <c:v>3.0487546250005835</c:v>
                </c:pt>
                <c:pt idx="308">
                  <c:v>3.0586856250010896</c:v>
                </c:pt>
                <c:pt idx="309">
                  <c:v>3.0686166250015958</c:v>
                </c:pt>
                <c:pt idx="310">
                  <c:v>3.078547625002102</c:v>
                </c:pt>
                <c:pt idx="311">
                  <c:v>3.0884776250022696</c:v>
                </c:pt>
                <c:pt idx="312">
                  <c:v>3.0984086250027758</c:v>
                </c:pt>
                <c:pt idx="313">
                  <c:v>3.108339625003282</c:v>
                </c:pt>
                <c:pt idx="314">
                  <c:v>3.1182706250037882</c:v>
                </c:pt>
                <c:pt idx="315">
                  <c:v>3.1282016250042943</c:v>
                </c:pt>
                <c:pt idx="316">
                  <c:v>3.1381326250048005</c:v>
                </c:pt>
                <c:pt idx="317">
                  <c:v>3.1480626250049681</c:v>
                </c:pt>
                <c:pt idx="318">
                  <c:v>3.1579936249981984</c:v>
                </c:pt>
                <c:pt idx="319">
                  <c:v>3.1679246249987045</c:v>
                </c:pt>
                <c:pt idx="320">
                  <c:v>3.1778556249992107</c:v>
                </c:pt>
                <c:pt idx="321">
                  <c:v>3.1877866249997169</c:v>
                </c:pt>
                <c:pt idx="322">
                  <c:v>3.1977166249998845</c:v>
                </c:pt>
                <c:pt idx="323">
                  <c:v>3.2076476250003907</c:v>
                </c:pt>
                <c:pt idx="324">
                  <c:v>3.2175786250008969</c:v>
                </c:pt>
                <c:pt idx="325">
                  <c:v>3.227509625001403</c:v>
                </c:pt>
                <c:pt idx="326">
                  <c:v>3.2374406250019092</c:v>
                </c:pt>
                <c:pt idx="327">
                  <c:v>3.2473706250020768</c:v>
                </c:pt>
                <c:pt idx="328">
                  <c:v>3.257301625002583</c:v>
                </c:pt>
                <c:pt idx="329">
                  <c:v>3.2672326250030892</c:v>
                </c:pt>
                <c:pt idx="330">
                  <c:v>3.2771636250035954</c:v>
                </c:pt>
                <c:pt idx="331">
                  <c:v>3.2870946250041015</c:v>
                </c:pt>
                <c:pt idx="332">
                  <c:v>3.2970256250046077</c:v>
                </c:pt>
                <c:pt idx="333">
                  <c:v>3.3069556250047754</c:v>
                </c:pt>
                <c:pt idx="334">
                  <c:v>3.3168866249980056</c:v>
                </c:pt>
                <c:pt idx="335">
                  <c:v>3.3268176249985117</c:v>
                </c:pt>
                <c:pt idx="336">
                  <c:v>3.3367486249990179</c:v>
                </c:pt>
                <c:pt idx="337">
                  <c:v>3.3466796249995241</c:v>
                </c:pt>
                <c:pt idx="338">
                  <c:v>3.3566096249996917</c:v>
                </c:pt>
                <c:pt idx="339">
                  <c:v>3.3665406250001979</c:v>
                </c:pt>
                <c:pt idx="340">
                  <c:v>3.3764716250007041</c:v>
                </c:pt>
                <c:pt idx="341">
                  <c:v>3.3864026250012103</c:v>
                </c:pt>
                <c:pt idx="342">
                  <c:v>3.3963336250017164</c:v>
                </c:pt>
                <c:pt idx="343">
                  <c:v>3.4062646250022226</c:v>
                </c:pt>
                <c:pt idx="344">
                  <c:v>3.4161946250023902</c:v>
                </c:pt>
                <c:pt idx="345">
                  <c:v>3.4261256250028964</c:v>
                </c:pt>
                <c:pt idx="346">
                  <c:v>3.4360566250034026</c:v>
                </c:pt>
                <c:pt idx="347">
                  <c:v>3.4459876250039088</c:v>
                </c:pt>
                <c:pt idx="348">
                  <c:v>3.4559186250044149</c:v>
                </c:pt>
                <c:pt idx="349">
                  <c:v>3.4658486250045826</c:v>
                </c:pt>
                <c:pt idx="350">
                  <c:v>3.4757796250050887</c:v>
                </c:pt>
                <c:pt idx="351">
                  <c:v>3.485710624998319</c:v>
                </c:pt>
                <c:pt idx="352">
                  <c:v>3.4956416249988251</c:v>
                </c:pt>
                <c:pt idx="353">
                  <c:v>3.5055726249993313</c:v>
                </c:pt>
                <c:pt idx="354">
                  <c:v>3.5155036249998375</c:v>
                </c:pt>
                <c:pt idx="355">
                  <c:v>3.5254336250000051</c:v>
                </c:pt>
                <c:pt idx="356">
                  <c:v>3.5353646250005113</c:v>
                </c:pt>
                <c:pt idx="357">
                  <c:v>3.5452956250010175</c:v>
                </c:pt>
                <c:pt idx="358">
                  <c:v>3.5552266250015236</c:v>
                </c:pt>
                <c:pt idx="359">
                  <c:v>3.5651576250020298</c:v>
                </c:pt>
                <c:pt idx="360">
                  <c:v>3.5750876250021975</c:v>
                </c:pt>
                <c:pt idx="361">
                  <c:v>3.5850186250027036</c:v>
                </c:pt>
                <c:pt idx="362">
                  <c:v>3.5949496250032098</c:v>
                </c:pt>
                <c:pt idx="363">
                  <c:v>3.604880625003716</c:v>
                </c:pt>
                <c:pt idx="364">
                  <c:v>3.6148116250042222</c:v>
                </c:pt>
                <c:pt idx="365">
                  <c:v>3.6247416250043898</c:v>
                </c:pt>
                <c:pt idx="366">
                  <c:v>3.634672625004896</c:v>
                </c:pt>
                <c:pt idx="367">
                  <c:v>3.6446036249981262</c:v>
                </c:pt>
                <c:pt idx="368">
                  <c:v>3.6545346249986324</c:v>
                </c:pt>
                <c:pt idx="369">
                  <c:v>3.6644656249991385</c:v>
                </c:pt>
                <c:pt idx="370">
                  <c:v>3.6743966249996447</c:v>
                </c:pt>
                <c:pt idx="371">
                  <c:v>3.6843266249998123</c:v>
                </c:pt>
                <c:pt idx="372">
                  <c:v>3.6942576250003185</c:v>
                </c:pt>
                <c:pt idx="373">
                  <c:v>3.7041886250008247</c:v>
                </c:pt>
                <c:pt idx="374">
                  <c:v>3.7141196250013309</c:v>
                </c:pt>
                <c:pt idx="375">
                  <c:v>3.724050625001837</c:v>
                </c:pt>
                <c:pt idx="376">
                  <c:v>3.7339816250023432</c:v>
                </c:pt>
                <c:pt idx="377">
                  <c:v>3.7439116250025108</c:v>
                </c:pt>
                <c:pt idx="378">
                  <c:v>3.753842625003017</c:v>
                </c:pt>
                <c:pt idx="379">
                  <c:v>3.7637736250035232</c:v>
                </c:pt>
                <c:pt idx="380">
                  <c:v>3.7737046250040294</c:v>
                </c:pt>
                <c:pt idx="381">
                  <c:v>3.7836356250045355</c:v>
                </c:pt>
                <c:pt idx="382">
                  <c:v>3.7935656250047032</c:v>
                </c:pt>
                <c:pt idx="383">
                  <c:v>3.8034966249979334</c:v>
                </c:pt>
                <c:pt idx="384">
                  <c:v>3.8134276249984396</c:v>
                </c:pt>
                <c:pt idx="385">
                  <c:v>3.8233586249989457</c:v>
                </c:pt>
                <c:pt idx="386">
                  <c:v>3.8332896249994519</c:v>
                </c:pt>
                <c:pt idx="387">
                  <c:v>3.8432206249999581</c:v>
                </c:pt>
                <c:pt idx="388">
                  <c:v>3.8531506250001257</c:v>
                </c:pt>
                <c:pt idx="389">
                  <c:v>3.8630816250006319</c:v>
                </c:pt>
                <c:pt idx="390">
                  <c:v>3.8730126250011381</c:v>
                </c:pt>
                <c:pt idx="391">
                  <c:v>3.8829436250016443</c:v>
                </c:pt>
                <c:pt idx="392">
                  <c:v>3.8928746250021504</c:v>
                </c:pt>
                <c:pt idx="393">
                  <c:v>3.9028046250023181</c:v>
                </c:pt>
                <c:pt idx="394">
                  <c:v>3.9127356250028242</c:v>
                </c:pt>
                <c:pt idx="395">
                  <c:v>3.9226666250033304</c:v>
                </c:pt>
                <c:pt idx="396">
                  <c:v>3.9325976250038366</c:v>
                </c:pt>
                <c:pt idx="397">
                  <c:v>3.9425286250043428</c:v>
                </c:pt>
                <c:pt idx="398">
                  <c:v>3.9524596250048489</c:v>
                </c:pt>
                <c:pt idx="399">
                  <c:v>3.9623896250050166</c:v>
                </c:pt>
                <c:pt idx="400">
                  <c:v>3.9723206249982468</c:v>
                </c:pt>
                <c:pt idx="401">
                  <c:v>3.982251624998753</c:v>
                </c:pt>
                <c:pt idx="402">
                  <c:v>3.9921826249992591</c:v>
                </c:pt>
                <c:pt idx="403">
                  <c:v>4.0021136249997653</c:v>
                </c:pt>
                <c:pt idx="404">
                  <c:v>4.0120446250002715</c:v>
                </c:pt>
                <c:pt idx="405">
                  <c:v>4.0219746250004391</c:v>
                </c:pt>
                <c:pt idx="406">
                  <c:v>4.0319056250009453</c:v>
                </c:pt>
                <c:pt idx="407">
                  <c:v>4.0418366250014515</c:v>
                </c:pt>
                <c:pt idx="408">
                  <c:v>4.0517676250019576</c:v>
                </c:pt>
                <c:pt idx="409">
                  <c:v>4.0616986250024638</c:v>
                </c:pt>
                <c:pt idx="410">
                  <c:v>4.07162962500297</c:v>
                </c:pt>
                <c:pt idx="411">
                  <c:v>4.0815596250031376</c:v>
                </c:pt>
                <c:pt idx="412">
                  <c:v>4.0914906250036438</c:v>
                </c:pt>
                <c:pt idx="413">
                  <c:v>4.10142162500415</c:v>
                </c:pt>
                <c:pt idx="414">
                  <c:v>4.1113526250046561</c:v>
                </c:pt>
                <c:pt idx="415">
                  <c:v>4.1212836249978864</c:v>
                </c:pt>
                <c:pt idx="416">
                  <c:v>4.131213624998054</c:v>
                </c:pt>
                <c:pt idx="417">
                  <c:v>4.1411446249985602</c:v>
                </c:pt>
                <c:pt idx="418">
                  <c:v>4.1510756249990663</c:v>
                </c:pt>
                <c:pt idx="419">
                  <c:v>4.1610066249995725</c:v>
                </c:pt>
                <c:pt idx="420">
                  <c:v>4.1709376250000787</c:v>
                </c:pt>
                <c:pt idx="421">
                  <c:v>4.1808686250005849</c:v>
                </c:pt>
                <c:pt idx="422">
                  <c:v>4.1907986250007525</c:v>
                </c:pt>
                <c:pt idx="423">
                  <c:v>4.2007296250012587</c:v>
                </c:pt>
                <c:pt idx="424">
                  <c:v>4.2106606250017649</c:v>
                </c:pt>
                <c:pt idx="425">
                  <c:v>4.220591625002271</c:v>
                </c:pt>
                <c:pt idx="426">
                  <c:v>4.2305226250027772</c:v>
                </c:pt>
                <c:pt idx="427">
                  <c:v>4.2404536250032834</c:v>
                </c:pt>
                <c:pt idx="428">
                  <c:v>4.250383625003451</c:v>
                </c:pt>
                <c:pt idx="429">
                  <c:v>4.2603146250039572</c:v>
                </c:pt>
                <c:pt idx="430">
                  <c:v>4.2702456250044634</c:v>
                </c:pt>
                <c:pt idx="431">
                  <c:v>4.2801766250049695</c:v>
                </c:pt>
                <c:pt idx="432">
                  <c:v>4.2901076249981998</c:v>
                </c:pt>
                <c:pt idx="433">
                  <c:v>4.3000386249987059</c:v>
                </c:pt>
                <c:pt idx="434">
                  <c:v>4.3099686249988736</c:v>
                </c:pt>
                <c:pt idx="435">
                  <c:v>4.3198996249993797</c:v>
                </c:pt>
                <c:pt idx="436">
                  <c:v>4.3298306249998859</c:v>
                </c:pt>
                <c:pt idx="437">
                  <c:v>4.3397616250003921</c:v>
                </c:pt>
                <c:pt idx="438">
                  <c:v>4.3496926250008983</c:v>
                </c:pt>
                <c:pt idx="439">
                  <c:v>4.3596236250014044</c:v>
                </c:pt>
                <c:pt idx="440">
                  <c:v>4.3695536250015721</c:v>
                </c:pt>
                <c:pt idx="441">
                  <c:v>4.3794846250020782</c:v>
                </c:pt>
                <c:pt idx="442">
                  <c:v>4.3894156250025844</c:v>
                </c:pt>
                <c:pt idx="443">
                  <c:v>4.3993466250030906</c:v>
                </c:pt>
                <c:pt idx="444">
                  <c:v>4.4092776250035968</c:v>
                </c:pt>
                <c:pt idx="445">
                  <c:v>4.4192086250041029</c:v>
                </c:pt>
                <c:pt idx="446">
                  <c:v>4.4291386250042706</c:v>
                </c:pt>
                <c:pt idx="447">
                  <c:v>4.4390696250047768</c:v>
                </c:pt>
                <c:pt idx="448">
                  <c:v>4.449000624998007</c:v>
                </c:pt>
                <c:pt idx="449">
                  <c:v>4.4589316249985131</c:v>
                </c:pt>
                <c:pt idx="450">
                  <c:v>4.4688626249990193</c:v>
                </c:pt>
                <c:pt idx="451">
                  <c:v>4.4787936249995255</c:v>
                </c:pt>
                <c:pt idx="452">
                  <c:v>4.4887236249996931</c:v>
                </c:pt>
                <c:pt idx="453">
                  <c:v>4.4986546250001993</c:v>
                </c:pt>
                <c:pt idx="454">
                  <c:v>4.5085856250007055</c:v>
                </c:pt>
                <c:pt idx="455">
                  <c:v>4.5185166250012117</c:v>
                </c:pt>
                <c:pt idx="456">
                  <c:v>4.5284476250017178</c:v>
                </c:pt>
                <c:pt idx="457">
                  <c:v>4.5383776250018855</c:v>
                </c:pt>
                <c:pt idx="458">
                  <c:v>4.5483086250023916</c:v>
                </c:pt>
                <c:pt idx="459">
                  <c:v>4.5582396250028978</c:v>
                </c:pt>
                <c:pt idx="460">
                  <c:v>4.568170625003404</c:v>
                </c:pt>
                <c:pt idx="461">
                  <c:v>4.5781016250039102</c:v>
                </c:pt>
                <c:pt idx="462">
                  <c:v>4.5880326250044163</c:v>
                </c:pt>
                <c:pt idx="463">
                  <c:v>4.597962625004584</c:v>
                </c:pt>
                <c:pt idx="464">
                  <c:v>4.6078936250050901</c:v>
                </c:pt>
                <c:pt idx="465">
                  <c:v>4.6178246249983204</c:v>
                </c:pt>
                <c:pt idx="466">
                  <c:v>4.6277556249988265</c:v>
                </c:pt>
                <c:pt idx="467">
                  <c:v>4.6376866249993327</c:v>
                </c:pt>
                <c:pt idx="468">
                  <c:v>4.6476176249998389</c:v>
                </c:pt>
                <c:pt idx="469">
                  <c:v>4.6575486250003451</c:v>
                </c:pt>
                <c:pt idx="470">
                  <c:v>4.6674786250005127</c:v>
                </c:pt>
                <c:pt idx="471">
                  <c:v>4.6774096250010189</c:v>
                </c:pt>
                <c:pt idx="472">
                  <c:v>4.687340625001525</c:v>
                </c:pt>
                <c:pt idx="473">
                  <c:v>4.6972716250020312</c:v>
                </c:pt>
                <c:pt idx="474">
                  <c:v>4.7072026250025374</c:v>
                </c:pt>
                <c:pt idx="475">
                  <c:v>4.717132625002705</c:v>
                </c:pt>
                <c:pt idx="476">
                  <c:v>4.7270636250032112</c:v>
                </c:pt>
                <c:pt idx="477">
                  <c:v>4.7369946250037174</c:v>
                </c:pt>
                <c:pt idx="478">
                  <c:v>4.7469256250042235</c:v>
                </c:pt>
                <c:pt idx="479">
                  <c:v>4.7568566250047297</c:v>
                </c:pt>
                <c:pt idx="480">
                  <c:v>4.7667876249979599</c:v>
                </c:pt>
                <c:pt idx="481">
                  <c:v>4.7767176249981276</c:v>
                </c:pt>
                <c:pt idx="482">
                  <c:v>4.7866486249986337</c:v>
                </c:pt>
                <c:pt idx="483">
                  <c:v>4.7965796249991399</c:v>
                </c:pt>
                <c:pt idx="484">
                  <c:v>4.8065106249996461</c:v>
                </c:pt>
                <c:pt idx="485">
                  <c:v>4.8164416250001523</c:v>
                </c:pt>
                <c:pt idx="486">
                  <c:v>4.8263726250006584</c:v>
                </c:pt>
                <c:pt idx="487">
                  <c:v>4.8363036250011646</c:v>
                </c:pt>
                <c:pt idx="488">
                  <c:v>4.8462336250013323</c:v>
                </c:pt>
                <c:pt idx="489">
                  <c:v>4.8561646250018384</c:v>
                </c:pt>
                <c:pt idx="490">
                  <c:v>4.8660956250023446</c:v>
                </c:pt>
                <c:pt idx="491">
                  <c:v>4.8760266250028508</c:v>
                </c:pt>
                <c:pt idx="492">
                  <c:v>4.885957625003357</c:v>
                </c:pt>
                <c:pt idx="493">
                  <c:v>4.8958886250038631</c:v>
                </c:pt>
                <c:pt idx="494">
                  <c:v>4.9058186250040308</c:v>
                </c:pt>
                <c:pt idx="495">
                  <c:v>4.9157496250045369</c:v>
                </c:pt>
                <c:pt idx="496">
                  <c:v>4.9256806250050431</c:v>
                </c:pt>
                <c:pt idx="497">
                  <c:v>4.9356116249982733</c:v>
                </c:pt>
                <c:pt idx="498">
                  <c:v>4.9455426249987795</c:v>
                </c:pt>
                <c:pt idx="499">
                  <c:v>4.9554737500002375</c:v>
                </c:pt>
                <c:pt idx="500">
                  <c:v>4.9654037500004051</c:v>
                </c:pt>
                <c:pt idx="501">
                  <c:v>4.9753347500009113</c:v>
                </c:pt>
                <c:pt idx="502">
                  <c:v>4.9852657500014175</c:v>
                </c:pt>
                <c:pt idx="503">
                  <c:v>4.9951967500019236</c:v>
                </c:pt>
                <c:pt idx="504">
                  <c:v>5.0051277500024298</c:v>
                </c:pt>
                <c:pt idx="505">
                  <c:v>5.015058750002936</c:v>
                </c:pt>
                <c:pt idx="506">
                  <c:v>5.0249887500031036</c:v>
                </c:pt>
                <c:pt idx="507">
                  <c:v>5.0349197500036098</c:v>
                </c:pt>
                <c:pt idx="508">
                  <c:v>5.044850750004116</c:v>
                </c:pt>
                <c:pt idx="509">
                  <c:v>5.0547817500046222</c:v>
                </c:pt>
                <c:pt idx="510">
                  <c:v>5.0647127499978524</c:v>
                </c:pt>
                <c:pt idx="511">
                  <c:v>5.0746437499983585</c:v>
                </c:pt>
                <c:pt idx="512">
                  <c:v>5.0845737499985262</c:v>
                </c:pt>
                <c:pt idx="513">
                  <c:v>5.0945047499990324</c:v>
                </c:pt>
                <c:pt idx="514">
                  <c:v>5.1044357499995385</c:v>
                </c:pt>
                <c:pt idx="515">
                  <c:v>5.1143667500000447</c:v>
                </c:pt>
                <c:pt idx="516">
                  <c:v>5.1242977500005509</c:v>
                </c:pt>
                <c:pt idx="517">
                  <c:v>5.1342287500010571</c:v>
                </c:pt>
                <c:pt idx="518">
                  <c:v>5.1441597500015632</c:v>
                </c:pt>
                <c:pt idx="519">
                  <c:v>5.1540897500017309</c:v>
                </c:pt>
                <c:pt idx="520">
                  <c:v>5.164020750002237</c:v>
                </c:pt>
                <c:pt idx="521">
                  <c:v>5.1739517500027432</c:v>
                </c:pt>
                <c:pt idx="522">
                  <c:v>5.1838827500032494</c:v>
                </c:pt>
                <c:pt idx="523">
                  <c:v>5.1938137500037556</c:v>
                </c:pt>
                <c:pt idx="524">
                  <c:v>5.2037447500042617</c:v>
                </c:pt>
                <c:pt idx="525">
                  <c:v>5.2136747500044294</c:v>
                </c:pt>
                <c:pt idx="526">
                  <c:v>5.2236057500049355</c:v>
                </c:pt>
                <c:pt idx="527">
                  <c:v>5.2335367499981658</c:v>
                </c:pt>
                <c:pt idx="528">
                  <c:v>5.2434677499986719</c:v>
                </c:pt>
                <c:pt idx="529">
                  <c:v>5.2533987499991781</c:v>
                </c:pt>
                <c:pt idx="530">
                  <c:v>5.2633297499996843</c:v>
                </c:pt>
                <c:pt idx="531">
                  <c:v>5.2732607500001905</c:v>
                </c:pt>
                <c:pt idx="532">
                  <c:v>5.2831907500003581</c:v>
                </c:pt>
                <c:pt idx="533">
                  <c:v>5.2931217500008643</c:v>
                </c:pt>
                <c:pt idx="534">
                  <c:v>5.3030527500013704</c:v>
                </c:pt>
                <c:pt idx="535">
                  <c:v>5.3129837500018766</c:v>
                </c:pt>
                <c:pt idx="536">
                  <c:v>5.3229147500023828</c:v>
                </c:pt>
                <c:pt idx="537">
                  <c:v>5.332845750002889</c:v>
                </c:pt>
                <c:pt idx="538">
                  <c:v>5.3427757500030566</c:v>
                </c:pt>
                <c:pt idx="539">
                  <c:v>5.3527067500035628</c:v>
                </c:pt>
                <c:pt idx="540">
                  <c:v>5.3626377500040689</c:v>
                </c:pt>
                <c:pt idx="541">
                  <c:v>5.3725687500045751</c:v>
                </c:pt>
                <c:pt idx="542">
                  <c:v>5.3824997500050813</c:v>
                </c:pt>
                <c:pt idx="543">
                  <c:v>5.3924307499983115</c:v>
                </c:pt>
                <c:pt idx="544">
                  <c:v>5.4023607499984792</c:v>
                </c:pt>
                <c:pt idx="545">
                  <c:v>5.4122917499989853</c:v>
                </c:pt>
                <c:pt idx="546">
                  <c:v>5.4222227499994915</c:v>
                </c:pt>
                <c:pt idx="547">
                  <c:v>5.4321537499999977</c:v>
                </c:pt>
                <c:pt idx="548">
                  <c:v>5.4420847500005038</c:v>
                </c:pt>
                <c:pt idx="549">
                  <c:v>5.45201575000101</c:v>
                </c:pt>
                <c:pt idx="550">
                  <c:v>5.4619467500015162</c:v>
                </c:pt>
                <c:pt idx="551">
                  <c:v>5.4718767500016838</c:v>
                </c:pt>
                <c:pt idx="552">
                  <c:v>5.48180775000219</c:v>
                </c:pt>
                <c:pt idx="553">
                  <c:v>5.4917387500026962</c:v>
                </c:pt>
                <c:pt idx="554">
                  <c:v>5.5016697500032024</c:v>
                </c:pt>
                <c:pt idx="555">
                  <c:v>5.5116007500037085</c:v>
                </c:pt>
                <c:pt idx="556">
                  <c:v>5.5215317500042147</c:v>
                </c:pt>
                <c:pt idx="557">
                  <c:v>5.5314617500043823</c:v>
                </c:pt>
                <c:pt idx="558">
                  <c:v>5.5413927500048885</c:v>
                </c:pt>
                <c:pt idx="559">
                  <c:v>5.5513237499981187</c:v>
                </c:pt>
                <c:pt idx="560">
                  <c:v>5.5612547499986249</c:v>
                </c:pt>
                <c:pt idx="561">
                  <c:v>5.5711857499991311</c:v>
                </c:pt>
                <c:pt idx="562">
                  <c:v>5.5811167499996372</c:v>
                </c:pt>
                <c:pt idx="563">
                  <c:v>5.5910477500001434</c:v>
                </c:pt>
                <c:pt idx="564">
                  <c:v>5.6009777500003111</c:v>
                </c:pt>
                <c:pt idx="565">
                  <c:v>5.6109087500008172</c:v>
                </c:pt>
                <c:pt idx="566">
                  <c:v>5.6208397500013234</c:v>
                </c:pt>
                <c:pt idx="567">
                  <c:v>5.6307707500018296</c:v>
                </c:pt>
                <c:pt idx="568">
                  <c:v>5.6407017500023358</c:v>
                </c:pt>
                <c:pt idx="569">
                  <c:v>5.6506327500028419</c:v>
                </c:pt>
                <c:pt idx="570">
                  <c:v>5.6605637500033481</c:v>
                </c:pt>
                <c:pt idx="571">
                  <c:v>5.6704937500035157</c:v>
                </c:pt>
                <c:pt idx="572">
                  <c:v>5.6804247500040219</c:v>
                </c:pt>
                <c:pt idx="573">
                  <c:v>5.6903557500045281</c:v>
                </c:pt>
                <c:pt idx="574">
                  <c:v>5.7002867500050343</c:v>
                </c:pt>
                <c:pt idx="575">
                  <c:v>5.7102177499982645</c:v>
                </c:pt>
                <c:pt idx="576">
                  <c:v>5.7201487499987707</c:v>
                </c:pt>
                <c:pt idx="577">
                  <c:v>5.7300787499989383</c:v>
                </c:pt>
                <c:pt idx="578">
                  <c:v>5.7400097499994445</c:v>
                </c:pt>
                <c:pt idx="579">
                  <c:v>5.7499407499999506</c:v>
                </c:pt>
                <c:pt idx="580">
                  <c:v>5.7598717500004568</c:v>
                </c:pt>
                <c:pt idx="581">
                  <c:v>5.769802750000963</c:v>
                </c:pt>
                <c:pt idx="582">
                  <c:v>5.7797337500014692</c:v>
                </c:pt>
                <c:pt idx="583">
                  <c:v>5.7896647500019753</c:v>
                </c:pt>
                <c:pt idx="584">
                  <c:v>5.799594750002143</c:v>
                </c:pt>
                <c:pt idx="585">
                  <c:v>5.8095257500026491</c:v>
                </c:pt>
                <c:pt idx="586">
                  <c:v>5.8194567500031553</c:v>
                </c:pt>
                <c:pt idx="587">
                  <c:v>5.8293877500036615</c:v>
                </c:pt>
                <c:pt idx="588">
                  <c:v>5.8393187500041677</c:v>
                </c:pt>
                <c:pt idx="589">
                  <c:v>5.8492497500046738</c:v>
                </c:pt>
                <c:pt idx="590">
                  <c:v>5.8591797500048415</c:v>
                </c:pt>
                <c:pt idx="591">
                  <c:v>5.8691107499980717</c:v>
                </c:pt>
                <c:pt idx="592">
                  <c:v>5.8790417499985779</c:v>
                </c:pt>
                <c:pt idx="593">
                  <c:v>5.888972749999084</c:v>
                </c:pt>
                <c:pt idx="594">
                  <c:v>5.8989037499995902</c:v>
                </c:pt>
                <c:pt idx="595">
                  <c:v>5.9088347500000964</c:v>
                </c:pt>
                <c:pt idx="596">
                  <c:v>5.9187657500006026</c:v>
                </c:pt>
                <c:pt idx="597">
                  <c:v>5.9286957500007702</c:v>
                </c:pt>
                <c:pt idx="598">
                  <c:v>5.9386267500012764</c:v>
                </c:pt>
                <c:pt idx="599">
                  <c:v>5.9485577500017826</c:v>
                </c:pt>
                <c:pt idx="600">
                  <c:v>5.9584882499984815</c:v>
                </c:pt>
                <c:pt idx="601">
                  <c:v>5.9684192499989877</c:v>
                </c:pt>
                <c:pt idx="602">
                  <c:v>5.9783502499994938</c:v>
                </c:pt>
                <c:pt idx="603">
                  <c:v>5.98828125</c:v>
                </c:pt>
                <c:pt idx="604">
                  <c:v>5.9982112500001676</c:v>
                </c:pt>
                <c:pt idx="605">
                  <c:v>6.0081422500006738</c:v>
                </c:pt>
                <c:pt idx="606">
                  <c:v>6.01807325000118</c:v>
                </c:pt>
                <c:pt idx="607">
                  <c:v>6.0280042500016862</c:v>
                </c:pt>
                <c:pt idx="608">
                  <c:v>6.0379352500021923</c:v>
                </c:pt>
                <c:pt idx="609">
                  <c:v>6.0478662500026985</c:v>
                </c:pt>
                <c:pt idx="610">
                  <c:v>6.0577972500032047</c:v>
                </c:pt>
                <c:pt idx="611">
                  <c:v>6.0677272500033723</c:v>
                </c:pt>
                <c:pt idx="612">
                  <c:v>6.0776582500038785</c:v>
                </c:pt>
                <c:pt idx="613">
                  <c:v>6.0875892500043847</c:v>
                </c:pt>
                <c:pt idx="614">
                  <c:v>6.0975202500048908</c:v>
                </c:pt>
                <c:pt idx="615">
                  <c:v>6.1074512499981211</c:v>
                </c:pt>
                <c:pt idx="616">
                  <c:v>6.1173822499986272</c:v>
                </c:pt>
                <c:pt idx="617">
                  <c:v>6.1273132499991334</c:v>
                </c:pt>
                <c:pt idx="618">
                  <c:v>6.137243249999301</c:v>
                </c:pt>
                <c:pt idx="619">
                  <c:v>6.1471742499998072</c:v>
                </c:pt>
                <c:pt idx="620">
                  <c:v>6.1571052500003134</c:v>
                </c:pt>
                <c:pt idx="621">
                  <c:v>6.1670362500008196</c:v>
                </c:pt>
                <c:pt idx="622">
                  <c:v>6.1769672500013257</c:v>
                </c:pt>
                <c:pt idx="623">
                  <c:v>6.1868982500018319</c:v>
                </c:pt>
                <c:pt idx="624">
                  <c:v>6.1968292500023381</c:v>
                </c:pt>
                <c:pt idx="625">
                  <c:v>6.2067592500025057</c:v>
                </c:pt>
                <c:pt idx="626">
                  <c:v>6.2166902500030119</c:v>
                </c:pt>
                <c:pt idx="627">
                  <c:v>6.2266212500035181</c:v>
                </c:pt>
                <c:pt idx="628">
                  <c:v>6.2365522500040242</c:v>
                </c:pt>
                <c:pt idx="629">
                  <c:v>6.2464832500045304</c:v>
                </c:pt>
                <c:pt idx="630">
                  <c:v>6.2564142500050366</c:v>
                </c:pt>
                <c:pt idx="631">
                  <c:v>6.2663452499982668</c:v>
                </c:pt>
                <c:pt idx="632">
                  <c:v>6.2762752499984344</c:v>
                </c:pt>
                <c:pt idx="633">
                  <c:v>6.2862062499989406</c:v>
                </c:pt>
                <c:pt idx="634">
                  <c:v>6.2961372499994468</c:v>
                </c:pt>
                <c:pt idx="635">
                  <c:v>6.306068249999953</c:v>
                </c:pt>
                <c:pt idx="636">
                  <c:v>6.3159992500004591</c:v>
                </c:pt>
                <c:pt idx="637">
                  <c:v>6.3259302500009653</c:v>
                </c:pt>
                <c:pt idx="638">
                  <c:v>6.3358612500014715</c:v>
                </c:pt>
                <c:pt idx="639">
                  <c:v>6.3457912500016391</c:v>
                </c:pt>
                <c:pt idx="640">
                  <c:v>6.3557222500021453</c:v>
                </c:pt>
                <c:pt idx="641">
                  <c:v>6.3656532500026515</c:v>
                </c:pt>
                <c:pt idx="642">
                  <c:v>6.3755842500031576</c:v>
                </c:pt>
                <c:pt idx="643">
                  <c:v>6.3855152500036638</c:v>
                </c:pt>
                <c:pt idx="644">
                  <c:v>6.39544625000417</c:v>
                </c:pt>
                <c:pt idx="645">
                  <c:v>6.4053772500046762</c:v>
                </c:pt>
                <c:pt idx="646">
                  <c:v>6.4153072500048438</c:v>
                </c:pt>
                <c:pt idx="647">
                  <c:v>6.425238249998074</c:v>
                </c:pt>
                <c:pt idx="648">
                  <c:v>6.4351692499985802</c:v>
                </c:pt>
                <c:pt idx="649">
                  <c:v>6.4451002499990864</c:v>
                </c:pt>
                <c:pt idx="650">
                  <c:v>6.4550312499995925</c:v>
                </c:pt>
                <c:pt idx="651">
                  <c:v>6.4649622500000987</c:v>
                </c:pt>
                <c:pt idx="652">
                  <c:v>6.4748932500006049</c:v>
                </c:pt>
                <c:pt idx="653">
                  <c:v>6.4848232500007725</c:v>
                </c:pt>
                <c:pt idx="654">
                  <c:v>6.4947542500012787</c:v>
                </c:pt>
                <c:pt idx="655">
                  <c:v>6.5046852500017849</c:v>
                </c:pt>
                <c:pt idx="656">
                  <c:v>6.5146162500022911</c:v>
                </c:pt>
                <c:pt idx="657">
                  <c:v>6.5245472500027972</c:v>
                </c:pt>
                <c:pt idx="658">
                  <c:v>6.5344782500033034</c:v>
                </c:pt>
                <c:pt idx="659">
                  <c:v>6.5444092500038096</c:v>
                </c:pt>
                <c:pt idx="660">
                  <c:v>6.5543392500039772</c:v>
                </c:pt>
                <c:pt idx="661">
                  <c:v>6.5642702500044834</c:v>
                </c:pt>
                <c:pt idx="662">
                  <c:v>6.5742012500049896</c:v>
                </c:pt>
                <c:pt idx="663">
                  <c:v>6.5841322499982198</c:v>
                </c:pt>
                <c:pt idx="664">
                  <c:v>6.594063249998726</c:v>
                </c:pt>
                <c:pt idx="665">
                  <c:v>6.6039942499992321</c:v>
                </c:pt>
                <c:pt idx="666">
                  <c:v>6.6139252499997383</c:v>
                </c:pt>
                <c:pt idx="667">
                  <c:v>6.6238562500002445</c:v>
                </c:pt>
                <c:pt idx="668">
                  <c:v>6.6337862500004121</c:v>
                </c:pt>
                <c:pt idx="669">
                  <c:v>6.6437172500009183</c:v>
                </c:pt>
                <c:pt idx="670">
                  <c:v>6.6536482500014245</c:v>
                </c:pt>
                <c:pt idx="671">
                  <c:v>6.6635792500019306</c:v>
                </c:pt>
                <c:pt idx="672">
                  <c:v>6.6735102500024368</c:v>
                </c:pt>
                <c:pt idx="673">
                  <c:v>6.683441250002943</c:v>
                </c:pt>
                <c:pt idx="674">
                  <c:v>6.6933722500034492</c:v>
                </c:pt>
                <c:pt idx="675">
                  <c:v>6.7033022500036168</c:v>
                </c:pt>
                <c:pt idx="676">
                  <c:v>6.713233250004123</c:v>
                </c:pt>
                <c:pt idx="677">
                  <c:v>6.7231642500046291</c:v>
                </c:pt>
                <c:pt idx="678">
                  <c:v>6.7330952499978594</c:v>
                </c:pt>
                <c:pt idx="679">
                  <c:v>6.7430262499983655</c:v>
                </c:pt>
                <c:pt idx="680">
                  <c:v>6.7529572499988717</c:v>
                </c:pt>
                <c:pt idx="681">
                  <c:v>6.7628882499993779</c:v>
                </c:pt>
                <c:pt idx="682">
                  <c:v>6.7728182499995455</c:v>
                </c:pt>
                <c:pt idx="683">
                  <c:v>6.7827492500000517</c:v>
                </c:pt>
                <c:pt idx="684">
                  <c:v>6.7926802500005579</c:v>
                </c:pt>
                <c:pt idx="685">
                  <c:v>6.802611250001064</c:v>
                </c:pt>
                <c:pt idx="686">
                  <c:v>6.8125422500015702</c:v>
                </c:pt>
                <c:pt idx="687">
                  <c:v>6.8224732500020764</c:v>
                </c:pt>
                <c:pt idx="688">
                  <c:v>6.8324042500025826</c:v>
                </c:pt>
                <c:pt idx="689">
                  <c:v>6.8423342500027502</c:v>
                </c:pt>
                <c:pt idx="690">
                  <c:v>6.8522652500032564</c:v>
                </c:pt>
                <c:pt idx="691">
                  <c:v>6.8621962500037625</c:v>
                </c:pt>
                <c:pt idx="692">
                  <c:v>6.8721272500042687</c:v>
                </c:pt>
                <c:pt idx="693">
                  <c:v>6.8820582500047749</c:v>
                </c:pt>
                <c:pt idx="694">
                  <c:v>6.8919892499980051</c:v>
                </c:pt>
                <c:pt idx="695">
                  <c:v>6.9019202499985113</c:v>
                </c:pt>
                <c:pt idx="696">
                  <c:v>6.9118512499990175</c:v>
                </c:pt>
                <c:pt idx="697">
                  <c:v>6.9217812499991851</c:v>
                </c:pt>
                <c:pt idx="698">
                  <c:v>6.9317122499996913</c:v>
                </c:pt>
                <c:pt idx="699">
                  <c:v>6.9416432500001974</c:v>
                </c:pt>
                <c:pt idx="700">
                  <c:v>6.951574625003559</c:v>
                </c:pt>
                <c:pt idx="701">
                  <c:v>6.9615056250040652</c:v>
                </c:pt>
                <c:pt idx="702">
                  <c:v>6.9714366250045714</c:v>
                </c:pt>
                <c:pt idx="703">
                  <c:v>6.9813676250050776</c:v>
                </c:pt>
                <c:pt idx="704">
                  <c:v>6.9912986249983078</c:v>
                </c:pt>
                <c:pt idx="705">
                  <c:v>7.0012286249984754</c:v>
                </c:pt>
                <c:pt idx="706">
                  <c:v>7.0111596249989816</c:v>
                </c:pt>
                <c:pt idx="707">
                  <c:v>7.0210906249994878</c:v>
                </c:pt>
              </c:numCache>
            </c:numRef>
          </c:xVal>
          <c:yVal>
            <c:numRef>
              <c:f>'Raw Data'!$G$2:$G$709</c:f>
              <c:numCache>
                <c:formatCode>General</c:formatCode>
                <c:ptCount val="708"/>
                <c:pt idx="0">
                  <c:v>6.0721468739211582E-3</c:v>
                </c:pt>
                <c:pt idx="1">
                  <c:v>9.3183218501509402E-4</c:v>
                </c:pt>
                <c:pt idx="2">
                  <c:v>1.6064079115167273E-2</c:v>
                </c:pt>
                <c:pt idx="3">
                  <c:v>3.2689422377329969E-8</c:v>
                </c:pt>
                <c:pt idx="4">
                  <c:v>7.338799964636572E-3</c:v>
                </c:pt>
                <c:pt idx="5">
                  <c:v>3.0133770033717172E-3</c:v>
                </c:pt>
                <c:pt idx="6">
                  <c:v>1.6239415202289886E-3</c:v>
                </c:pt>
                <c:pt idx="7">
                  <c:v>8.769440045580279E-3</c:v>
                </c:pt>
                <c:pt idx="8">
                  <c:v>-3.6037322133766758E-5</c:v>
                </c:pt>
                <c:pt idx="9">
                  <c:v>1.2962873093783911E-3</c:v>
                </c:pt>
                <c:pt idx="10">
                  <c:v>1.0527177024632697E-2</c:v>
                </c:pt>
                <c:pt idx="11">
                  <c:v>7.9685542266815929E-3</c:v>
                </c:pt>
                <c:pt idx="12">
                  <c:v>4.6121153980493573E-3</c:v>
                </c:pt>
                <c:pt idx="13">
                  <c:v>7.1151439659297572E-3</c:v>
                </c:pt>
                <c:pt idx="14">
                  <c:v>1.8514804355800191E-3</c:v>
                </c:pt>
                <c:pt idx="15">
                  <c:v>-5.028399182483545E-3</c:v>
                </c:pt>
                <c:pt idx="16">
                  <c:v>6.1432453617453614E-3</c:v>
                </c:pt>
                <c:pt idx="17">
                  <c:v>1.1906370744109163E-2</c:v>
                </c:pt>
                <c:pt idx="18">
                  <c:v>1.2315712384879593E-2</c:v>
                </c:pt>
                <c:pt idx="19">
                  <c:v>7.3476621508598433E-3</c:v>
                </c:pt>
                <c:pt idx="20">
                  <c:v>9.3616442196071264E-3</c:v>
                </c:pt>
                <c:pt idx="21">
                  <c:v>7.4808343313635672E-4</c:v>
                </c:pt>
                <c:pt idx="22">
                  <c:v>-8.1510571762918871E-4</c:v>
                </c:pt>
                <c:pt idx="23">
                  <c:v>-2.2352664917707349E-3</c:v>
                </c:pt>
                <c:pt idx="24">
                  <c:v>2.6492781937122456E-3</c:v>
                </c:pt>
                <c:pt idx="25">
                  <c:v>5.353971747681513E-3</c:v>
                </c:pt>
                <c:pt idx="26">
                  <c:v>1.0561885731294754E-2</c:v>
                </c:pt>
                <c:pt idx="27">
                  <c:v>8.8384554628282846E-3</c:v>
                </c:pt>
                <c:pt idx="28">
                  <c:v>5.7511347346007879E-3</c:v>
                </c:pt>
                <c:pt idx="29">
                  <c:v>1.803916990756993E-3</c:v>
                </c:pt>
                <c:pt idx="30">
                  <c:v>7.5799245201051274E-3</c:v>
                </c:pt>
                <c:pt idx="31">
                  <c:v>2.3423176445066946E-3</c:v>
                </c:pt>
                <c:pt idx="32">
                  <c:v>4.6387750469148309E-3</c:v>
                </c:pt>
                <c:pt idx="33">
                  <c:v>6.5394673123955749E-3</c:v>
                </c:pt>
                <c:pt idx="34">
                  <c:v>9.2373177967965681E-3</c:v>
                </c:pt>
                <c:pt idx="35">
                  <c:v>-3.9184606075286788E-3</c:v>
                </c:pt>
                <c:pt idx="36">
                  <c:v>4.0617864578984531E-6</c:v>
                </c:pt>
                <c:pt idx="37">
                  <c:v>6.920075369998821E-3</c:v>
                </c:pt>
                <c:pt idx="38">
                  <c:v>1.8610917963087642E-3</c:v>
                </c:pt>
                <c:pt idx="39">
                  <c:v>8.5091567225754339E-3</c:v>
                </c:pt>
                <c:pt idx="40">
                  <c:v>6.4289366640150614E-3</c:v>
                </c:pt>
                <c:pt idx="41">
                  <c:v>3.3543153572827694E-3</c:v>
                </c:pt>
                <c:pt idx="42">
                  <c:v>8.6221267562359705E-3</c:v>
                </c:pt>
                <c:pt idx="43">
                  <c:v>9.9407743848860392E-3</c:v>
                </c:pt>
                <c:pt idx="44">
                  <c:v>1.1078916639089595E-2</c:v>
                </c:pt>
                <c:pt idx="45">
                  <c:v>8.7906910199672117E-3</c:v>
                </c:pt>
                <c:pt idx="46">
                  <c:v>1.5550996921956661E-3</c:v>
                </c:pt>
                <c:pt idx="47">
                  <c:v>3.1489044986665327E-3</c:v>
                </c:pt>
                <c:pt idx="48">
                  <c:v>1.0117014963179904E-3</c:v>
                </c:pt>
                <c:pt idx="49">
                  <c:v>2.8055267594754713E-3</c:v>
                </c:pt>
                <c:pt idx="50">
                  <c:v>6.9378819689154686E-3</c:v>
                </c:pt>
                <c:pt idx="51">
                  <c:v>1.244711028411985E-2</c:v>
                </c:pt>
                <c:pt idx="52">
                  <c:v>6.5443278104066888E-3</c:v>
                </c:pt>
                <c:pt idx="53">
                  <c:v>7.1205891855061071E-3</c:v>
                </c:pt>
                <c:pt idx="54">
                  <c:v>2.3361963406205305E-3</c:v>
                </c:pt>
                <c:pt idx="55">
                  <c:v>4.1432052478194287E-3</c:v>
                </c:pt>
                <c:pt idx="56">
                  <c:v>2.0411878824234952E-4</c:v>
                </c:pt>
                <c:pt idx="57">
                  <c:v>4.2532973550260117E-3</c:v>
                </c:pt>
                <c:pt idx="58">
                  <c:v>2.9879690241068624E-3</c:v>
                </c:pt>
                <c:pt idx="59">
                  <c:v>7.8907862585037986E-3</c:v>
                </c:pt>
                <c:pt idx="60">
                  <c:v>7.5591394957155028E-3</c:v>
                </c:pt>
                <c:pt idx="61">
                  <c:v>9.8343459237367065E-3</c:v>
                </c:pt>
                <c:pt idx="62">
                  <c:v>2.3353832121938561E-3</c:v>
                </c:pt>
                <c:pt idx="63">
                  <c:v>2.2111207433044983E-3</c:v>
                </c:pt>
                <c:pt idx="64">
                  <c:v>6.4054016210138842E-3</c:v>
                </c:pt>
                <c:pt idx="65">
                  <c:v>2.8762049786746624E-3</c:v>
                </c:pt>
                <c:pt idx="66">
                  <c:v>-2.1030554641038035E-3</c:v>
                </c:pt>
                <c:pt idx="67">
                  <c:v>-5.4180320352315015E-4</c:v>
                </c:pt>
                <c:pt idx="68">
                  <c:v>1.2089553046971568E-2</c:v>
                </c:pt>
                <c:pt idx="69">
                  <c:v>4.7057622112333802E-3</c:v>
                </c:pt>
                <c:pt idx="70">
                  <c:v>-1.8251939490437491E-3</c:v>
                </c:pt>
                <c:pt idx="71">
                  <c:v>1.6384956054389527E-3</c:v>
                </c:pt>
                <c:pt idx="72">
                  <c:v>-1.4111014455556736E-3</c:v>
                </c:pt>
                <c:pt idx="73">
                  <c:v>-3.7157997675239945E-3</c:v>
                </c:pt>
                <c:pt idx="74">
                  <c:v>4.2688564304262516E-3</c:v>
                </c:pt>
                <c:pt idx="75">
                  <c:v>1.3943743519485019E-3</c:v>
                </c:pt>
                <c:pt idx="76">
                  <c:v>8.8707978744059918E-3</c:v>
                </c:pt>
                <c:pt idx="77">
                  <c:v>4.8628147691488349E-3</c:v>
                </c:pt>
                <c:pt idx="78">
                  <c:v>-5.7909583300352063E-3</c:v>
                </c:pt>
                <c:pt idx="79">
                  <c:v>-4.23041869886219E-3</c:v>
                </c:pt>
                <c:pt idx="80">
                  <c:v>-2.6526023726910208E-3</c:v>
                </c:pt>
                <c:pt idx="81">
                  <c:v>-1.6396818961948029E-3</c:v>
                </c:pt>
                <c:pt idx="82">
                  <c:v>-4.8429949209093104E-4</c:v>
                </c:pt>
                <c:pt idx="83">
                  <c:v>5.5410004220902975E-3</c:v>
                </c:pt>
                <c:pt idx="84">
                  <c:v>9.2370619811117799E-3</c:v>
                </c:pt>
                <c:pt idx="85">
                  <c:v>1.8315816298127285E-3</c:v>
                </c:pt>
                <c:pt idx="86">
                  <c:v>8.4831750020385177E-4</c:v>
                </c:pt>
                <c:pt idx="87">
                  <c:v>-1.5989067032933096E-3</c:v>
                </c:pt>
                <c:pt idx="88">
                  <c:v>7.7750223688781428E-4</c:v>
                </c:pt>
                <c:pt idx="89">
                  <c:v>-1.6987460665404686E-4</c:v>
                </c:pt>
                <c:pt idx="90">
                  <c:v>2.1245179977268103E-3</c:v>
                </c:pt>
                <c:pt idx="91">
                  <c:v>9.4702745229005847E-3</c:v>
                </c:pt>
                <c:pt idx="92">
                  <c:v>5.3385588526725786E-3</c:v>
                </c:pt>
                <c:pt idx="93">
                  <c:v>1.062051504850392E-3</c:v>
                </c:pt>
                <c:pt idx="94">
                  <c:v>1.7825198359787547E-3</c:v>
                </c:pt>
                <c:pt idx="95">
                  <c:v>-2.1739438176155007E-3</c:v>
                </c:pt>
                <c:pt idx="96">
                  <c:v>-1.1255197785794702E-3</c:v>
                </c:pt>
                <c:pt idx="97">
                  <c:v>3.2594991009682467E-3</c:v>
                </c:pt>
                <c:pt idx="98">
                  <c:v>7.2144826781004728E-3</c:v>
                </c:pt>
                <c:pt idx="99">
                  <c:v>3.82892654277385E-3</c:v>
                </c:pt>
                <c:pt idx="100">
                  <c:v>3.5098787024617217E-3</c:v>
                </c:pt>
                <c:pt idx="101">
                  <c:v>4.9096929933875877E-3</c:v>
                </c:pt>
                <c:pt idx="102">
                  <c:v>-1.9354484975336872E-5</c:v>
                </c:pt>
                <c:pt idx="103">
                  <c:v>-2.7557691838592246E-3</c:v>
                </c:pt>
                <c:pt idx="104">
                  <c:v>8.1811297684908357E-4</c:v>
                </c:pt>
                <c:pt idx="105">
                  <c:v>-5.3707993403077081E-3</c:v>
                </c:pt>
                <c:pt idx="106">
                  <c:v>7.0385472849011921E-4</c:v>
                </c:pt>
                <c:pt idx="107">
                  <c:v>1.2282586097717429E-3</c:v>
                </c:pt>
                <c:pt idx="108">
                  <c:v>5.0361847132444487E-3</c:v>
                </c:pt>
                <c:pt idx="109">
                  <c:v>6.2615966610610613E-3</c:v>
                </c:pt>
                <c:pt idx="110">
                  <c:v>4.7648464981466659E-3</c:v>
                </c:pt>
                <c:pt idx="111">
                  <c:v>2.7169962599873643E-3</c:v>
                </c:pt>
                <c:pt idx="112">
                  <c:v>7.7009271830320858E-4</c:v>
                </c:pt>
                <c:pt idx="113">
                  <c:v>-3.8321575149892484E-4</c:v>
                </c:pt>
                <c:pt idx="114">
                  <c:v>-5.7478515431283461E-4</c:v>
                </c:pt>
                <c:pt idx="115">
                  <c:v>-1.9401648268103505E-3</c:v>
                </c:pt>
                <c:pt idx="116">
                  <c:v>2.1765874698759236E-4</c:v>
                </c:pt>
                <c:pt idx="117">
                  <c:v>-1.4071728475391759E-3</c:v>
                </c:pt>
                <c:pt idx="118">
                  <c:v>-3.4272378310559737E-4</c:v>
                </c:pt>
                <c:pt idx="119">
                  <c:v>-4.775379197672E-3</c:v>
                </c:pt>
                <c:pt idx="120">
                  <c:v>2.4969216808676808E-3</c:v>
                </c:pt>
                <c:pt idx="121">
                  <c:v>1.0693585127592095E-2</c:v>
                </c:pt>
                <c:pt idx="122">
                  <c:v>5.368984490633083E-4</c:v>
                </c:pt>
                <c:pt idx="123">
                  <c:v>2.7943256869912281E-3</c:v>
                </c:pt>
                <c:pt idx="124">
                  <c:v>-5.016951430588959E-3</c:v>
                </c:pt>
                <c:pt idx="125">
                  <c:v>8.0267451703558423E-5</c:v>
                </c:pt>
                <c:pt idx="126">
                  <c:v>1.7475553136318961E-3</c:v>
                </c:pt>
                <c:pt idx="127">
                  <c:v>-4.2506372742354831E-3</c:v>
                </c:pt>
                <c:pt idx="128">
                  <c:v>3.5862031392753235E-3</c:v>
                </c:pt>
                <c:pt idx="129">
                  <c:v>2.8386822994798527E-3</c:v>
                </c:pt>
                <c:pt idx="130">
                  <c:v>-5.8277409709990013E-3</c:v>
                </c:pt>
                <c:pt idx="131">
                  <c:v>3.1376942899078164E-3</c:v>
                </c:pt>
                <c:pt idx="132">
                  <c:v>3.7726653646677766E-3</c:v>
                </c:pt>
                <c:pt idx="133">
                  <c:v>-6.6529201436787699E-3</c:v>
                </c:pt>
                <c:pt idx="134">
                  <c:v>-8.5300316847860685E-3</c:v>
                </c:pt>
                <c:pt idx="135">
                  <c:v>-5.0197654031216982E-3</c:v>
                </c:pt>
                <c:pt idx="136">
                  <c:v>-4.7367236204445273E-3</c:v>
                </c:pt>
                <c:pt idx="137">
                  <c:v>3.6564428173005703E-3</c:v>
                </c:pt>
                <c:pt idx="138">
                  <c:v>3.0898202117532608E-3</c:v>
                </c:pt>
                <c:pt idx="139">
                  <c:v>-1.2311168387532101E-3</c:v>
                </c:pt>
                <c:pt idx="140">
                  <c:v>-3.3338669501244977E-3</c:v>
                </c:pt>
                <c:pt idx="141">
                  <c:v>-5.1452155876904604E-3</c:v>
                </c:pt>
                <c:pt idx="142">
                  <c:v>-6.0285928286611945E-3</c:v>
                </c:pt>
                <c:pt idx="143">
                  <c:v>2.9465360194444734E-3</c:v>
                </c:pt>
                <c:pt idx="144">
                  <c:v>9.843381699174647E-3</c:v>
                </c:pt>
                <c:pt idx="145">
                  <c:v>4.6017000451684109E-3</c:v>
                </c:pt>
                <c:pt idx="146">
                  <c:v>9.0740342997014667E-3</c:v>
                </c:pt>
                <c:pt idx="147">
                  <c:v>-3.5101038403807794E-4</c:v>
                </c:pt>
                <c:pt idx="148">
                  <c:v>-2.2552181035279117E-5</c:v>
                </c:pt>
                <c:pt idx="149">
                  <c:v>-4.0011621639132466E-3</c:v>
                </c:pt>
                <c:pt idx="150">
                  <c:v>9.2997276876121832E-3</c:v>
                </c:pt>
                <c:pt idx="151">
                  <c:v>1.5870401076972518E-3</c:v>
                </c:pt>
                <c:pt idx="152">
                  <c:v>6.0684010013938028E-3</c:v>
                </c:pt>
                <c:pt idx="153">
                  <c:v>3.7584584578871788E-3</c:v>
                </c:pt>
                <c:pt idx="154">
                  <c:v>-3.9642881602048735E-3</c:v>
                </c:pt>
                <c:pt idx="155">
                  <c:v>-6.3845603540539642E-3</c:v>
                </c:pt>
                <c:pt idx="156">
                  <c:v>5.4584998637437904E-3</c:v>
                </c:pt>
                <c:pt idx="157">
                  <c:v>6.0662448406219593E-3</c:v>
                </c:pt>
                <c:pt idx="158">
                  <c:v>1.8108057416975631E-3</c:v>
                </c:pt>
                <c:pt idx="159">
                  <c:v>2.3202261328697238E-3</c:v>
                </c:pt>
                <c:pt idx="160">
                  <c:v>-4.1562211699783247E-4</c:v>
                </c:pt>
                <c:pt idx="161">
                  <c:v>3.5411978513002484E-3</c:v>
                </c:pt>
                <c:pt idx="162">
                  <c:v>4.8264341242611475E-3</c:v>
                </c:pt>
                <c:pt idx="163">
                  <c:v>1.4074958860875453E-4</c:v>
                </c:pt>
                <c:pt idx="164">
                  <c:v>-2.0101121440529723E-3</c:v>
                </c:pt>
                <c:pt idx="165">
                  <c:v>-5.6204571761190869E-3</c:v>
                </c:pt>
                <c:pt idx="166">
                  <c:v>-7.3121644556521648E-4</c:v>
                </c:pt>
                <c:pt idx="167">
                  <c:v>-3.2954945974051908E-3</c:v>
                </c:pt>
                <c:pt idx="168">
                  <c:v>2.9531707987190403E-4</c:v>
                </c:pt>
                <c:pt idx="169">
                  <c:v>4.9980133585631886E-3</c:v>
                </c:pt>
                <c:pt idx="170">
                  <c:v>3.3732183091342571E-3</c:v>
                </c:pt>
                <c:pt idx="171">
                  <c:v>1.5020727552473578E-3</c:v>
                </c:pt>
                <c:pt idx="172">
                  <c:v>-1.9444204866884973E-4</c:v>
                </c:pt>
                <c:pt idx="173">
                  <c:v>-4.5213085412979109E-3</c:v>
                </c:pt>
                <c:pt idx="174">
                  <c:v>-3.742450280114995E-3</c:v>
                </c:pt>
                <c:pt idx="175">
                  <c:v>4.0107475407421683E-3</c:v>
                </c:pt>
                <c:pt idx="176">
                  <c:v>8.0905052181333426E-3</c:v>
                </c:pt>
                <c:pt idx="177">
                  <c:v>1.419174584560097E-2</c:v>
                </c:pt>
                <c:pt idx="178">
                  <c:v>9.0275489352643623E-3</c:v>
                </c:pt>
                <c:pt idx="179">
                  <c:v>4.2996822204440927E-3</c:v>
                </c:pt>
                <c:pt idx="180">
                  <c:v>-2.5415692292153763E-3</c:v>
                </c:pt>
                <c:pt idx="181">
                  <c:v>-4.7963652200996854E-3</c:v>
                </c:pt>
                <c:pt idx="182">
                  <c:v>-5.338877197355027E-3</c:v>
                </c:pt>
                <c:pt idx="183">
                  <c:v>6.8153279833495645E-3</c:v>
                </c:pt>
                <c:pt idx="184">
                  <c:v>5.5644989199936518E-3</c:v>
                </c:pt>
                <c:pt idx="185">
                  <c:v>3.6356029752642044E-3</c:v>
                </c:pt>
                <c:pt idx="186">
                  <c:v>5.9847693890334452E-4</c:v>
                </c:pt>
                <c:pt idx="187">
                  <c:v>-2.0564147830009344E-3</c:v>
                </c:pt>
                <c:pt idx="188">
                  <c:v>1.7258793180808432E-2</c:v>
                </c:pt>
                <c:pt idx="189">
                  <c:v>0.23419803131371739</c:v>
                </c:pt>
                <c:pt idx="190">
                  <c:v>0.10538028907030822</c:v>
                </c:pt>
                <c:pt idx="191">
                  <c:v>-0.1242642817273736</c:v>
                </c:pt>
                <c:pt idx="192">
                  <c:v>-6.6460553314536805E-2</c:v>
                </c:pt>
                <c:pt idx="193">
                  <c:v>-5.2650928292423481E-2</c:v>
                </c:pt>
                <c:pt idx="194">
                  <c:v>-3.294910060241818E-2</c:v>
                </c:pt>
                <c:pt idx="195">
                  <c:v>-4.9963822066783903E-2</c:v>
                </c:pt>
                <c:pt idx="196">
                  <c:v>-3.0242936108261342E-2</c:v>
                </c:pt>
                <c:pt idx="197">
                  <c:v>3.6777668818831488E-3</c:v>
                </c:pt>
                <c:pt idx="198">
                  <c:v>-2.5591565575450587E-3</c:v>
                </c:pt>
                <c:pt idx="199">
                  <c:v>-2.1547759138047656E-3</c:v>
                </c:pt>
                <c:pt idx="200">
                  <c:v>1.4708997868001505E-3</c:v>
                </c:pt>
                <c:pt idx="201">
                  <c:v>2.1074423007667181E-3</c:v>
                </c:pt>
                <c:pt idx="202">
                  <c:v>3.9029778912663682E-4</c:v>
                </c:pt>
                <c:pt idx="203">
                  <c:v>4.7608448099345085E-3</c:v>
                </c:pt>
                <c:pt idx="204">
                  <c:v>-5.2141103893517393E-4</c:v>
                </c:pt>
                <c:pt idx="205">
                  <c:v>6.6669000685215113E-3</c:v>
                </c:pt>
                <c:pt idx="206">
                  <c:v>1.2767265457660076E-3</c:v>
                </c:pt>
                <c:pt idx="207">
                  <c:v>-5.4597848094999069E-4</c:v>
                </c:pt>
                <c:pt idx="208">
                  <c:v>-5.5204697884619208E-3</c:v>
                </c:pt>
                <c:pt idx="209">
                  <c:v>-1.2662798026576633E-2</c:v>
                </c:pt>
                <c:pt idx="210">
                  <c:v>-4.265847528353333E-2</c:v>
                </c:pt>
                <c:pt idx="211">
                  <c:v>-5.8352941134944554E-2</c:v>
                </c:pt>
                <c:pt idx="212">
                  <c:v>-2.1519164443016048E-2</c:v>
                </c:pt>
                <c:pt idx="213">
                  <c:v>1.2790524568408734E-2</c:v>
                </c:pt>
                <c:pt idx="214">
                  <c:v>-3.3260327791795129E-2</c:v>
                </c:pt>
                <c:pt idx="215">
                  <c:v>-3.134011130779981E-2</c:v>
                </c:pt>
                <c:pt idx="216">
                  <c:v>9.5279792323708645E-3</c:v>
                </c:pt>
                <c:pt idx="217">
                  <c:v>2.1888298764824871E-2</c:v>
                </c:pt>
                <c:pt idx="218">
                  <c:v>-4.9643246456980428E-4</c:v>
                </c:pt>
                <c:pt idx="219">
                  <c:v>-1.5490484107285735E-2</c:v>
                </c:pt>
                <c:pt idx="220">
                  <c:v>-1.2477450426667924E-2</c:v>
                </c:pt>
                <c:pt idx="221">
                  <c:v>2.5727982558310047E-2</c:v>
                </c:pt>
                <c:pt idx="222">
                  <c:v>7.0224526226520562E-2</c:v>
                </c:pt>
                <c:pt idx="223">
                  <c:v>7.6655312273651383E-2</c:v>
                </c:pt>
                <c:pt idx="224">
                  <c:v>6.1629009582102323E-2</c:v>
                </c:pt>
                <c:pt idx="225">
                  <c:v>-3.3409932442009377E-3</c:v>
                </c:pt>
                <c:pt idx="226">
                  <c:v>-3.116295710206024E-3</c:v>
                </c:pt>
                <c:pt idx="227">
                  <c:v>5.579062141478075E-3</c:v>
                </c:pt>
                <c:pt idx="228">
                  <c:v>-2.0776748936623263E-3</c:v>
                </c:pt>
                <c:pt idx="229">
                  <c:v>-3.5056745912879633E-3</c:v>
                </c:pt>
                <c:pt idx="230">
                  <c:v>2.9707288742065463E-3</c:v>
                </c:pt>
                <c:pt idx="231">
                  <c:v>-4.5616451930254598E-3</c:v>
                </c:pt>
                <c:pt idx="232">
                  <c:v>3.0686331912875286E-3</c:v>
                </c:pt>
                <c:pt idx="233">
                  <c:v>3.442325089126827E-3</c:v>
                </c:pt>
                <c:pt idx="234">
                  <c:v>4.1462933085858883E-3</c:v>
                </c:pt>
                <c:pt idx="235">
                  <c:v>1.6867168620228884E-3</c:v>
                </c:pt>
                <c:pt idx="236">
                  <c:v>-3.4003424830734708E-3</c:v>
                </c:pt>
                <c:pt idx="237">
                  <c:v>-4.5837092958390668E-3</c:v>
                </c:pt>
                <c:pt idx="238">
                  <c:v>-1.6089748777449037E-3</c:v>
                </c:pt>
                <c:pt idx="239">
                  <c:v>-8.6133526638149105E-4</c:v>
                </c:pt>
                <c:pt idx="240">
                  <c:v>-1.5959629788994678E-4</c:v>
                </c:pt>
                <c:pt idx="241">
                  <c:v>1.9258588459342835E-3</c:v>
                </c:pt>
                <c:pt idx="242">
                  <c:v>5.8807053789496494E-3</c:v>
                </c:pt>
                <c:pt idx="243">
                  <c:v>-3.6533259227871789E-3</c:v>
                </c:pt>
                <c:pt idx="244">
                  <c:v>-7.6309674605727074E-3</c:v>
                </c:pt>
                <c:pt idx="245">
                  <c:v>5.0447179935872583E-3</c:v>
                </c:pt>
                <c:pt idx="246">
                  <c:v>-2.0093721058219577E-3</c:v>
                </c:pt>
                <c:pt idx="247">
                  <c:v>-5.6095850095152777E-3</c:v>
                </c:pt>
                <c:pt idx="248">
                  <c:v>-1.1823108606040383E-3</c:v>
                </c:pt>
                <c:pt idx="249">
                  <c:v>6.561494870111359E-3</c:v>
                </c:pt>
                <c:pt idx="250">
                  <c:v>5.4767724126577461E-3</c:v>
                </c:pt>
                <c:pt idx="251">
                  <c:v>6.4218651875853627E-3</c:v>
                </c:pt>
                <c:pt idx="252">
                  <c:v>5.064169121906173E-3</c:v>
                </c:pt>
                <c:pt idx="253">
                  <c:v>-6.4636987634003051E-3</c:v>
                </c:pt>
                <c:pt idx="254">
                  <c:v>-1.1323537118732852E-3</c:v>
                </c:pt>
                <c:pt idx="255">
                  <c:v>1.7092925962060718E-3</c:v>
                </c:pt>
                <c:pt idx="256">
                  <c:v>5.53347213193775E-3</c:v>
                </c:pt>
                <c:pt idx="257">
                  <c:v>2.0492076873779436E-3</c:v>
                </c:pt>
                <c:pt idx="258">
                  <c:v>-1.6475264858454464E-2</c:v>
                </c:pt>
                <c:pt idx="259">
                  <c:v>-2.3763853870332197E-3</c:v>
                </c:pt>
                <c:pt idx="260">
                  <c:v>1.2654797919094685E-3</c:v>
                </c:pt>
                <c:pt idx="261">
                  <c:v>4.5575627032667515E-3</c:v>
                </c:pt>
                <c:pt idx="262">
                  <c:v>-1.3017950579524012E-3</c:v>
                </c:pt>
                <c:pt idx="263">
                  <c:v>-2.8335462883114781E-3</c:v>
                </c:pt>
                <c:pt idx="264">
                  <c:v>-4.1105416417121787E-3</c:v>
                </c:pt>
                <c:pt idx="265">
                  <c:v>-5.5115162394940714E-3</c:v>
                </c:pt>
                <c:pt idx="266">
                  <c:v>-6.4699297025799657E-3</c:v>
                </c:pt>
                <c:pt idx="267">
                  <c:v>6.9758724421263574E-4</c:v>
                </c:pt>
                <c:pt idx="268">
                  <c:v>-3.3853955380618445E-3</c:v>
                </c:pt>
                <c:pt idx="269">
                  <c:v>7.2232443653047207E-3</c:v>
                </c:pt>
                <c:pt idx="270">
                  <c:v>-3.9155552722513615E-3</c:v>
                </c:pt>
                <c:pt idx="271">
                  <c:v>-3.8066874258220057E-3</c:v>
                </c:pt>
                <c:pt idx="272">
                  <c:v>-4.5022502727806446E-3</c:v>
                </c:pt>
                <c:pt idx="273">
                  <c:v>4.467999804764991E-3</c:v>
                </c:pt>
                <c:pt idx="274">
                  <c:v>9.1599902138114753E-4</c:v>
                </c:pt>
                <c:pt idx="275">
                  <c:v>-1.2115937182679767E-2</c:v>
                </c:pt>
                <c:pt idx="276">
                  <c:v>-6.1396168358623937E-3</c:v>
                </c:pt>
                <c:pt idx="277">
                  <c:v>-2.1625417470931968E-3</c:v>
                </c:pt>
                <c:pt idx="278">
                  <c:v>-8.5658915620297066E-3</c:v>
                </c:pt>
                <c:pt idx="279">
                  <c:v>-1.0907562542706584E-3</c:v>
                </c:pt>
                <c:pt idx="280">
                  <c:v>-4.4914310798048473E-4</c:v>
                </c:pt>
                <c:pt idx="281">
                  <c:v>-5.8836001530289533E-3</c:v>
                </c:pt>
                <c:pt idx="282">
                  <c:v>-9.4968505203723852E-3</c:v>
                </c:pt>
                <c:pt idx="283">
                  <c:v>-6.5066483896225602E-3</c:v>
                </c:pt>
                <c:pt idx="284">
                  <c:v>-3.8409758638590502E-3</c:v>
                </c:pt>
                <c:pt idx="285">
                  <c:v>7.5662018358707561E-3</c:v>
                </c:pt>
                <c:pt idx="286">
                  <c:v>4.9471517186611969E-3</c:v>
                </c:pt>
                <c:pt idx="287">
                  <c:v>-6.1767101101577182E-3</c:v>
                </c:pt>
                <c:pt idx="288">
                  <c:v>-8.6723382957279577E-3</c:v>
                </c:pt>
                <c:pt idx="289">
                  <c:v>-7.5922826305030444E-4</c:v>
                </c:pt>
                <c:pt idx="290">
                  <c:v>8.0630891025067208E-4</c:v>
                </c:pt>
                <c:pt idx="291">
                  <c:v>5.2237361669552063E-5</c:v>
                </c:pt>
                <c:pt idx="292">
                  <c:v>-5.857497816905366E-3</c:v>
                </c:pt>
                <c:pt idx="293">
                  <c:v>-6.8369868211447249E-4</c:v>
                </c:pt>
                <c:pt idx="294">
                  <c:v>-2.3369148373603155E-4</c:v>
                </c:pt>
                <c:pt idx="295">
                  <c:v>-7.9096695128828276E-3</c:v>
                </c:pt>
                <c:pt idx="296">
                  <c:v>-1.1385327586904165E-2</c:v>
                </c:pt>
                <c:pt idx="297">
                  <c:v>-1.6792511008679734E-3</c:v>
                </c:pt>
                <c:pt idx="298">
                  <c:v>9.8283982090652117E-3</c:v>
                </c:pt>
                <c:pt idx="299">
                  <c:v>7.2342992573976583E-3</c:v>
                </c:pt>
                <c:pt idx="300">
                  <c:v>-2.1667078882455781E-3</c:v>
                </c:pt>
                <c:pt idx="301">
                  <c:v>-3.9407348446547918E-3</c:v>
                </c:pt>
                <c:pt idx="302">
                  <c:v>2.8323965426534509E-3</c:v>
                </c:pt>
                <c:pt idx="303">
                  <c:v>5.6994435377419328E-4</c:v>
                </c:pt>
                <c:pt idx="304">
                  <c:v>-1.2890773639082781E-3</c:v>
                </c:pt>
                <c:pt idx="305">
                  <c:v>-2.8274432569742186E-3</c:v>
                </c:pt>
                <c:pt idx="306">
                  <c:v>-5.3760983794927525E-3</c:v>
                </c:pt>
                <c:pt idx="307">
                  <c:v>-5.7954533770680355E-3</c:v>
                </c:pt>
                <c:pt idx="308">
                  <c:v>6.5587101504208101E-4</c:v>
                </c:pt>
                <c:pt idx="309">
                  <c:v>-5.8855279069393862E-3</c:v>
                </c:pt>
                <c:pt idx="310">
                  <c:v>3.9475307324901232E-2</c:v>
                </c:pt>
                <c:pt idx="311">
                  <c:v>1.1354596026241779</c:v>
                </c:pt>
                <c:pt idx="312">
                  <c:v>4.0382731220126153</c:v>
                </c:pt>
                <c:pt idx="313">
                  <c:v>4.3356057921051985</c:v>
                </c:pt>
                <c:pt idx="314">
                  <c:v>4.2682987850904466</c:v>
                </c:pt>
                <c:pt idx="315">
                  <c:v>4.5073695060610772</c:v>
                </c:pt>
                <c:pt idx="316">
                  <c:v>4.3133834490180023</c:v>
                </c:pt>
                <c:pt idx="317">
                  <c:v>4.2005929979681973</c:v>
                </c:pt>
                <c:pt idx="318">
                  <c:v>4.2597671127319341</c:v>
                </c:pt>
                <c:pt idx="319">
                  <c:v>3.8832005774974827</c:v>
                </c:pt>
                <c:pt idx="320">
                  <c:v>3.9940243175625803</c:v>
                </c:pt>
                <c:pt idx="321">
                  <c:v>3.8655291223526005</c:v>
                </c:pt>
                <c:pt idx="322">
                  <c:v>3.7309548693895342</c:v>
                </c:pt>
                <c:pt idx="323">
                  <c:v>3.5906526839733126</c:v>
                </c:pt>
                <c:pt idx="324">
                  <c:v>3.3025340563058858</c:v>
                </c:pt>
                <c:pt idx="325">
                  <c:v>3.0746809262037282</c:v>
                </c:pt>
                <c:pt idx="326">
                  <c:v>2.7653909924626352</c:v>
                </c:pt>
                <c:pt idx="327">
                  <c:v>2.5378056648373608</c:v>
                </c:pt>
                <c:pt idx="328">
                  <c:v>2.4276531851291661</c:v>
                </c:pt>
                <c:pt idx="329">
                  <c:v>2.2325672668218615</c:v>
                </c:pt>
                <c:pt idx="330">
                  <c:v>1.959225284010172</c:v>
                </c:pt>
                <c:pt idx="331">
                  <c:v>1.5946834015846252</c:v>
                </c:pt>
                <c:pt idx="332">
                  <c:v>1.2020541264116764</c:v>
                </c:pt>
                <c:pt idx="333">
                  <c:v>0.97056812122464187</c:v>
                </c:pt>
                <c:pt idx="334">
                  <c:v>0.69922690942883503</c:v>
                </c:pt>
                <c:pt idx="335">
                  <c:v>0.52053022496402268</c:v>
                </c:pt>
                <c:pt idx="336">
                  <c:v>0.27858406260609625</c:v>
                </c:pt>
                <c:pt idx="337">
                  <c:v>-8.9680666651111088E-2</c:v>
                </c:pt>
                <c:pt idx="338">
                  <c:v>-0.4742102348059416</c:v>
                </c:pt>
                <c:pt idx="339">
                  <c:v>-0.8114877931773663</c:v>
                </c:pt>
                <c:pt idx="340">
                  <c:v>-1.1220869915932419</c:v>
                </c:pt>
                <c:pt idx="341">
                  <c:v>-1.2807336466759445</c:v>
                </c:pt>
                <c:pt idx="342">
                  <c:v>-1.352960427850485</c:v>
                </c:pt>
                <c:pt idx="343">
                  <c:v>-1.5728095968067648</c:v>
                </c:pt>
                <c:pt idx="344">
                  <c:v>-1.7066566023230554</c:v>
                </c:pt>
                <c:pt idx="345">
                  <c:v>-1.7088849762082101</c:v>
                </c:pt>
                <c:pt idx="346">
                  <c:v>-1.7126440049707892</c:v>
                </c:pt>
                <c:pt idx="347">
                  <c:v>-1.7913981060683728</c:v>
                </c:pt>
                <c:pt idx="348">
                  <c:v>-1.723528012186289</c:v>
                </c:pt>
                <c:pt idx="349">
                  <c:v>-1.7116569949686529</c:v>
                </c:pt>
                <c:pt idx="350">
                  <c:v>-1.616224003583193</c:v>
                </c:pt>
                <c:pt idx="351">
                  <c:v>-1.6169863343238833</c:v>
                </c:pt>
                <c:pt idx="352">
                  <c:v>-1.7443071162700654</c:v>
                </c:pt>
                <c:pt idx="353">
                  <c:v>-1.7957601289451124</c:v>
                </c:pt>
                <c:pt idx="354">
                  <c:v>-1.8403707298636438</c:v>
                </c:pt>
                <c:pt idx="355">
                  <c:v>-1.7114823094010354</c:v>
                </c:pt>
                <c:pt idx="356">
                  <c:v>-1.5906399500370028</c:v>
                </c:pt>
                <c:pt idx="357">
                  <c:v>-1.5851111152768136</c:v>
                </c:pt>
                <c:pt idx="358">
                  <c:v>-1.6318369464576246</c:v>
                </c:pt>
                <c:pt idx="359">
                  <c:v>-1.6445657502114774</c:v>
                </c:pt>
                <c:pt idx="360">
                  <c:v>-1.7248414430022241</c:v>
                </c:pt>
                <c:pt idx="361">
                  <c:v>-1.7112340950965883</c:v>
                </c:pt>
                <c:pt idx="362">
                  <c:v>-1.6712120966613295</c:v>
                </c:pt>
                <c:pt idx="363">
                  <c:v>-1.6527807958424092</c:v>
                </c:pt>
                <c:pt idx="364">
                  <c:v>-1.7874369098246099</c:v>
                </c:pt>
                <c:pt idx="365">
                  <c:v>-1.8312835720181466</c:v>
                </c:pt>
                <c:pt idx="366">
                  <c:v>-1.7110779744386675</c:v>
                </c:pt>
                <c:pt idx="367">
                  <c:v>-1.6890218384563924</c:v>
                </c:pt>
                <c:pt idx="368">
                  <c:v>-1.6999083307385445</c:v>
                </c:pt>
                <c:pt idx="369">
                  <c:v>-1.7610367311537267</c:v>
                </c:pt>
                <c:pt idx="370">
                  <c:v>-1.6904295556247235</c:v>
                </c:pt>
                <c:pt idx="371">
                  <c:v>-1.608229836523533</c:v>
                </c:pt>
                <c:pt idx="372">
                  <c:v>-1.6492068314552308</c:v>
                </c:pt>
                <c:pt idx="373">
                  <c:v>-1.6211418043076993</c:v>
                </c:pt>
                <c:pt idx="374">
                  <c:v>-1.5740385353565218</c:v>
                </c:pt>
                <c:pt idx="375">
                  <c:v>-1.4765395765006544</c:v>
                </c:pt>
                <c:pt idx="376">
                  <c:v>-1.5836605672538282</c:v>
                </c:pt>
                <c:pt idx="377">
                  <c:v>-1.6989654672145844</c:v>
                </c:pt>
                <c:pt idx="378">
                  <c:v>-1.5905623282492163</c:v>
                </c:pt>
                <c:pt idx="379">
                  <c:v>-1.6000432960689071</c:v>
                </c:pt>
                <c:pt idx="380">
                  <c:v>-1.6317388594150546</c:v>
                </c:pt>
                <c:pt idx="381">
                  <c:v>-1.5874055626988413</c:v>
                </c:pt>
                <c:pt idx="382">
                  <c:v>-1.4249327820539477</c:v>
                </c:pt>
                <c:pt idx="383">
                  <c:v>-1.4143042981624605</c:v>
                </c:pt>
                <c:pt idx="384">
                  <c:v>-1.0446557499468327</c:v>
                </c:pt>
                <c:pt idx="385">
                  <c:v>9.3814021423459071E-2</c:v>
                </c:pt>
                <c:pt idx="386">
                  <c:v>4.5111877033486986E-2</c:v>
                </c:pt>
                <c:pt idx="387">
                  <c:v>3.0621919333934794E-2</c:v>
                </c:pt>
                <c:pt idx="388">
                  <c:v>3.489747650921346E-2</c:v>
                </c:pt>
                <c:pt idx="389">
                  <c:v>1.0979696698486807E-2</c:v>
                </c:pt>
                <c:pt idx="390">
                  <c:v>7.4064083956182081E-3</c:v>
                </c:pt>
                <c:pt idx="391">
                  <c:v>1.7093983925879006E-2</c:v>
                </c:pt>
                <c:pt idx="392">
                  <c:v>2.3862081225961451E-2</c:v>
                </c:pt>
                <c:pt idx="393">
                  <c:v>3.328838671557606E-2</c:v>
                </c:pt>
                <c:pt idx="394">
                  <c:v>3.942835601046682E-2</c:v>
                </c:pt>
                <c:pt idx="395">
                  <c:v>2.5133338999003177E-2</c:v>
                </c:pt>
                <c:pt idx="396">
                  <c:v>2.2590257003903394E-2</c:v>
                </c:pt>
                <c:pt idx="397">
                  <c:v>2.7974939625710252E-2</c:v>
                </c:pt>
                <c:pt idx="398">
                  <c:v>2.8481984585523618E-2</c:v>
                </c:pt>
                <c:pt idx="399">
                  <c:v>2.9775900319218646E-2</c:v>
                </c:pt>
                <c:pt idx="400">
                  <c:v>3.3634989559650427E-2</c:v>
                </c:pt>
                <c:pt idx="401">
                  <c:v>2.0276559451594955E-2</c:v>
                </c:pt>
                <c:pt idx="402">
                  <c:v>1.9920363519340761E-2</c:v>
                </c:pt>
                <c:pt idx="403">
                  <c:v>1.9802194945514218E-2</c:v>
                </c:pt>
                <c:pt idx="404">
                  <c:v>3.0329028647392994E-2</c:v>
                </c:pt>
                <c:pt idx="405">
                  <c:v>3.0891457702964559E-2</c:v>
                </c:pt>
                <c:pt idx="406">
                  <c:v>3.4467514296993629E-2</c:v>
                </c:pt>
                <c:pt idx="407">
                  <c:v>2.589249031618239E-2</c:v>
                </c:pt>
                <c:pt idx="408">
                  <c:v>2.2533895326778297E-2</c:v>
                </c:pt>
                <c:pt idx="409">
                  <c:v>2.7916531423106794E-2</c:v>
                </c:pt>
                <c:pt idx="410">
                  <c:v>2.0796714965254079E-2</c:v>
                </c:pt>
                <c:pt idx="411">
                  <c:v>2.9144200030714287E-2</c:v>
                </c:pt>
                <c:pt idx="412">
                  <c:v>3.2071626819670213E-2</c:v>
                </c:pt>
                <c:pt idx="413">
                  <c:v>2.4166236938908708E-2</c:v>
                </c:pt>
                <c:pt idx="414">
                  <c:v>2.4872151184827093E-2</c:v>
                </c:pt>
                <c:pt idx="415">
                  <c:v>1.9669335242360836E-2</c:v>
                </c:pt>
                <c:pt idx="416">
                  <c:v>2.3996503232046967E-2</c:v>
                </c:pt>
                <c:pt idx="417">
                  <c:v>2.5751892188563955E-2</c:v>
                </c:pt>
                <c:pt idx="418">
                  <c:v>2.6183572020381699E-2</c:v>
                </c:pt>
                <c:pt idx="419">
                  <c:v>2.5508556654676801E-2</c:v>
                </c:pt>
                <c:pt idx="420">
                  <c:v>2.4752995893359192E-2</c:v>
                </c:pt>
                <c:pt idx="421">
                  <c:v>2.3471094360575095E-2</c:v>
                </c:pt>
                <c:pt idx="422">
                  <c:v>1.9306844417005781E-2</c:v>
                </c:pt>
                <c:pt idx="423">
                  <c:v>1.8855448504909889E-2</c:v>
                </c:pt>
                <c:pt idx="424">
                  <c:v>2.0125390654429809E-2</c:v>
                </c:pt>
                <c:pt idx="425">
                  <c:v>2.3026240020990379E-2</c:v>
                </c:pt>
                <c:pt idx="426">
                  <c:v>2.2858991380780944E-2</c:v>
                </c:pt>
                <c:pt idx="427">
                  <c:v>2.5414571799337871E-2</c:v>
                </c:pt>
                <c:pt idx="428">
                  <c:v>2.5821638507768516E-2</c:v>
                </c:pt>
                <c:pt idx="429">
                  <c:v>2.685039214789868E-2</c:v>
                </c:pt>
                <c:pt idx="430">
                  <c:v>1.4061672706156977E-2</c:v>
                </c:pt>
                <c:pt idx="431">
                  <c:v>1.1905585024505866E-2</c:v>
                </c:pt>
                <c:pt idx="432">
                  <c:v>1.7810870837420237E-2</c:v>
                </c:pt>
                <c:pt idx="433">
                  <c:v>1.782645732164384E-2</c:v>
                </c:pt>
                <c:pt idx="434">
                  <c:v>2.4470538832247271E-2</c:v>
                </c:pt>
                <c:pt idx="435">
                  <c:v>3.4290288845077163E-2</c:v>
                </c:pt>
                <c:pt idx="436">
                  <c:v>3.6012394353747368E-2</c:v>
                </c:pt>
                <c:pt idx="437">
                  <c:v>3.4533779695630082E-2</c:v>
                </c:pt>
                <c:pt idx="438">
                  <c:v>2.5805074442178014E-2</c:v>
                </c:pt>
                <c:pt idx="439">
                  <c:v>1.5293059777468448E-2</c:v>
                </c:pt>
                <c:pt idx="440">
                  <c:v>1.7494262382388118E-2</c:v>
                </c:pt>
                <c:pt idx="441">
                  <c:v>2.3676313357427731E-2</c:v>
                </c:pt>
                <c:pt idx="442">
                  <c:v>1.7045479444786918E-2</c:v>
                </c:pt>
                <c:pt idx="443">
                  <c:v>2.5669848443940296E-2</c:v>
                </c:pt>
                <c:pt idx="444">
                  <c:v>2.4357440890744333E-2</c:v>
                </c:pt>
                <c:pt idx="445">
                  <c:v>2.5773335024714475E-2</c:v>
                </c:pt>
                <c:pt idx="446">
                  <c:v>2.3461693134158856E-2</c:v>
                </c:pt>
                <c:pt idx="447">
                  <c:v>2.1298862881958494E-2</c:v>
                </c:pt>
                <c:pt idx="448">
                  <c:v>1.103712731972338E-2</c:v>
                </c:pt>
                <c:pt idx="449">
                  <c:v>1.1781112421304002E-2</c:v>
                </c:pt>
                <c:pt idx="450">
                  <c:v>1.6250970745459212E-2</c:v>
                </c:pt>
                <c:pt idx="451">
                  <c:v>3.0855241511017095E-2</c:v>
                </c:pt>
                <c:pt idx="452">
                  <c:v>3.4280120171606546E-2</c:v>
                </c:pt>
                <c:pt idx="453">
                  <c:v>3.5664146980270761E-2</c:v>
                </c:pt>
                <c:pt idx="454">
                  <c:v>2.7416731528937824E-2</c:v>
                </c:pt>
                <c:pt idx="455">
                  <c:v>1.7128244955092672E-2</c:v>
                </c:pt>
                <c:pt idx="456">
                  <c:v>1.7094760509207857E-2</c:v>
                </c:pt>
                <c:pt idx="457">
                  <c:v>1.4553843811154377E-2</c:v>
                </c:pt>
                <c:pt idx="458">
                  <c:v>1.6817200491204873E-2</c:v>
                </c:pt>
                <c:pt idx="459">
                  <c:v>1.80258747842163E-2</c:v>
                </c:pt>
                <c:pt idx="460">
                  <c:v>2.5044525275006904E-2</c:v>
                </c:pt>
                <c:pt idx="461">
                  <c:v>2.2439216114580635E-2</c:v>
                </c:pt>
                <c:pt idx="462">
                  <c:v>2.5067740548402079E-2</c:v>
                </c:pt>
                <c:pt idx="463">
                  <c:v>2.2851335182785995E-2</c:v>
                </c:pt>
                <c:pt idx="464">
                  <c:v>1.6068711206316963E-2</c:v>
                </c:pt>
                <c:pt idx="465">
                  <c:v>2.0966485217213643E-2</c:v>
                </c:pt>
                <c:pt idx="466">
                  <c:v>2.2035584645345815E-2</c:v>
                </c:pt>
                <c:pt idx="467">
                  <c:v>2.5631786724552519E-2</c:v>
                </c:pt>
                <c:pt idx="468">
                  <c:v>3.1455796239897624E-2</c:v>
                </c:pt>
                <c:pt idx="469">
                  <c:v>2.613164143636823E-2</c:v>
                </c:pt>
                <c:pt idx="470">
                  <c:v>2.6328847920522105E-2</c:v>
                </c:pt>
                <c:pt idx="471">
                  <c:v>2.767097577452661E-2</c:v>
                </c:pt>
                <c:pt idx="472">
                  <c:v>2.4927096739411361E-2</c:v>
                </c:pt>
                <c:pt idx="473">
                  <c:v>1.566220181062819E-2</c:v>
                </c:pt>
                <c:pt idx="474">
                  <c:v>1.7206497145816693E-2</c:v>
                </c:pt>
                <c:pt idx="475">
                  <c:v>2.1315554855391397E-2</c:v>
                </c:pt>
                <c:pt idx="476">
                  <c:v>2.5435713138431321E-2</c:v>
                </c:pt>
                <c:pt idx="477">
                  <c:v>3.3292708173394206E-2</c:v>
                </c:pt>
                <c:pt idx="478">
                  <c:v>2.7856031013652693E-2</c:v>
                </c:pt>
                <c:pt idx="479">
                  <c:v>2.3632303923368458E-2</c:v>
                </c:pt>
                <c:pt idx="480">
                  <c:v>2.2906646188348534E-2</c:v>
                </c:pt>
                <c:pt idx="481">
                  <c:v>1.6046354742720731E-2</c:v>
                </c:pt>
                <c:pt idx="482">
                  <c:v>1.2913480550050746E-2</c:v>
                </c:pt>
                <c:pt idx="483">
                  <c:v>1.7239524777978674E-2</c:v>
                </c:pt>
                <c:pt idx="484">
                  <c:v>1.9916800372302534E-2</c:v>
                </c:pt>
                <c:pt idx="485">
                  <c:v>3.307177478447558E-2</c:v>
                </c:pt>
                <c:pt idx="486">
                  <c:v>3.1528347395360479E-2</c:v>
                </c:pt>
                <c:pt idx="487">
                  <c:v>3.401594479568304E-2</c:v>
                </c:pt>
                <c:pt idx="488">
                  <c:v>2.1335992701351655E-2</c:v>
                </c:pt>
                <c:pt idx="489">
                  <c:v>9.3634623382240628E-3</c:v>
                </c:pt>
                <c:pt idx="490">
                  <c:v>1.5628434140235195E-2</c:v>
                </c:pt>
                <c:pt idx="491">
                  <c:v>2.123041391372682E-2</c:v>
                </c:pt>
                <c:pt idx="492">
                  <c:v>2.7624015323817738E-2</c:v>
                </c:pt>
                <c:pt idx="493">
                  <c:v>3.1189272841438659E-2</c:v>
                </c:pt>
                <c:pt idx="494">
                  <c:v>2.9554784204810863E-2</c:v>
                </c:pt>
                <c:pt idx="495">
                  <c:v>2.5591934295371183E-2</c:v>
                </c:pt>
                <c:pt idx="496">
                  <c:v>1.9023327548056856E-2</c:v>
                </c:pt>
                <c:pt idx="497">
                  <c:v>1.923349840566517E-2</c:v>
                </c:pt>
                <c:pt idx="498">
                  <c:v>2.4911446301266557E-2</c:v>
                </c:pt>
                <c:pt idx="499">
                  <c:v>3.4590552505105746E-2</c:v>
                </c:pt>
                <c:pt idx="500">
                  <c:v>2.943140795454384E-2</c:v>
                </c:pt>
                <c:pt idx="501">
                  <c:v>2.9466527793556463E-2</c:v>
                </c:pt>
                <c:pt idx="502">
                  <c:v>2.795279329642654E-2</c:v>
                </c:pt>
                <c:pt idx="503">
                  <c:v>1.7149678654968747E-2</c:v>
                </c:pt>
                <c:pt idx="504">
                  <c:v>1.6295409584417941E-2</c:v>
                </c:pt>
                <c:pt idx="505">
                  <c:v>1.9308516355231412E-2</c:v>
                </c:pt>
                <c:pt idx="506">
                  <c:v>1.3255094988271598E-2</c:v>
                </c:pt>
                <c:pt idx="507">
                  <c:v>2.1555171925574546E-2</c:v>
                </c:pt>
                <c:pt idx="508">
                  <c:v>2.2803698647767309E-2</c:v>
                </c:pt>
                <c:pt idx="509">
                  <c:v>2.0422621071338659E-2</c:v>
                </c:pt>
                <c:pt idx="510">
                  <c:v>1.8693215679377331E-2</c:v>
                </c:pt>
                <c:pt idx="511">
                  <c:v>2.3797670491039757E-2</c:v>
                </c:pt>
                <c:pt idx="512">
                  <c:v>2.9021152686327711E-2</c:v>
                </c:pt>
                <c:pt idx="513">
                  <c:v>2.5138738537207259E-2</c:v>
                </c:pt>
                <c:pt idx="514">
                  <c:v>2.5454040504992018E-2</c:v>
                </c:pt>
                <c:pt idx="515">
                  <c:v>1.5823548417538413E-2</c:v>
                </c:pt>
                <c:pt idx="516">
                  <c:v>2.9180809082463399E-2</c:v>
                </c:pt>
                <c:pt idx="517">
                  <c:v>2.7693999186158183E-2</c:v>
                </c:pt>
                <c:pt idx="518">
                  <c:v>2.4260696880519406E-2</c:v>
                </c:pt>
                <c:pt idx="519">
                  <c:v>1.9968210188671953E-2</c:v>
                </c:pt>
                <c:pt idx="520">
                  <c:v>1.5950268544256699E-2</c:v>
                </c:pt>
                <c:pt idx="521">
                  <c:v>2.0775738079100853E-2</c:v>
                </c:pt>
                <c:pt idx="522">
                  <c:v>2.2275055535137658E-2</c:v>
                </c:pt>
                <c:pt idx="523">
                  <c:v>2.3724169163033382E-2</c:v>
                </c:pt>
                <c:pt idx="524">
                  <c:v>2.1405355297029027E-2</c:v>
                </c:pt>
                <c:pt idx="525">
                  <c:v>2.3306248560547832E-2</c:v>
                </c:pt>
                <c:pt idx="526">
                  <c:v>1.5804380513727678E-2</c:v>
                </c:pt>
                <c:pt idx="527">
                  <c:v>1.5872473167255527E-2</c:v>
                </c:pt>
                <c:pt idx="528">
                  <c:v>1.5836357474327101E-2</c:v>
                </c:pt>
                <c:pt idx="529">
                  <c:v>2.3168436996638786E-2</c:v>
                </c:pt>
                <c:pt idx="530">
                  <c:v>2.072012557648123E-2</c:v>
                </c:pt>
                <c:pt idx="531">
                  <c:v>2.4868067270144831E-2</c:v>
                </c:pt>
                <c:pt idx="532">
                  <c:v>1.5099745346233262E-2</c:v>
                </c:pt>
                <c:pt idx="533">
                  <c:v>1.5601774491369735E-2</c:v>
                </c:pt>
                <c:pt idx="534">
                  <c:v>2.0726082427427184E-2</c:v>
                </c:pt>
                <c:pt idx="535">
                  <c:v>2.039968902245165E-2</c:v>
                </c:pt>
                <c:pt idx="536">
                  <c:v>1.6592895817011608E-2</c:v>
                </c:pt>
                <c:pt idx="537">
                  <c:v>2.3028250001370917E-2</c:v>
                </c:pt>
                <c:pt idx="538">
                  <c:v>3.1104533895850189E-2</c:v>
                </c:pt>
                <c:pt idx="539">
                  <c:v>1.9272016938775782E-2</c:v>
                </c:pt>
                <c:pt idx="540">
                  <c:v>2.083378083072604E-2</c:v>
                </c:pt>
                <c:pt idx="541">
                  <c:v>1.5487662423402077E-2</c:v>
                </c:pt>
                <c:pt idx="542">
                  <c:v>2.4952276311814792E-2</c:v>
                </c:pt>
                <c:pt idx="543">
                  <c:v>3.0480361897498379E-2</c:v>
                </c:pt>
                <c:pt idx="544">
                  <c:v>2.4807996265590201E-2</c:v>
                </c:pt>
                <c:pt idx="545">
                  <c:v>1.557328758761288E-2</c:v>
                </c:pt>
                <c:pt idx="546">
                  <c:v>1.5055635413154966E-2</c:v>
                </c:pt>
                <c:pt idx="547">
                  <c:v>8.2310393918305774E-3</c:v>
                </c:pt>
                <c:pt idx="548">
                  <c:v>5.5403974279761431E-3</c:v>
                </c:pt>
                <c:pt idx="549">
                  <c:v>1.2330321287736298E-2</c:v>
                </c:pt>
                <c:pt idx="550">
                  <c:v>1.9164263717830185E-2</c:v>
                </c:pt>
                <c:pt idx="551">
                  <c:v>1.9502241918817165E-2</c:v>
                </c:pt>
                <c:pt idx="552">
                  <c:v>1.8976102145388737E-2</c:v>
                </c:pt>
                <c:pt idx="553">
                  <c:v>2.002104526385666E-2</c:v>
                </c:pt>
                <c:pt idx="554">
                  <c:v>1.3151544453576219E-2</c:v>
                </c:pt>
                <c:pt idx="555">
                  <c:v>2.4105087853968157E-2</c:v>
                </c:pt>
                <c:pt idx="556">
                  <c:v>1.6258279765024794E-2</c:v>
                </c:pt>
                <c:pt idx="557">
                  <c:v>1.6763086337596184E-2</c:v>
                </c:pt>
                <c:pt idx="558">
                  <c:v>1.7245865352451817E-2</c:v>
                </c:pt>
                <c:pt idx="559">
                  <c:v>1.6450260300189271E-2</c:v>
                </c:pt>
                <c:pt idx="560">
                  <c:v>1.9461594633758073E-2</c:v>
                </c:pt>
                <c:pt idx="561">
                  <c:v>1.9095412753522403E-2</c:v>
                </c:pt>
                <c:pt idx="562">
                  <c:v>1.6646333886310469E-2</c:v>
                </c:pt>
                <c:pt idx="563">
                  <c:v>1.7907952889800086E-2</c:v>
                </c:pt>
                <c:pt idx="564">
                  <c:v>4.6840726956725171E-3</c:v>
                </c:pt>
                <c:pt idx="565">
                  <c:v>5.4625472333282299E-3</c:v>
                </c:pt>
                <c:pt idx="566">
                  <c:v>1.1694400040432817E-2</c:v>
                </c:pt>
                <c:pt idx="567">
                  <c:v>9.9690602906048337E-3</c:v>
                </c:pt>
                <c:pt idx="568">
                  <c:v>-6.9598076026886613E-3</c:v>
                </c:pt>
                <c:pt idx="569">
                  <c:v>2.0557582117617143E-2</c:v>
                </c:pt>
                <c:pt idx="570">
                  <c:v>5.4912605322897434E-2</c:v>
                </c:pt>
                <c:pt idx="571">
                  <c:v>2.981481171213092E-2</c:v>
                </c:pt>
                <c:pt idx="572">
                  <c:v>1.7832304537296298E-2</c:v>
                </c:pt>
                <c:pt idx="573">
                  <c:v>9.6572666522115602E-3</c:v>
                </c:pt>
                <c:pt idx="574">
                  <c:v>1.3172621838748469E-2</c:v>
                </c:pt>
                <c:pt idx="575">
                  <c:v>2.6066079530864969E-2</c:v>
                </c:pt>
                <c:pt idx="576">
                  <c:v>2.2513092029839768E-2</c:v>
                </c:pt>
                <c:pt idx="577">
                  <c:v>2.1326728519052277E-2</c:v>
                </c:pt>
                <c:pt idx="578">
                  <c:v>2.9201155565679079E-2</c:v>
                </c:pt>
                <c:pt idx="579">
                  <c:v>1.4321206854656349E-2</c:v>
                </c:pt>
                <c:pt idx="580">
                  <c:v>1.8769540116190919E-2</c:v>
                </c:pt>
                <c:pt idx="581">
                  <c:v>1.4274054542183889E-2</c:v>
                </c:pt>
                <c:pt idx="582">
                  <c:v>1.2092010704800496E-2</c:v>
                </c:pt>
                <c:pt idx="583">
                  <c:v>1.9475938584655531E-2</c:v>
                </c:pt>
                <c:pt idx="584">
                  <c:v>1.6621620263904346E-2</c:v>
                </c:pt>
                <c:pt idx="585">
                  <c:v>9.4481556024402502E-3</c:v>
                </c:pt>
                <c:pt idx="586">
                  <c:v>1.3864621538668881E-2</c:v>
                </c:pt>
                <c:pt idx="587">
                  <c:v>1.568262138403953E-2</c:v>
                </c:pt>
                <c:pt idx="588">
                  <c:v>1.3349911244586121E-2</c:v>
                </c:pt>
                <c:pt idx="589">
                  <c:v>1.2195652602240453E-2</c:v>
                </c:pt>
                <c:pt idx="590">
                  <c:v>1.5978207271546141E-2</c:v>
                </c:pt>
                <c:pt idx="591">
                  <c:v>8.2961627561599083E-3</c:v>
                </c:pt>
                <c:pt idx="592">
                  <c:v>1.2200156785547742E-2</c:v>
                </c:pt>
                <c:pt idx="593">
                  <c:v>5.6653177086263967E-3</c:v>
                </c:pt>
                <c:pt idx="594">
                  <c:v>2.0410113511607056E-2</c:v>
                </c:pt>
                <c:pt idx="595">
                  <c:v>2.5723944325000053E-2</c:v>
                </c:pt>
                <c:pt idx="596">
                  <c:v>2.7606172179803268E-2</c:v>
                </c:pt>
                <c:pt idx="597">
                  <c:v>2.0452807322144523E-2</c:v>
                </c:pt>
                <c:pt idx="598">
                  <c:v>1.7251073028892283E-2</c:v>
                </c:pt>
                <c:pt idx="599">
                  <c:v>7.1580935921520122E-3</c:v>
                </c:pt>
                <c:pt idx="600">
                  <c:v>2.987868525087839E-3</c:v>
                </c:pt>
                <c:pt idx="601">
                  <c:v>2.1187564786523588E-2</c:v>
                </c:pt>
                <c:pt idx="602">
                  <c:v>2.2973779533058417E-2</c:v>
                </c:pt>
                <c:pt idx="603">
                  <c:v>1.9096828876063232E-2</c:v>
                </c:pt>
                <c:pt idx="604">
                  <c:v>2.2242649169638765E-2</c:v>
                </c:pt>
                <c:pt idx="605">
                  <c:v>1.195919668301941E-2</c:v>
                </c:pt>
                <c:pt idx="606">
                  <c:v>1.2799973320215957E-3</c:v>
                </c:pt>
                <c:pt idx="607">
                  <c:v>1.602001486346126E-2</c:v>
                </c:pt>
                <c:pt idx="608">
                  <c:v>1.5066333990544092E-2</c:v>
                </c:pt>
                <c:pt idx="609">
                  <c:v>1.3213132079690701E-2</c:v>
                </c:pt>
                <c:pt idx="610">
                  <c:v>1.7132639503106478E-2</c:v>
                </c:pt>
                <c:pt idx="611">
                  <c:v>1.5126341041177521E-2</c:v>
                </c:pt>
                <c:pt idx="612">
                  <c:v>9.9805354513227973E-3</c:v>
                </c:pt>
                <c:pt idx="613">
                  <c:v>2.05687192361802E-2</c:v>
                </c:pt>
                <c:pt idx="614">
                  <c:v>1.6053663762286313E-2</c:v>
                </c:pt>
                <c:pt idx="615">
                  <c:v>1.7443208880722538E-2</c:v>
                </c:pt>
                <c:pt idx="616">
                  <c:v>1.5124705648049727E-2</c:v>
                </c:pt>
                <c:pt idx="617">
                  <c:v>2.1576934531331068E-2</c:v>
                </c:pt>
                <c:pt idx="618">
                  <c:v>2.1113944686949257E-2</c:v>
                </c:pt>
                <c:pt idx="619">
                  <c:v>1.9661943996325149E-2</c:v>
                </c:pt>
                <c:pt idx="620">
                  <c:v>1.6651578107848772E-2</c:v>
                </c:pt>
                <c:pt idx="621">
                  <c:v>1.1996792452409866E-2</c:v>
                </c:pt>
                <c:pt idx="622">
                  <c:v>1.2348904469981797E-2</c:v>
                </c:pt>
                <c:pt idx="623">
                  <c:v>1.3137447182089104E-2</c:v>
                </c:pt>
                <c:pt idx="624">
                  <c:v>1.8004678627476109E-2</c:v>
                </c:pt>
                <c:pt idx="625">
                  <c:v>1.2811784679070126E-2</c:v>
                </c:pt>
                <c:pt idx="626">
                  <c:v>9.4855046924203767E-3</c:v>
                </c:pt>
                <c:pt idx="627">
                  <c:v>1.1627997597679504E-2</c:v>
                </c:pt>
                <c:pt idx="628">
                  <c:v>1.1490980889648214E-2</c:v>
                </c:pt>
                <c:pt idx="629">
                  <c:v>1.3690118696540604E-2</c:v>
                </c:pt>
                <c:pt idx="630">
                  <c:v>1.9694103682413699E-2</c:v>
                </c:pt>
                <c:pt idx="631">
                  <c:v>1.188570449128748E-2</c:v>
                </c:pt>
                <c:pt idx="632">
                  <c:v>1.2670574421063077E-2</c:v>
                </c:pt>
                <c:pt idx="633">
                  <c:v>2.2720677321776753E-2</c:v>
                </c:pt>
                <c:pt idx="634">
                  <c:v>1.2519259443506611E-2</c:v>
                </c:pt>
                <c:pt idx="635">
                  <c:v>1.2737488495185981E-2</c:v>
                </c:pt>
                <c:pt idx="636">
                  <c:v>1.4343618135899308E-2</c:v>
                </c:pt>
                <c:pt idx="637">
                  <c:v>1.3500732863321915E-2</c:v>
                </c:pt>
                <c:pt idx="638">
                  <c:v>1.3537287097424272E-2</c:v>
                </c:pt>
                <c:pt idx="639">
                  <c:v>2.3426573295146233E-2</c:v>
                </c:pt>
                <c:pt idx="640">
                  <c:v>1.3303206609562052E-2</c:v>
                </c:pt>
                <c:pt idx="641">
                  <c:v>1.1797731304541245E-2</c:v>
                </c:pt>
                <c:pt idx="642">
                  <c:v>1.8110960908234122E-2</c:v>
                </c:pt>
                <c:pt idx="643">
                  <c:v>1.7096624309197075E-2</c:v>
                </c:pt>
                <c:pt idx="644">
                  <c:v>1.9519317615777257E-2</c:v>
                </c:pt>
                <c:pt idx="645">
                  <c:v>1.4812656193971638E-2</c:v>
                </c:pt>
                <c:pt idx="646">
                  <c:v>4.8462050221860509E-3</c:v>
                </c:pt>
                <c:pt idx="647">
                  <c:v>1.7394658718258155E-2</c:v>
                </c:pt>
                <c:pt idx="648">
                  <c:v>1.7048658868297942E-2</c:v>
                </c:pt>
                <c:pt idx="649">
                  <c:v>1.4609218770638116E-2</c:v>
                </c:pt>
                <c:pt idx="650">
                  <c:v>1.2057640040293346E-2</c:v>
                </c:pt>
                <c:pt idx="651">
                  <c:v>8.2308749388903396E-3</c:v>
                </c:pt>
                <c:pt idx="652">
                  <c:v>1.347909816540778E-2</c:v>
                </c:pt>
                <c:pt idx="653">
                  <c:v>1.2164242090657362E-2</c:v>
                </c:pt>
                <c:pt idx="654">
                  <c:v>1.4072873778641234E-2</c:v>
                </c:pt>
                <c:pt idx="655">
                  <c:v>1.0811342569068086E-2</c:v>
                </c:pt>
                <c:pt idx="656">
                  <c:v>1.5297984229400763E-2</c:v>
                </c:pt>
                <c:pt idx="657">
                  <c:v>7.9217216838151361E-3</c:v>
                </c:pt>
                <c:pt idx="658">
                  <c:v>2.2412931052967919E-2</c:v>
                </c:pt>
                <c:pt idx="659">
                  <c:v>2.3615547996014369E-2</c:v>
                </c:pt>
                <c:pt idx="660">
                  <c:v>1.7803388228639971E-2</c:v>
                </c:pt>
                <c:pt idx="661">
                  <c:v>1.2301560295745737E-2</c:v>
                </c:pt>
                <c:pt idx="662">
                  <c:v>1.7279404615983374E-2</c:v>
                </c:pt>
                <c:pt idx="663">
                  <c:v>1.2257879767566926E-2</c:v>
                </c:pt>
                <c:pt idx="664">
                  <c:v>1.750311543233693E-2</c:v>
                </c:pt>
                <c:pt idx="665">
                  <c:v>1.994710539467634E-2</c:v>
                </c:pt>
                <c:pt idx="666">
                  <c:v>1.0229160888120536E-2</c:v>
                </c:pt>
                <c:pt idx="667">
                  <c:v>1.1676785303279771E-2</c:v>
                </c:pt>
                <c:pt idx="668">
                  <c:v>1.1695322804152974E-2</c:v>
                </c:pt>
                <c:pt idx="669">
                  <c:v>9.8970116302371097E-3</c:v>
                </c:pt>
                <c:pt idx="670">
                  <c:v>1.0531279211863878E-2</c:v>
                </c:pt>
                <c:pt idx="671">
                  <c:v>1.8203812865540389E-2</c:v>
                </c:pt>
                <c:pt idx="672">
                  <c:v>1.1256489269435413E-2</c:v>
                </c:pt>
                <c:pt idx="673">
                  <c:v>1.0613834587857141E-2</c:v>
                </c:pt>
                <c:pt idx="674">
                  <c:v>1.0997238345444207E-2</c:v>
                </c:pt>
                <c:pt idx="675">
                  <c:v>1.6739395977929242E-2</c:v>
                </c:pt>
                <c:pt idx="676">
                  <c:v>1.8314252151176338E-2</c:v>
                </c:pt>
                <c:pt idx="677">
                  <c:v>1.3782650884240868E-2</c:v>
                </c:pt>
                <c:pt idx="678">
                  <c:v>1.0229444112628702E-2</c:v>
                </c:pt>
                <c:pt idx="679">
                  <c:v>1.4438251666724689E-2</c:v>
                </c:pt>
                <c:pt idx="680">
                  <c:v>2.174107683822514E-2</c:v>
                </c:pt>
                <c:pt idx="681">
                  <c:v>1.1745152045041327E-2</c:v>
                </c:pt>
                <c:pt idx="682">
                  <c:v>1.812472013756633E-2</c:v>
                </c:pt>
                <c:pt idx="683">
                  <c:v>1.9841663651168351E-2</c:v>
                </c:pt>
                <c:pt idx="684">
                  <c:v>1.2282840069383391E-2</c:v>
                </c:pt>
                <c:pt idx="685">
                  <c:v>1.0452305255457761E-2</c:v>
                </c:pt>
                <c:pt idx="686">
                  <c:v>1.0870582172647122E-2</c:v>
                </c:pt>
                <c:pt idx="687">
                  <c:v>1.5308107221499098E-2</c:v>
                </c:pt>
                <c:pt idx="688">
                  <c:v>1.8702626042068016E-2</c:v>
                </c:pt>
                <c:pt idx="689">
                  <c:v>1.3252518558874729E-2</c:v>
                </c:pt>
                <c:pt idx="690">
                  <c:v>2.1183965094387538E-2</c:v>
                </c:pt>
                <c:pt idx="691">
                  <c:v>1.437368561513723E-2</c:v>
                </c:pt>
                <c:pt idx="692">
                  <c:v>1.9126585721969611E-2</c:v>
                </c:pt>
                <c:pt idx="693">
                  <c:v>1.5006591891869911E-2</c:v>
                </c:pt>
                <c:pt idx="694">
                  <c:v>1.5449719475582255E-2</c:v>
                </c:pt>
                <c:pt idx="695">
                  <c:v>2.143005978316069E-2</c:v>
                </c:pt>
                <c:pt idx="696">
                  <c:v>3.2090822132304325E-2</c:v>
                </c:pt>
                <c:pt idx="697">
                  <c:v>3.4660947499796757E-2</c:v>
                </c:pt>
                <c:pt idx="698">
                  <c:v>2.1992963925004008E-2</c:v>
                </c:pt>
                <c:pt idx="699">
                  <c:v>9.4262011349201258E-3</c:v>
                </c:pt>
                <c:pt idx="700">
                  <c:v>1.1588978581131282E-4</c:v>
                </c:pt>
                <c:pt idx="701">
                  <c:v>3.8556079342961319E-2</c:v>
                </c:pt>
                <c:pt idx="702">
                  <c:v>-6.2715263664722409E-3</c:v>
                </c:pt>
                <c:pt idx="703">
                  <c:v>1.7350640147924437E-2</c:v>
                </c:pt>
                <c:pt idx="704">
                  <c:v>-2.096478444524108E-2</c:v>
                </c:pt>
                <c:pt idx="705">
                  <c:v>-3.5068926410749546E-2</c:v>
                </c:pt>
                <c:pt idx="706">
                  <c:v>2.7643000502139345E-2</c:v>
                </c:pt>
                <c:pt idx="707">
                  <c:v>3.3718951921910059E-2</c:v>
                </c:pt>
              </c:numCache>
            </c:numRef>
          </c:yVal>
          <c:smooth val="0"/>
          <c:extLst>
            <c:ext xmlns:c16="http://schemas.microsoft.com/office/drawing/2014/chart" uri="{C3380CC4-5D6E-409C-BE32-E72D297353CC}">
              <c16:uniqueId val="{00000000-3B65-4690-BB00-BD58C68101ED}"/>
            </c:ext>
          </c:extLst>
        </c:ser>
        <c:dLbls>
          <c:showLegendKey val="0"/>
          <c:showVal val="0"/>
          <c:showCatName val="0"/>
          <c:showSerName val="0"/>
          <c:showPercent val="0"/>
          <c:showBubbleSize val="0"/>
        </c:dLbls>
        <c:axId val="842524224"/>
        <c:axId val="842524880"/>
      </c:scatterChart>
      <c:valAx>
        <c:axId val="842524224"/>
        <c:scaling>
          <c:orientation val="minMax"/>
          <c:max val="4.3"/>
          <c:min val="2.7"/>
        </c:scaling>
        <c:delete val="0"/>
        <c:axPos val="b"/>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400"/>
                  <a:t>Time (s)</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0" sourceLinked="0"/>
        <c:majorTickMark val="none"/>
        <c:minorTickMark val="none"/>
        <c:tickLblPos val="low"/>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842524880"/>
        <c:crosses val="autoZero"/>
        <c:crossBetween val="midCat"/>
      </c:valAx>
      <c:valAx>
        <c:axId val="842524880"/>
        <c:scaling>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400" baseline="0"/>
                  <a:t>Acceleration (m/s</a:t>
                </a:r>
                <a:r>
                  <a:rPr lang="en-US" sz="2400" baseline="30000"/>
                  <a:t>2</a:t>
                </a:r>
                <a:r>
                  <a:rPr lang="en-US" sz="2400" baseline="0"/>
                  <a:t>)</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842524224"/>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tx>
            <c:strRef>
              <c:f>'Raw Data'!$G$1</c:f>
              <c:strCache>
                <c:ptCount val="1"/>
              </c:strCache>
            </c:strRef>
          </c:tx>
          <c:spPr>
            <a:ln w="19050" cap="rnd">
              <a:noFill/>
              <a:round/>
            </a:ln>
            <a:effectLst/>
          </c:spPr>
          <c:marker>
            <c:symbol val="circle"/>
            <c:size val="5"/>
            <c:spPr>
              <a:solidFill>
                <a:schemeClr val="accent1"/>
              </a:solidFill>
              <a:ln w="9525">
                <a:solidFill>
                  <a:schemeClr val="accent1"/>
                </a:solidFill>
              </a:ln>
              <a:effectLst/>
            </c:spPr>
          </c:marker>
          <c:xVal>
            <c:numRef>
              <c:f>'Raw Data'!$F$2:$F$709</c:f>
              <c:numCache>
                <c:formatCode>General</c:formatCode>
                <c:ptCount val="708"/>
                <c:pt idx="0">
                  <c:v>0</c:v>
                </c:pt>
                <c:pt idx="1">
                  <c:v>9.9310000005061738E-3</c:v>
                </c:pt>
                <c:pt idx="2">
                  <c:v>1.9862000001012348E-2</c:v>
                </c:pt>
                <c:pt idx="3">
                  <c:v>2.9793000001518521E-2</c:v>
                </c:pt>
                <c:pt idx="4">
                  <c:v>3.972300000168616E-2</c:v>
                </c:pt>
                <c:pt idx="5">
                  <c:v>4.9654000002192333E-2</c:v>
                </c:pt>
                <c:pt idx="6">
                  <c:v>5.9585000002698507E-2</c:v>
                </c:pt>
                <c:pt idx="7">
                  <c:v>6.9516000003204681E-2</c:v>
                </c:pt>
                <c:pt idx="8">
                  <c:v>7.9447000003710855E-2</c:v>
                </c:pt>
                <c:pt idx="9">
                  <c:v>8.9377000003878493E-2</c:v>
                </c:pt>
                <c:pt idx="10">
                  <c:v>9.9308000004384667E-2</c:v>
                </c:pt>
                <c:pt idx="11">
                  <c:v>0.10923900000489084</c:v>
                </c:pt>
                <c:pt idx="12">
                  <c:v>0.11916999999812106</c:v>
                </c:pt>
                <c:pt idx="13">
                  <c:v>0.12910099999862723</c:v>
                </c:pt>
                <c:pt idx="14">
                  <c:v>0.13903099999879487</c:v>
                </c:pt>
                <c:pt idx="15">
                  <c:v>0.14896199999930104</c:v>
                </c:pt>
                <c:pt idx="16">
                  <c:v>0.15889299999980722</c:v>
                </c:pt>
                <c:pt idx="17">
                  <c:v>0.16882400000031339</c:v>
                </c:pt>
                <c:pt idx="18">
                  <c:v>0.17875500000081956</c:v>
                </c:pt>
                <c:pt idx="19">
                  <c:v>0.1886850000009872</c:v>
                </c:pt>
                <c:pt idx="20">
                  <c:v>0.19861600000149338</c:v>
                </c:pt>
                <c:pt idx="21">
                  <c:v>0.20854700000199955</c:v>
                </c:pt>
                <c:pt idx="22">
                  <c:v>0.21847800000250572</c:v>
                </c:pt>
                <c:pt idx="23">
                  <c:v>0.2284090000030119</c:v>
                </c:pt>
                <c:pt idx="24">
                  <c:v>0.23833900000317954</c:v>
                </c:pt>
                <c:pt idx="25">
                  <c:v>0.24827000000368571</c:v>
                </c:pt>
                <c:pt idx="26">
                  <c:v>0.25820100000419188</c:v>
                </c:pt>
                <c:pt idx="27">
                  <c:v>0.26813200000469806</c:v>
                </c:pt>
                <c:pt idx="28">
                  <c:v>0.27806299999792827</c:v>
                </c:pt>
                <c:pt idx="29">
                  <c:v>0.28799299999809591</c:v>
                </c:pt>
                <c:pt idx="30">
                  <c:v>0.29792399999860208</c:v>
                </c:pt>
                <c:pt idx="31">
                  <c:v>0.30785499999910826</c:v>
                </c:pt>
                <c:pt idx="32">
                  <c:v>0.31778599999961443</c:v>
                </c:pt>
                <c:pt idx="33">
                  <c:v>0.32771700000012061</c:v>
                </c:pt>
                <c:pt idx="34">
                  <c:v>0.33764700000028824</c:v>
                </c:pt>
                <c:pt idx="35">
                  <c:v>0.34757800000079442</c:v>
                </c:pt>
                <c:pt idx="36">
                  <c:v>0.35750900000130059</c:v>
                </c:pt>
                <c:pt idx="37">
                  <c:v>0.36744000000180677</c:v>
                </c:pt>
                <c:pt idx="38">
                  <c:v>0.37737100000231294</c:v>
                </c:pt>
                <c:pt idx="39">
                  <c:v>0.38730100000248058</c:v>
                </c:pt>
                <c:pt idx="40">
                  <c:v>0.39723200000298675</c:v>
                </c:pt>
                <c:pt idx="41">
                  <c:v>0.40716300000349293</c:v>
                </c:pt>
                <c:pt idx="42">
                  <c:v>0.4170940000039991</c:v>
                </c:pt>
                <c:pt idx="43">
                  <c:v>0.42702400000416674</c:v>
                </c:pt>
                <c:pt idx="44">
                  <c:v>0.43695500000467291</c:v>
                </c:pt>
                <c:pt idx="45">
                  <c:v>0.44688599999790313</c:v>
                </c:pt>
                <c:pt idx="46">
                  <c:v>0.4568169999984093</c:v>
                </c:pt>
                <c:pt idx="47">
                  <c:v>0.46674799999891547</c:v>
                </c:pt>
                <c:pt idx="48">
                  <c:v>0.47667799999908311</c:v>
                </c:pt>
                <c:pt idx="49">
                  <c:v>0.48660899999958929</c:v>
                </c:pt>
                <c:pt idx="50">
                  <c:v>0.49654000000009546</c:v>
                </c:pt>
                <c:pt idx="51">
                  <c:v>0.50647100000060163</c:v>
                </c:pt>
                <c:pt idx="52">
                  <c:v>0.51640200000110781</c:v>
                </c:pt>
                <c:pt idx="53">
                  <c:v>0.52633200000127545</c:v>
                </c:pt>
                <c:pt idx="54">
                  <c:v>0.53626300000178162</c:v>
                </c:pt>
                <c:pt idx="55">
                  <c:v>0.54619400000228779</c:v>
                </c:pt>
                <c:pt idx="56">
                  <c:v>0.55612500000279397</c:v>
                </c:pt>
                <c:pt idx="57">
                  <c:v>0.56605600000330014</c:v>
                </c:pt>
                <c:pt idx="58">
                  <c:v>0.57598600000346778</c:v>
                </c:pt>
                <c:pt idx="59">
                  <c:v>0.58591700000397395</c:v>
                </c:pt>
                <c:pt idx="60">
                  <c:v>0.59584800000448013</c:v>
                </c:pt>
                <c:pt idx="61">
                  <c:v>0.6057790000049863</c:v>
                </c:pt>
                <c:pt idx="62">
                  <c:v>0.61570999999821652</c:v>
                </c:pt>
                <c:pt idx="63">
                  <c:v>0.62563999999838416</c:v>
                </c:pt>
                <c:pt idx="64">
                  <c:v>0.63557099999889033</c:v>
                </c:pt>
                <c:pt idx="65">
                  <c:v>0.6455019999993965</c:v>
                </c:pt>
                <c:pt idx="66">
                  <c:v>0.65543299999990268</c:v>
                </c:pt>
                <c:pt idx="67">
                  <c:v>0.66536400000040885</c:v>
                </c:pt>
                <c:pt idx="68">
                  <c:v>0.67529400000057649</c:v>
                </c:pt>
                <c:pt idx="69">
                  <c:v>0.68522500000108266</c:v>
                </c:pt>
                <c:pt idx="70">
                  <c:v>0.69515600000158884</c:v>
                </c:pt>
                <c:pt idx="71">
                  <c:v>0.70508700000209501</c:v>
                </c:pt>
                <c:pt idx="72">
                  <c:v>0.71501800000260118</c:v>
                </c:pt>
                <c:pt idx="73">
                  <c:v>0.72494800000276882</c:v>
                </c:pt>
                <c:pt idx="74">
                  <c:v>0.734879000003275</c:v>
                </c:pt>
                <c:pt idx="75">
                  <c:v>0.74481000000378117</c:v>
                </c:pt>
                <c:pt idx="76">
                  <c:v>0.75474100000428734</c:v>
                </c:pt>
                <c:pt idx="77">
                  <c:v>0.76467100000445498</c:v>
                </c:pt>
                <c:pt idx="78">
                  <c:v>0.77460200000496116</c:v>
                </c:pt>
                <c:pt idx="79">
                  <c:v>0.78453299999819137</c:v>
                </c:pt>
                <c:pt idx="80">
                  <c:v>0.79446399999869755</c:v>
                </c:pt>
                <c:pt idx="81">
                  <c:v>0.80439499999920372</c:v>
                </c:pt>
                <c:pt idx="82">
                  <c:v>0.81432499999937136</c:v>
                </c:pt>
                <c:pt idx="83">
                  <c:v>0.82425599999987753</c:v>
                </c:pt>
                <c:pt idx="84">
                  <c:v>0.8341870000003837</c:v>
                </c:pt>
                <c:pt idx="85">
                  <c:v>0.84411800000088988</c:v>
                </c:pt>
                <c:pt idx="86">
                  <c:v>0.85404900000139605</c:v>
                </c:pt>
                <c:pt idx="87">
                  <c:v>0.86397900000156369</c:v>
                </c:pt>
                <c:pt idx="88">
                  <c:v>0.87391000000206986</c:v>
                </c:pt>
                <c:pt idx="89">
                  <c:v>0.88384100000257604</c:v>
                </c:pt>
                <c:pt idx="90">
                  <c:v>0.89377200000308221</c:v>
                </c:pt>
                <c:pt idx="91">
                  <c:v>0.90370300000358839</c:v>
                </c:pt>
                <c:pt idx="92">
                  <c:v>0.91363300000375602</c:v>
                </c:pt>
                <c:pt idx="93">
                  <c:v>0.9235640000042622</c:v>
                </c:pt>
                <c:pt idx="94">
                  <c:v>0.93349500000476837</c:v>
                </c:pt>
                <c:pt idx="95">
                  <c:v>0.94342599999799859</c:v>
                </c:pt>
                <c:pt idx="96">
                  <c:v>0.95335691666696221</c:v>
                </c:pt>
                <c:pt idx="97">
                  <c:v>0.96328691666712984</c:v>
                </c:pt>
                <c:pt idx="98">
                  <c:v>0.97321791666763602</c:v>
                </c:pt>
                <c:pt idx="99">
                  <c:v>0.98314891666814219</c:v>
                </c:pt>
                <c:pt idx="100">
                  <c:v>0.99307991666864837</c:v>
                </c:pt>
                <c:pt idx="101">
                  <c:v>1.003009916668816</c:v>
                </c:pt>
                <c:pt idx="102">
                  <c:v>1.0129409166693222</c:v>
                </c:pt>
                <c:pt idx="103">
                  <c:v>1.0228719166698284</c:v>
                </c:pt>
                <c:pt idx="104">
                  <c:v>1.0328029166703345</c:v>
                </c:pt>
                <c:pt idx="105">
                  <c:v>1.0427339166708407</c:v>
                </c:pt>
                <c:pt idx="106">
                  <c:v>1.0526639166710083</c:v>
                </c:pt>
                <c:pt idx="107">
                  <c:v>1.0625949166715145</c:v>
                </c:pt>
                <c:pt idx="108">
                  <c:v>1.0725259166647447</c:v>
                </c:pt>
                <c:pt idx="109">
                  <c:v>1.0824569166652509</c:v>
                </c:pt>
                <c:pt idx="110">
                  <c:v>1.0923879166657571</c:v>
                </c:pt>
                <c:pt idx="111">
                  <c:v>1.1023179166659247</c:v>
                </c:pt>
                <c:pt idx="112">
                  <c:v>1.1122489166664309</c:v>
                </c:pt>
                <c:pt idx="113">
                  <c:v>1.1221799166669371</c:v>
                </c:pt>
                <c:pt idx="114">
                  <c:v>1.1321109166674432</c:v>
                </c:pt>
                <c:pt idx="115">
                  <c:v>1.1420419166679494</c:v>
                </c:pt>
                <c:pt idx="116">
                  <c:v>1.151971916668117</c:v>
                </c:pt>
                <c:pt idx="117">
                  <c:v>1.1619029166686232</c:v>
                </c:pt>
                <c:pt idx="118">
                  <c:v>1.1718339166691294</c:v>
                </c:pt>
                <c:pt idx="119">
                  <c:v>1.1817649166696356</c:v>
                </c:pt>
                <c:pt idx="120">
                  <c:v>1.1916959166701417</c:v>
                </c:pt>
                <c:pt idx="121">
                  <c:v>1.2016259166703094</c:v>
                </c:pt>
                <c:pt idx="122">
                  <c:v>1.2115569166708156</c:v>
                </c:pt>
                <c:pt idx="123">
                  <c:v>1.2214879166713217</c:v>
                </c:pt>
                <c:pt idx="124">
                  <c:v>1.2314189166645519</c:v>
                </c:pt>
                <c:pt idx="125">
                  <c:v>1.2413499166650581</c:v>
                </c:pt>
                <c:pt idx="126">
                  <c:v>1.2512799166652258</c:v>
                </c:pt>
                <c:pt idx="127">
                  <c:v>1.2612109166657319</c:v>
                </c:pt>
                <c:pt idx="128">
                  <c:v>1.2711419166662381</c:v>
                </c:pt>
                <c:pt idx="129">
                  <c:v>1.2810729166667443</c:v>
                </c:pt>
                <c:pt idx="130">
                  <c:v>1.2910029166669119</c:v>
                </c:pt>
                <c:pt idx="131">
                  <c:v>1.3009339166674181</c:v>
                </c:pt>
                <c:pt idx="132">
                  <c:v>1.3108649166679243</c:v>
                </c:pt>
                <c:pt idx="133">
                  <c:v>1.3207959166684304</c:v>
                </c:pt>
                <c:pt idx="134">
                  <c:v>1.3307269166689366</c:v>
                </c:pt>
                <c:pt idx="135">
                  <c:v>1.3406569166691042</c:v>
                </c:pt>
                <c:pt idx="136">
                  <c:v>1.3505879166696104</c:v>
                </c:pt>
                <c:pt idx="137">
                  <c:v>1.3605189166701166</c:v>
                </c:pt>
                <c:pt idx="138">
                  <c:v>1.3704499166706228</c:v>
                </c:pt>
                <c:pt idx="139">
                  <c:v>1.3803809166711289</c:v>
                </c:pt>
                <c:pt idx="140">
                  <c:v>1.3903109166712966</c:v>
                </c:pt>
                <c:pt idx="141">
                  <c:v>1.4002419166645268</c:v>
                </c:pt>
                <c:pt idx="142">
                  <c:v>1.410172916665033</c:v>
                </c:pt>
                <c:pt idx="143">
                  <c:v>1.4201039166655391</c:v>
                </c:pt>
                <c:pt idx="144">
                  <c:v>1.4300349166660453</c:v>
                </c:pt>
                <c:pt idx="145">
                  <c:v>1.439964916666213</c:v>
                </c:pt>
                <c:pt idx="146">
                  <c:v>1.4498959166667191</c:v>
                </c:pt>
                <c:pt idx="147">
                  <c:v>1.4598269166672253</c:v>
                </c:pt>
                <c:pt idx="148">
                  <c:v>1.4697579166677315</c:v>
                </c:pt>
                <c:pt idx="149">
                  <c:v>1.4796889166682377</c:v>
                </c:pt>
                <c:pt idx="150">
                  <c:v>1.4896189166684053</c:v>
                </c:pt>
                <c:pt idx="151">
                  <c:v>1.4995499166689115</c:v>
                </c:pt>
                <c:pt idx="152">
                  <c:v>1.5094809166694176</c:v>
                </c:pt>
                <c:pt idx="153">
                  <c:v>1.5194119166699238</c:v>
                </c:pt>
                <c:pt idx="154">
                  <c:v>1.52934291667043</c:v>
                </c:pt>
                <c:pt idx="155">
                  <c:v>1.5392729166705976</c:v>
                </c:pt>
                <c:pt idx="156">
                  <c:v>1.5492039166711038</c:v>
                </c:pt>
                <c:pt idx="157">
                  <c:v>1.55913491667161</c:v>
                </c:pt>
                <c:pt idx="158">
                  <c:v>1.5690659166648402</c:v>
                </c:pt>
                <c:pt idx="159">
                  <c:v>1.5789969166653464</c:v>
                </c:pt>
                <c:pt idx="160">
                  <c:v>1.588926916665514</c:v>
                </c:pt>
                <c:pt idx="161">
                  <c:v>1.5988579166660202</c:v>
                </c:pt>
                <c:pt idx="162">
                  <c:v>1.6087889166665263</c:v>
                </c:pt>
                <c:pt idx="163">
                  <c:v>1.6187199166670325</c:v>
                </c:pt>
                <c:pt idx="164">
                  <c:v>1.6286499166672002</c:v>
                </c:pt>
                <c:pt idx="165">
                  <c:v>1.6385809166677063</c:v>
                </c:pt>
                <c:pt idx="166">
                  <c:v>1.6485119166682125</c:v>
                </c:pt>
                <c:pt idx="167">
                  <c:v>1.6584429166687187</c:v>
                </c:pt>
                <c:pt idx="168">
                  <c:v>1.6683739166692249</c:v>
                </c:pt>
                <c:pt idx="169">
                  <c:v>1.678304916669731</c:v>
                </c:pt>
                <c:pt idx="170">
                  <c:v>1.6882349166698987</c:v>
                </c:pt>
                <c:pt idx="171">
                  <c:v>1.6981659166704048</c:v>
                </c:pt>
                <c:pt idx="172">
                  <c:v>1.708096916670911</c:v>
                </c:pt>
                <c:pt idx="173">
                  <c:v>1.7180279166714172</c:v>
                </c:pt>
                <c:pt idx="174">
                  <c:v>1.7279579166715848</c:v>
                </c:pt>
                <c:pt idx="175">
                  <c:v>1.737888916664815</c:v>
                </c:pt>
                <c:pt idx="176">
                  <c:v>1.7478199166653212</c:v>
                </c:pt>
                <c:pt idx="177">
                  <c:v>1.7577509166658274</c:v>
                </c:pt>
                <c:pt idx="178">
                  <c:v>1.7676819166663336</c:v>
                </c:pt>
                <c:pt idx="179">
                  <c:v>1.7776119166665012</c:v>
                </c:pt>
                <c:pt idx="180">
                  <c:v>1.7875429166670074</c:v>
                </c:pt>
                <c:pt idx="181">
                  <c:v>1.7974739166675135</c:v>
                </c:pt>
                <c:pt idx="182">
                  <c:v>1.8074049166680197</c:v>
                </c:pt>
                <c:pt idx="183">
                  <c:v>1.8173359166685259</c:v>
                </c:pt>
                <c:pt idx="184">
                  <c:v>1.8272659166686935</c:v>
                </c:pt>
                <c:pt idx="185">
                  <c:v>1.8371969166691997</c:v>
                </c:pt>
                <c:pt idx="186">
                  <c:v>1.8471279166697059</c:v>
                </c:pt>
                <c:pt idx="187">
                  <c:v>1.8570589166702121</c:v>
                </c:pt>
                <c:pt idx="188">
                  <c:v>1.8669899166707182</c:v>
                </c:pt>
                <c:pt idx="189">
                  <c:v>1.8769199166708859</c:v>
                </c:pt>
                <c:pt idx="190">
                  <c:v>1.886850916671392</c:v>
                </c:pt>
                <c:pt idx="191">
                  <c:v>1.8967819166646223</c:v>
                </c:pt>
                <c:pt idx="192">
                  <c:v>1.9067129166651284</c:v>
                </c:pt>
                <c:pt idx="193">
                  <c:v>1.9166439166656346</c:v>
                </c:pt>
                <c:pt idx="194">
                  <c:v>1.9265739166658022</c:v>
                </c:pt>
                <c:pt idx="195">
                  <c:v>1.9365049166663084</c:v>
                </c:pt>
                <c:pt idx="196">
                  <c:v>1.9464352499999222</c:v>
                </c:pt>
                <c:pt idx="197">
                  <c:v>1.9563662500004284</c:v>
                </c:pt>
                <c:pt idx="198">
                  <c:v>1.9662972500009346</c:v>
                </c:pt>
                <c:pt idx="199">
                  <c:v>1.9762272500011022</c:v>
                </c:pt>
                <c:pt idx="200">
                  <c:v>1.9861582500016084</c:v>
                </c:pt>
                <c:pt idx="201">
                  <c:v>1.9960892500021146</c:v>
                </c:pt>
                <c:pt idx="202">
                  <c:v>2.0060202500026207</c:v>
                </c:pt>
                <c:pt idx="203">
                  <c:v>2.0159512500031269</c:v>
                </c:pt>
                <c:pt idx="204">
                  <c:v>2.0258812500032946</c:v>
                </c:pt>
                <c:pt idx="205">
                  <c:v>2.0358122500038007</c:v>
                </c:pt>
                <c:pt idx="206">
                  <c:v>2.0457432500043069</c:v>
                </c:pt>
                <c:pt idx="207">
                  <c:v>2.0556742500048131</c:v>
                </c:pt>
                <c:pt idx="208">
                  <c:v>2.0656052499980433</c:v>
                </c:pt>
                <c:pt idx="209">
                  <c:v>2.0755352499982109</c:v>
                </c:pt>
                <c:pt idx="210">
                  <c:v>2.0854662499987171</c:v>
                </c:pt>
                <c:pt idx="211">
                  <c:v>2.0953972499992233</c:v>
                </c:pt>
                <c:pt idx="212">
                  <c:v>2.1053282499997295</c:v>
                </c:pt>
                <c:pt idx="213">
                  <c:v>2.1152592500002356</c:v>
                </c:pt>
                <c:pt idx="214">
                  <c:v>2.1251892500004033</c:v>
                </c:pt>
                <c:pt idx="215">
                  <c:v>2.1351202500009094</c:v>
                </c:pt>
                <c:pt idx="216">
                  <c:v>2.1450512500014156</c:v>
                </c:pt>
                <c:pt idx="217">
                  <c:v>2.1549822500019218</c:v>
                </c:pt>
                <c:pt idx="218">
                  <c:v>2.164913250002428</c:v>
                </c:pt>
                <c:pt idx="219">
                  <c:v>2.1748432500025956</c:v>
                </c:pt>
                <c:pt idx="220">
                  <c:v>2.1847742500031018</c:v>
                </c:pt>
                <c:pt idx="221">
                  <c:v>2.1947052500036079</c:v>
                </c:pt>
                <c:pt idx="222">
                  <c:v>2.2046362500041141</c:v>
                </c:pt>
                <c:pt idx="223">
                  <c:v>2.2145672500046203</c:v>
                </c:pt>
                <c:pt idx="224">
                  <c:v>2.2244972500047879</c:v>
                </c:pt>
                <c:pt idx="225">
                  <c:v>2.2344282499980181</c:v>
                </c:pt>
                <c:pt idx="226">
                  <c:v>2.2443592499985243</c:v>
                </c:pt>
                <c:pt idx="227">
                  <c:v>2.2542902499990305</c:v>
                </c:pt>
                <c:pt idx="228">
                  <c:v>2.2642212499995367</c:v>
                </c:pt>
                <c:pt idx="229">
                  <c:v>2.2741512499997043</c:v>
                </c:pt>
                <c:pt idx="230">
                  <c:v>2.2840822500002105</c:v>
                </c:pt>
                <c:pt idx="231">
                  <c:v>2.2940132500007167</c:v>
                </c:pt>
                <c:pt idx="232">
                  <c:v>2.3039442500012228</c:v>
                </c:pt>
                <c:pt idx="233">
                  <c:v>2.313875250001729</c:v>
                </c:pt>
                <c:pt idx="234">
                  <c:v>2.3238052500018966</c:v>
                </c:pt>
                <c:pt idx="235">
                  <c:v>2.3337362500024028</c:v>
                </c:pt>
                <c:pt idx="236">
                  <c:v>2.343667250002909</c:v>
                </c:pt>
                <c:pt idx="237">
                  <c:v>2.3535982500034152</c:v>
                </c:pt>
                <c:pt idx="238">
                  <c:v>2.3635292500039213</c:v>
                </c:pt>
                <c:pt idx="239">
                  <c:v>2.373459250004089</c:v>
                </c:pt>
                <c:pt idx="240">
                  <c:v>2.3833902500045951</c:v>
                </c:pt>
                <c:pt idx="241">
                  <c:v>2.3933212500051013</c:v>
                </c:pt>
                <c:pt idx="242">
                  <c:v>2.4032522499983315</c:v>
                </c:pt>
                <c:pt idx="243">
                  <c:v>2.4131832499988377</c:v>
                </c:pt>
                <c:pt idx="244">
                  <c:v>2.4231132499990053</c:v>
                </c:pt>
                <c:pt idx="245">
                  <c:v>2.4330442499995115</c:v>
                </c:pt>
                <c:pt idx="246">
                  <c:v>2.4429752500000177</c:v>
                </c:pt>
                <c:pt idx="247">
                  <c:v>2.4529062500005239</c:v>
                </c:pt>
                <c:pt idx="248">
                  <c:v>2.46283725000103</c:v>
                </c:pt>
                <c:pt idx="249">
                  <c:v>2.4727672500011977</c:v>
                </c:pt>
                <c:pt idx="250">
                  <c:v>2.4826982500017039</c:v>
                </c:pt>
                <c:pt idx="251">
                  <c:v>2.49262925000221</c:v>
                </c:pt>
                <c:pt idx="252">
                  <c:v>2.5025602500027162</c:v>
                </c:pt>
                <c:pt idx="253">
                  <c:v>2.5124912500032224</c:v>
                </c:pt>
                <c:pt idx="254">
                  <c:v>2.52242125000339</c:v>
                </c:pt>
                <c:pt idx="255">
                  <c:v>2.5323522500038962</c:v>
                </c:pt>
                <c:pt idx="256">
                  <c:v>2.5422832500044024</c:v>
                </c:pt>
                <c:pt idx="257">
                  <c:v>2.5522142500049085</c:v>
                </c:pt>
                <c:pt idx="258">
                  <c:v>2.5621452499981388</c:v>
                </c:pt>
                <c:pt idx="259">
                  <c:v>2.5720752499983064</c:v>
                </c:pt>
                <c:pt idx="260">
                  <c:v>2.5820062499988126</c:v>
                </c:pt>
                <c:pt idx="261">
                  <c:v>2.5919372499993187</c:v>
                </c:pt>
                <c:pt idx="262">
                  <c:v>2.6018682499998249</c:v>
                </c:pt>
                <c:pt idx="263">
                  <c:v>2.6117992500003311</c:v>
                </c:pt>
                <c:pt idx="264">
                  <c:v>2.6217292500004987</c:v>
                </c:pt>
                <c:pt idx="265">
                  <c:v>2.6316602500010049</c:v>
                </c:pt>
                <c:pt idx="266">
                  <c:v>2.6415912500015111</c:v>
                </c:pt>
                <c:pt idx="267">
                  <c:v>2.6515222500020172</c:v>
                </c:pt>
                <c:pt idx="268">
                  <c:v>2.6614532500025234</c:v>
                </c:pt>
                <c:pt idx="269">
                  <c:v>2.6713842500030296</c:v>
                </c:pt>
                <c:pt idx="270">
                  <c:v>2.6813142500031972</c:v>
                </c:pt>
                <c:pt idx="271">
                  <c:v>2.6912452500037034</c:v>
                </c:pt>
                <c:pt idx="272">
                  <c:v>2.7011762500042096</c:v>
                </c:pt>
                <c:pt idx="273">
                  <c:v>2.7111072500047158</c:v>
                </c:pt>
                <c:pt idx="274">
                  <c:v>2.721038249997946</c:v>
                </c:pt>
                <c:pt idx="275">
                  <c:v>2.7309682499981136</c:v>
                </c:pt>
                <c:pt idx="276">
                  <c:v>2.7408992499986198</c:v>
                </c:pt>
                <c:pt idx="277">
                  <c:v>2.750830249999126</c:v>
                </c:pt>
                <c:pt idx="278">
                  <c:v>2.7607612499996321</c:v>
                </c:pt>
                <c:pt idx="279">
                  <c:v>2.7706922500001383</c:v>
                </c:pt>
                <c:pt idx="280">
                  <c:v>2.7806222500003059</c:v>
                </c:pt>
                <c:pt idx="281">
                  <c:v>2.7905532500008121</c:v>
                </c:pt>
                <c:pt idx="282">
                  <c:v>2.8004842500013183</c:v>
                </c:pt>
                <c:pt idx="283">
                  <c:v>2.8104152500018245</c:v>
                </c:pt>
                <c:pt idx="284">
                  <c:v>2.8203462500023306</c:v>
                </c:pt>
                <c:pt idx="285">
                  <c:v>2.8302762500024983</c:v>
                </c:pt>
                <c:pt idx="286">
                  <c:v>2.8402072500030044</c:v>
                </c:pt>
                <c:pt idx="287">
                  <c:v>2.8501382500035106</c:v>
                </c:pt>
                <c:pt idx="288">
                  <c:v>2.8600692500040168</c:v>
                </c:pt>
                <c:pt idx="289">
                  <c:v>2.870000250004523</c:v>
                </c:pt>
                <c:pt idx="290">
                  <c:v>2.8799302500046906</c:v>
                </c:pt>
                <c:pt idx="291">
                  <c:v>2.8898612499979208</c:v>
                </c:pt>
                <c:pt idx="292">
                  <c:v>2.899792249998427</c:v>
                </c:pt>
                <c:pt idx="293">
                  <c:v>2.9097232499989332</c:v>
                </c:pt>
                <c:pt idx="294">
                  <c:v>2.9196542499994393</c:v>
                </c:pt>
                <c:pt idx="295">
                  <c:v>2.9295852499999455</c:v>
                </c:pt>
                <c:pt idx="296">
                  <c:v>2.9395152500001132</c:v>
                </c:pt>
                <c:pt idx="297">
                  <c:v>2.9494466250034748</c:v>
                </c:pt>
                <c:pt idx="298">
                  <c:v>2.9593776250039809</c:v>
                </c:pt>
                <c:pt idx="299">
                  <c:v>2.9693086250044871</c:v>
                </c:pt>
                <c:pt idx="300">
                  <c:v>2.9792396250049933</c:v>
                </c:pt>
                <c:pt idx="301">
                  <c:v>2.989169624997885</c:v>
                </c:pt>
                <c:pt idx="302">
                  <c:v>2.9991006249983911</c:v>
                </c:pt>
                <c:pt idx="303">
                  <c:v>3.0090316249988973</c:v>
                </c:pt>
                <c:pt idx="304">
                  <c:v>3.0189626249994035</c:v>
                </c:pt>
                <c:pt idx="305">
                  <c:v>3.0288936249999097</c:v>
                </c:pt>
                <c:pt idx="306">
                  <c:v>3.0388236250000773</c:v>
                </c:pt>
                <c:pt idx="307">
                  <c:v>3.0487546250005835</c:v>
                </c:pt>
                <c:pt idx="308">
                  <c:v>3.0586856250010896</c:v>
                </c:pt>
                <c:pt idx="309">
                  <c:v>3.0686166250015958</c:v>
                </c:pt>
                <c:pt idx="310">
                  <c:v>3.078547625002102</c:v>
                </c:pt>
                <c:pt idx="311">
                  <c:v>3.0884776250022696</c:v>
                </c:pt>
                <c:pt idx="312">
                  <c:v>3.0984086250027758</c:v>
                </c:pt>
                <c:pt idx="313">
                  <c:v>3.108339625003282</c:v>
                </c:pt>
                <c:pt idx="314">
                  <c:v>3.1182706250037882</c:v>
                </c:pt>
                <c:pt idx="315">
                  <c:v>3.1282016250042943</c:v>
                </c:pt>
                <c:pt idx="316">
                  <c:v>3.1381326250048005</c:v>
                </c:pt>
                <c:pt idx="317">
                  <c:v>3.1480626250049681</c:v>
                </c:pt>
                <c:pt idx="318">
                  <c:v>3.1579936249981984</c:v>
                </c:pt>
                <c:pt idx="319">
                  <c:v>3.1679246249987045</c:v>
                </c:pt>
                <c:pt idx="320">
                  <c:v>3.1778556249992107</c:v>
                </c:pt>
                <c:pt idx="321">
                  <c:v>3.1877866249997169</c:v>
                </c:pt>
                <c:pt idx="322">
                  <c:v>3.1977166249998845</c:v>
                </c:pt>
                <c:pt idx="323">
                  <c:v>3.2076476250003907</c:v>
                </c:pt>
                <c:pt idx="324">
                  <c:v>3.2175786250008969</c:v>
                </c:pt>
                <c:pt idx="325">
                  <c:v>3.227509625001403</c:v>
                </c:pt>
                <c:pt idx="326">
                  <c:v>3.2374406250019092</c:v>
                </c:pt>
                <c:pt idx="327">
                  <c:v>3.2473706250020768</c:v>
                </c:pt>
                <c:pt idx="328">
                  <c:v>3.257301625002583</c:v>
                </c:pt>
                <c:pt idx="329">
                  <c:v>3.2672326250030892</c:v>
                </c:pt>
                <c:pt idx="330">
                  <c:v>3.2771636250035954</c:v>
                </c:pt>
                <c:pt idx="331">
                  <c:v>3.2870946250041015</c:v>
                </c:pt>
                <c:pt idx="332">
                  <c:v>3.2970256250046077</c:v>
                </c:pt>
                <c:pt idx="333">
                  <c:v>3.3069556250047754</c:v>
                </c:pt>
                <c:pt idx="334">
                  <c:v>3.3168866249980056</c:v>
                </c:pt>
                <c:pt idx="335">
                  <c:v>3.3268176249985117</c:v>
                </c:pt>
                <c:pt idx="336">
                  <c:v>3.3367486249990179</c:v>
                </c:pt>
                <c:pt idx="337">
                  <c:v>3.3466796249995241</c:v>
                </c:pt>
                <c:pt idx="338">
                  <c:v>3.3566096249996917</c:v>
                </c:pt>
                <c:pt idx="339">
                  <c:v>3.3665406250001979</c:v>
                </c:pt>
                <c:pt idx="340">
                  <c:v>3.3764716250007041</c:v>
                </c:pt>
                <c:pt idx="341">
                  <c:v>3.3864026250012103</c:v>
                </c:pt>
                <c:pt idx="342">
                  <c:v>3.3963336250017164</c:v>
                </c:pt>
                <c:pt idx="343">
                  <c:v>3.4062646250022226</c:v>
                </c:pt>
                <c:pt idx="344">
                  <c:v>3.4161946250023902</c:v>
                </c:pt>
                <c:pt idx="345">
                  <c:v>3.4261256250028964</c:v>
                </c:pt>
                <c:pt idx="346">
                  <c:v>3.4360566250034026</c:v>
                </c:pt>
                <c:pt idx="347">
                  <c:v>3.4459876250039088</c:v>
                </c:pt>
                <c:pt idx="348">
                  <c:v>3.4559186250044149</c:v>
                </c:pt>
                <c:pt idx="349">
                  <c:v>3.4658486250045826</c:v>
                </c:pt>
                <c:pt idx="350">
                  <c:v>3.4757796250050887</c:v>
                </c:pt>
                <c:pt idx="351">
                  <c:v>3.485710624998319</c:v>
                </c:pt>
                <c:pt idx="352">
                  <c:v>3.4956416249988251</c:v>
                </c:pt>
                <c:pt idx="353">
                  <c:v>3.5055726249993313</c:v>
                </c:pt>
                <c:pt idx="354">
                  <c:v>3.5155036249998375</c:v>
                </c:pt>
                <c:pt idx="355">
                  <c:v>3.5254336250000051</c:v>
                </c:pt>
                <c:pt idx="356">
                  <c:v>3.5353646250005113</c:v>
                </c:pt>
                <c:pt idx="357">
                  <c:v>3.5452956250010175</c:v>
                </c:pt>
                <c:pt idx="358">
                  <c:v>3.5552266250015236</c:v>
                </c:pt>
                <c:pt idx="359">
                  <c:v>3.5651576250020298</c:v>
                </c:pt>
                <c:pt idx="360">
                  <c:v>3.5750876250021975</c:v>
                </c:pt>
                <c:pt idx="361">
                  <c:v>3.5850186250027036</c:v>
                </c:pt>
                <c:pt idx="362">
                  <c:v>3.5949496250032098</c:v>
                </c:pt>
                <c:pt idx="363">
                  <c:v>3.604880625003716</c:v>
                </c:pt>
                <c:pt idx="364">
                  <c:v>3.6148116250042222</c:v>
                </c:pt>
                <c:pt idx="365">
                  <c:v>3.6247416250043898</c:v>
                </c:pt>
                <c:pt idx="366">
                  <c:v>3.634672625004896</c:v>
                </c:pt>
                <c:pt idx="367">
                  <c:v>3.6446036249981262</c:v>
                </c:pt>
                <c:pt idx="368">
                  <c:v>3.6545346249986324</c:v>
                </c:pt>
                <c:pt idx="369">
                  <c:v>3.6644656249991385</c:v>
                </c:pt>
                <c:pt idx="370">
                  <c:v>3.6743966249996447</c:v>
                </c:pt>
                <c:pt idx="371">
                  <c:v>3.6843266249998123</c:v>
                </c:pt>
                <c:pt idx="372">
                  <c:v>3.6942576250003185</c:v>
                </c:pt>
                <c:pt idx="373">
                  <c:v>3.7041886250008247</c:v>
                </c:pt>
                <c:pt idx="374">
                  <c:v>3.7141196250013309</c:v>
                </c:pt>
                <c:pt idx="375">
                  <c:v>3.724050625001837</c:v>
                </c:pt>
                <c:pt idx="376">
                  <c:v>3.7339816250023432</c:v>
                </c:pt>
                <c:pt idx="377">
                  <c:v>3.7439116250025108</c:v>
                </c:pt>
                <c:pt idx="378">
                  <c:v>3.753842625003017</c:v>
                </c:pt>
                <c:pt idx="379">
                  <c:v>3.7637736250035232</c:v>
                </c:pt>
                <c:pt idx="380">
                  <c:v>3.7737046250040294</c:v>
                </c:pt>
                <c:pt idx="381">
                  <c:v>3.7836356250045355</c:v>
                </c:pt>
                <c:pt idx="382">
                  <c:v>3.7935656250047032</c:v>
                </c:pt>
                <c:pt idx="383">
                  <c:v>3.8034966249979334</c:v>
                </c:pt>
                <c:pt idx="384">
                  <c:v>3.8134276249984396</c:v>
                </c:pt>
                <c:pt idx="385">
                  <c:v>3.8233586249989457</c:v>
                </c:pt>
                <c:pt idx="386">
                  <c:v>3.8332896249994519</c:v>
                </c:pt>
                <c:pt idx="387">
                  <c:v>3.8432206249999581</c:v>
                </c:pt>
                <c:pt idx="388">
                  <c:v>3.8531506250001257</c:v>
                </c:pt>
                <c:pt idx="389">
                  <c:v>3.8630816250006319</c:v>
                </c:pt>
                <c:pt idx="390">
                  <c:v>3.8730126250011381</c:v>
                </c:pt>
                <c:pt idx="391">
                  <c:v>3.8829436250016443</c:v>
                </c:pt>
                <c:pt idx="392">
                  <c:v>3.8928746250021504</c:v>
                </c:pt>
                <c:pt idx="393">
                  <c:v>3.9028046250023181</c:v>
                </c:pt>
                <c:pt idx="394">
                  <c:v>3.9127356250028242</c:v>
                </c:pt>
                <c:pt idx="395">
                  <c:v>3.9226666250033304</c:v>
                </c:pt>
                <c:pt idx="396">
                  <c:v>3.9325976250038366</c:v>
                </c:pt>
                <c:pt idx="397">
                  <c:v>3.9425286250043428</c:v>
                </c:pt>
                <c:pt idx="398">
                  <c:v>3.9524596250048489</c:v>
                </c:pt>
                <c:pt idx="399">
                  <c:v>3.9623896250050166</c:v>
                </c:pt>
                <c:pt idx="400">
                  <c:v>3.9723206249982468</c:v>
                </c:pt>
                <c:pt idx="401">
                  <c:v>3.982251624998753</c:v>
                </c:pt>
                <c:pt idx="402">
                  <c:v>3.9921826249992591</c:v>
                </c:pt>
                <c:pt idx="403">
                  <c:v>4.0021136249997653</c:v>
                </c:pt>
                <c:pt idx="404">
                  <c:v>4.0120446250002715</c:v>
                </c:pt>
                <c:pt idx="405">
                  <c:v>4.0219746250004391</c:v>
                </c:pt>
                <c:pt idx="406">
                  <c:v>4.0319056250009453</c:v>
                </c:pt>
                <c:pt idx="407">
                  <c:v>4.0418366250014515</c:v>
                </c:pt>
                <c:pt idx="408">
                  <c:v>4.0517676250019576</c:v>
                </c:pt>
                <c:pt idx="409">
                  <c:v>4.0616986250024638</c:v>
                </c:pt>
                <c:pt idx="410">
                  <c:v>4.07162962500297</c:v>
                </c:pt>
                <c:pt idx="411">
                  <c:v>4.0815596250031376</c:v>
                </c:pt>
                <c:pt idx="412">
                  <c:v>4.0914906250036438</c:v>
                </c:pt>
                <c:pt idx="413">
                  <c:v>4.10142162500415</c:v>
                </c:pt>
                <c:pt idx="414">
                  <c:v>4.1113526250046561</c:v>
                </c:pt>
                <c:pt idx="415">
                  <c:v>4.1212836249978864</c:v>
                </c:pt>
                <c:pt idx="416">
                  <c:v>4.131213624998054</c:v>
                </c:pt>
                <c:pt idx="417">
                  <c:v>4.1411446249985602</c:v>
                </c:pt>
                <c:pt idx="418">
                  <c:v>4.1510756249990663</c:v>
                </c:pt>
                <c:pt idx="419">
                  <c:v>4.1610066249995725</c:v>
                </c:pt>
                <c:pt idx="420">
                  <c:v>4.1709376250000787</c:v>
                </c:pt>
                <c:pt idx="421">
                  <c:v>4.1808686250005849</c:v>
                </c:pt>
                <c:pt idx="422">
                  <c:v>4.1907986250007525</c:v>
                </c:pt>
                <c:pt idx="423">
                  <c:v>4.2007296250012587</c:v>
                </c:pt>
                <c:pt idx="424">
                  <c:v>4.2106606250017649</c:v>
                </c:pt>
                <c:pt idx="425">
                  <c:v>4.220591625002271</c:v>
                </c:pt>
                <c:pt idx="426">
                  <c:v>4.2305226250027772</c:v>
                </c:pt>
                <c:pt idx="427">
                  <c:v>4.2404536250032834</c:v>
                </c:pt>
                <c:pt idx="428">
                  <c:v>4.250383625003451</c:v>
                </c:pt>
                <c:pt idx="429">
                  <c:v>4.2603146250039572</c:v>
                </c:pt>
                <c:pt idx="430">
                  <c:v>4.2702456250044634</c:v>
                </c:pt>
                <c:pt idx="431">
                  <c:v>4.2801766250049695</c:v>
                </c:pt>
                <c:pt idx="432">
                  <c:v>4.2901076249981998</c:v>
                </c:pt>
                <c:pt idx="433">
                  <c:v>4.3000386249987059</c:v>
                </c:pt>
                <c:pt idx="434">
                  <c:v>4.3099686249988736</c:v>
                </c:pt>
                <c:pt idx="435">
                  <c:v>4.3198996249993797</c:v>
                </c:pt>
                <c:pt idx="436">
                  <c:v>4.3298306249998859</c:v>
                </c:pt>
                <c:pt idx="437">
                  <c:v>4.3397616250003921</c:v>
                </c:pt>
                <c:pt idx="438">
                  <c:v>4.3496926250008983</c:v>
                </c:pt>
                <c:pt idx="439">
                  <c:v>4.3596236250014044</c:v>
                </c:pt>
                <c:pt idx="440">
                  <c:v>4.3695536250015721</c:v>
                </c:pt>
                <c:pt idx="441">
                  <c:v>4.3794846250020782</c:v>
                </c:pt>
                <c:pt idx="442">
                  <c:v>4.3894156250025844</c:v>
                </c:pt>
                <c:pt idx="443">
                  <c:v>4.3993466250030906</c:v>
                </c:pt>
                <c:pt idx="444">
                  <c:v>4.4092776250035968</c:v>
                </c:pt>
                <c:pt idx="445">
                  <c:v>4.4192086250041029</c:v>
                </c:pt>
                <c:pt idx="446">
                  <c:v>4.4291386250042706</c:v>
                </c:pt>
                <c:pt idx="447">
                  <c:v>4.4390696250047768</c:v>
                </c:pt>
                <c:pt idx="448">
                  <c:v>4.449000624998007</c:v>
                </c:pt>
                <c:pt idx="449">
                  <c:v>4.4589316249985131</c:v>
                </c:pt>
                <c:pt idx="450">
                  <c:v>4.4688626249990193</c:v>
                </c:pt>
                <c:pt idx="451">
                  <c:v>4.4787936249995255</c:v>
                </c:pt>
                <c:pt idx="452">
                  <c:v>4.4887236249996931</c:v>
                </c:pt>
                <c:pt idx="453">
                  <c:v>4.4986546250001993</c:v>
                </c:pt>
                <c:pt idx="454">
                  <c:v>4.5085856250007055</c:v>
                </c:pt>
                <c:pt idx="455">
                  <c:v>4.5185166250012117</c:v>
                </c:pt>
                <c:pt idx="456">
                  <c:v>4.5284476250017178</c:v>
                </c:pt>
                <c:pt idx="457">
                  <c:v>4.5383776250018855</c:v>
                </c:pt>
                <c:pt idx="458">
                  <c:v>4.5483086250023916</c:v>
                </c:pt>
                <c:pt idx="459">
                  <c:v>4.5582396250028978</c:v>
                </c:pt>
                <c:pt idx="460">
                  <c:v>4.568170625003404</c:v>
                </c:pt>
                <c:pt idx="461">
                  <c:v>4.5781016250039102</c:v>
                </c:pt>
                <c:pt idx="462">
                  <c:v>4.5880326250044163</c:v>
                </c:pt>
                <c:pt idx="463">
                  <c:v>4.597962625004584</c:v>
                </c:pt>
                <c:pt idx="464">
                  <c:v>4.6078936250050901</c:v>
                </c:pt>
                <c:pt idx="465">
                  <c:v>4.6178246249983204</c:v>
                </c:pt>
                <c:pt idx="466">
                  <c:v>4.6277556249988265</c:v>
                </c:pt>
                <c:pt idx="467">
                  <c:v>4.6376866249993327</c:v>
                </c:pt>
                <c:pt idx="468">
                  <c:v>4.6476176249998389</c:v>
                </c:pt>
                <c:pt idx="469">
                  <c:v>4.6575486250003451</c:v>
                </c:pt>
                <c:pt idx="470">
                  <c:v>4.6674786250005127</c:v>
                </c:pt>
                <c:pt idx="471">
                  <c:v>4.6774096250010189</c:v>
                </c:pt>
                <c:pt idx="472">
                  <c:v>4.687340625001525</c:v>
                </c:pt>
                <c:pt idx="473">
                  <c:v>4.6972716250020312</c:v>
                </c:pt>
                <c:pt idx="474">
                  <c:v>4.7072026250025374</c:v>
                </c:pt>
                <c:pt idx="475">
                  <c:v>4.717132625002705</c:v>
                </c:pt>
                <c:pt idx="476">
                  <c:v>4.7270636250032112</c:v>
                </c:pt>
                <c:pt idx="477">
                  <c:v>4.7369946250037174</c:v>
                </c:pt>
                <c:pt idx="478">
                  <c:v>4.7469256250042235</c:v>
                </c:pt>
                <c:pt idx="479">
                  <c:v>4.7568566250047297</c:v>
                </c:pt>
                <c:pt idx="480">
                  <c:v>4.7667876249979599</c:v>
                </c:pt>
                <c:pt idx="481">
                  <c:v>4.7767176249981276</c:v>
                </c:pt>
                <c:pt idx="482">
                  <c:v>4.7866486249986337</c:v>
                </c:pt>
                <c:pt idx="483">
                  <c:v>4.7965796249991399</c:v>
                </c:pt>
                <c:pt idx="484">
                  <c:v>4.8065106249996461</c:v>
                </c:pt>
                <c:pt idx="485">
                  <c:v>4.8164416250001523</c:v>
                </c:pt>
                <c:pt idx="486">
                  <c:v>4.8263726250006584</c:v>
                </c:pt>
                <c:pt idx="487">
                  <c:v>4.8363036250011646</c:v>
                </c:pt>
                <c:pt idx="488">
                  <c:v>4.8462336250013323</c:v>
                </c:pt>
                <c:pt idx="489">
                  <c:v>4.8561646250018384</c:v>
                </c:pt>
                <c:pt idx="490">
                  <c:v>4.8660956250023446</c:v>
                </c:pt>
                <c:pt idx="491">
                  <c:v>4.8760266250028508</c:v>
                </c:pt>
                <c:pt idx="492">
                  <c:v>4.885957625003357</c:v>
                </c:pt>
                <c:pt idx="493">
                  <c:v>4.8958886250038631</c:v>
                </c:pt>
                <c:pt idx="494">
                  <c:v>4.9058186250040308</c:v>
                </c:pt>
                <c:pt idx="495">
                  <c:v>4.9157496250045369</c:v>
                </c:pt>
                <c:pt idx="496">
                  <c:v>4.9256806250050431</c:v>
                </c:pt>
                <c:pt idx="497">
                  <c:v>4.9356116249982733</c:v>
                </c:pt>
                <c:pt idx="498">
                  <c:v>4.9455426249987795</c:v>
                </c:pt>
                <c:pt idx="499">
                  <c:v>4.9554737500002375</c:v>
                </c:pt>
                <c:pt idx="500">
                  <c:v>4.9654037500004051</c:v>
                </c:pt>
                <c:pt idx="501">
                  <c:v>4.9753347500009113</c:v>
                </c:pt>
                <c:pt idx="502">
                  <c:v>4.9852657500014175</c:v>
                </c:pt>
                <c:pt idx="503">
                  <c:v>4.9951967500019236</c:v>
                </c:pt>
                <c:pt idx="504">
                  <c:v>5.0051277500024298</c:v>
                </c:pt>
                <c:pt idx="505">
                  <c:v>5.015058750002936</c:v>
                </c:pt>
                <c:pt idx="506">
                  <c:v>5.0249887500031036</c:v>
                </c:pt>
                <c:pt idx="507">
                  <c:v>5.0349197500036098</c:v>
                </c:pt>
                <c:pt idx="508">
                  <c:v>5.044850750004116</c:v>
                </c:pt>
                <c:pt idx="509">
                  <c:v>5.0547817500046222</c:v>
                </c:pt>
                <c:pt idx="510">
                  <c:v>5.0647127499978524</c:v>
                </c:pt>
                <c:pt idx="511">
                  <c:v>5.0746437499983585</c:v>
                </c:pt>
                <c:pt idx="512">
                  <c:v>5.0845737499985262</c:v>
                </c:pt>
                <c:pt idx="513">
                  <c:v>5.0945047499990324</c:v>
                </c:pt>
                <c:pt idx="514">
                  <c:v>5.1044357499995385</c:v>
                </c:pt>
                <c:pt idx="515">
                  <c:v>5.1143667500000447</c:v>
                </c:pt>
                <c:pt idx="516">
                  <c:v>5.1242977500005509</c:v>
                </c:pt>
                <c:pt idx="517">
                  <c:v>5.1342287500010571</c:v>
                </c:pt>
                <c:pt idx="518">
                  <c:v>5.1441597500015632</c:v>
                </c:pt>
                <c:pt idx="519">
                  <c:v>5.1540897500017309</c:v>
                </c:pt>
                <c:pt idx="520">
                  <c:v>5.164020750002237</c:v>
                </c:pt>
                <c:pt idx="521">
                  <c:v>5.1739517500027432</c:v>
                </c:pt>
                <c:pt idx="522">
                  <c:v>5.1838827500032494</c:v>
                </c:pt>
                <c:pt idx="523">
                  <c:v>5.1938137500037556</c:v>
                </c:pt>
                <c:pt idx="524">
                  <c:v>5.2037447500042617</c:v>
                </c:pt>
                <c:pt idx="525">
                  <c:v>5.2136747500044294</c:v>
                </c:pt>
                <c:pt idx="526">
                  <c:v>5.2236057500049355</c:v>
                </c:pt>
                <c:pt idx="527">
                  <c:v>5.2335367499981658</c:v>
                </c:pt>
                <c:pt idx="528">
                  <c:v>5.2434677499986719</c:v>
                </c:pt>
                <c:pt idx="529">
                  <c:v>5.2533987499991781</c:v>
                </c:pt>
                <c:pt idx="530">
                  <c:v>5.2633297499996843</c:v>
                </c:pt>
                <c:pt idx="531">
                  <c:v>5.2732607500001905</c:v>
                </c:pt>
                <c:pt idx="532">
                  <c:v>5.2831907500003581</c:v>
                </c:pt>
                <c:pt idx="533">
                  <c:v>5.2931217500008643</c:v>
                </c:pt>
                <c:pt idx="534">
                  <c:v>5.3030527500013704</c:v>
                </c:pt>
                <c:pt idx="535">
                  <c:v>5.3129837500018766</c:v>
                </c:pt>
                <c:pt idx="536">
                  <c:v>5.3229147500023828</c:v>
                </c:pt>
                <c:pt idx="537">
                  <c:v>5.332845750002889</c:v>
                </c:pt>
                <c:pt idx="538">
                  <c:v>5.3427757500030566</c:v>
                </c:pt>
                <c:pt idx="539">
                  <c:v>5.3527067500035628</c:v>
                </c:pt>
                <c:pt idx="540">
                  <c:v>5.3626377500040689</c:v>
                </c:pt>
                <c:pt idx="541">
                  <c:v>5.3725687500045751</c:v>
                </c:pt>
                <c:pt idx="542">
                  <c:v>5.3824997500050813</c:v>
                </c:pt>
                <c:pt idx="543">
                  <c:v>5.3924307499983115</c:v>
                </c:pt>
                <c:pt idx="544">
                  <c:v>5.4023607499984792</c:v>
                </c:pt>
                <c:pt idx="545">
                  <c:v>5.4122917499989853</c:v>
                </c:pt>
                <c:pt idx="546">
                  <c:v>5.4222227499994915</c:v>
                </c:pt>
                <c:pt idx="547">
                  <c:v>5.4321537499999977</c:v>
                </c:pt>
                <c:pt idx="548">
                  <c:v>5.4420847500005038</c:v>
                </c:pt>
                <c:pt idx="549">
                  <c:v>5.45201575000101</c:v>
                </c:pt>
                <c:pt idx="550">
                  <c:v>5.4619467500015162</c:v>
                </c:pt>
                <c:pt idx="551">
                  <c:v>5.4718767500016838</c:v>
                </c:pt>
                <c:pt idx="552">
                  <c:v>5.48180775000219</c:v>
                </c:pt>
                <c:pt idx="553">
                  <c:v>5.4917387500026962</c:v>
                </c:pt>
                <c:pt idx="554">
                  <c:v>5.5016697500032024</c:v>
                </c:pt>
                <c:pt idx="555">
                  <c:v>5.5116007500037085</c:v>
                </c:pt>
                <c:pt idx="556">
                  <c:v>5.5215317500042147</c:v>
                </c:pt>
                <c:pt idx="557">
                  <c:v>5.5314617500043823</c:v>
                </c:pt>
                <c:pt idx="558">
                  <c:v>5.5413927500048885</c:v>
                </c:pt>
                <c:pt idx="559">
                  <c:v>5.5513237499981187</c:v>
                </c:pt>
                <c:pt idx="560">
                  <c:v>5.5612547499986249</c:v>
                </c:pt>
                <c:pt idx="561">
                  <c:v>5.5711857499991311</c:v>
                </c:pt>
                <c:pt idx="562">
                  <c:v>5.5811167499996372</c:v>
                </c:pt>
                <c:pt idx="563">
                  <c:v>5.5910477500001434</c:v>
                </c:pt>
                <c:pt idx="564">
                  <c:v>5.6009777500003111</c:v>
                </c:pt>
                <c:pt idx="565">
                  <c:v>5.6109087500008172</c:v>
                </c:pt>
                <c:pt idx="566">
                  <c:v>5.6208397500013234</c:v>
                </c:pt>
                <c:pt idx="567">
                  <c:v>5.6307707500018296</c:v>
                </c:pt>
                <c:pt idx="568">
                  <c:v>5.6407017500023358</c:v>
                </c:pt>
                <c:pt idx="569">
                  <c:v>5.6506327500028419</c:v>
                </c:pt>
                <c:pt idx="570">
                  <c:v>5.6605637500033481</c:v>
                </c:pt>
                <c:pt idx="571">
                  <c:v>5.6704937500035157</c:v>
                </c:pt>
                <c:pt idx="572">
                  <c:v>5.6804247500040219</c:v>
                </c:pt>
                <c:pt idx="573">
                  <c:v>5.6903557500045281</c:v>
                </c:pt>
                <c:pt idx="574">
                  <c:v>5.7002867500050343</c:v>
                </c:pt>
                <c:pt idx="575">
                  <c:v>5.7102177499982645</c:v>
                </c:pt>
                <c:pt idx="576">
                  <c:v>5.7201487499987707</c:v>
                </c:pt>
                <c:pt idx="577">
                  <c:v>5.7300787499989383</c:v>
                </c:pt>
                <c:pt idx="578">
                  <c:v>5.7400097499994445</c:v>
                </c:pt>
                <c:pt idx="579">
                  <c:v>5.7499407499999506</c:v>
                </c:pt>
                <c:pt idx="580">
                  <c:v>5.7598717500004568</c:v>
                </c:pt>
                <c:pt idx="581">
                  <c:v>5.769802750000963</c:v>
                </c:pt>
                <c:pt idx="582">
                  <c:v>5.7797337500014692</c:v>
                </c:pt>
                <c:pt idx="583">
                  <c:v>5.7896647500019753</c:v>
                </c:pt>
                <c:pt idx="584">
                  <c:v>5.799594750002143</c:v>
                </c:pt>
                <c:pt idx="585">
                  <c:v>5.8095257500026491</c:v>
                </c:pt>
                <c:pt idx="586">
                  <c:v>5.8194567500031553</c:v>
                </c:pt>
                <c:pt idx="587">
                  <c:v>5.8293877500036615</c:v>
                </c:pt>
                <c:pt idx="588">
                  <c:v>5.8393187500041677</c:v>
                </c:pt>
                <c:pt idx="589">
                  <c:v>5.8492497500046738</c:v>
                </c:pt>
                <c:pt idx="590">
                  <c:v>5.8591797500048415</c:v>
                </c:pt>
                <c:pt idx="591">
                  <c:v>5.8691107499980717</c:v>
                </c:pt>
                <c:pt idx="592">
                  <c:v>5.8790417499985779</c:v>
                </c:pt>
                <c:pt idx="593">
                  <c:v>5.888972749999084</c:v>
                </c:pt>
                <c:pt idx="594">
                  <c:v>5.8989037499995902</c:v>
                </c:pt>
                <c:pt idx="595">
                  <c:v>5.9088347500000964</c:v>
                </c:pt>
                <c:pt idx="596">
                  <c:v>5.9187657500006026</c:v>
                </c:pt>
                <c:pt idx="597">
                  <c:v>5.9286957500007702</c:v>
                </c:pt>
                <c:pt idx="598">
                  <c:v>5.9386267500012764</c:v>
                </c:pt>
                <c:pt idx="599">
                  <c:v>5.9485577500017826</c:v>
                </c:pt>
                <c:pt idx="600">
                  <c:v>5.9584882499984815</c:v>
                </c:pt>
                <c:pt idx="601">
                  <c:v>5.9684192499989877</c:v>
                </c:pt>
                <c:pt idx="602">
                  <c:v>5.9783502499994938</c:v>
                </c:pt>
                <c:pt idx="603">
                  <c:v>5.98828125</c:v>
                </c:pt>
                <c:pt idx="604">
                  <c:v>5.9982112500001676</c:v>
                </c:pt>
                <c:pt idx="605">
                  <c:v>6.0081422500006738</c:v>
                </c:pt>
                <c:pt idx="606">
                  <c:v>6.01807325000118</c:v>
                </c:pt>
                <c:pt idx="607">
                  <c:v>6.0280042500016862</c:v>
                </c:pt>
                <c:pt idx="608">
                  <c:v>6.0379352500021923</c:v>
                </c:pt>
                <c:pt idx="609">
                  <c:v>6.0478662500026985</c:v>
                </c:pt>
                <c:pt idx="610">
                  <c:v>6.0577972500032047</c:v>
                </c:pt>
                <c:pt idx="611">
                  <c:v>6.0677272500033723</c:v>
                </c:pt>
                <c:pt idx="612">
                  <c:v>6.0776582500038785</c:v>
                </c:pt>
                <c:pt idx="613">
                  <c:v>6.0875892500043847</c:v>
                </c:pt>
                <c:pt idx="614">
                  <c:v>6.0975202500048908</c:v>
                </c:pt>
                <c:pt idx="615">
                  <c:v>6.1074512499981211</c:v>
                </c:pt>
                <c:pt idx="616">
                  <c:v>6.1173822499986272</c:v>
                </c:pt>
                <c:pt idx="617">
                  <c:v>6.1273132499991334</c:v>
                </c:pt>
                <c:pt idx="618">
                  <c:v>6.137243249999301</c:v>
                </c:pt>
                <c:pt idx="619">
                  <c:v>6.1471742499998072</c:v>
                </c:pt>
                <c:pt idx="620">
                  <c:v>6.1571052500003134</c:v>
                </c:pt>
                <c:pt idx="621">
                  <c:v>6.1670362500008196</c:v>
                </c:pt>
                <c:pt idx="622">
                  <c:v>6.1769672500013257</c:v>
                </c:pt>
                <c:pt idx="623">
                  <c:v>6.1868982500018319</c:v>
                </c:pt>
                <c:pt idx="624">
                  <c:v>6.1968292500023381</c:v>
                </c:pt>
                <c:pt idx="625">
                  <c:v>6.2067592500025057</c:v>
                </c:pt>
                <c:pt idx="626">
                  <c:v>6.2166902500030119</c:v>
                </c:pt>
                <c:pt idx="627">
                  <c:v>6.2266212500035181</c:v>
                </c:pt>
                <c:pt idx="628">
                  <c:v>6.2365522500040242</c:v>
                </c:pt>
                <c:pt idx="629">
                  <c:v>6.2464832500045304</c:v>
                </c:pt>
                <c:pt idx="630">
                  <c:v>6.2564142500050366</c:v>
                </c:pt>
                <c:pt idx="631">
                  <c:v>6.2663452499982668</c:v>
                </c:pt>
                <c:pt idx="632">
                  <c:v>6.2762752499984344</c:v>
                </c:pt>
                <c:pt idx="633">
                  <c:v>6.2862062499989406</c:v>
                </c:pt>
                <c:pt idx="634">
                  <c:v>6.2961372499994468</c:v>
                </c:pt>
                <c:pt idx="635">
                  <c:v>6.306068249999953</c:v>
                </c:pt>
                <c:pt idx="636">
                  <c:v>6.3159992500004591</c:v>
                </c:pt>
                <c:pt idx="637">
                  <c:v>6.3259302500009653</c:v>
                </c:pt>
                <c:pt idx="638">
                  <c:v>6.3358612500014715</c:v>
                </c:pt>
                <c:pt idx="639">
                  <c:v>6.3457912500016391</c:v>
                </c:pt>
                <c:pt idx="640">
                  <c:v>6.3557222500021453</c:v>
                </c:pt>
                <c:pt idx="641">
                  <c:v>6.3656532500026515</c:v>
                </c:pt>
                <c:pt idx="642">
                  <c:v>6.3755842500031576</c:v>
                </c:pt>
                <c:pt idx="643">
                  <c:v>6.3855152500036638</c:v>
                </c:pt>
                <c:pt idx="644">
                  <c:v>6.39544625000417</c:v>
                </c:pt>
                <c:pt idx="645">
                  <c:v>6.4053772500046762</c:v>
                </c:pt>
                <c:pt idx="646">
                  <c:v>6.4153072500048438</c:v>
                </c:pt>
                <c:pt idx="647">
                  <c:v>6.425238249998074</c:v>
                </c:pt>
                <c:pt idx="648">
                  <c:v>6.4351692499985802</c:v>
                </c:pt>
                <c:pt idx="649">
                  <c:v>6.4451002499990864</c:v>
                </c:pt>
                <c:pt idx="650">
                  <c:v>6.4550312499995925</c:v>
                </c:pt>
                <c:pt idx="651">
                  <c:v>6.4649622500000987</c:v>
                </c:pt>
                <c:pt idx="652">
                  <c:v>6.4748932500006049</c:v>
                </c:pt>
                <c:pt idx="653">
                  <c:v>6.4848232500007725</c:v>
                </c:pt>
                <c:pt idx="654">
                  <c:v>6.4947542500012787</c:v>
                </c:pt>
                <c:pt idx="655">
                  <c:v>6.5046852500017849</c:v>
                </c:pt>
                <c:pt idx="656">
                  <c:v>6.5146162500022911</c:v>
                </c:pt>
                <c:pt idx="657">
                  <c:v>6.5245472500027972</c:v>
                </c:pt>
                <c:pt idx="658">
                  <c:v>6.5344782500033034</c:v>
                </c:pt>
                <c:pt idx="659">
                  <c:v>6.5444092500038096</c:v>
                </c:pt>
                <c:pt idx="660">
                  <c:v>6.5543392500039772</c:v>
                </c:pt>
                <c:pt idx="661">
                  <c:v>6.5642702500044834</c:v>
                </c:pt>
                <c:pt idx="662">
                  <c:v>6.5742012500049896</c:v>
                </c:pt>
                <c:pt idx="663">
                  <c:v>6.5841322499982198</c:v>
                </c:pt>
                <c:pt idx="664">
                  <c:v>6.594063249998726</c:v>
                </c:pt>
                <c:pt idx="665">
                  <c:v>6.6039942499992321</c:v>
                </c:pt>
                <c:pt idx="666">
                  <c:v>6.6139252499997383</c:v>
                </c:pt>
                <c:pt idx="667">
                  <c:v>6.6238562500002445</c:v>
                </c:pt>
                <c:pt idx="668">
                  <c:v>6.6337862500004121</c:v>
                </c:pt>
                <c:pt idx="669">
                  <c:v>6.6437172500009183</c:v>
                </c:pt>
                <c:pt idx="670">
                  <c:v>6.6536482500014245</c:v>
                </c:pt>
                <c:pt idx="671">
                  <c:v>6.6635792500019306</c:v>
                </c:pt>
                <c:pt idx="672">
                  <c:v>6.6735102500024368</c:v>
                </c:pt>
                <c:pt idx="673">
                  <c:v>6.683441250002943</c:v>
                </c:pt>
                <c:pt idx="674">
                  <c:v>6.6933722500034492</c:v>
                </c:pt>
                <c:pt idx="675">
                  <c:v>6.7033022500036168</c:v>
                </c:pt>
                <c:pt idx="676">
                  <c:v>6.713233250004123</c:v>
                </c:pt>
                <c:pt idx="677">
                  <c:v>6.7231642500046291</c:v>
                </c:pt>
                <c:pt idx="678">
                  <c:v>6.7330952499978594</c:v>
                </c:pt>
                <c:pt idx="679">
                  <c:v>6.7430262499983655</c:v>
                </c:pt>
                <c:pt idx="680">
                  <c:v>6.7529572499988717</c:v>
                </c:pt>
                <c:pt idx="681">
                  <c:v>6.7628882499993779</c:v>
                </c:pt>
                <c:pt idx="682">
                  <c:v>6.7728182499995455</c:v>
                </c:pt>
                <c:pt idx="683">
                  <c:v>6.7827492500000517</c:v>
                </c:pt>
                <c:pt idx="684">
                  <c:v>6.7926802500005579</c:v>
                </c:pt>
                <c:pt idx="685">
                  <c:v>6.802611250001064</c:v>
                </c:pt>
                <c:pt idx="686">
                  <c:v>6.8125422500015702</c:v>
                </c:pt>
                <c:pt idx="687">
                  <c:v>6.8224732500020764</c:v>
                </c:pt>
                <c:pt idx="688">
                  <c:v>6.8324042500025826</c:v>
                </c:pt>
                <c:pt idx="689">
                  <c:v>6.8423342500027502</c:v>
                </c:pt>
                <c:pt idx="690">
                  <c:v>6.8522652500032564</c:v>
                </c:pt>
                <c:pt idx="691">
                  <c:v>6.8621962500037625</c:v>
                </c:pt>
                <c:pt idx="692">
                  <c:v>6.8721272500042687</c:v>
                </c:pt>
                <c:pt idx="693">
                  <c:v>6.8820582500047749</c:v>
                </c:pt>
                <c:pt idx="694">
                  <c:v>6.8919892499980051</c:v>
                </c:pt>
                <c:pt idx="695">
                  <c:v>6.9019202499985113</c:v>
                </c:pt>
                <c:pt idx="696">
                  <c:v>6.9118512499990175</c:v>
                </c:pt>
                <c:pt idx="697">
                  <c:v>6.9217812499991851</c:v>
                </c:pt>
                <c:pt idx="698">
                  <c:v>6.9317122499996913</c:v>
                </c:pt>
                <c:pt idx="699">
                  <c:v>6.9416432500001974</c:v>
                </c:pt>
                <c:pt idx="700">
                  <c:v>6.951574625003559</c:v>
                </c:pt>
                <c:pt idx="701">
                  <c:v>6.9615056250040652</c:v>
                </c:pt>
                <c:pt idx="702">
                  <c:v>6.9714366250045714</c:v>
                </c:pt>
                <c:pt idx="703">
                  <c:v>6.9813676250050776</c:v>
                </c:pt>
                <c:pt idx="704">
                  <c:v>6.9912986249983078</c:v>
                </c:pt>
                <c:pt idx="705">
                  <c:v>7.0012286249984754</c:v>
                </c:pt>
                <c:pt idx="706">
                  <c:v>7.0111596249989816</c:v>
                </c:pt>
                <c:pt idx="707">
                  <c:v>7.0210906249994878</c:v>
                </c:pt>
              </c:numCache>
            </c:numRef>
          </c:xVal>
          <c:yVal>
            <c:numRef>
              <c:f>'Raw Data'!$G$2:$G$709</c:f>
              <c:numCache>
                <c:formatCode>General</c:formatCode>
                <c:ptCount val="708"/>
                <c:pt idx="0">
                  <c:v>6.0721468739211582E-3</c:v>
                </c:pt>
                <c:pt idx="1">
                  <c:v>9.3183218501509402E-4</c:v>
                </c:pt>
                <c:pt idx="2">
                  <c:v>1.6064079115167273E-2</c:v>
                </c:pt>
                <c:pt idx="3">
                  <c:v>3.2689422377329969E-8</c:v>
                </c:pt>
                <c:pt idx="4">
                  <c:v>7.338799964636572E-3</c:v>
                </c:pt>
                <c:pt idx="5">
                  <c:v>3.0133770033717172E-3</c:v>
                </c:pt>
                <c:pt idx="6">
                  <c:v>1.6239415202289886E-3</c:v>
                </c:pt>
                <c:pt idx="7">
                  <c:v>8.769440045580279E-3</c:v>
                </c:pt>
                <c:pt idx="8">
                  <c:v>-3.6037322133766758E-5</c:v>
                </c:pt>
                <c:pt idx="9">
                  <c:v>1.2962873093783911E-3</c:v>
                </c:pt>
                <c:pt idx="10">
                  <c:v>1.0527177024632697E-2</c:v>
                </c:pt>
                <c:pt idx="11">
                  <c:v>7.9685542266815929E-3</c:v>
                </c:pt>
                <c:pt idx="12">
                  <c:v>4.6121153980493573E-3</c:v>
                </c:pt>
                <c:pt idx="13">
                  <c:v>7.1151439659297572E-3</c:v>
                </c:pt>
                <c:pt idx="14">
                  <c:v>1.8514804355800191E-3</c:v>
                </c:pt>
                <c:pt idx="15">
                  <c:v>-5.028399182483545E-3</c:v>
                </c:pt>
                <c:pt idx="16">
                  <c:v>6.1432453617453614E-3</c:v>
                </c:pt>
                <c:pt idx="17">
                  <c:v>1.1906370744109163E-2</c:v>
                </c:pt>
                <c:pt idx="18">
                  <c:v>1.2315712384879593E-2</c:v>
                </c:pt>
                <c:pt idx="19">
                  <c:v>7.3476621508598433E-3</c:v>
                </c:pt>
                <c:pt idx="20">
                  <c:v>9.3616442196071264E-3</c:v>
                </c:pt>
                <c:pt idx="21">
                  <c:v>7.4808343313635672E-4</c:v>
                </c:pt>
                <c:pt idx="22">
                  <c:v>-8.1510571762918871E-4</c:v>
                </c:pt>
                <c:pt idx="23">
                  <c:v>-2.2352664917707349E-3</c:v>
                </c:pt>
                <c:pt idx="24">
                  <c:v>2.6492781937122456E-3</c:v>
                </c:pt>
                <c:pt idx="25">
                  <c:v>5.353971747681513E-3</c:v>
                </c:pt>
                <c:pt idx="26">
                  <c:v>1.0561885731294754E-2</c:v>
                </c:pt>
                <c:pt idx="27">
                  <c:v>8.8384554628282846E-3</c:v>
                </c:pt>
                <c:pt idx="28">
                  <c:v>5.7511347346007879E-3</c:v>
                </c:pt>
                <c:pt idx="29">
                  <c:v>1.803916990756993E-3</c:v>
                </c:pt>
                <c:pt idx="30">
                  <c:v>7.5799245201051274E-3</c:v>
                </c:pt>
                <c:pt idx="31">
                  <c:v>2.3423176445066946E-3</c:v>
                </c:pt>
                <c:pt idx="32">
                  <c:v>4.6387750469148309E-3</c:v>
                </c:pt>
                <c:pt idx="33">
                  <c:v>6.5394673123955749E-3</c:v>
                </c:pt>
                <c:pt idx="34">
                  <c:v>9.2373177967965681E-3</c:v>
                </c:pt>
                <c:pt idx="35">
                  <c:v>-3.9184606075286788E-3</c:v>
                </c:pt>
                <c:pt idx="36">
                  <c:v>4.0617864578984531E-6</c:v>
                </c:pt>
                <c:pt idx="37">
                  <c:v>6.920075369998821E-3</c:v>
                </c:pt>
                <c:pt idx="38">
                  <c:v>1.8610917963087642E-3</c:v>
                </c:pt>
                <c:pt idx="39">
                  <c:v>8.5091567225754339E-3</c:v>
                </c:pt>
                <c:pt idx="40">
                  <c:v>6.4289366640150614E-3</c:v>
                </c:pt>
                <c:pt idx="41">
                  <c:v>3.3543153572827694E-3</c:v>
                </c:pt>
                <c:pt idx="42">
                  <c:v>8.6221267562359705E-3</c:v>
                </c:pt>
                <c:pt idx="43">
                  <c:v>9.9407743848860392E-3</c:v>
                </c:pt>
                <c:pt idx="44">
                  <c:v>1.1078916639089595E-2</c:v>
                </c:pt>
                <c:pt idx="45">
                  <c:v>8.7906910199672117E-3</c:v>
                </c:pt>
                <c:pt idx="46">
                  <c:v>1.5550996921956661E-3</c:v>
                </c:pt>
                <c:pt idx="47">
                  <c:v>3.1489044986665327E-3</c:v>
                </c:pt>
                <c:pt idx="48">
                  <c:v>1.0117014963179904E-3</c:v>
                </c:pt>
                <c:pt idx="49">
                  <c:v>2.8055267594754713E-3</c:v>
                </c:pt>
                <c:pt idx="50">
                  <c:v>6.9378819689154686E-3</c:v>
                </c:pt>
                <c:pt idx="51">
                  <c:v>1.244711028411985E-2</c:v>
                </c:pt>
                <c:pt idx="52">
                  <c:v>6.5443278104066888E-3</c:v>
                </c:pt>
                <c:pt idx="53">
                  <c:v>7.1205891855061071E-3</c:v>
                </c:pt>
                <c:pt idx="54">
                  <c:v>2.3361963406205305E-3</c:v>
                </c:pt>
                <c:pt idx="55">
                  <c:v>4.1432052478194287E-3</c:v>
                </c:pt>
                <c:pt idx="56">
                  <c:v>2.0411878824234952E-4</c:v>
                </c:pt>
                <c:pt idx="57">
                  <c:v>4.2532973550260117E-3</c:v>
                </c:pt>
                <c:pt idx="58">
                  <c:v>2.9879690241068624E-3</c:v>
                </c:pt>
                <c:pt idx="59">
                  <c:v>7.8907862585037986E-3</c:v>
                </c:pt>
                <c:pt idx="60">
                  <c:v>7.5591394957155028E-3</c:v>
                </c:pt>
                <c:pt idx="61">
                  <c:v>9.8343459237367065E-3</c:v>
                </c:pt>
                <c:pt idx="62">
                  <c:v>2.3353832121938561E-3</c:v>
                </c:pt>
                <c:pt idx="63">
                  <c:v>2.2111207433044983E-3</c:v>
                </c:pt>
                <c:pt idx="64">
                  <c:v>6.4054016210138842E-3</c:v>
                </c:pt>
                <c:pt idx="65">
                  <c:v>2.8762049786746624E-3</c:v>
                </c:pt>
                <c:pt idx="66">
                  <c:v>-2.1030554641038035E-3</c:v>
                </c:pt>
                <c:pt idx="67">
                  <c:v>-5.4180320352315015E-4</c:v>
                </c:pt>
                <c:pt idx="68">
                  <c:v>1.2089553046971568E-2</c:v>
                </c:pt>
                <c:pt idx="69">
                  <c:v>4.7057622112333802E-3</c:v>
                </c:pt>
                <c:pt idx="70">
                  <c:v>-1.8251939490437491E-3</c:v>
                </c:pt>
                <c:pt idx="71">
                  <c:v>1.6384956054389527E-3</c:v>
                </c:pt>
                <c:pt idx="72">
                  <c:v>-1.4111014455556736E-3</c:v>
                </c:pt>
                <c:pt idx="73">
                  <c:v>-3.7157997675239945E-3</c:v>
                </c:pt>
                <c:pt idx="74">
                  <c:v>4.2688564304262516E-3</c:v>
                </c:pt>
                <c:pt idx="75">
                  <c:v>1.3943743519485019E-3</c:v>
                </c:pt>
                <c:pt idx="76">
                  <c:v>8.8707978744059918E-3</c:v>
                </c:pt>
                <c:pt idx="77">
                  <c:v>4.8628147691488349E-3</c:v>
                </c:pt>
                <c:pt idx="78">
                  <c:v>-5.7909583300352063E-3</c:v>
                </c:pt>
                <c:pt idx="79">
                  <c:v>-4.23041869886219E-3</c:v>
                </c:pt>
                <c:pt idx="80">
                  <c:v>-2.6526023726910208E-3</c:v>
                </c:pt>
                <c:pt idx="81">
                  <c:v>-1.6396818961948029E-3</c:v>
                </c:pt>
                <c:pt idx="82">
                  <c:v>-4.8429949209093104E-4</c:v>
                </c:pt>
                <c:pt idx="83">
                  <c:v>5.5410004220902975E-3</c:v>
                </c:pt>
                <c:pt idx="84">
                  <c:v>9.2370619811117799E-3</c:v>
                </c:pt>
                <c:pt idx="85">
                  <c:v>1.8315816298127285E-3</c:v>
                </c:pt>
                <c:pt idx="86">
                  <c:v>8.4831750020385177E-4</c:v>
                </c:pt>
                <c:pt idx="87">
                  <c:v>-1.5989067032933096E-3</c:v>
                </c:pt>
                <c:pt idx="88">
                  <c:v>7.7750223688781428E-4</c:v>
                </c:pt>
                <c:pt idx="89">
                  <c:v>-1.6987460665404686E-4</c:v>
                </c:pt>
                <c:pt idx="90">
                  <c:v>2.1245179977268103E-3</c:v>
                </c:pt>
                <c:pt idx="91">
                  <c:v>9.4702745229005847E-3</c:v>
                </c:pt>
                <c:pt idx="92">
                  <c:v>5.3385588526725786E-3</c:v>
                </c:pt>
                <c:pt idx="93">
                  <c:v>1.062051504850392E-3</c:v>
                </c:pt>
                <c:pt idx="94">
                  <c:v>1.7825198359787547E-3</c:v>
                </c:pt>
                <c:pt idx="95">
                  <c:v>-2.1739438176155007E-3</c:v>
                </c:pt>
                <c:pt idx="96">
                  <c:v>-1.1255197785794702E-3</c:v>
                </c:pt>
                <c:pt idx="97">
                  <c:v>3.2594991009682467E-3</c:v>
                </c:pt>
                <c:pt idx="98">
                  <c:v>7.2144826781004728E-3</c:v>
                </c:pt>
                <c:pt idx="99">
                  <c:v>3.82892654277385E-3</c:v>
                </c:pt>
                <c:pt idx="100">
                  <c:v>3.5098787024617217E-3</c:v>
                </c:pt>
                <c:pt idx="101">
                  <c:v>4.9096929933875877E-3</c:v>
                </c:pt>
                <c:pt idx="102">
                  <c:v>-1.9354484975336872E-5</c:v>
                </c:pt>
                <c:pt idx="103">
                  <c:v>-2.7557691838592246E-3</c:v>
                </c:pt>
                <c:pt idx="104">
                  <c:v>8.1811297684908357E-4</c:v>
                </c:pt>
                <c:pt idx="105">
                  <c:v>-5.3707993403077081E-3</c:v>
                </c:pt>
                <c:pt idx="106">
                  <c:v>7.0385472849011921E-4</c:v>
                </c:pt>
                <c:pt idx="107">
                  <c:v>1.2282586097717429E-3</c:v>
                </c:pt>
                <c:pt idx="108">
                  <c:v>5.0361847132444487E-3</c:v>
                </c:pt>
                <c:pt idx="109">
                  <c:v>6.2615966610610613E-3</c:v>
                </c:pt>
                <c:pt idx="110">
                  <c:v>4.7648464981466659E-3</c:v>
                </c:pt>
                <c:pt idx="111">
                  <c:v>2.7169962599873643E-3</c:v>
                </c:pt>
                <c:pt idx="112">
                  <c:v>7.7009271830320858E-4</c:v>
                </c:pt>
                <c:pt idx="113">
                  <c:v>-3.8321575149892484E-4</c:v>
                </c:pt>
                <c:pt idx="114">
                  <c:v>-5.7478515431283461E-4</c:v>
                </c:pt>
                <c:pt idx="115">
                  <c:v>-1.9401648268103505E-3</c:v>
                </c:pt>
                <c:pt idx="116">
                  <c:v>2.1765874698759236E-4</c:v>
                </c:pt>
                <c:pt idx="117">
                  <c:v>-1.4071728475391759E-3</c:v>
                </c:pt>
                <c:pt idx="118">
                  <c:v>-3.4272378310559737E-4</c:v>
                </c:pt>
                <c:pt idx="119">
                  <c:v>-4.775379197672E-3</c:v>
                </c:pt>
                <c:pt idx="120">
                  <c:v>2.4969216808676808E-3</c:v>
                </c:pt>
                <c:pt idx="121">
                  <c:v>1.0693585127592095E-2</c:v>
                </c:pt>
                <c:pt idx="122">
                  <c:v>5.368984490633083E-4</c:v>
                </c:pt>
                <c:pt idx="123">
                  <c:v>2.7943256869912281E-3</c:v>
                </c:pt>
                <c:pt idx="124">
                  <c:v>-5.016951430588959E-3</c:v>
                </c:pt>
                <c:pt idx="125">
                  <c:v>8.0267451703558423E-5</c:v>
                </c:pt>
                <c:pt idx="126">
                  <c:v>1.7475553136318961E-3</c:v>
                </c:pt>
                <c:pt idx="127">
                  <c:v>-4.2506372742354831E-3</c:v>
                </c:pt>
                <c:pt idx="128">
                  <c:v>3.5862031392753235E-3</c:v>
                </c:pt>
                <c:pt idx="129">
                  <c:v>2.8386822994798527E-3</c:v>
                </c:pt>
                <c:pt idx="130">
                  <c:v>-5.8277409709990013E-3</c:v>
                </c:pt>
                <c:pt idx="131">
                  <c:v>3.1376942899078164E-3</c:v>
                </c:pt>
                <c:pt idx="132">
                  <c:v>3.7726653646677766E-3</c:v>
                </c:pt>
                <c:pt idx="133">
                  <c:v>-6.6529201436787699E-3</c:v>
                </c:pt>
                <c:pt idx="134">
                  <c:v>-8.5300316847860685E-3</c:v>
                </c:pt>
                <c:pt idx="135">
                  <c:v>-5.0197654031216982E-3</c:v>
                </c:pt>
                <c:pt idx="136">
                  <c:v>-4.7367236204445273E-3</c:v>
                </c:pt>
                <c:pt idx="137">
                  <c:v>3.6564428173005703E-3</c:v>
                </c:pt>
                <c:pt idx="138">
                  <c:v>3.0898202117532608E-3</c:v>
                </c:pt>
                <c:pt idx="139">
                  <c:v>-1.2311168387532101E-3</c:v>
                </c:pt>
                <c:pt idx="140">
                  <c:v>-3.3338669501244977E-3</c:v>
                </c:pt>
                <c:pt idx="141">
                  <c:v>-5.1452155876904604E-3</c:v>
                </c:pt>
                <c:pt idx="142">
                  <c:v>-6.0285928286611945E-3</c:v>
                </c:pt>
                <c:pt idx="143">
                  <c:v>2.9465360194444734E-3</c:v>
                </c:pt>
                <c:pt idx="144">
                  <c:v>9.843381699174647E-3</c:v>
                </c:pt>
                <c:pt idx="145">
                  <c:v>4.6017000451684109E-3</c:v>
                </c:pt>
                <c:pt idx="146">
                  <c:v>9.0740342997014667E-3</c:v>
                </c:pt>
                <c:pt idx="147">
                  <c:v>-3.5101038403807794E-4</c:v>
                </c:pt>
                <c:pt idx="148">
                  <c:v>-2.2552181035279117E-5</c:v>
                </c:pt>
                <c:pt idx="149">
                  <c:v>-4.0011621639132466E-3</c:v>
                </c:pt>
                <c:pt idx="150">
                  <c:v>9.2997276876121832E-3</c:v>
                </c:pt>
                <c:pt idx="151">
                  <c:v>1.5870401076972518E-3</c:v>
                </c:pt>
                <c:pt idx="152">
                  <c:v>6.0684010013938028E-3</c:v>
                </c:pt>
                <c:pt idx="153">
                  <c:v>3.7584584578871788E-3</c:v>
                </c:pt>
                <c:pt idx="154">
                  <c:v>-3.9642881602048735E-3</c:v>
                </c:pt>
                <c:pt idx="155">
                  <c:v>-6.3845603540539642E-3</c:v>
                </c:pt>
                <c:pt idx="156">
                  <c:v>5.4584998637437904E-3</c:v>
                </c:pt>
                <c:pt idx="157">
                  <c:v>6.0662448406219593E-3</c:v>
                </c:pt>
                <c:pt idx="158">
                  <c:v>1.8108057416975631E-3</c:v>
                </c:pt>
                <c:pt idx="159">
                  <c:v>2.3202261328697238E-3</c:v>
                </c:pt>
                <c:pt idx="160">
                  <c:v>-4.1562211699783247E-4</c:v>
                </c:pt>
                <c:pt idx="161">
                  <c:v>3.5411978513002484E-3</c:v>
                </c:pt>
                <c:pt idx="162">
                  <c:v>4.8264341242611475E-3</c:v>
                </c:pt>
                <c:pt idx="163">
                  <c:v>1.4074958860875453E-4</c:v>
                </c:pt>
                <c:pt idx="164">
                  <c:v>-2.0101121440529723E-3</c:v>
                </c:pt>
                <c:pt idx="165">
                  <c:v>-5.6204571761190869E-3</c:v>
                </c:pt>
                <c:pt idx="166">
                  <c:v>-7.3121644556521648E-4</c:v>
                </c:pt>
                <c:pt idx="167">
                  <c:v>-3.2954945974051908E-3</c:v>
                </c:pt>
                <c:pt idx="168">
                  <c:v>2.9531707987190403E-4</c:v>
                </c:pt>
                <c:pt idx="169">
                  <c:v>4.9980133585631886E-3</c:v>
                </c:pt>
                <c:pt idx="170">
                  <c:v>3.3732183091342571E-3</c:v>
                </c:pt>
                <c:pt idx="171">
                  <c:v>1.5020727552473578E-3</c:v>
                </c:pt>
                <c:pt idx="172">
                  <c:v>-1.9444204866884973E-4</c:v>
                </c:pt>
                <c:pt idx="173">
                  <c:v>-4.5213085412979109E-3</c:v>
                </c:pt>
                <c:pt idx="174">
                  <c:v>-3.742450280114995E-3</c:v>
                </c:pt>
                <c:pt idx="175">
                  <c:v>4.0107475407421683E-3</c:v>
                </c:pt>
                <c:pt idx="176">
                  <c:v>8.0905052181333426E-3</c:v>
                </c:pt>
                <c:pt idx="177">
                  <c:v>1.419174584560097E-2</c:v>
                </c:pt>
                <c:pt idx="178">
                  <c:v>9.0275489352643623E-3</c:v>
                </c:pt>
                <c:pt idx="179">
                  <c:v>4.2996822204440927E-3</c:v>
                </c:pt>
                <c:pt idx="180">
                  <c:v>-2.5415692292153763E-3</c:v>
                </c:pt>
                <c:pt idx="181">
                  <c:v>-4.7963652200996854E-3</c:v>
                </c:pt>
                <c:pt idx="182">
                  <c:v>-5.338877197355027E-3</c:v>
                </c:pt>
                <c:pt idx="183">
                  <c:v>6.8153279833495645E-3</c:v>
                </c:pt>
                <c:pt idx="184">
                  <c:v>5.5644989199936518E-3</c:v>
                </c:pt>
                <c:pt idx="185">
                  <c:v>3.6356029752642044E-3</c:v>
                </c:pt>
                <c:pt idx="186">
                  <c:v>5.9847693890334452E-4</c:v>
                </c:pt>
                <c:pt idx="187">
                  <c:v>-2.0564147830009344E-3</c:v>
                </c:pt>
                <c:pt idx="188">
                  <c:v>1.7258793180808432E-2</c:v>
                </c:pt>
                <c:pt idx="189">
                  <c:v>0.23419803131371739</c:v>
                </c:pt>
                <c:pt idx="190">
                  <c:v>0.10538028907030822</c:v>
                </c:pt>
                <c:pt idx="191">
                  <c:v>-0.1242642817273736</c:v>
                </c:pt>
                <c:pt idx="192">
                  <c:v>-6.6460553314536805E-2</c:v>
                </c:pt>
                <c:pt idx="193">
                  <c:v>-5.2650928292423481E-2</c:v>
                </c:pt>
                <c:pt idx="194">
                  <c:v>-3.294910060241818E-2</c:v>
                </c:pt>
                <c:pt idx="195">
                  <c:v>-4.9963822066783903E-2</c:v>
                </c:pt>
                <c:pt idx="196">
                  <c:v>-3.0242936108261342E-2</c:v>
                </c:pt>
                <c:pt idx="197">
                  <c:v>3.6777668818831488E-3</c:v>
                </c:pt>
                <c:pt idx="198">
                  <c:v>-2.5591565575450587E-3</c:v>
                </c:pt>
                <c:pt idx="199">
                  <c:v>-2.1547759138047656E-3</c:v>
                </c:pt>
                <c:pt idx="200">
                  <c:v>1.4708997868001505E-3</c:v>
                </c:pt>
                <c:pt idx="201">
                  <c:v>2.1074423007667181E-3</c:v>
                </c:pt>
                <c:pt idx="202">
                  <c:v>3.9029778912663682E-4</c:v>
                </c:pt>
                <c:pt idx="203">
                  <c:v>4.7608448099345085E-3</c:v>
                </c:pt>
                <c:pt idx="204">
                  <c:v>-5.2141103893517393E-4</c:v>
                </c:pt>
                <c:pt idx="205">
                  <c:v>6.6669000685215113E-3</c:v>
                </c:pt>
                <c:pt idx="206">
                  <c:v>1.2767265457660076E-3</c:v>
                </c:pt>
                <c:pt idx="207">
                  <c:v>-5.4597848094999069E-4</c:v>
                </c:pt>
                <c:pt idx="208">
                  <c:v>-5.5204697884619208E-3</c:v>
                </c:pt>
                <c:pt idx="209">
                  <c:v>-1.2662798026576633E-2</c:v>
                </c:pt>
                <c:pt idx="210">
                  <c:v>-4.265847528353333E-2</c:v>
                </c:pt>
                <c:pt idx="211">
                  <c:v>-5.8352941134944554E-2</c:v>
                </c:pt>
                <c:pt idx="212">
                  <c:v>-2.1519164443016048E-2</c:v>
                </c:pt>
                <c:pt idx="213">
                  <c:v>1.2790524568408734E-2</c:v>
                </c:pt>
                <c:pt idx="214">
                  <c:v>-3.3260327791795129E-2</c:v>
                </c:pt>
                <c:pt idx="215">
                  <c:v>-3.134011130779981E-2</c:v>
                </c:pt>
                <c:pt idx="216">
                  <c:v>9.5279792323708645E-3</c:v>
                </c:pt>
                <c:pt idx="217">
                  <c:v>2.1888298764824871E-2</c:v>
                </c:pt>
                <c:pt idx="218">
                  <c:v>-4.9643246456980428E-4</c:v>
                </c:pt>
                <c:pt idx="219">
                  <c:v>-1.5490484107285735E-2</c:v>
                </c:pt>
                <c:pt idx="220">
                  <c:v>-1.2477450426667924E-2</c:v>
                </c:pt>
                <c:pt idx="221">
                  <c:v>2.5727982558310047E-2</c:v>
                </c:pt>
                <c:pt idx="222">
                  <c:v>7.0224526226520562E-2</c:v>
                </c:pt>
                <c:pt idx="223">
                  <c:v>7.6655312273651383E-2</c:v>
                </c:pt>
                <c:pt idx="224">
                  <c:v>6.1629009582102323E-2</c:v>
                </c:pt>
                <c:pt idx="225">
                  <c:v>-3.3409932442009377E-3</c:v>
                </c:pt>
                <c:pt idx="226">
                  <c:v>-3.116295710206024E-3</c:v>
                </c:pt>
                <c:pt idx="227">
                  <c:v>5.579062141478075E-3</c:v>
                </c:pt>
                <c:pt idx="228">
                  <c:v>-2.0776748936623263E-3</c:v>
                </c:pt>
                <c:pt idx="229">
                  <c:v>-3.5056745912879633E-3</c:v>
                </c:pt>
                <c:pt idx="230">
                  <c:v>2.9707288742065463E-3</c:v>
                </c:pt>
                <c:pt idx="231">
                  <c:v>-4.5616451930254598E-3</c:v>
                </c:pt>
                <c:pt idx="232">
                  <c:v>3.0686331912875286E-3</c:v>
                </c:pt>
                <c:pt idx="233">
                  <c:v>3.442325089126827E-3</c:v>
                </c:pt>
                <c:pt idx="234">
                  <c:v>4.1462933085858883E-3</c:v>
                </c:pt>
                <c:pt idx="235">
                  <c:v>1.6867168620228884E-3</c:v>
                </c:pt>
                <c:pt idx="236">
                  <c:v>-3.4003424830734708E-3</c:v>
                </c:pt>
                <c:pt idx="237">
                  <c:v>-4.5837092958390668E-3</c:v>
                </c:pt>
                <c:pt idx="238">
                  <c:v>-1.6089748777449037E-3</c:v>
                </c:pt>
                <c:pt idx="239">
                  <c:v>-8.6133526638149105E-4</c:v>
                </c:pt>
                <c:pt idx="240">
                  <c:v>-1.5959629788994678E-4</c:v>
                </c:pt>
                <c:pt idx="241">
                  <c:v>1.9258588459342835E-3</c:v>
                </c:pt>
                <c:pt idx="242">
                  <c:v>5.8807053789496494E-3</c:v>
                </c:pt>
                <c:pt idx="243">
                  <c:v>-3.6533259227871789E-3</c:v>
                </c:pt>
                <c:pt idx="244">
                  <c:v>-7.6309674605727074E-3</c:v>
                </c:pt>
                <c:pt idx="245">
                  <c:v>5.0447179935872583E-3</c:v>
                </c:pt>
                <c:pt idx="246">
                  <c:v>-2.0093721058219577E-3</c:v>
                </c:pt>
                <c:pt idx="247">
                  <c:v>-5.6095850095152777E-3</c:v>
                </c:pt>
                <c:pt idx="248">
                  <c:v>-1.1823108606040383E-3</c:v>
                </c:pt>
                <c:pt idx="249">
                  <c:v>6.561494870111359E-3</c:v>
                </c:pt>
                <c:pt idx="250">
                  <c:v>5.4767724126577461E-3</c:v>
                </c:pt>
                <c:pt idx="251">
                  <c:v>6.4218651875853627E-3</c:v>
                </c:pt>
                <c:pt idx="252">
                  <c:v>5.064169121906173E-3</c:v>
                </c:pt>
                <c:pt idx="253">
                  <c:v>-6.4636987634003051E-3</c:v>
                </c:pt>
                <c:pt idx="254">
                  <c:v>-1.1323537118732852E-3</c:v>
                </c:pt>
                <c:pt idx="255">
                  <c:v>1.7092925962060718E-3</c:v>
                </c:pt>
                <c:pt idx="256">
                  <c:v>5.53347213193775E-3</c:v>
                </c:pt>
                <c:pt idx="257">
                  <c:v>2.0492076873779436E-3</c:v>
                </c:pt>
                <c:pt idx="258">
                  <c:v>-1.6475264858454464E-2</c:v>
                </c:pt>
                <c:pt idx="259">
                  <c:v>-2.3763853870332197E-3</c:v>
                </c:pt>
                <c:pt idx="260">
                  <c:v>1.2654797919094685E-3</c:v>
                </c:pt>
                <c:pt idx="261">
                  <c:v>4.5575627032667515E-3</c:v>
                </c:pt>
                <c:pt idx="262">
                  <c:v>-1.3017950579524012E-3</c:v>
                </c:pt>
                <c:pt idx="263">
                  <c:v>-2.8335462883114781E-3</c:v>
                </c:pt>
                <c:pt idx="264">
                  <c:v>-4.1105416417121787E-3</c:v>
                </c:pt>
                <c:pt idx="265">
                  <c:v>-5.5115162394940714E-3</c:v>
                </c:pt>
                <c:pt idx="266">
                  <c:v>-6.4699297025799657E-3</c:v>
                </c:pt>
                <c:pt idx="267">
                  <c:v>6.9758724421263574E-4</c:v>
                </c:pt>
                <c:pt idx="268">
                  <c:v>-3.3853955380618445E-3</c:v>
                </c:pt>
                <c:pt idx="269">
                  <c:v>7.2232443653047207E-3</c:v>
                </c:pt>
                <c:pt idx="270">
                  <c:v>-3.9155552722513615E-3</c:v>
                </c:pt>
                <c:pt idx="271">
                  <c:v>-3.8066874258220057E-3</c:v>
                </c:pt>
                <c:pt idx="272">
                  <c:v>-4.5022502727806446E-3</c:v>
                </c:pt>
                <c:pt idx="273">
                  <c:v>4.467999804764991E-3</c:v>
                </c:pt>
                <c:pt idx="274">
                  <c:v>9.1599902138114753E-4</c:v>
                </c:pt>
                <c:pt idx="275">
                  <c:v>-1.2115937182679767E-2</c:v>
                </c:pt>
                <c:pt idx="276">
                  <c:v>-6.1396168358623937E-3</c:v>
                </c:pt>
                <c:pt idx="277">
                  <c:v>-2.1625417470931968E-3</c:v>
                </c:pt>
                <c:pt idx="278">
                  <c:v>-8.5658915620297066E-3</c:v>
                </c:pt>
                <c:pt idx="279">
                  <c:v>-1.0907562542706584E-3</c:v>
                </c:pt>
                <c:pt idx="280">
                  <c:v>-4.4914310798048473E-4</c:v>
                </c:pt>
                <c:pt idx="281">
                  <c:v>-5.8836001530289533E-3</c:v>
                </c:pt>
                <c:pt idx="282">
                  <c:v>-9.4968505203723852E-3</c:v>
                </c:pt>
                <c:pt idx="283">
                  <c:v>-6.5066483896225602E-3</c:v>
                </c:pt>
                <c:pt idx="284">
                  <c:v>-3.8409758638590502E-3</c:v>
                </c:pt>
                <c:pt idx="285">
                  <c:v>7.5662018358707561E-3</c:v>
                </c:pt>
                <c:pt idx="286">
                  <c:v>4.9471517186611969E-3</c:v>
                </c:pt>
                <c:pt idx="287">
                  <c:v>-6.1767101101577182E-3</c:v>
                </c:pt>
                <c:pt idx="288">
                  <c:v>-8.6723382957279577E-3</c:v>
                </c:pt>
                <c:pt idx="289">
                  <c:v>-7.5922826305030444E-4</c:v>
                </c:pt>
                <c:pt idx="290">
                  <c:v>8.0630891025067208E-4</c:v>
                </c:pt>
                <c:pt idx="291">
                  <c:v>5.2237361669552063E-5</c:v>
                </c:pt>
                <c:pt idx="292">
                  <c:v>-5.857497816905366E-3</c:v>
                </c:pt>
                <c:pt idx="293">
                  <c:v>-6.8369868211447249E-4</c:v>
                </c:pt>
                <c:pt idx="294">
                  <c:v>-2.3369148373603155E-4</c:v>
                </c:pt>
                <c:pt idx="295">
                  <c:v>-7.9096695128828276E-3</c:v>
                </c:pt>
                <c:pt idx="296">
                  <c:v>-1.1385327586904165E-2</c:v>
                </c:pt>
                <c:pt idx="297">
                  <c:v>-1.6792511008679734E-3</c:v>
                </c:pt>
                <c:pt idx="298">
                  <c:v>9.8283982090652117E-3</c:v>
                </c:pt>
                <c:pt idx="299">
                  <c:v>7.2342992573976583E-3</c:v>
                </c:pt>
                <c:pt idx="300">
                  <c:v>-2.1667078882455781E-3</c:v>
                </c:pt>
                <c:pt idx="301">
                  <c:v>-3.9407348446547918E-3</c:v>
                </c:pt>
                <c:pt idx="302">
                  <c:v>2.8323965426534509E-3</c:v>
                </c:pt>
                <c:pt idx="303">
                  <c:v>5.6994435377419328E-4</c:v>
                </c:pt>
                <c:pt idx="304">
                  <c:v>-1.2890773639082781E-3</c:v>
                </c:pt>
                <c:pt idx="305">
                  <c:v>-2.8274432569742186E-3</c:v>
                </c:pt>
                <c:pt idx="306">
                  <c:v>-5.3760983794927525E-3</c:v>
                </c:pt>
                <c:pt idx="307">
                  <c:v>-5.7954533770680355E-3</c:v>
                </c:pt>
                <c:pt idx="308">
                  <c:v>6.5587101504208101E-4</c:v>
                </c:pt>
                <c:pt idx="309">
                  <c:v>-5.8855279069393862E-3</c:v>
                </c:pt>
                <c:pt idx="310">
                  <c:v>3.9475307324901232E-2</c:v>
                </c:pt>
                <c:pt idx="311">
                  <c:v>1.1354596026241779</c:v>
                </c:pt>
                <c:pt idx="312">
                  <c:v>4.0382731220126153</c:v>
                </c:pt>
                <c:pt idx="313">
                  <c:v>4.3356057921051985</c:v>
                </c:pt>
                <c:pt idx="314">
                  <c:v>4.2682987850904466</c:v>
                </c:pt>
                <c:pt idx="315">
                  <c:v>4.5073695060610772</c:v>
                </c:pt>
                <c:pt idx="316">
                  <c:v>4.3133834490180023</c:v>
                </c:pt>
                <c:pt idx="317">
                  <c:v>4.2005929979681973</c:v>
                </c:pt>
                <c:pt idx="318">
                  <c:v>4.2597671127319341</c:v>
                </c:pt>
                <c:pt idx="319">
                  <c:v>3.8832005774974827</c:v>
                </c:pt>
                <c:pt idx="320">
                  <c:v>3.9940243175625803</c:v>
                </c:pt>
                <c:pt idx="321">
                  <c:v>3.8655291223526005</c:v>
                </c:pt>
                <c:pt idx="322">
                  <c:v>3.7309548693895342</c:v>
                </c:pt>
                <c:pt idx="323">
                  <c:v>3.5906526839733126</c:v>
                </c:pt>
                <c:pt idx="324">
                  <c:v>3.3025340563058858</c:v>
                </c:pt>
                <c:pt idx="325">
                  <c:v>3.0746809262037282</c:v>
                </c:pt>
                <c:pt idx="326">
                  <c:v>2.7653909924626352</c:v>
                </c:pt>
                <c:pt idx="327">
                  <c:v>2.5378056648373608</c:v>
                </c:pt>
                <c:pt idx="328">
                  <c:v>2.4276531851291661</c:v>
                </c:pt>
                <c:pt idx="329">
                  <c:v>2.2325672668218615</c:v>
                </c:pt>
                <c:pt idx="330">
                  <c:v>1.959225284010172</c:v>
                </c:pt>
                <c:pt idx="331">
                  <c:v>1.5946834015846252</c:v>
                </c:pt>
                <c:pt idx="332">
                  <c:v>1.2020541264116764</c:v>
                </c:pt>
                <c:pt idx="333">
                  <c:v>0.97056812122464187</c:v>
                </c:pt>
                <c:pt idx="334">
                  <c:v>0.69922690942883503</c:v>
                </c:pt>
                <c:pt idx="335">
                  <c:v>0.52053022496402268</c:v>
                </c:pt>
                <c:pt idx="336">
                  <c:v>0.27858406260609625</c:v>
                </c:pt>
                <c:pt idx="337">
                  <c:v>-8.9680666651111088E-2</c:v>
                </c:pt>
                <c:pt idx="338">
                  <c:v>-0.4742102348059416</c:v>
                </c:pt>
                <c:pt idx="339">
                  <c:v>-0.8114877931773663</c:v>
                </c:pt>
                <c:pt idx="340">
                  <c:v>-1.1220869915932419</c:v>
                </c:pt>
                <c:pt idx="341">
                  <c:v>-1.2807336466759445</c:v>
                </c:pt>
                <c:pt idx="342">
                  <c:v>-1.352960427850485</c:v>
                </c:pt>
                <c:pt idx="343">
                  <c:v>-1.5728095968067648</c:v>
                </c:pt>
                <c:pt idx="344">
                  <c:v>-1.7066566023230554</c:v>
                </c:pt>
                <c:pt idx="345">
                  <c:v>-1.7088849762082101</c:v>
                </c:pt>
                <c:pt idx="346">
                  <c:v>-1.7126440049707892</c:v>
                </c:pt>
                <c:pt idx="347">
                  <c:v>-1.7913981060683728</c:v>
                </c:pt>
                <c:pt idx="348">
                  <c:v>-1.723528012186289</c:v>
                </c:pt>
                <c:pt idx="349">
                  <c:v>-1.7116569949686529</c:v>
                </c:pt>
                <c:pt idx="350">
                  <c:v>-1.616224003583193</c:v>
                </c:pt>
                <c:pt idx="351">
                  <c:v>-1.6169863343238833</c:v>
                </c:pt>
                <c:pt idx="352">
                  <c:v>-1.7443071162700654</c:v>
                </c:pt>
                <c:pt idx="353">
                  <c:v>-1.7957601289451124</c:v>
                </c:pt>
                <c:pt idx="354">
                  <c:v>-1.8403707298636438</c:v>
                </c:pt>
                <c:pt idx="355">
                  <c:v>-1.7114823094010354</c:v>
                </c:pt>
                <c:pt idx="356">
                  <c:v>-1.5906399500370028</c:v>
                </c:pt>
                <c:pt idx="357">
                  <c:v>-1.5851111152768136</c:v>
                </c:pt>
                <c:pt idx="358">
                  <c:v>-1.6318369464576246</c:v>
                </c:pt>
                <c:pt idx="359">
                  <c:v>-1.6445657502114774</c:v>
                </c:pt>
                <c:pt idx="360">
                  <c:v>-1.7248414430022241</c:v>
                </c:pt>
                <c:pt idx="361">
                  <c:v>-1.7112340950965883</c:v>
                </c:pt>
                <c:pt idx="362">
                  <c:v>-1.6712120966613295</c:v>
                </c:pt>
                <c:pt idx="363">
                  <c:v>-1.6527807958424092</c:v>
                </c:pt>
                <c:pt idx="364">
                  <c:v>-1.7874369098246099</c:v>
                </c:pt>
                <c:pt idx="365">
                  <c:v>-1.8312835720181466</c:v>
                </c:pt>
                <c:pt idx="366">
                  <c:v>-1.7110779744386675</c:v>
                </c:pt>
                <c:pt idx="367">
                  <c:v>-1.6890218384563924</c:v>
                </c:pt>
                <c:pt idx="368">
                  <c:v>-1.6999083307385445</c:v>
                </c:pt>
                <c:pt idx="369">
                  <c:v>-1.7610367311537267</c:v>
                </c:pt>
                <c:pt idx="370">
                  <c:v>-1.6904295556247235</c:v>
                </c:pt>
                <c:pt idx="371">
                  <c:v>-1.608229836523533</c:v>
                </c:pt>
                <c:pt idx="372">
                  <c:v>-1.6492068314552308</c:v>
                </c:pt>
                <c:pt idx="373">
                  <c:v>-1.6211418043076993</c:v>
                </c:pt>
                <c:pt idx="374">
                  <c:v>-1.5740385353565218</c:v>
                </c:pt>
                <c:pt idx="375">
                  <c:v>-1.4765395765006544</c:v>
                </c:pt>
                <c:pt idx="376">
                  <c:v>-1.5836605672538282</c:v>
                </c:pt>
                <c:pt idx="377">
                  <c:v>-1.6989654672145844</c:v>
                </c:pt>
                <c:pt idx="378">
                  <c:v>-1.5905623282492163</c:v>
                </c:pt>
                <c:pt idx="379">
                  <c:v>-1.6000432960689071</c:v>
                </c:pt>
                <c:pt idx="380">
                  <c:v>-1.6317388594150546</c:v>
                </c:pt>
                <c:pt idx="381">
                  <c:v>-1.5874055626988413</c:v>
                </c:pt>
                <c:pt idx="382">
                  <c:v>-1.4249327820539477</c:v>
                </c:pt>
                <c:pt idx="383">
                  <c:v>-1.4143042981624605</c:v>
                </c:pt>
                <c:pt idx="384">
                  <c:v>-1.0446557499468327</c:v>
                </c:pt>
                <c:pt idx="385">
                  <c:v>9.3814021423459071E-2</c:v>
                </c:pt>
                <c:pt idx="386">
                  <c:v>4.5111877033486986E-2</c:v>
                </c:pt>
                <c:pt idx="387">
                  <c:v>3.0621919333934794E-2</c:v>
                </c:pt>
                <c:pt idx="388">
                  <c:v>3.489747650921346E-2</c:v>
                </c:pt>
                <c:pt idx="389">
                  <c:v>1.0979696698486807E-2</c:v>
                </c:pt>
                <c:pt idx="390">
                  <c:v>7.4064083956182081E-3</c:v>
                </c:pt>
                <c:pt idx="391">
                  <c:v>1.7093983925879006E-2</c:v>
                </c:pt>
                <c:pt idx="392">
                  <c:v>2.3862081225961451E-2</c:v>
                </c:pt>
                <c:pt idx="393">
                  <c:v>3.328838671557606E-2</c:v>
                </c:pt>
                <c:pt idx="394">
                  <c:v>3.942835601046682E-2</c:v>
                </c:pt>
                <c:pt idx="395">
                  <c:v>2.5133338999003177E-2</c:v>
                </c:pt>
                <c:pt idx="396">
                  <c:v>2.2590257003903394E-2</c:v>
                </c:pt>
                <c:pt idx="397">
                  <c:v>2.7974939625710252E-2</c:v>
                </c:pt>
                <c:pt idx="398">
                  <c:v>2.8481984585523618E-2</c:v>
                </c:pt>
                <c:pt idx="399">
                  <c:v>2.9775900319218646E-2</c:v>
                </c:pt>
                <c:pt idx="400">
                  <c:v>3.3634989559650427E-2</c:v>
                </c:pt>
                <c:pt idx="401">
                  <c:v>2.0276559451594955E-2</c:v>
                </c:pt>
                <c:pt idx="402">
                  <c:v>1.9920363519340761E-2</c:v>
                </c:pt>
                <c:pt idx="403">
                  <c:v>1.9802194945514218E-2</c:v>
                </c:pt>
                <c:pt idx="404">
                  <c:v>3.0329028647392994E-2</c:v>
                </c:pt>
                <c:pt idx="405">
                  <c:v>3.0891457702964559E-2</c:v>
                </c:pt>
                <c:pt idx="406">
                  <c:v>3.4467514296993629E-2</c:v>
                </c:pt>
                <c:pt idx="407">
                  <c:v>2.589249031618239E-2</c:v>
                </c:pt>
                <c:pt idx="408">
                  <c:v>2.2533895326778297E-2</c:v>
                </c:pt>
                <c:pt idx="409">
                  <c:v>2.7916531423106794E-2</c:v>
                </c:pt>
                <c:pt idx="410">
                  <c:v>2.0796714965254079E-2</c:v>
                </c:pt>
                <c:pt idx="411">
                  <c:v>2.9144200030714287E-2</c:v>
                </c:pt>
                <c:pt idx="412">
                  <c:v>3.2071626819670213E-2</c:v>
                </c:pt>
                <c:pt idx="413">
                  <c:v>2.4166236938908708E-2</c:v>
                </c:pt>
                <c:pt idx="414">
                  <c:v>2.4872151184827093E-2</c:v>
                </c:pt>
                <c:pt idx="415">
                  <c:v>1.9669335242360836E-2</c:v>
                </c:pt>
                <c:pt idx="416">
                  <c:v>2.3996503232046967E-2</c:v>
                </c:pt>
                <c:pt idx="417">
                  <c:v>2.5751892188563955E-2</c:v>
                </c:pt>
                <c:pt idx="418">
                  <c:v>2.6183572020381699E-2</c:v>
                </c:pt>
                <c:pt idx="419">
                  <c:v>2.5508556654676801E-2</c:v>
                </c:pt>
                <c:pt idx="420">
                  <c:v>2.4752995893359192E-2</c:v>
                </c:pt>
                <c:pt idx="421">
                  <c:v>2.3471094360575095E-2</c:v>
                </c:pt>
                <c:pt idx="422">
                  <c:v>1.9306844417005781E-2</c:v>
                </c:pt>
                <c:pt idx="423">
                  <c:v>1.8855448504909889E-2</c:v>
                </c:pt>
                <c:pt idx="424">
                  <c:v>2.0125390654429809E-2</c:v>
                </c:pt>
                <c:pt idx="425">
                  <c:v>2.3026240020990379E-2</c:v>
                </c:pt>
                <c:pt idx="426">
                  <c:v>2.2858991380780944E-2</c:v>
                </c:pt>
                <c:pt idx="427">
                  <c:v>2.5414571799337871E-2</c:v>
                </c:pt>
                <c:pt idx="428">
                  <c:v>2.5821638507768516E-2</c:v>
                </c:pt>
                <c:pt idx="429">
                  <c:v>2.685039214789868E-2</c:v>
                </c:pt>
                <c:pt idx="430">
                  <c:v>1.4061672706156977E-2</c:v>
                </c:pt>
                <c:pt idx="431">
                  <c:v>1.1905585024505866E-2</c:v>
                </c:pt>
                <c:pt idx="432">
                  <c:v>1.7810870837420237E-2</c:v>
                </c:pt>
                <c:pt idx="433">
                  <c:v>1.782645732164384E-2</c:v>
                </c:pt>
                <c:pt idx="434">
                  <c:v>2.4470538832247271E-2</c:v>
                </c:pt>
                <c:pt idx="435">
                  <c:v>3.4290288845077163E-2</c:v>
                </c:pt>
                <c:pt idx="436">
                  <c:v>3.6012394353747368E-2</c:v>
                </c:pt>
                <c:pt idx="437">
                  <c:v>3.4533779695630082E-2</c:v>
                </c:pt>
                <c:pt idx="438">
                  <c:v>2.5805074442178014E-2</c:v>
                </c:pt>
                <c:pt idx="439">
                  <c:v>1.5293059777468448E-2</c:v>
                </c:pt>
                <c:pt idx="440">
                  <c:v>1.7494262382388118E-2</c:v>
                </c:pt>
                <c:pt idx="441">
                  <c:v>2.3676313357427731E-2</c:v>
                </c:pt>
                <c:pt idx="442">
                  <c:v>1.7045479444786918E-2</c:v>
                </c:pt>
                <c:pt idx="443">
                  <c:v>2.5669848443940296E-2</c:v>
                </c:pt>
                <c:pt idx="444">
                  <c:v>2.4357440890744333E-2</c:v>
                </c:pt>
                <c:pt idx="445">
                  <c:v>2.5773335024714475E-2</c:v>
                </c:pt>
                <c:pt idx="446">
                  <c:v>2.3461693134158856E-2</c:v>
                </c:pt>
                <c:pt idx="447">
                  <c:v>2.1298862881958494E-2</c:v>
                </c:pt>
                <c:pt idx="448">
                  <c:v>1.103712731972338E-2</c:v>
                </c:pt>
                <c:pt idx="449">
                  <c:v>1.1781112421304002E-2</c:v>
                </c:pt>
                <c:pt idx="450">
                  <c:v>1.6250970745459212E-2</c:v>
                </c:pt>
                <c:pt idx="451">
                  <c:v>3.0855241511017095E-2</c:v>
                </c:pt>
                <c:pt idx="452">
                  <c:v>3.4280120171606546E-2</c:v>
                </c:pt>
                <c:pt idx="453">
                  <c:v>3.5664146980270761E-2</c:v>
                </c:pt>
                <c:pt idx="454">
                  <c:v>2.7416731528937824E-2</c:v>
                </c:pt>
                <c:pt idx="455">
                  <c:v>1.7128244955092672E-2</c:v>
                </c:pt>
                <c:pt idx="456">
                  <c:v>1.7094760509207857E-2</c:v>
                </c:pt>
                <c:pt idx="457">
                  <c:v>1.4553843811154377E-2</c:v>
                </c:pt>
                <c:pt idx="458">
                  <c:v>1.6817200491204873E-2</c:v>
                </c:pt>
                <c:pt idx="459">
                  <c:v>1.80258747842163E-2</c:v>
                </c:pt>
                <c:pt idx="460">
                  <c:v>2.5044525275006904E-2</c:v>
                </c:pt>
                <c:pt idx="461">
                  <c:v>2.2439216114580635E-2</c:v>
                </c:pt>
                <c:pt idx="462">
                  <c:v>2.5067740548402079E-2</c:v>
                </c:pt>
                <c:pt idx="463">
                  <c:v>2.2851335182785995E-2</c:v>
                </c:pt>
                <c:pt idx="464">
                  <c:v>1.6068711206316963E-2</c:v>
                </c:pt>
                <c:pt idx="465">
                  <c:v>2.0966485217213643E-2</c:v>
                </c:pt>
                <c:pt idx="466">
                  <c:v>2.2035584645345815E-2</c:v>
                </c:pt>
                <c:pt idx="467">
                  <c:v>2.5631786724552519E-2</c:v>
                </c:pt>
                <c:pt idx="468">
                  <c:v>3.1455796239897624E-2</c:v>
                </c:pt>
                <c:pt idx="469">
                  <c:v>2.613164143636823E-2</c:v>
                </c:pt>
                <c:pt idx="470">
                  <c:v>2.6328847920522105E-2</c:v>
                </c:pt>
                <c:pt idx="471">
                  <c:v>2.767097577452661E-2</c:v>
                </c:pt>
                <c:pt idx="472">
                  <c:v>2.4927096739411361E-2</c:v>
                </c:pt>
                <c:pt idx="473">
                  <c:v>1.566220181062819E-2</c:v>
                </c:pt>
                <c:pt idx="474">
                  <c:v>1.7206497145816693E-2</c:v>
                </c:pt>
                <c:pt idx="475">
                  <c:v>2.1315554855391397E-2</c:v>
                </c:pt>
                <c:pt idx="476">
                  <c:v>2.5435713138431321E-2</c:v>
                </c:pt>
                <c:pt idx="477">
                  <c:v>3.3292708173394206E-2</c:v>
                </c:pt>
                <c:pt idx="478">
                  <c:v>2.7856031013652693E-2</c:v>
                </c:pt>
                <c:pt idx="479">
                  <c:v>2.3632303923368458E-2</c:v>
                </c:pt>
                <c:pt idx="480">
                  <c:v>2.2906646188348534E-2</c:v>
                </c:pt>
                <c:pt idx="481">
                  <c:v>1.6046354742720731E-2</c:v>
                </c:pt>
                <c:pt idx="482">
                  <c:v>1.2913480550050746E-2</c:v>
                </c:pt>
                <c:pt idx="483">
                  <c:v>1.7239524777978674E-2</c:v>
                </c:pt>
                <c:pt idx="484">
                  <c:v>1.9916800372302534E-2</c:v>
                </c:pt>
                <c:pt idx="485">
                  <c:v>3.307177478447558E-2</c:v>
                </c:pt>
                <c:pt idx="486">
                  <c:v>3.1528347395360479E-2</c:v>
                </c:pt>
                <c:pt idx="487">
                  <c:v>3.401594479568304E-2</c:v>
                </c:pt>
                <c:pt idx="488">
                  <c:v>2.1335992701351655E-2</c:v>
                </c:pt>
                <c:pt idx="489">
                  <c:v>9.3634623382240628E-3</c:v>
                </c:pt>
                <c:pt idx="490">
                  <c:v>1.5628434140235195E-2</c:v>
                </c:pt>
                <c:pt idx="491">
                  <c:v>2.123041391372682E-2</c:v>
                </c:pt>
                <c:pt idx="492">
                  <c:v>2.7624015323817738E-2</c:v>
                </c:pt>
                <c:pt idx="493">
                  <c:v>3.1189272841438659E-2</c:v>
                </c:pt>
                <c:pt idx="494">
                  <c:v>2.9554784204810863E-2</c:v>
                </c:pt>
                <c:pt idx="495">
                  <c:v>2.5591934295371183E-2</c:v>
                </c:pt>
                <c:pt idx="496">
                  <c:v>1.9023327548056856E-2</c:v>
                </c:pt>
                <c:pt idx="497">
                  <c:v>1.923349840566517E-2</c:v>
                </c:pt>
                <c:pt idx="498">
                  <c:v>2.4911446301266557E-2</c:v>
                </c:pt>
                <c:pt idx="499">
                  <c:v>3.4590552505105746E-2</c:v>
                </c:pt>
                <c:pt idx="500">
                  <c:v>2.943140795454384E-2</c:v>
                </c:pt>
                <c:pt idx="501">
                  <c:v>2.9466527793556463E-2</c:v>
                </c:pt>
                <c:pt idx="502">
                  <c:v>2.795279329642654E-2</c:v>
                </c:pt>
                <c:pt idx="503">
                  <c:v>1.7149678654968747E-2</c:v>
                </c:pt>
                <c:pt idx="504">
                  <c:v>1.6295409584417941E-2</c:v>
                </c:pt>
                <c:pt idx="505">
                  <c:v>1.9308516355231412E-2</c:v>
                </c:pt>
                <c:pt idx="506">
                  <c:v>1.3255094988271598E-2</c:v>
                </c:pt>
                <c:pt idx="507">
                  <c:v>2.1555171925574546E-2</c:v>
                </c:pt>
                <c:pt idx="508">
                  <c:v>2.2803698647767309E-2</c:v>
                </c:pt>
                <c:pt idx="509">
                  <c:v>2.0422621071338659E-2</c:v>
                </c:pt>
                <c:pt idx="510">
                  <c:v>1.8693215679377331E-2</c:v>
                </c:pt>
                <c:pt idx="511">
                  <c:v>2.3797670491039757E-2</c:v>
                </c:pt>
                <c:pt idx="512">
                  <c:v>2.9021152686327711E-2</c:v>
                </c:pt>
                <c:pt idx="513">
                  <c:v>2.5138738537207259E-2</c:v>
                </c:pt>
                <c:pt idx="514">
                  <c:v>2.5454040504992018E-2</c:v>
                </c:pt>
                <c:pt idx="515">
                  <c:v>1.5823548417538413E-2</c:v>
                </c:pt>
                <c:pt idx="516">
                  <c:v>2.9180809082463399E-2</c:v>
                </c:pt>
                <c:pt idx="517">
                  <c:v>2.7693999186158183E-2</c:v>
                </c:pt>
                <c:pt idx="518">
                  <c:v>2.4260696880519406E-2</c:v>
                </c:pt>
                <c:pt idx="519">
                  <c:v>1.9968210188671953E-2</c:v>
                </c:pt>
                <c:pt idx="520">
                  <c:v>1.5950268544256699E-2</c:v>
                </c:pt>
                <c:pt idx="521">
                  <c:v>2.0775738079100853E-2</c:v>
                </c:pt>
                <c:pt idx="522">
                  <c:v>2.2275055535137658E-2</c:v>
                </c:pt>
                <c:pt idx="523">
                  <c:v>2.3724169163033382E-2</c:v>
                </c:pt>
                <c:pt idx="524">
                  <c:v>2.1405355297029027E-2</c:v>
                </c:pt>
                <c:pt idx="525">
                  <c:v>2.3306248560547832E-2</c:v>
                </c:pt>
                <c:pt idx="526">
                  <c:v>1.5804380513727678E-2</c:v>
                </c:pt>
                <c:pt idx="527">
                  <c:v>1.5872473167255527E-2</c:v>
                </c:pt>
                <c:pt idx="528">
                  <c:v>1.5836357474327101E-2</c:v>
                </c:pt>
                <c:pt idx="529">
                  <c:v>2.3168436996638786E-2</c:v>
                </c:pt>
                <c:pt idx="530">
                  <c:v>2.072012557648123E-2</c:v>
                </c:pt>
                <c:pt idx="531">
                  <c:v>2.4868067270144831E-2</c:v>
                </c:pt>
                <c:pt idx="532">
                  <c:v>1.5099745346233262E-2</c:v>
                </c:pt>
                <c:pt idx="533">
                  <c:v>1.5601774491369735E-2</c:v>
                </c:pt>
                <c:pt idx="534">
                  <c:v>2.0726082427427184E-2</c:v>
                </c:pt>
                <c:pt idx="535">
                  <c:v>2.039968902245165E-2</c:v>
                </c:pt>
                <c:pt idx="536">
                  <c:v>1.6592895817011608E-2</c:v>
                </c:pt>
                <c:pt idx="537">
                  <c:v>2.3028250001370917E-2</c:v>
                </c:pt>
                <c:pt idx="538">
                  <c:v>3.1104533895850189E-2</c:v>
                </c:pt>
                <c:pt idx="539">
                  <c:v>1.9272016938775782E-2</c:v>
                </c:pt>
                <c:pt idx="540">
                  <c:v>2.083378083072604E-2</c:v>
                </c:pt>
                <c:pt idx="541">
                  <c:v>1.5487662423402077E-2</c:v>
                </c:pt>
                <c:pt idx="542">
                  <c:v>2.4952276311814792E-2</c:v>
                </c:pt>
                <c:pt idx="543">
                  <c:v>3.0480361897498379E-2</c:v>
                </c:pt>
                <c:pt idx="544">
                  <c:v>2.4807996265590201E-2</c:v>
                </c:pt>
                <c:pt idx="545">
                  <c:v>1.557328758761288E-2</c:v>
                </c:pt>
                <c:pt idx="546">
                  <c:v>1.5055635413154966E-2</c:v>
                </c:pt>
                <c:pt idx="547">
                  <c:v>8.2310393918305774E-3</c:v>
                </c:pt>
                <c:pt idx="548">
                  <c:v>5.5403974279761431E-3</c:v>
                </c:pt>
                <c:pt idx="549">
                  <c:v>1.2330321287736298E-2</c:v>
                </c:pt>
                <c:pt idx="550">
                  <c:v>1.9164263717830185E-2</c:v>
                </c:pt>
                <c:pt idx="551">
                  <c:v>1.9502241918817165E-2</c:v>
                </c:pt>
                <c:pt idx="552">
                  <c:v>1.8976102145388737E-2</c:v>
                </c:pt>
                <c:pt idx="553">
                  <c:v>2.002104526385666E-2</c:v>
                </c:pt>
                <c:pt idx="554">
                  <c:v>1.3151544453576219E-2</c:v>
                </c:pt>
                <c:pt idx="555">
                  <c:v>2.4105087853968157E-2</c:v>
                </c:pt>
                <c:pt idx="556">
                  <c:v>1.6258279765024794E-2</c:v>
                </c:pt>
                <c:pt idx="557">
                  <c:v>1.6763086337596184E-2</c:v>
                </c:pt>
                <c:pt idx="558">
                  <c:v>1.7245865352451817E-2</c:v>
                </c:pt>
                <c:pt idx="559">
                  <c:v>1.6450260300189271E-2</c:v>
                </c:pt>
                <c:pt idx="560">
                  <c:v>1.9461594633758073E-2</c:v>
                </c:pt>
                <c:pt idx="561">
                  <c:v>1.9095412753522403E-2</c:v>
                </c:pt>
                <c:pt idx="562">
                  <c:v>1.6646333886310469E-2</c:v>
                </c:pt>
                <c:pt idx="563">
                  <c:v>1.7907952889800086E-2</c:v>
                </c:pt>
                <c:pt idx="564">
                  <c:v>4.6840726956725171E-3</c:v>
                </c:pt>
                <c:pt idx="565">
                  <c:v>5.4625472333282299E-3</c:v>
                </c:pt>
                <c:pt idx="566">
                  <c:v>1.1694400040432817E-2</c:v>
                </c:pt>
                <c:pt idx="567">
                  <c:v>9.9690602906048337E-3</c:v>
                </c:pt>
                <c:pt idx="568">
                  <c:v>-6.9598076026886613E-3</c:v>
                </c:pt>
                <c:pt idx="569">
                  <c:v>2.0557582117617143E-2</c:v>
                </c:pt>
                <c:pt idx="570">
                  <c:v>5.4912605322897434E-2</c:v>
                </c:pt>
                <c:pt idx="571">
                  <c:v>2.981481171213092E-2</c:v>
                </c:pt>
                <c:pt idx="572">
                  <c:v>1.7832304537296298E-2</c:v>
                </c:pt>
                <c:pt idx="573">
                  <c:v>9.6572666522115602E-3</c:v>
                </c:pt>
                <c:pt idx="574">
                  <c:v>1.3172621838748469E-2</c:v>
                </c:pt>
                <c:pt idx="575">
                  <c:v>2.6066079530864969E-2</c:v>
                </c:pt>
                <c:pt idx="576">
                  <c:v>2.2513092029839768E-2</c:v>
                </c:pt>
                <c:pt idx="577">
                  <c:v>2.1326728519052277E-2</c:v>
                </c:pt>
                <c:pt idx="578">
                  <c:v>2.9201155565679079E-2</c:v>
                </c:pt>
                <c:pt idx="579">
                  <c:v>1.4321206854656349E-2</c:v>
                </c:pt>
                <c:pt idx="580">
                  <c:v>1.8769540116190919E-2</c:v>
                </c:pt>
                <c:pt idx="581">
                  <c:v>1.4274054542183889E-2</c:v>
                </c:pt>
                <c:pt idx="582">
                  <c:v>1.2092010704800496E-2</c:v>
                </c:pt>
                <c:pt idx="583">
                  <c:v>1.9475938584655531E-2</c:v>
                </c:pt>
                <c:pt idx="584">
                  <c:v>1.6621620263904346E-2</c:v>
                </c:pt>
                <c:pt idx="585">
                  <c:v>9.4481556024402502E-3</c:v>
                </c:pt>
                <c:pt idx="586">
                  <c:v>1.3864621538668881E-2</c:v>
                </c:pt>
                <c:pt idx="587">
                  <c:v>1.568262138403953E-2</c:v>
                </c:pt>
                <c:pt idx="588">
                  <c:v>1.3349911244586121E-2</c:v>
                </c:pt>
                <c:pt idx="589">
                  <c:v>1.2195652602240453E-2</c:v>
                </c:pt>
                <c:pt idx="590">
                  <c:v>1.5978207271546141E-2</c:v>
                </c:pt>
                <c:pt idx="591">
                  <c:v>8.2961627561599083E-3</c:v>
                </c:pt>
                <c:pt idx="592">
                  <c:v>1.2200156785547742E-2</c:v>
                </c:pt>
                <c:pt idx="593">
                  <c:v>5.6653177086263967E-3</c:v>
                </c:pt>
                <c:pt idx="594">
                  <c:v>2.0410113511607056E-2</c:v>
                </c:pt>
                <c:pt idx="595">
                  <c:v>2.5723944325000053E-2</c:v>
                </c:pt>
                <c:pt idx="596">
                  <c:v>2.7606172179803268E-2</c:v>
                </c:pt>
                <c:pt idx="597">
                  <c:v>2.0452807322144523E-2</c:v>
                </c:pt>
                <c:pt idx="598">
                  <c:v>1.7251073028892283E-2</c:v>
                </c:pt>
                <c:pt idx="599">
                  <c:v>7.1580935921520122E-3</c:v>
                </c:pt>
                <c:pt idx="600">
                  <c:v>2.987868525087839E-3</c:v>
                </c:pt>
                <c:pt idx="601">
                  <c:v>2.1187564786523588E-2</c:v>
                </c:pt>
                <c:pt idx="602">
                  <c:v>2.2973779533058417E-2</c:v>
                </c:pt>
                <c:pt idx="603">
                  <c:v>1.9096828876063232E-2</c:v>
                </c:pt>
                <c:pt idx="604">
                  <c:v>2.2242649169638765E-2</c:v>
                </c:pt>
                <c:pt idx="605">
                  <c:v>1.195919668301941E-2</c:v>
                </c:pt>
                <c:pt idx="606">
                  <c:v>1.2799973320215957E-3</c:v>
                </c:pt>
                <c:pt idx="607">
                  <c:v>1.602001486346126E-2</c:v>
                </c:pt>
                <c:pt idx="608">
                  <c:v>1.5066333990544092E-2</c:v>
                </c:pt>
                <c:pt idx="609">
                  <c:v>1.3213132079690701E-2</c:v>
                </c:pt>
                <c:pt idx="610">
                  <c:v>1.7132639503106478E-2</c:v>
                </c:pt>
                <c:pt idx="611">
                  <c:v>1.5126341041177521E-2</c:v>
                </c:pt>
                <c:pt idx="612">
                  <c:v>9.9805354513227973E-3</c:v>
                </c:pt>
                <c:pt idx="613">
                  <c:v>2.05687192361802E-2</c:v>
                </c:pt>
                <c:pt idx="614">
                  <c:v>1.6053663762286313E-2</c:v>
                </c:pt>
                <c:pt idx="615">
                  <c:v>1.7443208880722538E-2</c:v>
                </c:pt>
                <c:pt idx="616">
                  <c:v>1.5124705648049727E-2</c:v>
                </c:pt>
                <c:pt idx="617">
                  <c:v>2.1576934531331068E-2</c:v>
                </c:pt>
                <c:pt idx="618">
                  <c:v>2.1113944686949257E-2</c:v>
                </c:pt>
                <c:pt idx="619">
                  <c:v>1.9661943996325149E-2</c:v>
                </c:pt>
                <c:pt idx="620">
                  <c:v>1.6651578107848772E-2</c:v>
                </c:pt>
                <c:pt idx="621">
                  <c:v>1.1996792452409866E-2</c:v>
                </c:pt>
                <c:pt idx="622">
                  <c:v>1.2348904469981797E-2</c:v>
                </c:pt>
                <c:pt idx="623">
                  <c:v>1.3137447182089104E-2</c:v>
                </c:pt>
                <c:pt idx="624">
                  <c:v>1.8004678627476109E-2</c:v>
                </c:pt>
                <c:pt idx="625">
                  <c:v>1.2811784679070126E-2</c:v>
                </c:pt>
                <c:pt idx="626">
                  <c:v>9.4855046924203767E-3</c:v>
                </c:pt>
                <c:pt idx="627">
                  <c:v>1.1627997597679504E-2</c:v>
                </c:pt>
                <c:pt idx="628">
                  <c:v>1.1490980889648214E-2</c:v>
                </c:pt>
                <c:pt idx="629">
                  <c:v>1.3690118696540604E-2</c:v>
                </c:pt>
                <c:pt idx="630">
                  <c:v>1.9694103682413699E-2</c:v>
                </c:pt>
                <c:pt idx="631">
                  <c:v>1.188570449128748E-2</c:v>
                </c:pt>
                <c:pt idx="632">
                  <c:v>1.2670574421063077E-2</c:v>
                </c:pt>
                <c:pt idx="633">
                  <c:v>2.2720677321776753E-2</c:v>
                </c:pt>
                <c:pt idx="634">
                  <c:v>1.2519259443506611E-2</c:v>
                </c:pt>
                <c:pt idx="635">
                  <c:v>1.2737488495185981E-2</c:v>
                </c:pt>
                <c:pt idx="636">
                  <c:v>1.4343618135899308E-2</c:v>
                </c:pt>
                <c:pt idx="637">
                  <c:v>1.3500732863321915E-2</c:v>
                </c:pt>
                <c:pt idx="638">
                  <c:v>1.3537287097424272E-2</c:v>
                </c:pt>
                <c:pt idx="639">
                  <c:v>2.3426573295146233E-2</c:v>
                </c:pt>
                <c:pt idx="640">
                  <c:v>1.3303206609562052E-2</c:v>
                </c:pt>
                <c:pt idx="641">
                  <c:v>1.1797731304541245E-2</c:v>
                </c:pt>
                <c:pt idx="642">
                  <c:v>1.8110960908234122E-2</c:v>
                </c:pt>
                <c:pt idx="643">
                  <c:v>1.7096624309197075E-2</c:v>
                </c:pt>
                <c:pt idx="644">
                  <c:v>1.9519317615777257E-2</c:v>
                </c:pt>
                <c:pt idx="645">
                  <c:v>1.4812656193971638E-2</c:v>
                </c:pt>
                <c:pt idx="646">
                  <c:v>4.8462050221860509E-3</c:v>
                </c:pt>
                <c:pt idx="647">
                  <c:v>1.7394658718258155E-2</c:v>
                </c:pt>
                <c:pt idx="648">
                  <c:v>1.7048658868297942E-2</c:v>
                </c:pt>
                <c:pt idx="649">
                  <c:v>1.4609218770638116E-2</c:v>
                </c:pt>
                <c:pt idx="650">
                  <c:v>1.2057640040293346E-2</c:v>
                </c:pt>
                <c:pt idx="651">
                  <c:v>8.2308749388903396E-3</c:v>
                </c:pt>
                <c:pt idx="652">
                  <c:v>1.347909816540778E-2</c:v>
                </c:pt>
                <c:pt idx="653">
                  <c:v>1.2164242090657362E-2</c:v>
                </c:pt>
                <c:pt idx="654">
                  <c:v>1.4072873778641234E-2</c:v>
                </c:pt>
                <c:pt idx="655">
                  <c:v>1.0811342569068086E-2</c:v>
                </c:pt>
                <c:pt idx="656">
                  <c:v>1.5297984229400763E-2</c:v>
                </c:pt>
                <c:pt idx="657">
                  <c:v>7.9217216838151361E-3</c:v>
                </c:pt>
                <c:pt idx="658">
                  <c:v>2.2412931052967919E-2</c:v>
                </c:pt>
                <c:pt idx="659">
                  <c:v>2.3615547996014369E-2</c:v>
                </c:pt>
                <c:pt idx="660">
                  <c:v>1.7803388228639971E-2</c:v>
                </c:pt>
                <c:pt idx="661">
                  <c:v>1.2301560295745737E-2</c:v>
                </c:pt>
                <c:pt idx="662">
                  <c:v>1.7279404615983374E-2</c:v>
                </c:pt>
                <c:pt idx="663">
                  <c:v>1.2257879767566926E-2</c:v>
                </c:pt>
                <c:pt idx="664">
                  <c:v>1.750311543233693E-2</c:v>
                </c:pt>
                <c:pt idx="665">
                  <c:v>1.994710539467634E-2</c:v>
                </c:pt>
                <c:pt idx="666">
                  <c:v>1.0229160888120536E-2</c:v>
                </c:pt>
                <c:pt idx="667">
                  <c:v>1.1676785303279771E-2</c:v>
                </c:pt>
                <c:pt idx="668">
                  <c:v>1.1695322804152974E-2</c:v>
                </c:pt>
                <c:pt idx="669">
                  <c:v>9.8970116302371097E-3</c:v>
                </c:pt>
                <c:pt idx="670">
                  <c:v>1.0531279211863878E-2</c:v>
                </c:pt>
                <c:pt idx="671">
                  <c:v>1.8203812865540389E-2</c:v>
                </c:pt>
                <c:pt idx="672">
                  <c:v>1.1256489269435413E-2</c:v>
                </c:pt>
                <c:pt idx="673">
                  <c:v>1.0613834587857141E-2</c:v>
                </c:pt>
                <c:pt idx="674">
                  <c:v>1.0997238345444207E-2</c:v>
                </c:pt>
                <c:pt idx="675">
                  <c:v>1.6739395977929242E-2</c:v>
                </c:pt>
                <c:pt idx="676">
                  <c:v>1.8314252151176338E-2</c:v>
                </c:pt>
                <c:pt idx="677">
                  <c:v>1.3782650884240868E-2</c:v>
                </c:pt>
                <c:pt idx="678">
                  <c:v>1.0229444112628702E-2</c:v>
                </c:pt>
                <c:pt idx="679">
                  <c:v>1.4438251666724689E-2</c:v>
                </c:pt>
                <c:pt idx="680">
                  <c:v>2.174107683822514E-2</c:v>
                </c:pt>
                <c:pt idx="681">
                  <c:v>1.1745152045041327E-2</c:v>
                </c:pt>
                <c:pt idx="682">
                  <c:v>1.812472013756633E-2</c:v>
                </c:pt>
                <c:pt idx="683">
                  <c:v>1.9841663651168351E-2</c:v>
                </c:pt>
                <c:pt idx="684">
                  <c:v>1.2282840069383391E-2</c:v>
                </c:pt>
                <c:pt idx="685">
                  <c:v>1.0452305255457761E-2</c:v>
                </c:pt>
                <c:pt idx="686">
                  <c:v>1.0870582172647122E-2</c:v>
                </c:pt>
                <c:pt idx="687">
                  <c:v>1.5308107221499098E-2</c:v>
                </c:pt>
                <c:pt idx="688">
                  <c:v>1.8702626042068016E-2</c:v>
                </c:pt>
                <c:pt idx="689">
                  <c:v>1.3252518558874729E-2</c:v>
                </c:pt>
                <c:pt idx="690">
                  <c:v>2.1183965094387538E-2</c:v>
                </c:pt>
                <c:pt idx="691">
                  <c:v>1.437368561513723E-2</c:v>
                </c:pt>
                <c:pt idx="692">
                  <c:v>1.9126585721969611E-2</c:v>
                </c:pt>
                <c:pt idx="693">
                  <c:v>1.5006591891869911E-2</c:v>
                </c:pt>
                <c:pt idx="694">
                  <c:v>1.5449719475582255E-2</c:v>
                </c:pt>
                <c:pt idx="695">
                  <c:v>2.143005978316069E-2</c:v>
                </c:pt>
                <c:pt idx="696">
                  <c:v>3.2090822132304325E-2</c:v>
                </c:pt>
                <c:pt idx="697">
                  <c:v>3.4660947499796757E-2</c:v>
                </c:pt>
                <c:pt idx="698">
                  <c:v>2.1992963925004008E-2</c:v>
                </c:pt>
                <c:pt idx="699">
                  <c:v>9.4262011349201258E-3</c:v>
                </c:pt>
                <c:pt idx="700">
                  <c:v>1.1588978581131282E-4</c:v>
                </c:pt>
                <c:pt idx="701">
                  <c:v>3.8556079342961319E-2</c:v>
                </c:pt>
                <c:pt idx="702">
                  <c:v>-6.2715263664722409E-3</c:v>
                </c:pt>
                <c:pt idx="703">
                  <c:v>1.7350640147924437E-2</c:v>
                </c:pt>
                <c:pt idx="704">
                  <c:v>-2.096478444524108E-2</c:v>
                </c:pt>
                <c:pt idx="705">
                  <c:v>-3.5068926410749546E-2</c:v>
                </c:pt>
                <c:pt idx="706">
                  <c:v>2.7643000502139345E-2</c:v>
                </c:pt>
                <c:pt idx="707">
                  <c:v>3.3718951921910059E-2</c:v>
                </c:pt>
              </c:numCache>
            </c:numRef>
          </c:yVal>
          <c:smooth val="0"/>
          <c:extLst>
            <c:ext xmlns:c16="http://schemas.microsoft.com/office/drawing/2014/chart" uri="{C3380CC4-5D6E-409C-BE32-E72D297353CC}">
              <c16:uniqueId val="{00000000-8010-43C3-994B-49BD4FEDEF72}"/>
            </c:ext>
          </c:extLst>
        </c:ser>
        <c:dLbls>
          <c:showLegendKey val="0"/>
          <c:showVal val="0"/>
          <c:showCatName val="0"/>
          <c:showSerName val="0"/>
          <c:showPercent val="0"/>
          <c:showBubbleSize val="0"/>
        </c:dLbls>
        <c:axId val="842524224"/>
        <c:axId val="842524880"/>
      </c:scatterChart>
      <c:valAx>
        <c:axId val="842524224"/>
        <c:scaling>
          <c:orientation val="minMax"/>
          <c:max val="4.3"/>
          <c:min val="2.7"/>
        </c:scaling>
        <c:delete val="0"/>
        <c:axPos val="b"/>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400"/>
                  <a:t>Time (s)</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0" sourceLinked="0"/>
        <c:majorTickMark val="none"/>
        <c:minorTickMark val="none"/>
        <c:tickLblPos val="low"/>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842524880"/>
        <c:crosses val="autoZero"/>
        <c:crossBetween val="midCat"/>
      </c:valAx>
      <c:valAx>
        <c:axId val="842524880"/>
        <c:scaling>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400" baseline="0"/>
                  <a:t>Acceleration (m/s</a:t>
                </a:r>
                <a:r>
                  <a:rPr lang="en-US" sz="2400" baseline="30000"/>
                  <a:t>2</a:t>
                </a:r>
                <a:r>
                  <a:rPr lang="en-US" sz="2400" baseline="0"/>
                  <a:t>)</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842524224"/>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0.43164</cdr:x>
      <cdr:y>0.0919</cdr:y>
    </cdr:from>
    <cdr:to>
      <cdr:x>1</cdr:x>
      <cdr:y>0.15603</cdr:y>
    </cdr:to>
    <cdr:sp macro="" textlink="">
      <cdr:nvSpPr>
        <cdr:cNvPr id="2" name="TextBox 2">
          <a:extLst xmlns:a="http://schemas.openxmlformats.org/drawingml/2006/main">
            <a:ext uri="{FF2B5EF4-FFF2-40B4-BE49-F238E27FC236}">
              <a16:creationId xmlns:a16="http://schemas.microsoft.com/office/drawing/2014/main" id="{0DE38340-FB75-4B7F-BD68-92DA366B741B}"/>
            </a:ext>
          </a:extLst>
        </cdr:cNvPr>
        <cdr:cNvSpPr txBox="1"/>
      </cdr:nvSpPr>
      <cdr:spPr>
        <a:xfrm xmlns:a="http://schemas.openxmlformats.org/drawingml/2006/main">
          <a:off x="4976387" y="661578"/>
          <a:ext cx="6552673" cy="461665"/>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2400" b="1" dirty="0" err="1"/>
            <a:t>F</a:t>
          </a:r>
          <a:r>
            <a:rPr lang="en-US" sz="2400" b="1" baseline="-25000" dirty="0" err="1"/>
            <a:t>elastic</a:t>
          </a:r>
          <a:r>
            <a:rPr lang="en-US" sz="2400" b="1" dirty="0"/>
            <a:t> &gt;&gt; </a:t>
          </a:r>
          <a:r>
            <a:rPr lang="en-US" sz="2400" b="1" dirty="0" err="1"/>
            <a:t>F</a:t>
          </a:r>
          <a:r>
            <a:rPr lang="en-US" sz="2400" b="1" baseline="-25000" dirty="0" err="1"/>
            <a:t>friction</a:t>
          </a:r>
          <a:r>
            <a:rPr lang="en-US" sz="2400" b="1" dirty="0"/>
            <a:t>  </a:t>
          </a:r>
          <a:r>
            <a:rPr lang="en-US" sz="2400" b="1" dirty="0">
              <a:sym typeface="Wingdings" panose="05000000000000000000" pitchFamily="2" charset="2"/>
            </a:rPr>
            <a:t> Maximum Acceleration</a:t>
          </a:r>
          <a:endParaRPr lang="en-US" sz="2400" b="1" dirty="0"/>
        </a:p>
      </cdr:txBody>
    </cdr:sp>
  </cdr:relSizeAnchor>
  <cdr:relSizeAnchor xmlns:cdr="http://schemas.openxmlformats.org/drawingml/2006/chartDrawing">
    <cdr:from>
      <cdr:x>0.34141</cdr:x>
      <cdr:y>0.12484</cdr:y>
    </cdr:from>
    <cdr:to>
      <cdr:x>0.4356</cdr:x>
      <cdr:y>0.12484</cdr:y>
    </cdr:to>
    <cdr:cxnSp macro="">
      <cdr:nvCxnSpPr>
        <cdr:cNvPr id="4" name="Straight Arrow Connector 3">
          <a:extLst xmlns:a="http://schemas.openxmlformats.org/drawingml/2006/main">
            <a:ext uri="{FF2B5EF4-FFF2-40B4-BE49-F238E27FC236}">
              <a16:creationId xmlns:a16="http://schemas.microsoft.com/office/drawing/2014/main" id="{0252CFBA-ADC8-497C-B4C8-FBB3C38F9296}"/>
            </a:ext>
          </a:extLst>
        </cdr:cNvPr>
        <cdr:cNvCxnSpPr/>
      </cdr:nvCxnSpPr>
      <cdr:spPr>
        <a:xfrm xmlns:a="http://schemas.openxmlformats.org/drawingml/2006/main" flipH="1">
          <a:off x="3936164" y="898683"/>
          <a:ext cx="1085851" cy="0"/>
        </a:xfrm>
        <a:prstGeom xmlns:a="http://schemas.openxmlformats.org/drawingml/2006/main" prst="straightConnector1">
          <a:avLst/>
        </a:prstGeom>
        <a:ln xmlns:a="http://schemas.openxmlformats.org/drawingml/2006/main" w="38100">
          <a:solidFill>
            <a:schemeClr val="tx1"/>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10.xml><?xml version="1.0" encoding="utf-8"?>
<c:userShapes xmlns:c="http://schemas.openxmlformats.org/drawingml/2006/chart">
  <cdr:relSizeAnchor xmlns:cdr="http://schemas.openxmlformats.org/drawingml/2006/chartDrawing">
    <cdr:from>
      <cdr:x>0.47431</cdr:x>
      <cdr:y>0.22453</cdr:y>
    </cdr:from>
    <cdr:to>
      <cdr:x>0.47431</cdr:x>
      <cdr:y>0.84436</cdr:y>
    </cdr:to>
    <cdr:cxnSp macro="">
      <cdr:nvCxnSpPr>
        <cdr:cNvPr id="3" name="Straight Connector 2">
          <a:extLst xmlns:a="http://schemas.openxmlformats.org/drawingml/2006/main">
            <a:ext uri="{FF2B5EF4-FFF2-40B4-BE49-F238E27FC236}">
              <a16:creationId xmlns:a16="http://schemas.microsoft.com/office/drawing/2014/main" id="{DC4593C7-0107-43CF-9098-974D1B23D0FA}"/>
            </a:ext>
          </a:extLst>
        </cdr:cNvPr>
        <cdr:cNvCxnSpPr/>
      </cdr:nvCxnSpPr>
      <cdr:spPr>
        <a:xfrm xmlns:a="http://schemas.openxmlformats.org/drawingml/2006/main">
          <a:off x="5515285" y="1376694"/>
          <a:ext cx="0" cy="3800475"/>
        </a:xfrm>
        <a:prstGeom xmlns:a="http://schemas.openxmlformats.org/drawingml/2006/main" prst="line">
          <a:avLst/>
        </a:prstGeom>
        <a:ln xmlns:a="http://schemas.openxmlformats.org/drawingml/2006/main" w="28575">
          <a:solidFill>
            <a:schemeClr val="tx1"/>
          </a:solidFill>
          <a:prstDash val="dash"/>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0.4504</cdr:x>
      <cdr:y>0.35291</cdr:y>
    </cdr:from>
    <cdr:to>
      <cdr:x>0.78555</cdr:x>
      <cdr:y>0.41603</cdr:y>
    </cdr:to>
    <cdr:sp macro="" textlink="">
      <cdr:nvSpPr>
        <cdr:cNvPr id="14" name="Right Brace 13">
          <a:extLst xmlns:a="http://schemas.openxmlformats.org/drawingml/2006/main">
            <a:ext uri="{FF2B5EF4-FFF2-40B4-BE49-F238E27FC236}">
              <a16:creationId xmlns:a16="http://schemas.microsoft.com/office/drawing/2014/main" id="{1E706B34-62B6-4C20-AF5B-91B1EE0ED854}"/>
            </a:ext>
          </a:extLst>
        </cdr:cNvPr>
        <cdr:cNvSpPr/>
      </cdr:nvSpPr>
      <cdr:spPr>
        <a:xfrm xmlns:a="http://schemas.openxmlformats.org/drawingml/2006/main" rot="18480001">
          <a:off x="6992256" y="408800"/>
          <a:ext cx="387017" cy="3897122"/>
        </a:xfrm>
        <a:prstGeom xmlns:a="http://schemas.openxmlformats.org/drawingml/2006/main" prst="rightBrace">
          <a:avLst/>
        </a:prstGeom>
        <a:ln xmlns:a="http://schemas.openxmlformats.org/drawingml/2006/main" w="28575">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0.73917</cdr:x>
      <cdr:y>0.61833</cdr:y>
    </cdr:from>
    <cdr:to>
      <cdr:x>0.73917</cdr:x>
      <cdr:y>0.83854</cdr:y>
    </cdr:to>
    <cdr:cxnSp macro="">
      <cdr:nvCxnSpPr>
        <cdr:cNvPr id="5" name="Straight Connector 4">
          <a:extLst xmlns:a="http://schemas.openxmlformats.org/drawingml/2006/main">
            <a:ext uri="{FF2B5EF4-FFF2-40B4-BE49-F238E27FC236}">
              <a16:creationId xmlns:a16="http://schemas.microsoft.com/office/drawing/2014/main" id="{FF1CBD9E-0A86-4211-8ED8-E63063EF5EAF}"/>
            </a:ext>
          </a:extLst>
        </cdr:cNvPr>
        <cdr:cNvCxnSpPr/>
      </cdr:nvCxnSpPr>
      <cdr:spPr>
        <a:xfrm xmlns:a="http://schemas.openxmlformats.org/drawingml/2006/main">
          <a:off x="8595035" y="3791282"/>
          <a:ext cx="0" cy="1350168"/>
        </a:xfrm>
        <a:prstGeom xmlns:a="http://schemas.openxmlformats.org/drawingml/2006/main" prst="line">
          <a:avLst/>
        </a:prstGeom>
        <a:ln xmlns:a="http://schemas.openxmlformats.org/drawingml/2006/main" w="28575">
          <a:solidFill>
            <a:schemeClr val="tx1"/>
          </a:solidFill>
          <a:prstDash val="dash"/>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11.xml><?xml version="1.0" encoding="utf-8"?>
<c:userShapes xmlns:c="http://schemas.openxmlformats.org/drawingml/2006/chart">
  <cdr:relSizeAnchor xmlns:cdr="http://schemas.openxmlformats.org/drawingml/2006/chartDrawing">
    <cdr:from>
      <cdr:x>0.6319</cdr:x>
      <cdr:y>0.51426</cdr:y>
    </cdr:from>
    <cdr:to>
      <cdr:x>0.754</cdr:x>
      <cdr:y>0.5659</cdr:y>
    </cdr:to>
    <cdr:sp macro="" textlink="">
      <cdr:nvSpPr>
        <cdr:cNvPr id="2" name="TextBox 23">
          <a:extLst xmlns:a="http://schemas.openxmlformats.org/drawingml/2006/main">
            <a:ext uri="{FF2B5EF4-FFF2-40B4-BE49-F238E27FC236}">
              <a16:creationId xmlns:a16="http://schemas.microsoft.com/office/drawing/2014/main" id="{DB3473CF-39B7-4E9F-BD47-7D527623FF7D}"/>
            </a:ext>
          </a:extLst>
        </cdr:cNvPr>
        <cdr:cNvSpPr txBox="1"/>
      </cdr:nvSpPr>
      <cdr:spPr>
        <a:xfrm xmlns:a="http://schemas.openxmlformats.org/drawingml/2006/main">
          <a:off x="7613047" y="3065394"/>
          <a:ext cx="1471044" cy="307777"/>
        </a:xfrm>
        <a:prstGeom xmlns:a="http://schemas.openxmlformats.org/drawingml/2006/main" prst="rect">
          <a:avLst/>
        </a:prstGeom>
        <a:noFill xmlns:a="http://schemas.openxmlformats.org/drawingml/2006/main"/>
      </cdr:spPr>
      <cdr:txBody>
        <a:bodyPr xmlns:a="http://schemas.openxmlformats.org/drawingml/2006/main" wrap="none" lIns="0" tIns="0" rIns="0" bIns="0" rtlCol="0">
          <a:spAutoFit/>
        </a:bodyPr>
        <a:lstStyle xmlns:a="http://schemas.openxmlformats.org/drawingml/2006/main">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xmlns:a="http://schemas.openxmlformats.org/drawingml/2006/main">
          <a:r>
            <a:rPr lang="en-US" sz="2000" i="0">
              <a:latin typeface="Cambria Math" panose="02040503050406030204" pitchFamily="18" charset="0"/>
              <a:ea typeface="Cambria Math" panose="02040503050406030204" pitchFamily="18" charset="0"/>
            </a:rPr>
            <a:t>∆</a:t>
          </a:r>
          <a:r>
            <a:rPr lang="en-US" sz="2000" b="0" i="0">
              <a:latin typeface="Cambria Math" panose="02040503050406030204" pitchFamily="18" charset="0"/>
              <a:ea typeface="Cambria Math" panose="02040503050406030204" pitchFamily="18" charset="0"/>
            </a:rPr>
            <a:t>𝑑=0.29 𝑚</a:t>
          </a:r>
          <a:endParaRPr lang="en-US" sz="2000" dirty="0"/>
        </a:p>
      </cdr:txBody>
    </cdr:sp>
  </cdr:relSizeAnchor>
  <cdr:relSizeAnchor xmlns:cdr="http://schemas.openxmlformats.org/drawingml/2006/chartDrawing">
    <cdr:from>
      <cdr:x>0.67389</cdr:x>
      <cdr:y>0.4739</cdr:y>
    </cdr:from>
    <cdr:to>
      <cdr:x>0.67389</cdr:x>
      <cdr:y>0.51638</cdr:y>
    </cdr:to>
    <cdr:cxnSp macro="">
      <cdr:nvCxnSpPr>
        <cdr:cNvPr id="3" name="Straight Arrow Connector 2">
          <a:extLst xmlns:a="http://schemas.openxmlformats.org/drawingml/2006/main">
            <a:ext uri="{FF2B5EF4-FFF2-40B4-BE49-F238E27FC236}">
              <a16:creationId xmlns:a16="http://schemas.microsoft.com/office/drawing/2014/main" id="{2DDA6CBE-39EB-404F-9099-0406AC4364D4}"/>
            </a:ext>
          </a:extLst>
        </cdr:cNvPr>
        <cdr:cNvCxnSpPr>
          <a:cxnSpLocks xmlns:a="http://schemas.openxmlformats.org/drawingml/2006/main"/>
        </cdr:cNvCxnSpPr>
      </cdr:nvCxnSpPr>
      <cdr:spPr>
        <a:xfrm xmlns:a="http://schemas.openxmlformats.org/drawingml/2006/main" flipV="1">
          <a:off x="8118906" y="2824822"/>
          <a:ext cx="0" cy="253185"/>
        </a:xfrm>
        <a:prstGeom xmlns:a="http://schemas.openxmlformats.org/drawingml/2006/main" prst="straightConnector1">
          <a:avLst/>
        </a:prstGeom>
        <a:ln xmlns:a="http://schemas.openxmlformats.org/drawingml/2006/main" w="38100">
          <a:solidFill>
            <a:schemeClr val="tx1"/>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0.67389</cdr:x>
      <cdr:y>0.55674</cdr:y>
    </cdr:from>
    <cdr:to>
      <cdr:x>0.67389</cdr:x>
      <cdr:y>0.60427</cdr:y>
    </cdr:to>
    <cdr:cxnSp macro="">
      <cdr:nvCxnSpPr>
        <cdr:cNvPr id="4" name="Straight Arrow Connector 3">
          <a:extLst xmlns:a="http://schemas.openxmlformats.org/drawingml/2006/main">
            <a:ext uri="{FF2B5EF4-FFF2-40B4-BE49-F238E27FC236}">
              <a16:creationId xmlns:a16="http://schemas.microsoft.com/office/drawing/2014/main" id="{AFAE8E75-FD92-4A4B-B13B-0AEF4CE49714}"/>
            </a:ext>
          </a:extLst>
        </cdr:cNvPr>
        <cdr:cNvCxnSpPr>
          <a:cxnSpLocks xmlns:a="http://schemas.openxmlformats.org/drawingml/2006/main"/>
        </cdr:cNvCxnSpPr>
      </cdr:nvCxnSpPr>
      <cdr:spPr>
        <a:xfrm xmlns:a="http://schemas.openxmlformats.org/drawingml/2006/main">
          <a:off x="8118906" y="3318579"/>
          <a:ext cx="0" cy="283314"/>
        </a:xfrm>
        <a:prstGeom xmlns:a="http://schemas.openxmlformats.org/drawingml/2006/main" prst="straightConnector1">
          <a:avLst/>
        </a:prstGeom>
        <a:ln xmlns:a="http://schemas.openxmlformats.org/drawingml/2006/main" w="38100">
          <a:solidFill>
            <a:schemeClr val="tx1"/>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2.xml><?xml version="1.0" encoding="utf-8"?>
<c:userShapes xmlns:c="http://schemas.openxmlformats.org/drawingml/2006/chart">
  <cdr:relSizeAnchor xmlns:cdr="http://schemas.openxmlformats.org/drawingml/2006/chartDrawing">
    <cdr:from>
      <cdr:x>0.53058</cdr:x>
      <cdr:y>0.14971</cdr:y>
    </cdr:from>
    <cdr:to>
      <cdr:x>0.86749</cdr:x>
      <cdr:y>0.31645</cdr:y>
    </cdr:to>
    <cdr:sp macro="" textlink="">
      <cdr:nvSpPr>
        <cdr:cNvPr id="6" name="TextBox 2">
          <a:extLst xmlns:a="http://schemas.openxmlformats.org/drawingml/2006/main">
            <a:ext uri="{FF2B5EF4-FFF2-40B4-BE49-F238E27FC236}">
              <a16:creationId xmlns:a16="http://schemas.microsoft.com/office/drawing/2014/main" id="{8225958C-A712-4AAB-8FD2-46E3216B8596}"/>
            </a:ext>
          </a:extLst>
        </cdr:cNvPr>
        <cdr:cNvSpPr txBox="1"/>
      </cdr:nvSpPr>
      <cdr:spPr>
        <a:xfrm xmlns:a="http://schemas.openxmlformats.org/drawingml/2006/main">
          <a:off x="6117097" y="1077707"/>
          <a:ext cx="3884255" cy="1200331"/>
        </a:xfrm>
        <a:prstGeom xmlns:a="http://schemas.openxmlformats.org/drawingml/2006/main" prst="rect">
          <a:avLst/>
        </a:prstGeom>
        <a:noFill xmlns:a="http://schemas.openxmlformats.org/drawingml/2006/main"/>
        <a:ln xmlns:a="http://schemas.openxmlformats.org/drawingml/2006/main" w="38100">
          <a:solidFill>
            <a:srgbClr val="00B050"/>
          </a:solidFill>
        </a:l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2400" b="1" dirty="0" err="1"/>
            <a:t>F</a:t>
          </a:r>
          <a:r>
            <a:rPr lang="en-US" sz="2400" b="1" baseline="-25000" dirty="0" err="1"/>
            <a:t>elastic</a:t>
          </a:r>
          <a:r>
            <a:rPr lang="en-US" sz="2400" b="0" dirty="0"/>
            <a:t>  reduced over time as rubber band is restored to equilibrium state</a:t>
          </a:r>
        </a:p>
      </cdr:txBody>
    </cdr:sp>
  </cdr:relSizeAnchor>
  <cdr:relSizeAnchor xmlns:cdr="http://schemas.openxmlformats.org/drawingml/2006/chartDrawing">
    <cdr:from>
      <cdr:x>0.49336</cdr:x>
      <cdr:y>0.14941</cdr:y>
    </cdr:from>
    <cdr:to>
      <cdr:x>0.49336</cdr:x>
      <cdr:y>0.72825</cdr:y>
    </cdr:to>
    <cdr:cxnSp macro="">
      <cdr:nvCxnSpPr>
        <cdr:cNvPr id="9" name="Straight Connector 8">
          <a:extLst xmlns:a="http://schemas.openxmlformats.org/drawingml/2006/main">
            <a:ext uri="{FF2B5EF4-FFF2-40B4-BE49-F238E27FC236}">
              <a16:creationId xmlns:a16="http://schemas.microsoft.com/office/drawing/2014/main" id="{BA2B7125-5192-4C74-A9F4-1A5DEDAAB9AB}"/>
            </a:ext>
          </a:extLst>
        </cdr:cNvPr>
        <cdr:cNvCxnSpPr/>
      </cdr:nvCxnSpPr>
      <cdr:spPr>
        <a:xfrm xmlns:a="http://schemas.openxmlformats.org/drawingml/2006/main">
          <a:off x="5687985" y="1075582"/>
          <a:ext cx="0" cy="4166980"/>
        </a:xfrm>
        <a:prstGeom xmlns:a="http://schemas.openxmlformats.org/drawingml/2006/main" prst="line">
          <a:avLst/>
        </a:prstGeom>
        <a:ln xmlns:a="http://schemas.openxmlformats.org/drawingml/2006/main" w="38100">
          <a:solidFill>
            <a:srgbClr val="00B050"/>
          </a:solidFill>
          <a:prstDash val="dash"/>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0.31431</cdr:x>
      <cdr:y>0.1408</cdr:y>
    </cdr:from>
    <cdr:to>
      <cdr:x>0.31431</cdr:x>
      <cdr:y>0.735</cdr:y>
    </cdr:to>
    <cdr:cxnSp macro="">
      <cdr:nvCxnSpPr>
        <cdr:cNvPr id="12" name="Straight Connector 11">
          <a:extLst xmlns:a="http://schemas.openxmlformats.org/drawingml/2006/main">
            <a:ext uri="{FF2B5EF4-FFF2-40B4-BE49-F238E27FC236}">
              <a16:creationId xmlns:a16="http://schemas.microsoft.com/office/drawing/2014/main" id="{2CDA50AD-7398-4EAF-9DD0-872CF3F95691}"/>
            </a:ext>
          </a:extLst>
        </cdr:cNvPr>
        <cdr:cNvCxnSpPr/>
      </cdr:nvCxnSpPr>
      <cdr:spPr>
        <a:xfrm xmlns:a="http://schemas.openxmlformats.org/drawingml/2006/main">
          <a:off x="3623656" y="1013589"/>
          <a:ext cx="0" cy="4277532"/>
        </a:xfrm>
        <a:prstGeom xmlns:a="http://schemas.openxmlformats.org/drawingml/2006/main" prst="line">
          <a:avLst/>
        </a:prstGeom>
        <a:ln xmlns:a="http://schemas.openxmlformats.org/drawingml/2006/main" w="38100">
          <a:solidFill>
            <a:srgbClr val="00B050"/>
          </a:solidFill>
          <a:prstDash val="dash"/>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0.49336</cdr:x>
      <cdr:y>0.2323</cdr:y>
    </cdr:from>
    <cdr:to>
      <cdr:x>0.53014</cdr:x>
      <cdr:y>0.2323</cdr:y>
    </cdr:to>
    <cdr:cxnSp macro="">
      <cdr:nvCxnSpPr>
        <cdr:cNvPr id="16" name="Straight Arrow Connector 15">
          <a:extLst xmlns:a="http://schemas.openxmlformats.org/drawingml/2006/main">
            <a:ext uri="{FF2B5EF4-FFF2-40B4-BE49-F238E27FC236}">
              <a16:creationId xmlns:a16="http://schemas.microsoft.com/office/drawing/2014/main" id="{F24A4E64-FB33-4053-8B5A-D041060A4807}"/>
            </a:ext>
          </a:extLst>
        </cdr:cNvPr>
        <cdr:cNvCxnSpPr/>
      </cdr:nvCxnSpPr>
      <cdr:spPr>
        <a:xfrm xmlns:a="http://schemas.openxmlformats.org/drawingml/2006/main" flipH="1">
          <a:off x="5687986" y="1672267"/>
          <a:ext cx="423994" cy="0"/>
        </a:xfrm>
        <a:prstGeom xmlns:a="http://schemas.openxmlformats.org/drawingml/2006/main" prst="straightConnector1">
          <a:avLst/>
        </a:prstGeom>
        <a:ln xmlns:a="http://schemas.openxmlformats.org/drawingml/2006/main" w="38100">
          <a:solidFill>
            <a:srgbClr val="00B050"/>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0.28215</cdr:x>
      <cdr:y>0.22918</cdr:y>
    </cdr:from>
    <cdr:to>
      <cdr:x>0.31431</cdr:x>
      <cdr:y>0.22918</cdr:y>
    </cdr:to>
    <cdr:cxnSp macro="">
      <cdr:nvCxnSpPr>
        <cdr:cNvPr id="19" name="Straight Arrow Connector 18">
          <a:extLst xmlns:a="http://schemas.openxmlformats.org/drawingml/2006/main">
            <a:ext uri="{FF2B5EF4-FFF2-40B4-BE49-F238E27FC236}">
              <a16:creationId xmlns:a16="http://schemas.microsoft.com/office/drawing/2014/main" id="{FA9505EF-772B-4880-AB49-25AC4C887312}"/>
            </a:ext>
          </a:extLst>
        </cdr:cNvPr>
        <cdr:cNvCxnSpPr/>
      </cdr:nvCxnSpPr>
      <cdr:spPr>
        <a:xfrm xmlns:a="http://schemas.openxmlformats.org/drawingml/2006/main">
          <a:off x="3252931" y="1649856"/>
          <a:ext cx="370725" cy="0"/>
        </a:xfrm>
        <a:prstGeom xmlns:a="http://schemas.openxmlformats.org/drawingml/2006/main" prst="straightConnector1">
          <a:avLst/>
        </a:prstGeom>
        <a:ln xmlns:a="http://schemas.openxmlformats.org/drawingml/2006/main" w="38100">
          <a:solidFill>
            <a:srgbClr val="00B050"/>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3.xml><?xml version="1.0" encoding="utf-8"?>
<c:userShapes xmlns:c="http://schemas.openxmlformats.org/drawingml/2006/chart">
  <cdr:relSizeAnchor xmlns:cdr="http://schemas.openxmlformats.org/drawingml/2006/chartDrawing">
    <cdr:from>
      <cdr:x>0.17705</cdr:x>
      <cdr:y>0.05688</cdr:y>
    </cdr:from>
    <cdr:to>
      <cdr:x>0.6077</cdr:x>
      <cdr:y>0.10819</cdr:y>
    </cdr:to>
    <cdr:sp macro="" textlink="">
      <cdr:nvSpPr>
        <cdr:cNvPr id="2" name="TextBox 2">
          <a:extLst xmlns:a="http://schemas.openxmlformats.org/drawingml/2006/main">
            <a:ext uri="{FF2B5EF4-FFF2-40B4-BE49-F238E27FC236}">
              <a16:creationId xmlns:a16="http://schemas.microsoft.com/office/drawing/2014/main" id="{0DE38340-FB75-4B7F-BD68-92DA366B741B}"/>
            </a:ext>
          </a:extLst>
        </cdr:cNvPr>
        <cdr:cNvSpPr txBox="1"/>
      </cdr:nvSpPr>
      <cdr:spPr>
        <a:xfrm xmlns:a="http://schemas.openxmlformats.org/drawingml/2006/main">
          <a:off x="2041181" y="409448"/>
          <a:ext cx="4965027" cy="369372"/>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b="1" dirty="0" err="1"/>
            <a:t>F</a:t>
          </a:r>
          <a:r>
            <a:rPr lang="en-US" b="1" baseline="-25000" dirty="0" err="1"/>
            <a:t>elastic</a:t>
          </a:r>
          <a:r>
            <a:rPr lang="en-US" b="1" dirty="0"/>
            <a:t> &gt;&gt; </a:t>
          </a:r>
          <a:r>
            <a:rPr lang="en-US" b="1" dirty="0" err="1"/>
            <a:t>F</a:t>
          </a:r>
          <a:r>
            <a:rPr lang="en-US" b="1" baseline="-25000" dirty="0" err="1"/>
            <a:t>friction</a:t>
          </a:r>
          <a:r>
            <a:rPr lang="en-US" b="1" dirty="0"/>
            <a:t>  </a:t>
          </a:r>
          <a:r>
            <a:rPr lang="en-US" b="1" dirty="0">
              <a:sym typeface="Wingdings" panose="05000000000000000000" pitchFamily="2" charset="2"/>
            </a:rPr>
            <a:t> Maximum Acceleration</a:t>
          </a:r>
          <a:endParaRPr lang="en-US" b="1" dirty="0"/>
        </a:p>
      </cdr:txBody>
    </cdr:sp>
  </cdr:relSizeAnchor>
  <cdr:relSizeAnchor xmlns:cdr="http://schemas.openxmlformats.org/drawingml/2006/chartDrawing">
    <cdr:from>
      <cdr:x>0.49336</cdr:x>
      <cdr:y>0.14941</cdr:y>
    </cdr:from>
    <cdr:to>
      <cdr:x>0.49336</cdr:x>
      <cdr:y>0.72825</cdr:y>
    </cdr:to>
    <cdr:cxnSp macro="">
      <cdr:nvCxnSpPr>
        <cdr:cNvPr id="9" name="Straight Connector 8">
          <a:extLst xmlns:a="http://schemas.openxmlformats.org/drawingml/2006/main">
            <a:ext uri="{FF2B5EF4-FFF2-40B4-BE49-F238E27FC236}">
              <a16:creationId xmlns:a16="http://schemas.microsoft.com/office/drawing/2014/main" id="{BA2B7125-5192-4C74-A9F4-1A5DEDAAB9AB}"/>
            </a:ext>
          </a:extLst>
        </cdr:cNvPr>
        <cdr:cNvCxnSpPr/>
      </cdr:nvCxnSpPr>
      <cdr:spPr>
        <a:xfrm xmlns:a="http://schemas.openxmlformats.org/drawingml/2006/main">
          <a:off x="5687985" y="1075582"/>
          <a:ext cx="0" cy="4166980"/>
        </a:xfrm>
        <a:prstGeom xmlns:a="http://schemas.openxmlformats.org/drawingml/2006/main" prst="line">
          <a:avLst/>
        </a:prstGeom>
        <a:ln xmlns:a="http://schemas.openxmlformats.org/drawingml/2006/main" w="38100">
          <a:solidFill>
            <a:srgbClr val="00B050"/>
          </a:solidFill>
          <a:prstDash val="dash"/>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0.31431</cdr:x>
      <cdr:y>0.1408</cdr:y>
    </cdr:from>
    <cdr:to>
      <cdr:x>0.31431</cdr:x>
      <cdr:y>0.57169</cdr:y>
    </cdr:to>
    <cdr:cxnSp macro="">
      <cdr:nvCxnSpPr>
        <cdr:cNvPr id="12" name="Straight Connector 11">
          <a:extLst xmlns:a="http://schemas.openxmlformats.org/drawingml/2006/main">
            <a:ext uri="{FF2B5EF4-FFF2-40B4-BE49-F238E27FC236}">
              <a16:creationId xmlns:a16="http://schemas.microsoft.com/office/drawing/2014/main" id="{2CDA50AD-7398-4EAF-9DD0-872CF3F95691}"/>
            </a:ext>
          </a:extLst>
        </cdr:cNvPr>
        <cdr:cNvCxnSpPr/>
      </cdr:nvCxnSpPr>
      <cdr:spPr>
        <a:xfrm xmlns:a="http://schemas.openxmlformats.org/drawingml/2006/main">
          <a:off x="3623656" y="1013589"/>
          <a:ext cx="0" cy="3101902"/>
        </a:xfrm>
        <a:prstGeom xmlns:a="http://schemas.openxmlformats.org/drawingml/2006/main" prst="line">
          <a:avLst/>
        </a:prstGeom>
        <a:ln xmlns:a="http://schemas.openxmlformats.org/drawingml/2006/main" w="38100">
          <a:solidFill>
            <a:srgbClr val="00B050"/>
          </a:solidFill>
          <a:prstDash val="dash"/>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0.49336</cdr:x>
      <cdr:y>0.2323</cdr:y>
    </cdr:from>
    <cdr:to>
      <cdr:x>0.53014</cdr:x>
      <cdr:y>0.2323</cdr:y>
    </cdr:to>
    <cdr:cxnSp macro="">
      <cdr:nvCxnSpPr>
        <cdr:cNvPr id="16" name="Straight Arrow Connector 15">
          <a:extLst xmlns:a="http://schemas.openxmlformats.org/drawingml/2006/main">
            <a:ext uri="{FF2B5EF4-FFF2-40B4-BE49-F238E27FC236}">
              <a16:creationId xmlns:a16="http://schemas.microsoft.com/office/drawing/2014/main" id="{F24A4E64-FB33-4053-8B5A-D041060A4807}"/>
            </a:ext>
          </a:extLst>
        </cdr:cNvPr>
        <cdr:cNvCxnSpPr/>
      </cdr:nvCxnSpPr>
      <cdr:spPr>
        <a:xfrm xmlns:a="http://schemas.openxmlformats.org/drawingml/2006/main" flipH="1">
          <a:off x="5687986" y="1672267"/>
          <a:ext cx="423994" cy="0"/>
        </a:xfrm>
        <a:prstGeom xmlns:a="http://schemas.openxmlformats.org/drawingml/2006/main" prst="straightConnector1">
          <a:avLst/>
        </a:prstGeom>
        <a:ln xmlns:a="http://schemas.openxmlformats.org/drawingml/2006/main" w="38100">
          <a:solidFill>
            <a:srgbClr val="00B050"/>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0.28215</cdr:x>
      <cdr:y>0.22918</cdr:y>
    </cdr:from>
    <cdr:to>
      <cdr:x>0.31431</cdr:x>
      <cdr:y>0.22918</cdr:y>
    </cdr:to>
    <cdr:cxnSp macro="">
      <cdr:nvCxnSpPr>
        <cdr:cNvPr id="19" name="Straight Arrow Connector 18">
          <a:extLst xmlns:a="http://schemas.openxmlformats.org/drawingml/2006/main">
            <a:ext uri="{FF2B5EF4-FFF2-40B4-BE49-F238E27FC236}">
              <a16:creationId xmlns:a16="http://schemas.microsoft.com/office/drawing/2014/main" id="{FA9505EF-772B-4880-AB49-25AC4C887312}"/>
            </a:ext>
          </a:extLst>
        </cdr:cNvPr>
        <cdr:cNvCxnSpPr/>
      </cdr:nvCxnSpPr>
      <cdr:spPr>
        <a:xfrm xmlns:a="http://schemas.openxmlformats.org/drawingml/2006/main">
          <a:off x="3252931" y="1649856"/>
          <a:ext cx="370725" cy="0"/>
        </a:xfrm>
        <a:prstGeom xmlns:a="http://schemas.openxmlformats.org/drawingml/2006/main" prst="straightConnector1">
          <a:avLst/>
        </a:prstGeom>
        <a:ln xmlns:a="http://schemas.openxmlformats.org/drawingml/2006/main" w="38100">
          <a:solidFill>
            <a:srgbClr val="00B050"/>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0.53508</cdr:x>
      <cdr:y>0.17487</cdr:y>
    </cdr:from>
    <cdr:to>
      <cdr:x>0.80985</cdr:x>
      <cdr:y>0.30314</cdr:y>
    </cdr:to>
    <cdr:sp macro="" textlink="">
      <cdr:nvSpPr>
        <cdr:cNvPr id="8" name="TextBox 2">
          <a:extLst xmlns:a="http://schemas.openxmlformats.org/drawingml/2006/main">
            <a:ext uri="{FF2B5EF4-FFF2-40B4-BE49-F238E27FC236}">
              <a16:creationId xmlns:a16="http://schemas.microsoft.com/office/drawing/2014/main" id="{43E4FEA5-917E-1543-8D02-98108F1CA75C}"/>
            </a:ext>
          </a:extLst>
        </cdr:cNvPr>
        <cdr:cNvSpPr txBox="1"/>
      </cdr:nvSpPr>
      <cdr:spPr>
        <a:xfrm xmlns:a="http://schemas.openxmlformats.org/drawingml/2006/main">
          <a:off x="6168943" y="1258885"/>
          <a:ext cx="3167895" cy="923330"/>
        </a:xfrm>
        <a:prstGeom xmlns:a="http://schemas.openxmlformats.org/drawingml/2006/main" prst="rect">
          <a:avLst/>
        </a:prstGeom>
        <a:noFill xmlns:a="http://schemas.openxmlformats.org/drawingml/2006/main"/>
        <a:ln xmlns:a="http://schemas.openxmlformats.org/drawingml/2006/main" w="38100">
          <a:solidFill>
            <a:srgbClr val="00B050"/>
          </a:solidFill>
        </a:l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800" b="1" dirty="0" err="1"/>
            <a:t>F</a:t>
          </a:r>
          <a:r>
            <a:rPr lang="en-US" sz="1800" b="1" baseline="-25000" dirty="0" err="1"/>
            <a:t>elastic</a:t>
          </a:r>
          <a:r>
            <a:rPr lang="en-US" sz="1800" b="1" dirty="0"/>
            <a:t>  reduced over time as rubber band is restored to equilibrium state</a:t>
          </a:r>
        </a:p>
      </cdr:txBody>
    </cdr:sp>
  </cdr:relSizeAnchor>
</c:userShapes>
</file>

<file path=ppt/drawings/drawing4.xml><?xml version="1.0" encoding="utf-8"?>
<c:userShapes xmlns:c="http://schemas.openxmlformats.org/drawingml/2006/chart">
  <cdr:relSizeAnchor xmlns:cdr="http://schemas.openxmlformats.org/drawingml/2006/chartDrawing">
    <cdr:from>
      <cdr:x>0.3095</cdr:x>
      <cdr:y>0.14092</cdr:y>
    </cdr:from>
    <cdr:to>
      <cdr:x>0.45793</cdr:x>
      <cdr:y>0.55917</cdr:y>
    </cdr:to>
    <cdr:sp macro="" textlink="">
      <cdr:nvSpPr>
        <cdr:cNvPr id="4" name="Freeform: Shape 3">
          <a:extLst xmlns:a="http://schemas.openxmlformats.org/drawingml/2006/main">
            <a:ext uri="{FF2B5EF4-FFF2-40B4-BE49-F238E27FC236}">
              <a16:creationId xmlns:a16="http://schemas.microsoft.com/office/drawing/2014/main" id="{6EA68B35-FC93-40D4-8DB1-9DAA54E10B5F}"/>
            </a:ext>
          </a:extLst>
        </cdr:cNvPr>
        <cdr:cNvSpPr/>
      </cdr:nvSpPr>
      <cdr:spPr>
        <a:xfrm xmlns:a="http://schemas.openxmlformats.org/drawingml/2006/main">
          <a:off x="3568253" y="1014466"/>
          <a:ext cx="1711205" cy="3010919"/>
        </a:xfrm>
        <a:custGeom xmlns:a="http://schemas.openxmlformats.org/drawingml/2006/main">
          <a:avLst/>
          <a:gdLst>
            <a:gd name="connsiteX0" fmla="*/ 20428 w 1711205"/>
            <a:gd name="connsiteY0" fmla="*/ 2950234 h 3010919"/>
            <a:gd name="connsiteX1" fmla="*/ 37681 w 1711205"/>
            <a:gd name="connsiteY1" fmla="*/ 2907102 h 3010919"/>
            <a:gd name="connsiteX2" fmla="*/ 54933 w 1711205"/>
            <a:gd name="connsiteY2" fmla="*/ 2881223 h 3010919"/>
            <a:gd name="connsiteX3" fmla="*/ 72186 w 1711205"/>
            <a:gd name="connsiteY3" fmla="*/ 2829465 h 3010919"/>
            <a:gd name="connsiteX4" fmla="*/ 80813 w 1711205"/>
            <a:gd name="connsiteY4" fmla="*/ 2587925 h 3010919"/>
            <a:gd name="connsiteX5" fmla="*/ 89439 w 1711205"/>
            <a:gd name="connsiteY5" fmla="*/ 2562046 h 3010919"/>
            <a:gd name="connsiteX6" fmla="*/ 98065 w 1711205"/>
            <a:gd name="connsiteY6" fmla="*/ 2449902 h 3010919"/>
            <a:gd name="connsiteX7" fmla="*/ 123945 w 1711205"/>
            <a:gd name="connsiteY7" fmla="*/ 2268748 h 3010919"/>
            <a:gd name="connsiteX8" fmla="*/ 132571 w 1711205"/>
            <a:gd name="connsiteY8" fmla="*/ 2199736 h 3010919"/>
            <a:gd name="connsiteX9" fmla="*/ 141198 w 1711205"/>
            <a:gd name="connsiteY9" fmla="*/ 2113472 h 3010919"/>
            <a:gd name="connsiteX10" fmla="*/ 149824 w 1711205"/>
            <a:gd name="connsiteY10" fmla="*/ 2070340 h 3010919"/>
            <a:gd name="connsiteX11" fmla="*/ 158450 w 1711205"/>
            <a:gd name="connsiteY11" fmla="*/ 1889185 h 3010919"/>
            <a:gd name="connsiteX12" fmla="*/ 167077 w 1711205"/>
            <a:gd name="connsiteY12" fmla="*/ 1854680 h 3010919"/>
            <a:gd name="connsiteX13" fmla="*/ 184330 w 1711205"/>
            <a:gd name="connsiteY13" fmla="*/ 1595887 h 3010919"/>
            <a:gd name="connsiteX14" fmla="*/ 192956 w 1711205"/>
            <a:gd name="connsiteY14" fmla="*/ 655608 h 3010919"/>
            <a:gd name="connsiteX15" fmla="*/ 201582 w 1711205"/>
            <a:gd name="connsiteY15" fmla="*/ 595223 h 3010919"/>
            <a:gd name="connsiteX16" fmla="*/ 210209 w 1711205"/>
            <a:gd name="connsiteY16" fmla="*/ 508959 h 3010919"/>
            <a:gd name="connsiteX17" fmla="*/ 218835 w 1711205"/>
            <a:gd name="connsiteY17" fmla="*/ 474453 h 3010919"/>
            <a:gd name="connsiteX18" fmla="*/ 227462 w 1711205"/>
            <a:gd name="connsiteY18" fmla="*/ 414068 h 3010919"/>
            <a:gd name="connsiteX19" fmla="*/ 236088 w 1711205"/>
            <a:gd name="connsiteY19" fmla="*/ 189782 h 3010919"/>
            <a:gd name="connsiteX20" fmla="*/ 261967 w 1711205"/>
            <a:gd name="connsiteY20" fmla="*/ 86265 h 3010919"/>
            <a:gd name="connsiteX21" fmla="*/ 330979 w 1711205"/>
            <a:gd name="connsiteY21" fmla="*/ 60385 h 3010919"/>
            <a:gd name="connsiteX22" fmla="*/ 399990 w 1711205"/>
            <a:gd name="connsiteY22" fmla="*/ 34506 h 3010919"/>
            <a:gd name="connsiteX23" fmla="*/ 486254 w 1711205"/>
            <a:gd name="connsiteY23" fmla="*/ 0 h 3010919"/>
            <a:gd name="connsiteX24" fmla="*/ 538013 w 1711205"/>
            <a:gd name="connsiteY24" fmla="*/ 25880 h 3010919"/>
            <a:gd name="connsiteX25" fmla="*/ 581145 w 1711205"/>
            <a:gd name="connsiteY25" fmla="*/ 103517 h 3010919"/>
            <a:gd name="connsiteX26" fmla="*/ 624277 w 1711205"/>
            <a:gd name="connsiteY26" fmla="*/ 163902 h 3010919"/>
            <a:gd name="connsiteX27" fmla="*/ 667409 w 1711205"/>
            <a:gd name="connsiteY27" fmla="*/ 267419 h 3010919"/>
            <a:gd name="connsiteX28" fmla="*/ 676035 w 1711205"/>
            <a:gd name="connsiteY28" fmla="*/ 301925 h 3010919"/>
            <a:gd name="connsiteX29" fmla="*/ 710541 w 1711205"/>
            <a:gd name="connsiteY29" fmla="*/ 353683 h 3010919"/>
            <a:gd name="connsiteX30" fmla="*/ 727794 w 1711205"/>
            <a:gd name="connsiteY30" fmla="*/ 379563 h 3010919"/>
            <a:gd name="connsiteX31" fmla="*/ 745047 w 1711205"/>
            <a:gd name="connsiteY31" fmla="*/ 405442 h 3010919"/>
            <a:gd name="connsiteX32" fmla="*/ 762299 w 1711205"/>
            <a:gd name="connsiteY32" fmla="*/ 431321 h 3010919"/>
            <a:gd name="connsiteX33" fmla="*/ 831311 w 1711205"/>
            <a:gd name="connsiteY33" fmla="*/ 491706 h 3010919"/>
            <a:gd name="connsiteX34" fmla="*/ 848564 w 1711205"/>
            <a:gd name="connsiteY34" fmla="*/ 517585 h 3010919"/>
            <a:gd name="connsiteX35" fmla="*/ 874443 w 1711205"/>
            <a:gd name="connsiteY35" fmla="*/ 577970 h 3010919"/>
            <a:gd name="connsiteX36" fmla="*/ 900322 w 1711205"/>
            <a:gd name="connsiteY36" fmla="*/ 595223 h 3010919"/>
            <a:gd name="connsiteX37" fmla="*/ 934828 w 1711205"/>
            <a:gd name="connsiteY37" fmla="*/ 655608 h 3010919"/>
            <a:gd name="connsiteX38" fmla="*/ 952081 w 1711205"/>
            <a:gd name="connsiteY38" fmla="*/ 690114 h 3010919"/>
            <a:gd name="connsiteX39" fmla="*/ 969333 w 1711205"/>
            <a:gd name="connsiteY39" fmla="*/ 715993 h 3010919"/>
            <a:gd name="connsiteX40" fmla="*/ 995213 w 1711205"/>
            <a:gd name="connsiteY40" fmla="*/ 767751 h 3010919"/>
            <a:gd name="connsiteX41" fmla="*/ 1012465 w 1711205"/>
            <a:gd name="connsiteY41" fmla="*/ 819510 h 3010919"/>
            <a:gd name="connsiteX42" fmla="*/ 1021092 w 1711205"/>
            <a:gd name="connsiteY42" fmla="*/ 862642 h 3010919"/>
            <a:gd name="connsiteX43" fmla="*/ 1038345 w 1711205"/>
            <a:gd name="connsiteY43" fmla="*/ 888521 h 3010919"/>
            <a:gd name="connsiteX44" fmla="*/ 1064224 w 1711205"/>
            <a:gd name="connsiteY44" fmla="*/ 1009291 h 3010919"/>
            <a:gd name="connsiteX45" fmla="*/ 1081477 w 1711205"/>
            <a:gd name="connsiteY45" fmla="*/ 1069676 h 3010919"/>
            <a:gd name="connsiteX46" fmla="*/ 1090103 w 1711205"/>
            <a:gd name="connsiteY46" fmla="*/ 1095555 h 3010919"/>
            <a:gd name="connsiteX47" fmla="*/ 1107356 w 1711205"/>
            <a:gd name="connsiteY47" fmla="*/ 1173193 h 3010919"/>
            <a:gd name="connsiteX48" fmla="*/ 1115982 w 1711205"/>
            <a:gd name="connsiteY48" fmla="*/ 1199072 h 3010919"/>
            <a:gd name="connsiteX49" fmla="*/ 1133235 w 1711205"/>
            <a:gd name="connsiteY49" fmla="*/ 1224951 h 3010919"/>
            <a:gd name="connsiteX50" fmla="*/ 1141862 w 1711205"/>
            <a:gd name="connsiteY50" fmla="*/ 1276710 h 3010919"/>
            <a:gd name="connsiteX51" fmla="*/ 1167741 w 1711205"/>
            <a:gd name="connsiteY51" fmla="*/ 1337095 h 3010919"/>
            <a:gd name="connsiteX52" fmla="*/ 1176367 w 1711205"/>
            <a:gd name="connsiteY52" fmla="*/ 1362974 h 3010919"/>
            <a:gd name="connsiteX53" fmla="*/ 1193620 w 1711205"/>
            <a:gd name="connsiteY53" fmla="*/ 1457865 h 3010919"/>
            <a:gd name="connsiteX54" fmla="*/ 1210873 w 1711205"/>
            <a:gd name="connsiteY54" fmla="*/ 1492370 h 3010919"/>
            <a:gd name="connsiteX55" fmla="*/ 1236752 w 1711205"/>
            <a:gd name="connsiteY55" fmla="*/ 1570008 h 3010919"/>
            <a:gd name="connsiteX56" fmla="*/ 1254005 w 1711205"/>
            <a:gd name="connsiteY56" fmla="*/ 1621766 h 3010919"/>
            <a:gd name="connsiteX57" fmla="*/ 1271258 w 1711205"/>
            <a:gd name="connsiteY57" fmla="*/ 1682151 h 3010919"/>
            <a:gd name="connsiteX58" fmla="*/ 1288511 w 1711205"/>
            <a:gd name="connsiteY58" fmla="*/ 1708031 h 3010919"/>
            <a:gd name="connsiteX59" fmla="*/ 1323016 w 1711205"/>
            <a:gd name="connsiteY59" fmla="*/ 1802921 h 3010919"/>
            <a:gd name="connsiteX60" fmla="*/ 1340269 w 1711205"/>
            <a:gd name="connsiteY60" fmla="*/ 1871932 h 3010919"/>
            <a:gd name="connsiteX61" fmla="*/ 1366148 w 1711205"/>
            <a:gd name="connsiteY61" fmla="*/ 1949570 h 3010919"/>
            <a:gd name="connsiteX62" fmla="*/ 1374775 w 1711205"/>
            <a:gd name="connsiteY62" fmla="*/ 1975449 h 3010919"/>
            <a:gd name="connsiteX63" fmla="*/ 1392028 w 1711205"/>
            <a:gd name="connsiteY63" fmla="*/ 2044461 h 3010919"/>
            <a:gd name="connsiteX64" fmla="*/ 1409281 w 1711205"/>
            <a:gd name="connsiteY64" fmla="*/ 2096219 h 3010919"/>
            <a:gd name="connsiteX65" fmla="*/ 1417907 w 1711205"/>
            <a:gd name="connsiteY65" fmla="*/ 2130725 h 3010919"/>
            <a:gd name="connsiteX66" fmla="*/ 1435160 w 1711205"/>
            <a:gd name="connsiteY66" fmla="*/ 2182483 h 3010919"/>
            <a:gd name="connsiteX67" fmla="*/ 1452413 w 1711205"/>
            <a:gd name="connsiteY67" fmla="*/ 2251495 h 3010919"/>
            <a:gd name="connsiteX68" fmla="*/ 1469665 w 1711205"/>
            <a:gd name="connsiteY68" fmla="*/ 2286000 h 3010919"/>
            <a:gd name="connsiteX69" fmla="*/ 1486918 w 1711205"/>
            <a:gd name="connsiteY69" fmla="*/ 2337759 h 3010919"/>
            <a:gd name="connsiteX70" fmla="*/ 1504171 w 1711205"/>
            <a:gd name="connsiteY70" fmla="*/ 2372265 h 3010919"/>
            <a:gd name="connsiteX71" fmla="*/ 1521424 w 1711205"/>
            <a:gd name="connsiteY71" fmla="*/ 2424023 h 3010919"/>
            <a:gd name="connsiteX72" fmla="*/ 1538677 w 1711205"/>
            <a:gd name="connsiteY72" fmla="*/ 2536166 h 3010919"/>
            <a:gd name="connsiteX73" fmla="*/ 1547303 w 1711205"/>
            <a:gd name="connsiteY73" fmla="*/ 2579299 h 3010919"/>
            <a:gd name="connsiteX74" fmla="*/ 1564556 w 1711205"/>
            <a:gd name="connsiteY74" fmla="*/ 2631057 h 3010919"/>
            <a:gd name="connsiteX75" fmla="*/ 1573182 w 1711205"/>
            <a:gd name="connsiteY75" fmla="*/ 2656936 h 3010919"/>
            <a:gd name="connsiteX76" fmla="*/ 1581809 w 1711205"/>
            <a:gd name="connsiteY76" fmla="*/ 2691442 h 3010919"/>
            <a:gd name="connsiteX77" fmla="*/ 1599062 w 1711205"/>
            <a:gd name="connsiteY77" fmla="*/ 2734574 h 3010919"/>
            <a:gd name="connsiteX78" fmla="*/ 1633567 w 1711205"/>
            <a:gd name="connsiteY78" fmla="*/ 2786332 h 3010919"/>
            <a:gd name="connsiteX79" fmla="*/ 1668073 w 1711205"/>
            <a:gd name="connsiteY79" fmla="*/ 2838091 h 3010919"/>
            <a:gd name="connsiteX80" fmla="*/ 1693952 w 1711205"/>
            <a:gd name="connsiteY80" fmla="*/ 2941608 h 3010919"/>
            <a:gd name="connsiteX81" fmla="*/ 1711205 w 1711205"/>
            <a:gd name="connsiteY81" fmla="*/ 2993366 h 3010919"/>
            <a:gd name="connsiteX82" fmla="*/ 1685326 w 1711205"/>
            <a:gd name="connsiteY82" fmla="*/ 3010619 h 3010919"/>
            <a:gd name="connsiteX83" fmla="*/ 1642194 w 1711205"/>
            <a:gd name="connsiteY83" fmla="*/ 3001993 h 3010919"/>
            <a:gd name="connsiteX84" fmla="*/ 1581809 w 1711205"/>
            <a:gd name="connsiteY84" fmla="*/ 2984740 h 3010919"/>
            <a:gd name="connsiteX85" fmla="*/ 1478292 w 1711205"/>
            <a:gd name="connsiteY85" fmla="*/ 2967487 h 3010919"/>
            <a:gd name="connsiteX86" fmla="*/ 1435160 w 1711205"/>
            <a:gd name="connsiteY86" fmla="*/ 2958861 h 3010919"/>
            <a:gd name="connsiteX87" fmla="*/ 1383401 w 1711205"/>
            <a:gd name="connsiteY87" fmla="*/ 2950234 h 3010919"/>
            <a:gd name="connsiteX88" fmla="*/ 995213 w 1711205"/>
            <a:gd name="connsiteY88" fmla="*/ 2958861 h 3010919"/>
            <a:gd name="connsiteX89" fmla="*/ 891696 w 1711205"/>
            <a:gd name="connsiteY89" fmla="*/ 2976114 h 3010919"/>
            <a:gd name="connsiteX90" fmla="*/ 624277 w 1711205"/>
            <a:gd name="connsiteY90" fmla="*/ 2967487 h 3010919"/>
            <a:gd name="connsiteX91" fmla="*/ 598398 w 1711205"/>
            <a:gd name="connsiteY91" fmla="*/ 2958861 h 3010919"/>
            <a:gd name="connsiteX92" fmla="*/ 512133 w 1711205"/>
            <a:gd name="connsiteY92" fmla="*/ 2950234 h 3010919"/>
            <a:gd name="connsiteX93" fmla="*/ 486254 w 1711205"/>
            <a:gd name="connsiteY93" fmla="*/ 2932982 h 3010919"/>
            <a:gd name="connsiteX94" fmla="*/ 348231 w 1711205"/>
            <a:gd name="connsiteY94" fmla="*/ 2915729 h 3010919"/>
            <a:gd name="connsiteX95" fmla="*/ 20428 w 1711205"/>
            <a:gd name="connsiteY95" fmla="*/ 2950234 h 30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1711205" h="3010919">
              <a:moveTo>
                <a:pt x="20428" y="2950234"/>
              </a:moveTo>
              <a:cubicBezTo>
                <a:pt x="-31330" y="2948796"/>
                <a:pt x="30756" y="2920952"/>
                <a:pt x="37681" y="2907102"/>
              </a:cubicBezTo>
              <a:cubicBezTo>
                <a:pt x="42317" y="2897829"/>
                <a:pt x="50722" y="2890697"/>
                <a:pt x="54933" y="2881223"/>
              </a:cubicBezTo>
              <a:cubicBezTo>
                <a:pt x="62319" y="2864604"/>
                <a:pt x="72186" y="2829465"/>
                <a:pt x="72186" y="2829465"/>
              </a:cubicBezTo>
              <a:cubicBezTo>
                <a:pt x="75062" y="2748952"/>
                <a:pt x="75626" y="2668323"/>
                <a:pt x="80813" y="2587925"/>
              </a:cubicBezTo>
              <a:cubicBezTo>
                <a:pt x="81398" y="2578851"/>
                <a:pt x="88311" y="2571069"/>
                <a:pt x="89439" y="2562046"/>
              </a:cubicBezTo>
              <a:cubicBezTo>
                <a:pt x="94089" y="2524844"/>
                <a:pt x="93684" y="2487137"/>
                <a:pt x="98065" y="2449902"/>
              </a:cubicBezTo>
              <a:cubicBezTo>
                <a:pt x="105192" y="2389322"/>
                <a:pt x="116380" y="2329275"/>
                <a:pt x="123945" y="2268748"/>
              </a:cubicBezTo>
              <a:cubicBezTo>
                <a:pt x="126820" y="2245744"/>
                <a:pt x="130011" y="2222777"/>
                <a:pt x="132571" y="2199736"/>
              </a:cubicBezTo>
              <a:cubicBezTo>
                <a:pt x="135762" y="2171015"/>
                <a:pt x="137379" y="2142117"/>
                <a:pt x="141198" y="2113472"/>
              </a:cubicBezTo>
              <a:cubicBezTo>
                <a:pt x="143136" y="2098939"/>
                <a:pt x="146949" y="2084717"/>
                <a:pt x="149824" y="2070340"/>
              </a:cubicBezTo>
              <a:cubicBezTo>
                <a:pt x="152699" y="2009955"/>
                <a:pt x="153629" y="1949446"/>
                <a:pt x="158450" y="1889185"/>
              </a:cubicBezTo>
              <a:cubicBezTo>
                <a:pt x="159395" y="1877367"/>
                <a:pt x="166132" y="1866498"/>
                <a:pt x="167077" y="1854680"/>
              </a:cubicBezTo>
              <a:cubicBezTo>
                <a:pt x="200898" y="1431917"/>
                <a:pt x="158708" y="1826472"/>
                <a:pt x="184330" y="1595887"/>
              </a:cubicBezTo>
              <a:cubicBezTo>
                <a:pt x="187205" y="1282461"/>
                <a:pt x="187553" y="969001"/>
                <a:pt x="192956" y="655608"/>
              </a:cubicBezTo>
              <a:cubicBezTo>
                <a:pt x="193306" y="635278"/>
                <a:pt x="199206" y="615416"/>
                <a:pt x="201582" y="595223"/>
              </a:cubicBezTo>
              <a:cubicBezTo>
                <a:pt x="204959" y="566523"/>
                <a:pt x="206122" y="537567"/>
                <a:pt x="210209" y="508959"/>
              </a:cubicBezTo>
              <a:cubicBezTo>
                <a:pt x="211886" y="497222"/>
                <a:pt x="216714" y="486118"/>
                <a:pt x="218835" y="474453"/>
              </a:cubicBezTo>
              <a:cubicBezTo>
                <a:pt x="222472" y="454448"/>
                <a:pt x="224586" y="434196"/>
                <a:pt x="227462" y="414068"/>
              </a:cubicBezTo>
              <a:cubicBezTo>
                <a:pt x="230337" y="339306"/>
                <a:pt x="231421" y="264454"/>
                <a:pt x="236088" y="189782"/>
              </a:cubicBezTo>
              <a:cubicBezTo>
                <a:pt x="236794" y="178491"/>
                <a:pt x="250529" y="93890"/>
                <a:pt x="261967" y="86265"/>
              </a:cubicBezTo>
              <a:cubicBezTo>
                <a:pt x="300047" y="60879"/>
                <a:pt x="277680" y="71045"/>
                <a:pt x="330979" y="60385"/>
              </a:cubicBezTo>
              <a:cubicBezTo>
                <a:pt x="376016" y="30360"/>
                <a:pt x="336851" y="51726"/>
                <a:pt x="399990" y="34506"/>
              </a:cubicBezTo>
              <a:cubicBezTo>
                <a:pt x="446890" y="21715"/>
                <a:pt x="447544" y="19355"/>
                <a:pt x="486254" y="0"/>
              </a:cubicBezTo>
              <a:cubicBezTo>
                <a:pt x="504713" y="6153"/>
                <a:pt x="524242" y="10142"/>
                <a:pt x="538013" y="25880"/>
              </a:cubicBezTo>
              <a:cubicBezTo>
                <a:pt x="601472" y="98404"/>
                <a:pt x="555475" y="52179"/>
                <a:pt x="581145" y="103517"/>
              </a:cubicBezTo>
              <a:cubicBezTo>
                <a:pt x="587454" y="116134"/>
                <a:pt x="618412" y="156082"/>
                <a:pt x="624277" y="163902"/>
              </a:cubicBezTo>
              <a:cubicBezTo>
                <a:pt x="645017" y="246862"/>
                <a:pt x="627303" y="213944"/>
                <a:pt x="667409" y="267419"/>
              </a:cubicBezTo>
              <a:cubicBezTo>
                <a:pt x="670284" y="278921"/>
                <a:pt x="670733" y="291321"/>
                <a:pt x="676035" y="301925"/>
              </a:cubicBezTo>
              <a:cubicBezTo>
                <a:pt x="685308" y="320471"/>
                <a:pt x="699039" y="336430"/>
                <a:pt x="710541" y="353683"/>
              </a:cubicBezTo>
              <a:lnTo>
                <a:pt x="727794" y="379563"/>
              </a:lnTo>
              <a:lnTo>
                <a:pt x="745047" y="405442"/>
              </a:lnTo>
              <a:cubicBezTo>
                <a:pt x="750798" y="414068"/>
                <a:pt x="754203" y="424844"/>
                <a:pt x="762299" y="431321"/>
              </a:cubicBezTo>
              <a:cubicBezTo>
                <a:pt x="785600" y="449962"/>
                <a:pt x="811864" y="468370"/>
                <a:pt x="831311" y="491706"/>
              </a:cubicBezTo>
              <a:cubicBezTo>
                <a:pt x="837948" y="499671"/>
                <a:pt x="842813" y="508959"/>
                <a:pt x="848564" y="517585"/>
              </a:cubicBezTo>
              <a:cubicBezTo>
                <a:pt x="855163" y="543984"/>
                <a:pt x="854584" y="558111"/>
                <a:pt x="874443" y="577970"/>
              </a:cubicBezTo>
              <a:cubicBezTo>
                <a:pt x="881774" y="585301"/>
                <a:pt x="891696" y="589472"/>
                <a:pt x="900322" y="595223"/>
              </a:cubicBezTo>
              <a:cubicBezTo>
                <a:pt x="952459" y="699498"/>
                <a:pt x="886055" y="570257"/>
                <a:pt x="934828" y="655608"/>
              </a:cubicBezTo>
              <a:cubicBezTo>
                <a:pt x="941208" y="666773"/>
                <a:pt x="945701" y="678949"/>
                <a:pt x="952081" y="690114"/>
              </a:cubicBezTo>
              <a:cubicBezTo>
                <a:pt x="957225" y="699116"/>
                <a:pt x="964697" y="706720"/>
                <a:pt x="969333" y="715993"/>
              </a:cubicBezTo>
              <a:cubicBezTo>
                <a:pt x="1005043" y="787414"/>
                <a:pt x="945775" y="693595"/>
                <a:pt x="995213" y="767751"/>
              </a:cubicBezTo>
              <a:cubicBezTo>
                <a:pt x="1000964" y="785004"/>
                <a:pt x="1008898" y="801677"/>
                <a:pt x="1012465" y="819510"/>
              </a:cubicBezTo>
              <a:cubicBezTo>
                <a:pt x="1015341" y="833887"/>
                <a:pt x="1015944" y="848914"/>
                <a:pt x="1021092" y="862642"/>
              </a:cubicBezTo>
              <a:cubicBezTo>
                <a:pt x="1024732" y="872349"/>
                <a:pt x="1032594" y="879895"/>
                <a:pt x="1038345" y="888521"/>
              </a:cubicBezTo>
              <a:cubicBezTo>
                <a:pt x="1045585" y="931963"/>
                <a:pt x="1049892" y="966293"/>
                <a:pt x="1064224" y="1009291"/>
              </a:cubicBezTo>
              <a:cubicBezTo>
                <a:pt x="1084906" y="1071339"/>
                <a:pt x="1059813" y="993854"/>
                <a:pt x="1081477" y="1069676"/>
              </a:cubicBezTo>
              <a:cubicBezTo>
                <a:pt x="1083975" y="1078419"/>
                <a:pt x="1087898" y="1086734"/>
                <a:pt x="1090103" y="1095555"/>
              </a:cubicBezTo>
              <a:cubicBezTo>
                <a:pt x="1107890" y="1166701"/>
                <a:pt x="1089648" y="1111211"/>
                <a:pt x="1107356" y="1173193"/>
              </a:cubicBezTo>
              <a:cubicBezTo>
                <a:pt x="1109854" y="1181936"/>
                <a:pt x="1111916" y="1190939"/>
                <a:pt x="1115982" y="1199072"/>
              </a:cubicBezTo>
              <a:cubicBezTo>
                <a:pt x="1120619" y="1208345"/>
                <a:pt x="1127484" y="1216325"/>
                <a:pt x="1133235" y="1224951"/>
              </a:cubicBezTo>
              <a:cubicBezTo>
                <a:pt x="1136111" y="1242204"/>
                <a:pt x="1138068" y="1259636"/>
                <a:pt x="1141862" y="1276710"/>
              </a:cubicBezTo>
              <a:cubicBezTo>
                <a:pt x="1148087" y="1304724"/>
                <a:pt x="1155567" y="1308690"/>
                <a:pt x="1167741" y="1337095"/>
              </a:cubicBezTo>
              <a:cubicBezTo>
                <a:pt x="1171323" y="1345453"/>
                <a:pt x="1173492" y="1354348"/>
                <a:pt x="1176367" y="1362974"/>
              </a:cubicBezTo>
              <a:cubicBezTo>
                <a:pt x="1179515" y="1385008"/>
                <a:pt x="1184235" y="1432839"/>
                <a:pt x="1193620" y="1457865"/>
              </a:cubicBezTo>
              <a:cubicBezTo>
                <a:pt x="1198135" y="1469906"/>
                <a:pt x="1205122" y="1480868"/>
                <a:pt x="1210873" y="1492370"/>
              </a:cubicBezTo>
              <a:cubicBezTo>
                <a:pt x="1230297" y="1608923"/>
                <a:pt x="1204406" y="1497231"/>
                <a:pt x="1236752" y="1570008"/>
              </a:cubicBezTo>
              <a:cubicBezTo>
                <a:pt x="1244138" y="1586626"/>
                <a:pt x="1249595" y="1604123"/>
                <a:pt x="1254005" y="1621766"/>
              </a:cubicBezTo>
              <a:cubicBezTo>
                <a:pt x="1256770" y="1632828"/>
                <a:pt x="1265068" y="1669771"/>
                <a:pt x="1271258" y="1682151"/>
              </a:cubicBezTo>
              <a:cubicBezTo>
                <a:pt x="1275895" y="1691424"/>
                <a:pt x="1282760" y="1699404"/>
                <a:pt x="1288511" y="1708031"/>
              </a:cubicBezTo>
              <a:cubicBezTo>
                <a:pt x="1308279" y="1787100"/>
                <a:pt x="1292611" y="1757312"/>
                <a:pt x="1323016" y="1802921"/>
              </a:cubicBezTo>
              <a:cubicBezTo>
                <a:pt x="1328767" y="1825925"/>
                <a:pt x="1332771" y="1849437"/>
                <a:pt x="1340269" y="1871932"/>
              </a:cubicBezTo>
              <a:lnTo>
                <a:pt x="1366148" y="1949570"/>
              </a:lnTo>
              <a:cubicBezTo>
                <a:pt x="1369024" y="1958196"/>
                <a:pt x="1372570" y="1966627"/>
                <a:pt x="1374775" y="1975449"/>
              </a:cubicBezTo>
              <a:cubicBezTo>
                <a:pt x="1380526" y="1998453"/>
                <a:pt x="1384529" y="2021966"/>
                <a:pt x="1392028" y="2044461"/>
              </a:cubicBezTo>
              <a:cubicBezTo>
                <a:pt x="1397779" y="2061714"/>
                <a:pt x="1404871" y="2078576"/>
                <a:pt x="1409281" y="2096219"/>
              </a:cubicBezTo>
              <a:cubicBezTo>
                <a:pt x="1412156" y="2107721"/>
                <a:pt x="1414500" y="2119369"/>
                <a:pt x="1417907" y="2130725"/>
              </a:cubicBezTo>
              <a:cubicBezTo>
                <a:pt x="1423133" y="2148144"/>
                <a:pt x="1430749" y="2164840"/>
                <a:pt x="1435160" y="2182483"/>
              </a:cubicBezTo>
              <a:cubicBezTo>
                <a:pt x="1440911" y="2205487"/>
                <a:pt x="1441809" y="2230286"/>
                <a:pt x="1452413" y="2251495"/>
              </a:cubicBezTo>
              <a:cubicBezTo>
                <a:pt x="1458164" y="2262997"/>
                <a:pt x="1464889" y="2274061"/>
                <a:pt x="1469665" y="2286000"/>
              </a:cubicBezTo>
              <a:cubicBezTo>
                <a:pt x="1476419" y="2302886"/>
                <a:pt x="1478785" y="2321493"/>
                <a:pt x="1486918" y="2337759"/>
              </a:cubicBezTo>
              <a:cubicBezTo>
                <a:pt x="1492669" y="2349261"/>
                <a:pt x="1499395" y="2360325"/>
                <a:pt x="1504171" y="2372265"/>
              </a:cubicBezTo>
              <a:cubicBezTo>
                <a:pt x="1510925" y="2389150"/>
                <a:pt x="1521424" y="2424023"/>
                <a:pt x="1521424" y="2424023"/>
              </a:cubicBezTo>
              <a:cubicBezTo>
                <a:pt x="1527890" y="2469290"/>
                <a:pt x="1530693" y="2492252"/>
                <a:pt x="1538677" y="2536166"/>
              </a:cubicBezTo>
              <a:cubicBezTo>
                <a:pt x="1541300" y="2550592"/>
                <a:pt x="1543445" y="2565153"/>
                <a:pt x="1547303" y="2579299"/>
              </a:cubicBezTo>
              <a:cubicBezTo>
                <a:pt x="1552088" y="2596844"/>
                <a:pt x="1558805" y="2613804"/>
                <a:pt x="1564556" y="2631057"/>
              </a:cubicBezTo>
              <a:cubicBezTo>
                <a:pt x="1567431" y="2639683"/>
                <a:pt x="1570977" y="2648115"/>
                <a:pt x="1573182" y="2656936"/>
              </a:cubicBezTo>
              <a:cubicBezTo>
                <a:pt x="1576058" y="2668438"/>
                <a:pt x="1578060" y="2680194"/>
                <a:pt x="1581809" y="2691442"/>
              </a:cubicBezTo>
              <a:cubicBezTo>
                <a:pt x="1586706" y="2706132"/>
                <a:pt x="1591647" y="2720980"/>
                <a:pt x="1599062" y="2734574"/>
              </a:cubicBezTo>
              <a:cubicBezTo>
                <a:pt x="1608991" y="2752777"/>
                <a:pt x="1627010" y="2766661"/>
                <a:pt x="1633567" y="2786332"/>
              </a:cubicBezTo>
              <a:cubicBezTo>
                <a:pt x="1646052" y="2823785"/>
                <a:pt x="1635764" y="2805782"/>
                <a:pt x="1668073" y="2838091"/>
              </a:cubicBezTo>
              <a:cubicBezTo>
                <a:pt x="1715013" y="2978908"/>
                <a:pt x="1659104" y="2802214"/>
                <a:pt x="1693952" y="2941608"/>
              </a:cubicBezTo>
              <a:cubicBezTo>
                <a:pt x="1698363" y="2959251"/>
                <a:pt x="1711205" y="2993366"/>
                <a:pt x="1711205" y="2993366"/>
              </a:cubicBezTo>
              <a:cubicBezTo>
                <a:pt x="1702579" y="2999117"/>
                <a:pt x="1695614" y="3009333"/>
                <a:pt x="1685326" y="3010619"/>
              </a:cubicBezTo>
              <a:cubicBezTo>
                <a:pt x="1670777" y="3012438"/>
                <a:pt x="1656418" y="3005549"/>
                <a:pt x="1642194" y="3001993"/>
              </a:cubicBezTo>
              <a:cubicBezTo>
                <a:pt x="1588778" y="2988639"/>
                <a:pt x="1646376" y="2996846"/>
                <a:pt x="1581809" y="2984740"/>
              </a:cubicBezTo>
              <a:cubicBezTo>
                <a:pt x="1547427" y="2978293"/>
                <a:pt x="1512741" y="2973566"/>
                <a:pt x="1478292" y="2967487"/>
              </a:cubicBezTo>
              <a:cubicBezTo>
                <a:pt x="1463853" y="2964939"/>
                <a:pt x="1449586" y="2961484"/>
                <a:pt x="1435160" y="2958861"/>
              </a:cubicBezTo>
              <a:cubicBezTo>
                <a:pt x="1417951" y="2955732"/>
                <a:pt x="1400654" y="2953110"/>
                <a:pt x="1383401" y="2950234"/>
              </a:cubicBezTo>
              <a:lnTo>
                <a:pt x="995213" y="2958861"/>
              </a:lnTo>
              <a:cubicBezTo>
                <a:pt x="968710" y="2959880"/>
                <a:pt x="919866" y="2970480"/>
                <a:pt x="891696" y="2976114"/>
              </a:cubicBezTo>
              <a:cubicBezTo>
                <a:pt x="802556" y="2973238"/>
                <a:pt x="713309" y="2972724"/>
                <a:pt x="624277" y="2967487"/>
              </a:cubicBezTo>
              <a:cubicBezTo>
                <a:pt x="615200" y="2966953"/>
                <a:pt x="607385" y="2960244"/>
                <a:pt x="598398" y="2958861"/>
              </a:cubicBezTo>
              <a:cubicBezTo>
                <a:pt x="569836" y="2954467"/>
                <a:pt x="540888" y="2953110"/>
                <a:pt x="512133" y="2950234"/>
              </a:cubicBezTo>
              <a:cubicBezTo>
                <a:pt x="503507" y="2944483"/>
                <a:pt x="495783" y="2937066"/>
                <a:pt x="486254" y="2932982"/>
              </a:cubicBezTo>
              <a:cubicBezTo>
                <a:pt x="454034" y="2919174"/>
                <a:pt x="358783" y="2915944"/>
                <a:pt x="348231" y="2915729"/>
              </a:cubicBezTo>
              <a:cubicBezTo>
                <a:pt x="241861" y="2913558"/>
                <a:pt x="72186" y="2951672"/>
                <a:pt x="20428" y="2950234"/>
              </a:cubicBezTo>
              <a:close/>
            </a:path>
          </a:pathLst>
        </a:cu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userShapes>
</file>

<file path=ppt/drawings/drawing5.xml><?xml version="1.0" encoding="utf-8"?>
<c:userShapes xmlns:c="http://schemas.openxmlformats.org/drawingml/2006/chart">
  <cdr:relSizeAnchor xmlns:cdr="http://schemas.openxmlformats.org/drawingml/2006/chartDrawing">
    <cdr:from>
      <cdr:x>0.34438</cdr:x>
      <cdr:y>0.59524</cdr:y>
    </cdr:from>
    <cdr:to>
      <cdr:x>0.42102</cdr:x>
      <cdr:y>0.6579</cdr:y>
    </cdr:to>
    <cdr:sp macro="" textlink="">
      <cdr:nvSpPr>
        <cdr:cNvPr id="3" name="TextBox 2">
          <a:extLst xmlns:a="http://schemas.openxmlformats.org/drawingml/2006/main">
            <a:ext uri="{FF2B5EF4-FFF2-40B4-BE49-F238E27FC236}">
              <a16:creationId xmlns:a16="http://schemas.microsoft.com/office/drawing/2014/main" id="{9FA38E18-8B99-4E6E-A532-7386B392B9CE}"/>
            </a:ext>
          </a:extLst>
        </cdr:cNvPr>
        <cdr:cNvSpPr txBox="1"/>
      </cdr:nvSpPr>
      <cdr:spPr>
        <a:xfrm xmlns:a="http://schemas.openxmlformats.org/drawingml/2006/main">
          <a:off x="4007543" y="3725873"/>
          <a:ext cx="891915" cy="39222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2000" dirty="0"/>
            <a:t>0.215</a:t>
          </a:r>
        </a:p>
      </cdr:txBody>
    </cdr:sp>
  </cdr:relSizeAnchor>
  <cdr:relSizeAnchor xmlns:cdr="http://schemas.openxmlformats.org/drawingml/2006/chartDrawing">
    <cdr:from>
      <cdr:x>0.67422</cdr:x>
      <cdr:y>0.59465</cdr:y>
    </cdr:from>
    <cdr:to>
      <cdr:x>0.75086</cdr:x>
      <cdr:y>0.65731</cdr:y>
    </cdr:to>
    <cdr:sp macro="" textlink="">
      <cdr:nvSpPr>
        <cdr:cNvPr id="4" name="TextBox 1">
          <a:extLst xmlns:a="http://schemas.openxmlformats.org/drawingml/2006/main">
            <a:ext uri="{FF2B5EF4-FFF2-40B4-BE49-F238E27FC236}">
              <a16:creationId xmlns:a16="http://schemas.microsoft.com/office/drawing/2014/main" id="{FF83B5E8-1445-4142-80EC-E75B8944CB8B}"/>
            </a:ext>
          </a:extLst>
        </cdr:cNvPr>
        <cdr:cNvSpPr txBox="1"/>
      </cdr:nvSpPr>
      <cdr:spPr>
        <a:xfrm xmlns:a="http://schemas.openxmlformats.org/drawingml/2006/main">
          <a:off x="7845953" y="3722225"/>
          <a:ext cx="891915" cy="392224"/>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2000" dirty="0"/>
            <a:t>0.098</a:t>
          </a:r>
        </a:p>
      </cdr:txBody>
    </cdr:sp>
  </cdr:relSizeAnchor>
  <cdr:relSizeAnchor xmlns:cdr="http://schemas.openxmlformats.org/drawingml/2006/chartDrawing">
    <cdr:from>
      <cdr:x>0.5624</cdr:x>
      <cdr:y>0.59458</cdr:y>
    </cdr:from>
    <cdr:to>
      <cdr:x>0.63904</cdr:x>
      <cdr:y>0.65724</cdr:y>
    </cdr:to>
    <cdr:sp macro="" textlink="">
      <cdr:nvSpPr>
        <cdr:cNvPr id="5" name="TextBox 1">
          <a:extLst xmlns:a="http://schemas.openxmlformats.org/drawingml/2006/main">
            <a:ext uri="{FF2B5EF4-FFF2-40B4-BE49-F238E27FC236}">
              <a16:creationId xmlns:a16="http://schemas.microsoft.com/office/drawing/2014/main" id="{FF83B5E8-1445-4142-80EC-E75B8944CB8B}"/>
            </a:ext>
          </a:extLst>
        </cdr:cNvPr>
        <cdr:cNvSpPr txBox="1"/>
      </cdr:nvSpPr>
      <cdr:spPr>
        <a:xfrm xmlns:a="http://schemas.openxmlformats.org/drawingml/2006/main">
          <a:off x="6544676" y="3721769"/>
          <a:ext cx="891915" cy="392224"/>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2000" dirty="0"/>
            <a:t>0.155</a:t>
          </a:r>
        </a:p>
      </cdr:txBody>
    </cdr:sp>
  </cdr:relSizeAnchor>
  <cdr:relSizeAnchor xmlns:cdr="http://schemas.openxmlformats.org/drawingml/2006/chartDrawing">
    <cdr:from>
      <cdr:x>0.44775</cdr:x>
      <cdr:y>0.59446</cdr:y>
    </cdr:from>
    <cdr:to>
      <cdr:x>0.52439</cdr:x>
      <cdr:y>0.65712</cdr:y>
    </cdr:to>
    <cdr:sp macro="" textlink="">
      <cdr:nvSpPr>
        <cdr:cNvPr id="6" name="TextBox 1">
          <a:extLst xmlns:a="http://schemas.openxmlformats.org/drawingml/2006/main">
            <a:ext uri="{FF2B5EF4-FFF2-40B4-BE49-F238E27FC236}">
              <a16:creationId xmlns:a16="http://schemas.microsoft.com/office/drawing/2014/main" id="{FF83B5E8-1445-4142-80EC-E75B8944CB8B}"/>
            </a:ext>
          </a:extLst>
        </cdr:cNvPr>
        <cdr:cNvSpPr txBox="1"/>
      </cdr:nvSpPr>
      <cdr:spPr>
        <a:xfrm xmlns:a="http://schemas.openxmlformats.org/drawingml/2006/main">
          <a:off x="5210503" y="3721002"/>
          <a:ext cx="891915" cy="392224"/>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2000" dirty="0"/>
            <a:t>0.200</a:t>
          </a:r>
        </a:p>
      </cdr:txBody>
    </cdr:sp>
  </cdr:relSizeAnchor>
  <cdr:relSizeAnchor xmlns:cdr="http://schemas.openxmlformats.org/drawingml/2006/chartDrawing">
    <cdr:from>
      <cdr:x>0.77715</cdr:x>
      <cdr:y>0.5956</cdr:y>
    </cdr:from>
    <cdr:to>
      <cdr:x>0.85379</cdr:x>
      <cdr:y>0.65826</cdr:y>
    </cdr:to>
    <cdr:sp macro="" textlink="">
      <cdr:nvSpPr>
        <cdr:cNvPr id="7" name="TextBox 1">
          <a:extLst xmlns:a="http://schemas.openxmlformats.org/drawingml/2006/main">
            <a:ext uri="{FF2B5EF4-FFF2-40B4-BE49-F238E27FC236}">
              <a16:creationId xmlns:a16="http://schemas.microsoft.com/office/drawing/2014/main" id="{FF83B5E8-1445-4142-80EC-E75B8944CB8B}"/>
            </a:ext>
          </a:extLst>
        </cdr:cNvPr>
        <cdr:cNvSpPr txBox="1"/>
      </cdr:nvSpPr>
      <cdr:spPr>
        <a:xfrm xmlns:a="http://schemas.openxmlformats.org/drawingml/2006/main">
          <a:off x="9043778" y="3728174"/>
          <a:ext cx="891915" cy="392224"/>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2000" dirty="0"/>
            <a:t>0.026</a:t>
          </a:r>
        </a:p>
      </cdr:txBody>
    </cdr:sp>
  </cdr:relSizeAnchor>
  <cdr:relSizeAnchor xmlns:cdr="http://schemas.openxmlformats.org/drawingml/2006/chartDrawing">
    <cdr:from>
      <cdr:x>0.26047</cdr:x>
      <cdr:y>0.59404</cdr:y>
    </cdr:from>
    <cdr:to>
      <cdr:x>0.33711</cdr:x>
      <cdr:y>0.6567</cdr:y>
    </cdr:to>
    <cdr:sp macro="" textlink="">
      <cdr:nvSpPr>
        <cdr:cNvPr id="8" name="TextBox 1">
          <a:extLst xmlns:a="http://schemas.openxmlformats.org/drawingml/2006/main">
            <a:ext uri="{FF2B5EF4-FFF2-40B4-BE49-F238E27FC236}">
              <a16:creationId xmlns:a16="http://schemas.microsoft.com/office/drawing/2014/main" id="{FF83B5E8-1445-4142-80EC-E75B8944CB8B}"/>
            </a:ext>
          </a:extLst>
        </cdr:cNvPr>
        <cdr:cNvSpPr txBox="1"/>
      </cdr:nvSpPr>
      <cdr:spPr>
        <a:xfrm xmlns:a="http://schemas.openxmlformats.org/drawingml/2006/main">
          <a:off x="3031106" y="3718378"/>
          <a:ext cx="891915" cy="392224"/>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2000" dirty="0"/>
            <a:t>0.041</a:t>
          </a:r>
        </a:p>
      </cdr:txBody>
    </cdr:sp>
  </cdr:relSizeAnchor>
</c:userShapes>
</file>

<file path=ppt/drawings/drawing6.xml><?xml version="1.0" encoding="utf-8"?>
<c:userShapes xmlns:c="http://schemas.openxmlformats.org/drawingml/2006/chart">
  <cdr:relSizeAnchor xmlns:cdr="http://schemas.openxmlformats.org/drawingml/2006/chartDrawing">
    <cdr:from>
      <cdr:x>0.45632</cdr:x>
      <cdr:y>0.54954</cdr:y>
    </cdr:from>
    <cdr:to>
      <cdr:x>0.72056</cdr:x>
      <cdr:y>0.7197</cdr:y>
    </cdr:to>
    <cdr:sp macro="" textlink="">
      <cdr:nvSpPr>
        <cdr:cNvPr id="3" name="Freeform: Shape 2">
          <a:extLst xmlns:a="http://schemas.openxmlformats.org/drawingml/2006/main">
            <a:ext uri="{FF2B5EF4-FFF2-40B4-BE49-F238E27FC236}">
              <a16:creationId xmlns:a16="http://schemas.microsoft.com/office/drawing/2014/main" id="{AF5C4AE0-3278-4053-A49D-C624A9DF5D40}"/>
            </a:ext>
          </a:extLst>
        </cdr:cNvPr>
        <cdr:cNvSpPr/>
      </cdr:nvSpPr>
      <cdr:spPr>
        <a:xfrm xmlns:a="http://schemas.openxmlformats.org/drawingml/2006/main">
          <a:off x="5260971" y="3956074"/>
          <a:ext cx="3046359" cy="1224951"/>
        </a:xfrm>
        <a:custGeom xmlns:a="http://schemas.openxmlformats.org/drawingml/2006/main">
          <a:avLst/>
          <a:gdLst>
            <a:gd name="connsiteX0" fmla="*/ 1234 w 3046359"/>
            <a:gd name="connsiteY0" fmla="*/ 25879 h 1224951"/>
            <a:gd name="connsiteX1" fmla="*/ 27113 w 3046359"/>
            <a:gd name="connsiteY1" fmla="*/ 69011 h 1224951"/>
            <a:gd name="connsiteX2" fmla="*/ 35740 w 3046359"/>
            <a:gd name="connsiteY2" fmla="*/ 103517 h 1224951"/>
            <a:gd name="connsiteX3" fmla="*/ 52993 w 3046359"/>
            <a:gd name="connsiteY3" fmla="*/ 163902 h 1224951"/>
            <a:gd name="connsiteX4" fmla="*/ 61619 w 3046359"/>
            <a:gd name="connsiteY4" fmla="*/ 207034 h 1224951"/>
            <a:gd name="connsiteX5" fmla="*/ 78872 w 3046359"/>
            <a:gd name="connsiteY5" fmla="*/ 241540 h 1224951"/>
            <a:gd name="connsiteX6" fmla="*/ 87498 w 3046359"/>
            <a:gd name="connsiteY6" fmla="*/ 284672 h 1224951"/>
            <a:gd name="connsiteX7" fmla="*/ 96125 w 3046359"/>
            <a:gd name="connsiteY7" fmla="*/ 345057 h 1224951"/>
            <a:gd name="connsiteX8" fmla="*/ 113378 w 3046359"/>
            <a:gd name="connsiteY8" fmla="*/ 405441 h 1224951"/>
            <a:gd name="connsiteX9" fmla="*/ 130630 w 3046359"/>
            <a:gd name="connsiteY9" fmla="*/ 577970 h 1224951"/>
            <a:gd name="connsiteX10" fmla="*/ 156510 w 3046359"/>
            <a:gd name="connsiteY10" fmla="*/ 698740 h 1224951"/>
            <a:gd name="connsiteX11" fmla="*/ 165136 w 3046359"/>
            <a:gd name="connsiteY11" fmla="*/ 767751 h 1224951"/>
            <a:gd name="connsiteX12" fmla="*/ 199642 w 3046359"/>
            <a:gd name="connsiteY12" fmla="*/ 819509 h 1224951"/>
            <a:gd name="connsiteX13" fmla="*/ 216895 w 3046359"/>
            <a:gd name="connsiteY13" fmla="*/ 854015 h 1224951"/>
            <a:gd name="connsiteX14" fmla="*/ 251400 w 3046359"/>
            <a:gd name="connsiteY14" fmla="*/ 905774 h 1224951"/>
            <a:gd name="connsiteX15" fmla="*/ 260027 w 3046359"/>
            <a:gd name="connsiteY15" fmla="*/ 931653 h 1224951"/>
            <a:gd name="connsiteX16" fmla="*/ 285906 w 3046359"/>
            <a:gd name="connsiteY16" fmla="*/ 948906 h 1224951"/>
            <a:gd name="connsiteX17" fmla="*/ 320412 w 3046359"/>
            <a:gd name="connsiteY17" fmla="*/ 1017917 h 1224951"/>
            <a:gd name="connsiteX18" fmla="*/ 354917 w 3046359"/>
            <a:gd name="connsiteY18" fmla="*/ 1078302 h 1224951"/>
            <a:gd name="connsiteX19" fmla="*/ 363544 w 3046359"/>
            <a:gd name="connsiteY19" fmla="*/ 1104181 h 1224951"/>
            <a:gd name="connsiteX20" fmla="*/ 501566 w 3046359"/>
            <a:gd name="connsiteY20" fmla="*/ 1164566 h 1224951"/>
            <a:gd name="connsiteX21" fmla="*/ 605083 w 3046359"/>
            <a:gd name="connsiteY21" fmla="*/ 1190445 h 1224951"/>
            <a:gd name="connsiteX22" fmla="*/ 734480 w 3046359"/>
            <a:gd name="connsiteY22" fmla="*/ 1224951 h 1224951"/>
            <a:gd name="connsiteX23" fmla="*/ 1217559 w 3046359"/>
            <a:gd name="connsiteY23" fmla="*/ 1216324 h 1224951"/>
            <a:gd name="connsiteX24" fmla="*/ 1407340 w 3046359"/>
            <a:gd name="connsiteY24" fmla="*/ 1224951 h 1224951"/>
            <a:gd name="connsiteX25" fmla="*/ 2390751 w 3046359"/>
            <a:gd name="connsiteY25" fmla="*/ 1216324 h 1224951"/>
            <a:gd name="connsiteX26" fmla="*/ 2554653 w 3046359"/>
            <a:gd name="connsiteY26" fmla="*/ 1207698 h 1224951"/>
            <a:gd name="connsiteX27" fmla="*/ 2580532 w 3046359"/>
            <a:gd name="connsiteY27" fmla="*/ 1199072 h 1224951"/>
            <a:gd name="connsiteX28" fmla="*/ 2658170 w 3046359"/>
            <a:gd name="connsiteY28" fmla="*/ 1190445 h 1224951"/>
            <a:gd name="connsiteX29" fmla="*/ 2735808 w 3046359"/>
            <a:gd name="connsiteY29" fmla="*/ 1164566 h 1224951"/>
            <a:gd name="connsiteX30" fmla="*/ 2761687 w 3046359"/>
            <a:gd name="connsiteY30" fmla="*/ 1147313 h 1224951"/>
            <a:gd name="connsiteX31" fmla="*/ 2804819 w 3046359"/>
            <a:gd name="connsiteY31" fmla="*/ 1138687 h 1224951"/>
            <a:gd name="connsiteX32" fmla="*/ 2830698 w 3046359"/>
            <a:gd name="connsiteY32" fmla="*/ 1130060 h 1224951"/>
            <a:gd name="connsiteX33" fmla="*/ 2856578 w 3046359"/>
            <a:gd name="connsiteY33" fmla="*/ 1104181 h 1224951"/>
            <a:gd name="connsiteX34" fmla="*/ 2882457 w 3046359"/>
            <a:gd name="connsiteY34" fmla="*/ 767751 h 1224951"/>
            <a:gd name="connsiteX35" fmla="*/ 2891083 w 3046359"/>
            <a:gd name="connsiteY35" fmla="*/ 741872 h 1224951"/>
            <a:gd name="connsiteX36" fmla="*/ 2899710 w 3046359"/>
            <a:gd name="connsiteY36" fmla="*/ 707366 h 1224951"/>
            <a:gd name="connsiteX37" fmla="*/ 2916963 w 3046359"/>
            <a:gd name="connsiteY37" fmla="*/ 672860 h 1224951"/>
            <a:gd name="connsiteX38" fmla="*/ 2942842 w 3046359"/>
            <a:gd name="connsiteY38" fmla="*/ 621102 h 1224951"/>
            <a:gd name="connsiteX39" fmla="*/ 2960095 w 3046359"/>
            <a:gd name="connsiteY39" fmla="*/ 552091 h 1224951"/>
            <a:gd name="connsiteX40" fmla="*/ 2968721 w 3046359"/>
            <a:gd name="connsiteY40" fmla="*/ 526211 h 1224951"/>
            <a:gd name="connsiteX41" fmla="*/ 2977347 w 3046359"/>
            <a:gd name="connsiteY41" fmla="*/ 474453 h 1224951"/>
            <a:gd name="connsiteX42" fmla="*/ 2994600 w 3046359"/>
            <a:gd name="connsiteY42" fmla="*/ 439947 h 1224951"/>
            <a:gd name="connsiteX43" fmla="*/ 3011853 w 3046359"/>
            <a:gd name="connsiteY43" fmla="*/ 370936 h 1224951"/>
            <a:gd name="connsiteX44" fmla="*/ 3029106 w 3046359"/>
            <a:gd name="connsiteY44" fmla="*/ 310551 h 1224951"/>
            <a:gd name="connsiteX45" fmla="*/ 3046359 w 3046359"/>
            <a:gd name="connsiteY45" fmla="*/ 258792 h 1224951"/>
            <a:gd name="connsiteX46" fmla="*/ 3037732 w 3046359"/>
            <a:gd name="connsiteY46" fmla="*/ 69011 h 1224951"/>
            <a:gd name="connsiteX47" fmla="*/ 3029106 w 3046359"/>
            <a:gd name="connsiteY47" fmla="*/ 43132 h 1224951"/>
            <a:gd name="connsiteX48" fmla="*/ 2442510 w 3046359"/>
            <a:gd name="connsiteY48" fmla="*/ 34506 h 1224951"/>
            <a:gd name="connsiteX49" fmla="*/ 2218223 w 3046359"/>
            <a:gd name="connsiteY49" fmla="*/ 8626 h 1224951"/>
            <a:gd name="connsiteX50" fmla="*/ 1769649 w 3046359"/>
            <a:gd name="connsiteY50" fmla="*/ 0 h 1224951"/>
            <a:gd name="connsiteX51" fmla="*/ 1467725 w 3046359"/>
            <a:gd name="connsiteY51" fmla="*/ 8626 h 1224951"/>
            <a:gd name="connsiteX52" fmla="*/ 122004 w 3046359"/>
            <a:gd name="connsiteY52" fmla="*/ 17253 h 1224951"/>
            <a:gd name="connsiteX53" fmla="*/ 70246 w 3046359"/>
            <a:gd name="connsiteY53" fmla="*/ 34506 h 1224951"/>
            <a:gd name="connsiteX54" fmla="*/ 1234 w 3046359"/>
            <a:gd name="connsiteY54" fmla="*/ 25879 h 1224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3046359" h="1224951">
              <a:moveTo>
                <a:pt x="1234" y="25879"/>
              </a:moveTo>
              <a:cubicBezTo>
                <a:pt x="-5955" y="31630"/>
                <a:pt x="20303" y="53689"/>
                <a:pt x="27113" y="69011"/>
              </a:cubicBezTo>
              <a:cubicBezTo>
                <a:pt x="31928" y="79845"/>
                <a:pt x="32483" y="92117"/>
                <a:pt x="35740" y="103517"/>
              </a:cubicBezTo>
              <a:cubicBezTo>
                <a:pt x="50145" y="153935"/>
                <a:pt x="39514" y="103245"/>
                <a:pt x="52993" y="163902"/>
              </a:cubicBezTo>
              <a:cubicBezTo>
                <a:pt x="56174" y="178215"/>
                <a:pt x="56983" y="193124"/>
                <a:pt x="61619" y="207034"/>
              </a:cubicBezTo>
              <a:cubicBezTo>
                <a:pt x="65686" y="219234"/>
                <a:pt x="73121" y="230038"/>
                <a:pt x="78872" y="241540"/>
              </a:cubicBezTo>
              <a:cubicBezTo>
                <a:pt x="81747" y="255917"/>
                <a:pt x="85088" y="270209"/>
                <a:pt x="87498" y="284672"/>
              </a:cubicBezTo>
              <a:cubicBezTo>
                <a:pt x="90841" y="304728"/>
                <a:pt x="91865" y="325176"/>
                <a:pt x="96125" y="345057"/>
              </a:cubicBezTo>
              <a:cubicBezTo>
                <a:pt x="100511" y="365526"/>
                <a:pt x="107627" y="385313"/>
                <a:pt x="113378" y="405441"/>
              </a:cubicBezTo>
              <a:cubicBezTo>
                <a:pt x="117980" y="465268"/>
                <a:pt x="119730" y="519837"/>
                <a:pt x="130630" y="577970"/>
              </a:cubicBezTo>
              <a:cubicBezTo>
                <a:pt x="133510" y="593332"/>
                <a:pt x="152392" y="671971"/>
                <a:pt x="156510" y="698740"/>
              </a:cubicBezTo>
              <a:cubicBezTo>
                <a:pt x="160035" y="721653"/>
                <a:pt x="157339" y="745919"/>
                <a:pt x="165136" y="767751"/>
              </a:cubicBezTo>
              <a:cubicBezTo>
                <a:pt x="172110" y="787278"/>
                <a:pt x="190369" y="800963"/>
                <a:pt x="199642" y="819509"/>
              </a:cubicBezTo>
              <a:cubicBezTo>
                <a:pt x="205393" y="831011"/>
                <a:pt x="210279" y="842988"/>
                <a:pt x="216895" y="854015"/>
              </a:cubicBezTo>
              <a:cubicBezTo>
                <a:pt x="227563" y="871795"/>
                <a:pt x="244842" y="886103"/>
                <a:pt x="251400" y="905774"/>
              </a:cubicBezTo>
              <a:cubicBezTo>
                <a:pt x="254276" y="914400"/>
                <a:pt x="254347" y="924553"/>
                <a:pt x="260027" y="931653"/>
              </a:cubicBezTo>
              <a:cubicBezTo>
                <a:pt x="266504" y="939749"/>
                <a:pt x="277280" y="943155"/>
                <a:pt x="285906" y="948906"/>
              </a:cubicBezTo>
              <a:cubicBezTo>
                <a:pt x="306977" y="1054267"/>
                <a:pt x="275800" y="939846"/>
                <a:pt x="320412" y="1017917"/>
              </a:cubicBezTo>
              <a:cubicBezTo>
                <a:pt x="366755" y="1099017"/>
                <a:pt x="284889" y="1008274"/>
                <a:pt x="354917" y="1078302"/>
              </a:cubicBezTo>
              <a:cubicBezTo>
                <a:pt x="357793" y="1086928"/>
                <a:pt x="359128" y="1096232"/>
                <a:pt x="363544" y="1104181"/>
              </a:cubicBezTo>
              <a:cubicBezTo>
                <a:pt x="407870" y="1183968"/>
                <a:pt x="393057" y="1155524"/>
                <a:pt x="501566" y="1164566"/>
              </a:cubicBezTo>
              <a:cubicBezTo>
                <a:pt x="569918" y="1187350"/>
                <a:pt x="535386" y="1178829"/>
                <a:pt x="605083" y="1190445"/>
              </a:cubicBezTo>
              <a:cubicBezTo>
                <a:pt x="699314" y="1221855"/>
                <a:pt x="655813" y="1211839"/>
                <a:pt x="734480" y="1224951"/>
              </a:cubicBezTo>
              <a:lnTo>
                <a:pt x="1217559" y="1216324"/>
              </a:lnTo>
              <a:cubicBezTo>
                <a:pt x="1280885" y="1216324"/>
                <a:pt x="1344014" y="1224951"/>
                <a:pt x="1407340" y="1224951"/>
              </a:cubicBezTo>
              <a:lnTo>
                <a:pt x="2390751" y="1216324"/>
              </a:lnTo>
              <a:cubicBezTo>
                <a:pt x="2445385" y="1213449"/>
                <a:pt x="2500168" y="1212651"/>
                <a:pt x="2554653" y="1207698"/>
              </a:cubicBezTo>
              <a:cubicBezTo>
                <a:pt x="2563709" y="1206875"/>
                <a:pt x="2571563" y="1200567"/>
                <a:pt x="2580532" y="1199072"/>
              </a:cubicBezTo>
              <a:cubicBezTo>
                <a:pt x="2606216" y="1194791"/>
                <a:pt x="2632291" y="1193321"/>
                <a:pt x="2658170" y="1190445"/>
              </a:cubicBezTo>
              <a:cubicBezTo>
                <a:pt x="2716973" y="1151242"/>
                <a:pt x="2642830" y="1195558"/>
                <a:pt x="2735808" y="1164566"/>
              </a:cubicBezTo>
              <a:cubicBezTo>
                <a:pt x="2745644" y="1161288"/>
                <a:pt x="2751979" y="1150953"/>
                <a:pt x="2761687" y="1147313"/>
              </a:cubicBezTo>
              <a:cubicBezTo>
                <a:pt x="2775415" y="1142165"/>
                <a:pt x="2790595" y="1142243"/>
                <a:pt x="2804819" y="1138687"/>
              </a:cubicBezTo>
              <a:cubicBezTo>
                <a:pt x="2813641" y="1136482"/>
                <a:pt x="2822072" y="1132936"/>
                <a:pt x="2830698" y="1130060"/>
              </a:cubicBezTo>
              <a:cubicBezTo>
                <a:pt x="2839325" y="1121434"/>
                <a:pt x="2848768" y="1113553"/>
                <a:pt x="2856578" y="1104181"/>
              </a:cubicBezTo>
              <a:cubicBezTo>
                <a:pt x="2930851" y="1015054"/>
                <a:pt x="2877739" y="859752"/>
                <a:pt x="2882457" y="767751"/>
              </a:cubicBezTo>
              <a:cubicBezTo>
                <a:pt x="2882923" y="758670"/>
                <a:pt x="2888585" y="750615"/>
                <a:pt x="2891083" y="741872"/>
              </a:cubicBezTo>
              <a:cubicBezTo>
                <a:pt x="2894340" y="730472"/>
                <a:pt x="2895547" y="718467"/>
                <a:pt x="2899710" y="707366"/>
              </a:cubicBezTo>
              <a:cubicBezTo>
                <a:pt x="2904225" y="695325"/>
                <a:pt x="2911897" y="684680"/>
                <a:pt x="2916963" y="672860"/>
              </a:cubicBezTo>
              <a:cubicBezTo>
                <a:pt x="2938392" y="622859"/>
                <a:pt x="2909686" y="670835"/>
                <a:pt x="2942842" y="621102"/>
              </a:cubicBezTo>
              <a:cubicBezTo>
                <a:pt x="2948593" y="598098"/>
                <a:pt x="2952597" y="574586"/>
                <a:pt x="2960095" y="552091"/>
              </a:cubicBezTo>
              <a:cubicBezTo>
                <a:pt x="2962970" y="543464"/>
                <a:pt x="2966748" y="535088"/>
                <a:pt x="2968721" y="526211"/>
              </a:cubicBezTo>
              <a:cubicBezTo>
                <a:pt x="2972515" y="509137"/>
                <a:pt x="2972321" y="491206"/>
                <a:pt x="2977347" y="474453"/>
              </a:cubicBezTo>
              <a:cubicBezTo>
                <a:pt x="2981042" y="462136"/>
                <a:pt x="2989534" y="451767"/>
                <a:pt x="2994600" y="439947"/>
              </a:cubicBezTo>
              <a:cubicBezTo>
                <a:pt x="3006434" y="412336"/>
                <a:pt x="3003750" y="403350"/>
                <a:pt x="3011853" y="370936"/>
              </a:cubicBezTo>
              <a:cubicBezTo>
                <a:pt x="3016930" y="350627"/>
                <a:pt x="3022950" y="330559"/>
                <a:pt x="3029106" y="310551"/>
              </a:cubicBezTo>
              <a:cubicBezTo>
                <a:pt x="3034454" y="293169"/>
                <a:pt x="3046359" y="258792"/>
                <a:pt x="3046359" y="258792"/>
              </a:cubicBezTo>
              <a:cubicBezTo>
                <a:pt x="3043483" y="195532"/>
                <a:pt x="3042782" y="132135"/>
                <a:pt x="3037732" y="69011"/>
              </a:cubicBezTo>
              <a:cubicBezTo>
                <a:pt x="3037007" y="59947"/>
                <a:pt x="3038184" y="43658"/>
                <a:pt x="3029106" y="43132"/>
              </a:cubicBezTo>
              <a:cubicBezTo>
                <a:pt x="2833881" y="31815"/>
                <a:pt x="2638042" y="37381"/>
                <a:pt x="2442510" y="34506"/>
              </a:cubicBezTo>
              <a:cubicBezTo>
                <a:pt x="2366416" y="23635"/>
                <a:pt x="2295039" y="11027"/>
                <a:pt x="2218223" y="8626"/>
              </a:cubicBezTo>
              <a:cubicBezTo>
                <a:pt x="2068744" y="3955"/>
                <a:pt x="1919174" y="2875"/>
                <a:pt x="1769649" y="0"/>
              </a:cubicBezTo>
              <a:lnTo>
                <a:pt x="1467725" y="8626"/>
              </a:lnTo>
              <a:lnTo>
                <a:pt x="122004" y="17253"/>
              </a:lnTo>
              <a:cubicBezTo>
                <a:pt x="103821" y="17590"/>
                <a:pt x="87499" y="28755"/>
                <a:pt x="70246" y="34506"/>
              </a:cubicBezTo>
              <a:cubicBezTo>
                <a:pt x="38912" y="44950"/>
                <a:pt x="8423" y="20128"/>
                <a:pt x="1234" y="25879"/>
              </a:cubicBezTo>
              <a:close/>
            </a:path>
          </a:pathLst>
        </a:custGeom>
        <a:solidFill xmlns:a="http://schemas.openxmlformats.org/drawingml/2006/main">
          <a:srgbClr val="FF0000"/>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cdr:x>
      <cdr:y>0</cdr:y>
    </cdr:from>
    <cdr:to>
      <cdr:x>1</cdr:x>
      <cdr:y>0.08123</cdr:y>
    </cdr:to>
    <cdr:sp macro="" textlink="">
      <cdr:nvSpPr>
        <cdr:cNvPr id="5" name="TextBox 11">
          <a:extLst xmlns:a="http://schemas.openxmlformats.org/drawingml/2006/main">
            <a:ext uri="{FF2B5EF4-FFF2-40B4-BE49-F238E27FC236}">
              <a16:creationId xmlns:a16="http://schemas.microsoft.com/office/drawing/2014/main" id="{4DC922BB-D68A-414E-B63D-B2FD8FEAACE2}"/>
            </a:ext>
          </a:extLst>
        </cdr:cNvPr>
        <cdr:cNvSpPr txBox="1"/>
      </cdr:nvSpPr>
      <cdr:spPr>
        <a:xfrm xmlns:a="http://schemas.openxmlformats.org/drawingml/2006/main">
          <a:off x="0" y="0"/>
          <a:ext cx="11529060" cy="577332"/>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en-US" sz="3200" b="1" dirty="0"/>
            <a:t>Negative Acceleration Slows Phone to </a:t>
          </a:r>
          <a:r>
            <a:rPr lang="en-US" sz="3200" b="1" i="1" dirty="0"/>
            <a:t>v</a:t>
          </a:r>
          <a:r>
            <a:rPr lang="en-US" sz="3200" b="1" dirty="0"/>
            <a:t> = 0</a:t>
          </a:r>
        </a:p>
      </cdr:txBody>
    </cdr:sp>
  </cdr:relSizeAnchor>
</c:userShapes>
</file>

<file path=ppt/drawings/drawing7.xml><?xml version="1.0" encoding="utf-8"?>
<c:userShapes xmlns:c="http://schemas.openxmlformats.org/drawingml/2006/chart">
  <cdr:relSizeAnchor xmlns:cdr="http://schemas.openxmlformats.org/drawingml/2006/chartDrawing">
    <cdr:from>
      <cdr:x>0.44555</cdr:x>
      <cdr:y>0.1551</cdr:y>
    </cdr:from>
    <cdr:to>
      <cdr:x>0.52219</cdr:x>
      <cdr:y>0.21776</cdr:y>
    </cdr:to>
    <cdr:sp macro="" textlink="">
      <cdr:nvSpPr>
        <cdr:cNvPr id="7" name="TextBox 1">
          <a:extLst xmlns:a="http://schemas.openxmlformats.org/drawingml/2006/main">
            <a:ext uri="{FF2B5EF4-FFF2-40B4-BE49-F238E27FC236}">
              <a16:creationId xmlns:a16="http://schemas.microsoft.com/office/drawing/2014/main" id="{FF83B5E8-1445-4142-80EC-E75B8944CB8B}"/>
            </a:ext>
          </a:extLst>
        </cdr:cNvPr>
        <cdr:cNvSpPr txBox="1"/>
      </cdr:nvSpPr>
      <cdr:spPr>
        <a:xfrm xmlns:a="http://schemas.openxmlformats.org/drawingml/2006/main">
          <a:off x="5184872" y="970835"/>
          <a:ext cx="891915" cy="392224"/>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endParaRPr lang="en-US" sz="2000" dirty="0"/>
        </a:p>
      </cdr:txBody>
    </cdr:sp>
  </cdr:relSizeAnchor>
  <cdr:relSizeAnchor xmlns:cdr="http://schemas.openxmlformats.org/drawingml/2006/chartDrawing">
    <cdr:from>
      <cdr:x>0.17264</cdr:x>
      <cdr:y>0.1551</cdr:y>
    </cdr:from>
    <cdr:to>
      <cdr:x>0.24929</cdr:x>
      <cdr:y>0.21776</cdr:y>
    </cdr:to>
    <cdr:sp macro="" textlink="">
      <cdr:nvSpPr>
        <cdr:cNvPr id="8" name="TextBox 1">
          <a:extLst xmlns:a="http://schemas.openxmlformats.org/drawingml/2006/main">
            <a:ext uri="{FF2B5EF4-FFF2-40B4-BE49-F238E27FC236}">
              <a16:creationId xmlns:a16="http://schemas.microsoft.com/office/drawing/2014/main" id="{FF83B5E8-1445-4142-80EC-E75B8944CB8B}"/>
            </a:ext>
          </a:extLst>
        </cdr:cNvPr>
        <cdr:cNvSpPr txBox="1"/>
      </cdr:nvSpPr>
      <cdr:spPr>
        <a:xfrm xmlns:a="http://schemas.openxmlformats.org/drawingml/2006/main">
          <a:off x="2009089" y="970835"/>
          <a:ext cx="891915" cy="392224"/>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endParaRPr lang="en-US" sz="2000" dirty="0"/>
        </a:p>
      </cdr:txBody>
    </cdr:sp>
  </cdr:relSizeAnchor>
  <cdr:relSizeAnchor xmlns:cdr="http://schemas.openxmlformats.org/drawingml/2006/chartDrawing">
    <cdr:from>
      <cdr:x>0.19619</cdr:x>
      <cdr:y>0.72934</cdr:y>
    </cdr:from>
    <cdr:to>
      <cdr:x>0.87143</cdr:x>
      <cdr:y>0.79818</cdr:y>
    </cdr:to>
    <cdr:sp macro="" textlink="">
      <cdr:nvSpPr>
        <cdr:cNvPr id="9" name="TextBox 10">
          <a:extLst xmlns:a="http://schemas.openxmlformats.org/drawingml/2006/main">
            <a:ext uri="{FF2B5EF4-FFF2-40B4-BE49-F238E27FC236}">
              <a16:creationId xmlns:a16="http://schemas.microsoft.com/office/drawing/2014/main" id="{514F11CA-FA33-433C-AB3C-1C1650165334}"/>
            </a:ext>
          </a:extLst>
        </cdr:cNvPr>
        <cdr:cNvSpPr txBox="1"/>
      </cdr:nvSpPr>
      <cdr:spPr>
        <a:xfrm xmlns:a="http://schemas.openxmlformats.org/drawingml/2006/main">
          <a:off x="2283061" y="4565287"/>
          <a:ext cx="7857920" cy="430887"/>
        </a:xfrm>
        <a:prstGeom xmlns:a="http://schemas.openxmlformats.org/drawingml/2006/main" prst="rect">
          <a:avLst/>
        </a:prstGeom>
        <a:noFill xmlns:a="http://schemas.openxmlformats.org/drawingml/2006/main"/>
      </cdr:spPr>
      <cdr:txBody>
        <a:bodyPr xmlns:a="http://schemas.openxmlformats.org/drawingml/2006/main" wrap="none" lIns="0" tIns="0" rIns="0" bIns="0"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2800" dirty="0"/>
            <a:t>Area = -1.66 m/s</a:t>
          </a:r>
          <a:r>
            <a:rPr lang="en-US" sz="2800" baseline="30000" dirty="0"/>
            <a:t>2 </a:t>
          </a:r>
          <a:r>
            <a:rPr lang="en-US" sz="2800" dirty="0"/>
            <a:t>(3.818 s -3.370 s) = -0.739 </a:t>
          </a:r>
          <a:r>
            <a:rPr lang="en-US" sz="2800" b="0" i="0" dirty="0">
              <a:latin typeface="Cambria Math" panose="02040503050406030204" pitchFamily="18" charset="0"/>
            </a:rPr>
            <a:t>𝑚/𝑠</a:t>
          </a:r>
          <a:endParaRPr lang="en-US" dirty="0"/>
        </a:p>
      </cdr:txBody>
    </cdr:sp>
  </cdr:relSizeAnchor>
</c:userShapes>
</file>

<file path=ppt/drawings/drawing8.xml><?xml version="1.0" encoding="utf-8"?>
<c:userShapes xmlns:c="http://schemas.openxmlformats.org/drawingml/2006/chart">
  <cdr:relSizeAnchor xmlns:cdr="http://schemas.openxmlformats.org/drawingml/2006/chartDrawing">
    <cdr:from>
      <cdr:x>0.3095</cdr:x>
      <cdr:y>0.14092</cdr:y>
    </cdr:from>
    <cdr:to>
      <cdr:x>0.45793</cdr:x>
      <cdr:y>0.55917</cdr:y>
    </cdr:to>
    <cdr:sp macro="" textlink="">
      <cdr:nvSpPr>
        <cdr:cNvPr id="4" name="Freeform: Shape 3">
          <a:extLst xmlns:a="http://schemas.openxmlformats.org/drawingml/2006/main">
            <a:ext uri="{FF2B5EF4-FFF2-40B4-BE49-F238E27FC236}">
              <a16:creationId xmlns:a16="http://schemas.microsoft.com/office/drawing/2014/main" id="{6EA68B35-FC93-40D4-8DB1-9DAA54E10B5F}"/>
            </a:ext>
          </a:extLst>
        </cdr:cNvPr>
        <cdr:cNvSpPr/>
      </cdr:nvSpPr>
      <cdr:spPr>
        <a:xfrm xmlns:a="http://schemas.openxmlformats.org/drawingml/2006/main">
          <a:off x="3568253" y="1014466"/>
          <a:ext cx="1711205" cy="3010919"/>
        </a:xfrm>
        <a:custGeom xmlns:a="http://schemas.openxmlformats.org/drawingml/2006/main">
          <a:avLst/>
          <a:gdLst>
            <a:gd name="connsiteX0" fmla="*/ 20428 w 1711205"/>
            <a:gd name="connsiteY0" fmla="*/ 2950234 h 3010919"/>
            <a:gd name="connsiteX1" fmla="*/ 37681 w 1711205"/>
            <a:gd name="connsiteY1" fmla="*/ 2907102 h 3010919"/>
            <a:gd name="connsiteX2" fmla="*/ 54933 w 1711205"/>
            <a:gd name="connsiteY2" fmla="*/ 2881223 h 3010919"/>
            <a:gd name="connsiteX3" fmla="*/ 72186 w 1711205"/>
            <a:gd name="connsiteY3" fmla="*/ 2829465 h 3010919"/>
            <a:gd name="connsiteX4" fmla="*/ 80813 w 1711205"/>
            <a:gd name="connsiteY4" fmla="*/ 2587925 h 3010919"/>
            <a:gd name="connsiteX5" fmla="*/ 89439 w 1711205"/>
            <a:gd name="connsiteY5" fmla="*/ 2562046 h 3010919"/>
            <a:gd name="connsiteX6" fmla="*/ 98065 w 1711205"/>
            <a:gd name="connsiteY6" fmla="*/ 2449902 h 3010919"/>
            <a:gd name="connsiteX7" fmla="*/ 123945 w 1711205"/>
            <a:gd name="connsiteY7" fmla="*/ 2268748 h 3010919"/>
            <a:gd name="connsiteX8" fmla="*/ 132571 w 1711205"/>
            <a:gd name="connsiteY8" fmla="*/ 2199736 h 3010919"/>
            <a:gd name="connsiteX9" fmla="*/ 141198 w 1711205"/>
            <a:gd name="connsiteY9" fmla="*/ 2113472 h 3010919"/>
            <a:gd name="connsiteX10" fmla="*/ 149824 w 1711205"/>
            <a:gd name="connsiteY10" fmla="*/ 2070340 h 3010919"/>
            <a:gd name="connsiteX11" fmla="*/ 158450 w 1711205"/>
            <a:gd name="connsiteY11" fmla="*/ 1889185 h 3010919"/>
            <a:gd name="connsiteX12" fmla="*/ 167077 w 1711205"/>
            <a:gd name="connsiteY12" fmla="*/ 1854680 h 3010919"/>
            <a:gd name="connsiteX13" fmla="*/ 184330 w 1711205"/>
            <a:gd name="connsiteY13" fmla="*/ 1595887 h 3010919"/>
            <a:gd name="connsiteX14" fmla="*/ 192956 w 1711205"/>
            <a:gd name="connsiteY14" fmla="*/ 655608 h 3010919"/>
            <a:gd name="connsiteX15" fmla="*/ 201582 w 1711205"/>
            <a:gd name="connsiteY15" fmla="*/ 595223 h 3010919"/>
            <a:gd name="connsiteX16" fmla="*/ 210209 w 1711205"/>
            <a:gd name="connsiteY16" fmla="*/ 508959 h 3010919"/>
            <a:gd name="connsiteX17" fmla="*/ 218835 w 1711205"/>
            <a:gd name="connsiteY17" fmla="*/ 474453 h 3010919"/>
            <a:gd name="connsiteX18" fmla="*/ 227462 w 1711205"/>
            <a:gd name="connsiteY18" fmla="*/ 414068 h 3010919"/>
            <a:gd name="connsiteX19" fmla="*/ 236088 w 1711205"/>
            <a:gd name="connsiteY19" fmla="*/ 189782 h 3010919"/>
            <a:gd name="connsiteX20" fmla="*/ 261967 w 1711205"/>
            <a:gd name="connsiteY20" fmla="*/ 86265 h 3010919"/>
            <a:gd name="connsiteX21" fmla="*/ 330979 w 1711205"/>
            <a:gd name="connsiteY21" fmla="*/ 60385 h 3010919"/>
            <a:gd name="connsiteX22" fmla="*/ 399990 w 1711205"/>
            <a:gd name="connsiteY22" fmla="*/ 34506 h 3010919"/>
            <a:gd name="connsiteX23" fmla="*/ 486254 w 1711205"/>
            <a:gd name="connsiteY23" fmla="*/ 0 h 3010919"/>
            <a:gd name="connsiteX24" fmla="*/ 538013 w 1711205"/>
            <a:gd name="connsiteY24" fmla="*/ 25880 h 3010919"/>
            <a:gd name="connsiteX25" fmla="*/ 581145 w 1711205"/>
            <a:gd name="connsiteY25" fmla="*/ 103517 h 3010919"/>
            <a:gd name="connsiteX26" fmla="*/ 624277 w 1711205"/>
            <a:gd name="connsiteY26" fmla="*/ 163902 h 3010919"/>
            <a:gd name="connsiteX27" fmla="*/ 667409 w 1711205"/>
            <a:gd name="connsiteY27" fmla="*/ 267419 h 3010919"/>
            <a:gd name="connsiteX28" fmla="*/ 676035 w 1711205"/>
            <a:gd name="connsiteY28" fmla="*/ 301925 h 3010919"/>
            <a:gd name="connsiteX29" fmla="*/ 710541 w 1711205"/>
            <a:gd name="connsiteY29" fmla="*/ 353683 h 3010919"/>
            <a:gd name="connsiteX30" fmla="*/ 727794 w 1711205"/>
            <a:gd name="connsiteY30" fmla="*/ 379563 h 3010919"/>
            <a:gd name="connsiteX31" fmla="*/ 745047 w 1711205"/>
            <a:gd name="connsiteY31" fmla="*/ 405442 h 3010919"/>
            <a:gd name="connsiteX32" fmla="*/ 762299 w 1711205"/>
            <a:gd name="connsiteY32" fmla="*/ 431321 h 3010919"/>
            <a:gd name="connsiteX33" fmla="*/ 831311 w 1711205"/>
            <a:gd name="connsiteY33" fmla="*/ 491706 h 3010919"/>
            <a:gd name="connsiteX34" fmla="*/ 848564 w 1711205"/>
            <a:gd name="connsiteY34" fmla="*/ 517585 h 3010919"/>
            <a:gd name="connsiteX35" fmla="*/ 874443 w 1711205"/>
            <a:gd name="connsiteY35" fmla="*/ 577970 h 3010919"/>
            <a:gd name="connsiteX36" fmla="*/ 900322 w 1711205"/>
            <a:gd name="connsiteY36" fmla="*/ 595223 h 3010919"/>
            <a:gd name="connsiteX37" fmla="*/ 934828 w 1711205"/>
            <a:gd name="connsiteY37" fmla="*/ 655608 h 3010919"/>
            <a:gd name="connsiteX38" fmla="*/ 952081 w 1711205"/>
            <a:gd name="connsiteY38" fmla="*/ 690114 h 3010919"/>
            <a:gd name="connsiteX39" fmla="*/ 969333 w 1711205"/>
            <a:gd name="connsiteY39" fmla="*/ 715993 h 3010919"/>
            <a:gd name="connsiteX40" fmla="*/ 995213 w 1711205"/>
            <a:gd name="connsiteY40" fmla="*/ 767751 h 3010919"/>
            <a:gd name="connsiteX41" fmla="*/ 1012465 w 1711205"/>
            <a:gd name="connsiteY41" fmla="*/ 819510 h 3010919"/>
            <a:gd name="connsiteX42" fmla="*/ 1021092 w 1711205"/>
            <a:gd name="connsiteY42" fmla="*/ 862642 h 3010919"/>
            <a:gd name="connsiteX43" fmla="*/ 1038345 w 1711205"/>
            <a:gd name="connsiteY43" fmla="*/ 888521 h 3010919"/>
            <a:gd name="connsiteX44" fmla="*/ 1064224 w 1711205"/>
            <a:gd name="connsiteY44" fmla="*/ 1009291 h 3010919"/>
            <a:gd name="connsiteX45" fmla="*/ 1081477 w 1711205"/>
            <a:gd name="connsiteY45" fmla="*/ 1069676 h 3010919"/>
            <a:gd name="connsiteX46" fmla="*/ 1090103 w 1711205"/>
            <a:gd name="connsiteY46" fmla="*/ 1095555 h 3010919"/>
            <a:gd name="connsiteX47" fmla="*/ 1107356 w 1711205"/>
            <a:gd name="connsiteY47" fmla="*/ 1173193 h 3010919"/>
            <a:gd name="connsiteX48" fmla="*/ 1115982 w 1711205"/>
            <a:gd name="connsiteY48" fmla="*/ 1199072 h 3010919"/>
            <a:gd name="connsiteX49" fmla="*/ 1133235 w 1711205"/>
            <a:gd name="connsiteY49" fmla="*/ 1224951 h 3010919"/>
            <a:gd name="connsiteX50" fmla="*/ 1141862 w 1711205"/>
            <a:gd name="connsiteY50" fmla="*/ 1276710 h 3010919"/>
            <a:gd name="connsiteX51" fmla="*/ 1167741 w 1711205"/>
            <a:gd name="connsiteY51" fmla="*/ 1337095 h 3010919"/>
            <a:gd name="connsiteX52" fmla="*/ 1176367 w 1711205"/>
            <a:gd name="connsiteY52" fmla="*/ 1362974 h 3010919"/>
            <a:gd name="connsiteX53" fmla="*/ 1193620 w 1711205"/>
            <a:gd name="connsiteY53" fmla="*/ 1457865 h 3010919"/>
            <a:gd name="connsiteX54" fmla="*/ 1210873 w 1711205"/>
            <a:gd name="connsiteY54" fmla="*/ 1492370 h 3010919"/>
            <a:gd name="connsiteX55" fmla="*/ 1236752 w 1711205"/>
            <a:gd name="connsiteY55" fmla="*/ 1570008 h 3010919"/>
            <a:gd name="connsiteX56" fmla="*/ 1254005 w 1711205"/>
            <a:gd name="connsiteY56" fmla="*/ 1621766 h 3010919"/>
            <a:gd name="connsiteX57" fmla="*/ 1271258 w 1711205"/>
            <a:gd name="connsiteY57" fmla="*/ 1682151 h 3010919"/>
            <a:gd name="connsiteX58" fmla="*/ 1288511 w 1711205"/>
            <a:gd name="connsiteY58" fmla="*/ 1708031 h 3010919"/>
            <a:gd name="connsiteX59" fmla="*/ 1323016 w 1711205"/>
            <a:gd name="connsiteY59" fmla="*/ 1802921 h 3010919"/>
            <a:gd name="connsiteX60" fmla="*/ 1340269 w 1711205"/>
            <a:gd name="connsiteY60" fmla="*/ 1871932 h 3010919"/>
            <a:gd name="connsiteX61" fmla="*/ 1366148 w 1711205"/>
            <a:gd name="connsiteY61" fmla="*/ 1949570 h 3010919"/>
            <a:gd name="connsiteX62" fmla="*/ 1374775 w 1711205"/>
            <a:gd name="connsiteY62" fmla="*/ 1975449 h 3010919"/>
            <a:gd name="connsiteX63" fmla="*/ 1392028 w 1711205"/>
            <a:gd name="connsiteY63" fmla="*/ 2044461 h 3010919"/>
            <a:gd name="connsiteX64" fmla="*/ 1409281 w 1711205"/>
            <a:gd name="connsiteY64" fmla="*/ 2096219 h 3010919"/>
            <a:gd name="connsiteX65" fmla="*/ 1417907 w 1711205"/>
            <a:gd name="connsiteY65" fmla="*/ 2130725 h 3010919"/>
            <a:gd name="connsiteX66" fmla="*/ 1435160 w 1711205"/>
            <a:gd name="connsiteY66" fmla="*/ 2182483 h 3010919"/>
            <a:gd name="connsiteX67" fmla="*/ 1452413 w 1711205"/>
            <a:gd name="connsiteY67" fmla="*/ 2251495 h 3010919"/>
            <a:gd name="connsiteX68" fmla="*/ 1469665 w 1711205"/>
            <a:gd name="connsiteY68" fmla="*/ 2286000 h 3010919"/>
            <a:gd name="connsiteX69" fmla="*/ 1486918 w 1711205"/>
            <a:gd name="connsiteY69" fmla="*/ 2337759 h 3010919"/>
            <a:gd name="connsiteX70" fmla="*/ 1504171 w 1711205"/>
            <a:gd name="connsiteY70" fmla="*/ 2372265 h 3010919"/>
            <a:gd name="connsiteX71" fmla="*/ 1521424 w 1711205"/>
            <a:gd name="connsiteY71" fmla="*/ 2424023 h 3010919"/>
            <a:gd name="connsiteX72" fmla="*/ 1538677 w 1711205"/>
            <a:gd name="connsiteY72" fmla="*/ 2536166 h 3010919"/>
            <a:gd name="connsiteX73" fmla="*/ 1547303 w 1711205"/>
            <a:gd name="connsiteY73" fmla="*/ 2579299 h 3010919"/>
            <a:gd name="connsiteX74" fmla="*/ 1564556 w 1711205"/>
            <a:gd name="connsiteY74" fmla="*/ 2631057 h 3010919"/>
            <a:gd name="connsiteX75" fmla="*/ 1573182 w 1711205"/>
            <a:gd name="connsiteY75" fmla="*/ 2656936 h 3010919"/>
            <a:gd name="connsiteX76" fmla="*/ 1581809 w 1711205"/>
            <a:gd name="connsiteY76" fmla="*/ 2691442 h 3010919"/>
            <a:gd name="connsiteX77" fmla="*/ 1599062 w 1711205"/>
            <a:gd name="connsiteY77" fmla="*/ 2734574 h 3010919"/>
            <a:gd name="connsiteX78" fmla="*/ 1633567 w 1711205"/>
            <a:gd name="connsiteY78" fmla="*/ 2786332 h 3010919"/>
            <a:gd name="connsiteX79" fmla="*/ 1668073 w 1711205"/>
            <a:gd name="connsiteY79" fmla="*/ 2838091 h 3010919"/>
            <a:gd name="connsiteX80" fmla="*/ 1693952 w 1711205"/>
            <a:gd name="connsiteY80" fmla="*/ 2941608 h 3010919"/>
            <a:gd name="connsiteX81" fmla="*/ 1711205 w 1711205"/>
            <a:gd name="connsiteY81" fmla="*/ 2993366 h 3010919"/>
            <a:gd name="connsiteX82" fmla="*/ 1685326 w 1711205"/>
            <a:gd name="connsiteY82" fmla="*/ 3010619 h 3010919"/>
            <a:gd name="connsiteX83" fmla="*/ 1642194 w 1711205"/>
            <a:gd name="connsiteY83" fmla="*/ 3001993 h 3010919"/>
            <a:gd name="connsiteX84" fmla="*/ 1581809 w 1711205"/>
            <a:gd name="connsiteY84" fmla="*/ 2984740 h 3010919"/>
            <a:gd name="connsiteX85" fmla="*/ 1478292 w 1711205"/>
            <a:gd name="connsiteY85" fmla="*/ 2967487 h 3010919"/>
            <a:gd name="connsiteX86" fmla="*/ 1435160 w 1711205"/>
            <a:gd name="connsiteY86" fmla="*/ 2958861 h 3010919"/>
            <a:gd name="connsiteX87" fmla="*/ 1383401 w 1711205"/>
            <a:gd name="connsiteY87" fmla="*/ 2950234 h 3010919"/>
            <a:gd name="connsiteX88" fmla="*/ 995213 w 1711205"/>
            <a:gd name="connsiteY88" fmla="*/ 2958861 h 3010919"/>
            <a:gd name="connsiteX89" fmla="*/ 891696 w 1711205"/>
            <a:gd name="connsiteY89" fmla="*/ 2976114 h 3010919"/>
            <a:gd name="connsiteX90" fmla="*/ 624277 w 1711205"/>
            <a:gd name="connsiteY90" fmla="*/ 2967487 h 3010919"/>
            <a:gd name="connsiteX91" fmla="*/ 598398 w 1711205"/>
            <a:gd name="connsiteY91" fmla="*/ 2958861 h 3010919"/>
            <a:gd name="connsiteX92" fmla="*/ 512133 w 1711205"/>
            <a:gd name="connsiteY92" fmla="*/ 2950234 h 3010919"/>
            <a:gd name="connsiteX93" fmla="*/ 486254 w 1711205"/>
            <a:gd name="connsiteY93" fmla="*/ 2932982 h 3010919"/>
            <a:gd name="connsiteX94" fmla="*/ 348231 w 1711205"/>
            <a:gd name="connsiteY94" fmla="*/ 2915729 h 3010919"/>
            <a:gd name="connsiteX95" fmla="*/ 20428 w 1711205"/>
            <a:gd name="connsiteY95" fmla="*/ 2950234 h 301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1711205" h="3010919">
              <a:moveTo>
                <a:pt x="20428" y="2950234"/>
              </a:moveTo>
              <a:cubicBezTo>
                <a:pt x="-31330" y="2948796"/>
                <a:pt x="30756" y="2920952"/>
                <a:pt x="37681" y="2907102"/>
              </a:cubicBezTo>
              <a:cubicBezTo>
                <a:pt x="42317" y="2897829"/>
                <a:pt x="50722" y="2890697"/>
                <a:pt x="54933" y="2881223"/>
              </a:cubicBezTo>
              <a:cubicBezTo>
                <a:pt x="62319" y="2864604"/>
                <a:pt x="72186" y="2829465"/>
                <a:pt x="72186" y="2829465"/>
              </a:cubicBezTo>
              <a:cubicBezTo>
                <a:pt x="75062" y="2748952"/>
                <a:pt x="75626" y="2668323"/>
                <a:pt x="80813" y="2587925"/>
              </a:cubicBezTo>
              <a:cubicBezTo>
                <a:pt x="81398" y="2578851"/>
                <a:pt x="88311" y="2571069"/>
                <a:pt x="89439" y="2562046"/>
              </a:cubicBezTo>
              <a:cubicBezTo>
                <a:pt x="94089" y="2524844"/>
                <a:pt x="93684" y="2487137"/>
                <a:pt x="98065" y="2449902"/>
              </a:cubicBezTo>
              <a:cubicBezTo>
                <a:pt x="105192" y="2389322"/>
                <a:pt x="116380" y="2329275"/>
                <a:pt x="123945" y="2268748"/>
              </a:cubicBezTo>
              <a:cubicBezTo>
                <a:pt x="126820" y="2245744"/>
                <a:pt x="130011" y="2222777"/>
                <a:pt x="132571" y="2199736"/>
              </a:cubicBezTo>
              <a:cubicBezTo>
                <a:pt x="135762" y="2171015"/>
                <a:pt x="137379" y="2142117"/>
                <a:pt x="141198" y="2113472"/>
              </a:cubicBezTo>
              <a:cubicBezTo>
                <a:pt x="143136" y="2098939"/>
                <a:pt x="146949" y="2084717"/>
                <a:pt x="149824" y="2070340"/>
              </a:cubicBezTo>
              <a:cubicBezTo>
                <a:pt x="152699" y="2009955"/>
                <a:pt x="153629" y="1949446"/>
                <a:pt x="158450" y="1889185"/>
              </a:cubicBezTo>
              <a:cubicBezTo>
                <a:pt x="159395" y="1877367"/>
                <a:pt x="166132" y="1866498"/>
                <a:pt x="167077" y="1854680"/>
              </a:cubicBezTo>
              <a:cubicBezTo>
                <a:pt x="200898" y="1431917"/>
                <a:pt x="158708" y="1826472"/>
                <a:pt x="184330" y="1595887"/>
              </a:cubicBezTo>
              <a:cubicBezTo>
                <a:pt x="187205" y="1282461"/>
                <a:pt x="187553" y="969001"/>
                <a:pt x="192956" y="655608"/>
              </a:cubicBezTo>
              <a:cubicBezTo>
                <a:pt x="193306" y="635278"/>
                <a:pt x="199206" y="615416"/>
                <a:pt x="201582" y="595223"/>
              </a:cubicBezTo>
              <a:cubicBezTo>
                <a:pt x="204959" y="566523"/>
                <a:pt x="206122" y="537567"/>
                <a:pt x="210209" y="508959"/>
              </a:cubicBezTo>
              <a:cubicBezTo>
                <a:pt x="211886" y="497222"/>
                <a:pt x="216714" y="486118"/>
                <a:pt x="218835" y="474453"/>
              </a:cubicBezTo>
              <a:cubicBezTo>
                <a:pt x="222472" y="454448"/>
                <a:pt x="224586" y="434196"/>
                <a:pt x="227462" y="414068"/>
              </a:cubicBezTo>
              <a:cubicBezTo>
                <a:pt x="230337" y="339306"/>
                <a:pt x="231421" y="264454"/>
                <a:pt x="236088" y="189782"/>
              </a:cubicBezTo>
              <a:cubicBezTo>
                <a:pt x="236794" y="178491"/>
                <a:pt x="250529" y="93890"/>
                <a:pt x="261967" y="86265"/>
              </a:cubicBezTo>
              <a:cubicBezTo>
                <a:pt x="300047" y="60879"/>
                <a:pt x="277680" y="71045"/>
                <a:pt x="330979" y="60385"/>
              </a:cubicBezTo>
              <a:cubicBezTo>
                <a:pt x="376016" y="30360"/>
                <a:pt x="336851" y="51726"/>
                <a:pt x="399990" y="34506"/>
              </a:cubicBezTo>
              <a:cubicBezTo>
                <a:pt x="446890" y="21715"/>
                <a:pt x="447544" y="19355"/>
                <a:pt x="486254" y="0"/>
              </a:cubicBezTo>
              <a:cubicBezTo>
                <a:pt x="504713" y="6153"/>
                <a:pt x="524242" y="10142"/>
                <a:pt x="538013" y="25880"/>
              </a:cubicBezTo>
              <a:cubicBezTo>
                <a:pt x="601472" y="98404"/>
                <a:pt x="555475" y="52179"/>
                <a:pt x="581145" y="103517"/>
              </a:cubicBezTo>
              <a:cubicBezTo>
                <a:pt x="587454" y="116134"/>
                <a:pt x="618412" y="156082"/>
                <a:pt x="624277" y="163902"/>
              </a:cubicBezTo>
              <a:cubicBezTo>
                <a:pt x="645017" y="246862"/>
                <a:pt x="627303" y="213944"/>
                <a:pt x="667409" y="267419"/>
              </a:cubicBezTo>
              <a:cubicBezTo>
                <a:pt x="670284" y="278921"/>
                <a:pt x="670733" y="291321"/>
                <a:pt x="676035" y="301925"/>
              </a:cubicBezTo>
              <a:cubicBezTo>
                <a:pt x="685308" y="320471"/>
                <a:pt x="699039" y="336430"/>
                <a:pt x="710541" y="353683"/>
              </a:cubicBezTo>
              <a:lnTo>
                <a:pt x="727794" y="379563"/>
              </a:lnTo>
              <a:lnTo>
                <a:pt x="745047" y="405442"/>
              </a:lnTo>
              <a:cubicBezTo>
                <a:pt x="750798" y="414068"/>
                <a:pt x="754203" y="424844"/>
                <a:pt x="762299" y="431321"/>
              </a:cubicBezTo>
              <a:cubicBezTo>
                <a:pt x="785600" y="449962"/>
                <a:pt x="811864" y="468370"/>
                <a:pt x="831311" y="491706"/>
              </a:cubicBezTo>
              <a:cubicBezTo>
                <a:pt x="837948" y="499671"/>
                <a:pt x="842813" y="508959"/>
                <a:pt x="848564" y="517585"/>
              </a:cubicBezTo>
              <a:cubicBezTo>
                <a:pt x="855163" y="543984"/>
                <a:pt x="854584" y="558111"/>
                <a:pt x="874443" y="577970"/>
              </a:cubicBezTo>
              <a:cubicBezTo>
                <a:pt x="881774" y="585301"/>
                <a:pt x="891696" y="589472"/>
                <a:pt x="900322" y="595223"/>
              </a:cubicBezTo>
              <a:cubicBezTo>
                <a:pt x="952459" y="699498"/>
                <a:pt x="886055" y="570257"/>
                <a:pt x="934828" y="655608"/>
              </a:cubicBezTo>
              <a:cubicBezTo>
                <a:pt x="941208" y="666773"/>
                <a:pt x="945701" y="678949"/>
                <a:pt x="952081" y="690114"/>
              </a:cubicBezTo>
              <a:cubicBezTo>
                <a:pt x="957225" y="699116"/>
                <a:pt x="964697" y="706720"/>
                <a:pt x="969333" y="715993"/>
              </a:cubicBezTo>
              <a:cubicBezTo>
                <a:pt x="1005043" y="787414"/>
                <a:pt x="945775" y="693595"/>
                <a:pt x="995213" y="767751"/>
              </a:cubicBezTo>
              <a:cubicBezTo>
                <a:pt x="1000964" y="785004"/>
                <a:pt x="1008898" y="801677"/>
                <a:pt x="1012465" y="819510"/>
              </a:cubicBezTo>
              <a:cubicBezTo>
                <a:pt x="1015341" y="833887"/>
                <a:pt x="1015944" y="848914"/>
                <a:pt x="1021092" y="862642"/>
              </a:cubicBezTo>
              <a:cubicBezTo>
                <a:pt x="1024732" y="872349"/>
                <a:pt x="1032594" y="879895"/>
                <a:pt x="1038345" y="888521"/>
              </a:cubicBezTo>
              <a:cubicBezTo>
                <a:pt x="1045585" y="931963"/>
                <a:pt x="1049892" y="966293"/>
                <a:pt x="1064224" y="1009291"/>
              </a:cubicBezTo>
              <a:cubicBezTo>
                <a:pt x="1084906" y="1071339"/>
                <a:pt x="1059813" y="993854"/>
                <a:pt x="1081477" y="1069676"/>
              </a:cubicBezTo>
              <a:cubicBezTo>
                <a:pt x="1083975" y="1078419"/>
                <a:pt x="1087898" y="1086734"/>
                <a:pt x="1090103" y="1095555"/>
              </a:cubicBezTo>
              <a:cubicBezTo>
                <a:pt x="1107890" y="1166701"/>
                <a:pt x="1089648" y="1111211"/>
                <a:pt x="1107356" y="1173193"/>
              </a:cubicBezTo>
              <a:cubicBezTo>
                <a:pt x="1109854" y="1181936"/>
                <a:pt x="1111916" y="1190939"/>
                <a:pt x="1115982" y="1199072"/>
              </a:cubicBezTo>
              <a:cubicBezTo>
                <a:pt x="1120619" y="1208345"/>
                <a:pt x="1127484" y="1216325"/>
                <a:pt x="1133235" y="1224951"/>
              </a:cubicBezTo>
              <a:cubicBezTo>
                <a:pt x="1136111" y="1242204"/>
                <a:pt x="1138068" y="1259636"/>
                <a:pt x="1141862" y="1276710"/>
              </a:cubicBezTo>
              <a:cubicBezTo>
                <a:pt x="1148087" y="1304724"/>
                <a:pt x="1155567" y="1308690"/>
                <a:pt x="1167741" y="1337095"/>
              </a:cubicBezTo>
              <a:cubicBezTo>
                <a:pt x="1171323" y="1345453"/>
                <a:pt x="1173492" y="1354348"/>
                <a:pt x="1176367" y="1362974"/>
              </a:cubicBezTo>
              <a:cubicBezTo>
                <a:pt x="1179515" y="1385008"/>
                <a:pt x="1184235" y="1432839"/>
                <a:pt x="1193620" y="1457865"/>
              </a:cubicBezTo>
              <a:cubicBezTo>
                <a:pt x="1198135" y="1469906"/>
                <a:pt x="1205122" y="1480868"/>
                <a:pt x="1210873" y="1492370"/>
              </a:cubicBezTo>
              <a:cubicBezTo>
                <a:pt x="1230297" y="1608923"/>
                <a:pt x="1204406" y="1497231"/>
                <a:pt x="1236752" y="1570008"/>
              </a:cubicBezTo>
              <a:cubicBezTo>
                <a:pt x="1244138" y="1586626"/>
                <a:pt x="1249595" y="1604123"/>
                <a:pt x="1254005" y="1621766"/>
              </a:cubicBezTo>
              <a:cubicBezTo>
                <a:pt x="1256770" y="1632828"/>
                <a:pt x="1265068" y="1669771"/>
                <a:pt x="1271258" y="1682151"/>
              </a:cubicBezTo>
              <a:cubicBezTo>
                <a:pt x="1275895" y="1691424"/>
                <a:pt x="1282760" y="1699404"/>
                <a:pt x="1288511" y="1708031"/>
              </a:cubicBezTo>
              <a:cubicBezTo>
                <a:pt x="1308279" y="1787100"/>
                <a:pt x="1292611" y="1757312"/>
                <a:pt x="1323016" y="1802921"/>
              </a:cubicBezTo>
              <a:cubicBezTo>
                <a:pt x="1328767" y="1825925"/>
                <a:pt x="1332771" y="1849437"/>
                <a:pt x="1340269" y="1871932"/>
              </a:cubicBezTo>
              <a:lnTo>
                <a:pt x="1366148" y="1949570"/>
              </a:lnTo>
              <a:cubicBezTo>
                <a:pt x="1369024" y="1958196"/>
                <a:pt x="1372570" y="1966627"/>
                <a:pt x="1374775" y="1975449"/>
              </a:cubicBezTo>
              <a:cubicBezTo>
                <a:pt x="1380526" y="1998453"/>
                <a:pt x="1384529" y="2021966"/>
                <a:pt x="1392028" y="2044461"/>
              </a:cubicBezTo>
              <a:cubicBezTo>
                <a:pt x="1397779" y="2061714"/>
                <a:pt x="1404871" y="2078576"/>
                <a:pt x="1409281" y="2096219"/>
              </a:cubicBezTo>
              <a:cubicBezTo>
                <a:pt x="1412156" y="2107721"/>
                <a:pt x="1414500" y="2119369"/>
                <a:pt x="1417907" y="2130725"/>
              </a:cubicBezTo>
              <a:cubicBezTo>
                <a:pt x="1423133" y="2148144"/>
                <a:pt x="1430749" y="2164840"/>
                <a:pt x="1435160" y="2182483"/>
              </a:cubicBezTo>
              <a:cubicBezTo>
                <a:pt x="1440911" y="2205487"/>
                <a:pt x="1441809" y="2230286"/>
                <a:pt x="1452413" y="2251495"/>
              </a:cubicBezTo>
              <a:cubicBezTo>
                <a:pt x="1458164" y="2262997"/>
                <a:pt x="1464889" y="2274061"/>
                <a:pt x="1469665" y="2286000"/>
              </a:cubicBezTo>
              <a:cubicBezTo>
                <a:pt x="1476419" y="2302886"/>
                <a:pt x="1478785" y="2321493"/>
                <a:pt x="1486918" y="2337759"/>
              </a:cubicBezTo>
              <a:cubicBezTo>
                <a:pt x="1492669" y="2349261"/>
                <a:pt x="1499395" y="2360325"/>
                <a:pt x="1504171" y="2372265"/>
              </a:cubicBezTo>
              <a:cubicBezTo>
                <a:pt x="1510925" y="2389150"/>
                <a:pt x="1521424" y="2424023"/>
                <a:pt x="1521424" y="2424023"/>
              </a:cubicBezTo>
              <a:cubicBezTo>
                <a:pt x="1527890" y="2469290"/>
                <a:pt x="1530693" y="2492252"/>
                <a:pt x="1538677" y="2536166"/>
              </a:cubicBezTo>
              <a:cubicBezTo>
                <a:pt x="1541300" y="2550592"/>
                <a:pt x="1543445" y="2565153"/>
                <a:pt x="1547303" y="2579299"/>
              </a:cubicBezTo>
              <a:cubicBezTo>
                <a:pt x="1552088" y="2596844"/>
                <a:pt x="1558805" y="2613804"/>
                <a:pt x="1564556" y="2631057"/>
              </a:cubicBezTo>
              <a:cubicBezTo>
                <a:pt x="1567431" y="2639683"/>
                <a:pt x="1570977" y="2648115"/>
                <a:pt x="1573182" y="2656936"/>
              </a:cubicBezTo>
              <a:cubicBezTo>
                <a:pt x="1576058" y="2668438"/>
                <a:pt x="1578060" y="2680194"/>
                <a:pt x="1581809" y="2691442"/>
              </a:cubicBezTo>
              <a:cubicBezTo>
                <a:pt x="1586706" y="2706132"/>
                <a:pt x="1591647" y="2720980"/>
                <a:pt x="1599062" y="2734574"/>
              </a:cubicBezTo>
              <a:cubicBezTo>
                <a:pt x="1608991" y="2752777"/>
                <a:pt x="1627010" y="2766661"/>
                <a:pt x="1633567" y="2786332"/>
              </a:cubicBezTo>
              <a:cubicBezTo>
                <a:pt x="1646052" y="2823785"/>
                <a:pt x="1635764" y="2805782"/>
                <a:pt x="1668073" y="2838091"/>
              </a:cubicBezTo>
              <a:cubicBezTo>
                <a:pt x="1715013" y="2978908"/>
                <a:pt x="1659104" y="2802214"/>
                <a:pt x="1693952" y="2941608"/>
              </a:cubicBezTo>
              <a:cubicBezTo>
                <a:pt x="1698363" y="2959251"/>
                <a:pt x="1711205" y="2993366"/>
                <a:pt x="1711205" y="2993366"/>
              </a:cubicBezTo>
              <a:cubicBezTo>
                <a:pt x="1702579" y="2999117"/>
                <a:pt x="1695614" y="3009333"/>
                <a:pt x="1685326" y="3010619"/>
              </a:cubicBezTo>
              <a:cubicBezTo>
                <a:pt x="1670777" y="3012438"/>
                <a:pt x="1656418" y="3005549"/>
                <a:pt x="1642194" y="3001993"/>
              </a:cubicBezTo>
              <a:cubicBezTo>
                <a:pt x="1588778" y="2988639"/>
                <a:pt x="1646376" y="2996846"/>
                <a:pt x="1581809" y="2984740"/>
              </a:cubicBezTo>
              <a:cubicBezTo>
                <a:pt x="1547427" y="2978293"/>
                <a:pt x="1512741" y="2973566"/>
                <a:pt x="1478292" y="2967487"/>
              </a:cubicBezTo>
              <a:cubicBezTo>
                <a:pt x="1463853" y="2964939"/>
                <a:pt x="1449586" y="2961484"/>
                <a:pt x="1435160" y="2958861"/>
              </a:cubicBezTo>
              <a:cubicBezTo>
                <a:pt x="1417951" y="2955732"/>
                <a:pt x="1400654" y="2953110"/>
                <a:pt x="1383401" y="2950234"/>
              </a:cubicBezTo>
              <a:lnTo>
                <a:pt x="995213" y="2958861"/>
              </a:lnTo>
              <a:cubicBezTo>
                <a:pt x="968710" y="2959880"/>
                <a:pt x="919866" y="2970480"/>
                <a:pt x="891696" y="2976114"/>
              </a:cubicBezTo>
              <a:cubicBezTo>
                <a:pt x="802556" y="2973238"/>
                <a:pt x="713309" y="2972724"/>
                <a:pt x="624277" y="2967487"/>
              </a:cubicBezTo>
              <a:cubicBezTo>
                <a:pt x="615200" y="2966953"/>
                <a:pt x="607385" y="2960244"/>
                <a:pt x="598398" y="2958861"/>
              </a:cubicBezTo>
              <a:cubicBezTo>
                <a:pt x="569836" y="2954467"/>
                <a:pt x="540888" y="2953110"/>
                <a:pt x="512133" y="2950234"/>
              </a:cubicBezTo>
              <a:cubicBezTo>
                <a:pt x="503507" y="2944483"/>
                <a:pt x="495783" y="2937066"/>
                <a:pt x="486254" y="2932982"/>
              </a:cubicBezTo>
              <a:cubicBezTo>
                <a:pt x="454034" y="2919174"/>
                <a:pt x="358783" y="2915944"/>
                <a:pt x="348231" y="2915729"/>
              </a:cubicBezTo>
              <a:cubicBezTo>
                <a:pt x="241861" y="2913558"/>
                <a:pt x="72186" y="2951672"/>
                <a:pt x="20428" y="2950234"/>
              </a:cubicBezTo>
              <a:close/>
            </a:path>
          </a:pathLst>
        </a:cu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userShapes>
</file>

<file path=ppt/drawings/drawing9.xml><?xml version="1.0" encoding="utf-8"?>
<c:userShapes xmlns:c="http://schemas.openxmlformats.org/drawingml/2006/chart">
  <cdr:relSizeAnchor xmlns:cdr="http://schemas.openxmlformats.org/drawingml/2006/chartDrawing">
    <cdr:from>
      <cdr:x>0.42271</cdr:x>
      <cdr:y>0.10636</cdr:y>
    </cdr:from>
    <cdr:to>
      <cdr:x>0.42271</cdr:x>
      <cdr:y>0.82775</cdr:y>
    </cdr:to>
    <cdr:cxnSp macro="">
      <cdr:nvCxnSpPr>
        <cdr:cNvPr id="3" name="Straight Connector 2">
          <a:extLst xmlns:a="http://schemas.openxmlformats.org/drawingml/2006/main">
            <a:ext uri="{FF2B5EF4-FFF2-40B4-BE49-F238E27FC236}">
              <a16:creationId xmlns:a16="http://schemas.microsoft.com/office/drawing/2014/main" id="{DC4593C7-0107-43CF-9098-974D1B23D0FA}"/>
            </a:ext>
          </a:extLst>
        </cdr:cNvPr>
        <cdr:cNvCxnSpPr/>
      </cdr:nvCxnSpPr>
      <cdr:spPr>
        <a:xfrm xmlns:a="http://schemas.openxmlformats.org/drawingml/2006/main">
          <a:off x="4915210" y="652129"/>
          <a:ext cx="0" cy="4423145"/>
        </a:xfrm>
        <a:prstGeom xmlns:a="http://schemas.openxmlformats.org/drawingml/2006/main" prst="line">
          <a:avLst/>
        </a:prstGeom>
        <a:ln xmlns:a="http://schemas.openxmlformats.org/drawingml/2006/main" w="28575">
          <a:solidFill>
            <a:schemeClr val="tx1"/>
          </a:solidFill>
          <a:prstDash val="dash"/>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0.42282</cdr:x>
      <cdr:y>0.16564</cdr:y>
    </cdr:from>
    <cdr:to>
      <cdr:x>0.5812</cdr:x>
      <cdr:y>0.16564</cdr:y>
    </cdr:to>
    <cdr:cxnSp macro="">
      <cdr:nvCxnSpPr>
        <cdr:cNvPr id="7" name="Straight Arrow Connector 6">
          <a:extLst xmlns:a="http://schemas.openxmlformats.org/drawingml/2006/main">
            <a:ext uri="{FF2B5EF4-FFF2-40B4-BE49-F238E27FC236}">
              <a16:creationId xmlns:a16="http://schemas.microsoft.com/office/drawing/2014/main" id="{7F4518B6-0690-425A-8B31-76D87F7D89BE}"/>
            </a:ext>
          </a:extLst>
        </cdr:cNvPr>
        <cdr:cNvCxnSpPr/>
      </cdr:nvCxnSpPr>
      <cdr:spPr>
        <a:xfrm xmlns:a="http://schemas.openxmlformats.org/drawingml/2006/main" flipH="1">
          <a:off x="4916482" y="1015593"/>
          <a:ext cx="1841706" cy="1"/>
        </a:xfrm>
        <a:prstGeom xmlns:a="http://schemas.openxmlformats.org/drawingml/2006/main" prst="straightConnector1">
          <a:avLst/>
        </a:prstGeom>
        <a:ln xmlns:a="http://schemas.openxmlformats.org/drawingml/2006/main" w="28575">
          <a:solidFill>
            <a:schemeClr val="tx1"/>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50" b="0" i="0" u="none" strike="noStrike" kern="1200" dirty="0">
                <a:solidFill>
                  <a:schemeClr val="tx1"/>
                </a:solidFill>
                <a:effectLst/>
                <a:latin typeface="+mn-lt"/>
                <a:ea typeface="+mn-ea"/>
                <a:cs typeface="+mn-cs"/>
              </a:rPr>
              <a:t>LLNL-PRES-</a:t>
            </a:r>
            <a:r>
              <a:rPr lang="en-US" sz="800" dirty="0">
                <a:latin typeface="Arial"/>
                <a:cs typeface="Arial"/>
              </a:rPr>
              <a:t>761938</a:t>
            </a:r>
            <a:endParaRPr lang="en-US" sz="105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869BB2C-60BD-2E42-B11D-19D8677026BF}" type="slidenum">
              <a:rPr lang="en-US" smtClean="0"/>
              <a:pPr/>
              <a:t>1</a:t>
            </a:fld>
            <a:endParaRPr lang="en-US"/>
          </a:p>
        </p:txBody>
      </p:sp>
    </p:spTree>
    <p:extLst>
      <p:ext uri="{BB962C8B-B14F-4D97-AF65-F5344CB8AC3E}">
        <p14:creationId xmlns:p14="http://schemas.microsoft.com/office/powerpoint/2010/main" val="26727116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4" name="Google Shape;124;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Over the years, it has become clear that scientists and engineers must also find ways to assure that the tires can be effectively recycled following their useful lifetime.  Scientists and engineers need to find solutions that provide the performance that people expect while enabling recycling.  Many of the chemicals that are used in tire production over the years have changed to comply with stricter environmental regulations and reduce environmental impacts (e.g., through recycling).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In 2017 in the U.S.:</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43% of used tires were burnt as tire-derived fuel (with cement manufacturing the largest user)</a:t>
            </a:r>
            <a:endParaRPr dirty="0"/>
          </a:p>
          <a:p>
            <a:pPr marL="0" lvl="0" indent="0" algn="l" rtl="0">
              <a:spcBef>
                <a:spcPts val="0"/>
              </a:spcBef>
              <a:spcAft>
                <a:spcPts val="0"/>
              </a:spcAft>
              <a:buNone/>
            </a:pPr>
            <a:r>
              <a:rPr lang="en-US" dirty="0"/>
              <a:t>25% were used to make ground rubber (used in asphalt pavement and cement)</a:t>
            </a:r>
            <a:endParaRPr dirty="0"/>
          </a:p>
          <a:p>
            <a:pPr marL="0" lvl="0" indent="0" algn="l" rtl="0">
              <a:spcBef>
                <a:spcPts val="0"/>
              </a:spcBef>
              <a:spcAft>
                <a:spcPts val="0"/>
              </a:spcAft>
              <a:buNone/>
            </a:pPr>
            <a:r>
              <a:rPr lang="en-US" dirty="0"/>
              <a:t>8% were used to make ground rubber</a:t>
            </a:r>
            <a:endParaRPr dirty="0"/>
          </a:p>
          <a:p>
            <a:pPr marL="0" lvl="0" indent="0" algn="l" rtl="0">
              <a:spcBef>
                <a:spcPts val="0"/>
              </a:spcBef>
              <a:spcAft>
                <a:spcPts val="0"/>
              </a:spcAft>
              <a:buNone/>
            </a:pPr>
            <a:r>
              <a:rPr lang="en-US" dirty="0"/>
              <a:t>17% were disposed in landfills</a:t>
            </a:r>
            <a:endParaRPr dirty="0"/>
          </a:p>
          <a:p>
            <a:pPr marL="0" lvl="0" indent="0" algn="l" rtl="0">
              <a:spcBef>
                <a:spcPts val="0"/>
              </a:spcBef>
              <a:spcAft>
                <a:spcPts val="0"/>
              </a:spcAft>
              <a:buNone/>
            </a:pPr>
            <a:r>
              <a:rPr lang="en-US" dirty="0"/>
              <a:t>8% other uses</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It is currently not practical to use more than 5% recycled rubber in new tires.</a:t>
            </a:r>
            <a:endParaRPr dirty="0"/>
          </a:p>
        </p:txBody>
      </p:sp>
      <p:sp>
        <p:nvSpPr>
          <p:cNvPr id="125" name="Google Shape;125;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2" name="Google Shape;132;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Allow students to share their experiences where is desirable to make frictional forces as low as possible.</a:t>
            </a:r>
            <a:endParaRPr/>
          </a:p>
          <a:p>
            <a:pPr marL="0" lvl="0" indent="0" algn="l" rtl="0">
              <a:spcBef>
                <a:spcPts val="0"/>
              </a:spcBef>
              <a:spcAft>
                <a:spcPts val="0"/>
              </a:spcAft>
              <a:buNone/>
            </a:pPr>
            <a:endParaRPr/>
          </a:p>
        </p:txBody>
      </p:sp>
      <p:sp>
        <p:nvSpPr>
          <p:cNvPr id="133" name="Google Shape;133;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0" name="Google Shape;140;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Reduction of friction in many mechanical systems with repetitive motion is desirable.  This is true in combustion engines, electric motors and large turbines used for power generation.</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Reduction of friction in joints is something that evolutionary biology has done very well.  When joints in the body fail, new replacement joints must be engineered to have minimal friction so that they do not to wear out in the patient's lifetime.</a:t>
            </a:r>
            <a:endParaRPr dirty="0"/>
          </a:p>
        </p:txBody>
      </p:sp>
      <p:sp>
        <p:nvSpPr>
          <p:cNvPr id="141" name="Google Shape;141;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0" name="Google Shape;150;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Lubrication of surfaces to reduce friction has become a big business.  Most drivers understand the importance of keeping oil level maintained in their cars and the need to change the oil at regular intervals.  New synthetic oils have made a big difference in reducing engine wear and extending oil lifetime.  The disposal of used oil is also an important environmental concern and recycling must be incorporated into the design of lubricants from the start.</a:t>
            </a:r>
            <a:endParaRPr dirty="0"/>
          </a:p>
        </p:txBody>
      </p:sp>
      <p:sp>
        <p:nvSpPr>
          <p:cNvPr id="151" name="Google Shape;151;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1" name="Google Shape;161;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Advances in medicine and the design of artificial joints have made the surgical process for replacing joints possible.  Assuring that artificial joints are biologically compatible and maintain their properties over the lifetime of the patient is a continuing R&amp;D challenge.  </a:t>
            </a:r>
            <a:endParaRPr/>
          </a:p>
        </p:txBody>
      </p:sp>
      <p:sp>
        <p:nvSpPr>
          <p:cNvPr id="162" name="Google Shape;162;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0" name="Google Shape;170;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Introduce the term “tribology.”</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The economic importance of tribology drives a large research and development effort.  A number of journals that are dedicated to tribology are shown.  Tribology research is also published in many other journals.</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This is a great example of “cross-cutting” science and technology.  As stated above, friction is traditionally a branch of physics, wear is a part of material science and lubrication is a branch of chemistry.  The previous discussion of joints shows the intersection with medicine.  This is a great moment to help students understand that various scientific and engineering disciplines must be combined to solve most big challenges.</a:t>
            </a:r>
            <a:endParaRPr dirty="0"/>
          </a:p>
        </p:txBody>
      </p:sp>
      <p:sp>
        <p:nvSpPr>
          <p:cNvPr id="171" name="Google Shape;171;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2" name="Google Shape;182;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This data came from an article “</a:t>
            </a:r>
            <a:r>
              <a:rPr lang="en-US" sz="1200" b="0" i="0" u="none" strike="noStrike" dirty="0">
                <a:solidFill>
                  <a:schemeClr val="dk1"/>
                </a:solidFill>
                <a:latin typeface="Calibri"/>
                <a:ea typeface="Calibri"/>
                <a:cs typeface="Calibri"/>
                <a:sym typeface="Calibri"/>
              </a:rPr>
              <a:t>Influence of tribology on global energy consumption, costs and emissions”, </a:t>
            </a:r>
            <a:r>
              <a:rPr lang="en-US" dirty="0"/>
              <a:t> </a:t>
            </a:r>
            <a:r>
              <a:rPr lang="en-US" sz="1200" b="0" i="1" u="none" strike="noStrike" dirty="0">
                <a:solidFill>
                  <a:schemeClr val="dk1"/>
                </a:solidFill>
                <a:latin typeface="Calibri"/>
                <a:ea typeface="Calibri"/>
                <a:cs typeface="Calibri"/>
                <a:sym typeface="Calibri"/>
              </a:rPr>
              <a:t>Friction </a:t>
            </a:r>
            <a:r>
              <a:rPr lang="en-US" sz="1200" b="1" i="0" u="none" strike="noStrike" dirty="0">
                <a:solidFill>
                  <a:schemeClr val="dk1"/>
                </a:solidFill>
                <a:latin typeface="Calibri"/>
                <a:ea typeface="Calibri"/>
                <a:cs typeface="Calibri"/>
                <a:sym typeface="Calibri"/>
              </a:rPr>
              <a:t>5</a:t>
            </a:r>
            <a:r>
              <a:rPr lang="en-US" sz="1200" b="0" i="0" u="none" strike="noStrike" dirty="0">
                <a:solidFill>
                  <a:schemeClr val="dk1"/>
                </a:solidFill>
                <a:latin typeface="Calibri"/>
                <a:ea typeface="Calibri"/>
                <a:cs typeface="Calibri"/>
                <a:sym typeface="Calibri"/>
              </a:rPr>
              <a:t>(3): 263–284 (2017).</a:t>
            </a:r>
            <a:endParaRPr dirty="0"/>
          </a:p>
        </p:txBody>
      </p:sp>
      <p:sp>
        <p:nvSpPr>
          <p:cNvPr id="183" name="Google Shape;183;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1" name="Google Shape;201;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Our first experiment will concentrate on kinetic friction.  We will measure static friction later.</a:t>
            </a:r>
            <a:endParaRPr dirty="0"/>
          </a:p>
        </p:txBody>
      </p:sp>
      <p:sp>
        <p:nvSpPr>
          <p:cNvPr id="202" name="Google Shape;202;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7" name="Google Shape;207;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Students will learn quickly how to optimize the experiment.   Different groups will identify different important factors in optimizing the experiment.   One strategy is to allow students to work through experimental designs on their own for 5-10 minutes.  After initial trials, stop and discuss what might constitute a “good” graph of acceleration vs time.  Let students share what they observed and discuss how they might improve their experimental design and any useful features of the application that they discovered.  Teachers can decide how many of the tips below they want to share with students prior to starting the experiment.  If there are some high-quality data from one of the groups, show students that example.  Teachers could also show example data from the following package.</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Set-up of the Experiment for Optimum Data:</a:t>
            </a:r>
            <a:endParaRPr dirty="0"/>
          </a:p>
          <a:p>
            <a:pPr marL="228600" lvl="0" indent="-228600" algn="l" rtl="0">
              <a:spcBef>
                <a:spcPts val="0"/>
              </a:spcBef>
              <a:spcAft>
                <a:spcPts val="0"/>
              </a:spcAft>
              <a:buClr>
                <a:schemeClr val="dk1"/>
              </a:buClr>
              <a:buSzPts val="1200"/>
              <a:buFont typeface="Calibri"/>
              <a:buAutoNum type="arabicParenR"/>
            </a:pPr>
            <a:r>
              <a:rPr lang="en-US" dirty="0"/>
              <a:t>Connect elastomer symmetrically to the phone to minimize rotation.  Rotation will manifest itself as slopes in the acceleration (rather than a constant value), varying as the frictional force acts on the phone in the x or y plane.  When there is limited rotation, the acceleration will be on either the x or y axis, depending on the orientation of the phone.  Students can explore if there is an optimum axis.  Pulling along the y-axis (narrow axis) generally provides less rotation.  Also the sign of the data will depend on the orientation.  Pulling along the positive axis makes it a little easier to associated the initial acceleration by the elastomer as positive and the frictional force producing a negative acceleration.</a:t>
            </a:r>
            <a:endParaRPr dirty="0"/>
          </a:p>
          <a:p>
            <a:pPr marL="228600" lvl="0" indent="-228600" algn="l" rtl="0">
              <a:spcBef>
                <a:spcPts val="0"/>
              </a:spcBef>
              <a:spcAft>
                <a:spcPts val="0"/>
              </a:spcAft>
              <a:buClr>
                <a:schemeClr val="dk1"/>
              </a:buClr>
              <a:buSzPts val="1200"/>
              <a:buFont typeface="Calibri"/>
              <a:buAutoNum type="arabicParenR"/>
            </a:pPr>
            <a:r>
              <a:rPr lang="en-US" dirty="0"/>
              <a:t>The elastomer can be attached to most cases by inserting a small part into the edge.  If the rubber band is placed between the phone and the back of the case, it can result in a bulge that can impact the measurement (a little).  Sliding on a flat surface will yield the best data.  Wrapping the rubber band around the phone so that it is sliding on the rubber band does not work well.</a:t>
            </a:r>
            <a:endParaRPr dirty="0"/>
          </a:p>
          <a:p>
            <a:pPr marL="228600" lvl="0" indent="-228600" algn="l" rtl="0">
              <a:spcBef>
                <a:spcPts val="0"/>
              </a:spcBef>
              <a:spcAft>
                <a:spcPts val="0"/>
              </a:spcAft>
              <a:buClr>
                <a:schemeClr val="dk1"/>
              </a:buClr>
              <a:buSzPts val="1200"/>
              <a:buFont typeface="Calibri"/>
              <a:buAutoNum type="arabicParenR"/>
            </a:pPr>
            <a:r>
              <a:rPr lang="en-US" dirty="0"/>
              <a:t>The elastomer is angled up so that it will not be in the path of the sliding phone.  Be sure that the rubber band done not interfere with the sliding phone movement.  Applying the elastic force at an angle does result in a component of the elastic force along the z-axis.  This will not impact the key region of the graph where only friction is acting on the phone in the x-y plane but it does have a small impact on the detailed curvature of the acceleration when the elastic force is acting on the phone.  Students could investigate this if they desired.</a:t>
            </a:r>
            <a:endParaRPr dirty="0"/>
          </a:p>
          <a:p>
            <a:pPr marL="228600" lvl="0" indent="-228600" algn="l" rtl="0">
              <a:spcBef>
                <a:spcPts val="0"/>
              </a:spcBef>
              <a:spcAft>
                <a:spcPts val="0"/>
              </a:spcAft>
              <a:buClr>
                <a:schemeClr val="dk1"/>
              </a:buClr>
              <a:buSzPts val="1200"/>
              <a:buFont typeface="Calibri"/>
              <a:buAutoNum type="arabicParenR"/>
            </a:pPr>
            <a:r>
              <a:rPr lang="en-US" dirty="0"/>
              <a:t>Use an elastomer that is long enough to sufficiently accelerate the phone without hitting the object holding the other end of the rubber band.  This can be accomplished by creating a small chain of rubber bands (shown in later slide).</a:t>
            </a:r>
            <a:endParaRPr dirty="0"/>
          </a:p>
          <a:p>
            <a:pPr marL="228600" lvl="0" indent="-228600" algn="l" rtl="0">
              <a:spcBef>
                <a:spcPts val="0"/>
              </a:spcBef>
              <a:spcAft>
                <a:spcPts val="0"/>
              </a:spcAft>
              <a:buClr>
                <a:schemeClr val="dk1"/>
              </a:buClr>
              <a:buSzPts val="1200"/>
              <a:buFont typeface="Calibri"/>
              <a:buAutoNum type="arabicParenR"/>
            </a:pPr>
            <a:r>
              <a:rPr lang="en-US" dirty="0"/>
              <a:t>Keep the sliding surface clean and uniform.  Clean the surfaces before doing the experiment and check for any nonuniform spots on the phone case or surface.  (</a:t>
            </a:r>
            <a:r>
              <a:rPr lang="en-US" i="1" dirty="0"/>
              <a:t>e.g., </a:t>
            </a:r>
            <a:r>
              <a:rPr lang="en-US" dirty="0"/>
              <a:t>Residual from erasing left on a surface can effectively alter the uniform frictional force.)</a:t>
            </a:r>
            <a:endParaRPr dirty="0"/>
          </a:p>
          <a:p>
            <a:pPr marL="228600" lvl="0" indent="-152400" algn="l" rtl="0">
              <a:spcBef>
                <a:spcPts val="0"/>
              </a:spcBef>
              <a:spcAft>
                <a:spcPts val="0"/>
              </a:spcAft>
              <a:buClr>
                <a:schemeClr val="dk1"/>
              </a:buClr>
              <a:buSzPts val="1200"/>
              <a:buFont typeface="Calibri"/>
              <a:buNone/>
            </a:pPr>
            <a:endParaRPr dirty="0"/>
          </a:p>
          <a:p>
            <a:pPr marL="228600" lvl="0" indent="-152400" algn="l" rtl="0">
              <a:spcBef>
                <a:spcPts val="0"/>
              </a:spcBef>
              <a:spcAft>
                <a:spcPts val="0"/>
              </a:spcAft>
              <a:buClr>
                <a:schemeClr val="dk1"/>
              </a:buClr>
              <a:buSzPts val="1200"/>
              <a:buFont typeface="Calibri"/>
              <a:buNone/>
            </a:pPr>
            <a:endParaRPr dirty="0"/>
          </a:p>
        </p:txBody>
      </p:sp>
      <p:sp>
        <p:nvSpPr>
          <p:cNvPr id="208" name="Google Shape;208;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6" name="Google Shape;236;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Quick visual that helps explain the simple but eloquent experiment.</a:t>
            </a:r>
            <a:endParaRPr dirty="0"/>
          </a:p>
        </p:txBody>
      </p:sp>
      <p:sp>
        <p:nvSpPr>
          <p:cNvPr id="237" name="Google Shape;237;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21</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400" dirty="0"/>
              <a:t>All physics student have heard the phrase “ignoring friction” or “consider a frictionless surface” when working problems.  This simplification is useful to allow students to understand certain concepts.</a:t>
            </a:r>
            <a:endParaRPr dirty="0"/>
          </a:p>
          <a:p>
            <a:pPr marL="0" lvl="0" indent="0" algn="l" rtl="0">
              <a:spcBef>
                <a:spcPts val="0"/>
              </a:spcBef>
              <a:spcAft>
                <a:spcPts val="0"/>
              </a:spcAft>
              <a:buNone/>
            </a:pPr>
            <a:endParaRPr sz="1400" dirty="0"/>
          </a:p>
          <a:p>
            <a:pPr marL="0" lvl="0" indent="0" algn="l" rtl="0">
              <a:spcBef>
                <a:spcPts val="0"/>
              </a:spcBef>
              <a:spcAft>
                <a:spcPts val="0"/>
              </a:spcAft>
              <a:buNone/>
            </a:pPr>
            <a:r>
              <a:rPr lang="en-US" sz="1400" dirty="0"/>
              <a:t>Lucky for this guy, there is friction in most real-world scenarios.  This lesson/activity is intended to help better understand the importance of friction and learn how to measure it.</a:t>
            </a:r>
            <a:endParaRPr dirty="0"/>
          </a:p>
          <a:p>
            <a:pPr marL="0" lvl="0" indent="0" algn="l" rtl="0">
              <a:spcBef>
                <a:spcPts val="0"/>
              </a:spcBef>
              <a:spcAft>
                <a:spcPts val="0"/>
              </a:spcAft>
              <a:buNone/>
            </a:pPr>
            <a:endParaRPr sz="1400" dirty="0"/>
          </a:p>
          <a:p>
            <a:pPr marL="0" lvl="0" indent="0" algn="l" rtl="0">
              <a:spcBef>
                <a:spcPts val="0"/>
              </a:spcBef>
              <a:spcAft>
                <a:spcPts val="0"/>
              </a:spcAft>
              <a:buNone/>
            </a:pPr>
            <a:endParaRPr dirty="0"/>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3" name="Google Shape;213;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8" name="Google Shape;218;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7" name="Google Shape;227;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192645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r>
              <a:rPr lang="en-US" dirty="0"/>
              <a:t>This is an example of the raw data collected using </a:t>
            </a:r>
            <a:r>
              <a:rPr lang="en-US" dirty="0" err="1"/>
              <a:t>phyphox</a:t>
            </a:r>
            <a:r>
              <a:rPr lang="en-US" dirty="0"/>
              <a:t>.  In this case the phone was accelerated along the negative y axis.</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171102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2" name="Google Shape;252;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This series of slides steps through a description that connects the observed data with the experiment as a function of time.  The initial period of zero acceleration occurs while phone is being held.</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Depending on the phone orientation, students could get a mirror image of this data across the x axis.  </a:t>
            </a:r>
            <a:endParaRPr dirty="0"/>
          </a:p>
        </p:txBody>
      </p:sp>
      <p:sp>
        <p:nvSpPr>
          <p:cNvPr id="253" name="Google Shape;253;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29</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2" name="Google Shape;252;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As soon as the phone is released, the elastic force much larger than the static friction so the phone begins to move.  The elastic force is also much larger than the force from kinetic friction, so the phone accelerates according to Newton’s second law.</a:t>
            </a:r>
            <a:endParaRPr dirty="0"/>
          </a:p>
        </p:txBody>
      </p:sp>
      <p:sp>
        <p:nvSpPr>
          <p:cNvPr id="253" name="Google Shape;253;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30</a:t>
            </a:fld>
            <a:endParaRPr/>
          </a:p>
        </p:txBody>
      </p:sp>
    </p:spTree>
    <p:extLst>
      <p:ext uri="{BB962C8B-B14F-4D97-AF65-F5344CB8AC3E}">
        <p14:creationId xmlns:p14="http://schemas.microsoft.com/office/powerpoint/2010/main" val="37527891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2" name="Google Shape;262;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Maximum acceleration occurs almost immediately after release of the phone when the rubber band is at its maximum elongation and produces the maximum elastic force.  The sensor has some response time and there is some variation in the release time.  Slow release by the fingers of the experimenter can be observed as there can be some frictional force from the experimenter's fingers as the phone begins to move.  Some potential energy is used to overcome static friction – this is not observable from this data.  The exact shape of the maximum acceleration does vary some and might be an interesting topic for further discussion.</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The force from kinetic friction is a constant for the entire time the phone is moving</a:t>
            </a:r>
            <a:r>
              <a:rPr lang="en-US"/>
              <a:t>.  (To first order.  Depending </a:t>
            </a:r>
            <a:r>
              <a:rPr lang="en-US" dirty="0"/>
              <a:t>on the angle of the rubber band, there is a component of the elastic force along the z-axis that will reduce overall normal force and therefore the frictional force.  This might be identified by the observant student.  It does not impact the measurement of the coefficient of friction which is derived from the acceleration when only the frictional forces is acting on the phone.)</a:t>
            </a:r>
            <a:endParaRPr dirty="0"/>
          </a:p>
        </p:txBody>
      </p:sp>
      <p:sp>
        <p:nvSpPr>
          <p:cNvPr id="263" name="Google Shape;263;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31</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0" name="Google Shape;270;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The green lines indicate the time when the elastic restoring force is acting on the phone.  This is a complicated function where the elastic force is changing with time.  The details of the shape are left for discussion by the interested student.</a:t>
            </a:r>
            <a:endParaRPr dirty="0"/>
          </a:p>
        </p:txBody>
      </p:sp>
      <p:sp>
        <p:nvSpPr>
          <p:cNvPr id="271" name="Google Shape;271;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32</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6" name="Google Shape;276;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The maximum velocity will occur just before the force from friction becomes larger than the elastic restoring force (acceleration ≥ 0.0 m/s</a:t>
            </a:r>
            <a:r>
              <a:rPr lang="en-US" baseline="30000" dirty="0"/>
              <a:t>2</a:t>
            </a:r>
            <a:r>
              <a:rPr lang="en-US" dirty="0"/>
              <a:t>).  The velocity of the phone begins to decrease when net negative acceleration is begins.  (See graphs later in presentation.)</a:t>
            </a:r>
            <a:endParaRPr dirty="0"/>
          </a:p>
        </p:txBody>
      </p:sp>
      <p:sp>
        <p:nvSpPr>
          <p:cNvPr id="277" name="Google Shape;277;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33</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3" name="Google Shape;153;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Outline of the unifying concepts, activities and applications that will be covered in this unit on friction and mechanics.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Much of this unit will focus on using a very simple experimental design to measure the coefficient of kinetic and static friction.  In the process, the activity provides for a very rich investigation into the core disciplinary ideas in mechanics.</a:t>
            </a:r>
            <a:endParaRPr dirty="0"/>
          </a:p>
        </p:txBody>
      </p:sp>
      <p:sp>
        <p:nvSpPr>
          <p:cNvPr id="154" name="Google Shape;154;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4" name="Google Shape;284;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The bracket indicates the time when the phone is “sliding” on the table after the elastic restoring force goes to zero.  During this time, only the friction force is acting on the phone in the x-y plane.  This results in constant negative acceleration.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When collecting data, it is important to choose an experimental condition where this “constant” acceleration is easily observable.  If the phone does not slide for very long after the restoring force goes to zero, the acceleration vs time plot will look more like a negative hump and the key idea of constant negative acceleration does not become as clear to the student.  If the constant acceleration time is too short, increase the initial elastic force (increase the stretching of the rubber band).</a:t>
            </a:r>
            <a:endParaRPr dirty="0"/>
          </a:p>
        </p:txBody>
      </p:sp>
      <p:sp>
        <p:nvSpPr>
          <p:cNvPr id="285" name="Google Shape;285;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34</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6" name="Google Shape;296;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Eventually the phone comes to a stop and the acceleration abruptly goes to zero.  This transition is limited by the sensor response time but is very fast (&lt;0.02 seconds).</a:t>
            </a:r>
            <a:endParaRPr/>
          </a:p>
        </p:txBody>
      </p:sp>
      <p:sp>
        <p:nvSpPr>
          <p:cNvPr id="297" name="Google Shape;297;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35</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7" name="Google Shape;307;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This graph provides a summary of all the explanations.</a:t>
            </a:r>
            <a:endParaRPr dirty="0"/>
          </a:p>
        </p:txBody>
      </p:sp>
      <p:sp>
        <p:nvSpPr>
          <p:cNvPr id="308" name="Google Shape;308;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36</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3" name="Google Shape;323;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Free-body diagrams for 3 key times during the experiment.  The normal force and the force of gravity are shown in the box.  The other free-body diagram only show the forces that are impacting the change in the x- or y- axis acceleration during the experiment.</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Students may recognize that there is also a component of the elastic force along the axis of the normal force because the experimental design has the rubber band at a small angle.  This force will only be present while the rubber band is extended beyond its equilibrium position.  It does not impact the measurement during the time when the coefficient of friction will be measured.</a:t>
            </a:r>
            <a:endParaRPr dirty="0"/>
          </a:p>
        </p:txBody>
      </p:sp>
      <p:sp>
        <p:nvSpPr>
          <p:cNvPr id="324" name="Google Shape;324;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37</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0" name="Google Shape;360;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 acceleration due to friction can be estimated from the graph.  This is easily done from the graphical interface on the phone and does not require exporting and plotting.</a:t>
            </a:r>
            <a:endParaRPr/>
          </a:p>
        </p:txBody>
      </p:sp>
      <p:sp>
        <p:nvSpPr>
          <p:cNvPr id="361" name="Google Shape;361;p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38</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6" name="Google Shape;386;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Introducing the coefficient of kinetic friction which is used for quantifying the friction between surfaces.   The coefficient of friction has no dimensions and depends only on the properties of the two surfaces.  </a:t>
            </a:r>
            <a:endParaRPr dirty="0"/>
          </a:p>
        </p:txBody>
      </p:sp>
      <p:sp>
        <p:nvSpPr>
          <p:cNvPr id="387" name="Google Shape;387;p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39</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6" name="Google Shape;386;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Calculation of the coefficient of kinetic friction.  Students may think they need to know the mass of the phone to do this calculation.  They will find that mass drops out and that they do not need it to calculate the coefficient of friction from the acceleration data.  </a:t>
            </a:r>
            <a:endParaRPr dirty="0"/>
          </a:p>
        </p:txBody>
      </p:sp>
      <p:sp>
        <p:nvSpPr>
          <p:cNvPr id="387" name="Google Shape;387;p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40</a:t>
            </a:fld>
            <a:endParaRPr/>
          </a:p>
        </p:txBody>
      </p:sp>
    </p:spTree>
    <p:extLst>
      <p:ext uri="{BB962C8B-B14F-4D97-AF65-F5344CB8AC3E}">
        <p14:creationId xmlns:p14="http://schemas.microsoft.com/office/powerpoint/2010/main" val="399818871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r>
              <a:rPr lang="en-US" dirty="0"/>
              <a:t>The frictional force and the coefficient of friction is independent of the velocity so they will not be changed by the doubling of the elastic force.</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43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7993115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r>
              <a:rPr lang="en-US" dirty="0"/>
              <a:t>This is a common event during this experiment.  Sometimes the phone will also be stopped by other collisions.  </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46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4750079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r>
              <a:rPr lang="en-US" dirty="0"/>
              <a:t>To calculate the coefficient of friction, one only needs to know the value of the acceleration due to friction for a short period after the elastic force is no longer being applied.  This is easily determined from the data.  The white square marks the region of constant acceleration due to friction.</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47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319237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3" name="Google Shape;153;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This table provides an outline of the unifying concepts, experiments and applications that will be covered in this set of activities.</a:t>
            </a:r>
          </a:p>
          <a:p>
            <a:pPr marL="0" lvl="0" indent="0" algn="l" rtl="0">
              <a:spcBef>
                <a:spcPts val="0"/>
              </a:spcBef>
              <a:spcAft>
                <a:spcPts val="0"/>
              </a:spcAft>
              <a:buNone/>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Much of this unit will focus on using a very simple experimental design to measure the coefficient of kinetic and static friction.  In the process, the activity provides for a very rich investigation into the core disciplinary ideas in mechanics.</a:t>
            </a:r>
          </a:p>
          <a:p>
            <a:pPr marL="0" lvl="0" indent="0" algn="l" rtl="0">
              <a:spcBef>
                <a:spcPts val="0"/>
              </a:spcBef>
              <a:spcAft>
                <a:spcPts val="0"/>
              </a:spcAft>
              <a:buNone/>
            </a:pPr>
            <a:endParaRPr lang="en-US" dirty="0"/>
          </a:p>
        </p:txBody>
      </p:sp>
      <p:sp>
        <p:nvSpPr>
          <p:cNvPr id="154" name="Google Shape;154;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7" name="Google Shape;207;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This activity assumes that students can graph the data using a spreadsheet.  Students can be provided a graph to do part 3a if they do not have the ability to do graphing and calculations on a spreadsheet.</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This activity is a good introduction to the idea of integration and the power of calculus which student that continue in physics will eventually learn.</a:t>
            </a:r>
            <a:endParaRPr dirty="0"/>
          </a:p>
          <a:p>
            <a:pPr marL="228600" lvl="0" indent="-152400" algn="l" rtl="0">
              <a:spcBef>
                <a:spcPts val="0"/>
              </a:spcBef>
              <a:spcAft>
                <a:spcPts val="0"/>
              </a:spcAft>
              <a:buClr>
                <a:schemeClr val="dk1"/>
              </a:buClr>
              <a:buSzPts val="1200"/>
              <a:buFont typeface="Calibri"/>
              <a:buNone/>
            </a:pPr>
            <a:endParaRPr dirty="0"/>
          </a:p>
        </p:txBody>
      </p:sp>
      <p:sp>
        <p:nvSpPr>
          <p:cNvPr id="208" name="Google Shape;208;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41241598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9" name="Google Shape;399;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 velocity can be determined by integrating the acceleration as a function of time. </a:t>
            </a:r>
            <a:endParaRPr/>
          </a:p>
        </p:txBody>
      </p:sp>
      <p:sp>
        <p:nvSpPr>
          <p:cNvPr id="400" name="Google Shape;400;p3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8" name="Google Shape;408;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Graphical integration</a:t>
            </a:r>
            <a:endParaRPr dirty="0"/>
          </a:p>
        </p:txBody>
      </p:sp>
      <p:sp>
        <p:nvSpPr>
          <p:cNvPr id="409" name="Google Shape;409;p3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3" name="Google Shape;423;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 integral of the negative acceleration should be the same since the phone is returning to zero velocity.</a:t>
            </a:r>
            <a:endParaRPr/>
          </a:p>
        </p:txBody>
      </p:sp>
      <p:sp>
        <p:nvSpPr>
          <p:cNvPr id="424" name="Google Shape;424;p3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1" name="Google Shape;431;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Graphical integration</a:t>
            </a:r>
            <a:endParaRPr/>
          </a:p>
        </p:txBody>
      </p:sp>
      <p:sp>
        <p:nvSpPr>
          <p:cNvPr id="432" name="Google Shape;432;p3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9" name="Google Shape;439;p3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This is good agreement for this crude integration method.  It is important for students to understand estimates and that these two numbers are in very good agreement despite the fact they are not identical to 3 significant figures.</a:t>
            </a:r>
            <a:endParaRPr dirty="0"/>
          </a:p>
        </p:txBody>
      </p:sp>
      <p:sp>
        <p:nvSpPr>
          <p:cNvPr id="440" name="Google Shape;440;p3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Google Shape;448;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9" name="Google Shape;449;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This integration can be done more accurately using a spreadsheet.</a:t>
            </a:r>
            <a:endParaRPr/>
          </a:p>
        </p:txBody>
      </p:sp>
      <p:sp>
        <p:nvSpPr>
          <p:cNvPr id="450" name="Google Shape;450;p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56</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Google Shape;458;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9" name="Google Shape;459;p3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Each red data point was calculated using the formula on the graph for each blue data point.  Note the secondary axis for velocity.</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This allows the student to visually see how the velocity is changing and recognize key locations regions on the graph.</a:t>
            </a:r>
            <a:endParaRPr dirty="0"/>
          </a:p>
          <a:p>
            <a:pPr marL="0" lvl="0" indent="0" algn="l" rtl="0">
              <a:spcBef>
                <a:spcPts val="0"/>
              </a:spcBef>
              <a:spcAft>
                <a:spcPts val="0"/>
              </a:spcAft>
              <a:buNone/>
            </a:pPr>
            <a:endParaRPr dirty="0"/>
          </a:p>
          <a:p>
            <a:pPr marL="228600" lvl="0" indent="-228600" algn="l" rtl="0">
              <a:spcBef>
                <a:spcPts val="0"/>
              </a:spcBef>
              <a:spcAft>
                <a:spcPts val="0"/>
              </a:spcAft>
              <a:buClr>
                <a:schemeClr val="dk1"/>
              </a:buClr>
              <a:buSzPts val="1200"/>
              <a:buFont typeface="Calibri"/>
              <a:buAutoNum type="arabicParenR"/>
            </a:pPr>
            <a:r>
              <a:rPr lang="en-US" dirty="0"/>
              <a:t>Near linear change in velocity with time when the elastic force is much larger than the frictional force.</a:t>
            </a:r>
            <a:endParaRPr dirty="0"/>
          </a:p>
          <a:p>
            <a:pPr marL="228600" lvl="0" indent="-228600" algn="l" rtl="0">
              <a:spcBef>
                <a:spcPts val="0"/>
              </a:spcBef>
              <a:spcAft>
                <a:spcPts val="0"/>
              </a:spcAft>
              <a:buClr>
                <a:schemeClr val="dk1"/>
              </a:buClr>
              <a:buSzPts val="1200"/>
              <a:buFont typeface="Calibri"/>
              <a:buAutoNum type="arabicParenR"/>
            </a:pPr>
            <a:r>
              <a:rPr lang="en-US" dirty="0"/>
              <a:t>The increase in velocity begins to slow as the elastic force and the frictional force become more equal.</a:t>
            </a:r>
            <a:endParaRPr dirty="0"/>
          </a:p>
          <a:p>
            <a:pPr marL="228600" lvl="0" indent="-228600" algn="l" rtl="0">
              <a:spcBef>
                <a:spcPts val="0"/>
              </a:spcBef>
              <a:spcAft>
                <a:spcPts val="0"/>
              </a:spcAft>
              <a:buClr>
                <a:schemeClr val="dk1"/>
              </a:buClr>
              <a:buSzPts val="1200"/>
              <a:buFont typeface="Calibri"/>
              <a:buAutoNum type="arabicParenR"/>
            </a:pPr>
            <a:r>
              <a:rPr lang="en-US" dirty="0"/>
              <a:t>The velocity is a maximum with the acceleration is zero and the sum of the elastic force and the frictional force is zero.</a:t>
            </a:r>
            <a:endParaRPr dirty="0"/>
          </a:p>
          <a:p>
            <a:pPr marL="228600" lvl="0" indent="-228600" algn="l" rtl="0">
              <a:spcBef>
                <a:spcPts val="0"/>
              </a:spcBef>
              <a:spcAft>
                <a:spcPts val="0"/>
              </a:spcAft>
              <a:buClr>
                <a:schemeClr val="dk1"/>
              </a:buClr>
              <a:buSzPts val="1200"/>
              <a:buFont typeface="Calibri"/>
              <a:buAutoNum type="arabicParenR"/>
            </a:pPr>
            <a:r>
              <a:rPr lang="en-US" dirty="0"/>
              <a:t>The velocity change is linear when the acceleration is due to a constant frictional force.</a:t>
            </a:r>
            <a:endParaRPr dirty="0"/>
          </a:p>
          <a:p>
            <a:pPr marL="228600" lvl="0" indent="-228600" algn="l" rtl="0">
              <a:spcBef>
                <a:spcPts val="0"/>
              </a:spcBef>
              <a:spcAft>
                <a:spcPts val="0"/>
              </a:spcAft>
              <a:buClr>
                <a:schemeClr val="dk1"/>
              </a:buClr>
              <a:buSzPts val="1200"/>
              <a:buFont typeface="Calibri"/>
              <a:buAutoNum type="arabicParenR"/>
            </a:pPr>
            <a:r>
              <a:rPr lang="en-US" dirty="0"/>
              <a:t>The velocity returns to zero.  (This indicates that the data is very good because pointwise integration does not build up an error in calculating the final velocity.)</a:t>
            </a:r>
            <a:endParaRPr dirty="0"/>
          </a:p>
        </p:txBody>
      </p:sp>
      <p:sp>
        <p:nvSpPr>
          <p:cNvPr id="460" name="Google Shape;460;p3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57</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9" name="Google Shape;469;p3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The velocity is a maximum with the acceleration is zero and the elastic restoring force and frictional force are equal (but opposite in sign).</a:t>
            </a:r>
            <a:endParaRPr/>
          </a:p>
          <a:p>
            <a:pPr marL="0" lvl="0" indent="0" algn="l" rtl="0">
              <a:spcBef>
                <a:spcPts val="0"/>
              </a:spcBef>
              <a:spcAft>
                <a:spcPts val="0"/>
              </a:spcAft>
              <a:buNone/>
            </a:pPr>
            <a:endParaRPr/>
          </a:p>
        </p:txBody>
      </p:sp>
      <p:sp>
        <p:nvSpPr>
          <p:cNvPr id="470" name="Google Shape;470;p3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58</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8" name="Google Shape;478;p3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The velocity change is linear when the negative acceleration is due to a constant frictional force.</a:t>
            </a:r>
            <a:endParaRPr/>
          </a:p>
          <a:p>
            <a:pPr marL="0" lvl="0" indent="0" algn="l" rtl="0">
              <a:spcBef>
                <a:spcPts val="0"/>
              </a:spcBef>
              <a:spcAft>
                <a:spcPts val="0"/>
              </a:spcAft>
              <a:buNone/>
            </a:pPr>
            <a:endParaRPr/>
          </a:p>
        </p:txBody>
      </p:sp>
      <p:sp>
        <p:nvSpPr>
          <p:cNvPr id="479" name="Google Shape;479;p3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9" name="Google Shape;189;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Friction can take place between solids, liquids and gasses.  The force from friction can be understood from our own experience pushing objects along the floor or putting our hand out the window of a moving car.  In both cases we feel a force “resisting our motion” – this is a frictional force.  Many of us have seen the effect of friction when we watch a spacecraft reentering the Earth’s atmosphere where it slows down due to collisions with the molecules in the atmosphere and heats up as kinetic energy is converted to thermal energy.</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The frictional force on an object is in the opposite direction from the direction the object is moving or trying to move.</a:t>
            </a:r>
          </a:p>
        </p:txBody>
      </p:sp>
      <p:sp>
        <p:nvSpPr>
          <p:cNvPr id="190" name="Google Shape;190;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r>
              <a:rPr lang="en-US" dirty="0"/>
              <a:t>The displacement can be calculated in the spreadsheet from the velocity and time data.  Students can verify that this calculated displacement matches the experimental displacement.</a:t>
            </a:r>
          </a:p>
          <a:p>
            <a:pPr marL="0" indent="0"/>
            <a:endParaRPr lang="en-US" dirty="0"/>
          </a:p>
          <a:p>
            <a:pPr marL="0" indent="0"/>
            <a:r>
              <a:rPr lang="en-US" dirty="0"/>
              <a:t>This analysis is very powerful in helping students connect position, velocity and acceleration (</a:t>
            </a:r>
            <a:r>
              <a:rPr lang="en-US" i="1" dirty="0"/>
              <a:t>i.e., </a:t>
            </a:r>
            <a:r>
              <a:rPr lang="en-US" dirty="0"/>
              <a:t>kinematics).</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60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7824484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r>
              <a:rPr lang="en-US" dirty="0"/>
              <a:t>Students can determine the time for which the phone is moving under the constant acceleration due to friction as well as the value for the average acceleration from this graph.</a:t>
            </a:r>
          </a:p>
          <a:p>
            <a:pPr marL="0" indent="0"/>
            <a:endParaRPr lang="en-US" dirty="0"/>
          </a:p>
          <a:p>
            <a:pPr marL="0" indent="0"/>
            <a:r>
              <a:rPr lang="en-US" dirty="0" err="1"/>
              <a:t>Δt</a:t>
            </a:r>
            <a:r>
              <a:rPr lang="en-US" dirty="0"/>
              <a:t> = 1.026 s – 0.450 s) = 0.576 s</a:t>
            </a:r>
          </a:p>
          <a:p>
            <a:pPr marL="0" indent="0"/>
            <a:r>
              <a:rPr lang="en-US" dirty="0"/>
              <a:t>Average acceleration = -2.0 m/s</a:t>
            </a:r>
            <a:r>
              <a:rPr lang="en-US" baseline="30000" dirty="0"/>
              <a:t>2</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62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6971985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r>
              <a:rPr lang="en-US" dirty="0"/>
              <a:t>Student can determine the velocity and displacement at the time the phone begins motion under the constant acceleration of friction.</a:t>
            </a:r>
          </a:p>
          <a:p>
            <a:pPr marL="0" indent="0"/>
            <a:endParaRPr lang="en-US" dirty="0"/>
          </a:p>
          <a:p>
            <a:pPr marL="0" indent="0"/>
            <a:r>
              <a:rPr lang="en-US" i="1" dirty="0"/>
              <a:t>v</a:t>
            </a:r>
            <a:r>
              <a:rPr lang="en-US" dirty="0"/>
              <a:t> = 1.18 m/s</a:t>
            </a:r>
          </a:p>
          <a:p>
            <a:pPr marL="0" indent="0"/>
            <a:r>
              <a:rPr lang="en-US" i="1" dirty="0"/>
              <a:t>d</a:t>
            </a:r>
            <a:r>
              <a:rPr lang="en-US" dirty="0"/>
              <a:t> = 0.29 m</a:t>
            </a:r>
          </a:p>
          <a:p>
            <a:pPr marL="0" indent="0"/>
            <a:endParaRPr lang="en-US" dirty="0"/>
          </a:p>
          <a:p>
            <a:pPr marL="0" indent="0"/>
            <a:r>
              <a:rPr lang="en-US" dirty="0"/>
              <a:t>The problem can be solved by calculating the distance the phone slides under constant acceleration and adding it to the distance that the phone moved prior to that time.  The distance traveled while the phone is sliding under constant acceleration can be calculated several ways which are shown on the next few slides.</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63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1316529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r>
              <a:rPr lang="en-US" dirty="0"/>
              <a:t>While the phone is experiencing constant acceleration, the velocity is changing linearly.  The average velocity can be calculated by averaging the initial velocity of 1.18 m/s with the final velocity of 0.0 m/s.  The distance is calculated by multiplying the average velocity by the change in time.  In this case, the distance is calculated to be 0.34 m.  </a:t>
            </a:r>
          </a:p>
          <a:p>
            <a:pPr marL="0" indent="0"/>
            <a:endParaRPr lang="en-US" dirty="0"/>
          </a:p>
          <a:p>
            <a:pPr marL="0" indent="0"/>
            <a:r>
              <a:rPr lang="en-US" dirty="0"/>
              <a:t>The total distance will be the sum of the distance traveled at constant velocity plus the distance traveled while the elastic force and the frictional force were acting on the phone.  (0.34 m + 0.29 m)</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65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2315041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r>
              <a:rPr lang="en-US" dirty="0"/>
              <a:t>The distance traveled during constant acceleration is calculated to be 0.35 m using this approach.  In good agreement with the first approach.</a:t>
            </a:r>
          </a:p>
          <a:p>
            <a:pPr marL="0" indent="0"/>
            <a:endParaRPr lang="en-US" dirty="0"/>
          </a:p>
          <a:p>
            <a:pPr marL="0" indent="0"/>
            <a:r>
              <a:rPr lang="en-US" dirty="0"/>
              <a:t>The total distance will be the sum of the distance traveled at constant velocity plus the distance traveled while the elastic force and the frictional force were acting on the phone.  (0.35 m + 0.29 m)</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67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6783843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Google Shape;486;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7" name="Google Shape;487;p3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This can be done by placing a second phone on top of the other or placing some other similar mass on the phone.  Make sure the connection is secure and the two phones move as one without significant wobbling between the two masses.</a:t>
            </a:r>
            <a:endParaRPr dirty="0"/>
          </a:p>
        </p:txBody>
      </p:sp>
      <p:sp>
        <p:nvSpPr>
          <p:cNvPr id="488" name="Google Shape;488;p3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69</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p4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The increase in mass does not have to be exact.  The goal is to show that a “significant” change in mass does not significantly change the coefficient of kinetic friction.</a:t>
            </a:r>
            <a:endParaRPr dirty="0"/>
          </a:p>
        </p:txBody>
      </p:sp>
      <p:sp>
        <p:nvSpPr>
          <p:cNvPr id="493" name="Google Shape;493;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Google Shape;508;p4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The phone was pulled back further to increase the elastic force and therefore allow similar acceleration of the increased mass which in turn produced similar velocity.</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The curious student could investigate the coefficient of friction as a function of velocity.  Although friction is generally assumed to have a low functional dependence on velocity, this experimental design could allow students to observe measurable changes in the coefficient of friction with velocity for various conditions.</a:t>
            </a:r>
          </a:p>
          <a:p>
            <a:pPr marL="0" lvl="0" indent="0" algn="l" rtl="0">
              <a:spcBef>
                <a:spcPts val="0"/>
              </a:spcBef>
              <a:spcAft>
                <a:spcPts val="0"/>
              </a:spcAft>
              <a:buNone/>
            </a:pPr>
            <a:endParaRPr dirty="0"/>
          </a:p>
        </p:txBody>
      </p:sp>
      <p:sp>
        <p:nvSpPr>
          <p:cNvPr id="509" name="Google Shape;509;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
        <p:cNvGrpSpPr/>
        <p:nvPr/>
      </p:nvGrpSpPr>
      <p:grpSpPr>
        <a:xfrm>
          <a:off x="0" y="0"/>
          <a:ext cx="0" cy="0"/>
          <a:chOff x="0" y="0"/>
          <a:chExt cx="0" cy="0"/>
        </a:xfrm>
      </p:grpSpPr>
      <p:sp>
        <p:nvSpPr>
          <p:cNvPr id="516" name="Google Shape;516;p4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517" name="Google Shape;517;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6" name="Google Shape;526;p4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7" name="Google Shape;527;p4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74</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9" name="Google Shape;189;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This slide is intended to help students appreciate the complexities of friction and to allow the teacher to explain that many of the details are still not fully understood.  Understanding friction is still a very active area of research.</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Generally we know:</a:t>
            </a:r>
            <a:endParaRPr dirty="0"/>
          </a:p>
          <a:p>
            <a:pPr marL="0" lvl="0" indent="0" algn="l" rtl="0">
              <a:spcBef>
                <a:spcPts val="0"/>
              </a:spcBef>
              <a:spcAft>
                <a:spcPts val="0"/>
              </a:spcAft>
              <a:buNone/>
            </a:pPr>
            <a:endParaRPr dirty="0"/>
          </a:p>
          <a:p>
            <a:pPr marL="228600" lvl="0" indent="-228600" algn="l" rtl="0">
              <a:spcBef>
                <a:spcPts val="0"/>
              </a:spcBef>
              <a:spcAft>
                <a:spcPts val="0"/>
              </a:spcAft>
              <a:buClr>
                <a:schemeClr val="dk1"/>
              </a:buClr>
              <a:buSzPts val="1200"/>
              <a:buFont typeface="Calibri"/>
              <a:buAutoNum type="arabicParenR"/>
            </a:pPr>
            <a:r>
              <a:rPr lang="en-US" dirty="0"/>
              <a:t>Some aspects of friction can be explained from looking at the macroscopic roughness of the two surfaces.</a:t>
            </a:r>
            <a:endParaRPr dirty="0"/>
          </a:p>
          <a:p>
            <a:pPr marL="228600" lvl="0" indent="-228600" algn="l" rtl="0">
              <a:spcBef>
                <a:spcPts val="0"/>
              </a:spcBef>
              <a:spcAft>
                <a:spcPts val="0"/>
              </a:spcAft>
              <a:buClr>
                <a:schemeClr val="dk1"/>
              </a:buClr>
              <a:buSzPts val="1200"/>
              <a:buFont typeface="Calibri"/>
              <a:buAutoNum type="arabicParenR"/>
            </a:pPr>
            <a:r>
              <a:rPr lang="en-US" dirty="0"/>
              <a:t>Some aspects of friction can be explained from the molecular level forces.  Sometimes very smooth surfaces can result in large frictional forces as a result of molecular level interactions between the two surfaces (resulting from electromagnetic forces).</a:t>
            </a:r>
            <a:endParaRPr dirty="0"/>
          </a:p>
          <a:p>
            <a:pPr marL="228600" lvl="0" indent="-152400" algn="l" rtl="0">
              <a:spcBef>
                <a:spcPts val="0"/>
              </a:spcBef>
              <a:spcAft>
                <a:spcPts val="0"/>
              </a:spcAft>
              <a:buClr>
                <a:schemeClr val="dk1"/>
              </a:buClr>
              <a:buSzPts val="1200"/>
              <a:buFont typeface="Calibri"/>
              <a:buNone/>
            </a:pPr>
            <a:endParaRPr dirty="0"/>
          </a:p>
          <a:p>
            <a:pPr marL="0" lvl="0" indent="0" algn="l" rtl="0">
              <a:spcBef>
                <a:spcPts val="0"/>
              </a:spcBef>
              <a:spcAft>
                <a:spcPts val="0"/>
              </a:spcAft>
              <a:buClr>
                <a:schemeClr val="dk1"/>
              </a:buClr>
              <a:buSzPts val="1200"/>
              <a:buFont typeface="Calibri"/>
              <a:buNone/>
            </a:pPr>
            <a:r>
              <a:rPr lang="en-US" dirty="0"/>
              <a:t>The atomic force microscope uses a very fine tip (often a few molecules) to measure the attraction to a surface as the tip is “scanned” over the surface.  The atomic force microscope enables a very detailed understanding of surface properties and frictional forces.  (An experiment in the harmonic oscillator unit provides an opportunity to further explore the principles of operation of an atomic force microscope.)</a:t>
            </a:r>
            <a:endParaRPr dirty="0"/>
          </a:p>
        </p:txBody>
      </p:sp>
      <p:sp>
        <p:nvSpPr>
          <p:cNvPr id="190" name="Google Shape;190;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extLst>
      <p:ext uri="{BB962C8B-B14F-4D97-AF65-F5344CB8AC3E}">
        <p14:creationId xmlns:p14="http://schemas.microsoft.com/office/powerpoint/2010/main" val="154903132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p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8" name="Google Shape;538;p4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These values are in “good” agreement for demonstrating basic concepts.  Students recognize that being the same within 10% is a useful validation of the assumption that the frictional force is nearly independent of mass.  The independence of the coefficient of friction with mass will break down as more detailed physics is included in the analysis and the scientist or engineer is interested in variations at the few percent level.  For many estimates of understanding work and energy requirements, this will provide a good assumption.</a:t>
            </a:r>
            <a:endParaRPr dirty="0"/>
          </a:p>
        </p:txBody>
      </p:sp>
      <p:sp>
        <p:nvSpPr>
          <p:cNvPr id="539" name="Google Shape;539;p4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75</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6"/>
        <p:cNvGrpSpPr/>
        <p:nvPr/>
      </p:nvGrpSpPr>
      <p:grpSpPr>
        <a:xfrm>
          <a:off x="0" y="0"/>
          <a:ext cx="0" cy="0"/>
          <a:chOff x="0" y="0"/>
          <a:chExt cx="0" cy="0"/>
        </a:xfrm>
      </p:grpSpPr>
      <p:sp>
        <p:nvSpPr>
          <p:cNvPr id="557" name="Google Shape;557;p4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8" name="Google Shape;558;p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1"/>
        <p:cNvGrpSpPr/>
        <p:nvPr/>
      </p:nvGrpSpPr>
      <p:grpSpPr>
        <a:xfrm>
          <a:off x="0" y="0"/>
          <a:ext cx="0" cy="0"/>
          <a:chOff x="0" y="0"/>
          <a:chExt cx="0" cy="0"/>
        </a:xfrm>
      </p:grpSpPr>
      <p:sp>
        <p:nvSpPr>
          <p:cNvPr id="562" name="Google Shape;562;p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3" name="Google Shape;563;p4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In this experiment, a phone was firmly attached to two rigid plates that had the same mass but different surface areas in contact with the desk on which they were sliding.  This data shows that doubling the surface area does not significantly impact the coefficient of kinetic friction.  The reproducibility for repeated experiments is very good.  While the differences with surface area are small, there is some measurable variation when surface area is double.   It is left to the individual teachers to determine if this will be helpful or create confusion for students.</a:t>
            </a:r>
            <a:endParaRPr dirty="0"/>
          </a:p>
        </p:txBody>
      </p:sp>
      <p:sp>
        <p:nvSpPr>
          <p:cNvPr id="564" name="Google Shape;564;p4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77</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Google Shape;569;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0" name="Google Shape;570;p4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Now that students have perfected the experimental method, they are ready to observe variations in the coefficient of friction for different surface combinations.  Different groups may already be able to share this information with each other.</a:t>
            </a:r>
            <a:endParaRPr dirty="0"/>
          </a:p>
        </p:txBody>
      </p:sp>
      <p:sp>
        <p:nvSpPr>
          <p:cNvPr id="571" name="Google Shape;571;p4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79</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4"/>
        <p:cNvGrpSpPr/>
        <p:nvPr/>
      </p:nvGrpSpPr>
      <p:grpSpPr>
        <a:xfrm>
          <a:off x="0" y="0"/>
          <a:ext cx="0" cy="0"/>
          <a:chOff x="0" y="0"/>
          <a:chExt cx="0" cy="0"/>
        </a:xfrm>
      </p:grpSpPr>
      <p:sp>
        <p:nvSpPr>
          <p:cNvPr id="575" name="Google Shape;575;p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6" name="Google Shape;576;p4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Reproducibility between experiments is look very good.  Expanding graph or numerical analysis is necessary to estimate the precision.</a:t>
            </a:r>
            <a:endParaRPr dirty="0"/>
          </a:p>
        </p:txBody>
      </p:sp>
      <p:sp>
        <p:nvSpPr>
          <p:cNvPr id="577" name="Google Shape;577;p4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81</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4"/>
        <p:cNvGrpSpPr/>
        <p:nvPr/>
      </p:nvGrpSpPr>
      <p:grpSpPr>
        <a:xfrm>
          <a:off x="0" y="0"/>
          <a:ext cx="0" cy="0"/>
          <a:chOff x="0" y="0"/>
          <a:chExt cx="0" cy="0"/>
        </a:xfrm>
      </p:grpSpPr>
      <p:sp>
        <p:nvSpPr>
          <p:cNvPr id="575" name="Google Shape;575;p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6" name="Google Shape;576;p4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The reproducibility should allow differentiation of acceleration due to friction that vary by 0.2 m/s</a:t>
            </a:r>
            <a:r>
              <a:rPr lang="en-US" baseline="30000" dirty="0"/>
              <a:t>2</a:t>
            </a:r>
            <a:r>
              <a:rPr lang="en-US" dirty="0"/>
              <a:t> .</a:t>
            </a:r>
            <a:endParaRPr dirty="0"/>
          </a:p>
        </p:txBody>
      </p:sp>
      <p:sp>
        <p:nvSpPr>
          <p:cNvPr id="577" name="Google Shape;577;p4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82</a:t>
            </a:fld>
            <a:endParaRPr/>
          </a:p>
        </p:txBody>
      </p:sp>
    </p:spTree>
    <p:extLst>
      <p:ext uri="{BB962C8B-B14F-4D97-AF65-F5344CB8AC3E}">
        <p14:creationId xmlns:p14="http://schemas.microsoft.com/office/powerpoint/2010/main" val="297157040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4"/>
        <p:cNvGrpSpPr/>
        <p:nvPr/>
      </p:nvGrpSpPr>
      <p:grpSpPr>
        <a:xfrm>
          <a:off x="0" y="0"/>
          <a:ext cx="0" cy="0"/>
          <a:chOff x="0" y="0"/>
          <a:chExt cx="0" cy="0"/>
        </a:xfrm>
      </p:grpSpPr>
      <p:sp>
        <p:nvSpPr>
          <p:cNvPr id="585" name="Google Shape;585;p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6" name="Google Shape;586;p5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This shows data for a wetted surface.  The surface was wetted by wiping a wet paper towel over the surface.  There is a measurable decrease in acceleration due to friction on the wet surface.  This is also apparent by observing the longer “slide” time when all other conditions were held constant.</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It is interesting to note the initial slope of the acceleration when the phone is release has a slower rise time.  This was reproducible for the experimental conditions.  Why might this be the case?</a:t>
            </a:r>
            <a:endParaRPr dirty="0"/>
          </a:p>
        </p:txBody>
      </p:sp>
      <p:sp>
        <p:nvSpPr>
          <p:cNvPr id="587" name="Google Shape;587;p5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83</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4"/>
        <p:cNvGrpSpPr/>
        <p:nvPr/>
      </p:nvGrpSpPr>
      <p:grpSpPr>
        <a:xfrm>
          <a:off x="0" y="0"/>
          <a:ext cx="0" cy="0"/>
          <a:chOff x="0" y="0"/>
          <a:chExt cx="0" cy="0"/>
        </a:xfrm>
      </p:grpSpPr>
      <p:sp>
        <p:nvSpPr>
          <p:cNvPr id="585" name="Google Shape;585;p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6" name="Google Shape;586;p5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This shows data for a wetted surface.  The surface was wetted by wiping a wet paper towel over the surface.  There is a measurable decrease in acceleration due to friction on the wet surface.  This is also apparent by observing the longer “slide” time when all other conditions were held constant.</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It is interesting to note the initial slope of the acceleration when the phone is release has a slower rise time.  This was reproducible for the experimental conditions.  Why might this be the case?</a:t>
            </a:r>
            <a:endParaRPr dirty="0"/>
          </a:p>
        </p:txBody>
      </p:sp>
      <p:sp>
        <p:nvSpPr>
          <p:cNvPr id="587" name="Google Shape;587;p5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84</a:t>
            </a:fld>
            <a:endParaRPr/>
          </a:p>
        </p:txBody>
      </p:sp>
    </p:spTree>
    <p:extLst>
      <p:ext uri="{BB962C8B-B14F-4D97-AF65-F5344CB8AC3E}">
        <p14:creationId xmlns:p14="http://schemas.microsoft.com/office/powerpoint/2010/main" val="241368300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r>
              <a:rPr lang="en-US" dirty="0"/>
              <a:t>This data was collected for a range of different surface combinations.  The large variation in frictional forces was very apparent in the experiment.  The elastic force applied in for the experiments on glass made use of a rubber band change where the each “link” in the chain was made by two rubber bands.  The remaining experiments were made with a chain of singe rubber bands. </a:t>
            </a:r>
          </a:p>
          <a:p>
            <a:pPr marL="0" indent="0"/>
            <a:endParaRPr lang="en-US" dirty="0"/>
          </a:p>
          <a:p>
            <a:pPr marL="0" indent="0"/>
            <a:r>
              <a:rPr lang="en-US" dirty="0"/>
              <a:t>Note that this data was taken with a different orientation of the phone, so the curves are reversed.</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85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8621723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r>
              <a:rPr lang="en-US" dirty="0"/>
              <a:t>This data shows the very large variation in coefficient of kinetic friction for a number of surface combinations.  </a:t>
            </a:r>
          </a:p>
          <a:p>
            <a:pPr marL="0" indent="0"/>
            <a:endParaRPr lang="en-US" dirty="0"/>
          </a:p>
          <a:p>
            <a:pPr marL="0" indent="0"/>
            <a:r>
              <a:rPr lang="en-US" dirty="0"/>
              <a:t>It is particularly interesting to note the large amount of friction that results from glass surfaces.  Given that glass surfaces appear to be very smooth, this provides a clear indication that surface roughness must not be the only factor involved in producing friction.  This observation can enable a discussion of the effect of molecular level forces that can become important for smooth surfaces.  </a:t>
            </a:r>
          </a:p>
          <a:p>
            <a:pPr marL="0" indent="0"/>
            <a:endParaRPr lang="en-US" dirty="0"/>
          </a:p>
          <a:p>
            <a:pPr marL="0" indent="0"/>
            <a:r>
              <a:rPr lang="en-US" dirty="0"/>
              <a:t>The very low friction of “ice” allows the discussion of the thin layer of water that is at the interface between the wood and the solid ice.  This allows students to get a sense for the much lower friction associated with fluids relative to solid materials.  The basis for lubrication.</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86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258825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 name="Google Shape;9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 next few slides are intended to help students think about how important friction is to the world around us.</a:t>
            </a:r>
            <a:endParaRPr/>
          </a:p>
          <a:p>
            <a:pPr marL="0" lvl="0" indent="0" algn="l" rtl="0">
              <a:spcBef>
                <a:spcPts val="0"/>
              </a:spcBef>
              <a:spcAft>
                <a:spcPts val="0"/>
              </a:spcAft>
              <a:buNone/>
            </a:pPr>
            <a:endParaRPr/>
          </a:p>
          <a:p>
            <a:pPr marL="0" lvl="0" indent="0" algn="l" rtl="0">
              <a:spcBef>
                <a:spcPts val="0"/>
              </a:spcBef>
              <a:spcAft>
                <a:spcPts val="0"/>
              </a:spcAft>
              <a:buNone/>
            </a:pPr>
            <a:r>
              <a:rPr lang="en-US"/>
              <a:t>Allow students to share their experiences where friction is beneficial.</a:t>
            </a:r>
            <a:endParaRPr/>
          </a:p>
        </p:txBody>
      </p:sp>
      <p:sp>
        <p:nvSpPr>
          <p:cNvPr id="94" name="Google Shape;9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0"/>
        <p:cNvGrpSpPr/>
        <p:nvPr/>
      </p:nvGrpSpPr>
      <p:grpSpPr>
        <a:xfrm>
          <a:off x="0" y="0"/>
          <a:ext cx="0" cy="0"/>
          <a:chOff x="0" y="0"/>
          <a:chExt cx="0" cy="0"/>
        </a:xfrm>
      </p:grpSpPr>
      <p:sp>
        <p:nvSpPr>
          <p:cNvPr id="631" name="Google Shape;631;p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2" name="Google Shape;632;p5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Maintain a small an angle between the rubber band the direction of acceleration to assure that the elastic force is directed perpendicular to the normal force on the phone.</a:t>
            </a:r>
            <a:endParaRPr dirty="0"/>
          </a:p>
        </p:txBody>
      </p:sp>
      <p:sp>
        <p:nvSpPr>
          <p:cNvPr id="633" name="Google Shape;633;p5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88</a:t>
            </a:fld>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1"/>
        <p:cNvGrpSpPr/>
        <p:nvPr/>
      </p:nvGrpSpPr>
      <p:grpSpPr>
        <a:xfrm>
          <a:off x="0" y="0"/>
          <a:ext cx="0" cy="0"/>
          <a:chOff x="0" y="0"/>
          <a:chExt cx="0" cy="0"/>
        </a:xfrm>
      </p:grpSpPr>
      <p:sp>
        <p:nvSpPr>
          <p:cNvPr id="642" name="Google Shape;642;p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3" name="Google Shape;643;p5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Measurement of the acceleration of a phone in a hard plastic </a:t>
            </a:r>
            <a:r>
              <a:rPr lang="en-US" dirty="0" err="1"/>
              <a:t>Otterbox</a:t>
            </a:r>
            <a:r>
              <a:rPr lang="en-US" dirty="0"/>
              <a:t> on a varnished wooden board:  A rubber band, attached to the phone, was stretched very slowly until the elastic force exceeded the force of static friction.  At this time, the phone accelerates because the elastic force is greater than the force from kinetic friction.  The constant negative acceleration due to kinetic friction eventually results in the phone coming to rest.</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This experiment is similar to experiments on an incline plane where the force on the phone continues to increase as the angle of the incline plane is changed.  I would be interesting to compare results from the two types of experiments.</a:t>
            </a:r>
            <a:endParaRPr dirty="0"/>
          </a:p>
          <a:p>
            <a:pPr marL="0" lvl="0" indent="0" algn="l" rtl="0">
              <a:spcBef>
                <a:spcPts val="0"/>
              </a:spcBef>
              <a:spcAft>
                <a:spcPts val="0"/>
              </a:spcAft>
              <a:buNone/>
            </a:pPr>
            <a:endParaRPr dirty="0"/>
          </a:p>
        </p:txBody>
      </p:sp>
      <p:sp>
        <p:nvSpPr>
          <p:cNvPr id="644" name="Google Shape;644;p5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90</a:t>
            </a:fld>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9"/>
        <p:cNvGrpSpPr/>
        <p:nvPr/>
      </p:nvGrpSpPr>
      <p:grpSpPr>
        <a:xfrm>
          <a:off x="0" y="0"/>
          <a:ext cx="0" cy="0"/>
          <a:chOff x="0" y="0"/>
          <a:chExt cx="0" cy="0"/>
        </a:xfrm>
      </p:grpSpPr>
      <p:sp>
        <p:nvSpPr>
          <p:cNvPr id="670" name="Google Shape;670;p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1" name="Google Shape;671;p5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672" name="Google Shape;672;p5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91</a:t>
            </a:fld>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1"/>
        <p:cNvGrpSpPr/>
        <p:nvPr/>
      </p:nvGrpSpPr>
      <p:grpSpPr>
        <a:xfrm>
          <a:off x="0" y="0"/>
          <a:ext cx="0" cy="0"/>
          <a:chOff x="0" y="0"/>
          <a:chExt cx="0" cy="0"/>
        </a:xfrm>
      </p:grpSpPr>
      <p:sp>
        <p:nvSpPr>
          <p:cNvPr id="702" name="Google Shape;702;p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3" name="Google Shape;703;p5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As the rubber band is stretched, the force of static friction increases to match the elastic force.  This will continue until the elastic force exceeds the maximum force of static friction.  At this point, the phone begins to move and the force from dynamic friction is now opposing the larger elastic force.  The unequal forces results in acceleration of the phone.</a:t>
            </a:r>
            <a:endParaRPr/>
          </a:p>
          <a:p>
            <a:pPr marL="0" lvl="0" indent="0" algn="l" rtl="0">
              <a:spcBef>
                <a:spcPts val="0"/>
              </a:spcBef>
              <a:spcAft>
                <a:spcPts val="0"/>
              </a:spcAft>
              <a:buNone/>
            </a:pPr>
            <a:endParaRPr/>
          </a:p>
        </p:txBody>
      </p:sp>
      <p:sp>
        <p:nvSpPr>
          <p:cNvPr id="704" name="Google Shape;704;p5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92</a:t>
            </a:fld>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8"/>
        <p:cNvGrpSpPr/>
        <p:nvPr/>
      </p:nvGrpSpPr>
      <p:grpSpPr>
        <a:xfrm>
          <a:off x="0" y="0"/>
          <a:ext cx="0" cy="0"/>
          <a:chOff x="0" y="0"/>
          <a:chExt cx="0" cy="0"/>
        </a:xfrm>
      </p:grpSpPr>
      <p:sp>
        <p:nvSpPr>
          <p:cNvPr id="759" name="Google Shape;759;p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0" name="Google Shape;760;p5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a:p>
            <a:pPr marL="0" lvl="0" indent="0" algn="l" rtl="0">
              <a:spcBef>
                <a:spcPts val="0"/>
              </a:spcBef>
              <a:spcAft>
                <a:spcPts val="0"/>
              </a:spcAft>
              <a:buNone/>
            </a:pPr>
            <a:r>
              <a:rPr lang="en-US" dirty="0"/>
              <a:t>The data shows 4 repeated experiments.  The variation of the values could result from variations in the surfaces and real variations in the kinetic friction or it could be due to experimental errors in varying the elastic force at a slow and consistent rate (</a:t>
            </a:r>
            <a:r>
              <a:rPr lang="en-US" i="1" dirty="0"/>
              <a:t>e.g., </a:t>
            </a:r>
            <a:r>
              <a:rPr lang="en-US" dirty="0"/>
              <a:t>if the experimenter continued to stretch the rubber band after the phone began to move, it would result in additional elastic force).  Over a series of testing, the most likely source of variation is variations in the force from static friction associated with small variations in the surfaces.</a:t>
            </a:r>
            <a:endParaRPr dirty="0"/>
          </a:p>
        </p:txBody>
      </p:sp>
      <p:sp>
        <p:nvSpPr>
          <p:cNvPr id="761" name="Google Shape;761;p5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93</a:t>
            </a:fld>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6"/>
        <p:cNvGrpSpPr/>
        <p:nvPr/>
      </p:nvGrpSpPr>
      <p:grpSpPr>
        <a:xfrm>
          <a:off x="0" y="0"/>
          <a:ext cx="0" cy="0"/>
          <a:chOff x="0" y="0"/>
          <a:chExt cx="0" cy="0"/>
        </a:xfrm>
      </p:grpSpPr>
      <p:sp>
        <p:nvSpPr>
          <p:cNvPr id="767" name="Google Shape;767;p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8" name="Google Shape;768;p6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Illustration of the transition from stationary to moving.  The force from static friction is opposing the elastic force when the phone is stationary.  Kinetic friction is opposing the elastic force when the phone is moving (accelerating in this case).</a:t>
            </a:r>
            <a:endParaRPr/>
          </a:p>
        </p:txBody>
      </p:sp>
      <p:sp>
        <p:nvSpPr>
          <p:cNvPr id="769" name="Google Shape;769;p6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94</a:t>
            </a:fld>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3"/>
        <p:cNvGrpSpPr/>
        <p:nvPr/>
      </p:nvGrpSpPr>
      <p:grpSpPr>
        <a:xfrm>
          <a:off x="0" y="0"/>
          <a:ext cx="0" cy="0"/>
          <a:chOff x="0" y="0"/>
          <a:chExt cx="0" cy="0"/>
        </a:xfrm>
      </p:grpSpPr>
      <p:sp>
        <p:nvSpPr>
          <p:cNvPr id="804" name="Google Shape;804;p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5" name="Google Shape;805;p6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Determine average maximum value of the acceleration when the phone begins to move.</a:t>
            </a:r>
            <a:endParaRPr dirty="0"/>
          </a:p>
          <a:p>
            <a:pPr marL="0" lvl="0" indent="0" algn="l" rtl="0">
              <a:spcBef>
                <a:spcPts val="0"/>
              </a:spcBef>
              <a:spcAft>
                <a:spcPts val="0"/>
              </a:spcAft>
              <a:buNone/>
            </a:pPr>
            <a:endParaRPr dirty="0"/>
          </a:p>
          <a:p>
            <a:pPr marL="0" marR="0" lvl="0" indent="0" algn="l" rtl="0">
              <a:lnSpc>
                <a:spcPct val="100000"/>
              </a:lnSpc>
              <a:spcBef>
                <a:spcPts val="0"/>
              </a:spcBef>
              <a:spcAft>
                <a:spcPts val="0"/>
              </a:spcAft>
              <a:buClr>
                <a:schemeClr val="dk1"/>
              </a:buClr>
              <a:buSzPts val="1200"/>
              <a:buFont typeface="Calibri"/>
              <a:buNone/>
            </a:pPr>
            <a:r>
              <a:rPr lang="en-US" dirty="0"/>
              <a:t>The data shows 4 repeated experiments.  The variation of the values could result from variations in the surfaces and real variations in the kinetic friction or it could be due to experimental errors in varying the elastic force at a slow and consistent rate.  Over a series of testing, the most likely source of variation is variations in the force from static friction associated with small variations in the surfaces.</a:t>
            </a:r>
            <a:endParaRPr dirty="0"/>
          </a:p>
          <a:p>
            <a:pPr marL="0" lvl="0" indent="0" algn="l" rtl="0">
              <a:spcBef>
                <a:spcPts val="0"/>
              </a:spcBef>
              <a:spcAft>
                <a:spcPts val="0"/>
              </a:spcAft>
              <a:buNone/>
            </a:pPr>
            <a:endParaRPr dirty="0"/>
          </a:p>
        </p:txBody>
      </p:sp>
      <p:sp>
        <p:nvSpPr>
          <p:cNvPr id="806" name="Google Shape;806;p6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95</a:t>
            </a:fld>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1"/>
        <p:cNvGrpSpPr/>
        <p:nvPr/>
      </p:nvGrpSpPr>
      <p:grpSpPr>
        <a:xfrm>
          <a:off x="0" y="0"/>
          <a:ext cx="0" cy="0"/>
          <a:chOff x="0" y="0"/>
          <a:chExt cx="0" cy="0"/>
        </a:xfrm>
      </p:grpSpPr>
      <p:sp>
        <p:nvSpPr>
          <p:cNvPr id="812" name="Google Shape;812;p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3" name="Google Shape;813;p6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Calculating the static friction requires the measurement of the kinetic friction.  This is measured in a similar fashion as in previous activities for the two surfaces used in this experiment.</a:t>
            </a:r>
            <a:endParaRPr/>
          </a:p>
        </p:txBody>
      </p:sp>
      <p:sp>
        <p:nvSpPr>
          <p:cNvPr id="814" name="Google Shape;814;p6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96</a:t>
            </a:fld>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1"/>
        <p:cNvGrpSpPr/>
        <p:nvPr/>
      </p:nvGrpSpPr>
      <p:grpSpPr>
        <a:xfrm>
          <a:off x="0" y="0"/>
          <a:ext cx="0" cy="0"/>
          <a:chOff x="0" y="0"/>
          <a:chExt cx="0" cy="0"/>
        </a:xfrm>
      </p:grpSpPr>
      <p:sp>
        <p:nvSpPr>
          <p:cNvPr id="822" name="Google Shape;822;p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3" name="Google Shape;823;p6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Calculation of the coefficient of static friction.</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Use Newton’s second law and the equations for static and kinetic friction.</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Use experimental value for the coefficient of kinetic friction and the maximum value of acceleration just after movement begins.</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Make assumption that the magnitude of the elastic force just before movement and just after movement does not change significantly. </a:t>
            </a:r>
            <a:endParaRPr dirty="0"/>
          </a:p>
        </p:txBody>
      </p:sp>
      <p:sp>
        <p:nvSpPr>
          <p:cNvPr id="824" name="Google Shape;824;p6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97</a:t>
            </a:fld>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8"/>
        <p:cNvGrpSpPr/>
        <p:nvPr/>
      </p:nvGrpSpPr>
      <p:grpSpPr>
        <a:xfrm>
          <a:off x="0" y="0"/>
          <a:ext cx="0" cy="0"/>
          <a:chOff x="0" y="0"/>
          <a:chExt cx="0" cy="0"/>
        </a:xfrm>
      </p:grpSpPr>
      <p:sp>
        <p:nvSpPr>
          <p:cNvPr id="839" name="Google Shape;839;p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0" name="Google Shape;840;p6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This is a rich experimental space.</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Consider using incline planes to use gravitational forces.</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Consider other ways to provide initial force.</a:t>
            </a:r>
            <a:endParaRPr dirty="0"/>
          </a:p>
        </p:txBody>
      </p:sp>
      <p:sp>
        <p:nvSpPr>
          <p:cNvPr id="841" name="Google Shape;841;p6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99</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1" name="Google Shape;101;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These are just a few pictures to add to the conversation—several are probably ideas that students will mention.</a:t>
            </a:r>
            <a:endParaRPr dirty="0"/>
          </a:p>
          <a:p>
            <a:pPr marL="0" lvl="0" indent="0" algn="l" rtl="0">
              <a:spcBef>
                <a:spcPts val="0"/>
              </a:spcBef>
              <a:spcAft>
                <a:spcPts val="0"/>
              </a:spcAft>
              <a:buNone/>
            </a:pPr>
            <a:endParaRPr dirty="0"/>
          </a:p>
          <a:p>
            <a:pPr marL="228600" lvl="0" indent="-228600" algn="l" rtl="0">
              <a:spcBef>
                <a:spcPts val="0"/>
              </a:spcBef>
              <a:spcAft>
                <a:spcPts val="0"/>
              </a:spcAft>
              <a:buClr>
                <a:schemeClr val="dk1"/>
              </a:buClr>
              <a:buSzPts val="1200"/>
              <a:buFont typeface="Calibri"/>
              <a:buAutoNum type="arabicParenR"/>
            </a:pPr>
            <a:r>
              <a:rPr lang="en-US" dirty="0"/>
              <a:t>Without the friction between a tire and the road surface, we could not make the car move (wheels would just spin).  Friction is particularly important as we make turns on curvy roads.</a:t>
            </a:r>
            <a:endParaRPr dirty="0"/>
          </a:p>
          <a:p>
            <a:pPr marL="228600" lvl="0" indent="-228600" algn="l" rtl="0">
              <a:spcBef>
                <a:spcPts val="0"/>
              </a:spcBef>
              <a:spcAft>
                <a:spcPts val="0"/>
              </a:spcAft>
              <a:buClr>
                <a:schemeClr val="dk1"/>
              </a:buClr>
              <a:buSzPts val="1200"/>
              <a:buFont typeface="Calibri"/>
              <a:buAutoNum type="arabicParenR"/>
            </a:pPr>
            <a:r>
              <a:rPr lang="en-US" dirty="0"/>
              <a:t>We also use friction between a brake pad and a rotor to stop most cars.  Everyone is probably happy that breaks work so well.  When the brakes are applied to slow down the tire rotation, the friction of the tire with the road enables the car to stop quickly.</a:t>
            </a:r>
            <a:endParaRPr dirty="0"/>
          </a:p>
          <a:p>
            <a:pPr marL="228600" lvl="0" indent="-228600" algn="l" rtl="0">
              <a:spcBef>
                <a:spcPts val="0"/>
              </a:spcBef>
              <a:spcAft>
                <a:spcPts val="0"/>
              </a:spcAft>
              <a:buClr>
                <a:schemeClr val="dk1"/>
              </a:buClr>
              <a:buSzPts val="1200"/>
              <a:buFont typeface="Calibri"/>
              <a:buAutoNum type="arabicParenR"/>
            </a:pPr>
            <a:r>
              <a:rPr lang="en-US" dirty="0"/>
              <a:t>We would have trouble walking without the friction between our shoes and the surfaces we walk on.  Lebron James would have trouble jumping up for a dunk or holding on to the rim without friction.  We have all experienced what happens when walking or driving with reduced friction on wet or icy surfaces.  There is a lot of science that goes into assuring that shoes provide the correct amount of friction with the surfaces for which they are intended to be used.</a:t>
            </a:r>
            <a:endParaRPr dirty="0"/>
          </a:p>
          <a:p>
            <a:pPr marL="228600" lvl="0" indent="-228600" algn="l" rtl="0">
              <a:spcBef>
                <a:spcPts val="0"/>
              </a:spcBef>
              <a:spcAft>
                <a:spcPts val="0"/>
              </a:spcAft>
              <a:buClr>
                <a:schemeClr val="dk1"/>
              </a:buClr>
              <a:buSzPts val="1200"/>
              <a:buFont typeface="Calibri"/>
              <a:buAutoNum type="arabicParenR"/>
            </a:pPr>
            <a:r>
              <a:rPr lang="en-US" dirty="0"/>
              <a:t>When riding the “</a:t>
            </a:r>
            <a:r>
              <a:rPr lang="en-US" dirty="0" err="1"/>
              <a:t>Gravitron</a:t>
            </a:r>
            <a:r>
              <a:rPr lang="en-US" dirty="0"/>
              <a:t>,” we would slide down the walls without a frictional force along the z-axis, which is greater than the gravitational force pulling us down.  That is why the Graviton’s walls have carpet on them or a “rough” plastic surface.</a:t>
            </a:r>
            <a:endParaRPr dirty="0"/>
          </a:p>
          <a:p>
            <a:pPr marL="228600" lvl="0" indent="-228600" algn="l" rtl="0">
              <a:spcBef>
                <a:spcPts val="0"/>
              </a:spcBef>
              <a:spcAft>
                <a:spcPts val="0"/>
              </a:spcAft>
              <a:buClr>
                <a:schemeClr val="dk1"/>
              </a:buClr>
              <a:buSzPts val="1200"/>
              <a:buFont typeface="Calibri"/>
              <a:buAutoNum type="arabicParenR"/>
            </a:pPr>
            <a:r>
              <a:rPr lang="en-US" dirty="0"/>
              <a:t>Frictional forces enable us to build piles of things such as sand.  Without friction, the sand would be forced to thin layer as we see with water and other fluids.  You have trouble stacking up a pile of marbles on a smooth surface because of the low coefficient of friction between marbles and the surface and the marbles.</a:t>
            </a:r>
            <a:endParaRPr dirty="0"/>
          </a:p>
        </p:txBody>
      </p:sp>
      <p:sp>
        <p:nvSpPr>
          <p:cNvPr id="102" name="Google Shape;102;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4"/>
        <p:cNvGrpSpPr/>
        <p:nvPr/>
      </p:nvGrpSpPr>
      <p:grpSpPr>
        <a:xfrm>
          <a:off x="0" y="0"/>
          <a:ext cx="0" cy="0"/>
          <a:chOff x="0" y="0"/>
          <a:chExt cx="0" cy="0"/>
        </a:xfrm>
      </p:grpSpPr>
      <p:sp>
        <p:nvSpPr>
          <p:cNvPr id="845" name="Google Shape;845;p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6" name="Google Shape;846;p6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This is an example where the initial force was generated by a push with a hand.  It took about 3 tries to get a long slide with minimal rotation.  It was interesting to note the shape of the acceleration data as the push began and the phone was released.  It was interesting to observe that the release of the phone was not “instantaneous” and that there were several measurements made during the release.  (We saw a much faster transition in acceleration when we released the phone when it was connected to the rubber band, so we know the response time is faster than what is shown in this data.)</a:t>
            </a:r>
            <a:endParaRPr dirty="0"/>
          </a:p>
        </p:txBody>
      </p:sp>
      <p:sp>
        <p:nvSpPr>
          <p:cNvPr id="847" name="Google Shape;847;p6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101</a:t>
            </a:fld>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r>
              <a:rPr lang="en-US" dirty="0"/>
              <a:t>The use of inclines introduces an additional math component (trigonometry) to the analysis.  One of the advantages of the initial method was that it allows for the measurements to be done using more conceptual thinking which is not complicated by the need to use trigonometry.  That said, friction experiments with inclines can add another layer to the experimental design and analysis.</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102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107481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6"/>
        <p:cNvGrpSpPr/>
        <p:nvPr/>
      </p:nvGrpSpPr>
      <p:grpSpPr>
        <a:xfrm>
          <a:off x="0" y="0"/>
          <a:ext cx="0" cy="0"/>
          <a:chOff x="0" y="0"/>
          <a:chExt cx="0" cy="0"/>
        </a:xfrm>
      </p:grpSpPr>
      <p:sp>
        <p:nvSpPr>
          <p:cNvPr id="857" name="Google Shape;857;p6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58" name="Google Shape;858;p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2"/>
        <p:cNvGrpSpPr/>
        <p:nvPr/>
      </p:nvGrpSpPr>
      <p:grpSpPr>
        <a:xfrm>
          <a:off x="0" y="0"/>
          <a:ext cx="0" cy="0"/>
          <a:chOff x="0" y="0"/>
          <a:chExt cx="0" cy="0"/>
        </a:xfrm>
      </p:grpSpPr>
      <p:sp>
        <p:nvSpPr>
          <p:cNvPr id="863" name="Google Shape;863;p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4" name="Google Shape;864;p6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Simple application that everyone has experienced.</a:t>
            </a:r>
            <a:endParaRPr/>
          </a:p>
        </p:txBody>
      </p:sp>
      <p:sp>
        <p:nvSpPr>
          <p:cNvPr id="865" name="Google Shape;865;p6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105</a:t>
            </a:fld>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8"/>
        <p:cNvGrpSpPr/>
        <p:nvPr/>
      </p:nvGrpSpPr>
      <p:grpSpPr>
        <a:xfrm>
          <a:off x="0" y="0"/>
          <a:ext cx="0" cy="0"/>
          <a:chOff x="0" y="0"/>
          <a:chExt cx="0" cy="0"/>
        </a:xfrm>
      </p:grpSpPr>
      <p:sp>
        <p:nvSpPr>
          <p:cNvPr id="869" name="Google Shape;869;p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0" name="Google Shape;870;p6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 elimination of friction allows for faster transport.</a:t>
            </a:r>
            <a:endParaRPr/>
          </a:p>
          <a:p>
            <a:pPr marL="0" lvl="0" indent="0" algn="l" rtl="0">
              <a:spcBef>
                <a:spcPts val="0"/>
              </a:spcBef>
              <a:spcAft>
                <a:spcPts val="0"/>
              </a:spcAft>
              <a:buNone/>
            </a:pPr>
            <a:endParaRPr/>
          </a:p>
          <a:p>
            <a:pPr marL="0" lvl="0" indent="0" algn="l" rtl="0">
              <a:spcBef>
                <a:spcPts val="0"/>
              </a:spcBef>
              <a:spcAft>
                <a:spcPts val="0"/>
              </a:spcAft>
              <a:buNone/>
            </a:pPr>
            <a:r>
              <a:rPr lang="en-US"/>
              <a:t>It might be interesting to mention the use of regenerative breaking in electric vehicles is another important way to reduce energy losses to friction.  The conversion of momentum into electrical potential energy avoids the loss of energy to heat as the brake pads press against the rotors.</a:t>
            </a:r>
            <a:endParaRPr/>
          </a:p>
        </p:txBody>
      </p:sp>
      <p:sp>
        <p:nvSpPr>
          <p:cNvPr id="871" name="Google Shape;871;p6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106</a:t>
            </a:fld>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5"/>
        <p:cNvGrpSpPr/>
        <p:nvPr/>
      </p:nvGrpSpPr>
      <p:grpSpPr>
        <a:xfrm>
          <a:off x="0" y="0"/>
          <a:ext cx="0" cy="0"/>
          <a:chOff x="0" y="0"/>
          <a:chExt cx="0" cy="0"/>
        </a:xfrm>
      </p:grpSpPr>
      <p:sp>
        <p:nvSpPr>
          <p:cNvPr id="876" name="Google Shape;876;p7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7" name="Google Shape;877;p7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Nanodiamonds have great potential as future lubricants and are the subject of much research and development.  Explain that traditional lubricants in mechanical systems were based on mineral oils.  Advances in material science and the ability to make and characterize nanomaterials opens up completely new approaches to reduce friction in the future.  Similar work is being done with liquid crystals as the lubricants (students may be familiar with the liquid crystals in many of the electronic displays).</a:t>
            </a:r>
            <a:endParaRPr/>
          </a:p>
          <a:p>
            <a:pPr marL="0" lvl="0" indent="0" algn="l" rtl="0">
              <a:spcBef>
                <a:spcPts val="0"/>
              </a:spcBef>
              <a:spcAft>
                <a:spcPts val="0"/>
              </a:spcAft>
              <a:buNone/>
            </a:pPr>
            <a:endParaRPr/>
          </a:p>
          <a:p>
            <a:pPr marL="0" lvl="0" indent="0" algn="l" rtl="0">
              <a:spcBef>
                <a:spcPts val="0"/>
              </a:spcBef>
              <a:spcAft>
                <a:spcPts val="0"/>
              </a:spcAft>
              <a:buNone/>
            </a:pPr>
            <a:r>
              <a:rPr lang="en-US"/>
              <a:t>This example application illustrates the cross-cutting science where nanomaterials are used to reduce friction in medical applications that include the dual potential of the nanodiamonds in battling bacterial infection.</a:t>
            </a:r>
            <a:endParaRPr/>
          </a:p>
        </p:txBody>
      </p:sp>
      <p:sp>
        <p:nvSpPr>
          <p:cNvPr id="878" name="Google Shape;878;p7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107</a:t>
            </a:fld>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2"/>
        <p:cNvGrpSpPr/>
        <p:nvPr/>
      </p:nvGrpSpPr>
      <p:grpSpPr>
        <a:xfrm>
          <a:off x="0" y="0"/>
          <a:ext cx="0" cy="0"/>
          <a:chOff x="0" y="0"/>
          <a:chExt cx="0" cy="0"/>
        </a:xfrm>
      </p:grpSpPr>
      <p:sp>
        <p:nvSpPr>
          <p:cNvPr id="883" name="Google Shape;883;p7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Understanding the static and kinetic friction along faults is extremely important in understanding when earthquakes might occur and how energy is released as the faults slide by each other.</a:t>
            </a:r>
            <a:endParaRPr dirty="0"/>
          </a:p>
        </p:txBody>
      </p:sp>
      <p:sp>
        <p:nvSpPr>
          <p:cNvPr id="884" name="Google Shape;884;p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1"/>
        <p:cNvGrpSpPr/>
        <p:nvPr/>
      </p:nvGrpSpPr>
      <p:grpSpPr>
        <a:xfrm>
          <a:off x="0" y="0"/>
          <a:ext cx="0" cy="0"/>
          <a:chOff x="0" y="0"/>
          <a:chExt cx="0" cy="0"/>
        </a:xfrm>
      </p:grpSpPr>
      <p:sp>
        <p:nvSpPr>
          <p:cNvPr id="892" name="Google Shape;892;p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93" name="Google Shape;893;p7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dirty="0"/>
              <a:t>Teacher can explain:</a:t>
            </a:r>
            <a:endParaRPr dirty="0"/>
          </a:p>
          <a:p>
            <a:pPr marL="0" lvl="0" indent="0" algn="l" rtl="0">
              <a:spcBef>
                <a:spcPts val="0"/>
              </a:spcBef>
              <a:spcAft>
                <a:spcPts val="0"/>
              </a:spcAft>
              <a:buNone/>
            </a:pPr>
            <a:endParaRPr sz="1200" dirty="0"/>
          </a:p>
          <a:p>
            <a:pPr marL="0" lvl="0" indent="0" algn="l" rtl="0">
              <a:spcBef>
                <a:spcPts val="0"/>
              </a:spcBef>
              <a:spcAft>
                <a:spcPts val="0"/>
              </a:spcAft>
              <a:buNone/>
            </a:pPr>
            <a:r>
              <a:rPr lang="en-US" sz="1200" dirty="0"/>
              <a:t>Before an earthquake, static friction helps hold the two sides of a fault immobile and pressed against each other. During the passage of an earthquake rupture, that friction becomes dynamic as the two sides of the fault grind past one another. Dynamic friction evolves throughout an earthquake, affecting how much and how fast the ground will shake and thus, most importantly, the destructiveness of the earthquake.</a:t>
            </a:r>
            <a:endParaRPr dirty="0"/>
          </a:p>
          <a:p>
            <a:pPr marL="0" lvl="0" indent="0" algn="l" rtl="0">
              <a:spcBef>
                <a:spcPts val="0"/>
              </a:spcBef>
              <a:spcAft>
                <a:spcPts val="0"/>
              </a:spcAft>
              <a:buNone/>
            </a:pPr>
            <a:endParaRPr sz="1200" dirty="0"/>
          </a:p>
          <a:p>
            <a:pPr marL="0" lvl="0" indent="0" algn="l" rtl="0">
              <a:spcBef>
                <a:spcPts val="0"/>
              </a:spcBef>
              <a:spcAft>
                <a:spcPts val="0"/>
              </a:spcAft>
              <a:buNone/>
            </a:pPr>
            <a:r>
              <a:rPr lang="en-US" sz="1200" dirty="0"/>
              <a:t>Previously, it commonly had been believed that the evolution of dynamic friction was mainly governed by how far the fault slipped at each point as a rupture went by—that is, by the relative distance one side of a fault slides past the other during dynamic sliding. Analyzing earthquakes that were simulated in a lab, the team instead found that sliding history is important, but the key long-term factor is actually the slip velocity—not just how far the fault slips, but how fast.</a:t>
            </a:r>
            <a:endParaRPr dirty="0"/>
          </a:p>
          <a:p>
            <a:pPr marL="0" lvl="0" indent="0" algn="l" rtl="0">
              <a:spcBef>
                <a:spcPts val="0"/>
              </a:spcBef>
              <a:spcAft>
                <a:spcPts val="0"/>
              </a:spcAft>
              <a:buNone/>
            </a:pPr>
            <a:endParaRPr dirty="0"/>
          </a:p>
        </p:txBody>
      </p:sp>
      <p:sp>
        <p:nvSpPr>
          <p:cNvPr id="894" name="Google Shape;894;p7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109</a:t>
            </a:fld>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0"/>
        <p:cNvGrpSpPr/>
        <p:nvPr/>
      </p:nvGrpSpPr>
      <p:grpSpPr>
        <a:xfrm>
          <a:off x="0" y="0"/>
          <a:ext cx="0" cy="0"/>
          <a:chOff x="0" y="0"/>
          <a:chExt cx="0" cy="0"/>
        </a:xfrm>
      </p:grpSpPr>
      <p:sp>
        <p:nvSpPr>
          <p:cNvPr id="901" name="Google Shape;901;p7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02" name="Google Shape;902;p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869BB2C-60BD-2E42-B11D-19D8677026BF}" type="slidenum">
              <a:rPr lang="en-US" smtClean="0"/>
              <a:pPr/>
              <a:t>111</a:t>
            </a:fld>
            <a:endParaRPr lang="en-US"/>
          </a:p>
        </p:txBody>
      </p:sp>
    </p:spTree>
    <p:extLst>
      <p:ext uri="{BB962C8B-B14F-4D97-AF65-F5344CB8AC3E}">
        <p14:creationId xmlns:p14="http://schemas.microsoft.com/office/powerpoint/2010/main" val="6620456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4" name="Google Shape;114;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R&amp;D for manufacturing tires for many applications is a big business.  Scientists and engineers continue to advance the technology to assure optimized friction, wear and “feel.”   There are many different surfaces and road conditions to consider.</a:t>
            </a:r>
            <a:endParaRPr dirty="0"/>
          </a:p>
        </p:txBody>
      </p:sp>
      <p:sp>
        <p:nvSpPr>
          <p:cNvPr id="115" name="Google Shape;115;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869BB2C-60BD-2E42-B11D-19D8677026BF}" type="slidenum">
              <a:rPr lang="en-US" smtClean="0"/>
              <a:pPr/>
              <a:t>112</a:t>
            </a:fld>
            <a:endParaRPr lang="en-US"/>
          </a:p>
        </p:txBody>
      </p:sp>
    </p:spTree>
    <p:extLst>
      <p:ext uri="{BB962C8B-B14F-4D97-AF65-F5344CB8AC3E}">
        <p14:creationId xmlns:p14="http://schemas.microsoft.com/office/powerpoint/2010/main" val="4641249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5"/>
        <p:cNvGrpSpPr/>
        <p:nvPr/>
      </p:nvGrpSpPr>
      <p:grpSpPr>
        <a:xfrm>
          <a:off x="0" y="0"/>
          <a:ext cx="0" cy="0"/>
          <a:chOff x="0" y="0"/>
          <a:chExt cx="0" cy="0"/>
        </a:xfrm>
      </p:grpSpPr>
      <p:sp>
        <p:nvSpPr>
          <p:cNvPr id="16" name="Google Shape;16;p7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7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 name="Google Shape;18;p7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7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7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8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85"/>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8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8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8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86"/>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86"/>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8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8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8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43CBA1E-14C7-7649-88FE-3F367B3E45E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77048"/>
            <a:ext cx="12192000" cy="6376272"/>
          </a:xfrm>
          <a:prstGeom prst="rect">
            <a:avLst/>
          </a:prstGeom>
        </p:spPr>
      </p:pic>
      <p:sp>
        <p:nvSpPr>
          <p:cNvPr id="10" name="Rectangle 9">
            <a:extLst>
              <a:ext uri="{FF2B5EF4-FFF2-40B4-BE49-F238E27FC236}">
                <a16:creationId xmlns:a16="http://schemas.microsoft.com/office/drawing/2014/main" id="{F66A9282-864C-8746-BEAA-A36332D4AFDF}"/>
              </a:ext>
            </a:extLst>
          </p:cNvPr>
          <p:cNvSpPr/>
          <p:nvPr userDrawn="1"/>
        </p:nvSpPr>
        <p:spPr bwMode="auto">
          <a:xfrm>
            <a:off x="0" y="6453106"/>
            <a:ext cx="12192000" cy="419877"/>
          </a:xfrm>
          <a:prstGeom prst="rect">
            <a:avLst/>
          </a:prstGeom>
          <a:solidFill>
            <a:schemeClr val="accent1">
              <a:lumMod val="50000"/>
            </a:schemeClr>
          </a:solidFill>
          <a:ln>
            <a:noFill/>
            <a:headEnd/>
            <a:tailEnd/>
          </a:ln>
          <a:effectLst/>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2133" dirty="0">
              <a:solidFill>
                <a:srgbClr val="000000"/>
              </a:solidFill>
            </a:endParaRPr>
          </a:p>
        </p:txBody>
      </p:sp>
      <p:pic>
        <p:nvPicPr>
          <p:cNvPr id="11" name="Picture 10">
            <a:extLst>
              <a:ext uri="{FF2B5EF4-FFF2-40B4-BE49-F238E27FC236}">
                <a16:creationId xmlns:a16="http://schemas.microsoft.com/office/drawing/2014/main" id="{DC1A5CA3-C203-D841-A88B-FEE892DCF71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87588" y="210915"/>
            <a:ext cx="531597" cy="541627"/>
          </a:xfrm>
          <a:prstGeom prst="rect">
            <a:avLst/>
          </a:prstGeom>
        </p:spPr>
      </p:pic>
      <p:sp>
        <p:nvSpPr>
          <p:cNvPr id="18" name="TextBox 17"/>
          <p:cNvSpPr txBox="1"/>
          <p:nvPr userDrawn="1"/>
        </p:nvSpPr>
        <p:spPr>
          <a:xfrm>
            <a:off x="736270" y="6538523"/>
            <a:ext cx="10699375" cy="221471"/>
          </a:xfrm>
          <a:prstGeom prst="rect">
            <a:avLst/>
          </a:prstGeom>
          <a:noFill/>
          <a:effectLst/>
        </p:spPr>
        <p:txBody>
          <a:bodyPr wrap="square" rtlCol="0">
            <a:spAutoFit/>
          </a:bodyPr>
          <a:lstStyle/>
          <a:p>
            <a:pPr marL="0" algn="l" defTabSz="609585" rtl="0" eaLnBrk="1" latinLnBrk="0" hangingPunct="1">
              <a:lnSpc>
                <a:spcPts val="1093"/>
              </a:lnSpc>
              <a:spcAft>
                <a:spcPts val="800"/>
              </a:spcAft>
            </a:pPr>
            <a:r>
              <a:rPr lang="en-US" sz="800" kern="1200" dirty="0">
                <a:solidFill>
                  <a:schemeClr val="bg1"/>
                </a:solidFill>
                <a:effectLst/>
                <a:latin typeface="Arial"/>
                <a:ea typeface="+mn-ea"/>
                <a:cs typeface="Arial"/>
              </a:rPr>
              <a:t>LLNL-PRES-</a:t>
            </a:r>
            <a:r>
              <a:rPr lang="is-IS" sz="800" kern="1200" dirty="0">
                <a:solidFill>
                  <a:schemeClr val="bg1"/>
                </a:solidFill>
                <a:effectLst/>
                <a:latin typeface="Arial"/>
                <a:ea typeface="+mn-ea"/>
                <a:cs typeface="Arial"/>
              </a:rPr>
              <a:t>808065</a:t>
            </a:r>
            <a:endParaRPr lang="en-US" sz="533" kern="1200" dirty="0">
              <a:solidFill>
                <a:schemeClr val="bg1"/>
              </a:solidFill>
              <a:effectLst/>
              <a:latin typeface="Arial"/>
              <a:ea typeface="+mn-ea"/>
              <a:cs typeface="Arial"/>
            </a:endParaRPr>
          </a:p>
        </p:txBody>
      </p:sp>
      <p:sp>
        <p:nvSpPr>
          <p:cNvPr id="2" name="TextBox 1">
            <a:extLst>
              <a:ext uri="{FF2B5EF4-FFF2-40B4-BE49-F238E27FC236}">
                <a16:creationId xmlns:a16="http://schemas.microsoft.com/office/drawing/2014/main" id="{03E95823-B46F-6D44-B384-6352293D64FD}"/>
              </a:ext>
            </a:extLst>
          </p:cNvPr>
          <p:cNvSpPr txBox="1"/>
          <p:nvPr userDrawn="1"/>
        </p:nvSpPr>
        <p:spPr>
          <a:xfrm>
            <a:off x="3591949" y="6498112"/>
            <a:ext cx="5008102" cy="307777"/>
          </a:xfrm>
          <a:prstGeom prst="rect">
            <a:avLst/>
          </a:prstGeom>
          <a:noFill/>
        </p:spPr>
        <p:txBody>
          <a:bodyPr wrap="none" rtlCol="0">
            <a:spAutoFit/>
          </a:bodyPr>
          <a:lstStyle/>
          <a:p>
            <a:r>
              <a:rPr lang="en-US" dirty="0">
                <a:solidFill>
                  <a:schemeClr val="bg1"/>
                </a:solidFill>
              </a:rPr>
              <a:t>Lawrence Livermore National Laboratory Distance Learning</a:t>
            </a:r>
          </a:p>
        </p:txBody>
      </p:sp>
    </p:spTree>
    <p:extLst>
      <p:ext uri="{BB962C8B-B14F-4D97-AF65-F5344CB8AC3E}">
        <p14:creationId xmlns:p14="http://schemas.microsoft.com/office/powerpoint/2010/main" val="1858976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F621BA9E-024D-DE4D-A8C8-2AC39C7987FF}" type="slidenum">
              <a:rPr lang="en-US" smtClean="0"/>
              <a:pPr/>
              <a:t>‹#›</a:t>
            </a:fld>
            <a:endParaRPr lang="en-US"/>
          </a:p>
        </p:txBody>
      </p:sp>
      <p:sp>
        <p:nvSpPr>
          <p:cNvPr id="2" name="Rectangle 1"/>
          <p:cNvSpPr/>
          <p:nvPr userDrawn="1"/>
        </p:nvSpPr>
        <p:spPr bwMode="auto">
          <a:xfrm>
            <a:off x="0" y="1"/>
            <a:ext cx="12192000" cy="6348684"/>
          </a:xfrm>
          <a:prstGeom prst="rect">
            <a:avLst/>
          </a:prstGeom>
          <a:solidFill>
            <a:srgbClr val="FFFFFF"/>
          </a:solidFill>
          <a:ln w="9525">
            <a:noFill/>
            <a:miter lim="800000"/>
            <a:headEnd/>
            <a:tailEnd/>
          </a:ln>
        </p:spPr>
        <p:txBody>
          <a:bodyPr rtlCol="0" anchor="b">
            <a:prstTxWarp prst="textNoShape">
              <a:avLst/>
            </a:prstTxWarp>
          </a:bodyPr>
          <a:lstStyle/>
          <a:p>
            <a:pPr algn="ctr">
              <a:spcBef>
                <a:spcPct val="0"/>
              </a:spcBef>
            </a:pPr>
            <a:endParaRPr lang="en-US" sz="2133" dirty="0">
              <a:solidFill>
                <a:srgbClr val="000000"/>
              </a:solidFill>
            </a:endParaRPr>
          </a:p>
        </p:txBody>
      </p:sp>
    </p:spTree>
    <p:extLst>
      <p:ext uri="{BB962C8B-B14F-4D97-AF65-F5344CB8AC3E}">
        <p14:creationId xmlns:p14="http://schemas.microsoft.com/office/powerpoint/2010/main" val="40043935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6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6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6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6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6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8844819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6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23" name="Google Shape;23;p6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6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6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6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996542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64"/>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64"/>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6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6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6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5596740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6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65"/>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65"/>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6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6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6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6798331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66"/>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66"/>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66"/>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66"/>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66"/>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6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6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6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1496053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6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6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6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6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179008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1"/>
        <p:cNvGrpSpPr/>
        <p:nvPr/>
      </p:nvGrpSpPr>
      <p:grpSpPr>
        <a:xfrm>
          <a:off x="0" y="0"/>
          <a:ext cx="0" cy="0"/>
          <a:chOff x="0" y="0"/>
          <a:chExt cx="0" cy="0"/>
        </a:xfrm>
      </p:grpSpPr>
      <p:sp>
        <p:nvSpPr>
          <p:cNvPr id="22" name="Google Shape;22;p77"/>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77"/>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4" name="Google Shape;24;p7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7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7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6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6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6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055327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6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6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6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6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6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6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1767229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7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70"/>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7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7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7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7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6286643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7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7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7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7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7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2483598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7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7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7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7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7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6283242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43CBA1E-14C7-7649-88FE-3F367B3E45E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77048"/>
            <a:ext cx="12192000" cy="6376272"/>
          </a:xfrm>
          <a:prstGeom prst="rect">
            <a:avLst/>
          </a:prstGeom>
        </p:spPr>
      </p:pic>
      <p:sp>
        <p:nvSpPr>
          <p:cNvPr id="10" name="Rectangle 9">
            <a:extLst>
              <a:ext uri="{FF2B5EF4-FFF2-40B4-BE49-F238E27FC236}">
                <a16:creationId xmlns:a16="http://schemas.microsoft.com/office/drawing/2014/main" id="{F66A9282-864C-8746-BEAA-A36332D4AFDF}"/>
              </a:ext>
            </a:extLst>
          </p:cNvPr>
          <p:cNvSpPr/>
          <p:nvPr userDrawn="1"/>
        </p:nvSpPr>
        <p:spPr bwMode="auto">
          <a:xfrm>
            <a:off x="0" y="6453106"/>
            <a:ext cx="12192000" cy="419877"/>
          </a:xfrm>
          <a:prstGeom prst="rect">
            <a:avLst/>
          </a:prstGeom>
          <a:solidFill>
            <a:schemeClr val="accent1">
              <a:lumMod val="50000"/>
            </a:schemeClr>
          </a:solidFill>
          <a:ln>
            <a:noFill/>
            <a:headEnd/>
            <a:tailEnd/>
          </a:ln>
          <a:effectLst/>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2133" dirty="0">
              <a:solidFill>
                <a:srgbClr val="000000"/>
              </a:solidFill>
            </a:endParaRPr>
          </a:p>
        </p:txBody>
      </p:sp>
      <p:pic>
        <p:nvPicPr>
          <p:cNvPr id="11" name="Picture 10">
            <a:extLst>
              <a:ext uri="{FF2B5EF4-FFF2-40B4-BE49-F238E27FC236}">
                <a16:creationId xmlns:a16="http://schemas.microsoft.com/office/drawing/2014/main" id="{DC1A5CA3-C203-D841-A88B-FEE892DCF71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87588" y="210915"/>
            <a:ext cx="531597" cy="541627"/>
          </a:xfrm>
          <a:prstGeom prst="rect">
            <a:avLst/>
          </a:prstGeom>
        </p:spPr>
      </p:pic>
      <p:sp>
        <p:nvSpPr>
          <p:cNvPr id="18" name="TextBox 17"/>
          <p:cNvSpPr txBox="1"/>
          <p:nvPr userDrawn="1"/>
        </p:nvSpPr>
        <p:spPr>
          <a:xfrm>
            <a:off x="736270" y="6538523"/>
            <a:ext cx="10699375" cy="221471"/>
          </a:xfrm>
          <a:prstGeom prst="rect">
            <a:avLst/>
          </a:prstGeom>
          <a:noFill/>
          <a:effectLst/>
        </p:spPr>
        <p:txBody>
          <a:bodyPr wrap="square" rtlCol="0">
            <a:spAutoFit/>
          </a:bodyPr>
          <a:lstStyle/>
          <a:p>
            <a:pPr marL="0" algn="l" defTabSz="609585" rtl="0" eaLnBrk="1" latinLnBrk="0" hangingPunct="1">
              <a:lnSpc>
                <a:spcPts val="1093"/>
              </a:lnSpc>
              <a:spcAft>
                <a:spcPts val="800"/>
              </a:spcAft>
            </a:pPr>
            <a:r>
              <a:rPr lang="en-US" sz="800" kern="1200" dirty="0">
                <a:solidFill>
                  <a:schemeClr val="bg1"/>
                </a:solidFill>
                <a:effectLst/>
                <a:latin typeface="Arial"/>
                <a:ea typeface="+mn-ea"/>
                <a:cs typeface="Arial"/>
              </a:rPr>
              <a:t>LLNL-PRES-</a:t>
            </a:r>
            <a:r>
              <a:rPr lang="is-IS" sz="800" kern="1200" dirty="0">
                <a:solidFill>
                  <a:schemeClr val="bg1"/>
                </a:solidFill>
                <a:effectLst/>
                <a:latin typeface="Arial"/>
                <a:ea typeface="+mn-ea"/>
                <a:cs typeface="Arial"/>
              </a:rPr>
              <a:t>808062</a:t>
            </a:r>
            <a:endParaRPr lang="en-US" sz="533" kern="1200" dirty="0">
              <a:solidFill>
                <a:schemeClr val="bg1"/>
              </a:solidFill>
              <a:effectLst/>
              <a:latin typeface="Arial"/>
              <a:ea typeface="+mn-ea"/>
              <a:cs typeface="Arial"/>
            </a:endParaRPr>
          </a:p>
        </p:txBody>
      </p:sp>
      <p:sp>
        <p:nvSpPr>
          <p:cNvPr id="2" name="TextBox 1">
            <a:extLst>
              <a:ext uri="{FF2B5EF4-FFF2-40B4-BE49-F238E27FC236}">
                <a16:creationId xmlns:a16="http://schemas.microsoft.com/office/drawing/2014/main" id="{03E95823-B46F-6D44-B384-6352293D64FD}"/>
              </a:ext>
            </a:extLst>
          </p:cNvPr>
          <p:cNvSpPr txBox="1"/>
          <p:nvPr userDrawn="1"/>
        </p:nvSpPr>
        <p:spPr>
          <a:xfrm>
            <a:off x="3591949" y="6498112"/>
            <a:ext cx="5008102" cy="307777"/>
          </a:xfrm>
          <a:prstGeom prst="rect">
            <a:avLst/>
          </a:prstGeom>
          <a:noFill/>
        </p:spPr>
        <p:txBody>
          <a:bodyPr wrap="none" rtlCol="0">
            <a:spAutoFit/>
          </a:bodyPr>
          <a:lstStyle/>
          <a:p>
            <a:r>
              <a:rPr lang="en-US" dirty="0">
                <a:solidFill>
                  <a:schemeClr val="bg1"/>
                </a:solidFill>
              </a:rPr>
              <a:t>Lawrence Livermore National Laboratory Distance Learning</a:t>
            </a:r>
          </a:p>
        </p:txBody>
      </p:sp>
    </p:spTree>
    <p:extLst>
      <p:ext uri="{BB962C8B-B14F-4D97-AF65-F5344CB8AC3E}">
        <p14:creationId xmlns:p14="http://schemas.microsoft.com/office/powerpoint/2010/main" val="19124988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F621BA9E-024D-DE4D-A8C8-2AC39C7987FF}" type="slidenum">
              <a:rPr lang="en-US" smtClean="0"/>
              <a:pPr/>
              <a:t>‹#›</a:t>
            </a:fld>
            <a:endParaRPr lang="en-US"/>
          </a:p>
        </p:txBody>
      </p:sp>
      <p:sp>
        <p:nvSpPr>
          <p:cNvPr id="2" name="Rectangle 1"/>
          <p:cNvSpPr/>
          <p:nvPr userDrawn="1"/>
        </p:nvSpPr>
        <p:spPr bwMode="auto">
          <a:xfrm>
            <a:off x="0" y="1"/>
            <a:ext cx="12192000" cy="6348684"/>
          </a:xfrm>
          <a:prstGeom prst="rect">
            <a:avLst/>
          </a:prstGeom>
          <a:solidFill>
            <a:srgbClr val="FFFFFF"/>
          </a:solidFill>
          <a:ln w="9525">
            <a:noFill/>
            <a:miter lim="800000"/>
            <a:headEnd/>
            <a:tailEnd/>
          </a:ln>
        </p:spPr>
        <p:txBody>
          <a:bodyPr rtlCol="0" anchor="b">
            <a:prstTxWarp prst="textNoShape">
              <a:avLst/>
            </a:prstTxWarp>
          </a:bodyPr>
          <a:lstStyle/>
          <a:p>
            <a:pPr algn="ctr">
              <a:spcBef>
                <a:spcPct val="0"/>
              </a:spcBef>
            </a:pPr>
            <a:endParaRPr lang="en-US" sz="2133" dirty="0">
              <a:solidFill>
                <a:srgbClr val="000000"/>
              </a:solidFill>
            </a:endParaRPr>
          </a:p>
        </p:txBody>
      </p:sp>
    </p:spTree>
    <p:extLst>
      <p:ext uri="{BB962C8B-B14F-4D97-AF65-F5344CB8AC3E}">
        <p14:creationId xmlns:p14="http://schemas.microsoft.com/office/powerpoint/2010/main" val="29908016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78"/>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78"/>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7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7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7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7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79"/>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79"/>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7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7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7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80"/>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80"/>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80"/>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80"/>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80"/>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8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8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8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8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8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8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8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8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8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8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8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83"/>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83"/>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8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8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8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8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84"/>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84"/>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8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8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8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image" Target="../media/image1.png"/><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7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7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7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7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7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7" name="Picture 6">
            <a:extLst>
              <a:ext uri="{FF2B5EF4-FFF2-40B4-BE49-F238E27FC236}">
                <a16:creationId xmlns:a16="http://schemas.microsoft.com/office/drawing/2014/main" id="{122B673C-C62E-154C-9141-13A872600506}"/>
              </a:ext>
            </a:extLst>
          </p:cNvPr>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11611651" y="6395900"/>
            <a:ext cx="398698" cy="406220"/>
          </a:xfrm>
          <a:prstGeom prst="rect">
            <a:avLst/>
          </a:prstGeom>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6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dirty="0"/>
          </a:p>
        </p:txBody>
      </p:sp>
      <p:sp>
        <p:nvSpPr>
          <p:cNvPr id="11" name="Google Shape;11;p61"/>
          <p:cNvSpPr txBox="1">
            <a:spLocks noGrp="1"/>
          </p:cNvSpPr>
          <p:nvPr>
            <p:ph type="body" idx="1"/>
          </p:nvPr>
        </p:nvSpPr>
        <p:spPr>
          <a:xfrm>
            <a:off x="0" y="1825625"/>
            <a:ext cx="121920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dirty="0"/>
          </a:p>
        </p:txBody>
      </p:sp>
      <p:sp>
        <p:nvSpPr>
          <p:cNvPr id="12" name="Google Shape;12;p6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6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6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7" name="Picture 6">
            <a:extLst>
              <a:ext uri="{FF2B5EF4-FFF2-40B4-BE49-F238E27FC236}">
                <a16:creationId xmlns:a16="http://schemas.microsoft.com/office/drawing/2014/main" id="{FCB10A8A-BF50-FE4A-AA75-BFE9153D4D23}"/>
              </a:ext>
            </a:extLst>
          </p:cNvPr>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11611651" y="6395900"/>
            <a:ext cx="398698" cy="406220"/>
          </a:xfrm>
          <a:prstGeom prst="rect">
            <a:avLst/>
          </a:prstGeom>
        </p:spPr>
      </p:pic>
    </p:spTree>
    <p:extLst>
      <p:ext uri="{BB962C8B-B14F-4D97-AF65-F5344CB8AC3E}">
        <p14:creationId xmlns:p14="http://schemas.microsoft.com/office/powerpoint/2010/main" val="3920522579"/>
      </p:ext>
    </p:extLst>
  </p:cSld>
  <p:clrMap bg1="lt1" tx1="dk1" bg2="dk2" tx2="lt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Lst>
  <p:hf sldNum="0" hdr="0" ftr="0" dt="0"/>
  <p:txStyles>
    <p:title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1.xml.rels><?xml version="1.0" encoding="UTF-8" standalone="yes"?>
<Relationships xmlns="http://schemas.openxmlformats.org/package/2006/relationships"><Relationship Id="rId3" Type="http://schemas.openxmlformats.org/officeDocument/2006/relationships/chart" Target="../charts/chart39.xml"/><Relationship Id="rId2" Type="http://schemas.openxmlformats.org/officeDocument/2006/relationships/notesSlide" Target="../notesSlides/notesSlide80.xml"/><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8" Type="http://schemas.openxmlformats.org/officeDocument/2006/relationships/image" Target="../media/image104.png"/><Relationship Id="rId3" Type="http://schemas.microsoft.com/office/2007/relationships/media" Target="../media/media3.MOV"/><Relationship Id="rId7" Type="http://schemas.openxmlformats.org/officeDocument/2006/relationships/image" Target="../media/image103.png"/><Relationship Id="rId2" Type="http://schemas.openxmlformats.org/officeDocument/2006/relationships/video" Target="../media/media2.mov"/><Relationship Id="rId1" Type="http://schemas.microsoft.com/office/2007/relationships/media" Target="../media/media2.mov"/><Relationship Id="rId6" Type="http://schemas.openxmlformats.org/officeDocument/2006/relationships/notesSlide" Target="../notesSlides/notesSlide81.xml"/><Relationship Id="rId5" Type="http://schemas.openxmlformats.org/officeDocument/2006/relationships/slideLayout" Target="../slideLayouts/slideLayout2.xml"/><Relationship Id="rId4" Type="http://schemas.openxmlformats.org/officeDocument/2006/relationships/video" Target="../media/media3.MOV"/></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4.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82.xml"/><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83.xml"/><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84.xml"/><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85.xml"/><Relationship Id="rId1" Type="http://schemas.openxmlformats.org/officeDocument/2006/relationships/slideLayout" Target="../slideLayouts/slideLayout1.xml"/><Relationship Id="rId4" Type="http://schemas.openxmlformats.org/officeDocument/2006/relationships/image" Target="../media/image109.png"/></Relationships>
</file>

<file path=ppt/slides/_rels/slide108.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86.xml"/><Relationship Id="rId1" Type="http://schemas.openxmlformats.org/officeDocument/2006/relationships/slideLayout" Target="../slideLayouts/slideLayout1.xml"/><Relationship Id="rId6" Type="http://schemas.openxmlformats.org/officeDocument/2006/relationships/image" Target="../media/image113.jpeg"/><Relationship Id="rId5" Type="http://schemas.openxmlformats.org/officeDocument/2006/relationships/image" Target="../media/image112.png"/><Relationship Id="rId4" Type="http://schemas.openxmlformats.org/officeDocument/2006/relationships/image" Target="../media/image111.jpeg"/></Relationships>
</file>

<file path=ppt/slides/_rels/slide109.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87.xml"/><Relationship Id="rId1" Type="http://schemas.openxmlformats.org/officeDocument/2006/relationships/slideLayout" Target="../slideLayouts/slideLayout1.xml"/><Relationship Id="rId4" Type="http://schemas.openxmlformats.org/officeDocument/2006/relationships/image" Target="../media/image115.png"/></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116.gif"/><Relationship Id="rId2" Type="http://schemas.openxmlformats.org/officeDocument/2006/relationships/notesSlide" Target="../notesSlides/notesSlide88.xml"/><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89.xml"/><Relationship Id="rId1" Type="http://schemas.openxmlformats.org/officeDocument/2006/relationships/slideLayout" Target="../slideLayouts/slideLayout13.xml"/><Relationship Id="rId5" Type="http://schemas.openxmlformats.org/officeDocument/2006/relationships/hyperlink" Target="https://st.llnl.gov/" TargetMode="External"/><Relationship Id="rId4" Type="http://schemas.openxmlformats.org/officeDocument/2006/relationships/hyperlink" Target="mailto:rakestraw1@llnl.gov" TargetMode="External"/></Relationships>
</file>

<file path=ppt/slides/_rels/slide112.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90.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jpeg"/><Relationship Id="rId4" Type="http://schemas.openxmlformats.org/officeDocument/2006/relationships/image" Target="../media/image26.jpe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37.png"/><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44.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4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4.xml"/><Relationship Id="rId1" Type="http://schemas.openxmlformats.org/officeDocument/2006/relationships/slideLayout" Target="../slideLayouts/slideLayout16.xml"/><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48.png"/></Relationships>
</file>

<file path=ppt/slides/_rels/slide3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7.xml"/><Relationship Id="rId1" Type="http://schemas.openxmlformats.org/officeDocument/2006/relationships/slideLayout" Target="../slideLayouts/slideLayout15.xml"/><Relationship Id="rId4" Type="http://schemas.openxmlformats.org/officeDocument/2006/relationships/image" Target="../media/image56.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8.xml"/><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9.xml"/><Relationship Id="rId1" Type="http://schemas.openxmlformats.org/officeDocument/2006/relationships/slideLayout" Target="../slideLayouts/slideLayout15.xml"/><Relationship Id="rId5" Type="http://schemas.openxmlformats.org/officeDocument/2006/relationships/image" Target="../media/image56.png"/><Relationship Id="rId4" Type="http://schemas.openxmlformats.org/officeDocument/2006/relationships/image" Target="../media/image55.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42.xml"/><Relationship Id="rId1" Type="http://schemas.openxmlformats.org/officeDocument/2006/relationships/slideLayout" Target="../slideLayouts/slideLayout1.xml"/><Relationship Id="rId4" Type="http://schemas.openxmlformats.org/officeDocument/2006/relationships/image" Target="../media/image58.png"/></Relationships>
</file>

<file path=ppt/slides/_rels/slide53.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46.xml"/><Relationship Id="rId1" Type="http://schemas.openxmlformats.org/officeDocument/2006/relationships/slideLayout" Target="../slideLayouts/slideLayout1.xml"/><Relationship Id="rId5" Type="http://schemas.openxmlformats.org/officeDocument/2006/relationships/image" Target="../media/image60.png"/><Relationship Id="rId4" Type="http://schemas.openxmlformats.org/officeDocument/2006/relationships/image" Target="../media/image59.png"/></Relationships>
</file>

<file path=ppt/slides/_rels/slide57.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notesSlide" Target="../notesSlides/notesSlide47.xml"/><Relationship Id="rId1" Type="http://schemas.openxmlformats.org/officeDocument/2006/relationships/slideLayout" Target="../slideLayouts/slideLayout1.xml"/><Relationship Id="rId5" Type="http://schemas.openxmlformats.org/officeDocument/2006/relationships/image" Target="../media/image62.png"/><Relationship Id="rId4" Type="http://schemas.openxmlformats.org/officeDocument/2006/relationships/image" Target="../media/image61.png"/></Relationships>
</file>

<file path=ppt/slides/_rels/slide58.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notesSlide" Target="../notesSlides/notesSlide49.xml"/><Relationship Id="rId1" Type="http://schemas.openxmlformats.org/officeDocument/2006/relationships/slideLayout" Target="../slideLayouts/slideLayout1.xml"/><Relationship Id="rId4" Type="http://schemas.openxmlformats.org/officeDocument/2006/relationships/image" Target="../media/image63.png"/></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png"/><Relationship Id="rId4" Type="http://schemas.openxmlformats.org/officeDocument/2006/relationships/image" Target="../media/image8.jpeg"/></Relationships>
</file>

<file path=ppt/slides/_rels/slide60.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580.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2.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chart" Target="../charts/chart22.xml"/><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chart" Target="../charts/chart23.xml"/><Relationship Id="rId7" Type="http://schemas.openxmlformats.org/officeDocument/2006/relationships/image" Target="../media/image68.png"/><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66.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chart" Target="../charts/chart24.xml"/><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2.xml.rels><?xml version="1.0" encoding="UTF-8" standalone="yes"?>
<Relationships xmlns="http://schemas.openxmlformats.org/package/2006/relationships"><Relationship Id="rId3" Type="http://schemas.openxmlformats.org/officeDocument/2006/relationships/chart" Target="../charts/chart25.xml"/><Relationship Id="rId2" Type="http://schemas.openxmlformats.org/officeDocument/2006/relationships/notesSlide" Target="../notesSlides/notesSlide57.xml"/><Relationship Id="rId1" Type="http://schemas.openxmlformats.org/officeDocument/2006/relationships/slideLayout" Target="../slideLayouts/slideLayout1.xml"/><Relationship Id="rId4" Type="http://schemas.openxmlformats.org/officeDocument/2006/relationships/image" Target="../media/image73.png"/></Relationships>
</file>

<file path=ppt/slides/_rels/slide73.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notesSlide" Target="../notesSlides/notesSlide58.xml"/><Relationship Id="rId1" Type="http://schemas.openxmlformats.org/officeDocument/2006/relationships/slideLayout" Target="../slideLayouts/slideLayout1.xml"/><Relationship Id="rId5" Type="http://schemas.openxmlformats.org/officeDocument/2006/relationships/image" Target="../media/image73.png"/><Relationship Id="rId4" Type="http://schemas.openxmlformats.org/officeDocument/2006/relationships/image" Target="../media/image74.png"/></Relationships>
</file>

<file path=ppt/slides/_rels/slide74.xml.rels><?xml version="1.0" encoding="UTF-8" standalone="yes"?>
<Relationships xmlns="http://schemas.openxmlformats.org/package/2006/relationships"><Relationship Id="rId3" Type="http://schemas.openxmlformats.org/officeDocument/2006/relationships/image" Target="../media/image75.png"/><Relationship Id="rId7" Type="http://schemas.openxmlformats.org/officeDocument/2006/relationships/image" Target="../media/image79.png"/><Relationship Id="rId2" Type="http://schemas.openxmlformats.org/officeDocument/2006/relationships/notesSlide" Target="../notesSlides/notesSlide59.xml"/><Relationship Id="rId1" Type="http://schemas.openxmlformats.org/officeDocument/2006/relationships/slideLayout" Target="../slideLayouts/slideLayout1.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75.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80.png"/><Relationship Id="rId7" Type="http://schemas.openxmlformats.org/officeDocument/2006/relationships/image" Target="../media/image84.png"/><Relationship Id="rId2" Type="http://schemas.openxmlformats.org/officeDocument/2006/relationships/notesSlide" Target="../notesSlides/notesSlide60.xml"/><Relationship Id="rId1" Type="http://schemas.openxmlformats.org/officeDocument/2006/relationships/slideLayout" Target="../slideLayouts/slideLayout1.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chart" Target="../charts/chart27.xml"/><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1.xml.rels><?xml version="1.0" encoding="UTF-8" standalone="yes"?>
<Relationships xmlns="http://schemas.openxmlformats.org/package/2006/relationships"><Relationship Id="rId3" Type="http://schemas.openxmlformats.org/officeDocument/2006/relationships/chart" Target="../charts/chart28.xml"/><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chart" Target="../charts/chart29.xml"/><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chart" Target="../charts/chart30.xml"/><Relationship Id="rId2" Type="http://schemas.openxmlformats.org/officeDocument/2006/relationships/notesSlide" Target="../notesSlides/notesSlide66.xml"/><Relationship Id="rId1" Type="http://schemas.openxmlformats.org/officeDocument/2006/relationships/slideLayout" Target="../slideLayouts/slideLayout1.xml"/><Relationship Id="rId5" Type="http://schemas.openxmlformats.org/officeDocument/2006/relationships/image" Target="../media/image87.png"/><Relationship Id="rId4" Type="http://schemas.openxmlformats.org/officeDocument/2006/relationships/image" Target="../media/image86.png"/></Relationships>
</file>

<file path=ppt/slides/_rels/slide84.xml.rels><?xml version="1.0" encoding="UTF-8" standalone="yes"?>
<Relationships xmlns="http://schemas.openxmlformats.org/package/2006/relationships"><Relationship Id="rId3" Type="http://schemas.openxmlformats.org/officeDocument/2006/relationships/chart" Target="../charts/chart31.xml"/><Relationship Id="rId2" Type="http://schemas.openxmlformats.org/officeDocument/2006/relationships/notesSlide" Target="../notesSlides/notesSlide67.xml"/><Relationship Id="rId1" Type="http://schemas.openxmlformats.org/officeDocument/2006/relationships/slideLayout" Target="../slideLayouts/slideLayout1.xml"/><Relationship Id="rId5" Type="http://schemas.openxmlformats.org/officeDocument/2006/relationships/image" Target="../media/image87.png"/><Relationship Id="rId4" Type="http://schemas.openxmlformats.org/officeDocument/2006/relationships/image" Target="../media/image86.png"/></Relationships>
</file>

<file path=ppt/slides/_rels/slide85.xml.rels><?xml version="1.0" encoding="UTF-8" standalone="yes"?>
<Relationships xmlns="http://schemas.openxmlformats.org/package/2006/relationships"><Relationship Id="rId3" Type="http://schemas.openxmlformats.org/officeDocument/2006/relationships/chart" Target="../charts/chart32.xml"/><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jpeg"/><Relationship Id="rId7"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image" Target="../media/image13.png"/></Relationships>
</file>

<file path=ppt/slides/_rels/slide90.xml.rels><?xml version="1.0" encoding="UTF-8" standalone="yes"?>
<Relationships xmlns="http://schemas.openxmlformats.org/package/2006/relationships"><Relationship Id="rId3" Type="http://schemas.openxmlformats.org/officeDocument/2006/relationships/chart" Target="../charts/chart33.xml"/><Relationship Id="rId2" Type="http://schemas.openxmlformats.org/officeDocument/2006/relationships/notesSlide" Target="../notesSlides/notesSlide71.xml"/><Relationship Id="rId1" Type="http://schemas.openxmlformats.org/officeDocument/2006/relationships/slideLayout" Target="../slideLayouts/slideLayout1.xml"/><Relationship Id="rId5" Type="http://schemas.openxmlformats.org/officeDocument/2006/relationships/image" Target="../media/image89.png"/><Relationship Id="rId4" Type="http://schemas.openxmlformats.org/officeDocument/2006/relationships/image" Target="../media/image88.png"/></Relationships>
</file>

<file path=ppt/slides/_rels/slide91.xml.rels><?xml version="1.0" encoding="UTF-8" standalone="yes"?>
<Relationships xmlns="http://schemas.openxmlformats.org/package/2006/relationships"><Relationship Id="rId3" Type="http://schemas.openxmlformats.org/officeDocument/2006/relationships/chart" Target="../charts/chart34.xml"/><Relationship Id="rId2" Type="http://schemas.openxmlformats.org/officeDocument/2006/relationships/notesSlide" Target="../notesSlides/notesSlide72.xml"/><Relationship Id="rId1" Type="http://schemas.openxmlformats.org/officeDocument/2006/relationships/slideLayout" Target="../slideLayouts/slideLayout1.xml"/><Relationship Id="rId5" Type="http://schemas.openxmlformats.org/officeDocument/2006/relationships/image" Target="../media/image89.png"/><Relationship Id="rId4" Type="http://schemas.openxmlformats.org/officeDocument/2006/relationships/image" Target="../media/image88.png"/></Relationships>
</file>

<file path=ppt/slides/_rels/slide9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73.xml"/><Relationship Id="rId1" Type="http://schemas.openxmlformats.org/officeDocument/2006/relationships/slideLayout" Target="../slideLayouts/slideLayout1.xml"/><Relationship Id="rId4" Type="http://schemas.openxmlformats.org/officeDocument/2006/relationships/image" Target="../media/image91.png"/></Relationships>
</file>

<file path=ppt/slides/_rels/slide93.xml.rels><?xml version="1.0" encoding="UTF-8" standalone="yes"?>
<Relationships xmlns="http://schemas.openxmlformats.org/package/2006/relationships"><Relationship Id="rId3" Type="http://schemas.openxmlformats.org/officeDocument/2006/relationships/chart" Target="../charts/chart35.xml"/><Relationship Id="rId2" Type="http://schemas.openxmlformats.org/officeDocument/2006/relationships/notesSlide" Target="../notesSlides/notesSlide74.xml"/><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3" Type="http://schemas.openxmlformats.org/officeDocument/2006/relationships/chart" Target="../charts/chart36.xml"/><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3" Type="http://schemas.openxmlformats.org/officeDocument/2006/relationships/chart" Target="../charts/chart37.xml"/><Relationship Id="rId2" Type="http://schemas.openxmlformats.org/officeDocument/2006/relationships/notesSlide" Target="../notesSlides/notesSlide76.xml"/><Relationship Id="rId1" Type="http://schemas.openxmlformats.org/officeDocument/2006/relationships/slideLayout" Target="../slideLayouts/slideLayout1.xml"/><Relationship Id="rId4" Type="http://schemas.openxmlformats.org/officeDocument/2006/relationships/image" Target="../media/image92.png"/></Relationships>
</file>

<file path=ppt/slides/_rels/slide96.xml.rels><?xml version="1.0" encoding="UTF-8" standalone="yes"?>
<Relationships xmlns="http://schemas.openxmlformats.org/package/2006/relationships"><Relationship Id="rId3" Type="http://schemas.openxmlformats.org/officeDocument/2006/relationships/chart" Target="../charts/chart38.xml"/><Relationship Id="rId2" Type="http://schemas.openxmlformats.org/officeDocument/2006/relationships/notesSlide" Target="../notesSlides/notesSlide77.xml"/><Relationship Id="rId1" Type="http://schemas.openxmlformats.org/officeDocument/2006/relationships/slideLayout" Target="../slideLayouts/slideLayout1.xml"/><Relationship Id="rId4" Type="http://schemas.openxmlformats.org/officeDocument/2006/relationships/image" Target="../media/image93.png"/></Relationships>
</file>

<file path=ppt/slides/_rels/slide97.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94.png"/><Relationship Id="rId7" Type="http://schemas.openxmlformats.org/officeDocument/2006/relationships/image" Target="../media/image98.png"/><Relationship Id="rId2" Type="http://schemas.openxmlformats.org/officeDocument/2006/relationships/notesSlide" Target="../notesSlides/notesSlide78.xml"/><Relationship Id="rId1" Type="http://schemas.openxmlformats.org/officeDocument/2006/relationships/slideLayout" Target="../slideLayouts/slideLayout1.xml"/><Relationship Id="rId6" Type="http://schemas.openxmlformats.org/officeDocument/2006/relationships/image" Target="../media/image97.png"/><Relationship Id="rId11" Type="http://schemas.openxmlformats.org/officeDocument/2006/relationships/image" Target="../media/image102.png"/><Relationship Id="rId5" Type="http://schemas.openxmlformats.org/officeDocument/2006/relationships/image" Target="../media/image96.png"/><Relationship Id="rId10" Type="http://schemas.openxmlformats.org/officeDocument/2006/relationships/image" Target="../media/image101.png"/><Relationship Id="rId4" Type="http://schemas.openxmlformats.org/officeDocument/2006/relationships/image" Target="../media/image95.png"/><Relationship Id="rId9" Type="http://schemas.openxmlformats.org/officeDocument/2006/relationships/image" Target="../media/image100.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558330" y="2213326"/>
            <a:ext cx="11181805" cy="0"/>
          </a:xfrm>
          <a:prstGeom prst="line">
            <a:avLst/>
          </a:prstGeom>
          <a:ln w="19050" cmpd="sng">
            <a:solidFill>
              <a:schemeClr val="accent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6" name="Title 9">
            <a:extLst>
              <a:ext uri="{FF2B5EF4-FFF2-40B4-BE49-F238E27FC236}">
                <a16:creationId xmlns:a16="http://schemas.microsoft.com/office/drawing/2014/main" id="{AC7E9F3A-CC11-F64D-9FEC-E396637B30B4}"/>
              </a:ext>
            </a:extLst>
          </p:cNvPr>
          <p:cNvSpPr txBox="1">
            <a:spLocks/>
          </p:cNvSpPr>
          <p:nvPr/>
        </p:nvSpPr>
        <p:spPr>
          <a:xfrm>
            <a:off x="434239" y="674451"/>
            <a:ext cx="11040533" cy="1538875"/>
          </a:xfrm>
          <a:prstGeom prst="rect">
            <a:avLst/>
          </a:prstGeom>
        </p:spPr>
        <p:txBody>
          <a:bodyPr anchor="b" anchorCtr="0"/>
          <a:lstStyle>
            <a:lvl1pPr algn="l" rtl="0" eaLnBrk="1" latinLnBrk="0" hangingPunct="1">
              <a:lnSpc>
                <a:spcPts val="3800"/>
              </a:lnSpc>
              <a:spcBef>
                <a:spcPct val="0"/>
              </a:spcBef>
              <a:buNone/>
              <a:defRPr kumimoji="0" sz="3200" b="1" i="0" kern="1200" baseline="0">
                <a:solidFill>
                  <a:schemeClr val="tx2"/>
                </a:solidFill>
                <a:effectLst/>
                <a:latin typeface="Avenir Heavy" charset="0"/>
                <a:ea typeface="Avenir Heavy" charset="0"/>
                <a:cs typeface="Avenir Heavy" charset="0"/>
              </a:defRPr>
            </a:lvl1pPr>
          </a:lstStyle>
          <a:p>
            <a:pPr defTabSz="1219170">
              <a:lnSpc>
                <a:spcPts val="3833"/>
              </a:lnSpc>
              <a:spcAft>
                <a:spcPts val="1600"/>
              </a:spcAft>
            </a:pPr>
            <a:r>
              <a:rPr lang="en-US" b="0" dirty="0">
                <a:solidFill>
                  <a:schemeClr val="accent1">
                    <a:lumMod val="50000"/>
                  </a:schemeClr>
                </a:solidFill>
                <a:latin typeface="Avenir Light" panose="020B0402020203020204" pitchFamily="34" charset="77"/>
              </a:rPr>
              <a:t>FRICTION</a:t>
            </a:r>
          </a:p>
          <a:p>
            <a:pPr defTabSz="1219170">
              <a:lnSpc>
                <a:spcPts val="3833"/>
              </a:lnSpc>
              <a:spcAft>
                <a:spcPts val="1600"/>
              </a:spcAft>
            </a:pPr>
            <a:r>
              <a:rPr lang="en-US" sz="4400" b="0" dirty="0">
                <a:solidFill>
                  <a:schemeClr val="accent1">
                    <a:lumMod val="50000"/>
                  </a:schemeClr>
                </a:solidFill>
              </a:rPr>
              <a:t>Exploring Friction and Mechanics</a:t>
            </a:r>
            <a:endParaRPr lang="en-US" sz="4400" dirty="0">
              <a:solidFill>
                <a:schemeClr val="accent1">
                  <a:lumMod val="50000"/>
                </a:schemeClr>
              </a:solidFill>
            </a:endParaRPr>
          </a:p>
        </p:txBody>
      </p:sp>
    </p:spTree>
    <p:extLst>
      <p:ext uri="{BB962C8B-B14F-4D97-AF65-F5344CB8AC3E}">
        <p14:creationId xmlns:p14="http://schemas.microsoft.com/office/powerpoint/2010/main" val="8289007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p4"/>
          <p:cNvSpPr txBox="1">
            <a:spLocks noGrp="1"/>
          </p:cNvSpPr>
          <p:nvPr>
            <p:ph type="ctrTitle"/>
          </p:nvPr>
        </p:nvSpPr>
        <p:spPr>
          <a:xfrm>
            <a:off x="652130" y="0"/>
            <a:ext cx="10887740" cy="856562"/>
          </a:xfrm>
          <a:prstGeom prst="rect">
            <a:avLst/>
          </a:prstGeom>
          <a:noFill/>
          <a:ln>
            <a:noFill/>
          </a:ln>
        </p:spPr>
        <p:txBody>
          <a:bodyPr spcFirstLastPara="1" wrap="square" lIns="91425" tIns="45700" rIns="91425" bIns="45700" anchor="b" anchorCtr="0">
            <a:noAutofit/>
          </a:bodyPr>
          <a:lstStyle/>
          <a:p>
            <a:pPr marL="0" lvl="0" indent="0" rtl="0">
              <a:lnSpc>
                <a:spcPct val="90000"/>
              </a:lnSpc>
              <a:spcBef>
                <a:spcPts val="0"/>
              </a:spcBef>
              <a:spcAft>
                <a:spcPts val="0"/>
              </a:spcAft>
              <a:buClr>
                <a:schemeClr val="dk1"/>
              </a:buClr>
              <a:buSzPts val="3600"/>
              <a:buFont typeface="Calibri"/>
              <a:buNone/>
            </a:pPr>
            <a:r>
              <a:rPr lang="en-US" sz="4000" b="1" dirty="0"/>
              <a:t>Engineering Tire Performance and Wear</a:t>
            </a:r>
            <a:endParaRPr sz="4000" b="1" baseline="30000" dirty="0"/>
          </a:p>
        </p:txBody>
      </p:sp>
      <p:pic>
        <p:nvPicPr>
          <p:cNvPr id="119" name="Google Shape;119;p4"/>
          <p:cNvPicPr preferRelativeResize="0"/>
          <p:nvPr/>
        </p:nvPicPr>
        <p:blipFill rotWithShape="1">
          <a:blip r:embed="rId3">
            <a:alphaModFix/>
          </a:blip>
          <a:srcRect/>
          <a:stretch/>
        </p:blipFill>
        <p:spPr>
          <a:xfrm>
            <a:off x="226795" y="2050435"/>
            <a:ext cx="8192809" cy="4611622"/>
          </a:xfrm>
          <a:prstGeom prst="rect">
            <a:avLst/>
          </a:prstGeom>
          <a:noFill/>
          <a:ln>
            <a:noFill/>
          </a:ln>
        </p:spPr>
      </p:pic>
      <p:sp>
        <p:nvSpPr>
          <p:cNvPr id="121" name="Google Shape;121;p4"/>
          <p:cNvSpPr txBox="1"/>
          <p:nvPr/>
        </p:nvSpPr>
        <p:spPr>
          <a:xfrm>
            <a:off x="1250361" y="856562"/>
            <a:ext cx="9691278" cy="1015622"/>
          </a:xfrm>
          <a:prstGeom prst="rect">
            <a:avLst/>
          </a:prstGeom>
          <a:noFill/>
          <a:ln>
            <a:noFill/>
          </a:ln>
        </p:spPr>
        <p:txBody>
          <a:bodyPr spcFirstLastPara="1" wrap="square" lIns="91425" tIns="45700" rIns="91425" bIns="45700" anchor="t" anchorCtr="0">
            <a:spAutoFit/>
          </a:bodyPr>
          <a:lstStyle/>
          <a:p>
            <a:pPr marL="0" marR="0" lvl="0" indent="0" algn="ctr" rtl="0">
              <a:lnSpc>
                <a:spcPts val="3640"/>
              </a:lnSpc>
              <a:spcBef>
                <a:spcPts val="0"/>
              </a:spcBef>
              <a:spcAft>
                <a:spcPts val="0"/>
              </a:spcAft>
              <a:buNone/>
            </a:pPr>
            <a:r>
              <a:rPr lang="en-US" sz="3200" i="1" dirty="0">
                <a:solidFill>
                  <a:schemeClr val="dk1"/>
                </a:solidFill>
                <a:latin typeface="Calibri"/>
                <a:ea typeface="Calibri"/>
                <a:cs typeface="Calibri"/>
                <a:sym typeface="Calibri"/>
              </a:rPr>
              <a:t>Optimizing friction of tires on different surfaces</a:t>
            </a:r>
            <a:br>
              <a:rPr lang="en-US" sz="3200" i="1" dirty="0">
                <a:solidFill>
                  <a:schemeClr val="dk1"/>
                </a:solidFill>
                <a:latin typeface="Calibri"/>
                <a:ea typeface="Calibri"/>
                <a:cs typeface="Calibri"/>
                <a:sym typeface="Calibri"/>
              </a:rPr>
            </a:br>
            <a:r>
              <a:rPr lang="en-US" sz="3200" i="1" dirty="0">
                <a:solidFill>
                  <a:schemeClr val="dk1"/>
                </a:solidFill>
                <a:latin typeface="Calibri"/>
                <a:ea typeface="Calibri"/>
                <a:cs typeface="Calibri"/>
                <a:sym typeface="Calibri"/>
              </a:rPr>
              <a:t>is a major engineering effort.</a:t>
            </a:r>
            <a:endParaRPr i="1" dirty="0"/>
          </a:p>
        </p:txBody>
      </p:sp>
      <p:sp>
        <p:nvSpPr>
          <p:cNvPr id="118" name="Google Shape;118;p4"/>
          <p:cNvSpPr txBox="1">
            <a:spLocks noGrp="1"/>
          </p:cNvSpPr>
          <p:nvPr>
            <p:ph type="subTitle" idx="1"/>
          </p:nvPr>
        </p:nvSpPr>
        <p:spPr>
          <a:xfrm>
            <a:off x="226796" y="5098562"/>
            <a:ext cx="8192809" cy="1029977"/>
          </a:xfrm>
          <a:prstGeom prst="rect">
            <a:avLst/>
          </a:prstGeom>
          <a:solidFill>
            <a:schemeClr val="tx1">
              <a:alpha val="76000"/>
            </a:schemeClr>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2800"/>
              <a:buNone/>
            </a:pPr>
            <a:r>
              <a:rPr lang="en-US" sz="2800" dirty="0">
                <a:solidFill>
                  <a:schemeClr val="bg1"/>
                </a:solidFill>
                <a:latin typeface="Calibri"/>
                <a:ea typeface="Calibri"/>
                <a:cs typeface="Calibri"/>
                <a:sym typeface="Calibri"/>
              </a:rPr>
              <a:t>The global market for tires to reach $319B </a:t>
            </a:r>
            <a:r>
              <a:rPr lang="en-US" sz="2800" dirty="0">
                <a:solidFill>
                  <a:schemeClr val="bg1"/>
                </a:solidFill>
                <a:sym typeface="Calibri"/>
              </a:rPr>
              <a:t>by 2022</a:t>
            </a:r>
            <a:endParaRPr dirty="0">
              <a:solidFill>
                <a:schemeClr val="bg1"/>
              </a:solidFill>
            </a:endParaRPr>
          </a:p>
        </p:txBody>
      </p:sp>
      <p:pic>
        <p:nvPicPr>
          <p:cNvPr id="120" name="Google Shape;120;p4"/>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rot="557309">
            <a:off x="7856007" y="2214121"/>
            <a:ext cx="3743816" cy="3743816"/>
          </a:xfrm>
          <a:prstGeom prst="ellipse">
            <a:avLst/>
          </a:prstGeom>
          <a:noFill/>
          <a:ln>
            <a:noFill/>
          </a:ln>
          <a:effectLst>
            <a:outerShdw blurRad="50800" dist="38100" dir="2700000" algn="tl" rotWithShape="0">
              <a:prstClr val="black">
                <a:alpha val="40000"/>
              </a:prstClr>
            </a:outerShdw>
          </a:effectLst>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D52FEA-91C3-6841-875E-8FD2EC310E3B}"/>
              </a:ext>
            </a:extLst>
          </p:cNvPr>
          <p:cNvSpPr>
            <a:spLocks noGrp="1"/>
          </p:cNvSpPr>
          <p:nvPr>
            <p:ph type="ctrTitle"/>
          </p:nvPr>
        </p:nvSpPr>
        <p:spPr>
          <a:xfrm>
            <a:off x="2681416" y="2508421"/>
            <a:ext cx="6829168" cy="1186893"/>
          </a:xfrm>
        </p:spPr>
        <p:txBody>
          <a:bodyPr>
            <a:normAutofit fontScale="90000"/>
          </a:bodyPr>
          <a:lstStyle/>
          <a:p>
            <a:pPr lvl="0">
              <a:lnSpc>
                <a:spcPct val="80000"/>
              </a:lnSpc>
              <a:buSzPts val="2960"/>
            </a:pPr>
            <a:r>
              <a:rPr lang="en-US" b="1" dirty="0">
                <a:solidFill>
                  <a:schemeClr val="bg1"/>
                </a:solidFill>
              </a:rPr>
              <a:t>Example Data and Ideas For Investigation.</a:t>
            </a:r>
          </a:p>
        </p:txBody>
      </p:sp>
    </p:spTree>
    <p:extLst>
      <p:ext uri="{BB962C8B-B14F-4D97-AF65-F5344CB8AC3E}">
        <p14:creationId xmlns:p14="http://schemas.microsoft.com/office/powerpoint/2010/main" val="273619877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848"/>
        <p:cNvGrpSpPr/>
        <p:nvPr/>
      </p:nvGrpSpPr>
      <p:grpSpPr>
        <a:xfrm>
          <a:off x="0" y="0"/>
          <a:ext cx="0" cy="0"/>
          <a:chOff x="0" y="0"/>
          <a:chExt cx="0" cy="0"/>
        </a:xfrm>
      </p:grpSpPr>
      <p:graphicFrame>
        <p:nvGraphicFramePr>
          <p:cNvPr id="849" name="Google Shape;849;p65"/>
          <p:cNvGraphicFramePr/>
          <p:nvPr/>
        </p:nvGraphicFramePr>
        <p:xfrm>
          <a:off x="286328" y="157018"/>
          <a:ext cx="11255693" cy="5968682"/>
        </p:xfrm>
        <a:graphic>
          <a:graphicData uri="http://schemas.openxmlformats.org/drawingml/2006/chart">
            <c:chart xmlns:c="http://schemas.openxmlformats.org/drawingml/2006/chart" xmlns:r="http://schemas.openxmlformats.org/officeDocument/2006/relationships" r:id="rId3"/>
          </a:graphicData>
        </a:graphic>
      </p:graphicFrame>
      <p:sp>
        <p:nvSpPr>
          <p:cNvPr id="850" name="Google Shape;850;p65"/>
          <p:cNvSpPr txBox="1"/>
          <p:nvPr/>
        </p:nvSpPr>
        <p:spPr>
          <a:xfrm>
            <a:off x="0" y="5869985"/>
            <a:ext cx="12191999" cy="8309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dirty="0">
                <a:solidFill>
                  <a:schemeClr val="dk1"/>
                </a:solidFill>
                <a:latin typeface="Calibri"/>
                <a:ea typeface="Calibri"/>
                <a:cs typeface="Calibri"/>
                <a:sym typeface="Calibri"/>
              </a:rPr>
              <a:t>Initial acceleration achieve by pushing with hand. Higher initial acceleration resulting</a:t>
            </a: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in a longer time for friction to negatively accelerate to a stop.</a:t>
            </a:r>
            <a:endParaRPr dirty="0"/>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Friction on incline video">
            <a:hlinkClick r:id="" action="ppaction://media"/>
            <a:extLst>
              <a:ext uri="{FF2B5EF4-FFF2-40B4-BE49-F238E27FC236}">
                <a16:creationId xmlns:a16="http://schemas.microsoft.com/office/drawing/2014/main" id="{B906F7ED-FB1D-4264-97DB-94F19BFECF35}"/>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0" y="0"/>
            <a:ext cx="3863662" cy="6858000"/>
          </a:xfrm>
          <a:prstGeom prst="rect">
            <a:avLst/>
          </a:prstGeom>
        </p:spPr>
      </p:pic>
      <p:sp>
        <p:nvSpPr>
          <p:cNvPr id="5" name="TextBox 4">
            <a:extLst>
              <a:ext uri="{FF2B5EF4-FFF2-40B4-BE49-F238E27FC236}">
                <a16:creationId xmlns:a16="http://schemas.microsoft.com/office/drawing/2014/main" id="{DEB00CB4-6913-41BD-9667-F0BB90CDE99B}"/>
              </a:ext>
            </a:extLst>
          </p:cNvPr>
          <p:cNvSpPr txBox="1"/>
          <p:nvPr/>
        </p:nvSpPr>
        <p:spPr>
          <a:xfrm>
            <a:off x="3977389" y="707586"/>
            <a:ext cx="4227498" cy="50783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sz="3600" dirty="0"/>
              <a:t>Student can investigate various experimental designs to measure the kinetic and static friction using incline planes using the accelerometers on their phones.</a:t>
            </a:r>
          </a:p>
        </p:txBody>
      </p:sp>
      <p:pic>
        <p:nvPicPr>
          <p:cNvPr id="6" name="Static Friction on Incline">
            <a:hlinkClick r:id="" action="ppaction://media"/>
            <a:extLst>
              <a:ext uri="{FF2B5EF4-FFF2-40B4-BE49-F238E27FC236}">
                <a16:creationId xmlns:a16="http://schemas.microsoft.com/office/drawing/2014/main" id="{163BD536-9453-4924-A5C7-EBE6669DC926}"/>
              </a:ext>
            </a:extLst>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8334375" y="0"/>
            <a:ext cx="3857625" cy="6858000"/>
          </a:xfrm>
          <a:prstGeom prst="rect">
            <a:avLst/>
          </a:prstGeom>
        </p:spPr>
      </p:pic>
    </p:spTree>
    <p:extLst>
      <p:ext uri="{BB962C8B-B14F-4D97-AF65-F5344CB8AC3E}">
        <p14:creationId xmlns:p14="http://schemas.microsoft.com/office/powerpoint/2010/main" val="186400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33"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775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4"/>
                </p:tgtEl>
              </p:cMediaNode>
            </p:video>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4"/>
                                        </p:tgtEl>
                                      </p:cBhvr>
                                    </p:cmd>
                                  </p:childTnLst>
                                </p:cTn>
                              </p:par>
                            </p:childTnLst>
                          </p:cTn>
                        </p:par>
                      </p:childTnLst>
                    </p:cTn>
                  </p:par>
                </p:childTnLst>
              </p:cTn>
              <p:nextCondLst>
                <p:cond evt="onClick" delay="0">
                  <p:tgtEl>
                    <p:spTgt spid="4"/>
                  </p:tgtEl>
                </p:cond>
              </p:nextCondLst>
            </p:seq>
            <p:video>
              <p:cMediaNode vol="80000">
                <p:cTn id="17" fill="hold" display="0">
                  <p:stCondLst>
                    <p:cond delay="indefinite"/>
                  </p:stCondLst>
                </p:cTn>
                <p:tgtEl>
                  <p:spTgt spid="6"/>
                </p:tgtEl>
              </p:cMediaNode>
            </p:video>
            <p:seq concurrent="1" nextAc="seek">
              <p:cTn id="18" restart="whenNotActive" fill="hold" evtFilter="cancelBubble" nodeType="interactiveSeq">
                <p:stCondLst>
                  <p:cond evt="onClick" delay="0">
                    <p:tgtEl>
                      <p:spTgt spid="6"/>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D52FEA-91C3-6841-875E-8FD2EC310E3B}"/>
              </a:ext>
            </a:extLst>
          </p:cNvPr>
          <p:cNvSpPr>
            <a:spLocks noGrp="1"/>
          </p:cNvSpPr>
          <p:nvPr>
            <p:ph type="ctrTitle"/>
          </p:nvPr>
        </p:nvSpPr>
        <p:spPr/>
        <p:txBody>
          <a:bodyPr/>
          <a:lstStyle/>
          <a:p>
            <a:r>
              <a:rPr lang="en-US" dirty="0">
                <a:solidFill>
                  <a:schemeClr val="tx1"/>
                </a:solidFill>
              </a:rPr>
              <a:t>Pressure in our Lives</a:t>
            </a:r>
          </a:p>
        </p:txBody>
      </p:sp>
      <p:sp>
        <p:nvSpPr>
          <p:cNvPr id="3" name="Subtitle 2">
            <a:extLst>
              <a:ext uri="{FF2B5EF4-FFF2-40B4-BE49-F238E27FC236}">
                <a16:creationId xmlns:a16="http://schemas.microsoft.com/office/drawing/2014/main" id="{9F42A712-9735-6E4F-8C99-E40F4687008B}"/>
              </a:ext>
            </a:extLst>
          </p:cNvPr>
          <p:cNvSpPr>
            <a:spLocks noGrp="1"/>
          </p:cNvSpPr>
          <p:nvPr>
            <p:ph type="subTitle" idx="1"/>
          </p:nvPr>
        </p:nvSpPr>
        <p:spPr/>
        <p:txBody>
          <a:bodyPr>
            <a:normAutofit/>
          </a:bodyPr>
          <a:lstStyle/>
          <a:p>
            <a:r>
              <a:rPr lang="en-US" sz="4000" dirty="0"/>
              <a:t>How might you change the world with your understanding of friction?</a:t>
            </a:r>
          </a:p>
        </p:txBody>
      </p:sp>
    </p:spTree>
    <p:extLst>
      <p:ext uri="{BB962C8B-B14F-4D97-AF65-F5344CB8AC3E}">
        <p14:creationId xmlns:p14="http://schemas.microsoft.com/office/powerpoint/2010/main" val="411511160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859"/>
        <p:cNvGrpSpPr/>
        <p:nvPr/>
      </p:nvGrpSpPr>
      <p:grpSpPr>
        <a:xfrm>
          <a:off x="0" y="0"/>
          <a:ext cx="0" cy="0"/>
          <a:chOff x="0" y="0"/>
          <a:chExt cx="0" cy="0"/>
        </a:xfrm>
      </p:grpSpPr>
      <p:pic>
        <p:nvPicPr>
          <p:cNvPr id="860" name="Google Shape;860;p67"/>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1"/>
            <a:ext cx="5119688" cy="6858000"/>
          </a:xfrm>
          <a:prstGeom prst="rect">
            <a:avLst/>
          </a:prstGeom>
          <a:noFill/>
          <a:ln>
            <a:noFill/>
          </a:ln>
        </p:spPr>
      </p:pic>
      <p:sp>
        <p:nvSpPr>
          <p:cNvPr id="861" name="Google Shape;861;p67"/>
          <p:cNvSpPr txBox="1"/>
          <p:nvPr/>
        </p:nvSpPr>
        <p:spPr>
          <a:xfrm>
            <a:off x="5713876" y="1166862"/>
            <a:ext cx="5119687" cy="45242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dirty="0">
                <a:solidFill>
                  <a:schemeClr val="dk1"/>
                </a:solidFill>
                <a:latin typeface="Calibri"/>
                <a:ea typeface="Calibri"/>
                <a:cs typeface="Calibri"/>
                <a:sym typeface="Calibri"/>
              </a:rPr>
              <a:t>Do you ever have trouble getting all the ketchup out of the bottle?</a:t>
            </a:r>
            <a:endParaRPr dirty="0"/>
          </a:p>
          <a:p>
            <a:pPr marL="0" marR="0" lvl="0" indent="0" algn="l" rtl="0">
              <a:spcBef>
                <a:spcPts val="0"/>
              </a:spcBef>
              <a:spcAft>
                <a:spcPts val="0"/>
              </a:spcAft>
              <a:buNone/>
            </a:pPr>
            <a:endParaRPr sz="3600" dirty="0">
              <a:solidFill>
                <a:schemeClr val="dk1"/>
              </a:solidFill>
              <a:latin typeface="Calibri"/>
              <a:ea typeface="Calibri"/>
              <a:cs typeface="Calibri"/>
              <a:sym typeface="Calibri"/>
            </a:endParaRPr>
          </a:p>
          <a:p>
            <a:pPr marL="0" marR="0" lvl="0" indent="0" algn="l" rtl="0">
              <a:spcBef>
                <a:spcPts val="0"/>
              </a:spcBef>
              <a:spcAft>
                <a:spcPts val="0"/>
              </a:spcAft>
              <a:buNone/>
            </a:pPr>
            <a:r>
              <a:rPr lang="en-US" sz="3600" dirty="0">
                <a:solidFill>
                  <a:schemeClr val="dk1"/>
                </a:solidFill>
                <a:latin typeface="Calibri"/>
                <a:ea typeface="Calibri"/>
                <a:cs typeface="Calibri"/>
                <a:sym typeface="Calibri"/>
              </a:rPr>
              <a:t>It would be nice to reduce the friction between the ketchup and the internal bottle surface.</a:t>
            </a:r>
            <a:endParaRPr dirty="0"/>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866"/>
        <p:cNvGrpSpPr/>
        <p:nvPr/>
      </p:nvGrpSpPr>
      <p:grpSpPr>
        <a:xfrm>
          <a:off x="0" y="0"/>
          <a:ext cx="0" cy="0"/>
          <a:chOff x="0" y="0"/>
          <a:chExt cx="0" cy="0"/>
        </a:xfrm>
      </p:grpSpPr>
      <p:pic>
        <p:nvPicPr>
          <p:cNvPr id="5" name="Picture 4">
            <a:extLst>
              <a:ext uri="{FF2B5EF4-FFF2-40B4-BE49-F238E27FC236}">
                <a16:creationId xmlns:a16="http://schemas.microsoft.com/office/drawing/2014/main" id="{99BF76DB-631E-CA44-95B8-7F0C3606285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6508" y="0"/>
            <a:ext cx="12338508" cy="6858000"/>
          </a:xfrm>
          <a:prstGeom prst="rect">
            <a:avLst/>
          </a:prstGeom>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872"/>
        <p:cNvGrpSpPr/>
        <p:nvPr/>
      </p:nvGrpSpPr>
      <p:grpSpPr>
        <a:xfrm>
          <a:off x="0" y="0"/>
          <a:ext cx="0" cy="0"/>
          <a:chOff x="0" y="0"/>
          <a:chExt cx="0" cy="0"/>
        </a:xfrm>
      </p:grpSpPr>
      <p:pic>
        <p:nvPicPr>
          <p:cNvPr id="873" name="Google Shape;873;p69"/>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0"/>
            <a:ext cx="12192000" cy="6854464"/>
          </a:xfrm>
          <a:prstGeom prst="rect">
            <a:avLst/>
          </a:prstGeom>
          <a:noFill/>
          <a:ln>
            <a:noFill/>
          </a:ln>
        </p:spPr>
      </p:pic>
      <p:sp>
        <p:nvSpPr>
          <p:cNvPr id="874" name="Google Shape;874;p69"/>
          <p:cNvSpPr txBox="1"/>
          <p:nvPr/>
        </p:nvSpPr>
        <p:spPr>
          <a:xfrm>
            <a:off x="0" y="193962"/>
            <a:ext cx="12192000" cy="76940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1" dirty="0">
                <a:solidFill>
                  <a:schemeClr val="dk1"/>
                </a:solidFill>
                <a:latin typeface="Calibri"/>
                <a:ea typeface="Calibri"/>
                <a:cs typeface="Calibri"/>
                <a:sym typeface="Calibri"/>
              </a:rPr>
              <a:t>Magnetically Levitated Trains</a:t>
            </a:r>
            <a:endParaRPr sz="4400" b="1" dirty="0"/>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879"/>
        <p:cNvGrpSpPr/>
        <p:nvPr/>
      </p:nvGrpSpPr>
      <p:grpSpPr>
        <a:xfrm>
          <a:off x="0" y="0"/>
          <a:ext cx="0" cy="0"/>
          <a:chOff x="0" y="0"/>
          <a:chExt cx="0" cy="0"/>
        </a:xfrm>
      </p:grpSpPr>
      <p:pic>
        <p:nvPicPr>
          <p:cNvPr id="880" name="Google Shape;880;p70"/>
          <p:cNvPicPr preferRelativeResize="0"/>
          <p:nvPr/>
        </p:nvPicPr>
        <p:blipFill rotWithShape="1">
          <a:blip r:embed="rId3">
            <a:alphaModFix/>
          </a:blip>
          <a:srcRect/>
          <a:stretch/>
        </p:blipFill>
        <p:spPr>
          <a:xfrm>
            <a:off x="0" y="117873"/>
            <a:ext cx="12191999" cy="1597670"/>
          </a:xfrm>
          <a:prstGeom prst="rect">
            <a:avLst/>
          </a:prstGeom>
          <a:noFill/>
          <a:ln>
            <a:noFill/>
          </a:ln>
        </p:spPr>
      </p:pic>
      <p:pic>
        <p:nvPicPr>
          <p:cNvPr id="881" name="Google Shape;881;p70"/>
          <p:cNvPicPr preferRelativeResize="0"/>
          <p:nvPr/>
        </p:nvPicPr>
        <p:blipFill rotWithShape="1">
          <a:blip r:embed="rId4">
            <a:alphaModFix/>
          </a:blip>
          <a:srcRect/>
          <a:stretch/>
        </p:blipFill>
        <p:spPr>
          <a:xfrm>
            <a:off x="1145308" y="2155976"/>
            <a:ext cx="10131714" cy="4501023"/>
          </a:xfrm>
          <a:prstGeom prst="rect">
            <a:avLst/>
          </a:prstGeom>
          <a:noFill/>
          <a:ln>
            <a:noFill/>
          </a:ln>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885"/>
        <p:cNvGrpSpPr/>
        <p:nvPr/>
      </p:nvGrpSpPr>
      <p:grpSpPr>
        <a:xfrm>
          <a:off x="0" y="0"/>
          <a:ext cx="0" cy="0"/>
          <a:chOff x="0" y="0"/>
          <a:chExt cx="0" cy="0"/>
        </a:xfrm>
      </p:grpSpPr>
      <p:sp>
        <p:nvSpPr>
          <p:cNvPr id="886" name="Google Shape;886;p71"/>
          <p:cNvSpPr txBox="1"/>
          <p:nvPr/>
        </p:nvSpPr>
        <p:spPr>
          <a:xfrm>
            <a:off x="8985504" y="4596696"/>
            <a:ext cx="3112644" cy="120028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dirty="0">
                <a:solidFill>
                  <a:schemeClr val="dk1"/>
                </a:solidFill>
                <a:latin typeface="Calibri"/>
                <a:ea typeface="Calibri"/>
                <a:cs typeface="Calibri"/>
                <a:sym typeface="Calibri"/>
              </a:rPr>
              <a:t>Understanding Earthquakes</a:t>
            </a:r>
            <a:endParaRPr dirty="0"/>
          </a:p>
        </p:txBody>
      </p:sp>
      <p:pic>
        <p:nvPicPr>
          <p:cNvPr id="887" name="Google Shape;887;p71"/>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2318" y="3535680"/>
            <a:ext cx="5124450" cy="3322320"/>
          </a:xfrm>
          <a:prstGeom prst="rect">
            <a:avLst/>
          </a:prstGeom>
          <a:noFill/>
          <a:ln>
            <a:noFill/>
          </a:ln>
        </p:spPr>
      </p:pic>
      <p:pic>
        <p:nvPicPr>
          <p:cNvPr id="888" name="Google Shape;888;p71"/>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0" y="0"/>
            <a:ext cx="5112132" cy="3408088"/>
          </a:xfrm>
          <a:prstGeom prst="rect">
            <a:avLst/>
          </a:prstGeom>
          <a:noFill/>
          <a:ln>
            <a:noFill/>
          </a:ln>
        </p:spPr>
      </p:pic>
      <p:pic>
        <p:nvPicPr>
          <p:cNvPr id="889" name="Google Shape;889;p71"/>
          <p:cNvPicPr preferRelativeResize="0"/>
          <p:nvPr/>
        </p:nvPicPr>
        <p:blipFill rotWithShape="1">
          <a:blip r:embed="rId5">
            <a:alphaModFix/>
          </a:blip>
          <a:srcRect/>
          <a:stretch/>
        </p:blipFill>
        <p:spPr>
          <a:xfrm>
            <a:off x="5196877" y="-1"/>
            <a:ext cx="6995123" cy="3763679"/>
          </a:xfrm>
          <a:prstGeom prst="rect">
            <a:avLst/>
          </a:prstGeom>
          <a:noFill/>
          <a:ln>
            <a:noFill/>
          </a:ln>
        </p:spPr>
      </p:pic>
      <p:pic>
        <p:nvPicPr>
          <p:cNvPr id="890" name="Google Shape;890;p71"/>
          <p:cNvPicPr preferRelativeResize="0"/>
          <p:nvPr/>
        </p:nvPicPr>
        <p:blipFill rotWithShape="1">
          <a:blip r:embed="rId6" cstate="screen">
            <a:alphaModFix/>
            <a:extLst>
              <a:ext uri="{28A0092B-C50C-407E-A947-70E740481C1C}">
                <a14:useLocalDpi xmlns:a14="http://schemas.microsoft.com/office/drawing/2010/main"/>
              </a:ext>
            </a:extLst>
          </a:blip>
          <a:srcRect r="-324"/>
          <a:stretch/>
        </p:blipFill>
        <p:spPr>
          <a:xfrm>
            <a:off x="5205984" y="3840254"/>
            <a:ext cx="3779520" cy="3017745"/>
          </a:xfrm>
          <a:prstGeom prst="rect">
            <a:avLst/>
          </a:prstGeom>
          <a:noFill/>
          <a:ln>
            <a:noFill/>
          </a:ln>
        </p:spPr>
      </p:pic>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895"/>
        <p:cNvGrpSpPr/>
        <p:nvPr/>
      </p:nvGrpSpPr>
      <p:grpSpPr>
        <a:xfrm>
          <a:off x="0" y="0"/>
          <a:ext cx="0" cy="0"/>
          <a:chOff x="0" y="0"/>
          <a:chExt cx="0" cy="0"/>
        </a:xfrm>
      </p:grpSpPr>
      <p:sp>
        <p:nvSpPr>
          <p:cNvPr id="896" name="Google Shape;896;p72"/>
          <p:cNvSpPr txBox="1"/>
          <p:nvPr/>
        </p:nvSpPr>
        <p:spPr>
          <a:xfrm>
            <a:off x="106510" y="57805"/>
            <a:ext cx="7010894"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dirty="0">
                <a:solidFill>
                  <a:schemeClr val="dk1"/>
                </a:solidFill>
                <a:latin typeface="Calibri"/>
                <a:ea typeface="Calibri"/>
                <a:cs typeface="Calibri"/>
                <a:sym typeface="Calibri"/>
              </a:rPr>
              <a:t>Earthquake Simulation Lab at Cal Tech</a:t>
            </a:r>
            <a:endParaRPr dirty="0"/>
          </a:p>
        </p:txBody>
      </p:sp>
      <p:pic>
        <p:nvPicPr>
          <p:cNvPr id="897" name="Google Shape;897;p72"/>
          <p:cNvPicPr preferRelativeResize="0"/>
          <p:nvPr/>
        </p:nvPicPr>
        <p:blipFill rotWithShape="1">
          <a:blip r:embed="rId3">
            <a:alphaModFix/>
          </a:blip>
          <a:srcRect/>
          <a:stretch/>
        </p:blipFill>
        <p:spPr>
          <a:xfrm>
            <a:off x="0" y="581025"/>
            <a:ext cx="8753475" cy="4890413"/>
          </a:xfrm>
          <a:prstGeom prst="rect">
            <a:avLst/>
          </a:prstGeom>
          <a:noFill/>
          <a:ln>
            <a:noFill/>
          </a:ln>
        </p:spPr>
      </p:pic>
      <p:pic>
        <p:nvPicPr>
          <p:cNvPr id="898" name="Google Shape;898;p72"/>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7223914" y="391041"/>
            <a:ext cx="4861576" cy="3750359"/>
          </a:xfrm>
          <a:prstGeom prst="rect">
            <a:avLst/>
          </a:prstGeom>
          <a:noFill/>
          <a:ln>
            <a:noFill/>
          </a:ln>
        </p:spPr>
      </p:pic>
      <p:sp>
        <p:nvSpPr>
          <p:cNvPr id="899" name="Google Shape;899;p72"/>
          <p:cNvSpPr txBox="1"/>
          <p:nvPr/>
        </p:nvSpPr>
        <p:spPr>
          <a:xfrm>
            <a:off x="252412" y="5661422"/>
            <a:ext cx="11687175" cy="123110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chemeClr val="dk1"/>
                </a:solidFill>
                <a:latin typeface="Calibri"/>
                <a:ea typeface="Calibri"/>
                <a:cs typeface="Calibri"/>
                <a:sym typeface="Calibri"/>
              </a:rPr>
              <a:t>A research group at Cal Tech designed an experiment to take high speed video of the movement of an artificial fault under varying amounts of pressure.</a:t>
            </a:r>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pic>
        <p:nvPicPr>
          <p:cNvPr id="128" name="Google Shape;128;p5"/>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0"/>
            <a:ext cx="12746880" cy="6857999"/>
          </a:xfrm>
          <a:prstGeom prst="rect">
            <a:avLst/>
          </a:prstGeom>
          <a:noFill/>
          <a:ln>
            <a:noFill/>
          </a:ln>
        </p:spPr>
      </p:pic>
      <p:sp>
        <p:nvSpPr>
          <p:cNvPr id="127" name="Google Shape;127;p5"/>
          <p:cNvSpPr txBox="1">
            <a:spLocks noGrp="1"/>
          </p:cNvSpPr>
          <p:nvPr>
            <p:ph type="ctrTitle"/>
          </p:nvPr>
        </p:nvSpPr>
        <p:spPr>
          <a:xfrm>
            <a:off x="0" y="2248235"/>
            <a:ext cx="12746880" cy="856562"/>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dk1"/>
              </a:buClr>
              <a:buSzPts val="3600"/>
              <a:buFont typeface="Calibri"/>
              <a:buNone/>
            </a:pPr>
            <a:r>
              <a:rPr lang="en-US" b="1" dirty="0">
                <a:solidFill>
                  <a:schemeClr val="bg1"/>
                </a:solidFill>
                <a:effectLst>
                  <a:outerShdw blurRad="50800" dist="38100" dir="2700000" algn="tl" rotWithShape="0">
                    <a:prstClr val="black">
                      <a:alpha val="40000"/>
                    </a:prstClr>
                  </a:outerShdw>
                </a:effectLst>
              </a:rPr>
              <a:t>Where do 3 billion “worn out” tires</a:t>
            </a:r>
            <a:br>
              <a:rPr lang="en-US" b="1" dirty="0">
                <a:solidFill>
                  <a:schemeClr val="bg1"/>
                </a:solidFill>
                <a:effectLst>
                  <a:outerShdw blurRad="50800" dist="38100" dir="2700000" algn="tl" rotWithShape="0">
                    <a:prstClr val="black">
                      <a:alpha val="40000"/>
                    </a:prstClr>
                  </a:outerShdw>
                </a:effectLst>
              </a:rPr>
            </a:br>
            <a:r>
              <a:rPr lang="en-US" b="1" dirty="0">
                <a:solidFill>
                  <a:schemeClr val="bg1"/>
                </a:solidFill>
                <a:effectLst>
                  <a:outerShdw blurRad="50800" dist="38100" dir="2700000" algn="tl" rotWithShape="0">
                    <a:prstClr val="black">
                      <a:alpha val="40000"/>
                    </a:prstClr>
                  </a:outerShdw>
                </a:effectLst>
              </a:rPr>
              <a:t>go each year?</a:t>
            </a:r>
            <a:endParaRPr b="1" baseline="30000" dirty="0">
              <a:solidFill>
                <a:schemeClr val="bg1"/>
              </a:solidFill>
              <a:effectLst>
                <a:outerShdw blurRad="50800" dist="38100" dir="2700000" algn="tl" rotWithShape="0">
                  <a:prstClr val="black">
                    <a:alpha val="40000"/>
                  </a:prstClr>
                </a:outerShdw>
              </a:effectLst>
            </a:endParaRPr>
          </a:p>
        </p:txBody>
      </p:sp>
      <p:sp>
        <p:nvSpPr>
          <p:cNvPr id="129" name="Google Shape;129;p5"/>
          <p:cNvSpPr txBox="1"/>
          <p:nvPr/>
        </p:nvSpPr>
        <p:spPr>
          <a:xfrm>
            <a:off x="0" y="4950695"/>
            <a:ext cx="12746880" cy="1077218"/>
          </a:xfrm>
          <a:prstGeom prst="rect">
            <a:avLst/>
          </a:prstGeom>
          <a:solidFill>
            <a:schemeClr val="accent1"/>
          </a:solidFill>
          <a:ln w="12700" cap="flat" cmpd="sng">
            <a:solidFill>
              <a:srgbClr val="517E33"/>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dirty="0">
                <a:solidFill>
                  <a:schemeClr val="lt1"/>
                </a:solidFill>
                <a:latin typeface="Calibri"/>
                <a:ea typeface="Calibri"/>
                <a:cs typeface="Calibri"/>
                <a:sym typeface="Calibri"/>
              </a:rPr>
              <a:t>Design and manufacturing of tires must also include optimizing</a:t>
            </a:r>
            <a:br>
              <a:rPr lang="en-US" sz="3200" dirty="0">
                <a:solidFill>
                  <a:schemeClr val="lt1"/>
                </a:solidFill>
                <a:latin typeface="Calibri"/>
                <a:ea typeface="Calibri"/>
                <a:cs typeface="Calibri"/>
                <a:sym typeface="Calibri"/>
              </a:rPr>
            </a:br>
            <a:r>
              <a:rPr lang="en-US" sz="3200" dirty="0">
                <a:solidFill>
                  <a:schemeClr val="lt1"/>
                </a:solidFill>
                <a:latin typeface="Calibri"/>
                <a:ea typeface="Calibri"/>
                <a:cs typeface="Calibri"/>
                <a:sym typeface="Calibri"/>
              </a:rPr>
              <a:t>their properties to enable effective recycling or reuse.</a:t>
            </a:r>
            <a:endParaRPr dirty="0"/>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903"/>
        <p:cNvGrpSpPr/>
        <p:nvPr/>
      </p:nvGrpSpPr>
      <p:grpSpPr>
        <a:xfrm>
          <a:off x="0" y="0"/>
          <a:ext cx="0" cy="0"/>
          <a:chOff x="0" y="0"/>
          <a:chExt cx="0" cy="0"/>
        </a:xfrm>
      </p:grpSpPr>
      <p:pic>
        <p:nvPicPr>
          <p:cNvPr id="904" name="Google Shape;904;p73" descr="A car parked in a parking lot&#10;&#10;Description automatically generated"/>
          <p:cNvPicPr preferRelativeResize="0"/>
          <p:nvPr/>
        </p:nvPicPr>
        <p:blipFill rotWithShape="1">
          <a:blip r:embed="rId3">
            <a:alphaModFix/>
          </a:blip>
          <a:srcRect/>
          <a:stretch/>
        </p:blipFill>
        <p:spPr>
          <a:xfrm>
            <a:off x="0" y="1"/>
            <a:ext cx="12192000" cy="6858000"/>
          </a:xfrm>
          <a:prstGeom prst="rect">
            <a:avLst/>
          </a:prstGeom>
          <a:noFill/>
          <a:ln>
            <a:noFill/>
          </a:ln>
        </p:spPr>
      </p:pic>
      <p:sp>
        <p:nvSpPr>
          <p:cNvPr id="905" name="Google Shape;905;p73"/>
          <p:cNvSpPr txBox="1"/>
          <p:nvPr/>
        </p:nvSpPr>
        <p:spPr>
          <a:xfrm>
            <a:off x="1" y="1317475"/>
            <a:ext cx="12192000" cy="1446509"/>
          </a:xfrm>
          <a:prstGeom prst="rect">
            <a:avLst/>
          </a:prstGeom>
          <a:noFill/>
          <a:ln>
            <a:noFill/>
          </a:ln>
          <a:effectLst>
            <a:outerShdw blurRad="50800" dist="38100" dir="2700000" algn="tl" rotWithShape="0">
              <a:prstClr val="black">
                <a:alpha val="40000"/>
              </a:prstClr>
            </a:outerShdw>
          </a:effectLst>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dirty="0">
                <a:solidFill>
                  <a:schemeClr val="bg1"/>
                </a:solidFill>
                <a:latin typeface="Calibri"/>
                <a:ea typeface="Calibri"/>
                <a:cs typeface="Calibri"/>
                <a:sym typeface="Calibri"/>
              </a:rPr>
              <a:t>Hopefully, you will not limit the application</a:t>
            </a:r>
            <a:br>
              <a:rPr lang="en-US" sz="4400" dirty="0">
                <a:solidFill>
                  <a:schemeClr val="bg1"/>
                </a:solidFill>
                <a:latin typeface="Calibri"/>
                <a:ea typeface="Calibri"/>
                <a:cs typeface="Calibri"/>
                <a:sym typeface="Calibri"/>
              </a:rPr>
            </a:br>
            <a:r>
              <a:rPr lang="en-US" sz="4400" dirty="0">
                <a:solidFill>
                  <a:schemeClr val="bg1"/>
                </a:solidFill>
                <a:latin typeface="Calibri"/>
                <a:ea typeface="Calibri"/>
                <a:cs typeface="Calibri"/>
                <a:sym typeface="Calibri"/>
              </a:rPr>
              <a:t>of your knowledge of friction to doing donuts</a:t>
            </a:r>
            <a:endParaRPr sz="4400" dirty="0">
              <a:solidFill>
                <a:schemeClr val="bg1"/>
              </a:solidFill>
            </a:endParaRP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B405345-9C6F-E34E-82AC-768EC2744F7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379" y="0"/>
            <a:ext cx="12193379" cy="6356469"/>
          </a:xfrm>
          <a:prstGeom prst="rect">
            <a:avLst/>
          </a:prstGeom>
        </p:spPr>
      </p:pic>
      <p:sp>
        <p:nvSpPr>
          <p:cNvPr id="2" name="Slide Number Placeholder 1">
            <a:extLst>
              <a:ext uri="{FF2B5EF4-FFF2-40B4-BE49-F238E27FC236}">
                <a16:creationId xmlns:a16="http://schemas.microsoft.com/office/drawing/2014/main" id="{BE98F007-2959-5E40-8571-F4619DBBF5C2}"/>
              </a:ext>
            </a:extLst>
          </p:cNvPr>
          <p:cNvSpPr>
            <a:spLocks noGrp="1"/>
          </p:cNvSpPr>
          <p:nvPr>
            <p:ph type="sldNum" sz="quarter" idx="4"/>
          </p:nvPr>
        </p:nvSpPr>
        <p:spPr/>
        <p:txBody>
          <a:bodyPr/>
          <a:lstStyle/>
          <a:p>
            <a:fld id="{F621BA9E-024D-DE4D-A8C8-2AC39C7987FF}" type="slidenum">
              <a:rPr lang="en-US" smtClean="0"/>
              <a:pPr/>
              <a:t>111</a:t>
            </a:fld>
            <a:endParaRPr lang="en-US" dirty="0"/>
          </a:p>
        </p:txBody>
      </p:sp>
      <p:sp>
        <p:nvSpPr>
          <p:cNvPr id="9" name="Rectangle 8">
            <a:extLst>
              <a:ext uri="{FF2B5EF4-FFF2-40B4-BE49-F238E27FC236}">
                <a16:creationId xmlns:a16="http://schemas.microsoft.com/office/drawing/2014/main" id="{6C706518-F7A7-4B40-AF69-D53697268F15}"/>
              </a:ext>
            </a:extLst>
          </p:cNvPr>
          <p:cNvSpPr/>
          <p:nvPr/>
        </p:nvSpPr>
        <p:spPr bwMode="auto">
          <a:xfrm>
            <a:off x="0" y="2384225"/>
            <a:ext cx="12192000" cy="3113750"/>
          </a:xfrm>
          <a:prstGeom prst="rect">
            <a:avLst/>
          </a:prstGeom>
          <a:gradFill flip="none" rotWithShape="1">
            <a:gsLst>
              <a:gs pos="0">
                <a:schemeClr val="tx1">
                  <a:alpha val="18000"/>
                </a:schemeClr>
              </a:gs>
              <a:gs pos="55000">
                <a:schemeClr val="tx1">
                  <a:alpha val="72000"/>
                </a:schemeClr>
              </a:gs>
              <a:gs pos="30000">
                <a:srgbClr val="000000">
                  <a:alpha val="72000"/>
                </a:srgbClr>
              </a:gs>
              <a:gs pos="77500">
                <a:srgbClr val="000000">
                  <a:alpha val="75000"/>
                </a:srgbClr>
              </a:gs>
              <a:gs pos="100000">
                <a:schemeClr val="tx1">
                  <a:alpha val="17000"/>
                </a:schemeClr>
              </a:gs>
            </a:gsLst>
            <a:lin ang="0" scaled="1"/>
            <a:tileRect/>
          </a:gradFill>
          <a:ln w="9525">
            <a:noFill/>
            <a:miter lim="800000"/>
            <a:headEnd/>
            <a:tailEnd/>
          </a:ln>
        </p:spPr>
        <p:txBody>
          <a:bodyPr rtlCol="0" anchor="b">
            <a:prstTxWarp prst="textNoShape">
              <a:avLst/>
            </a:prstTxWarp>
          </a:bodyPr>
          <a:lstStyle/>
          <a:p>
            <a:pPr algn="ctr">
              <a:spcBef>
                <a:spcPct val="0"/>
              </a:spcBef>
            </a:pPr>
            <a:endParaRPr lang="en-US" sz="2133" dirty="0"/>
          </a:p>
        </p:txBody>
      </p:sp>
      <p:sp>
        <p:nvSpPr>
          <p:cNvPr id="7" name="Rectangle 6">
            <a:extLst>
              <a:ext uri="{FF2B5EF4-FFF2-40B4-BE49-F238E27FC236}">
                <a16:creationId xmlns:a16="http://schemas.microsoft.com/office/drawing/2014/main" id="{207A0BCB-1467-5840-AB2D-D4B04EE00E9E}"/>
              </a:ext>
            </a:extLst>
          </p:cNvPr>
          <p:cNvSpPr/>
          <p:nvPr/>
        </p:nvSpPr>
        <p:spPr bwMode="auto">
          <a:xfrm>
            <a:off x="0" y="1"/>
            <a:ext cx="12192000" cy="60959"/>
          </a:xfrm>
          <a:prstGeom prst="rect">
            <a:avLst/>
          </a:prstGeom>
          <a:solidFill>
            <a:schemeClr val="accent1">
              <a:lumMod val="50000"/>
            </a:schemeClr>
          </a:solidFill>
          <a:ln w="9525">
            <a:noFill/>
            <a:miter lim="800000"/>
            <a:headEnd/>
            <a:tailEnd/>
          </a:ln>
        </p:spPr>
        <p:txBody>
          <a:bodyPr rtlCol="0" anchor="b">
            <a:prstTxWarp prst="textNoShape">
              <a:avLst/>
            </a:prstTxWarp>
          </a:bodyPr>
          <a:lstStyle/>
          <a:p>
            <a:pPr algn="ctr">
              <a:spcBef>
                <a:spcPct val="0"/>
              </a:spcBef>
            </a:pPr>
            <a:endParaRPr lang="en-US" sz="2133" dirty="0"/>
          </a:p>
        </p:txBody>
      </p:sp>
      <p:sp>
        <p:nvSpPr>
          <p:cNvPr id="12" name="Rectangle 11">
            <a:extLst>
              <a:ext uri="{FF2B5EF4-FFF2-40B4-BE49-F238E27FC236}">
                <a16:creationId xmlns:a16="http://schemas.microsoft.com/office/drawing/2014/main" id="{D74B01F7-CEAB-204C-89B2-40443FA181FB}"/>
              </a:ext>
            </a:extLst>
          </p:cNvPr>
          <p:cNvSpPr/>
          <p:nvPr/>
        </p:nvSpPr>
        <p:spPr bwMode="auto">
          <a:xfrm>
            <a:off x="0" y="6295511"/>
            <a:ext cx="12192000" cy="60959"/>
          </a:xfrm>
          <a:prstGeom prst="rect">
            <a:avLst/>
          </a:prstGeom>
          <a:solidFill>
            <a:schemeClr val="accent1">
              <a:lumMod val="50000"/>
            </a:schemeClr>
          </a:solidFill>
          <a:ln w="9525">
            <a:noFill/>
            <a:miter lim="800000"/>
            <a:headEnd/>
            <a:tailEnd/>
          </a:ln>
        </p:spPr>
        <p:txBody>
          <a:bodyPr rtlCol="0" anchor="b">
            <a:prstTxWarp prst="textNoShape">
              <a:avLst/>
            </a:prstTxWarp>
          </a:bodyPr>
          <a:lstStyle/>
          <a:p>
            <a:pPr algn="ctr">
              <a:spcBef>
                <a:spcPct val="0"/>
              </a:spcBef>
            </a:pPr>
            <a:endParaRPr lang="en-US" sz="2133" dirty="0"/>
          </a:p>
        </p:txBody>
      </p:sp>
      <p:sp>
        <p:nvSpPr>
          <p:cNvPr id="3" name="Rectangle 2">
            <a:extLst>
              <a:ext uri="{FF2B5EF4-FFF2-40B4-BE49-F238E27FC236}">
                <a16:creationId xmlns:a16="http://schemas.microsoft.com/office/drawing/2014/main" id="{E4375B03-5CA8-B74B-8804-5692B18BAFDC}"/>
              </a:ext>
            </a:extLst>
          </p:cNvPr>
          <p:cNvSpPr/>
          <p:nvPr/>
        </p:nvSpPr>
        <p:spPr>
          <a:xfrm>
            <a:off x="1471914" y="2663827"/>
            <a:ext cx="9248172" cy="2554545"/>
          </a:xfrm>
          <a:prstGeom prst="rect">
            <a:avLst/>
          </a:prstGeom>
        </p:spPr>
        <p:txBody>
          <a:bodyPr wrap="square">
            <a:spAutoFit/>
          </a:bodyPr>
          <a:lstStyle/>
          <a:p>
            <a:pPr lvl="0" algn="ctr">
              <a:lnSpc>
                <a:spcPts val="3160"/>
              </a:lnSpc>
              <a:spcAft>
                <a:spcPts val="600"/>
              </a:spcAft>
              <a:buClr>
                <a:schemeClr val="dk1"/>
              </a:buClr>
              <a:buSzPts val="2800"/>
            </a:pPr>
            <a:r>
              <a:rPr lang="en-US" sz="1800" dirty="0">
                <a:solidFill>
                  <a:schemeClr val="bg1"/>
                </a:solidFill>
              </a:rPr>
              <a:t>Prepared by:</a:t>
            </a:r>
          </a:p>
          <a:p>
            <a:pPr lvl="0" algn="ctr">
              <a:lnSpc>
                <a:spcPts val="3160"/>
              </a:lnSpc>
              <a:spcAft>
                <a:spcPts val="600"/>
              </a:spcAft>
              <a:buClr>
                <a:schemeClr val="dk1"/>
              </a:buClr>
              <a:buSzPts val="2800"/>
            </a:pPr>
            <a:r>
              <a:rPr lang="en-US" sz="2800" dirty="0">
                <a:solidFill>
                  <a:schemeClr val="bg1"/>
                </a:solidFill>
              </a:rPr>
              <a:t>David </a:t>
            </a:r>
            <a:r>
              <a:rPr lang="en-US" sz="2800" dirty="0" err="1">
                <a:solidFill>
                  <a:schemeClr val="bg1"/>
                </a:solidFill>
              </a:rPr>
              <a:t>Rakestraw</a:t>
            </a:r>
            <a:endParaRPr lang="en-US" sz="2800" dirty="0">
              <a:solidFill>
                <a:schemeClr val="bg1"/>
              </a:solidFill>
            </a:endParaRPr>
          </a:p>
          <a:p>
            <a:pPr lvl="0" algn="ctr">
              <a:lnSpc>
                <a:spcPts val="2260"/>
              </a:lnSpc>
              <a:buClr>
                <a:schemeClr val="dk1"/>
              </a:buClr>
              <a:buSzPts val="2800"/>
            </a:pPr>
            <a:r>
              <a:rPr lang="en-US" sz="1800" dirty="0">
                <a:solidFill>
                  <a:schemeClr val="bg1"/>
                </a:solidFill>
              </a:rPr>
              <a:t>Senior Scientist</a:t>
            </a:r>
            <a:br>
              <a:rPr lang="en-US" sz="1800" dirty="0">
                <a:solidFill>
                  <a:schemeClr val="bg1"/>
                </a:solidFill>
              </a:rPr>
            </a:br>
            <a:r>
              <a:rPr lang="en-US" sz="1800" dirty="0">
                <a:solidFill>
                  <a:schemeClr val="bg1"/>
                </a:solidFill>
              </a:rPr>
              <a:t>Lawrence Livermore National Laboratory</a:t>
            </a:r>
          </a:p>
          <a:p>
            <a:pPr lvl="0" algn="ctr">
              <a:lnSpc>
                <a:spcPts val="3160"/>
              </a:lnSpc>
              <a:spcAft>
                <a:spcPts val="600"/>
              </a:spcAft>
              <a:buClr>
                <a:schemeClr val="dk1"/>
              </a:buClr>
              <a:buSzPts val="2800"/>
            </a:pPr>
            <a:endParaRPr lang="en-US" sz="1800" dirty="0">
              <a:solidFill>
                <a:schemeClr val="bg1"/>
              </a:solidFill>
            </a:endParaRPr>
          </a:p>
          <a:p>
            <a:pPr lvl="0" algn="ctr">
              <a:lnSpc>
                <a:spcPts val="3160"/>
              </a:lnSpc>
              <a:spcAft>
                <a:spcPts val="600"/>
              </a:spcAft>
              <a:buClr>
                <a:schemeClr val="dk1"/>
              </a:buClr>
              <a:buSzPts val="2800"/>
            </a:pPr>
            <a:r>
              <a:rPr lang="en-US" sz="2800" dirty="0">
                <a:solidFill>
                  <a:schemeClr val="bg1"/>
                </a:solidFill>
                <a:hlinkClick r:id="rId4">
                  <a:extLst>
                    <a:ext uri="{A12FA001-AC4F-418D-AE19-62706E023703}">
                      <ahyp:hlinkClr xmlns:ahyp="http://schemas.microsoft.com/office/drawing/2018/hyperlinkcolor" val="tx"/>
                    </a:ext>
                  </a:extLst>
                </a:hlinkClick>
              </a:rPr>
              <a:t>rakestraw1@llnl.gov</a:t>
            </a:r>
            <a:r>
              <a:rPr lang="en-US" sz="2800" dirty="0">
                <a:solidFill>
                  <a:schemeClr val="bg1"/>
                </a:solidFill>
              </a:rPr>
              <a:t>   •   925-216-8106   •   </a:t>
            </a:r>
            <a:r>
              <a:rPr lang="en-US" sz="2800" dirty="0">
                <a:solidFill>
                  <a:schemeClr val="bg1"/>
                </a:solidFill>
                <a:hlinkClick r:id="rId5">
                  <a:extLst>
                    <a:ext uri="{A12FA001-AC4F-418D-AE19-62706E023703}">
                      <ahyp:hlinkClr xmlns:ahyp="http://schemas.microsoft.com/office/drawing/2018/hyperlinkcolor" val="tx"/>
                    </a:ext>
                  </a:extLst>
                </a:hlinkClick>
              </a:rPr>
              <a:t>st.llnl.gov</a:t>
            </a:r>
            <a:endParaRPr lang="en-US" sz="2800" dirty="0">
              <a:solidFill>
                <a:schemeClr val="bg1"/>
              </a:solidFill>
            </a:endParaRPr>
          </a:p>
        </p:txBody>
      </p:sp>
      <p:sp>
        <p:nvSpPr>
          <p:cNvPr id="11" name="Oval 10">
            <a:extLst>
              <a:ext uri="{FF2B5EF4-FFF2-40B4-BE49-F238E27FC236}">
                <a16:creationId xmlns:a16="http://schemas.microsoft.com/office/drawing/2014/main" id="{F8067647-5624-0B40-ADA2-4476D353B36A}"/>
              </a:ext>
            </a:extLst>
          </p:cNvPr>
          <p:cNvSpPr/>
          <p:nvPr/>
        </p:nvSpPr>
        <p:spPr>
          <a:xfrm>
            <a:off x="9165022" y="501530"/>
            <a:ext cx="2570744" cy="2580104"/>
          </a:xfrm>
          <a:prstGeom prst="ellipse">
            <a:avLst/>
          </a:prstGeom>
          <a:ln cap="rnd">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5F1D432-55C3-6741-870A-74323DD644AB}"/>
              </a:ext>
            </a:extLst>
          </p:cNvPr>
          <p:cNvSpPr/>
          <p:nvPr/>
        </p:nvSpPr>
        <p:spPr>
          <a:xfrm>
            <a:off x="9340492" y="1425341"/>
            <a:ext cx="2241908" cy="1400383"/>
          </a:xfrm>
          <a:prstGeom prst="rect">
            <a:avLst/>
          </a:prstGeom>
        </p:spPr>
        <p:txBody>
          <a:bodyPr wrap="square">
            <a:spAutoFit/>
          </a:bodyPr>
          <a:lstStyle/>
          <a:p>
            <a:pPr lvl="0" algn="ctr">
              <a:lnSpc>
                <a:spcPts val="1720"/>
              </a:lnSpc>
              <a:spcBef>
                <a:spcPts val="800"/>
              </a:spcBef>
              <a:buClr>
                <a:schemeClr val="dk1"/>
              </a:buClr>
              <a:buSzPts val="2800"/>
            </a:pPr>
            <a:r>
              <a:rPr lang="en-US" sz="1600" dirty="0">
                <a:solidFill>
                  <a:schemeClr val="bg1"/>
                </a:solidFill>
              </a:rPr>
              <a:t>I welcome any feedback on errors you might find or ideas on how to improve this for students and teachers.</a:t>
            </a:r>
          </a:p>
        </p:txBody>
      </p:sp>
      <p:sp>
        <p:nvSpPr>
          <p:cNvPr id="16" name="Rectangle 15">
            <a:extLst>
              <a:ext uri="{FF2B5EF4-FFF2-40B4-BE49-F238E27FC236}">
                <a16:creationId xmlns:a16="http://schemas.microsoft.com/office/drawing/2014/main" id="{D240DFE2-8DB2-5C4E-A033-7FE817C19784}"/>
              </a:ext>
            </a:extLst>
          </p:cNvPr>
          <p:cNvSpPr/>
          <p:nvPr/>
        </p:nvSpPr>
        <p:spPr>
          <a:xfrm rot="21069017">
            <a:off x="9470644" y="674061"/>
            <a:ext cx="1959498" cy="630942"/>
          </a:xfrm>
          <a:prstGeom prst="rect">
            <a:avLst/>
          </a:prstGeom>
        </p:spPr>
        <p:txBody>
          <a:bodyPr wrap="square">
            <a:spAutoFit/>
          </a:bodyPr>
          <a:lstStyle/>
          <a:p>
            <a:pPr lvl="0" algn="ctr">
              <a:lnSpc>
                <a:spcPts val="2120"/>
              </a:lnSpc>
              <a:buClr>
                <a:schemeClr val="dk1"/>
              </a:buClr>
              <a:buSzPts val="2800"/>
            </a:pPr>
            <a:r>
              <a:rPr lang="en-US" sz="2000" dirty="0">
                <a:solidFill>
                  <a:schemeClr val="bg1"/>
                </a:solidFill>
                <a:latin typeface="Jokerman" panose="020F0502020204030204" pitchFamily="34" charset="0"/>
                <a:cs typeface="Jokerman" panose="020F0502020204030204" pitchFamily="34" charset="0"/>
              </a:rPr>
              <a:t>Let Me</a:t>
            </a:r>
            <a:br>
              <a:rPr lang="en-US" sz="2000" dirty="0">
                <a:solidFill>
                  <a:schemeClr val="bg1"/>
                </a:solidFill>
                <a:latin typeface="Jokerman" panose="020F0502020204030204" pitchFamily="34" charset="0"/>
                <a:cs typeface="Jokerman" panose="020F0502020204030204" pitchFamily="34" charset="0"/>
              </a:rPr>
            </a:br>
            <a:r>
              <a:rPr lang="en-US" sz="2000" dirty="0">
                <a:solidFill>
                  <a:schemeClr val="bg1"/>
                </a:solidFill>
                <a:latin typeface="Jokerman" panose="020F0502020204030204" pitchFamily="34" charset="0"/>
                <a:cs typeface="Jokerman" panose="020F0502020204030204" pitchFamily="34" charset="0"/>
              </a:rPr>
              <a:t>Know</a:t>
            </a:r>
          </a:p>
        </p:txBody>
      </p:sp>
    </p:spTree>
    <p:extLst>
      <p:ext uri="{BB962C8B-B14F-4D97-AF65-F5344CB8AC3E}">
        <p14:creationId xmlns:p14="http://schemas.microsoft.com/office/powerpoint/2010/main" val="3087048968"/>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49F1F33-B88F-2A46-89ED-FF19489E8ABC}"/>
              </a:ext>
            </a:extLst>
          </p:cNvPr>
          <p:cNvSpPr/>
          <p:nvPr/>
        </p:nvSpPr>
        <p:spPr>
          <a:xfrm>
            <a:off x="207718" y="5305621"/>
            <a:ext cx="11754085" cy="256545"/>
          </a:xfrm>
          <a:prstGeom prst="rect">
            <a:avLst/>
          </a:prstGeom>
        </p:spPr>
        <p:txBody>
          <a:bodyPr wrap="square" anchor="b" anchorCtr="0">
            <a:spAutoFit/>
          </a:bodyPr>
          <a:lstStyle/>
          <a:p>
            <a:pPr algn="ctr"/>
            <a:r>
              <a:rPr lang="en-US" sz="1067" dirty="0"/>
              <a:t>This work was performed under the auspices of the U.S. Department of Energy by Lawrence Livermore National Laboratory under Contract DE-AC52-07NA27344.</a:t>
            </a:r>
            <a:endParaRPr lang="en-US" dirty="0">
              <a:latin typeface="Open Sans" panose="020B0606030504020204" pitchFamily="34" charset="0"/>
            </a:endParaRPr>
          </a:p>
        </p:txBody>
      </p:sp>
      <p:sp>
        <p:nvSpPr>
          <p:cNvPr id="6" name="Rectangle 5">
            <a:extLst>
              <a:ext uri="{FF2B5EF4-FFF2-40B4-BE49-F238E27FC236}">
                <a16:creationId xmlns:a16="http://schemas.microsoft.com/office/drawing/2014/main" id="{1001C4E8-3E0C-AC49-9771-98AC861969EC}"/>
              </a:ext>
            </a:extLst>
          </p:cNvPr>
          <p:cNvSpPr/>
          <p:nvPr/>
        </p:nvSpPr>
        <p:spPr bwMode="auto">
          <a:xfrm>
            <a:off x="0" y="6295391"/>
            <a:ext cx="12192000" cy="60959"/>
          </a:xfrm>
          <a:prstGeom prst="rect">
            <a:avLst/>
          </a:prstGeom>
          <a:solidFill>
            <a:srgbClr val="005DAB"/>
          </a:solidFill>
          <a:ln w="9525">
            <a:noFill/>
            <a:miter lim="800000"/>
            <a:headEnd/>
            <a:tailEnd/>
          </a:ln>
        </p:spPr>
        <p:txBody>
          <a:bodyPr rtlCol="0" anchor="b">
            <a:prstTxWarp prst="textNoShape">
              <a:avLst/>
            </a:prstTxWarp>
          </a:bodyPr>
          <a:lstStyle/>
          <a:p>
            <a:pPr algn="ctr">
              <a:spcBef>
                <a:spcPct val="0"/>
              </a:spcBef>
            </a:pPr>
            <a:endParaRPr lang="en-US" sz="2133" dirty="0"/>
          </a:p>
        </p:txBody>
      </p:sp>
      <p:pic>
        <p:nvPicPr>
          <p:cNvPr id="9" name="Picture 8">
            <a:extLst>
              <a:ext uri="{FF2B5EF4-FFF2-40B4-BE49-F238E27FC236}">
                <a16:creationId xmlns:a16="http://schemas.microsoft.com/office/drawing/2014/main" id="{45D3AB96-2EA2-554F-AA71-2DA2E170EC3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62252" y="1113173"/>
            <a:ext cx="3667496" cy="3667496"/>
          </a:xfrm>
          <a:prstGeom prst="rect">
            <a:avLst/>
          </a:prstGeom>
        </p:spPr>
      </p:pic>
      <p:sp>
        <p:nvSpPr>
          <p:cNvPr id="7" name="Rectangle 6">
            <a:extLst>
              <a:ext uri="{FF2B5EF4-FFF2-40B4-BE49-F238E27FC236}">
                <a16:creationId xmlns:a16="http://schemas.microsoft.com/office/drawing/2014/main" id="{461F9414-768C-594C-8BBE-55C0D99D4B3B}"/>
              </a:ext>
            </a:extLst>
          </p:cNvPr>
          <p:cNvSpPr/>
          <p:nvPr/>
        </p:nvSpPr>
        <p:spPr bwMode="auto">
          <a:xfrm>
            <a:off x="0" y="302124"/>
            <a:ext cx="12192000" cy="60959"/>
          </a:xfrm>
          <a:prstGeom prst="rect">
            <a:avLst/>
          </a:prstGeom>
          <a:solidFill>
            <a:srgbClr val="005DAB"/>
          </a:solidFill>
          <a:ln w="9525">
            <a:noFill/>
            <a:miter lim="800000"/>
            <a:headEnd/>
            <a:tailEnd/>
          </a:ln>
        </p:spPr>
        <p:txBody>
          <a:bodyPr rtlCol="0" anchor="b">
            <a:prstTxWarp prst="textNoShape">
              <a:avLst/>
            </a:prstTxWarp>
          </a:bodyPr>
          <a:lstStyle/>
          <a:p>
            <a:pPr algn="ctr">
              <a:spcBef>
                <a:spcPct val="0"/>
              </a:spcBef>
            </a:pPr>
            <a:endParaRPr lang="en-US" sz="2133" dirty="0"/>
          </a:p>
        </p:txBody>
      </p:sp>
    </p:spTree>
    <p:extLst>
      <p:ext uri="{BB962C8B-B14F-4D97-AF65-F5344CB8AC3E}">
        <p14:creationId xmlns:p14="http://schemas.microsoft.com/office/powerpoint/2010/main" val="22015879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6"/>
          <p:cNvSpPr txBox="1"/>
          <p:nvPr/>
        </p:nvSpPr>
        <p:spPr>
          <a:xfrm>
            <a:off x="0" y="469990"/>
            <a:ext cx="12192000" cy="76940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1" dirty="0">
                <a:solidFill>
                  <a:schemeClr val="dk1"/>
                </a:solidFill>
                <a:latin typeface="Calibri"/>
                <a:ea typeface="Calibri"/>
                <a:cs typeface="Calibri"/>
                <a:sym typeface="Calibri"/>
              </a:rPr>
              <a:t>Friction:  Both Good or Bad</a:t>
            </a:r>
            <a:endParaRPr sz="4400" b="1" dirty="0"/>
          </a:p>
        </p:txBody>
      </p:sp>
      <p:pic>
        <p:nvPicPr>
          <p:cNvPr id="136" name="Google Shape;136;p6"/>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269781" y="1290083"/>
            <a:ext cx="8077739" cy="4004931"/>
          </a:xfrm>
          <a:prstGeom prst="rect">
            <a:avLst/>
          </a:prstGeom>
          <a:noFill/>
          <a:ln>
            <a:noFill/>
          </a:ln>
        </p:spPr>
      </p:pic>
      <p:sp>
        <p:nvSpPr>
          <p:cNvPr id="137" name="Google Shape;137;p6"/>
          <p:cNvSpPr txBox="1"/>
          <p:nvPr/>
        </p:nvSpPr>
        <p:spPr>
          <a:xfrm>
            <a:off x="5281267" y="5467473"/>
            <a:ext cx="6392848" cy="120032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dirty="0">
                <a:solidFill>
                  <a:schemeClr val="dk1"/>
                </a:solidFill>
                <a:latin typeface="Calibri"/>
                <a:ea typeface="Calibri"/>
                <a:cs typeface="Calibri"/>
                <a:sym typeface="Calibri"/>
              </a:rPr>
              <a:t>Where is it important to minimize friction?</a:t>
            </a:r>
            <a:endParaRPr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pic>
        <p:nvPicPr>
          <p:cNvPr id="143" name="Google Shape;143;p7"/>
          <p:cNvPicPr preferRelativeResize="0"/>
          <p:nvPr/>
        </p:nvPicPr>
        <p:blipFill rotWithShape="1">
          <a:blip r:embed="rId3">
            <a:alphaModFix/>
          </a:blip>
          <a:srcRect/>
          <a:stretch/>
        </p:blipFill>
        <p:spPr>
          <a:xfrm>
            <a:off x="76474" y="130609"/>
            <a:ext cx="3375647" cy="3160719"/>
          </a:xfrm>
          <a:prstGeom prst="rect">
            <a:avLst/>
          </a:prstGeom>
          <a:noFill/>
          <a:ln>
            <a:noFill/>
          </a:ln>
        </p:spPr>
      </p:pic>
      <p:pic>
        <p:nvPicPr>
          <p:cNvPr id="145" name="Google Shape;145;p7"/>
          <p:cNvPicPr preferRelativeResize="0"/>
          <p:nvPr/>
        </p:nvPicPr>
        <p:blipFill rotWithShape="1">
          <a:blip r:embed="rId4">
            <a:alphaModFix/>
          </a:blip>
          <a:srcRect/>
          <a:stretch/>
        </p:blipFill>
        <p:spPr>
          <a:xfrm>
            <a:off x="7154790" y="1085596"/>
            <a:ext cx="4960736" cy="5615927"/>
          </a:xfrm>
          <a:prstGeom prst="rect">
            <a:avLst/>
          </a:prstGeom>
          <a:noFill/>
          <a:ln>
            <a:noFill/>
          </a:ln>
        </p:spPr>
      </p:pic>
      <p:pic>
        <p:nvPicPr>
          <p:cNvPr id="146" name="Google Shape;146;p7"/>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5587140" y="406003"/>
            <a:ext cx="2677605" cy="1863613"/>
          </a:xfrm>
          <a:prstGeom prst="rect">
            <a:avLst/>
          </a:prstGeom>
          <a:noFill/>
          <a:ln>
            <a:noFill/>
          </a:ln>
        </p:spPr>
      </p:pic>
      <p:pic>
        <p:nvPicPr>
          <p:cNvPr id="144" name="Google Shape;144;p7"/>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147359" y="3007427"/>
            <a:ext cx="7231635" cy="3694096"/>
          </a:xfrm>
          <a:prstGeom prst="rect">
            <a:avLst/>
          </a:prstGeom>
          <a:noFill/>
          <a:ln>
            <a:noFill/>
          </a:ln>
        </p:spPr>
      </p:pic>
      <p:sp>
        <p:nvSpPr>
          <p:cNvPr id="7" name="Oval 6">
            <a:extLst>
              <a:ext uri="{FF2B5EF4-FFF2-40B4-BE49-F238E27FC236}">
                <a16:creationId xmlns:a16="http://schemas.microsoft.com/office/drawing/2014/main" id="{9CE7D076-5C94-F247-BD6D-EACA2B21C39B}"/>
              </a:ext>
            </a:extLst>
          </p:cNvPr>
          <p:cNvSpPr/>
          <p:nvPr/>
        </p:nvSpPr>
        <p:spPr>
          <a:xfrm>
            <a:off x="2669830" y="830930"/>
            <a:ext cx="3329778" cy="3329778"/>
          </a:xfrm>
          <a:prstGeom prst="ellipse">
            <a:avLst/>
          </a:prstGeom>
          <a:ln cap="rnd">
            <a:solidFill>
              <a:schemeClr val="bg1"/>
            </a:solidFill>
            <a:prstDash val="sysDo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367F476-9EAE-D741-B61F-5DE36AD51CB1}"/>
              </a:ext>
            </a:extLst>
          </p:cNvPr>
          <p:cNvSpPr/>
          <p:nvPr/>
        </p:nvSpPr>
        <p:spPr>
          <a:xfrm rot="21069017">
            <a:off x="2985328" y="1733404"/>
            <a:ext cx="2736426" cy="1493999"/>
          </a:xfrm>
          <a:prstGeom prst="rect">
            <a:avLst/>
          </a:prstGeom>
        </p:spPr>
        <p:txBody>
          <a:bodyPr wrap="square">
            <a:spAutoFit/>
          </a:bodyPr>
          <a:lstStyle/>
          <a:p>
            <a:pPr lvl="0" algn="ctr">
              <a:lnSpc>
                <a:spcPts val="5620"/>
              </a:lnSpc>
              <a:buClr>
                <a:schemeClr val="dk1"/>
              </a:buClr>
              <a:buSzPts val="2800"/>
            </a:pPr>
            <a:r>
              <a:rPr lang="en-US" sz="4000" dirty="0">
                <a:solidFill>
                  <a:schemeClr val="bg1"/>
                </a:solidFill>
                <a:latin typeface="Jokerman" panose="020F0502020204030204" pitchFamily="34" charset="0"/>
                <a:cs typeface="Jokerman" panose="020F0502020204030204" pitchFamily="34" charset="0"/>
              </a:rPr>
              <a:t>Friction BAD !</a:t>
            </a:r>
          </a:p>
        </p:txBody>
      </p:sp>
      <p:sp>
        <p:nvSpPr>
          <p:cNvPr id="2" name="Oval 1">
            <a:extLst>
              <a:ext uri="{FF2B5EF4-FFF2-40B4-BE49-F238E27FC236}">
                <a16:creationId xmlns:a16="http://schemas.microsoft.com/office/drawing/2014/main" id="{5FAEF0F5-EE27-834C-9EB1-E38AC34D42CF}"/>
              </a:ext>
            </a:extLst>
          </p:cNvPr>
          <p:cNvSpPr/>
          <p:nvPr/>
        </p:nvSpPr>
        <p:spPr>
          <a:xfrm>
            <a:off x="2768940" y="930040"/>
            <a:ext cx="3131558" cy="3131558"/>
          </a:xfrm>
          <a:prstGeom prst="ellipse">
            <a:avLst/>
          </a:prstGeom>
          <a:noFill/>
          <a:ln>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8"/>
          <p:cNvSpPr txBox="1">
            <a:spLocks noGrp="1"/>
          </p:cNvSpPr>
          <p:nvPr>
            <p:ph type="ctrTitle"/>
          </p:nvPr>
        </p:nvSpPr>
        <p:spPr>
          <a:xfrm>
            <a:off x="1772910" y="105542"/>
            <a:ext cx="9144000" cy="856562"/>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4400"/>
              <a:buFont typeface="Calibri"/>
              <a:buNone/>
            </a:pPr>
            <a:r>
              <a:rPr lang="en-US" sz="4400" b="1" dirty="0"/>
              <a:t>Reducing Friction is Big Business</a:t>
            </a:r>
            <a:endParaRPr dirty="0"/>
          </a:p>
        </p:txBody>
      </p:sp>
      <p:sp>
        <p:nvSpPr>
          <p:cNvPr id="154" name="Google Shape;154;p8"/>
          <p:cNvSpPr txBox="1">
            <a:spLocks noGrp="1"/>
          </p:cNvSpPr>
          <p:nvPr>
            <p:ph type="subTitle" idx="1"/>
          </p:nvPr>
        </p:nvSpPr>
        <p:spPr>
          <a:xfrm>
            <a:off x="426936" y="1178382"/>
            <a:ext cx="11835948" cy="928774"/>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3237"/>
              <a:buNone/>
            </a:pPr>
            <a:r>
              <a:rPr lang="en-US" sz="3237" i="1" dirty="0"/>
              <a:t>The global market for lubricants expected to reach $166 B by 2021</a:t>
            </a:r>
            <a:endParaRPr i="1" dirty="0"/>
          </a:p>
          <a:p>
            <a:pPr marL="342900" lvl="0" indent="-137350" algn="l" rtl="0">
              <a:lnSpc>
                <a:spcPct val="90000"/>
              </a:lnSpc>
              <a:spcBef>
                <a:spcPts val="2200"/>
              </a:spcBef>
              <a:spcAft>
                <a:spcPts val="0"/>
              </a:spcAft>
              <a:buClr>
                <a:schemeClr val="dk1"/>
              </a:buClr>
              <a:buSzPts val="3237"/>
              <a:buFont typeface="Arial"/>
              <a:buNone/>
            </a:pPr>
            <a:endParaRPr sz="3237" i="1" dirty="0"/>
          </a:p>
          <a:p>
            <a:pPr marL="342900" lvl="0" indent="-137350" algn="l" rtl="0">
              <a:lnSpc>
                <a:spcPct val="90000"/>
              </a:lnSpc>
              <a:spcBef>
                <a:spcPts val="2200"/>
              </a:spcBef>
              <a:spcAft>
                <a:spcPts val="0"/>
              </a:spcAft>
              <a:buClr>
                <a:schemeClr val="dk1"/>
              </a:buClr>
              <a:buSzPts val="3237"/>
              <a:buFont typeface="Arial"/>
              <a:buNone/>
            </a:pPr>
            <a:endParaRPr sz="3237" b="1" dirty="0"/>
          </a:p>
        </p:txBody>
      </p:sp>
      <p:pic>
        <p:nvPicPr>
          <p:cNvPr id="155" name="Google Shape;155;p8"/>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867399" y="4606198"/>
            <a:ext cx="2884000" cy="2039400"/>
          </a:xfrm>
          <a:prstGeom prst="rect">
            <a:avLst/>
          </a:prstGeom>
          <a:noFill/>
          <a:ln>
            <a:noFill/>
          </a:ln>
        </p:spPr>
      </p:pic>
      <p:pic>
        <p:nvPicPr>
          <p:cNvPr id="156" name="Google Shape;156;p8"/>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351743" y="2152598"/>
            <a:ext cx="3915313" cy="2237322"/>
          </a:xfrm>
          <a:prstGeom prst="rect">
            <a:avLst/>
          </a:prstGeom>
          <a:noFill/>
          <a:ln>
            <a:noFill/>
          </a:ln>
        </p:spPr>
      </p:pic>
      <p:pic>
        <p:nvPicPr>
          <p:cNvPr id="157" name="Google Shape;157;p8"/>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7366958" y="3172257"/>
            <a:ext cx="4733026" cy="3549770"/>
          </a:xfrm>
          <a:prstGeom prst="rect">
            <a:avLst/>
          </a:prstGeom>
          <a:noFill/>
          <a:ln>
            <a:noFill/>
          </a:ln>
        </p:spPr>
      </p:pic>
      <p:pic>
        <p:nvPicPr>
          <p:cNvPr id="158" name="Google Shape;158;p8"/>
          <p:cNvPicPr preferRelativeResize="0"/>
          <p:nvPr/>
        </p:nvPicPr>
        <p:blipFill rotWithShape="1">
          <a:blip r:embed="rId6">
            <a:alphaModFix/>
          </a:blip>
          <a:srcRect/>
          <a:stretch/>
        </p:blipFill>
        <p:spPr>
          <a:xfrm>
            <a:off x="4701206" y="2152598"/>
            <a:ext cx="2997679" cy="2997679"/>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pic>
        <p:nvPicPr>
          <p:cNvPr id="166" name="Google Shape;166;p9"/>
          <p:cNvPicPr preferRelativeResize="0"/>
          <p:nvPr/>
        </p:nvPicPr>
        <p:blipFill rotWithShape="1">
          <a:blip r:embed="rId3">
            <a:alphaModFix/>
          </a:blip>
          <a:srcRect/>
          <a:stretch/>
        </p:blipFill>
        <p:spPr>
          <a:xfrm>
            <a:off x="7384293" y="81806"/>
            <a:ext cx="4234963" cy="4234963"/>
          </a:xfrm>
          <a:prstGeom prst="ellipse">
            <a:avLst/>
          </a:prstGeom>
          <a:noFill/>
          <a:ln>
            <a:solidFill>
              <a:schemeClr val="bg1"/>
            </a:solidFill>
          </a:ln>
          <a:effectLst>
            <a:outerShdw blurRad="50800" dist="38100" dir="2700000" algn="tl" rotWithShape="0">
              <a:prstClr val="black">
                <a:alpha val="40000"/>
              </a:prstClr>
            </a:outerShdw>
          </a:effectLst>
        </p:spPr>
      </p:pic>
      <p:sp>
        <p:nvSpPr>
          <p:cNvPr id="164" name="Google Shape;164;p9"/>
          <p:cNvSpPr txBox="1">
            <a:spLocks noGrp="1"/>
          </p:cNvSpPr>
          <p:nvPr>
            <p:ph type="ctrTitle"/>
          </p:nvPr>
        </p:nvSpPr>
        <p:spPr>
          <a:xfrm>
            <a:off x="-327545" y="81806"/>
            <a:ext cx="8461248" cy="856562"/>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4400"/>
              <a:buFont typeface="Calibri"/>
              <a:buNone/>
            </a:pPr>
            <a:r>
              <a:rPr lang="en-US" sz="4400" b="1" dirty="0"/>
              <a:t>Friction in Human Joints</a:t>
            </a:r>
            <a:endParaRPr sz="4400" b="1" baseline="30000" dirty="0"/>
          </a:p>
        </p:txBody>
      </p:sp>
      <p:pic>
        <p:nvPicPr>
          <p:cNvPr id="165" name="Google Shape;165;p9"/>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76270" y="1558409"/>
            <a:ext cx="6429246" cy="4801448"/>
          </a:xfrm>
          <a:prstGeom prst="rect">
            <a:avLst/>
          </a:prstGeom>
          <a:noFill/>
          <a:ln>
            <a:noFill/>
          </a:ln>
        </p:spPr>
      </p:pic>
      <p:sp>
        <p:nvSpPr>
          <p:cNvPr id="167" name="Google Shape;167;p9"/>
          <p:cNvSpPr txBox="1"/>
          <p:nvPr/>
        </p:nvSpPr>
        <p:spPr>
          <a:xfrm>
            <a:off x="6605516" y="3794078"/>
            <a:ext cx="5586484" cy="3063922"/>
          </a:xfrm>
          <a:prstGeom prst="rect">
            <a:avLst/>
          </a:prstGeom>
          <a:solidFill>
            <a:schemeClr val="tx1">
              <a:alpha val="78000"/>
            </a:schemeClr>
          </a:solidFill>
          <a:ln>
            <a:noFill/>
          </a:ln>
        </p:spPr>
        <p:txBody>
          <a:bodyPr spcFirstLastPara="1" wrap="square" lIns="91425" tIns="45700" rIns="91425" bIns="45700" anchor="ctr" anchorCtr="0">
            <a:noAutofit/>
          </a:bodyPr>
          <a:lstStyle/>
          <a:p>
            <a:pPr marL="0" marR="0" lvl="0" indent="0" algn="ctr" rtl="0">
              <a:spcBef>
                <a:spcPts val="0"/>
              </a:spcBef>
              <a:spcAft>
                <a:spcPts val="2400"/>
              </a:spcAft>
              <a:buNone/>
            </a:pPr>
            <a:r>
              <a:rPr lang="en-US" sz="2400" dirty="0">
                <a:solidFill>
                  <a:schemeClr val="bg1"/>
                </a:solidFill>
                <a:latin typeface="Calibri"/>
                <a:ea typeface="Calibri"/>
                <a:cs typeface="Calibri"/>
                <a:sym typeface="Calibri"/>
              </a:rPr>
              <a:t>In 2017, there were ~400,000 hip and ~700,000 knee replacements in the United States. </a:t>
            </a:r>
          </a:p>
          <a:p>
            <a:pPr marL="0" marR="0" lvl="0" indent="0" algn="ctr" rtl="0">
              <a:spcBef>
                <a:spcPts val="0"/>
              </a:spcBef>
              <a:spcAft>
                <a:spcPts val="1200"/>
              </a:spcAft>
              <a:buNone/>
            </a:pPr>
            <a:r>
              <a:rPr lang="en-US" sz="2400" dirty="0">
                <a:solidFill>
                  <a:schemeClr val="bg1"/>
                </a:solidFill>
                <a:latin typeface="Calibri"/>
                <a:ea typeface="Calibri"/>
                <a:cs typeface="Calibri"/>
                <a:sym typeface="Calibri"/>
              </a:rPr>
              <a:t> Understanding friction and long-term wear is critical to extending the lifetime of the artificial joint and maintain comfort.</a:t>
            </a:r>
            <a:endParaRPr sz="2400" dirty="0">
              <a:solidFill>
                <a:schemeClr val="bg1"/>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pic>
        <p:nvPicPr>
          <p:cNvPr id="173" name="Google Shape;173;p10"/>
          <p:cNvPicPr preferRelativeResize="0"/>
          <p:nvPr/>
        </p:nvPicPr>
        <p:blipFill rotWithShape="1">
          <a:blip r:embed="rId3">
            <a:alphaModFix/>
          </a:blip>
          <a:srcRect/>
          <a:stretch/>
        </p:blipFill>
        <p:spPr>
          <a:xfrm>
            <a:off x="603841" y="2562335"/>
            <a:ext cx="2705100" cy="3533775"/>
          </a:xfrm>
          <a:prstGeom prst="rect">
            <a:avLst/>
          </a:prstGeom>
          <a:noFill/>
          <a:ln>
            <a:noFill/>
          </a:ln>
        </p:spPr>
      </p:pic>
      <p:pic>
        <p:nvPicPr>
          <p:cNvPr id="174" name="Google Shape;174;p10" descr="A picture containing device&#10;&#10;Description automatically generated"/>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3623059" y="2608347"/>
            <a:ext cx="2582614" cy="3316077"/>
          </a:xfrm>
          <a:prstGeom prst="rect">
            <a:avLst/>
          </a:prstGeom>
          <a:noFill/>
          <a:ln>
            <a:noFill/>
          </a:ln>
          <a:effectLst>
            <a:outerShdw blurRad="50800" dist="38100" dir="2700000" algn="tl" rotWithShape="0">
              <a:prstClr val="black">
                <a:alpha val="40000"/>
              </a:prstClr>
            </a:outerShdw>
          </a:effectLst>
        </p:spPr>
      </p:pic>
      <p:pic>
        <p:nvPicPr>
          <p:cNvPr id="175" name="Google Shape;175;p10"/>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6619030" y="2608347"/>
            <a:ext cx="2496616" cy="3352100"/>
          </a:xfrm>
          <a:prstGeom prst="rect">
            <a:avLst/>
          </a:prstGeom>
          <a:noFill/>
          <a:ln>
            <a:noFill/>
          </a:ln>
          <a:effectLst>
            <a:outerShdw blurRad="50800" dist="38100" dir="2700000" algn="tl" rotWithShape="0">
              <a:prstClr val="black">
                <a:alpha val="40000"/>
              </a:prstClr>
            </a:outerShdw>
          </a:effectLst>
        </p:spPr>
      </p:pic>
      <p:pic>
        <p:nvPicPr>
          <p:cNvPr id="176" name="Google Shape;176;p10"/>
          <p:cNvPicPr preferRelativeResize="0"/>
          <p:nvPr/>
        </p:nvPicPr>
        <p:blipFill rotWithShape="1">
          <a:blip r:embed="rId6">
            <a:alphaModFix/>
          </a:blip>
          <a:srcRect/>
          <a:stretch/>
        </p:blipFill>
        <p:spPr>
          <a:xfrm>
            <a:off x="9465207" y="2608347"/>
            <a:ext cx="2318009" cy="3375741"/>
          </a:xfrm>
          <a:prstGeom prst="rect">
            <a:avLst/>
          </a:prstGeom>
          <a:noFill/>
          <a:ln>
            <a:noFill/>
          </a:ln>
          <a:effectLst>
            <a:outerShdw blurRad="50800" dist="38100" dir="2700000" algn="tl" rotWithShape="0">
              <a:prstClr val="black">
                <a:alpha val="40000"/>
              </a:prstClr>
            </a:outerShdw>
          </a:effectLst>
        </p:spPr>
      </p:pic>
      <p:sp>
        <p:nvSpPr>
          <p:cNvPr id="177" name="Google Shape;177;p10"/>
          <p:cNvSpPr txBox="1"/>
          <p:nvPr/>
        </p:nvSpPr>
        <p:spPr>
          <a:xfrm>
            <a:off x="2447174" y="6138539"/>
            <a:ext cx="7942300"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dirty="0">
                <a:solidFill>
                  <a:schemeClr val="dk1"/>
                </a:solidFill>
                <a:latin typeface="Calibri"/>
                <a:ea typeface="Calibri"/>
                <a:cs typeface="Calibri"/>
                <a:sym typeface="Calibri"/>
              </a:rPr>
              <a:t>Many journals are dedicated to research on tribology</a:t>
            </a:r>
            <a:endParaRPr dirty="0"/>
          </a:p>
        </p:txBody>
      </p:sp>
      <p:sp>
        <p:nvSpPr>
          <p:cNvPr id="179" name="Google Shape;179;p10"/>
          <p:cNvSpPr txBox="1"/>
          <p:nvPr/>
        </p:nvSpPr>
        <p:spPr>
          <a:xfrm>
            <a:off x="443688" y="218115"/>
            <a:ext cx="11304623" cy="206210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dirty="0">
                <a:solidFill>
                  <a:schemeClr val="dk1"/>
                </a:solidFill>
                <a:latin typeface="Calibri"/>
                <a:ea typeface="Calibri"/>
                <a:cs typeface="Calibri"/>
                <a:sym typeface="Calibri"/>
              </a:rPr>
              <a:t>Tribology</a:t>
            </a:r>
            <a:r>
              <a:rPr lang="en-US" sz="2400" dirty="0">
                <a:solidFill>
                  <a:schemeClr val="dk1"/>
                </a:solidFill>
                <a:latin typeface="Calibri"/>
                <a:ea typeface="Calibri"/>
                <a:cs typeface="Calibri"/>
                <a:sym typeface="Calibri"/>
              </a:rPr>
              <a:t> is the study of the interaction of sliding surfaces.  It includes three subjects: friction, wear, and lubrication.  Friction is often characterized as a branch of physics; wear is part of material science; and lubrication is a branch of chemistry.  Tribology is a complex interdisciplinary science that is the subject of intense research due to its great importance to our daily lives.</a:t>
            </a:r>
            <a:endParaRPr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11"/>
          <p:cNvSpPr txBox="1"/>
          <p:nvPr/>
        </p:nvSpPr>
        <p:spPr>
          <a:xfrm>
            <a:off x="0" y="163032"/>
            <a:ext cx="12192000" cy="76940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1" dirty="0">
                <a:solidFill>
                  <a:schemeClr val="dk1"/>
                </a:solidFill>
                <a:latin typeface="Calibri"/>
                <a:ea typeface="Calibri"/>
                <a:cs typeface="Calibri"/>
                <a:sym typeface="Calibri"/>
              </a:rPr>
              <a:t>Environmental Impact</a:t>
            </a:r>
            <a:endParaRPr sz="1600" dirty="0"/>
          </a:p>
        </p:txBody>
      </p:sp>
      <p:sp>
        <p:nvSpPr>
          <p:cNvPr id="186" name="Google Shape;186;p11"/>
          <p:cNvSpPr txBox="1"/>
          <p:nvPr/>
        </p:nvSpPr>
        <p:spPr>
          <a:xfrm>
            <a:off x="493222" y="1270686"/>
            <a:ext cx="11205556" cy="4893607"/>
          </a:xfrm>
          <a:prstGeom prst="rect">
            <a:avLst/>
          </a:prstGeom>
          <a:noFill/>
          <a:ln w="12700" cap="flat" cmpd="sng">
            <a:noFill/>
            <a:prstDash val="solid"/>
            <a:miter lim="800000"/>
            <a:headEnd type="none" w="sm" len="sm"/>
            <a:tailEnd type="none" w="sm" len="sm"/>
          </a:ln>
        </p:spPr>
        <p:txBody>
          <a:bodyPr spcFirstLastPara="1" wrap="square" lIns="91425" tIns="45700" rIns="91425" bIns="45700" anchor="t" anchorCtr="0">
            <a:spAutoFit/>
          </a:bodyPr>
          <a:lstStyle/>
          <a:p>
            <a:pPr marR="0" lvl="0" algn="l" rtl="0">
              <a:spcBef>
                <a:spcPts val="0"/>
              </a:spcBef>
              <a:spcAft>
                <a:spcPts val="0"/>
              </a:spcAft>
              <a:buClr>
                <a:schemeClr val="tx1"/>
              </a:buClr>
              <a:buSzPct val="100000"/>
            </a:pPr>
            <a:r>
              <a:rPr lang="en-US" sz="3200" dirty="0">
                <a:solidFill>
                  <a:schemeClr val="tx1"/>
                </a:solidFill>
                <a:latin typeface="Calibri"/>
                <a:ea typeface="Calibri"/>
                <a:cs typeface="Calibri"/>
                <a:sym typeface="Calibri"/>
              </a:rPr>
              <a:t>23% of the world’s energy consumption originates from tribological contact (</a:t>
            </a:r>
            <a:r>
              <a:rPr lang="en-US" sz="3200" i="1" dirty="0">
                <a:solidFill>
                  <a:schemeClr val="tx1"/>
                </a:solidFill>
                <a:latin typeface="Calibri"/>
                <a:ea typeface="Calibri"/>
                <a:cs typeface="Calibri"/>
                <a:sym typeface="Calibri"/>
              </a:rPr>
              <a:t>i.e., </a:t>
            </a:r>
            <a:r>
              <a:rPr lang="en-US" sz="3200" dirty="0">
                <a:solidFill>
                  <a:schemeClr val="tx1"/>
                </a:solidFill>
                <a:latin typeface="Calibri"/>
                <a:ea typeface="Calibri"/>
                <a:cs typeface="Calibri"/>
                <a:sym typeface="Calibri"/>
              </a:rPr>
              <a:t>energy that does not do useful work)</a:t>
            </a:r>
            <a:endParaRPr dirty="0">
              <a:solidFill>
                <a:schemeClr val="tx1"/>
              </a:solidFill>
            </a:endParaRPr>
          </a:p>
          <a:p>
            <a:pPr marL="914400" marR="0" lvl="1" indent="-457200" algn="l" rtl="0">
              <a:spcBef>
                <a:spcPts val="1200"/>
              </a:spcBef>
              <a:spcAft>
                <a:spcPts val="0"/>
              </a:spcAft>
              <a:buClr>
                <a:schemeClr val="tx1"/>
              </a:buClr>
              <a:buSzPct val="100000"/>
              <a:buFont typeface="Wingdings" pitchFamily="2" charset="2"/>
              <a:buChar char="§"/>
            </a:pPr>
            <a:r>
              <a:rPr lang="en-US" sz="2800" b="0" i="0" u="none" strike="noStrike" cap="none" dirty="0">
                <a:solidFill>
                  <a:schemeClr val="tx1"/>
                </a:solidFill>
                <a:latin typeface="Calibri"/>
                <a:ea typeface="Calibri"/>
                <a:cs typeface="Calibri"/>
                <a:sym typeface="Calibri"/>
              </a:rPr>
              <a:t>20% used to overcome friction</a:t>
            </a:r>
            <a:endParaRPr sz="2800" dirty="0">
              <a:solidFill>
                <a:schemeClr val="tx1"/>
              </a:solidFill>
            </a:endParaRPr>
          </a:p>
          <a:p>
            <a:pPr marL="914400" marR="0" lvl="1" indent="-457200" algn="l" rtl="0">
              <a:spcBef>
                <a:spcPts val="1200"/>
              </a:spcBef>
              <a:spcAft>
                <a:spcPts val="0"/>
              </a:spcAft>
              <a:buClr>
                <a:schemeClr val="tx1"/>
              </a:buClr>
              <a:buSzPct val="100000"/>
              <a:buFont typeface="Wingdings" pitchFamily="2" charset="2"/>
              <a:buChar char="§"/>
            </a:pPr>
            <a:r>
              <a:rPr lang="en-US" sz="2800" b="0" i="0" u="none" strike="noStrike" cap="none" dirty="0">
                <a:solidFill>
                  <a:schemeClr val="tx1"/>
                </a:solidFill>
                <a:latin typeface="Calibri"/>
                <a:ea typeface="Calibri"/>
                <a:cs typeface="Calibri"/>
                <a:sym typeface="Calibri"/>
              </a:rPr>
              <a:t>3% to replace worn parts</a:t>
            </a:r>
            <a:endParaRPr sz="2800" dirty="0">
              <a:solidFill>
                <a:schemeClr val="tx1"/>
              </a:solidFill>
            </a:endParaRPr>
          </a:p>
          <a:p>
            <a:pPr marL="914400" marR="0" lvl="1" indent="-457200" algn="l" rtl="0">
              <a:spcBef>
                <a:spcPts val="0"/>
              </a:spcBef>
              <a:spcAft>
                <a:spcPts val="0"/>
              </a:spcAft>
              <a:buClr>
                <a:schemeClr val="tx1"/>
              </a:buClr>
              <a:buSzPct val="100000"/>
              <a:buFont typeface="Wingdings" pitchFamily="2" charset="2"/>
              <a:buChar char="§"/>
            </a:pPr>
            <a:endParaRPr sz="3200" b="0" i="0" u="none" strike="noStrike" cap="none" dirty="0">
              <a:solidFill>
                <a:schemeClr val="tx1"/>
              </a:solidFill>
              <a:latin typeface="Calibri"/>
              <a:ea typeface="Calibri"/>
              <a:cs typeface="Calibri"/>
              <a:sym typeface="Calibri"/>
            </a:endParaRPr>
          </a:p>
          <a:p>
            <a:pPr marR="0" lvl="0" algn="l" rtl="0">
              <a:spcBef>
                <a:spcPts val="0"/>
              </a:spcBef>
              <a:spcAft>
                <a:spcPts val="0"/>
              </a:spcAft>
              <a:buClr>
                <a:schemeClr val="tx1"/>
              </a:buClr>
              <a:buSzPct val="100000"/>
            </a:pPr>
            <a:r>
              <a:rPr lang="en-US" sz="3200" dirty="0">
                <a:solidFill>
                  <a:schemeClr val="tx1"/>
                </a:solidFill>
                <a:latin typeface="Calibri"/>
                <a:ea typeface="Calibri"/>
                <a:cs typeface="Calibri"/>
                <a:sym typeface="Calibri"/>
              </a:rPr>
              <a:t>It is estimated that energy losses due to friction and wear could be reduced by 40% in the next 15 years, resulting in:</a:t>
            </a:r>
            <a:endParaRPr dirty="0">
              <a:solidFill>
                <a:schemeClr val="tx1"/>
              </a:solidFill>
            </a:endParaRPr>
          </a:p>
          <a:p>
            <a:pPr marL="914400" marR="0" lvl="1" indent="-457200" algn="l" rtl="0">
              <a:spcBef>
                <a:spcPts val="1200"/>
              </a:spcBef>
              <a:spcAft>
                <a:spcPts val="0"/>
              </a:spcAft>
              <a:buClr>
                <a:schemeClr val="tx1"/>
              </a:buClr>
              <a:buSzPct val="100000"/>
              <a:buFont typeface="Wingdings" pitchFamily="2" charset="2"/>
              <a:buChar char="§"/>
            </a:pPr>
            <a:r>
              <a:rPr lang="en-US" sz="2800" b="0" i="0" u="none" strike="noStrike" cap="none" dirty="0">
                <a:solidFill>
                  <a:schemeClr val="tx1"/>
                </a:solidFill>
                <a:latin typeface="Calibri"/>
                <a:ea typeface="Calibri"/>
                <a:cs typeface="Calibri"/>
                <a:sym typeface="Calibri"/>
              </a:rPr>
              <a:t>Reduction of energy use by 8.7%</a:t>
            </a:r>
            <a:endParaRPr sz="2800" dirty="0">
              <a:solidFill>
                <a:schemeClr val="tx1"/>
              </a:solidFill>
            </a:endParaRPr>
          </a:p>
          <a:p>
            <a:pPr marL="914400" marR="0" lvl="1" indent="-457200" algn="l" rtl="0">
              <a:spcBef>
                <a:spcPts val="1200"/>
              </a:spcBef>
              <a:spcAft>
                <a:spcPts val="0"/>
              </a:spcAft>
              <a:buClr>
                <a:schemeClr val="tx1"/>
              </a:buClr>
              <a:buSzPct val="100000"/>
              <a:buFont typeface="Wingdings" pitchFamily="2" charset="2"/>
              <a:buChar char="§"/>
            </a:pPr>
            <a:r>
              <a:rPr lang="en-US" sz="2800" b="0" i="0" u="none" strike="noStrike" cap="none" dirty="0">
                <a:solidFill>
                  <a:schemeClr val="tx1"/>
                </a:solidFill>
                <a:latin typeface="Calibri"/>
                <a:ea typeface="Calibri"/>
                <a:cs typeface="Calibri"/>
                <a:sym typeface="Calibri"/>
              </a:rPr>
              <a:t>Annual reduction of CO</a:t>
            </a:r>
            <a:r>
              <a:rPr lang="en-US" sz="2800" b="0" i="0" u="none" strike="noStrike" cap="none" baseline="-25000" dirty="0">
                <a:solidFill>
                  <a:schemeClr val="tx1"/>
                </a:solidFill>
                <a:latin typeface="Calibri"/>
                <a:ea typeface="Calibri"/>
                <a:cs typeface="Calibri"/>
                <a:sym typeface="Calibri"/>
              </a:rPr>
              <a:t>2</a:t>
            </a:r>
            <a:r>
              <a:rPr lang="en-US" sz="2800" b="0" i="0" u="none" strike="noStrike" cap="none" dirty="0">
                <a:solidFill>
                  <a:schemeClr val="tx1"/>
                </a:solidFill>
                <a:latin typeface="Calibri"/>
                <a:ea typeface="Calibri"/>
                <a:cs typeface="Calibri"/>
                <a:sym typeface="Calibri"/>
              </a:rPr>
              <a:t> emission by 3,140 million metric tons</a:t>
            </a:r>
            <a:endParaRPr sz="2800" dirty="0">
              <a:solidFill>
                <a:schemeClr val="tx1"/>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p13"/>
          <p:cNvSpPr txBox="1"/>
          <p:nvPr/>
        </p:nvSpPr>
        <p:spPr>
          <a:xfrm>
            <a:off x="250251" y="220289"/>
            <a:ext cx="11401422" cy="3416279"/>
          </a:xfrm>
          <a:prstGeom prst="rect">
            <a:avLst/>
          </a:prstGeom>
          <a:noFill/>
          <a:ln>
            <a:noFill/>
          </a:ln>
        </p:spPr>
        <p:txBody>
          <a:bodyPr spcFirstLastPara="1" wrap="square" lIns="91425" tIns="45700" rIns="91425" bIns="45700" anchor="t" anchorCtr="0">
            <a:spAutoFit/>
          </a:bodyPr>
          <a:lstStyle/>
          <a:p>
            <a:pPr marL="571500" marR="0" lvl="0" indent="-571500" algn="l" rtl="0">
              <a:spcBef>
                <a:spcPts val="0"/>
              </a:spcBef>
              <a:spcAft>
                <a:spcPts val="0"/>
              </a:spcAft>
              <a:buClr>
                <a:schemeClr val="dk1"/>
              </a:buClr>
              <a:buSzPts val="3600"/>
              <a:buFont typeface="Arial"/>
              <a:buChar char="•"/>
            </a:pPr>
            <a:r>
              <a:rPr lang="en-US" sz="3600" dirty="0">
                <a:solidFill>
                  <a:schemeClr val="dk1"/>
                </a:solidFill>
                <a:latin typeface="Calibri"/>
                <a:ea typeface="Calibri"/>
                <a:cs typeface="Calibri"/>
                <a:sym typeface="Calibri"/>
              </a:rPr>
              <a:t>A first step in understanding and controlling friction is to be able to measure it.  </a:t>
            </a:r>
            <a:endParaRPr dirty="0"/>
          </a:p>
          <a:p>
            <a:pPr marL="571500" marR="0" lvl="0" indent="-342900" algn="l" rtl="0">
              <a:spcBef>
                <a:spcPts val="0"/>
              </a:spcBef>
              <a:spcAft>
                <a:spcPts val="0"/>
              </a:spcAft>
              <a:buClr>
                <a:schemeClr val="dk1"/>
              </a:buClr>
              <a:buSzPts val="3600"/>
              <a:buFont typeface="Arial"/>
              <a:buNone/>
            </a:pPr>
            <a:endParaRPr sz="3600" dirty="0">
              <a:solidFill>
                <a:schemeClr val="dk1"/>
              </a:solidFill>
              <a:latin typeface="Calibri"/>
              <a:ea typeface="Calibri"/>
              <a:cs typeface="Calibri"/>
              <a:sym typeface="Calibri"/>
            </a:endParaRPr>
          </a:p>
          <a:p>
            <a:pPr marL="571500" marR="0" lvl="0" indent="-571500" algn="l" rtl="0">
              <a:spcBef>
                <a:spcPts val="0"/>
              </a:spcBef>
              <a:spcAft>
                <a:spcPts val="0"/>
              </a:spcAft>
              <a:buClr>
                <a:schemeClr val="dk1"/>
              </a:buClr>
              <a:buSzPts val="3600"/>
              <a:buFont typeface="Arial"/>
              <a:buChar char="•"/>
            </a:pPr>
            <a:r>
              <a:rPr lang="en-US" sz="3600" dirty="0">
                <a:solidFill>
                  <a:schemeClr val="dk1"/>
                </a:solidFill>
                <a:latin typeface="Calibri"/>
                <a:ea typeface="Calibri"/>
                <a:cs typeface="Calibri"/>
                <a:sym typeface="Calibri"/>
              </a:rPr>
              <a:t>If we can accurately measure friction, we can then test methods for changing friction.</a:t>
            </a:r>
          </a:p>
          <a:p>
            <a:pPr marR="0" lvl="0" algn="l" rtl="0">
              <a:spcBef>
                <a:spcPts val="0"/>
              </a:spcBef>
              <a:spcAft>
                <a:spcPts val="0"/>
              </a:spcAft>
              <a:buClr>
                <a:schemeClr val="dk1"/>
              </a:buClr>
              <a:buSzPts val="3600"/>
            </a:pPr>
            <a:endParaRPr lang="en-US" sz="3600" dirty="0">
              <a:solidFill>
                <a:schemeClr val="dk1"/>
              </a:solidFill>
              <a:latin typeface="Calibri"/>
              <a:cs typeface="Calibri"/>
              <a:sym typeface="Calibri"/>
            </a:endParaRPr>
          </a:p>
        </p:txBody>
      </p:sp>
      <p:sp>
        <p:nvSpPr>
          <p:cNvPr id="3" name="Oval 2">
            <a:extLst>
              <a:ext uri="{FF2B5EF4-FFF2-40B4-BE49-F238E27FC236}">
                <a16:creationId xmlns:a16="http://schemas.microsoft.com/office/drawing/2014/main" id="{8D36C254-74F0-49E2-AC65-E994AFB6BF83}"/>
              </a:ext>
            </a:extLst>
          </p:cNvPr>
          <p:cNvSpPr/>
          <p:nvPr/>
        </p:nvSpPr>
        <p:spPr>
          <a:xfrm>
            <a:off x="8063345" y="3432412"/>
            <a:ext cx="3739858" cy="3015558"/>
          </a:xfrm>
          <a:prstGeom prst="ellipse">
            <a:avLst/>
          </a:prstGeom>
          <a:ln cap="rnd">
            <a:solidFill>
              <a:schemeClr val="bg1"/>
            </a:solidFill>
            <a:prstDash val="sysDo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Kinetic friction is friction acting on an object when the object is in motion</a:t>
            </a:r>
          </a:p>
        </p:txBody>
      </p:sp>
      <p:sp>
        <p:nvSpPr>
          <p:cNvPr id="2" name="TextBox 1">
            <a:extLst>
              <a:ext uri="{FF2B5EF4-FFF2-40B4-BE49-F238E27FC236}">
                <a16:creationId xmlns:a16="http://schemas.microsoft.com/office/drawing/2014/main" id="{688A759B-FFB1-4F33-B65A-AC03E0BD1A34}"/>
              </a:ext>
            </a:extLst>
          </p:cNvPr>
          <p:cNvSpPr txBox="1"/>
          <p:nvPr/>
        </p:nvSpPr>
        <p:spPr>
          <a:xfrm>
            <a:off x="339871" y="4388638"/>
            <a:ext cx="7633854" cy="1046440"/>
          </a:xfrm>
          <a:prstGeom prst="rect">
            <a:avLst/>
          </a:prstGeom>
          <a:noFill/>
        </p:spPr>
        <p:txBody>
          <a:bodyPr wrap="square" rtlCol="0">
            <a:spAutoFit/>
          </a:bodyPr>
          <a:lstStyle/>
          <a:p>
            <a:pPr lvl="0"/>
            <a:r>
              <a:rPr lang="en-US" sz="4800" b="1" dirty="0">
                <a:solidFill>
                  <a:srgbClr val="005DAB"/>
                </a:solidFill>
                <a:latin typeface="Calibri"/>
                <a:ea typeface="Calibri"/>
                <a:cs typeface="Calibri"/>
                <a:sym typeface="Calibri"/>
              </a:rPr>
              <a:t>Let’s measure kinetic friction</a:t>
            </a:r>
            <a:endParaRPr lang="en-US" sz="4800" dirty="0">
              <a:solidFill>
                <a:srgbClr val="005DAB"/>
              </a:solidFill>
            </a:endParaRPr>
          </a:p>
          <a:p>
            <a:endParaRPr lang="en-US"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5DA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D52FEA-91C3-6841-875E-8FD2EC310E3B}"/>
              </a:ext>
            </a:extLst>
          </p:cNvPr>
          <p:cNvSpPr>
            <a:spLocks noGrp="1"/>
          </p:cNvSpPr>
          <p:nvPr>
            <p:ph type="ctrTitle"/>
          </p:nvPr>
        </p:nvSpPr>
        <p:spPr/>
        <p:txBody>
          <a:bodyPr>
            <a:normAutofit/>
          </a:bodyPr>
          <a:lstStyle/>
          <a:p>
            <a:pPr lvl="0">
              <a:lnSpc>
                <a:spcPct val="80000"/>
              </a:lnSpc>
              <a:buSzPts val="2960"/>
            </a:pPr>
            <a:r>
              <a:rPr lang="en-US" b="1" dirty="0">
                <a:solidFill>
                  <a:schemeClr val="bg1"/>
                </a:solidFill>
              </a:rPr>
              <a:t>Experiment</a:t>
            </a:r>
            <a:r>
              <a:rPr lang="en-US" b="1" dirty="0">
                <a:solidFill>
                  <a:schemeClr val="tx1"/>
                </a:solidFill>
              </a:rPr>
              <a:t> </a:t>
            </a:r>
            <a:r>
              <a:rPr lang="en-US" b="1" dirty="0">
                <a:solidFill>
                  <a:schemeClr val="bg1"/>
                </a:solidFill>
              </a:rPr>
              <a:t>1A</a:t>
            </a:r>
            <a:r>
              <a:rPr lang="en-US" b="1" dirty="0">
                <a:solidFill>
                  <a:schemeClr val="tx1"/>
                </a:solidFill>
              </a:rPr>
              <a:t> </a:t>
            </a:r>
          </a:p>
        </p:txBody>
      </p:sp>
    </p:spTree>
    <p:extLst>
      <p:ext uri="{BB962C8B-B14F-4D97-AF65-F5344CB8AC3E}">
        <p14:creationId xmlns:p14="http://schemas.microsoft.com/office/powerpoint/2010/main" val="30123412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pic>
        <p:nvPicPr>
          <p:cNvPr id="89" name="Google Shape;89;p1"/>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0"/>
            <a:ext cx="12188075" cy="6858000"/>
          </a:xfrm>
          <a:prstGeom prst="rect">
            <a:avLst/>
          </a:prstGeom>
          <a:noFill/>
          <a:ln>
            <a:noFill/>
          </a:ln>
        </p:spPr>
      </p:pic>
      <p:sp>
        <p:nvSpPr>
          <p:cNvPr id="90" name="Google Shape;90;p1"/>
          <p:cNvSpPr txBox="1"/>
          <p:nvPr/>
        </p:nvSpPr>
        <p:spPr>
          <a:xfrm>
            <a:off x="7123134" y="161387"/>
            <a:ext cx="5835205" cy="15696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9600" b="1" i="0" u="none" strike="noStrike" cap="none" dirty="0">
                <a:solidFill>
                  <a:schemeClr val="bg1"/>
                </a:solidFill>
                <a:effectLst>
                  <a:outerShdw blurRad="50800" dist="38100" dir="2700000" algn="tl" rotWithShape="0">
                    <a:prstClr val="black">
                      <a:alpha val="40000"/>
                    </a:prstClr>
                  </a:outerShdw>
                </a:effectLst>
                <a:latin typeface="Calibri"/>
                <a:ea typeface="Calibri"/>
                <a:cs typeface="Calibri"/>
                <a:sym typeface="Calibri"/>
              </a:rPr>
              <a:t>Friction</a:t>
            </a:r>
            <a:endParaRPr sz="9600" dirty="0">
              <a:solidFill>
                <a:schemeClr val="bg1"/>
              </a:solidFill>
              <a:effectLst>
                <a:outerShdw blurRad="50800" dist="38100" dir="2700000" algn="tl" rotWithShape="0">
                  <a:prstClr val="black">
                    <a:alpha val="40000"/>
                  </a:prstClr>
                </a:outerShdw>
              </a:effectLst>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p14"/>
          <p:cNvSpPr txBox="1">
            <a:spLocks noGrp="1"/>
          </p:cNvSpPr>
          <p:nvPr>
            <p:ph type="body" idx="1"/>
          </p:nvPr>
        </p:nvSpPr>
        <p:spPr>
          <a:xfrm>
            <a:off x="182217" y="94406"/>
            <a:ext cx="11827565" cy="6935786"/>
          </a:xfrm>
          <a:prstGeom prst="rect">
            <a:avLst/>
          </a:prstGeom>
          <a:noFill/>
          <a:ln>
            <a:noFill/>
          </a:ln>
        </p:spPr>
        <p:txBody>
          <a:bodyPr spcFirstLastPara="1" wrap="square" lIns="91425" tIns="45700" rIns="91425" bIns="45700" anchor="t" anchorCtr="0">
            <a:normAutofit/>
          </a:bodyPr>
          <a:lstStyle/>
          <a:p>
            <a:pPr marL="0" lvl="0" indent="0" algn="ctr">
              <a:spcBef>
                <a:spcPts val="0"/>
              </a:spcBef>
              <a:spcAft>
                <a:spcPts val="1200"/>
              </a:spcAft>
              <a:buSzPts val="2960"/>
              <a:buNone/>
            </a:pPr>
            <a:r>
              <a:rPr lang="en-US" sz="4000" b="1" dirty="0"/>
              <a:t>Experiment 1A</a:t>
            </a:r>
            <a:br>
              <a:rPr lang="en-US" sz="3200" b="1" dirty="0"/>
            </a:br>
            <a:r>
              <a:rPr lang="en-US" sz="3600" i="1" dirty="0"/>
              <a:t>Measure the coefficient of kinetic friction</a:t>
            </a:r>
          </a:p>
          <a:p>
            <a:pPr marL="971550" lvl="1" indent="-514350" algn="l" rtl="0">
              <a:lnSpc>
                <a:spcPct val="80000"/>
              </a:lnSpc>
              <a:spcBef>
                <a:spcPts val="0"/>
              </a:spcBef>
              <a:spcAft>
                <a:spcPts val="1200"/>
              </a:spcAft>
              <a:buClr>
                <a:schemeClr val="dk1"/>
              </a:buClr>
              <a:buSzPts val="2590"/>
              <a:buFont typeface="Calibri"/>
              <a:buAutoNum type="arabicPeriod"/>
            </a:pPr>
            <a:r>
              <a:rPr lang="en-US" sz="2800" dirty="0"/>
              <a:t>Using the experimental design described on the next few pages, measure the acceleration of your phone as well as the displacement.</a:t>
            </a:r>
          </a:p>
          <a:p>
            <a:pPr marL="1371600" lvl="2" indent="-457200" algn="l" rtl="0">
              <a:lnSpc>
                <a:spcPct val="80000"/>
              </a:lnSpc>
              <a:spcBef>
                <a:spcPts val="0"/>
              </a:spcBef>
              <a:spcAft>
                <a:spcPts val="1200"/>
              </a:spcAft>
              <a:buClr>
                <a:schemeClr val="dk1"/>
              </a:buClr>
              <a:buSzPts val="2220"/>
              <a:buFont typeface="Calibri"/>
              <a:buAutoNum type="alphaLcPeriod"/>
            </a:pPr>
            <a:r>
              <a:rPr lang="en-US" sz="2400" dirty="0"/>
              <a:t>On a diagram of acceleration vs time, explain what is happening where you observe abrupt changes in the acceleration.</a:t>
            </a:r>
            <a:endParaRPr sz="2400" dirty="0"/>
          </a:p>
          <a:p>
            <a:pPr marL="1371600" lvl="2" indent="-457200" algn="l" rtl="0">
              <a:lnSpc>
                <a:spcPct val="80000"/>
              </a:lnSpc>
              <a:spcBef>
                <a:spcPts val="500"/>
              </a:spcBef>
              <a:spcAft>
                <a:spcPts val="0"/>
              </a:spcAft>
              <a:buClr>
                <a:schemeClr val="dk1"/>
              </a:buClr>
              <a:buSzPts val="2220"/>
              <a:buFont typeface="Calibri"/>
              <a:buAutoNum type="alphaLcPeriod"/>
            </a:pPr>
            <a:r>
              <a:rPr lang="en-US" sz="2400" dirty="0"/>
              <a:t>Sketch a graph of your data and then draw a free body diagram for:</a:t>
            </a:r>
            <a:endParaRPr sz="2400" dirty="0"/>
          </a:p>
          <a:p>
            <a:pPr marL="1885950" lvl="3" indent="-514350" algn="l" rtl="0">
              <a:lnSpc>
                <a:spcPct val="80000"/>
              </a:lnSpc>
              <a:spcBef>
                <a:spcPts val="500"/>
              </a:spcBef>
              <a:spcAft>
                <a:spcPts val="0"/>
              </a:spcAft>
              <a:buClr>
                <a:schemeClr val="dk1"/>
              </a:buClr>
              <a:buSzPts val="2035"/>
              <a:buFont typeface="Calibri"/>
              <a:buAutoNum type="romanLcPeriod"/>
            </a:pPr>
            <a:r>
              <a:rPr lang="en-US" sz="2400" dirty="0"/>
              <a:t>The time of maximum acceleration (moment right after the phone is released)</a:t>
            </a:r>
            <a:endParaRPr sz="2000" dirty="0"/>
          </a:p>
          <a:p>
            <a:pPr marL="1885950" lvl="3" indent="-514350" algn="l" rtl="0">
              <a:lnSpc>
                <a:spcPct val="80000"/>
              </a:lnSpc>
              <a:spcBef>
                <a:spcPts val="500"/>
              </a:spcBef>
              <a:spcAft>
                <a:spcPts val="0"/>
              </a:spcAft>
              <a:buClr>
                <a:schemeClr val="dk1"/>
              </a:buClr>
              <a:buSzPts val="2035"/>
              <a:buFont typeface="Calibri"/>
              <a:buAutoNum type="romanLcPeriod"/>
            </a:pPr>
            <a:r>
              <a:rPr lang="en-US" sz="2400" dirty="0"/>
              <a:t>The time where the acceleration is zero while the phone is still moving</a:t>
            </a:r>
            <a:endParaRPr sz="2000" dirty="0"/>
          </a:p>
          <a:p>
            <a:pPr marL="1885950" lvl="3" indent="-514350" algn="l" rtl="0">
              <a:lnSpc>
                <a:spcPct val="80000"/>
              </a:lnSpc>
              <a:spcBef>
                <a:spcPts val="500"/>
              </a:spcBef>
              <a:spcAft>
                <a:spcPts val="0"/>
              </a:spcAft>
              <a:buClr>
                <a:schemeClr val="dk1"/>
              </a:buClr>
              <a:buSzPts val="2035"/>
              <a:buFont typeface="Calibri"/>
              <a:buAutoNum type="romanLcPeriod"/>
            </a:pPr>
            <a:r>
              <a:rPr lang="en-US" sz="2400" dirty="0"/>
              <a:t>The time of constant negative acceleration when only friction is acting on the moving object</a:t>
            </a:r>
            <a:endParaRPr sz="2000" dirty="0"/>
          </a:p>
          <a:p>
            <a:pPr marL="1885950" lvl="3" indent="-385127" algn="l" rtl="0">
              <a:lnSpc>
                <a:spcPct val="80000"/>
              </a:lnSpc>
              <a:spcBef>
                <a:spcPts val="500"/>
              </a:spcBef>
              <a:spcAft>
                <a:spcPts val="0"/>
              </a:spcAft>
              <a:buClr>
                <a:schemeClr val="dk1"/>
              </a:buClr>
              <a:buSzPts val="2035"/>
              <a:buFont typeface="Calibri"/>
              <a:buNone/>
            </a:pPr>
            <a:endParaRPr sz="2400" dirty="0"/>
          </a:p>
          <a:p>
            <a:pPr marL="971550" lvl="1" indent="-514350" algn="l" rtl="0">
              <a:lnSpc>
                <a:spcPct val="80000"/>
              </a:lnSpc>
              <a:spcBef>
                <a:spcPts val="500"/>
              </a:spcBef>
              <a:spcAft>
                <a:spcPts val="0"/>
              </a:spcAft>
              <a:buClr>
                <a:schemeClr val="dk1"/>
              </a:buClr>
              <a:buSzPts val="2590"/>
              <a:buFont typeface="Calibri"/>
              <a:buAutoNum type="arabicPeriod"/>
            </a:pPr>
            <a:r>
              <a:rPr lang="en-US" sz="2800" dirty="0"/>
              <a:t>Using your measured value of the acceleration due to friction, calculate the coefficient of kinetic friction, </a:t>
            </a:r>
            <a:r>
              <a:rPr lang="en-US" sz="2800" dirty="0" err="1">
                <a:latin typeface="Noto Sans Symbols"/>
                <a:ea typeface="Noto Sans Symbols"/>
                <a:cs typeface="Noto Sans Symbols"/>
                <a:sym typeface="Noto Sans Symbols"/>
              </a:rPr>
              <a:t>μ</a:t>
            </a:r>
            <a:r>
              <a:rPr lang="en-US" sz="2800" baseline="-25000" dirty="0" err="1"/>
              <a:t>k</a:t>
            </a:r>
            <a:r>
              <a:rPr lang="en-US" sz="2800" dirty="0"/>
              <a:t>.</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pic>
        <p:nvPicPr>
          <p:cNvPr id="239" name="Google Shape;239;p18"/>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94852" y="110193"/>
            <a:ext cx="6181962" cy="2220211"/>
          </a:xfrm>
          <a:prstGeom prst="rect">
            <a:avLst/>
          </a:prstGeom>
          <a:noFill/>
          <a:ln>
            <a:noFill/>
          </a:ln>
        </p:spPr>
      </p:pic>
      <p:pic>
        <p:nvPicPr>
          <p:cNvPr id="240" name="Google Shape;240;p18"/>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2853551" y="2154295"/>
            <a:ext cx="6181962" cy="2549412"/>
          </a:xfrm>
          <a:prstGeom prst="rect">
            <a:avLst/>
          </a:prstGeom>
          <a:noFill/>
          <a:ln>
            <a:noFill/>
          </a:ln>
        </p:spPr>
      </p:pic>
      <p:pic>
        <p:nvPicPr>
          <p:cNvPr id="241" name="Google Shape;241;p18"/>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5813726" y="4527597"/>
            <a:ext cx="6181963" cy="2220211"/>
          </a:xfrm>
          <a:prstGeom prst="rect">
            <a:avLst/>
          </a:prstGeom>
          <a:noFill/>
          <a:ln>
            <a:noFill/>
          </a:ln>
        </p:spPr>
      </p:pic>
      <p:sp>
        <p:nvSpPr>
          <p:cNvPr id="242" name="Google Shape;242;p18"/>
          <p:cNvSpPr txBox="1"/>
          <p:nvPr/>
        </p:nvSpPr>
        <p:spPr>
          <a:xfrm>
            <a:off x="8369086" y="2146135"/>
            <a:ext cx="457200"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a:solidFill>
                  <a:srgbClr val="FF0000"/>
                </a:solidFill>
                <a:latin typeface="Calibri"/>
                <a:ea typeface="Calibri"/>
                <a:cs typeface="Calibri"/>
                <a:sym typeface="Calibri"/>
              </a:rPr>
              <a:t>2</a:t>
            </a:r>
            <a:endParaRPr/>
          </a:p>
        </p:txBody>
      </p:sp>
      <p:sp>
        <p:nvSpPr>
          <p:cNvPr id="243" name="Google Shape;243;p18"/>
          <p:cNvSpPr txBox="1"/>
          <p:nvPr/>
        </p:nvSpPr>
        <p:spPr>
          <a:xfrm>
            <a:off x="5585126" y="70415"/>
            <a:ext cx="457200"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a:solidFill>
                  <a:srgbClr val="FF0000"/>
                </a:solidFill>
                <a:latin typeface="Calibri"/>
                <a:ea typeface="Calibri"/>
                <a:cs typeface="Calibri"/>
                <a:sym typeface="Calibri"/>
              </a:rPr>
              <a:t>1</a:t>
            </a:r>
            <a:endParaRPr/>
          </a:p>
        </p:txBody>
      </p:sp>
      <p:sp>
        <p:nvSpPr>
          <p:cNvPr id="244" name="Google Shape;244;p18"/>
          <p:cNvSpPr txBox="1"/>
          <p:nvPr/>
        </p:nvSpPr>
        <p:spPr>
          <a:xfrm>
            <a:off x="11329264" y="4463931"/>
            <a:ext cx="457200"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a:solidFill>
                  <a:srgbClr val="FF0000"/>
                </a:solidFill>
                <a:latin typeface="Calibri"/>
                <a:ea typeface="Calibri"/>
                <a:cs typeface="Calibri"/>
                <a:sym typeface="Calibri"/>
              </a:rPr>
              <a:t>3</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pic>
        <p:nvPicPr>
          <p:cNvPr id="215" name="Google Shape;215;p15"/>
          <p:cNvPicPr preferRelativeResize="0"/>
          <p:nvPr/>
        </p:nvPicPr>
        <p:blipFill rotWithShape="1">
          <a:blip r:embed="rId3">
            <a:alphaModFix/>
          </a:blip>
          <a:srcRect/>
          <a:stretch/>
        </p:blipFill>
        <p:spPr>
          <a:xfrm>
            <a:off x="121109" y="1907769"/>
            <a:ext cx="11503822" cy="4131523"/>
          </a:xfrm>
          <a:prstGeom prst="rect">
            <a:avLst/>
          </a:prstGeom>
          <a:noFill/>
          <a:ln>
            <a:noFill/>
          </a:ln>
        </p:spPr>
      </p:pic>
      <p:pic>
        <p:nvPicPr>
          <p:cNvPr id="2" name="Picture 1">
            <a:extLst>
              <a:ext uri="{FF2B5EF4-FFF2-40B4-BE49-F238E27FC236}">
                <a16:creationId xmlns:a16="http://schemas.microsoft.com/office/drawing/2014/main" id="{010B0E9E-E401-4ADE-8217-5F8A2CF3BCC2}"/>
              </a:ext>
            </a:extLst>
          </p:cNvPr>
          <p:cNvPicPr>
            <a:picLocks noChangeAspect="1"/>
          </p:cNvPicPr>
          <p:nvPr/>
        </p:nvPicPr>
        <p:blipFill>
          <a:blip r:embed="rId4"/>
          <a:stretch>
            <a:fillRect/>
          </a:stretch>
        </p:blipFill>
        <p:spPr>
          <a:xfrm>
            <a:off x="0" y="0"/>
            <a:ext cx="6873240" cy="3866197"/>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pic>
        <p:nvPicPr>
          <p:cNvPr id="220" name="Google Shape;220;p16"/>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flipH="1">
            <a:off x="285402" y="4060486"/>
            <a:ext cx="2116621" cy="1856511"/>
          </a:xfrm>
          <a:prstGeom prst="rect">
            <a:avLst/>
          </a:prstGeom>
          <a:noFill/>
          <a:ln>
            <a:noFill/>
          </a:ln>
        </p:spPr>
      </p:pic>
      <p:sp>
        <p:nvSpPr>
          <p:cNvPr id="221" name="Google Shape;221;p16"/>
          <p:cNvSpPr/>
          <p:nvPr/>
        </p:nvSpPr>
        <p:spPr>
          <a:xfrm>
            <a:off x="759230" y="5705302"/>
            <a:ext cx="10341033" cy="282632"/>
          </a:xfrm>
          <a:prstGeom prst="rect">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22" name="Google Shape;222;p16"/>
          <p:cNvSpPr/>
          <p:nvPr/>
        </p:nvSpPr>
        <p:spPr>
          <a:xfrm rot="-5400000">
            <a:off x="9253452" y="3858490"/>
            <a:ext cx="3976255" cy="282632"/>
          </a:xfrm>
          <a:prstGeom prst="rect">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23" name="Google Shape;223;p16"/>
          <p:cNvSpPr/>
          <p:nvPr/>
        </p:nvSpPr>
        <p:spPr>
          <a:xfrm>
            <a:off x="4268515" y="5422670"/>
            <a:ext cx="864524" cy="282632"/>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24" name="Google Shape;224;p16"/>
          <p:cNvSpPr/>
          <p:nvPr/>
        </p:nvSpPr>
        <p:spPr>
          <a:xfrm rot="-692715">
            <a:off x="5081953" y="4846669"/>
            <a:ext cx="6069395" cy="284144"/>
          </a:xfrm>
          <a:prstGeom prst="ellipse">
            <a:avLst/>
          </a:prstGeom>
          <a:no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28C990AD-4ED9-4328-90BE-7EAAE0307799}"/>
              </a:ext>
            </a:extLst>
          </p:cNvPr>
          <p:cNvPicPr>
            <a:picLocks noChangeAspect="1"/>
          </p:cNvPicPr>
          <p:nvPr/>
        </p:nvPicPr>
        <p:blipFill>
          <a:blip r:embed="rId4"/>
          <a:stretch>
            <a:fillRect/>
          </a:stretch>
        </p:blipFill>
        <p:spPr>
          <a:xfrm>
            <a:off x="0" y="0"/>
            <a:ext cx="6716185" cy="3777854"/>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pic>
        <p:nvPicPr>
          <p:cNvPr id="229" name="Google Shape;229;p17"/>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flipH="1">
            <a:off x="285402" y="4060486"/>
            <a:ext cx="2116621" cy="1856511"/>
          </a:xfrm>
          <a:prstGeom prst="rect">
            <a:avLst/>
          </a:prstGeom>
          <a:noFill/>
          <a:ln>
            <a:noFill/>
          </a:ln>
        </p:spPr>
      </p:pic>
      <p:sp>
        <p:nvSpPr>
          <p:cNvPr id="230" name="Google Shape;230;p17"/>
          <p:cNvSpPr/>
          <p:nvPr/>
        </p:nvSpPr>
        <p:spPr>
          <a:xfrm>
            <a:off x="759230" y="5705302"/>
            <a:ext cx="10341033" cy="282632"/>
          </a:xfrm>
          <a:prstGeom prst="rect">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31" name="Google Shape;231;p17"/>
          <p:cNvSpPr/>
          <p:nvPr/>
        </p:nvSpPr>
        <p:spPr>
          <a:xfrm rot="-5400000">
            <a:off x="9253452" y="3858490"/>
            <a:ext cx="3976255" cy="282632"/>
          </a:xfrm>
          <a:prstGeom prst="rect">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32" name="Google Shape;232;p17"/>
          <p:cNvSpPr/>
          <p:nvPr/>
        </p:nvSpPr>
        <p:spPr>
          <a:xfrm>
            <a:off x="7484413" y="5422670"/>
            <a:ext cx="864524" cy="282632"/>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33" name="Google Shape;233;p17"/>
          <p:cNvSpPr/>
          <p:nvPr/>
        </p:nvSpPr>
        <p:spPr>
          <a:xfrm rot="-1446630">
            <a:off x="8231875" y="4618542"/>
            <a:ext cx="2988853" cy="740400"/>
          </a:xfrm>
          <a:prstGeom prst="ellipse">
            <a:avLst/>
          </a:prstGeom>
          <a:no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5FE79D98-2A0B-460B-941E-65F12ECF1311}"/>
              </a:ext>
            </a:extLst>
          </p:cNvPr>
          <p:cNvPicPr>
            <a:picLocks noChangeAspect="1"/>
          </p:cNvPicPr>
          <p:nvPr/>
        </p:nvPicPr>
        <p:blipFill>
          <a:blip r:embed="rId4"/>
          <a:stretch>
            <a:fillRect/>
          </a:stretch>
        </p:blipFill>
        <p:spPr>
          <a:xfrm>
            <a:off x="-35424" y="0"/>
            <a:ext cx="7106784" cy="3997566"/>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EB1DF88-8FE6-4C2E-A0EA-1D7B5CCB62AF}"/>
              </a:ext>
            </a:extLst>
          </p:cNvPr>
          <p:cNvPicPr>
            <a:picLocks noChangeAspect="1"/>
          </p:cNvPicPr>
          <p:nvPr/>
        </p:nvPicPr>
        <p:blipFill>
          <a:blip r:embed="rId3"/>
          <a:stretch>
            <a:fillRect/>
          </a:stretch>
        </p:blipFill>
        <p:spPr>
          <a:xfrm>
            <a:off x="6010274" y="1612584"/>
            <a:ext cx="6181725" cy="4636294"/>
          </a:xfrm>
          <a:prstGeom prst="rect">
            <a:avLst/>
          </a:prstGeom>
        </p:spPr>
      </p:pic>
      <p:pic>
        <p:nvPicPr>
          <p:cNvPr id="5" name="Picture 4">
            <a:extLst>
              <a:ext uri="{FF2B5EF4-FFF2-40B4-BE49-F238E27FC236}">
                <a16:creationId xmlns:a16="http://schemas.microsoft.com/office/drawing/2014/main" id="{7F155A80-BF6A-410B-AEF0-A0AB8F7FCFD3}"/>
              </a:ext>
            </a:extLst>
          </p:cNvPr>
          <p:cNvPicPr>
            <a:picLocks noChangeAspect="1"/>
          </p:cNvPicPr>
          <p:nvPr/>
        </p:nvPicPr>
        <p:blipFill rotWithShape="1">
          <a:blip r:embed="rId4"/>
          <a:srcRect l="11204" r="24352"/>
          <a:stretch/>
        </p:blipFill>
        <p:spPr>
          <a:xfrm>
            <a:off x="0" y="0"/>
            <a:ext cx="3314701" cy="6858000"/>
          </a:xfrm>
          <a:prstGeom prst="rect">
            <a:avLst/>
          </a:prstGeom>
        </p:spPr>
      </p:pic>
      <p:sp>
        <p:nvSpPr>
          <p:cNvPr id="2" name="TextBox 1">
            <a:extLst>
              <a:ext uri="{FF2B5EF4-FFF2-40B4-BE49-F238E27FC236}">
                <a16:creationId xmlns:a16="http://schemas.microsoft.com/office/drawing/2014/main" id="{FE7F1188-245A-49F9-86B3-FB1EA372F093}"/>
              </a:ext>
            </a:extLst>
          </p:cNvPr>
          <p:cNvSpPr txBox="1"/>
          <p:nvPr/>
        </p:nvSpPr>
        <p:spPr>
          <a:xfrm>
            <a:off x="3364354" y="2037905"/>
            <a:ext cx="2596267" cy="3785652"/>
          </a:xfrm>
          <a:prstGeom prst="rect">
            <a:avLst/>
          </a:prstGeom>
          <a:noFill/>
        </p:spPr>
        <p:txBody>
          <a:bodyPr wrap="square" rtlCol="0">
            <a:spAutoFit/>
          </a:bodyPr>
          <a:lstStyle/>
          <a:p>
            <a:pPr marL="342900" indent="-342900">
              <a:buFont typeface="Arial" panose="020B0604020202020204" pitchFamily="34" charset="0"/>
              <a:buChar char="•"/>
            </a:pPr>
            <a:r>
              <a:rPr lang="en-US" sz="2400" dirty="0"/>
              <a:t>Multiple rubber bands are daisy chained to create a “chain”.</a:t>
            </a:r>
          </a:p>
          <a:p>
            <a:endParaRPr lang="en-US" sz="2400" dirty="0"/>
          </a:p>
          <a:p>
            <a:pPr marL="342900" indent="-342900">
              <a:buFont typeface="Arial" panose="020B0604020202020204" pitchFamily="34" charset="0"/>
              <a:buChar char="•"/>
            </a:pPr>
            <a:r>
              <a:rPr lang="en-US" sz="2400" dirty="0"/>
              <a:t>The rubber band is tucked inside the lip of the case.</a:t>
            </a:r>
          </a:p>
        </p:txBody>
      </p:sp>
      <p:sp>
        <p:nvSpPr>
          <p:cNvPr id="3" name="TextBox 2">
            <a:extLst>
              <a:ext uri="{FF2B5EF4-FFF2-40B4-BE49-F238E27FC236}">
                <a16:creationId xmlns:a16="http://schemas.microsoft.com/office/drawing/2014/main" id="{E7BBBB77-E9A3-485E-8430-1C5B7AA52FA9}"/>
              </a:ext>
            </a:extLst>
          </p:cNvPr>
          <p:cNvSpPr txBox="1"/>
          <p:nvPr/>
        </p:nvSpPr>
        <p:spPr>
          <a:xfrm>
            <a:off x="4404287" y="7700"/>
            <a:ext cx="7126653" cy="1077218"/>
          </a:xfrm>
          <a:prstGeom prst="rect">
            <a:avLst/>
          </a:prstGeom>
          <a:noFill/>
        </p:spPr>
        <p:txBody>
          <a:bodyPr wrap="square" rtlCol="0">
            <a:spAutoFit/>
          </a:bodyPr>
          <a:lstStyle/>
          <a:p>
            <a:pPr algn="ctr"/>
            <a:r>
              <a:rPr lang="en-US" sz="3200" b="1" dirty="0"/>
              <a:t>Example Method to Connect Rubber Band Chain to Phone</a:t>
            </a:r>
          </a:p>
        </p:txBody>
      </p:sp>
    </p:spTree>
    <p:extLst>
      <p:ext uri="{BB962C8B-B14F-4D97-AF65-F5344CB8AC3E}">
        <p14:creationId xmlns:p14="http://schemas.microsoft.com/office/powerpoint/2010/main" val="18161337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hone Friction">
            <a:hlinkClick r:id="" action="ppaction://media"/>
            <a:extLst>
              <a:ext uri="{FF2B5EF4-FFF2-40B4-BE49-F238E27FC236}">
                <a16:creationId xmlns:a16="http://schemas.microsoft.com/office/drawing/2014/main" id="{227064E4-BF66-4584-84C4-09E3A2210C3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0732"/>
            <a:ext cx="12192000" cy="6868731"/>
          </a:xfrm>
          <a:prstGeom prst="rect">
            <a:avLst/>
          </a:prstGeom>
        </p:spPr>
      </p:pic>
    </p:spTree>
    <p:extLst>
      <p:ext uri="{BB962C8B-B14F-4D97-AF65-F5344CB8AC3E}">
        <p14:creationId xmlns:p14="http://schemas.microsoft.com/office/powerpoint/2010/main" val="1993497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5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D52FEA-91C3-6841-875E-8FD2EC310E3B}"/>
              </a:ext>
            </a:extLst>
          </p:cNvPr>
          <p:cNvSpPr>
            <a:spLocks noGrp="1"/>
          </p:cNvSpPr>
          <p:nvPr>
            <p:ph type="ctrTitle"/>
          </p:nvPr>
        </p:nvSpPr>
        <p:spPr>
          <a:xfrm>
            <a:off x="1524000" y="1567206"/>
            <a:ext cx="9144000" cy="2387600"/>
          </a:xfrm>
        </p:spPr>
        <p:txBody>
          <a:bodyPr>
            <a:normAutofit/>
          </a:bodyPr>
          <a:lstStyle/>
          <a:p>
            <a:pPr lvl="0">
              <a:lnSpc>
                <a:spcPct val="80000"/>
              </a:lnSpc>
              <a:buSzPts val="2960"/>
            </a:pPr>
            <a:r>
              <a:rPr lang="en-US" b="1" dirty="0">
                <a:solidFill>
                  <a:schemeClr val="bg1"/>
                </a:solidFill>
              </a:rPr>
              <a:t>Example Data, Analysis, and Calculations</a:t>
            </a:r>
          </a:p>
        </p:txBody>
      </p:sp>
    </p:spTree>
    <p:extLst>
      <p:ext uri="{BB962C8B-B14F-4D97-AF65-F5344CB8AC3E}">
        <p14:creationId xmlns:p14="http://schemas.microsoft.com/office/powerpoint/2010/main" val="3618897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425B7420-694E-44F3-ABB9-D65AA11C6E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436" y="0"/>
            <a:ext cx="3853533" cy="6784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BBEA8F18-B06F-435C-9AAD-89D3ADB80AA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24559" y="1725419"/>
            <a:ext cx="8046720" cy="4526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8E186982-65CD-454E-A673-4B60964CD7DB}"/>
              </a:ext>
            </a:extLst>
          </p:cNvPr>
          <p:cNvSpPr txBox="1"/>
          <p:nvPr/>
        </p:nvSpPr>
        <p:spPr>
          <a:xfrm>
            <a:off x="4457027" y="211753"/>
            <a:ext cx="7181784" cy="1077218"/>
          </a:xfrm>
          <a:prstGeom prst="rect">
            <a:avLst/>
          </a:prstGeom>
          <a:noFill/>
        </p:spPr>
        <p:txBody>
          <a:bodyPr wrap="square" rtlCol="0">
            <a:spAutoFit/>
          </a:bodyPr>
          <a:lstStyle/>
          <a:p>
            <a:pPr algn="ctr"/>
            <a:r>
              <a:rPr lang="en-US" sz="3200" b="1" dirty="0"/>
              <a:t>Example Experimental Data </a:t>
            </a:r>
          </a:p>
          <a:p>
            <a:pPr algn="ctr"/>
            <a:r>
              <a:rPr lang="en-US" sz="3200" b="1" dirty="0"/>
              <a:t>Observed using </a:t>
            </a:r>
            <a:r>
              <a:rPr lang="en-US" sz="3200" b="1" dirty="0" err="1"/>
              <a:t>Phyphox</a:t>
            </a:r>
            <a:endParaRPr lang="en-US" sz="3200" b="1" dirty="0"/>
          </a:p>
        </p:txBody>
      </p:sp>
    </p:spTree>
    <p:extLst>
      <p:ext uri="{BB962C8B-B14F-4D97-AF65-F5344CB8AC3E}">
        <p14:creationId xmlns:p14="http://schemas.microsoft.com/office/powerpoint/2010/main" val="9589352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graphicFrame>
        <p:nvGraphicFramePr>
          <p:cNvPr id="7" name="Chart 6">
            <a:extLst>
              <a:ext uri="{FF2B5EF4-FFF2-40B4-BE49-F238E27FC236}">
                <a16:creationId xmlns:a16="http://schemas.microsoft.com/office/drawing/2014/main" id="{282DA1EB-CE34-4C09-9FED-03A4E4BA53F0}"/>
              </a:ext>
            </a:extLst>
          </p:cNvPr>
          <p:cNvGraphicFramePr>
            <a:graphicFrameLocks/>
          </p:cNvGraphicFramePr>
          <p:nvPr>
            <p:extLst>
              <p:ext uri="{D42A27DB-BD31-4B8C-83A1-F6EECF244321}">
                <p14:modId xmlns:p14="http://schemas.microsoft.com/office/powerpoint/2010/main" val="1949092827"/>
              </p:ext>
            </p:extLst>
          </p:nvPr>
        </p:nvGraphicFramePr>
        <p:xfrm>
          <a:off x="286606" y="403842"/>
          <a:ext cx="11491413" cy="6454158"/>
        </p:xfrm>
        <a:graphic>
          <a:graphicData uri="http://schemas.openxmlformats.org/drawingml/2006/chart">
            <c:chart xmlns:c="http://schemas.openxmlformats.org/drawingml/2006/chart" xmlns:r="http://schemas.openxmlformats.org/officeDocument/2006/relationships" r:id="rId3"/>
          </a:graphicData>
        </a:graphic>
      </p:graphicFrame>
      <p:sp>
        <p:nvSpPr>
          <p:cNvPr id="256" name="Google Shape;256;p20"/>
          <p:cNvSpPr txBox="1"/>
          <p:nvPr/>
        </p:nvSpPr>
        <p:spPr>
          <a:xfrm>
            <a:off x="1546167" y="4475272"/>
            <a:ext cx="4140258" cy="1015622"/>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dk1"/>
              </a:buClr>
              <a:buSzPts val="1800"/>
              <a:buFont typeface="Arial"/>
              <a:buChar char="•"/>
            </a:pPr>
            <a:r>
              <a:rPr lang="en-US" sz="2000" dirty="0">
                <a:solidFill>
                  <a:schemeClr val="dk1"/>
                </a:solidFill>
                <a:latin typeface="Calibri"/>
                <a:ea typeface="Calibri"/>
                <a:cs typeface="Calibri"/>
                <a:sym typeface="Calibri"/>
              </a:rPr>
              <a:t>Rubber band extended</a:t>
            </a:r>
            <a:endParaRPr sz="1600" dirty="0"/>
          </a:p>
          <a:p>
            <a:pPr marL="285750" marR="0" lvl="0" indent="-285750" algn="l" rtl="0">
              <a:spcBef>
                <a:spcPts val="0"/>
              </a:spcBef>
              <a:spcAft>
                <a:spcPts val="0"/>
              </a:spcAft>
              <a:buClr>
                <a:schemeClr val="dk1"/>
              </a:buClr>
              <a:buSzPts val="1800"/>
              <a:buFont typeface="Arial"/>
              <a:buChar char="•"/>
            </a:pPr>
            <a:r>
              <a:rPr lang="en-US" sz="2000" dirty="0">
                <a:solidFill>
                  <a:schemeClr val="dk1"/>
                </a:solidFill>
                <a:latin typeface="Calibri"/>
                <a:ea typeface="Calibri"/>
                <a:cs typeface="Calibri"/>
                <a:sym typeface="Calibri"/>
              </a:rPr>
              <a:t>Maximum elastic potential energy</a:t>
            </a:r>
            <a:endParaRPr sz="1600" dirty="0"/>
          </a:p>
          <a:p>
            <a:pPr marL="285750" marR="0" lvl="0" indent="-285750" algn="l" rtl="0">
              <a:spcBef>
                <a:spcPts val="0"/>
              </a:spcBef>
              <a:spcAft>
                <a:spcPts val="0"/>
              </a:spcAft>
              <a:buClr>
                <a:schemeClr val="dk1"/>
              </a:buClr>
              <a:buSzPts val="1800"/>
              <a:buFont typeface="Arial"/>
              <a:buChar char="•"/>
            </a:pPr>
            <a:r>
              <a:rPr lang="en-US" sz="2000" dirty="0">
                <a:solidFill>
                  <a:schemeClr val="dk1"/>
                </a:solidFill>
                <a:latin typeface="Calibri"/>
                <a:ea typeface="Calibri"/>
                <a:cs typeface="Calibri"/>
                <a:sym typeface="Calibri"/>
              </a:rPr>
              <a:t>Phone being held</a:t>
            </a:r>
            <a:endParaRPr sz="1600" dirty="0"/>
          </a:p>
        </p:txBody>
      </p:sp>
      <p:sp>
        <p:nvSpPr>
          <p:cNvPr id="257" name="Google Shape;257;p20"/>
          <p:cNvSpPr/>
          <p:nvPr/>
        </p:nvSpPr>
        <p:spPr>
          <a:xfrm rot="5400000">
            <a:off x="2569454" y="2943536"/>
            <a:ext cx="280989" cy="2327563"/>
          </a:xfrm>
          <a:prstGeom prst="rightBrace">
            <a:avLst>
              <a:gd name="adj1" fmla="val 23124"/>
              <a:gd name="adj2" fmla="val 50000"/>
            </a:avLst>
          </a:prstGeom>
          <a:noFill/>
          <a:ln w="381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9"/>
          <p:cNvSpPr/>
          <p:nvPr/>
        </p:nvSpPr>
        <p:spPr>
          <a:xfrm>
            <a:off x="46256" y="61678"/>
            <a:ext cx="12191999" cy="558801"/>
          </a:xfrm>
          <a:prstGeom prst="roundRect">
            <a:avLst>
              <a:gd name="adj" fmla="val 24864"/>
            </a:avLst>
          </a:prstGeom>
          <a:noFill/>
          <a:ln w="762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b="1" dirty="0">
                <a:solidFill>
                  <a:schemeClr val="dk1"/>
                </a:solidFill>
                <a:latin typeface="Calibri"/>
                <a:cs typeface="Calibri"/>
                <a:sym typeface="Calibri"/>
              </a:rPr>
              <a:t>Exploring Friction and Mechanics</a:t>
            </a:r>
            <a:endParaRPr sz="3200" dirty="0"/>
          </a:p>
        </p:txBody>
      </p:sp>
      <p:sp>
        <p:nvSpPr>
          <p:cNvPr id="157" name="Google Shape;157;p9"/>
          <p:cNvSpPr/>
          <p:nvPr/>
        </p:nvSpPr>
        <p:spPr>
          <a:xfrm>
            <a:off x="3561694" y="1516220"/>
            <a:ext cx="2888464" cy="558801"/>
          </a:xfrm>
          <a:prstGeom prst="roundRect">
            <a:avLst>
              <a:gd name="adj" fmla="val 24864"/>
            </a:avLst>
          </a:prstGeom>
          <a:solidFill>
            <a:schemeClr val="lt1"/>
          </a:solidFill>
          <a:ln w="381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dirty="0">
                <a:solidFill>
                  <a:schemeClr val="dk1"/>
                </a:solidFill>
                <a:latin typeface="Calibri"/>
                <a:ea typeface="Calibri"/>
                <a:cs typeface="Calibri"/>
                <a:sym typeface="Calibri"/>
              </a:rPr>
              <a:t>Kinetic Friction</a:t>
            </a:r>
            <a:endParaRPr dirty="0"/>
          </a:p>
        </p:txBody>
      </p:sp>
      <p:sp>
        <p:nvSpPr>
          <p:cNvPr id="158" name="Google Shape;158;p9"/>
          <p:cNvSpPr/>
          <p:nvPr/>
        </p:nvSpPr>
        <p:spPr>
          <a:xfrm>
            <a:off x="6709362" y="1529921"/>
            <a:ext cx="2369914" cy="558801"/>
          </a:xfrm>
          <a:prstGeom prst="roundRect">
            <a:avLst>
              <a:gd name="adj" fmla="val 24864"/>
            </a:avLst>
          </a:prstGeom>
          <a:solidFill>
            <a:schemeClr val="lt1"/>
          </a:solidFill>
          <a:ln w="381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dirty="0">
                <a:solidFill>
                  <a:schemeClr val="dk1"/>
                </a:solidFill>
                <a:latin typeface="Calibri"/>
                <a:ea typeface="Calibri"/>
                <a:cs typeface="Calibri"/>
                <a:sym typeface="Calibri"/>
              </a:rPr>
              <a:t>Static Friction</a:t>
            </a:r>
            <a:endParaRPr dirty="0"/>
          </a:p>
        </p:txBody>
      </p:sp>
      <p:sp>
        <p:nvSpPr>
          <p:cNvPr id="160" name="Google Shape;160;p9"/>
          <p:cNvSpPr/>
          <p:nvPr/>
        </p:nvSpPr>
        <p:spPr>
          <a:xfrm>
            <a:off x="315689" y="5622545"/>
            <a:ext cx="2775856" cy="1106600"/>
          </a:xfrm>
          <a:prstGeom prst="roundRect">
            <a:avLst>
              <a:gd name="adj" fmla="val 8465"/>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rtl="0">
              <a:spcBef>
                <a:spcPts val="0"/>
              </a:spcBef>
              <a:spcAft>
                <a:spcPts val="0"/>
              </a:spcAft>
              <a:buNone/>
            </a:pPr>
            <a:r>
              <a:rPr lang="en-US" sz="1800" dirty="0">
                <a:solidFill>
                  <a:schemeClr val="dk1"/>
                </a:solidFill>
                <a:latin typeface="Calibri"/>
                <a:ea typeface="Calibri"/>
                <a:cs typeface="Calibri"/>
                <a:sym typeface="Calibri"/>
              </a:rPr>
              <a:t>Conceptual Module for Macroscopic and Microscopic Frictional Forces</a:t>
            </a:r>
            <a:endParaRPr dirty="0"/>
          </a:p>
        </p:txBody>
      </p:sp>
      <p:sp>
        <p:nvSpPr>
          <p:cNvPr id="161" name="Google Shape;161;p9"/>
          <p:cNvSpPr/>
          <p:nvPr/>
        </p:nvSpPr>
        <p:spPr>
          <a:xfrm>
            <a:off x="315683" y="830923"/>
            <a:ext cx="2775860" cy="558801"/>
          </a:xfrm>
          <a:prstGeom prst="roundRect">
            <a:avLst>
              <a:gd name="adj" fmla="val 24864"/>
            </a:avLst>
          </a:prstGeom>
          <a:solidFill>
            <a:schemeClr val="accen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a:solidFill>
                  <a:schemeClr val="lt1"/>
                </a:solidFill>
                <a:latin typeface="Calibri"/>
                <a:ea typeface="Calibri"/>
                <a:cs typeface="Calibri"/>
                <a:sym typeface="Calibri"/>
              </a:rPr>
              <a:t>Unifying Concepts</a:t>
            </a:r>
            <a:endParaRPr/>
          </a:p>
        </p:txBody>
      </p:sp>
      <p:sp>
        <p:nvSpPr>
          <p:cNvPr id="164" name="Google Shape;164;p9"/>
          <p:cNvSpPr/>
          <p:nvPr/>
        </p:nvSpPr>
        <p:spPr>
          <a:xfrm>
            <a:off x="4971138" y="830923"/>
            <a:ext cx="2561772" cy="558800"/>
          </a:xfrm>
          <a:prstGeom prst="roundRect">
            <a:avLst>
              <a:gd name="adj" fmla="val 24864"/>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a:solidFill>
                  <a:schemeClr val="lt1"/>
                </a:solidFill>
                <a:latin typeface="Calibri"/>
                <a:ea typeface="Calibri"/>
                <a:cs typeface="Calibri"/>
                <a:sym typeface="Calibri"/>
              </a:rPr>
              <a:t>Module Systems</a:t>
            </a:r>
            <a:endParaRPr/>
          </a:p>
        </p:txBody>
      </p:sp>
      <p:sp>
        <p:nvSpPr>
          <p:cNvPr id="165" name="Google Shape;165;p9"/>
          <p:cNvSpPr/>
          <p:nvPr/>
        </p:nvSpPr>
        <p:spPr>
          <a:xfrm>
            <a:off x="9604824" y="830923"/>
            <a:ext cx="2191657" cy="765640"/>
          </a:xfrm>
          <a:prstGeom prst="roundRect">
            <a:avLst>
              <a:gd name="adj" fmla="val 24864"/>
            </a:avLst>
          </a:prstGeom>
          <a:solidFill>
            <a:schemeClr val="accent6"/>
          </a:solidFill>
          <a:ln w="127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a:solidFill>
                  <a:schemeClr val="lt1"/>
                </a:solidFill>
                <a:latin typeface="Calibri"/>
                <a:ea typeface="Calibri"/>
                <a:cs typeface="Calibri"/>
                <a:sym typeface="Calibri"/>
              </a:rPr>
              <a:t>Applications:</a:t>
            </a:r>
            <a:endParaRPr/>
          </a:p>
          <a:p>
            <a:pPr marL="0" marR="0" lvl="0" indent="0" algn="ctr" rtl="0">
              <a:spcBef>
                <a:spcPts val="0"/>
              </a:spcBef>
              <a:spcAft>
                <a:spcPts val="0"/>
              </a:spcAft>
              <a:buNone/>
            </a:pPr>
            <a:r>
              <a:rPr lang="en-US" sz="2400">
                <a:solidFill>
                  <a:schemeClr val="lt1"/>
                </a:solidFill>
                <a:latin typeface="Calibri"/>
                <a:ea typeface="Calibri"/>
                <a:cs typeface="Calibri"/>
                <a:sym typeface="Calibri"/>
              </a:rPr>
              <a:t>Making it Real</a:t>
            </a:r>
            <a:endParaRPr/>
          </a:p>
        </p:txBody>
      </p:sp>
      <p:sp>
        <p:nvSpPr>
          <p:cNvPr id="167" name="Google Shape;167;p9"/>
          <p:cNvSpPr/>
          <p:nvPr/>
        </p:nvSpPr>
        <p:spPr>
          <a:xfrm>
            <a:off x="9604818" y="3534748"/>
            <a:ext cx="2191657" cy="1137802"/>
          </a:xfrm>
          <a:prstGeom prst="roundRect">
            <a:avLst>
              <a:gd name="adj" fmla="val 24864"/>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dirty="0">
                <a:solidFill>
                  <a:schemeClr val="dk1"/>
                </a:solidFill>
                <a:latin typeface="Calibri"/>
                <a:ea typeface="Calibri"/>
                <a:cs typeface="Calibri"/>
                <a:sym typeface="Calibri"/>
              </a:rPr>
              <a:t>Lubrication and Environmental Impacts of Energy Loss from Friction</a:t>
            </a:r>
            <a:endParaRPr dirty="0"/>
          </a:p>
        </p:txBody>
      </p:sp>
      <p:sp>
        <p:nvSpPr>
          <p:cNvPr id="168" name="Google Shape;168;p9"/>
          <p:cNvSpPr/>
          <p:nvPr/>
        </p:nvSpPr>
        <p:spPr>
          <a:xfrm>
            <a:off x="9626009" y="2585896"/>
            <a:ext cx="2191657" cy="843104"/>
          </a:xfrm>
          <a:prstGeom prst="roundRect">
            <a:avLst>
              <a:gd name="adj" fmla="val 24864"/>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dirty="0">
                <a:solidFill>
                  <a:schemeClr val="dk1"/>
                </a:solidFill>
                <a:latin typeface="Calibri"/>
                <a:ea typeface="Calibri"/>
                <a:cs typeface="Calibri"/>
                <a:sym typeface="Calibri"/>
              </a:rPr>
              <a:t>Human Joints and Artificial Joint Replacements</a:t>
            </a:r>
            <a:endParaRPr dirty="0"/>
          </a:p>
        </p:txBody>
      </p:sp>
      <p:sp>
        <p:nvSpPr>
          <p:cNvPr id="169" name="Google Shape;169;p9"/>
          <p:cNvSpPr/>
          <p:nvPr/>
        </p:nvSpPr>
        <p:spPr>
          <a:xfrm>
            <a:off x="9604821" y="1766236"/>
            <a:ext cx="2191657" cy="689380"/>
          </a:xfrm>
          <a:prstGeom prst="roundRect">
            <a:avLst>
              <a:gd name="adj" fmla="val 24864"/>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dirty="0">
                <a:solidFill>
                  <a:schemeClr val="dk1"/>
                </a:solidFill>
                <a:latin typeface="Calibri"/>
                <a:cs typeface="Calibri"/>
                <a:sym typeface="Calibri"/>
              </a:rPr>
              <a:t>Tires and the Environment</a:t>
            </a:r>
            <a:endParaRPr dirty="0"/>
          </a:p>
        </p:txBody>
      </p:sp>
      <p:sp>
        <p:nvSpPr>
          <p:cNvPr id="170" name="Google Shape;170;p9"/>
          <p:cNvSpPr/>
          <p:nvPr/>
        </p:nvSpPr>
        <p:spPr>
          <a:xfrm>
            <a:off x="3528197" y="2215763"/>
            <a:ext cx="2921961" cy="558801"/>
          </a:xfrm>
          <a:prstGeom prst="roundRect">
            <a:avLst>
              <a:gd name="adj" fmla="val 24864"/>
            </a:avLst>
          </a:prstGeom>
          <a:solidFill>
            <a:schemeClr val="lt1"/>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dirty="0">
                <a:solidFill>
                  <a:schemeClr val="dk1"/>
                </a:solidFill>
                <a:latin typeface="Calibri"/>
                <a:ea typeface="Calibri"/>
                <a:cs typeface="Calibri"/>
                <a:sym typeface="Calibri"/>
              </a:rPr>
              <a:t>Measuring Acceleration</a:t>
            </a:r>
            <a:endParaRPr dirty="0"/>
          </a:p>
        </p:txBody>
      </p:sp>
      <p:sp>
        <p:nvSpPr>
          <p:cNvPr id="171" name="Google Shape;171;p9"/>
          <p:cNvSpPr/>
          <p:nvPr/>
        </p:nvSpPr>
        <p:spPr>
          <a:xfrm>
            <a:off x="3481869" y="2820743"/>
            <a:ext cx="2927113" cy="1948037"/>
          </a:xfrm>
          <a:prstGeom prst="roundRect">
            <a:avLst>
              <a:gd name="adj" fmla="val 24864"/>
            </a:avLst>
          </a:prstGeom>
          <a:solidFill>
            <a:schemeClr val="lt1"/>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rtl="0">
              <a:spcBef>
                <a:spcPts val="0"/>
              </a:spcBef>
              <a:spcAft>
                <a:spcPts val="0"/>
              </a:spcAft>
              <a:buNone/>
            </a:pPr>
            <a:r>
              <a:rPr lang="en-US" sz="1800" dirty="0">
                <a:solidFill>
                  <a:schemeClr val="dk1"/>
                </a:solidFill>
                <a:latin typeface="Calibri"/>
                <a:cs typeface="Calibri"/>
                <a:sym typeface="Calibri"/>
              </a:rPr>
              <a:t>Analysis of Forces during Energy Conversion Processes</a:t>
            </a:r>
          </a:p>
          <a:p>
            <a:pPr marL="285750" marR="0" lvl="0" indent="-285750" rtl="0">
              <a:spcBef>
                <a:spcPts val="0"/>
              </a:spcBef>
              <a:spcAft>
                <a:spcPts val="0"/>
              </a:spcAft>
              <a:buFont typeface="Arial" panose="020B0604020202020204" pitchFamily="34" charset="0"/>
              <a:buChar char="•"/>
            </a:pPr>
            <a:r>
              <a:rPr lang="en-US" sz="1800" dirty="0">
                <a:solidFill>
                  <a:schemeClr val="dk1"/>
                </a:solidFill>
                <a:latin typeface="Calibri"/>
                <a:cs typeface="Calibri"/>
                <a:sym typeface="Calibri"/>
              </a:rPr>
              <a:t>Free-body Diagrams</a:t>
            </a:r>
          </a:p>
          <a:p>
            <a:pPr marL="285750" marR="0" lvl="0" indent="-285750" rtl="0">
              <a:spcBef>
                <a:spcPts val="0"/>
              </a:spcBef>
              <a:spcAft>
                <a:spcPts val="0"/>
              </a:spcAft>
              <a:buFont typeface="Arial" panose="020B0604020202020204" pitchFamily="34" charset="0"/>
              <a:buChar char="•"/>
            </a:pPr>
            <a:r>
              <a:rPr lang="en-US" sz="1800" dirty="0">
                <a:solidFill>
                  <a:schemeClr val="dk1"/>
                </a:solidFill>
                <a:latin typeface="Calibri"/>
                <a:cs typeface="Calibri"/>
                <a:sym typeface="Calibri"/>
              </a:rPr>
              <a:t>Calculation of Velocity and Displacement</a:t>
            </a:r>
            <a:endParaRPr dirty="0"/>
          </a:p>
        </p:txBody>
      </p:sp>
      <p:sp>
        <p:nvSpPr>
          <p:cNvPr id="172" name="Google Shape;172;p9"/>
          <p:cNvSpPr/>
          <p:nvPr/>
        </p:nvSpPr>
        <p:spPr>
          <a:xfrm>
            <a:off x="336868" y="4533015"/>
            <a:ext cx="2775858" cy="973552"/>
          </a:xfrm>
          <a:prstGeom prst="roundRect">
            <a:avLst>
              <a:gd name="adj" fmla="val 8465"/>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rtl="0">
              <a:spcBef>
                <a:spcPts val="0"/>
              </a:spcBef>
              <a:spcAft>
                <a:spcPts val="0"/>
              </a:spcAft>
              <a:buNone/>
            </a:pPr>
            <a:r>
              <a:rPr lang="en-US" sz="1800" dirty="0">
                <a:solidFill>
                  <a:schemeClr val="dk1"/>
                </a:solidFill>
                <a:latin typeface="Calibri"/>
                <a:cs typeface="Calibri"/>
                <a:sym typeface="Calibri"/>
              </a:rPr>
              <a:t>Coefficient of Friction</a:t>
            </a:r>
          </a:p>
          <a:p>
            <a:pPr marL="285750" marR="0" lvl="0" indent="-285750" algn="l" rtl="0">
              <a:spcBef>
                <a:spcPts val="0"/>
              </a:spcBef>
              <a:spcAft>
                <a:spcPts val="0"/>
              </a:spcAft>
              <a:buFont typeface="Arial" panose="020B0604020202020204" pitchFamily="34" charset="0"/>
              <a:buChar char="•"/>
            </a:pPr>
            <a:r>
              <a:rPr lang="en-US" sz="1800" dirty="0">
                <a:solidFill>
                  <a:schemeClr val="dk1"/>
                </a:solidFill>
                <a:latin typeface="Calibri"/>
                <a:cs typeface="Calibri"/>
                <a:sym typeface="Calibri"/>
              </a:rPr>
              <a:t>Kinetic Friction</a:t>
            </a:r>
          </a:p>
          <a:p>
            <a:pPr marL="285750" marR="0" lvl="0" indent="-285750" algn="l" rtl="0">
              <a:spcBef>
                <a:spcPts val="0"/>
              </a:spcBef>
              <a:spcAft>
                <a:spcPts val="0"/>
              </a:spcAft>
              <a:buFont typeface="Arial" panose="020B0604020202020204" pitchFamily="34" charset="0"/>
              <a:buChar char="•"/>
            </a:pPr>
            <a:r>
              <a:rPr lang="en-US" sz="1800" dirty="0">
                <a:solidFill>
                  <a:schemeClr val="dk1"/>
                </a:solidFill>
                <a:latin typeface="Calibri"/>
                <a:cs typeface="Calibri"/>
                <a:sym typeface="Calibri"/>
              </a:rPr>
              <a:t>Static Friction</a:t>
            </a:r>
            <a:endParaRPr dirty="0"/>
          </a:p>
        </p:txBody>
      </p:sp>
      <p:sp>
        <p:nvSpPr>
          <p:cNvPr id="173" name="Google Shape;173;p9"/>
          <p:cNvSpPr/>
          <p:nvPr/>
        </p:nvSpPr>
        <p:spPr>
          <a:xfrm>
            <a:off x="6865025" y="2252403"/>
            <a:ext cx="2191657" cy="638692"/>
          </a:xfrm>
          <a:prstGeom prst="roundRect">
            <a:avLst>
              <a:gd name="adj" fmla="val 24864"/>
            </a:avLst>
          </a:prstGeom>
          <a:solidFill>
            <a:schemeClr val="lt1"/>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dirty="0">
                <a:solidFill>
                  <a:schemeClr val="dk1"/>
                </a:solidFill>
                <a:latin typeface="Calibri"/>
                <a:ea typeface="Calibri"/>
                <a:cs typeface="Calibri"/>
                <a:sym typeface="Calibri"/>
              </a:rPr>
              <a:t>Experimental Design </a:t>
            </a:r>
            <a:endParaRPr dirty="0"/>
          </a:p>
        </p:txBody>
      </p:sp>
      <p:sp>
        <p:nvSpPr>
          <p:cNvPr id="177" name="Google Shape;177;p9"/>
          <p:cNvSpPr/>
          <p:nvPr/>
        </p:nvSpPr>
        <p:spPr>
          <a:xfrm>
            <a:off x="6857041" y="3025072"/>
            <a:ext cx="2191657" cy="638692"/>
          </a:xfrm>
          <a:prstGeom prst="roundRect">
            <a:avLst>
              <a:gd name="adj" fmla="val 24864"/>
            </a:avLst>
          </a:prstGeom>
          <a:solidFill>
            <a:schemeClr val="lt1"/>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dirty="0">
                <a:solidFill>
                  <a:schemeClr val="dk1"/>
                </a:solidFill>
                <a:latin typeface="Calibri"/>
                <a:ea typeface="Calibri"/>
                <a:cs typeface="Calibri"/>
                <a:sym typeface="Calibri"/>
              </a:rPr>
              <a:t>Analysis of Forces and Acceleration</a:t>
            </a:r>
            <a:endParaRPr dirty="0"/>
          </a:p>
        </p:txBody>
      </p:sp>
      <p:sp>
        <p:nvSpPr>
          <p:cNvPr id="35" name="Google Shape;172;p9">
            <a:extLst>
              <a:ext uri="{FF2B5EF4-FFF2-40B4-BE49-F238E27FC236}">
                <a16:creationId xmlns:a16="http://schemas.microsoft.com/office/drawing/2014/main" id="{5983A8F6-917C-433B-853B-2B4D7AC09E85}"/>
              </a:ext>
            </a:extLst>
          </p:cNvPr>
          <p:cNvSpPr/>
          <p:nvPr/>
        </p:nvSpPr>
        <p:spPr>
          <a:xfrm>
            <a:off x="336868" y="3578902"/>
            <a:ext cx="2775858" cy="877601"/>
          </a:xfrm>
          <a:prstGeom prst="roundRect">
            <a:avLst>
              <a:gd name="adj" fmla="val 8465"/>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rtl="0">
              <a:spcBef>
                <a:spcPts val="0"/>
              </a:spcBef>
              <a:spcAft>
                <a:spcPts val="0"/>
              </a:spcAft>
              <a:buNone/>
            </a:pPr>
            <a:r>
              <a:rPr lang="en-US" sz="1800" dirty="0">
                <a:solidFill>
                  <a:schemeClr val="dk1"/>
                </a:solidFill>
                <a:latin typeface="Calibri"/>
                <a:cs typeface="Calibri"/>
                <a:sym typeface="Calibri"/>
              </a:rPr>
              <a:t>Motion with Constant Acceleration</a:t>
            </a:r>
          </a:p>
          <a:p>
            <a:pPr marL="285750" marR="0" lvl="0" indent="-285750" rtl="0">
              <a:spcBef>
                <a:spcPts val="0"/>
              </a:spcBef>
              <a:spcAft>
                <a:spcPts val="0"/>
              </a:spcAft>
              <a:buFont typeface="Arial" panose="020B0604020202020204" pitchFamily="34" charset="0"/>
              <a:buChar char="•"/>
            </a:pPr>
            <a:r>
              <a:rPr lang="en-US" sz="1800" dirty="0">
                <a:solidFill>
                  <a:schemeClr val="dk1"/>
                </a:solidFill>
                <a:latin typeface="Calibri"/>
                <a:cs typeface="Calibri"/>
                <a:sym typeface="Calibri"/>
              </a:rPr>
              <a:t>Graphical Analysis</a:t>
            </a:r>
          </a:p>
        </p:txBody>
      </p:sp>
      <p:sp>
        <p:nvSpPr>
          <p:cNvPr id="36" name="Google Shape;172;p9">
            <a:extLst>
              <a:ext uri="{FF2B5EF4-FFF2-40B4-BE49-F238E27FC236}">
                <a16:creationId xmlns:a16="http://schemas.microsoft.com/office/drawing/2014/main" id="{04E73B5E-5D3F-446E-B56D-B233CE6DA638}"/>
              </a:ext>
            </a:extLst>
          </p:cNvPr>
          <p:cNvSpPr/>
          <p:nvPr/>
        </p:nvSpPr>
        <p:spPr>
          <a:xfrm>
            <a:off x="336868" y="1529920"/>
            <a:ext cx="2775858" cy="2004827"/>
          </a:xfrm>
          <a:prstGeom prst="roundRect">
            <a:avLst>
              <a:gd name="adj" fmla="val 8465"/>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rtl="0">
              <a:spcBef>
                <a:spcPts val="0"/>
              </a:spcBef>
              <a:spcAft>
                <a:spcPts val="0"/>
              </a:spcAft>
              <a:buNone/>
            </a:pPr>
            <a:r>
              <a:rPr lang="en-US" sz="1800" dirty="0">
                <a:solidFill>
                  <a:schemeClr val="dk1"/>
                </a:solidFill>
                <a:latin typeface="Calibri"/>
                <a:cs typeface="Calibri"/>
                <a:sym typeface="Calibri"/>
              </a:rPr>
              <a:t>Newton’s Second Law </a:t>
            </a:r>
          </a:p>
          <a:p>
            <a:pPr marL="0" marR="0" lvl="0" indent="0" algn="ctr" rtl="0">
              <a:spcBef>
                <a:spcPts val="0"/>
              </a:spcBef>
              <a:spcAft>
                <a:spcPts val="0"/>
              </a:spcAft>
              <a:buNone/>
            </a:pPr>
            <a:r>
              <a:rPr lang="en-US" sz="1800" dirty="0">
                <a:solidFill>
                  <a:schemeClr val="dk1"/>
                </a:solidFill>
                <a:latin typeface="Calibri"/>
                <a:cs typeface="Calibri"/>
                <a:sym typeface="Calibri"/>
              </a:rPr>
              <a:t>F=ma</a:t>
            </a:r>
          </a:p>
          <a:p>
            <a:pPr marL="285750" marR="0" lvl="0" indent="-285750" rtl="0">
              <a:spcBef>
                <a:spcPts val="0"/>
              </a:spcBef>
              <a:spcAft>
                <a:spcPts val="0"/>
              </a:spcAft>
              <a:buFont typeface="Arial" panose="020B0604020202020204" pitchFamily="34" charset="0"/>
              <a:buChar char="•"/>
            </a:pPr>
            <a:r>
              <a:rPr lang="en-US" sz="1800" dirty="0">
                <a:solidFill>
                  <a:schemeClr val="dk1"/>
                </a:solidFill>
                <a:latin typeface="Calibri"/>
                <a:cs typeface="Calibri"/>
                <a:sym typeface="Calibri"/>
              </a:rPr>
              <a:t>Free-body Diagrams</a:t>
            </a:r>
          </a:p>
          <a:p>
            <a:pPr marL="285750" marR="0" lvl="0" indent="-285750" rtl="0">
              <a:spcBef>
                <a:spcPts val="0"/>
              </a:spcBef>
              <a:spcAft>
                <a:spcPts val="0"/>
              </a:spcAft>
              <a:buFont typeface="Arial" panose="020B0604020202020204" pitchFamily="34" charset="0"/>
              <a:buChar char="•"/>
            </a:pPr>
            <a:r>
              <a:rPr lang="en-US" sz="1800" dirty="0">
                <a:solidFill>
                  <a:schemeClr val="dk1"/>
                </a:solidFill>
                <a:latin typeface="Calibri"/>
                <a:cs typeface="Calibri"/>
                <a:sym typeface="Calibri"/>
              </a:rPr>
              <a:t>Elastic Force</a:t>
            </a:r>
          </a:p>
          <a:p>
            <a:pPr marL="285750" marR="0" lvl="0" indent="-285750" rtl="0">
              <a:spcBef>
                <a:spcPts val="0"/>
              </a:spcBef>
              <a:spcAft>
                <a:spcPts val="0"/>
              </a:spcAft>
              <a:buFont typeface="Arial" panose="020B0604020202020204" pitchFamily="34" charset="0"/>
              <a:buChar char="•"/>
            </a:pPr>
            <a:r>
              <a:rPr lang="en-US" sz="1800" dirty="0">
                <a:solidFill>
                  <a:schemeClr val="dk1"/>
                </a:solidFill>
                <a:latin typeface="Calibri"/>
                <a:cs typeface="Calibri"/>
                <a:sym typeface="Calibri"/>
              </a:rPr>
              <a:t>Frictional Force</a:t>
            </a:r>
          </a:p>
          <a:p>
            <a:pPr marL="285750" marR="0" lvl="0" indent="-285750" rtl="0">
              <a:spcBef>
                <a:spcPts val="0"/>
              </a:spcBef>
              <a:spcAft>
                <a:spcPts val="0"/>
              </a:spcAft>
              <a:buFont typeface="Arial" panose="020B0604020202020204" pitchFamily="34" charset="0"/>
              <a:buChar char="•"/>
            </a:pPr>
            <a:r>
              <a:rPr lang="en-US" sz="1800" dirty="0">
                <a:solidFill>
                  <a:schemeClr val="dk1"/>
                </a:solidFill>
                <a:latin typeface="Calibri"/>
                <a:cs typeface="Calibri"/>
                <a:sym typeface="Calibri"/>
              </a:rPr>
              <a:t>Normal Force</a:t>
            </a:r>
          </a:p>
          <a:p>
            <a:pPr marL="285750" marR="0" lvl="0" indent="-285750" rtl="0">
              <a:spcBef>
                <a:spcPts val="0"/>
              </a:spcBef>
              <a:spcAft>
                <a:spcPts val="0"/>
              </a:spcAft>
              <a:buFont typeface="Arial" panose="020B0604020202020204" pitchFamily="34" charset="0"/>
              <a:buChar char="•"/>
            </a:pPr>
            <a:r>
              <a:rPr lang="en-US" sz="1800" dirty="0">
                <a:solidFill>
                  <a:schemeClr val="dk1"/>
                </a:solidFill>
                <a:latin typeface="Calibri"/>
                <a:cs typeface="Calibri"/>
                <a:sym typeface="Calibri"/>
              </a:rPr>
              <a:t>Energy Conversion</a:t>
            </a:r>
          </a:p>
        </p:txBody>
      </p:sp>
      <p:sp>
        <p:nvSpPr>
          <p:cNvPr id="37" name="Google Shape;180;p9">
            <a:extLst>
              <a:ext uri="{FF2B5EF4-FFF2-40B4-BE49-F238E27FC236}">
                <a16:creationId xmlns:a16="http://schemas.microsoft.com/office/drawing/2014/main" id="{97CC021B-B577-4D40-85D4-DB604104579B}"/>
              </a:ext>
            </a:extLst>
          </p:cNvPr>
          <p:cNvSpPr/>
          <p:nvPr/>
        </p:nvSpPr>
        <p:spPr>
          <a:xfrm>
            <a:off x="3481869" y="4881974"/>
            <a:ext cx="2953255" cy="1794354"/>
          </a:xfrm>
          <a:prstGeom prst="roundRect">
            <a:avLst>
              <a:gd name="adj" fmla="val 25442"/>
            </a:avLst>
          </a:prstGeom>
          <a:solidFill>
            <a:schemeClr val="lt1"/>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rtl="0">
              <a:spcBef>
                <a:spcPts val="0"/>
              </a:spcBef>
              <a:spcAft>
                <a:spcPts val="0"/>
              </a:spcAft>
              <a:buNone/>
            </a:pPr>
            <a:r>
              <a:rPr lang="en-US" sz="1800" dirty="0">
                <a:solidFill>
                  <a:schemeClr val="dk1"/>
                </a:solidFill>
                <a:latin typeface="Calibri"/>
                <a:ea typeface="Calibri"/>
                <a:cs typeface="Calibri"/>
                <a:sym typeface="Calibri"/>
              </a:rPr>
              <a:t>Coefficient of Kinetic Friction and Dependence on:</a:t>
            </a:r>
          </a:p>
          <a:p>
            <a:pPr marL="285750" lvl="0" indent="-285750">
              <a:buFont typeface="Arial" panose="020B0604020202020204" pitchFamily="34" charset="0"/>
              <a:buChar char="•"/>
            </a:pPr>
            <a:r>
              <a:rPr lang="en-US" sz="1800" dirty="0">
                <a:solidFill>
                  <a:schemeClr val="dk1"/>
                </a:solidFill>
                <a:latin typeface="Calibri"/>
                <a:cs typeface="Calibri"/>
                <a:sym typeface="Calibri"/>
              </a:rPr>
              <a:t>Mass</a:t>
            </a:r>
          </a:p>
          <a:p>
            <a:pPr marL="285750" lvl="0" indent="-285750">
              <a:buFont typeface="Arial" panose="020B0604020202020204" pitchFamily="34" charset="0"/>
              <a:buChar char="•"/>
            </a:pPr>
            <a:r>
              <a:rPr lang="en-US" sz="1800" dirty="0">
                <a:solidFill>
                  <a:schemeClr val="dk1"/>
                </a:solidFill>
                <a:latin typeface="Calibri"/>
                <a:cs typeface="Calibri"/>
                <a:sym typeface="Calibri"/>
              </a:rPr>
              <a:t>Surface Area</a:t>
            </a:r>
          </a:p>
          <a:p>
            <a:pPr marL="285750" lvl="0" indent="-285750">
              <a:buFont typeface="Arial" panose="020B0604020202020204" pitchFamily="34" charset="0"/>
              <a:buChar char="•"/>
            </a:pPr>
            <a:r>
              <a:rPr lang="en-US" sz="1800" dirty="0">
                <a:solidFill>
                  <a:schemeClr val="dk1"/>
                </a:solidFill>
                <a:latin typeface="Calibri"/>
                <a:cs typeface="Calibri"/>
                <a:sym typeface="Calibri"/>
              </a:rPr>
              <a:t>Surface Properties</a:t>
            </a:r>
          </a:p>
        </p:txBody>
      </p:sp>
      <p:sp>
        <p:nvSpPr>
          <p:cNvPr id="39" name="Google Shape;167;p9">
            <a:extLst>
              <a:ext uri="{FF2B5EF4-FFF2-40B4-BE49-F238E27FC236}">
                <a16:creationId xmlns:a16="http://schemas.microsoft.com/office/drawing/2014/main" id="{DEFFA859-3864-4722-AE01-AB4F74797AB0}"/>
              </a:ext>
            </a:extLst>
          </p:cNvPr>
          <p:cNvSpPr/>
          <p:nvPr/>
        </p:nvSpPr>
        <p:spPr>
          <a:xfrm>
            <a:off x="9626008" y="4779441"/>
            <a:ext cx="2191657" cy="843104"/>
          </a:xfrm>
          <a:prstGeom prst="roundRect">
            <a:avLst>
              <a:gd name="adj" fmla="val 24864"/>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dirty="0">
                <a:solidFill>
                  <a:schemeClr val="dk1"/>
                </a:solidFill>
                <a:latin typeface="Calibri"/>
                <a:ea typeface="Calibri"/>
                <a:cs typeface="Calibri"/>
                <a:sym typeface="Calibri"/>
              </a:rPr>
              <a:t>Geographical Fault Lines and Earthquakes</a:t>
            </a:r>
            <a:endParaRPr dirty="0"/>
          </a:p>
        </p:txBody>
      </p:sp>
      <p:sp>
        <p:nvSpPr>
          <p:cNvPr id="40" name="Google Shape;177;p9">
            <a:extLst>
              <a:ext uri="{FF2B5EF4-FFF2-40B4-BE49-F238E27FC236}">
                <a16:creationId xmlns:a16="http://schemas.microsoft.com/office/drawing/2014/main" id="{2093435E-0AF3-4B25-BEFA-F7DD73B3659C}"/>
              </a:ext>
            </a:extLst>
          </p:cNvPr>
          <p:cNvSpPr/>
          <p:nvPr/>
        </p:nvSpPr>
        <p:spPr>
          <a:xfrm>
            <a:off x="6856132" y="4592120"/>
            <a:ext cx="2191657" cy="855343"/>
          </a:xfrm>
          <a:prstGeom prst="roundRect">
            <a:avLst>
              <a:gd name="adj" fmla="val 24864"/>
            </a:avLst>
          </a:prstGeom>
          <a:solidFill>
            <a:schemeClr val="lt1"/>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dirty="0">
                <a:solidFill>
                  <a:schemeClr val="dk1"/>
                </a:solidFill>
                <a:latin typeface="Calibri"/>
                <a:ea typeface="Calibri"/>
                <a:cs typeface="Calibri"/>
                <a:sym typeface="Calibri"/>
              </a:rPr>
              <a:t>Comparison of Static and Kinetic Friction</a:t>
            </a:r>
            <a:endParaRPr dirty="0"/>
          </a:p>
        </p:txBody>
      </p:sp>
      <p:sp>
        <p:nvSpPr>
          <p:cNvPr id="41" name="Google Shape;177;p9">
            <a:extLst>
              <a:ext uri="{FF2B5EF4-FFF2-40B4-BE49-F238E27FC236}">
                <a16:creationId xmlns:a16="http://schemas.microsoft.com/office/drawing/2014/main" id="{927F84CA-72AE-45C3-A101-C957B70B5896}"/>
              </a:ext>
            </a:extLst>
          </p:cNvPr>
          <p:cNvSpPr/>
          <p:nvPr/>
        </p:nvSpPr>
        <p:spPr>
          <a:xfrm>
            <a:off x="6857041" y="3813074"/>
            <a:ext cx="2191657" cy="638692"/>
          </a:xfrm>
          <a:prstGeom prst="roundRect">
            <a:avLst>
              <a:gd name="adj" fmla="val 24864"/>
            </a:avLst>
          </a:prstGeom>
          <a:solidFill>
            <a:schemeClr val="lt1"/>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dirty="0">
                <a:solidFill>
                  <a:schemeClr val="dk1"/>
                </a:solidFill>
                <a:latin typeface="Calibri"/>
                <a:ea typeface="Calibri"/>
                <a:cs typeface="Calibri"/>
                <a:sym typeface="Calibri"/>
              </a:rPr>
              <a:t>Problem Solving</a:t>
            </a:r>
            <a:endParaRPr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graphicFrame>
        <p:nvGraphicFramePr>
          <p:cNvPr id="7" name="Chart 6">
            <a:extLst>
              <a:ext uri="{FF2B5EF4-FFF2-40B4-BE49-F238E27FC236}">
                <a16:creationId xmlns:a16="http://schemas.microsoft.com/office/drawing/2014/main" id="{282DA1EB-CE34-4C09-9FED-03A4E4BA53F0}"/>
              </a:ext>
            </a:extLst>
          </p:cNvPr>
          <p:cNvGraphicFramePr>
            <a:graphicFrameLocks/>
          </p:cNvGraphicFramePr>
          <p:nvPr>
            <p:extLst>
              <p:ext uri="{D42A27DB-BD31-4B8C-83A1-F6EECF244321}">
                <p14:modId xmlns:p14="http://schemas.microsoft.com/office/powerpoint/2010/main" val="4003509692"/>
              </p:ext>
            </p:extLst>
          </p:nvPr>
        </p:nvGraphicFramePr>
        <p:xfrm>
          <a:off x="286606" y="403842"/>
          <a:ext cx="11491413" cy="6454158"/>
        </p:xfrm>
        <a:graphic>
          <a:graphicData uri="http://schemas.openxmlformats.org/drawingml/2006/chart">
            <c:chart xmlns:c="http://schemas.openxmlformats.org/drawingml/2006/chart" xmlns:r="http://schemas.openxmlformats.org/officeDocument/2006/relationships" r:id="rId3"/>
          </a:graphicData>
        </a:graphic>
      </p:graphicFrame>
      <p:sp>
        <p:nvSpPr>
          <p:cNvPr id="258" name="Google Shape;258;p20"/>
          <p:cNvSpPr txBox="1"/>
          <p:nvPr/>
        </p:nvSpPr>
        <p:spPr>
          <a:xfrm>
            <a:off x="1561494" y="4835637"/>
            <a:ext cx="7996844" cy="1015622"/>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dk1"/>
              </a:buClr>
              <a:buSzPts val="1800"/>
              <a:buFont typeface="Arial"/>
              <a:buChar char="•"/>
            </a:pPr>
            <a:r>
              <a:rPr lang="en-US" sz="2000" dirty="0">
                <a:solidFill>
                  <a:schemeClr val="dk1"/>
                </a:solidFill>
                <a:latin typeface="Calibri"/>
                <a:ea typeface="Calibri"/>
                <a:cs typeface="Calibri"/>
                <a:sym typeface="Calibri"/>
              </a:rPr>
              <a:t>Phone released</a:t>
            </a:r>
            <a:endParaRPr sz="1600" dirty="0"/>
          </a:p>
          <a:p>
            <a:pPr marL="285750" marR="0" lvl="0" indent="-285750" algn="l" rtl="0">
              <a:spcBef>
                <a:spcPts val="0"/>
              </a:spcBef>
              <a:spcAft>
                <a:spcPts val="0"/>
              </a:spcAft>
              <a:buClr>
                <a:schemeClr val="dk1"/>
              </a:buClr>
              <a:buSzPts val="1800"/>
              <a:buFont typeface="Arial"/>
              <a:buChar char="•"/>
            </a:pPr>
            <a:r>
              <a:rPr lang="en-US" sz="2000" dirty="0">
                <a:solidFill>
                  <a:schemeClr val="dk1"/>
                </a:solidFill>
                <a:latin typeface="Calibri"/>
                <a:ea typeface="Calibri"/>
                <a:cs typeface="Calibri"/>
                <a:sym typeface="Calibri"/>
              </a:rPr>
              <a:t>Static friction insufficient to hold phone in place</a:t>
            </a:r>
          </a:p>
          <a:p>
            <a:pPr marL="285750" marR="0" lvl="0" indent="-285750" algn="l" rtl="0">
              <a:spcBef>
                <a:spcPts val="0"/>
              </a:spcBef>
              <a:spcAft>
                <a:spcPts val="0"/>
              </a:spcAft>
              <a:buClr>
                <a:schemeClr val="dk1"/>
              </a:buClr>
              <a:buSzPts val="1800"/>
              <a:buFont typeface="Arial"/>
              <a:buChar char="•"/>
            </a:pPr>
            <a:r>
              <a:rPr lang="en-US" sz="2000" dirty="0">
                <a:solidFill>
                  <a:schemeClr val="dk1"/>
                </a:solidFill>
                <a:latin typeface="Calibri"/>
                <a:cs typeface="Calibri"/>
                <a:sym typeface="Calibri"/>
              </a:rPr>
              <a:t>The large net force due to the elastic force results in acceleration</a:t>
            </a:r>
            <a:endParaRPr sz="1600" dirty="0"/>
          </a:p>
        </p:txBody>
      </p:sp>
      <p:cxnSp>
        <p:nvCxnSpPr>
          <p:cNvPr id="259" name="Google Shape;259;p20"/>
          <p:cNvCxnSpPr>
            <a:cxnSpLocks/>
          </p:cNvCxnSpPr>
          <p:nvPr/>
        </p:nvCxnSpPr>
        <p:spPr>
          <a:xfrm flipV="1">
            <a:off x="3157538" y="3813758"/>
            <a:ext cx="716193" cy="1021879"/>
          </a:xfrm>
          <a:prstGeom prst="straightConnector1">
            <a:avLst/>
          </a:prstGeom>
          <a:noFill/>
          <a:ln w="38100" cap="flat" cmpd="sng">
            <a:solidFill>
              <a:schemeClr val="dk1"/>
            </a:solidFill>
            <a:prstDash val="solid"/>
            <a:miter lim="800000"/>
            <a:headEnd type="none" w="sm" len="sm"/>
            <a:tailEnd type="triangle" w="med" len="med"/>
          </a:ln>
        </p:spPr>
      </p:cxnSp>
    </p:spTree>
    <p:extLst>
      <p:ext uri="{BB962C8B-B14F-4D97-AF65-F5344CB8AC3E}">
        <p14:creationId xmlns:p14="http://schemas.microsoft.com/office/powerpoint/2010/main" val="23938313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graphicFrame>
        <p:nvGraphicFramePr>
          <p:cNvPr id="265" name="Google Shape;265;p21"/>
          <p:cNvGraphicFramePr/>
          <p:nvPr>
            <p:extLst>
              <p:ext uri="{D42A27DB-BD31-4B8C-83A1-F6EECF244321}">
                <p14:modId xmlns:p14="http://schemas.microsoft.com/office/powerpoint/2010/main" val="2188344954"/>
              </p:ext>
            </p:extLst>
          </p:nvPr>
        </p:nvGraphicFramePr>
        <p:xfrm>
          <a:off x="250074" y="-91440"/>
          <a:ext cx="11529060" cy="7198821"/>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graphicFrame>
        <p:nvGraphicFramePr>
          <p:cNvPr id="273" name="Google Shape;273;p22"/>
          <p:cNvGraphicFramePr/>
          <p:nvPr>
            <p:extLst>
              <p:ext uri="{D42A27DB-BD31-4B8C-83A1-F6EECF244321}">
                <p14:modId xmlns:p14="http://schemas.microsoft.com/office/powerpoint/2010/main" val="575267707"/>
              </p:ext>
            </p:extLst>
          </p:nvPr>
        </p:nvGraphicFramePr>
        <p:xfrm>
          <a:off x="250074" y="-112460"/>
          <a:ext cx="11529060" cy="7198821"/>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graphicFrame>
        <p:nvGraphicFramePr>
          <p:cNvPr id="279" name="Google Shape;279;p23"/>
          <p:cNvGraphicFramePr/>
          <p:nvPr>
            <p:extLst>
              <p:ext uri="{D42A27DB-BD31-4B8C-83A1-F6EECF244321}">
                <p14:modId xmlns:p14="http://schemas.microsoft.com/office/powerpoint/2010/main" val="2118632083"/>
              </p:ext>
            </p:extLst>
          </p:nvPr>
        </p:nvGraphicFramePr>
        <p:xfrm>
          <a:off x="250074" y="-80930"/>
          <a:ext cx="11529060" cy="7198821"/>
        </p:xfrm>
        <a:graphic>
          <a:graphicData uri="http://schemas.openxmlformats.org/drawingml/2006/chart">
            <c:chart xmlns:c="http://schemas.openxmlformats.org/drawingml/2006/chart" xmlns:r="http://schemas.openxmlformats.org/officeDocument/2006/relationships" r:id="rId3"/>
          </a:graphicData>
        </a:graphic>
      </p:graphicFrame>
      <p:sp>
        <p:nvSpPr>
          <p:cNvPr id="280" name="Google Shape;280;p23"/>
          <p:cNvSpPr txBox="1"/>
          <p:nvPr/>
        </p:nvSpPr>
        <p:spPr>
          <a:xfrm>
            <a:off x="6931575" y="2483792"/>
            <a:ext cx="3498299"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dirty="0">
                <a:solidFill>
                  <a:schemeClr val="dk1"/>
                </a:solidFill>
                <a:latin typeface="Calibri"/>
                <a:ea typeface="Calibri"/>
                <a:cs typeface="Calibri"/>
                <a:sym typeface="Calibri"/>
              </a:rPr>
              <a:t>Maximum Velocity</a:t>
            </a:r>
            <a:endParaRPr sz="1600" dirty="0"/>
          </a:p>
        </p:txBody>
      </p:sp>
      <p:cxnSp>
        <p:nvCxnSpPr>
          <p:cNvPr id="281" name="Google Shape;281;p23"/>
          <p:cNvCxnSpPr>
            <a:cxnSpLocks/>
          </p:cNvCxnSpPr>
          <p:nvPr/>
        </p:nvCxnSpPr>
        <p:spPr>
          <a:xfrm flipH="1">
            <a:off x="5546176" y="2857500"/>
            <a:ext cx="1268962" cy="1048073"/>
          </a:xfrm>
          <a:prstGeom prst="straightConnector1">
            <a:avLst/>
          </a:prstGeom>
          <a:noFill/>
          <a:ln w="38100" cap="flat" cmpd="sng">
            <a:solidFill>
              <a:schemeClr val="dk1"/>
            </a:solidFill>
            <a:prstDash val="solid"/>
            <a:miter lim="800000"/>
            <a:headEnd type="none" w="sm" len="sm"/>
            <a:tailEnd type="triangle" w="med" len="med"/>
          </a:ln>
        </p:spPr>
      </p:cxn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graphicFrame>
        <p:nvGraphicFramePr>
          <p:cNvPr id="287" name="Google Shape;287;p24"/>
          <p:cNvGraphicFramePr/>
          <p:nvPr>
            <p:extLst>
              <p:ext uri="{D42A27DB-BD31-4B8C-83A1-F6EECF244321}">
                <p14:modId xmlns:p14="http://schemas.microsoft.com/office/powerpoint/2010/main" val="3262825265"/>
              </p:ext>
            </p:extLst>
          </p:nvPr>
        </p:nvGraphicFramePr>
        <p:xfrm>
          <a:off x="317081" y="0"/>
          <a:ext cx="11529060" cy="7198821"/>
        </p:xfrm>
        <a:graphic>
          <a:graphicData uri="http://schemas.openxmlformats.org/drawingml/2006/chart">
            <c:chart xmlns:c="http://schemas.openxmlformats.org/drawingml/2006/chart" xmlns:r="http://schemas.openxmlformats.org/officeDocument/2006/relationships" r:id="rId3"/>
          </a:graphicData>
        </a:graphic>
      </p:graphicFrame>
      <p:sp>
        <p:nvSpPr>
          <p:cNvPr id="288" name="Google Shape;288;p24"/>
          <p:cNvSpPr txBox="1"/>
          <p:nvPr/>
        </p:nvSpPr>
        <p:spPr>
          <a:xfrm>
            <a:off x="6006298" y="4398316"/>
            <a:ext cx="4070055" cy="461624"/>
          </a:xfrm>
          <a:prstGeom prst="rect">
            <a:avLst/>
          </a:prstGeom>
          <a:noFill/>
          <a:ln>
            <a:noFill/>
          </a:ln>
        </p:spPr>
        <p:txBody>
          <a:bodyPr spcFirstLastPara="1" wrap="square" lIns="91425" tIns="45700" rIns="91425" bIns="45700" anchor="t" anchorCtr="0">
            <a:spAutoFit/>
          </a:bodyPr>
          <a:lstStyle/>
          <a:p>
            <a:pPr marR="0" lvl="0" algn="l" rtl="0">
              <a:spcBef>
                <a:spcPts val="0"/>
              </a:spcBef>
              <a:spcAft>
                <a:spcPts val="0"/>
              </a:spcAft>
              <a:buClr>
                <a:schemeClr val="dk1"/>
              </a:buClr>
              <a:buSzPts val="2400"/>
            </a:pPr>
            <a:r>
              <a:rPr lang="en-US" sz="2400" b="1" dirty="0" err="1">
                <a:solidFill>
                  <a:schemeClr val="dk1"/>
                </a:solidFill>
                <a:latin typeface="Calibri"/>
                <a:ea typeface="Calibri"/>
                <a:cs typeface="Calibri"/>
                <a:sym typeface="Calibri"/>
              </a:rPr>
              <a:t>F</a:t>
            </a:r>
            <a:r>
              <a:rPr lang="en-US" sz="2400" b="1" baseline="-25000" dirty="0" err="1">
                <a:solidFill>
                  <a:schemeClr val="dk1"/>
                </a:solidFill>
                <a:latin typeface="Calibri"/>
                <a:ea typeface="Calibri"/>
                <a:cs typeface="Calibri"/>
                <a:sym typeface="Calibri"/>
              </a:rPr>
              <a:t>friction</a:t>
            </a:r>
            <a:r>
              <a:rPr lang="en-US" sz="2400" b="1" dirty="0">
                <a:solidFill>
                  <a:schemeClr val="dk1"/>
                </a:solidFill>
                <a:latin typeface="Calibri"/>
                <a:ea typeface="Calibri"/>
                <a:cs typeface="Calibri"/>
                <a:sym typeface="Calibri"/>
              </a:rPr>
              <a:t> = constant</a:t>
            </a:r>
            <a:endParaRPr sz="1800" b="1" dirty="0">
              <a:solidFill>
                <a:schemeClr val="dk1"/>
              </a:solidFill>
              <a:latin typeface="Calibri"/>
              <a:ea typeface="Calibri"/>
              <a:cs typeface="Calibri"/>
              <a:sym typeface="Calibri"/>
            </a:endParaRPr>
          </a:p>
        </p:txBody>
      </p:sp>
      <p:sp>
        <p:nvSpPr>
          <p:cNvPr id="289" name="Google Shape;289;p24"/>
          <p:cNvSpPr/>
          <p:nvPr/>
        </p:nvSpPr>
        <p:spPr>
          <a:xfrm rot="5400000">
            <a:off x="7084610" y="4053569"/>
            <a:ext cx="280991" cy="2437614"/>
          </a:xfrm>
          <a:prstGeom prst="rightBrace">
            <a:avLst>
              <a:gd name="adj1" fmla="val 23124"/>
              <a:gd name="adj2" fmla="val 50000"/>
            </a:avLst>
          </a:prstGeom>
          <a:noFill/>
          <a:ln w="381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292" name="Google Shape;292;p24"/>
          <p:cNvSpPr txBox="1"/>
          <p:nvPr/>
        </p:nvSpPr>
        <p:spPr>
          <a:xfrm>
            <a:off x="5445137" y="5530843"/>
            <a:ext cx="3617900" cy="461624"/>
          </a:xfrm>
          <a:prstGeom prst="rect">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chemeClr val="dk1"/>
                </a:solidFill>
                <a:latin typeface="Calibri"/>
                <a:ea typeface="Calibri"/>
                <a:cs typeface="Calibri"/>
                <a:sym typeface="Calibri"/>
              </a:rPr>
              <a:t>Constant Acceleration</a:t>
            </a:r>
            <a:endParaRPr sz="2400" dirty="0"/>
          </a:p>
        </p:txBody>
      </p:sp>
      <p:sp>
        <p:nvSpPr>
          <p:cNvPr id="9" name="Google Shape;288;p24">
            <a:extLst>
              <a:ext uri="{FF2B5EF4-FFF2-40B4-BE49-F238E27FC236}">
                <a16:creationId xmlns:a16="http://schemas.microsoft.com/office/drawing/2014/main" id="{E6514C39-A1AE-4085-980B-8897FB17CF79}"/>
              </a:ext>
            </a:extLst>
          </p:cNvPr>
          <p:cNvSpPr txBox="1"/>
          <p:nvPr/>
        </p:nvSpPr>
        <p:spPr>
          <a:xfrm>
            <a:off x="6006297" y="3852615"/>
            <a:ext cx="4070055" cy="461624"/>
          </a:xfrm>
          <a:prstGeom prst="rect">
            <a:avLst/>
          </a:prstGeom>
          <a:noFill/>
          <a:ln>
            <a:noFill/>
          </a:ln>
        </p:spPr>
        <p:txBody>
          <a:bodyPr spcFirstLastPara="1" wrap="square" lIns="91425" tIns="45700" rIns="91425" bIns="45700" anchor="t" anchorCtr="0">
            <a:spAutoFit/>
          </a:bodyPr>
          <a:lstStyle/>
          <a:p>
            <a:pPr marR="0" lvl="0" algn="l" rtl="0">
              <a:spcBef>
                <a:spcPts val="0"/>
              </a:spcBef>
              <a:spcAft>
                <a:spcPts val="0"/>
              </a:spcAft>
              <a:buClr>
                <a:schemeClr val="dk1"/>
              </a:buClr>
              <a:buSzPts val="2400"/>
            </a:pPr>
            <a:r>
              <a:rPr lang="en-US" sz="2400" b="1" dirty="0" err="1">
                <a:solidFill>
                  <a:schemeClr val="dk1"/>
                </a:solidFill>
                <a:latin typeface="Calibri"/>
                <a:ea typeface="Calibri"/>
                <a:cs typeface="Calibri"/>
                <a:sym typeface="Calibri"/>
              </a:rPr>
              <a:t>F</a:t>
            </a:r>
            <a:r>
              <a:rPr lang="en-US" sz="2400" b="1" baseline="-25000" dirty="0" err="1">
                <a:solidFill>
                  <a:schemeClr val="dk1"/>
                </a:solidFill>
                <a:latin typeface="Calibri"/>
                <a:ea typeface="Calibri"/>
                <a:cs typeface="Calibri"/>
                <a:sym typeface="Calibri"/>
              </a:rPr>
              <a:t>elastic</a:t>
            </a:r>
            <a:r>
              <a:rPr lang="en-US" sz="2400" b="1" dirty="0">
                <a:solidFill>
                  <a:schemeClr val="dk1"/>
                </a:solidFill>
                <a:latin typeface="Calibri"/>
                <a:ea typeface="Calibri"/>
                <a:cs typeface="Calibri"/>
                <a:sym typeface="Calibri"/>
              </a:rPr>
              <a:t> = 0</a:t>
            </a:r>
            <a:endParaRPr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graphicFrame>
        <p:nvGraphicFramePr>
          <p:cNvPr id="299" name="Google Shape;299;p25"/>
          <p:cNvGraphicFramePr/>
          <p:nvPr/>
        </p:nvGraphicFramePr>
        <p:xfrm>
          <a:off x="250074" y="-91440"/>
          <a:ext cx="11529060" cy="7198821"/>
        </p:xfrm>
        <a:graphic>
          <a:graphicData uri="http://schemas.openxmlformats.org/drawingml/2006/chart">
            <c:chart xmlns:c="http://schemas.openxmlformats.org/drawingml/2006/chart" xmlns:r="http://schemas.openxmlformats.org/officeDocument/2006/relationships" r:id="rId3"/>
          </a:graphicData>
        </a:graphic>
      </p:graphicFrame>
      <p:sp>
        <p:nvSpPr>
          <p:cNvPr id="300" name="Google Shape;300;p25"/>
          <p:cNvSpPr txBox="1"/>
          <p:nvPr/>
        </p:nvSpPr>
        <p:spPr>
          <a:xfrm>
            <a:off x="9110189" y="2859326"/>
            <a:ext cx="2327563"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dirty="0">
                <a:solidFill>
                  <a:schemeClr val="dk1"/>
                </a:solidFill>
                <a:latin typeface="Calibri"/>
                <a:ea typeface="Calibri"/>
                <a:cs typeface="Calibri"/>
                <a:sym typeface="Calibri"/>
              </a:rPr>
              <a:t>Velocity = 0</a:t>
            </a:r>
            <a:endParaRPr sz="1600" dirty="0"/>
          </a:p>
        </p:txBody>
      </p:sp>
      <p:sp>
        <p:nvSpPr>
          <p:cNvPr id="4" name="Google Shape;289;p24">
            <a:extLst>
              <a:ext uri="{FF2B5EF4-FFF2-40B4-BE49-F238E27FC236}">
                <a16:creationId xmlns:a16="http://schemas.microsoft.com/office/drawing/2014/main" id="{FE1A3BAE-AD98-4ABC-9A77-13DAF50DBF85}"/>
              </a:ext>
            </a:extLst>
          </p:cNvPr>
          <p:cNvSpPr/>
          <p:nvPr/>
        </p:nvSpPr>
        <p:spPr>
          <a:xfrm rot="5400000" flipH="1" flipV="1">
            <a:off x="9799578" y="2096832"/>
            <a:ext cx="306006" cy="2970342"/>
          </a:xfrm>
          <a:prstGeom prst="rightBrace">
            <a:avLst>
              <a:gd name="adj1" fmla="val 23124"/>
              <a:gd name="adj2" fmla="val 50000"/>
            </a:avLst>
          </a:prstGeom>
          <a:noFill/>
          <a:ln w="381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graphicFrame>
        <p:nvGraphicFramePr>
          <p:cNvPr id="310" name="Google Shape;310;p26"/>
          <p:cNvGraphicFramePr/>
          <p:nvPr/>
        </p:nvGraphicFramePr>
        <p:xfrm>
          <a:off x="40743" y="-91440"/>
          <a:ext cx="11946469" cy="7198821"/>
        </p:xfrm>
        <a:graphic>
          <a:graphicData uri="http://schemas.openxmlformats.org/drawingml/2006/chart">
            <c:chart xmlns:c="http://schemas.openxmlformats.org/drawingml/2006/chart" xmlns:r="http://schemas.openxmlformats.org/officeDocument/2006/relationships" r:id="rId3"/>
          </a:graphicData>
        </a:graphic>
      </p:graphicFrame>
      <p:sp>
        <p:nvSpPr>
          <p:cNvPr id="311" name="Google Shape;311;p26"/>
          <p:cNvSpPr txBox="1"/>
          <p:nvPr/>
        </p:nvSpPr>
        <p:spPr>
          <a:xfrm>
            <a:off x="1454206" y="1958318"/>
            <a:ext cx="2511483" cy="1323399"/>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dk1"/>
              </a:buClr>
              <a:buSzPts val="1800"/>
              <a:buFont typeface="Arial"/>
              <a:buChar char="•"/>
            </a:pPr>
            <a:r>
              <a:rPr lang="en-US" sz="2000" b="1" dirty="0">
                <a:solidFill>
                  <a:schemeClr val="dk1"/>
                </a:solidFill>
                <a:latin typeface="Calibri"/>
                <a:ea typeface="Calibri"/>
                <a:cs typeface="Calibri"/>
                <a:sym typeface="Calibri"/>
              </a:rPr>
              <a:t>Phone released</a:t>
            </a:r>
            <a:endParaRPr sz="1600" b="1" dirty="0"/>
          </a:p>
          <a:p>
            <a:pPr marL="285750" marR="0" lvl="0" indent="-285750" algn="l" rtl="0">
              <a:spcBef>
                <a:spcPts val="0"/>
              </a:spcBef>
              <a:spcAft>
                <a:spcPts val="0"/>
              </a:spcAft>
              <a:buClr>
                <a:schemeClr val="dk1"/>
              </a:buClr>
              <a:buSzPts val="1800"/>
              <a:buFont typeface="Arial"/>
              <a:buChar char="•"/>
            </a:pPr>
            <a:r>
              <a:rPr lang="en-US" sz="2000" b="1" dirty="0">
                <a:solidFill>
                  <a:schemeClr val="dk1"/>
                </a:solidFill>
                <a:latin typeface="Calibri"/>
                <a:ea typeface="Calibri"/>
                <a:cs typeface="Calibri"/>
                <a:sym typeface="Calibri"/>
              </a:rPr>
              <a:t>Static friction insufficient to hold phone in place</a:t>
            </a:r>
            <a:endParaRPr sz="1600" b="1" dirty="0"/>
          </a:p>
        </p:txBody>
      </p:sp>
      <p:sp>
        <p:nvSpPr>
          <p:cNvPr id="312" name="Google Shape;312;p26"/>
          <p:cNvSpPr txBox="1"/>
          <p:nvPr/>
        </p:nvSpPr>
        <p:spPr>
          <a:xfrm>
            <a:off x="1553180" y="4507131"/>
            <a:ext cx="3283008" cy="1015622"/>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dk1"/>
              </a:buClr>
              <a:buSzPts val="1800"/>
              <a:buFont typeface="Arial"/>
              <a:buChar char="•"/>
            </a:pPr>
            <a:r>
              <a:rPr lang="en-US" sz="2000" b="1" dirty="0">
                <a:solidFill>
                  <a:schemeClr val="dk1"/>
                </a:solidFill>
                <a:latin typeface="Calibri"/>
                <a:ea typeface="Calibri"/>
                <a:cs typeface="Calibri"/>
                <a:sym typeface="Calibri"/>
              </a:rPr>
              <a:t>Rubber band extended</a:t>
            </a:r>
            <a:endParaRPr sz="1600" b="1" dirty="0"/>
          </a:p>
          <a:p>
            <a:pPr marL="285750" marR="0" lvl="0" indent="-285750" algn="l" rtl="0">
              <a:spcBef>
                <a:spcPts val="0"/>
              </a:spcBef>
              <a:spcAft>
                <a:spcPts val="0"/>
              </a:spcAft>
              <a:buClr>
                <a:schemeClr val="dk1"/>
              </a:buClr>
              <a:buSzPts val="1800"/>
              <a:buFont typeface="Arial"/>
              <a:buChar char="•"/>
            </a:pPr>
            <a:r>
              <a:rPr lang="en-US" sz="2000" b="1" dirty="0">
                <a:solidFill>
                  <a:schemeClr val="dk1"/>
                </a:solidFill>
                <a:latin typeface="Calibri"/>
                <a:ea typeface="Calibri"/>
                <a:cs typeface="Calibri"/>
                <a:sym typeface="Calibri"/>
              </a:rPr>
              <a:t>Maximum elastic energy</a:t>
            </a:r>
            <a:endParaRPr sz="1600" b="1" dirty="0"/>
          </a:p>
          <a:p>
            <a:pPr marL="285750" marR="0" lvl="0" indent="-285750" algn="l" rtl="0">
              <a:spcBef>
                <a:spcPts val="0"/>
              </a:spcBef>
              <a:spcAft>
                <a:spcPts val="0"/>
              </a:spcAft>
              <a:buClr>
                <a:schemeClr val="dk1"/>
              </a:buClr>
              <a:buSzPts val="1800"/>
              <a:buFont typeface="Arial"/>
              <a:buChar char="•"/>
            </a:pPr>
            <a:r>
              <a:rPr lang="en-US" sz="2000" b="1" dirty="0">
                <a:solidFill>
                  <a:schemeClr val="dk1"/>
                </a:solidFill>
                <a:latin typeface="Calibri"/>
                <a:ea typeface="Calibri"/>
                <a:cs typeface="Calibri"/>
                <a:sym typeface="Calibri"/>
              </a:rPr>
              <a:t>Phone being held</a:t>
            </a:r>
            <a:endParaRPr sz="1600" b="1" dirty="0"/>
          </a:p>
        </p:txBody>
      </p:sp>
      <p:sp>
        <p:nvSpPr>
          <p:cNvPr id="313" name="Google Shape;313;p26"/>
          <p:cNvSpPr/>
          <p:nvPr/>
        </p:nvSpPr>
        <p:spPr>
          <a:xfrm rot="5400000">
            <a:off x="2436189" y="2868947"/>
            <a:ext cx="280989" cy="2410168"/>
          </a:xfrm>
          <a:prstGeom prst="rightBrace">
            <a:avLst>
              <a:gd name="adj1" fmla="val 23124"/>
              <a:gd name="adj2" fmla="val 50000"/>
            </a:avLst>
          </a:prstGeom>
          <a:noFill/>
          <a:ln w="381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cxnSp>
        <p:nvCxnSpPr>
          <p:cNvPr id="314" name="Google Shape;314;p26"/>
          <p:cNvCxnSpPr>
            <a:cxnSpLocks/>
          </p:cNvCxnSpPr>
          <p:nvPr/>
        </p:nvCxnSpPr>
        <p:spPr>
          <a:xfrm>
            <a:off x="3237025" y="3329095"/>
            <a:ext cx="544743" cy="490453"/>
          </a:xfrm>
          <a:prstGeom prst="straightConnector1">
            <a:avLst/>
          </a:prstGeom>
          <a:noFill/>
          <a:ln w="38100" cap="flat" cmpd="sng">
            <a:solidFill>
              <a:schemeClr val="dk1"/>
            </a:solidFill>
            <a:prstDash val="solid"/>
            <a:miter lim="800000"/>
            <a:headEnd type="none" w="sm" len="sm"/>
            <a:tailEnd type="triangle" w="med" len="med"/>
          </a:ln>
        </p:spPr>
      </p:cxnSp>
      <p:sp>
        <p:nvSpPr>
          <p:cNvPr id="315" name="Google Shape;315;p26"/>
          <p:cNvSpPr txBox="1"/>
          <p:nvPr/>
        </p:nvSpPr>
        <p:spPr>
          <a:xfrm>
            <a:off x="9574012" y="2974217"/>
            <a:ext cx="2327563" cy="4000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dirty="0">
                <a:solidFill>
                  <a:schemeClr val="dk1"/>
                </a:solidFill>
                <a:latin typeface="Calibri"/>
                <a:ea typeface="Calibri"/>
                <a:cs typeface="Calibri"/>
                <a:sym typeface="Calibri"/>
              </a:rPr>
              <a:t>Velocity = 0</a:t>
            </a:r>
            <a:endParaRPr sz="1600" b="1" dirty="0"/>
          </a:p>
        </p:txBody>
      </p:sp>
      <p:sp>
        <p:nvSpPr>
          <p:cNvPr id="316" name="Google Shape;316;p26"/>
          <p:cNvSpPr txBox="1"/>
          <p:nvPr/>
        </p:nvSpPr>
        <p:spPr>
          <a:xfrm>
            <a:off x="7282603" y="5276845"/>
            <a:ext cx="2818013" cy="707846"/>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dk1"/>
              </a:buClr>
              <a:buSzPts val="1800"/>
              <a:buFont typeface="Arial"/>
              <a:buChar char="•"/>
            </a:pPr>
            <a:r>
              <a:rPr lang="en-US" sz="2000" b="1" dirty="0" err="1">
                <a:solidFill>
                  <a:schemeClr val="dk1"/>
                </a:solidFill>
                <a:latin typeface="Calibri"/>
                <a:ea typeface="Calibri"/>
                <a:cs typeface="Calibri"/>
                <a:sym typeface="Calibri"/>
              </a:rPr>
              <a:t>F</a:t>
            </a:r>
            <a:r>
              <a:rPr lang="en-US" sz="2000" b="1" baseline="-25000" dirty="0" err="1">
                <a:solidFill>
                  <a:schemeClr val="dk1"/>
                </a:solidFill>
                <a:latin typeface="Calibri"/>
                <a:ea typeface="Calibri"/>
                <a:cs typeface="Calibri"/>
                <a:sym typeface="Calibri"/>
              </a:rPr>
              <a:t>elastic</a:t>
            </a:r>
            <a:r>
              <a:rPr lang="en-US" sz="2000" b="1" dirty="0">
                <a:solidFill>
                  <a:schemeClr val="dk1"/>
                </a:solidFill>
                <a:latin typeface="Calibri"/>
                <a:ea typeface="Calibri"/>
                <a:cs typeface="Calibri"/>
                <a:sym typeface="Calibri"/>
              </a:rPr>
              <a:t> = 0</a:t>
            </a:r>
            <a:endParaRPr sz="1600" b="1" dirty="0"/>
          </a:p>
          <a:p>
            <a:pPr marL="285750" marR="0" lvl="0" indent="-285750" algn="l" rtl="0">
              <a:spcBef>
                <a:spcPts val="0"/>
              </a:spcBef>
              <a:spcAft>
                <a:spcPts val="0"/>
              </a:spcAft>
              <a:buClr>
                <a:schemeClr val="dk1"/>
              </a:buClr>
              <a:buSzPts val="1800"/>
              <a:buFont typeface="Arial"/>
              <a:buChar char="•"/>
            </a:pPr>
            <a:r>
              <a:rPr lang="en-US" sz="2000" b="1" dirty="0" err="1">
                <a:solidFill>
                  <a:schemeClr val="dk1"/>
                </a:solidFill>
                <a:latin typeface="Calibri"/>
                <a:ea typeface="Calibri"/>
                <a:cs typeface="Calibri"/>
                <a:sym typeface="Calibri"/>
              </a:rPr>
              <a:t>F</a:t>
            </a:r>
            <a:r>
              <a:rPr lang="en-US" sz="2000" b="1" baseline="-25000" dirty="0" err="1">
                <a:solidFill>
                  <a:schemeClr val="dk1"/>
                </a:solidFill>
                <a:latin typeface="Calibri"/>
                <a:ea typeface="Calibri"/>
                <a:cs typeface="Calibri"/>
                <a:sym typeface="Calibri"/>
              </a:rPr>
              <a:t>friction</a:t>
            </a:r>
            <a:r>
              <a:rPr lang="en-US" sz="2000" b="1" dirty="0">
                <a:solidFill>
                  <a:schemeClr val="dk1"/>
                </a:solidFill>
                <a:latin typeface="Calibri"/>
                <a:ea typeface="Calibri"/>
                <a:cs typeface="Calibri"/>
                <a:sym typeface="Calibri"/>
              </a:rPr>
              <a:t> = Constant</a:t>
            </a:r>
            <a:endParaRPr sz="1600" b="1" dirty="0"/>
          </a:p>
        </p:txBody>
      </p:sp>
      <p:sp>
        <p:nvSpPr>
          <p:cNvPr id="317" name="Google Shape;317;p26"/>
          <p:cNvSpPr/>
          <p:nvPr/>
        </p:nvSpPr>
        <p:spPr>
          <a:xfrm rot="5400000">
            <a:off x="7061867" y="3980772"/>
            <a:ext cx="280989" cy="2528608"/>
          </a:xfrm>
          <a:prstGeom prst="rightBrace">
            <a:avLst>
              <a:gd name="adj1" fmla="val 23124"/>
              <a:gd name="adj2" fmla="val 50000"/>
            </a:avLst>
          </a:prstGeom>
          <a:noFill/>
          <a:ln w="381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318" name="Google Shape;318;p26"/>
          <p:cNvSpPr txBox="1"/>
          <p:nvPr/>
        </p:nvSpPr>
        <p:spPr>
          <a:xfrm>
            <a:off x="6364046" y="3028931"/>
            <a:ext cx="2327563" cy="4000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dirty="0">
                <a:solidFill>
                  <a:schemeClr val="dk1"/>
                </a:solidFill>
                <a:latin typeface="Calibri"/>
                <a:ea typeface="Calibri"/>
                <a:cs typeface="Calibri"/>
                <a:sym typeface="Calibri"/>
              </a:rPr>
              <a:t>Maximum Velocity</a:t>
            </a:r>
            <a:endParaRPr sz="1600" b="1" dirty="0"/>
          </a:p>
        </p:txBody>
      </p:sp>
      <p:cxnSp>
        <p:nvCxnSpPr>
          <p:cNvPr id="319" name="Google Shape;319;p26"/>
          <p:cNvCxnSpPr/>
          <p:nvPr/>
        </p:nvCxnSpPr>
        <p:spPr>
          <a:xfrm flipH="1">
            <a:off x="5517397" y="3507970"/>
            <a:ext cx="1128429" cy="397603"/>
          </a:xfrm>
          <a:prstGeom prst="straightConnector1">
            <a:avLst/>
          </a:prstGeom>
          <a:noFill/>
          <a:ln w="38100" cap="flat" cmpd="sng">
            <a:solidFill>
              <a:schemeClr val="dk1"/>
            </a:solidFill>
            <a:prstDash val="solid"/>
            <a:miter lim="800000"/>
            <a:headEnd type="none" w="sm" len="sm"/>
            <a:tailEnd type="triangle" w="med" len="med"/>
          </a:ln>
        </p:spPr>
      </p:cxnSp>
      <p:sp>
        <p:nvSpPr>
          <p:cNvPr id="13" name="Oval 12">
            <a:extLst>
              <a:ext uri="{FF2B5EF4-FFF2-40B4-BE49-F238E27FC236}">
                <a16:creationId xmlns:a16="http://schemas.microsoft.com/office/drawing/2014/main" id="{E7BC37BD-5E90-4E4E-BF5C-50CB6D00CD64}"/>
              </a:ext>
            </a:extLst>
          </p:cNvPr>
          <p:cNvSpPr/>
          <p:nvPr/>
        </p:nvSpPr>
        <p:spPr>
          <a:xfrm>
            <a:off x="10431994" y="54719"/>
            <a:ext cx="1719262" cy="1502618"/>
          </a:xfrm>
          <a:prstGeom prst="ellipse">
            <a:avLst/>
          </a:prstGeom>
          <a:ln cap="rnd">
            <a:solidFill>
              <a:schemeClr val="bg1"/>
            </a:solidFill>
            <a:prstDash val="sysDo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58680792-0A08-B74C-BE56-77821ADA604A}"/>
              </a:ext>
            </a:extLst>
          </p:cNvPr>
          <p:cNvSpPr/>
          <p:nvPr/>
        </p:nvSpPr>
        <p:spPr>
          <a:xfrm rot="21069017">
            <a:off x="10142558" y="323274"/>
            <a:ext cx="2298133" cy="723083"/>
          </a:xfrm>
          <a:prstGeom prst="rect">
            <a:avLst/>
          </a:prstGeom>
        </p:spPr>
        <p:txBody>
          <a:bodyPr wrap="square">
            <a:spAutoFit/>
          </a:bodyPr>
          <a:lstStyle/>
          <a:p>
            <a:pPr lvl="0" algn="ctr">
              <a:lnSpc>
                <a:spcPts val="5620"/>
              </a:lnSpc>
              <a:buClr>
                <a:schemeClr val="dk1"/>
              </a:buClr>
              <a:buSzPts val="2800"/>
            </a:pPr>
            <a:r>
              <a:rPr lang="en-US" sz="2800" dirty="0">
                <a:solidFill>
                  <a:schemeClr val="bg1"/>
                </a:solidFill>
                <a:latin typeface="Avenir Book" panose="02000503020000020003" pitchFamily="2" charset="0"/>
                <a:cs typeface="Jokerman" panose="020F0502020204030204" pitchFamily="34" charset="0"/>
              </a:rPr>
              <a:t>SUMMARY</a:t>
            </a:r>
          </a:p>
        </p:txBody>
      </p:sp>
      <p:sp>
        <p:nvSpPr>
          <p:cNvPr id="15" name="Google Shape;289;p24">
            <a:extLst>
              <a:ext uri="{FF2B5EF4-FFF2-40B4-BE49-F238E27FC236}">
                <a16:creationId xmlns:a16="http://schemas.microsoft.com/office/drawing/2014/main" id="{9C4ADD57-5B74-423C-8C69-033056E0C68F}"/>
              </a:ext>
            </a:extLst>
          </p:cNvPr>
          <p:cNvSpPr/>
          <p:nvPr/>
        </p:nvSpPr>
        <p:spPr>
          <a:xfrm rot="5400000" flipH="1" flipV="1">
            <a:off x="9947613" y="2116093"/>
            <a:ext cx="306006" cy="2970342"/>
          </a:xfrm>
          <a:prstGeom prst="rightBrace">
            <a:avLst>
              <a:gd name="adj1" fmla="val 23124"/>
              <a:gd name="adj2" fmla="val 50000"/>
            </a:avLst>
          </a:prstGeom>
          <a:noFill/>
          <a:ln w="381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graphicFrame>
        <p:nvGraphicFramePr>
          <p:cNvPr id="326" name="Google Shape;326;p27"/>
          <p:cNvGraphicFramePr/>
          <p:nvPr/>
        </p:nvGraphicFramePr>
        <p:xfrm>
          <a:off x="250074" y="448887"/>
          <a:ext cx="11637126" cy="6259483"/>
        </p:xfrm>
        <a:graphic>
          <a:graphicData uri="http://schemas.openxmlformats.org/drawingml/2006/chart">
            <c:chart xmlns:c="http://schemas.openxmlformats.org/drawingml/2006/chart" xmlns:r="http://schemas.openxmlformats.org/officeDocument/2006/relationships" r:id="rId3"/>
          </a:graphicData>
        </a:graphic>
      </p:graphicFrame>
      <p:grpSp>
        <p:nvGrpSpPr>
          <p:cNvPr id="327" name="Google Shape;327;p27"/>
          <p:cNvGrpSpPr/>
          <p:nvPr/>
        </p:nvGrpSpPr>
        <p:grpSpPr>
          <a:xfrm>
            <a:off x="9043939" y="133913"/>
            <a:ext cx="3798085" cy="2114610"/>
            <a:chOff x="8532311" y="694901"/>
            <a:chExt cx="3798085" cy="2114610"/>
          </a:xfrm>
        </p:grpSpPr>
        <p:grpSp>
          <p:nvGrpSpPr>
            <p:cNvPr id="328" name="Google Shape;328;p27"/>
            <p:cNvGrpSpPr/>
            <p:nvPr/>
          </p:nvGrpSpPr>
          <p:grpSpPr>
            <a:xfrm>
              <a:off x="8659049" y="1542673"/>
              <a:ext cx="3671347" cy="500003"/>
              <a:chOff x="3976791" y="623836"/>
              <a:chExt cx="3671347" cy="500003"/>
            </a:xfrm>
          </p:grpSpPr>
          <p:sp>
            <p:nvSpPr>
              <p:cNvPr id="329" name="Google Shape;329;p27"/>
              <p:cNvSpPr/>
              <p:nvPr/>
            </p:nvSpPr>
            <p:spPr>
              <a:xfrm>
                <a:off x="5208928" y="778104"/>
                <a:ext cx="229984" cy="224571"/>
              </a:xfrm>
              <a:prstGeom prst="rect">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330" name="Google Shape;330;p27"/>
              <p:cNvCxnSpPr/>
              <p:nvPr/>
            </p:nvCxnSpPr>
            <p:spPr>
              <a:xfrm>
                <a:off x="5438912" y="890389"/>
                <a:ext cx="477683" cy="0"/>
              </a:xfrm>
              <a:prstGeom prst="straightConnector1">
                <a:avLst/>
              </a:prstGeom>
              <a:noFill/>
              <a:ln w="38100" cap="flat" cmpd="sng">
                <a:solidFill>
                  <a:schemeClr val="dk1"/>
                </a:solidFill>
                <a:prstDash val="solid"/>
                <a:miter lim="800000"/>
                <a:headEnd type="none" w="sm" len="sm"/>
                <a:tailEnd type="triangle" w="med" len="med"/>
              </a:ln>
            </p:spPr>
          </p:cxnSp>
          <p:cxnSp>
            <p:nvCxnSpPr>
              <p:cNvPr id="331" name="Google Shape;331;p27"/>
              <p:cNvCxnSpPr/>
              <p:nvPr/>
            </p:nvCxnSpPr>
            <p:spPr>
              <a:xfrm rot="10800000">
                <a:off x="4765732" y="903730"/>
                <a:ext cx="443196" cy="0"/>
              </a:xfrm>
              <a:prstGeom prst="straightConnector1">
                <a:avLst/>
              </a:prstGeom>
              <a:noFill/>
              <a:ln w="38100" cap="flat" cmpd="sng">
                <a:solidFill>
                  <a:schemeClr val="dk1"/>
                </a:solidFill>
                <a:prstDash val="solid"/>
                <a:miter lim="800000"/>
                <a:headEnd type="none" w="sm" len="sm"/>
                <a:tailEnd type="triangle" w="med" len="med"/>
              </a:ln>
            </p:spPr>
          </p:cxnSp>
          <p:sp>
            <p:nvSpPr>
              <p:cNvPr id="332" name="Google Shape;332;p27"/>
              <p:cNvSpPr txBox="1"/>
              <p:nvPr/>
            </p:nvSpPr>
            <p:spPr>
              <a:xfrm>
                <a:off x="5977280" y="623836"/>
                <a:ext cx="1670858"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chemeClr val="dk1"/>
                    </a:solidFill>
                    <a:latin typeface="Calibri"/>
                    <a:ea typeface="Calibri"/>
                    <a:cs typeface="Calibri"/>
                    <a:sym typeface="Calibri"/>
                  </a:rPr>
                  <a:t>F</a:t>
                </a:r>
                <a:r>
                  <a:rPr lang="en-US" sz="2000" baseline="-25000">
                    <a:solidFill>
                      <a:schemeClr val="dk1"/>
                    </a:solidFill>
                    <a:latin typeface="Calibri"/>
                    <a:ea typeface="Calibri"/>
                    <a:cs typeface="Calibri"/>
                    <a:sym typeface="Calibri"/>
                  </a:rPr>
                  <a:t>elastic</a:t>
                </a:r>
                <a:endParaRPr sz="2000" baseline="-25000">
                  <a:solidFill>
                    <a:schemeClr val="dk1"/>
                  </a:solidFill>
                  <a:latin typeface="Calibri"/>
                  <a:ea typeface="Calibri"/>
                  <a:cs typeface="Calibri"/>
                  <a:sym typeface="Calibri"/>
                </a:endParaRPr>
              </a:p>
            </p:txBody>
          </p:sp>
          <p:sp>
            <p:nvSpPr>
              <p:cNvPr id="333" name="Google Shape;333;p27"/>
              <p:cNvSpPr txBox="1"/>
              <p:nvPr/>
            </p:nvSpPr>
            <p:spPr>
              <a:xfrm>
                <a:off x="3976791" y="723729"/>
                <a:ext cx="1670858"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chemeClr val="dk1"/>
                    </a:solidFill>
                    <a:latin typeface="Calibri"/>
                    <a:ea typeface="Calibri"/>
                    <a:cs typeface="Calibri"/>
                    <a:sym typeface="Calibri"/>
                  </a:rPr>
                  <a:t>F</a:t>
                </a:r>
                <a:r>
                  <a:rPr lang="en-US" sz="2000" baseline="-25000">
                    <a:solidFill>
                      <a:schemeClr val="dk1"/>
                    </a:solidFill>
                    <a:latin typeface="Calibri"/>
                    <a:ea typeface="Calibri"/>
                    <a:cs typeface="Calibri"/>
                    <a:sym typeface="Calibri"/>
                  </a:rPr>
                  <a:t>friction</a:t>
                </a:r>
                <a:endParaRPr sz="2000" baseline="-25000">
                  <a:solidFill>
                    <a:schemeClr val="dk1"/>
                  </a:solidFill>
                  <a:latin typeface="Calibri"/>
                  <a:ea typeface="Calibri"/>
                  <a:cs typeface="Calibri"/>
                  <a:sym typeface="Calibri"/>
                </a:endParaRPr>
              </a:p>
            </p:txBody>
          </p:sp>
        </p:grpSp>
        <p:cxnSp>
          <p:nvCxnSpPr>
            <p:cNvPr id="334" name="Google Shape;334;p27"/>
            <p:cNvCxnSpPr/>
            <p:nvPr/>
          </p:nvCxnSpPr>
          <p:spPr>
            <a:xfrm>
              <a:off x="10006178" y="1921512"/>
              <a:ext cx="0" cy="469127"/>
            </a:xfrm>
            <a:prstGeom prst="straightConnector1">
              <a:avLst/>
            </a:prstGeom>
            <a:noFill/>
            <a:ln w="38100" cap="flat" cmpd="sng">
              <a:solidFill>
                <a:schemeClr val="dk1"/>
              </a:solidFill>
              <a:prstDash val="solid"/>
              <a:miter lim="800000"/>
              <a:headEnd type="none" w="sm" len="sm"/>
              <a:tailEnd type="triangle" w="med" len="med"/>
            </a:ln>
          </p:spPr>
        </p:cxnSp>
        <p:cxnSp>
          <p:nvCxnSpPr>
            <p:cNvPr id="335" name="Google Shape;335;p27"/>
            <p:cNvCxnSpPr/>
            <p:nvPr/>
          </p:nvCxnSpPr>
          <p:spPr>
            <a:xfrm rot="10800000">
              <a:off x="10006178" y="1221352"/>
              <a:ext cx="0" cy="469127"/>
            </a:xfrm>
            <a:prstGeom prst="straightConnector1">
              <a:avLst/>
            </a:prstGeom>
            <a:noFill/>
            <a:ln w="38100" cap="flat" cmpd="sng">
              <a:solidFill>
                <a:schemeClr val="dk1"/>
              </a:solidFill>
              <a:prstDash val="solid"/>
              <a:miter lim="800000"/>
              <a:headEnd type="none" w="sm" len="sm"/>
              <a:tailEnd type="triangle" w="med" len="med"/>
            </a:ln>
          </p:spPr>
        </p:cxnSp>
        <p:sp>
          <p:nvSpPr>
            <p:cNvPr id="336" name="Google Shape;336;p27"/>
            <p:cNvSpPr txBox="1"/>
            <p:nvPr/>
          </p:nvSpPr>
          <p:spPr>
            <a:xfrm>
              <a:off x="9602511" y="2318018"/>
              <a:ext cx="1670858"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chemeClr val="dk1"/>
                  </a:solidFill>
                  <a:latin typeface="Calibri"/>
                  <a:ea typeface="Calibri"/>
                  <a:cs typeface="Calibri"/>
                  <a:sym typeface="Calibri"/>
                </a:rPr>
                <a:t>F</a:t>
              </a:r>
              <a:r>
                <a:rPr lang="en-US" sz="2000" baseline="-25000">
                  <a:solidFill>
                    <a:schemeClr val="dk1"/>
                  </a:solidFill>
                  <a:latin typeface="Calibri"/>
                  <a:ea typeface="Calibri"/>
                  <a:cs typeface="Calibri"/>
                  <a:sym typeface="Calibri"/>
                </a:rPr>
                <a:t>gravity</a:t>
              </a:r>
              <a:endParaRPr sz="2000" baseline="-25000">
                <a:solidFill>
                  <a:schemeClr val="dk1"/>
                </a:solidFill>
                <a:latin typeface="Calibri"/>
                <a:ea typeface="Calibri"/>
                <a:cs typeface="Calibri"/>
                <a:sym typeface="Calibri"/>
              </a:endParaRPr>
            </a:p>
          </p:txBody>
        </p:sp>
        <p:sp>
          <p:nvSpPr>
            <p:cNvPr id="337" name="Google Shape;337;p27"/>
            <p:cNvSpPr txBox="1"/>
            <p:nvPr/>
          </p:nvSpPr>
          <p:spPr>
            <a:xfrm>
              <a:off x="9602511" y="694901"/>
              <a:ext cx="1670858"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chemeClr val="dk1"/>
                  </a:solidFill>
                  <a:latin typeface="Calibri"/>
                  <a:ea typeface="Calibri"/>
                  <a:cs typeface="Calibri"/>
                  <a:sym typeface="Calibri"/>
                </a:rPr>
                <a:t>F</a:t>
              </a:r>
              <a:r>
                <a:rPr lang="en-US" sz="2000" baseline="-25000">
                  <a:solidFill>
                    <a:schemeClr val="dk1"/>
                  </a:solidFill>
                  <a:latin typeface="Calibri"/>
                  <a:ea typeface="Calibri"/>
                  <a:cs typeface="Calibri"/>
                  <a:sym typeface="Calibri"/>
                </a:rPr>
                <a:t>normal</a:t>
              </a:r>
              <a:endParaRPr sz="2000" baseline="-25000">
                <a:solidFill>
                  <a:schemeClr val="dk1"/>
                </a:solidFill>
                <a:latin typeface="Calibri"/>
                <a:ea typeface="Calibri"/>
                <a:cs typeface="Calibri"/>
                <a:sym typeface="Calibri"/>
              </a:endParaRPr>
            </a:p>
          </p:txBody>
        </p:sp>
        <p:sp>
          <p:nvSpPr>
            <p:cNvPr id="338" name="Google Shape;338;p27"/>
            <p:cNvSpPr/>
            <p:nvPr/>
          </p:nvSpPr>
          <p:spPr>
            <a:xfrm>
              <a:off x="8532311" y="694901"/>
              <a:ext cx="2962656" cy="2114610"/>
            </a:xfrm>
            <a:prstGeom prst="rect">
              <a:avLst/>
            </a:prstGeom>
            <a:noFill/>
            <a:ln w="3810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339" name="Google Shape;339;p27"/>
          <p:cNvSpPr txBox="1"/>
          <p:nvPr/>
        </p:nvSpPr>
        <p:spPr>
          <a:xfrm>
            <a:off x="3055088" y="4245935"/>
            <a:ext cx="1850065"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340" name="Google Shape;340;p27"/>
          <p:cNvGrpSpPr/>
          <p:nvPr/>
        </p:nvGrpSpPr>
        <p:grpSpPr>
          <a:xfrm>
            <a:off x="2636068" y="538701"/>
            <a:ext cx="4807398" cy="652517"/>
            <a:chOff x="2702344" y="628780"/>
            <a:chExt cx="4807398" cy="652517"/>
          </a:xfrm>
        </p:grpSpPr>
        <p:sp>
          <p:nvSpPr>
            <p:cNvPr id="341" name="Google Shape;341;p27"/>
            <p:cNvSpPr/>
            <p:nvPr/>
          </p:nvSpPr>
          <p:spPr>
            <a:xfrm>
              <a:off x="3758834" y="1153707"/>
              <a:ext cx="893135" cy="127590"/>
            </a:xfrm>
            <a:prstGeom prst="rect">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342" name="Google Shape;342;p27"/>
            <p:cNvCxnSpPr/>
            <p:nvPr/>
          </p:nvCxnSpPr>
          <p:spPr>
            <a:xfrm>
              <a:off x="4651969" y="1222206"/>
              <a:ext cx="2857773" cy="0"/>
            </a:xfrm>
            <a:prstGeom prst="straightConnector1">
              <a:avLst/>
            </a:prstGeom>
            <a:noFill/>
            <a:ln w="38100" cap="flat" cmpd="sng">
              <a:solidFill>
                <a:schemeClr val="dk1"/>
              </a:solidFill>
              <a:prstDash val="solid"/>
              <a:miter lim="800000"/>
              <a:headEnd type="none" w="sm" len="sm"/>
              <a:tailEnd type="triangle" w="med" len="med"/>
            </a:ln>
          </p:spPr>
        </p:cxnSp>
        <p:cxnSp>
          <p:nvCxnSpPr>
            <p:cNvPr id="343" name="Google Shape;343;p27"/>
            <p:cNvCxnSpPr/>
            <p:nvPr/>
          </p:nvCxnSpPr>
          <p:spPr>
            <a:xfrm rot="10800000">
              <a:off x="2833801" y="1217502"/>
              <a:ext cx="925033" cy="0"/>
            </a:xfrm>
            <a:prstGeom prst="straightConnector1">
              <a:avLst/>
            </a:prstGeom>
            <a:noFill/>
            <a:ln w="38100" cap="flat" cmpd="sng">
              <a:solidFill>
                <a:schemeClr val="dk1"/>
              </a:solidFill>
              <a:prstDash val="solid"/>
              <a:miter lim="800000"/>
              <a:headEnd type="none" w="sm" len="sm"/>
              <a:tailEnd type="triangle" w="med" len="med"/>
            </a:ln>
          </p:spPr>
        </p:cxnSp>
        <p:sp>
          <p:nvSpPr>
            <p:cNvPr id="344" name="Google Shape;344;p27"/>
            <p:cNvSpPr txBox="1"/>
            <p:nvPr/>
          </p:nvSpPr>
          <p:spPr>
            <a:xfrm>
              <a:off x="5276519" y="664737"/>
              <a:ext cx="1670858"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chemeClr val="dk1"/>
                  </a:solidFill>
                  <a:latin typeface="Calibri"/>
                  <a:ea typeface="Calibri"/>
                  <a:cs typeface="Calibri"/>
                  <a:sym typeface="Calibri"/>
                </a:rPr>
                <a:t>F</a:t>
              </a:r>
              <a:r>
                <a:rPr lang="en-US" sz="2800" baseline="-25000">
                  <a:solidFill>
                    <a:schemeClr val="dk1"/>
                  </a:solidFill>
                  <a:latin typeface="Calibri"/>
                  <a:ea typeface="Calibri"/>
                  <a:cs typeface="Calibri"/>
                  <a:sym typeface="Calibri"/>
                </a:rPr>
                <a:t>elastic</a:t>
              </a:r>
              <a:endParaRPr sz="2800" baseline="-25000">
                <a:solidFill>
                  <a:schemeClr val="dk1"/>
                </a:solidFill>
                <a:latin typeface="Calibri"/>
                <a:ea typeface="Calibri"/>
                <a:cs typeface="Calibri"/>
                <a:sym typeface="Calibri"/>
              </a:endParaRPr>
            </a:p>
          </p:txBody>
        </p:sp>
        <p:sp>
          <p:nvSpPr>
            <p:cNvPr id="345" name="Google Shape;345;p27"/>
            <p:cNvSpPr txBox="1"/>
            <p:nvPr/>
          </p:nvSpPr>
          <p:spPr>
            <a:xfrm>
              <a:off x="2702344" y="628780"/>
              <a:ext cx="1670858"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chemeClr val="dk1"/>
                  </a:solidFill>
                  <a:latin typeface="Calibri"/>
                  <a:ea typeface="Calibri"/>
                  <a:cs typeface="Calibri"/>
                  <a:sym typeface="Calibri"/>
                </a:rPr>
                <a:t>F</a:t>
              </a:r>
              <a:r>
                <a:rPr lang="en-US" sz="2800" baseline="-25000">
                  <a:solidFill>
                    <a:schemeClr val="dk1"/>
                  </a:solidFill>
                  <a:latin typeface="Calibri"/>
                  <a:ea typeface="Calibri"/>
                  <a:cs typeface="Calibri"/>
                  <a:sym typeface="Calibri"/>
                </a:rPr>
                <a:t>friction</a:t>
              </a:r>
              <a:endParaRPr sz="2800" baseline="-25000">
                <a:solidFill>
                  <a:schemeClr val="dk1"/>
                </a:solidFill>
                <a:latin typeface="Calibri"/>
                <a:ea typeface="Calibri"/>
                <a:cs typeface="Calibri"/>
                <a:sym typeface="Calibri"/>
              </a:endParaRPr>
            </a:p>
          </p:txBody>
        </p:sp>
      </p:grpSp>
      <p:grpSp>
        <p:nvGrpSpPr>
          <p:cNvPr id="346" name="Google Shape;346;p27"/>
          <p:cNvGrpSpPr/>
          <p:nvPr/>
        </p:nvGrpSpPr>
        <p:grpSpPr>
          <a:xfrm>
            <a:off x="4126075" y="3322386"/>
            <a:ext cx="3622705" cy="681442"/>
            <a:chOff x="4069724" y="3310814"/>
            <a:chExt cx="3622705" cy="681442"/>
          </a:xfrm>
        </p:grpSpPr>
        <p:cxnSp>
          <p:nvCxnSpPr>
            <p:cNvPr id="347" name="Google Shape;347;p27"/>
            <p:cNvCxnSpPr/>
            <p:nvPr/>
          </p:nvCxnSpPr>
          <p:spPr>
            <a:xfrm>
              <a:off x="6021571" y="3928461"/>
              <a:ext cx="942695" cy="0"/>
            </a:xfrm>
            <a:prstGeom prst="straightConnector1">
              <a:avLst/>
            </a:prstGeom>
            <a:noFill/>
            <a:ln w="38100" cap="flat" cmpd="sng">
              <a:solidFill>
                <a:schemeClr val="dk1"/>
              </a:solidFill>
              <a:prstDash val="solid"/>
              <a:miter lim="800000"/>
              <a:headEnd type="none" w="sm" len="sm"/>
              <a:tailEnd type="triangle" w="med" len="med"/>
            </a:ln>
          </p:spPr>
        </p:cxnSp>
        <p:cxnSp>
          <p:nvCxnSpPr>
            <p:cNvPr id="348" name="Google Shape;348;p27"/>
            <p:cNvCxnSpPr/>
            <p:nvPr/>
          </p:nvCxnSpPr>
          <p:spPr>
            <a:xfrm rot="10800000">
              <a:off x="4189453" y="3928461"/>
              <a:ext cx="925033" cy="0"/>
            </a:xfrm>
            <a:prstGeom prst="straightConnector1">
              <a:avLst/>
            </a:prstGeom>
            <a:noFill/>
            <a:ln w="38100" cap="flat" cmpd="sng">
              <a:solidFill>
                <a:schemeClr val="dk1"/>
              </a:solidFill>
              <a:prstDash val="solid"/>
              <a:miter lim="800000"/>
              <a:headEnd type="none" w="sm" len="sm"/>
              <a:tailEnd type="triangle" w="med" len="med"/>
            </a:ln>
          </p:spPr>
        </p:cxnSp>
        <p:sp>
          <p:nvSpPr>
            <p:cNvPr id="349" name="Google Shape;349;p27"/>
            <p:cNvSpPr/>
            <p:nvPr/>
          </p:nvSpPr>
          <p:spPr>
            <a:xfrm>
              <a:off x="5128436" y="3864666"/>
              <a:ext cx="893135" cy="127590"/>
            </a:xfrm>
            <a:prstGeom prst="rect">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50" name="Google Shape;350;p27"/>
            <p:cNvSpPr txBox="1"/>
            <p:nvPr/>
          </p:nvSpPr>
          <p:spPr>
            <a:xfrm>
              <a:off x="6021571" y="3310814"/>
              <a:ext cx="1670858"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chemeClr val="dk1"/>
                  </a:solidFill>
                  <a:latin typeface="Calibri"/>
                  <a:ea typeface="Calibri"/>
                  <a:cs typeface="Calibri"/>
                  <a:sym typeface="Calibri"/>
                </a:rPr>
                <a:t>F</a:t>
              </a:r>
              <a:r>
                <a:rPr lang="en-US" sz="2800" baseline="-25000">
                  <a:solidFill>
                    <a:schemeClr val="dk1"/>
                  </a:solidFill>
                  <a:latin typeface="Calibri"/>
                  <a:ea typeface="Calibri"/>
                  <a:cs typeface="Calibri"/>
                  <a:sym typeface="Calibri"/>
                </a:rPr>
                <a:t>elastic</a:t>
              </a:r>
              <a:endParaRPr sz="2800" baseline="-25000">
                <a:solidFill>
                  <a:schemeClr val="dk1"/>
                </a:solidFill>
                <a:latin typeface="Calibri"/>
                <a:ea typeface="Calibri"/>
                <a:cs typeface="Calibri"/>
                <a:sym typeface="Calibri"/>
              </a:endParaRPr>
            </a:p>
          </p:txBody>
        </p:sp>
        <p:sp>
          <p:nvSpPr>
            <p:cNvPr id="351" name="Google Shape;351;p27"/>
            <p:cNvSpPr txBox="1"/>
            <p:nvPr/>
          </p:nvSpPr>
          <p:spPr>
            <a:xfrm>
              <a:off x="4069724" y="3310814"/>
              <a:ext cx="1670858"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chemeClr val="dk1"/>
                  </a:solidFill>
                  <a:latin typeface="Calibri"/>
                  <a:ea typeface="Calibri"/>
                  <a:cs typeface="Calibri"/>
                  <a:sym typeface="Calibri"/>
                </a:rPr>
                <a:t>F</a:t>
              </a:r>
              <a:r>
                <a:rPr lang="en-US" sz="2800" baseline="-25000">
                  <a:solidFill>
                    <a:schemeClr val="dk1"/>
                  </a:solidFill>
                  <a:latin typeface="Calibri"/>
                  <a:ea typeface="Calibri"/>
                  <a:cs typeface="Calibri"/>
                  <a:sym typeface="Calibri"/>
                </a:rPr>
                <a:t>friction</a:t>
              </a:r>
              <a:endParaRPr sz="2800" baseline="-25000">
                <a:solidFill>
                  <a:schemeClr val="dk1"/>
                </a:solidFill>
                <a:latin typeface="Calibri"/>
                <a:ea typeface="Calibri"/>
                <a:cs typeface="Calibri"/>
                <a:sym typeface="Calibri"/>
              </a:endParaRPr>
            </a:p>
          </p:txBody>
        </p:sp>
      </p:grpSp>
      <p:grpSp>
        <p:nvGrpSpPr>
          <p:cNvPr id="352" name="Google Shape;352;p27"/>
          <p:cNvGrpSpPr/>
          <p:nvPr/>
        </p:nvGrpSpPr>
        <p:grpSpPr>
          <a:xfrm>
            <a:off x="6077922" y="5079172"/>
            <a:ext cx="1951847" cy="681442"/>
            <a:chOff x="3981055" y="4228793"/>
            <a:chExt cx="1951847" cy="681442"/>
          </a:xfrm>
        </p:grpSpPr>
        <p:cxnSp>
          <p:nvCxnSpPr>
            <p:cNvPr id="353" name="Google Shape;353;p27"/>
            <p:cNvCxnSpPr/>
            <p:nvPr/>
          </p:nvCxnSpPr>
          <p:spPr>
            <a:xfrm rot="10800000">
              <a:off x="4100784" y="4846440"/>
              <a:ext cx="925033" cy="0"/>
            </a:xfrm>
            <a:prstGeom prst="straightConnector1">
              <a:avLst/>
            </a:prstGeom>
            <a:noFill/>
            <a:ln w="38100" cap="flat" cmpd="sng">
              <a:solidFill>
                <a:schemeClr val="dk1"/>
              </a:solidFill>
              <a:prstDash val="solid"/>
              <a:miter lim="800000"/>
              <a:headEnd type="none" w="sm" len="sm"/>
              <a:tailEnd type="triangle" w="med" len="med"/>
            </a:ln>
          </p:spPr>
        </p:cxnSp>
        <p:sp>
          <p:nvSpPr>
            <p:cNvPr id="354" name="Google Shape;354;p27"/>
            <p:cNvSpPr/>
            <p:nvPr/>
          </p:nvSpPr>
          <p:spPr>
            <a:xfrm>
              <a:off x="5039767" y="4782645"/>
              <a:ext cx="893135" cy="127590"/>
            </a:xfrm>
            <a:prstGeom prst="rect">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55" name="Google Shape;355;p27"/>
            <p:cNvSpPr txBox="1"/>
            <p:nvPr/>
          </p:nvSpPr>
          <p:spPr>
            <a:xfrm>
              <a:off x="3981055" y="4228793"/>
              <a:ext cx="1670858"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chemeClr val="dk1"/>
                  </a:solidFill>
                  <a:latin typeface="Calibri"/>
                  <a:ea typeface="Calibri"/>
                  <a:cs typeface="Calibri"/>
                  <a:sym typeface="Calibri"/>
                </a:rPr>
                <a:t>F</a:t>
              </a:r>
              <a:r>
                <a:rPr lang="en-US" sz="2800" baseline="-25000">
                  <a:solidFill>
                    <a:schemeClr val="dk1"/>
                  </a:solidFill>
                  <a:latin typeface="Calibri"/>
                  <a:ea typeface="Calibri"/>
                  <a:cs typeface="Calibri"/>
                  <a:sym typeface="Calibri"/>
                </a:rPr>
                <a:t>friction</a:t>
              </a:r>
              <a:endParaRPr sz="2800" baseline="-25000">
                <a:solidFill>
                  <a:schemeClr val="dk1"/>
                </a:solidFill>
                <a:latin typeface="Calibri"/>
                <a:ea typeface="Calibri"/>
                <a:cs typeface="Calibri"/>
                <a:sym typeface="Calibri"/>
              </a:endParaRPr>
            </a:p>
          </p:txBody>
        </p:sp>
      </p:grpSp>
      <p:sp>
        <p:nvSpPr>
          <p:cNvPr id="356" name="Google Shape;356;p27"/>
          <p:cNvSpPr/>
          <p:nvPr/>
        </p:nvSpPr>
        <p:spPr>
          <a:xfrm rot="5400000">
            <a:off x="7061764" y="3904090"/>
            <a:ext cx="280989" cy="2503566"/>
          </a:xfrm>
          <a:prstGeom prst="rightBrace">
            <a:avLst>
              <a:gd name="adj1" fmla="val 8333"/>
              <a:gd name="adj2" fmla="val 50000"/>
            </a:avLst>
          </a:prstGeom>
          <a:noFill/>
          <a:ln w="381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357" name="Google Shape;357;p27"/>
          <p:cNvSpPr txBox="1"/>
          <p:nvPr/>
        </p:nvSpPr>
        <p:spPr>
          <a:xfrm>
            <a:off x="-1" y="37747"/>
            <a:ext cx="12191995" cy="58473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dirty="0">
                <a:solidFill>
                  <a:schemeClr val="dk1"/>
                </a:solidFill>
                <a:latin typeface="Calibri"/>
                <a:ea typeface="Calibri"/>
                <a:cs typeface="Calibri"/>
                <a:sym typeface="Calibri"/>
              </a:rPr>
              <a:t>Free-Body Diagrams</a:t>
            </a:r>
            <a:endParaRPr sz="3200"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graphicFrame>
        <p:nvGraphicFramePr>
          <p:cNvPr id="363" name="Google Shape;363;p28"/>
          <p:cNvGraphicFramePr/>
          <p:nvPr>
            <p:extLst>
              <p:ext uri="{D42A27DB-BD31-4B8C-83A1-F6EECF244321}">
                <p14:modId xmlns:p14="http://schemas.microsoft.com/office/powerpoint/2010/main" val="682506362"/>
              </p:ext>
            </p:extLst>
          </p:nvPr>
        </p:nvGraphicFramePr>
        <p:xfrm>
          <a:off x="250074" y="448887"/>
          <a:ext cx="11637126" cy="6259483"/>
        </p:xfrm>
        <a:graphic>
          <a:graphicData uri="http://schemas.openxmlformats.org/drawingml/2006/chart">
            <c:chart xmlns:c="http://schemas.openxmlformats.org/drawingml/2006/chart" xmlns:r="http://schemas.openxmlformats.org/officeDocument/2006/relationships" r:id="rId3"/>
          </a:graphicData>
        </a:graphic>
      </p:graphicFrame>
      <p:sp>
        <p:nvSpPr>
          <p:cNvPr id="364" name="Google Shape;364;p28"/>
          <p:cNvSpPr txBox="1"/>
          <p:nvPr/>
        </p:nvSpPr>
        <p:spPr>
          <a:xfrm>
            <a:off x="2732948" y="4503188"/>
            <a:ext cx="2450939" cy="678536"/>
          </a:xfrm>
          <a:prstGeom prst="rect">
            <a:avLst/>
          </a:prstGeom>
          <a:blipFill rotWithShape="1">
            <a:blip r:embed="rId4" cstate="screen">
              <a:alphaModFix/>
              <a:extLst>
                <a:ext uri="{28A0092B-C50C-407E-A947-70E740481C1C}">
                  <a14:useLocalDpi xmlns:a14="http://schemas.microsoft.com/office/drawing/2010/main"/>
                </a:ext>
              </a:extLst>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a:latin typeface="Calibri"/>
                <a:ea typeface="Calibri"/>
                <a:cs typeface="Calibri"/>
                <a:sym typeface="Calibri"/>
              </a:rPr>
              <a:t> </a:t>
            </a:r>
            <a:endParaRPr sz="1600"/>
          </a:p>
        </p:txBody>
      </p:sp>
      <p:grpSp>
        <p:nvGrpSpPr>
          <p:cNvPr id="365" name="Google Shape;365;p28"/>
          <p:cNvGrpSpPr/>
          <p:nvPr/>
        </p:nvGrpSpPr>
        <p:grpSpPr>
          <a:xfrm>
            <a:off x="2636068" y="538701"/>
            <a:ext cx="4807398" cy="652517"/>
            <a:chOff x="2702344" y="628780"/>
            <a:chExt cx="4807398" cy="652517"/>
          </a:xfrm>
        </p:grpSpPr>
        <p:sp>
          <p:nvSpPr>
            <p:cNvPr id="366" name="Google Shape;366;p28"/>
            <p:cNvSpPr/>
            <p:nvPr/>
          </p:nvSpPr>
          <p:spPr>
            <a:xfrm>
              <a:off x="3758834" y="1153707"/>
              <a:ext cx="893135" cy="127590"/>
            </a:xfrm>
            <a:prstGeom prst="rect">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367" name="Google Shape;367;p28"/>
            <p:cNvCxnSpPr/>
            <p:nvPr/>
          </p:nvCxnSpPr>
          <p:spPr>
            <a:xfrm>
              <a:off x="4651969" y="1222206"/>
              <a:ext cx="2857773" cy="0"/>
            </a:xfrm>
            <a:prstGeom prst="straightConnector1">
              <a:avLst/>
            </a:prstGeom>
            <a:noFill/>
            <a:ln w="38100" cap="flat" cmpd="sng">
              <a:solidFill>
                <a:schemeClr val="dk1"/>
              </a:solidFill>
              <a:prstDash val="solid"/>
              <a:miter lim="800000"/>
              <a:headEnd type="none" w="sm" len="sm"/>
              <a:tailEnd type="triangle" w="med" len="med"/>
            </a:ln>
          </p:spPr>
        </p:cxnSp>
        <p:cxnSp>
          <p:nvCxnSpPr>
            <p:cNvPr id="368" name="Google Shape;368;p28"/>
            <p:cNvCxnSpPr/>
            <p:nvPr/>
          </p:nvCxnSpPr>
          <p:spPr>
            <a:xfrm rot="10800000">
              <a:off x="2833801" y="1217502"/>
              <a:ext cx="925033" cy="0"/>
            </a:xfrm>
            <a:prstGeom prst="straightConnector1">
              <a:avLst/>
            </a:prstGeom>
            <a:noFill/>
            <a:ln w="38100" cap="flat" cmpd="sng">
              <a:solidFill>
                <a:schemeClr val="dk1"/>
              </a:solidFill>
              <a:prstDash val="solid"/>
              <a:miter lim="800000"/>
              <a:headEnd type="none" w="sm" len="sm"/>
              <a:tailEnd type="triangle" w="med" len="med"/>
            </a:ln>
          </p:spPr>
        </p:cxnSp>
        <p:sp>
          <p:nvSpPr>
            <p:cNvPr id="369" name="Google Shape;369;p28"/>
            <p:cNvSpPr txBox="1"/>
            <p:nvPr/>
          </p:nvSpPr>
          <p:spPr>
            <a:xfrm>
              <a:off x="5276519" y="664737"/>
              <a:ext cx="1670858"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chemeClr val="dk1"/>
                  </a:solidFill>
                  <a:latin typeface="Calibri"/>
                  <a:ea typeface="Calibri"/>
                  <a:cs typeface="Calibri"/>
                  <a:sym typeface="Calibri"/>
                </a:rPr>
                <a:t>F</a:t>
              </a:r>
              <a:r>
                <a:rPr lang="en-US" sz="2800" baseline="-25000">
                  <a:solidFill>
                    <a:schemeClr val="dk1"/>
                  </a:solidFill>
                  <a:latin typeface="Calibri"/>
                  <a:ea typeface="Calibri"/>
                  <a:cs typeface="Calibri"/>
                  <a:sym typeface="Calibri"/>
                </a:rPr>
                <a:t>elastic</a:t>
              </a:r>
              <a:endParaRPr sz="2800" baseline="-25000">
                <a:solidFill>
                  <a:schemeClr val="dk1"/>
                </a:solidFill>
                <a:latin typeface="Calibri"/>
                <a:ea typeface="Calibri"/>
                <a:cs typeface="Calibri"/>
                <a:sym typeface="Calibri"/>
              </a:endParaRPr>
            </a:p>
          </p:txBody>
        </p:sp>
        <p:sp>
          <p:nvSpPr>
            <p:cNvPr id="370" name="Google Shape;370;p28"/>
            <p:cNvSpPr txBox="1"/>
            <p:nvPr/>
          </p:nvSpPr>
          <p:spPr>
            <a:xfrm>
              <a:off x="2702344" y="628780"/>
              <a:ext cx="1670858"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chemeClr val="dk1"/>
                  </a:solidFill>
                  <a:latin typeface="Calibri"/>
                  <a:ea typeface="Calibri"/>
                  <a:cs typeface="Calibri"/>
                  <a:sym typeface="Calibri"/>
                </a:rPr>
                <a:t>F</a:t>
              </a:r>
              <a:r>
                <a:rPr lang="en-US" sz="2800" baseline="-25000">
                  <a:solidFill>
                    <a:schemeClr val="dk1"/>
                  </a:solidFill>
                  <a:latin typeface="Calibri"/>
                  <a:ea typeface="Calibri"/>
                  <a:cs typeface="Calibri"/>
                  <a:sym typeface="Calibri"/>
                </a:rPr>
                <a:t>friction</a:t>
              </a:r>
              <a:endParaRPr sz="2800" baseline="-25000">
                <a:solidFill>
                  <a:schemeClr val="dk1"/>
                </a:solidFill>
                <a:latin typeface="Calibri"/>
                <a:ea typeface="Calibri"/>
                <a:cs typeface="Calibri"/>
                <a:sym typeface="Calibri"/>
              </a:endParaRPr>
            </a:p>
          </p:txBody>
        </p:sp>
      </p:grpSp>
      <p:grpSp>
        <p:nvGrpSpPr>
          <p:cNvPr id="371" name="Google Shape;371;p28"/>
          <p:cNvGrpSpPr/>
          <p:nvPr/>
        </p:nvGrpSpPr>
        <p:grpSpPr>
          <a:xfrm>
            <a:off x="4139125" y="3297897"/>
            <a:ext cx="3622705" cy="681442"/>
            <a:chOff x="4069724" y="3310814"/>
            <a:chExt cx="3622705" cy="681442"/>
          </a:xfrm>
        </p:grpSpPr>
        <p:cxnSp>
          <p:nvCxnSpPr>
            <p:cNvPr id="372" name="Google Shape;372;p28"/>
            <p:cNvCxnSpPr/>
            <p:nvPr/>
          </p:nvCxnSpPr>
          <p:spPr>
            <a:xfrm>
              <a:off x="6021571" y="3928461"/>
              <a:ext cx="942695" cy="0"/>
            </a:xfrm>
            <a:prstGeom prst="straightConnector1">
              <a:avLst/>
            </a:prstGeom>
            <a:noFill/>
            <a:ln w="38100" cap="flat" cmpd="sng">
              <a:solidFill>
                <a:schemeClr val="dk1"/>
              </a:solidFill>
              <a:prstDash val="solid"/>
              <a:miter lim="800000"/>
              <a:headEnd type="none" w="sm" len="sm"/>
              <a:tailEnd type="triangle" w="med" len="med"/>
            </a:ln>
          </p:spPr>
        </p:cxnSp>
        <p:cxnSp>
          <p:nvCxnSpPr>
            <p:cNvPr id="373" name="Google Shape;373;p28"/>
            <p:cNvCxnSpPr/>
            <p:nvPr/>
          </p:nvCxnSpPr>
          <p:spPr>
            <a:xfrm rot="10800000">
              <a:off x="4189453" y="3928461"/>
              <a:ext cx="925033" cy="0"/>
            </a:xfrm>
            <a:prstGeom prst="straightConnector1">
              <a:avLst/>
            </a:prstGeom>
            <a:noFill/>
            <a:ln w="38100" cap="flat" cmpd="sng">
              <a:solidFill>
                <a:schemeClr val="dk1"/>
              </a:solidFill>
              <a:prstDash val="solid"/>
              <a:miter lim="800000"/>
              <a:headEnd type="none" w="sm" len="sm"/>
              <a:tailEnd type="triangle" w="med" len="med"/>
            </a:ln>
          </p:spPr>
        </p:cxnSp>
        <p:sp>
          <p:nvSpPr>
            <p:cNvPr id="374" name="Google Shape;374;p28"/>
            <p:cNvSpPr/>
            <p:nvPr/>
          </p:nvSpPr>
          <p:spPr>
            <a:xfrm>
              <a:off x="5128436" y="3864666"/>
              <a:ext cx="893135" cy="127590"/>
            </a:xfrm>
            <a:prstGeom prst="rect">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75" name="Google Shape;375;p28"/>
            <p:cNvSpPr txBox="1"/>
            <p:nvPr/>
          </p:nvSpPr>
          <p:spPr>
            <a:xfrm>
              <a:off x="6021571" y="3310814"/>
              <a:ext cx="1670858"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chemeClr val="dk1"/>
                  </a:solidFill>
                  <a:latin typeface="Calibri"/>
                  <a:ea typeface="Calibri"/>
                  <a:cs typeface="Calibri"/>
                  <a:sym typeface="Calibri"/>
                </a:rPr>
                <a:t>F</a:t>
              </a:r>
              <a:r>
                <a:rPr lang="en-US" sz="2800" baseline="-25000">
                  <a:solidFill>
                    <a:schemeClr val="dk1"/>
                  </a:solidFill>
                  <a:latin typeface="Calibri"/>
                  <a:ea typeface="Calibri"/>
                  <a:cs typeface="Calibri"/>
                  <a:sym typeface="Calibri"/>
                </a:rPr>
                <a:t>elastic</a:t>
              </a:r>
              <a:endParaRPr sz="2800" baseline="-25000">
                <a:solidFill>
                  <a:schemeClr val="dk1"/>
                </a:solidFill>
                <a:latin typeface="Calibri"/>
                <a:ea typeface="Calibri"/>
                <a:cs typeface="Calibri"/>
                <a:sym typeface="Calibri"/>
              </a:endParaRPr>
            </a:p>
          </p:txBody>
        </p:sp>
        <p:sp>
          <p:nvSpPr>
            <p:cNvPr id="376" name="Google Shape;376;p28"/>
            <p:cNvSpPr txBox="1"/>
            <p:nvPr/>
          </p:nvSpPr>
          <p:spPr>
            <a:xfrm>
              <a:off x="4069724" y="3310814"/>
              <a:ext cx="1670858"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chemeClr val="dk1"/>
                  </a:solidFill>
                  <a:latin typeface="Calibri"/>
                  <a:ea typeface="Calibri"/>
                  <a:cs typeface="Calibri"/>
                  <a:sym typeface="Calibri"/>
                </a:rPr>
                <a:t>F</a:t>
              </a:r>
              <a:r>
                <a:rPr lang="en-US" sz="2800" baseline="-25000">
                  <a:solidFill>
                    <a:schemeClr val="dk1"/>
                  </a:solidFill>
                  <a:latin typeface="Calibri"/>
                  <a:ea typeface="Calibri"/>
                  <a:cs typeface="Calibri"/>
                  <a:sym typeface="Calibri"/>
                </a:rPr>
                <a:t>friction</a:t>
              </a:r>
              <a:endParaRPr sz="2800" baseline="-25000">
                <a:solidFill>
                  <a:schemeClr val="dk1"/>
                </a:solidFill>
                <a:latin typeface="Calibri"/>
                <a:ea typeface="Calibri"/>
                <a:cs typeface="Calibri"/>
                <a:sym typeface="Calibri"/>
              </a:endParaRPr>
            </a:p>
          </p:txBody>
        </p:sp>
      </p:grpSp>
      <p:grpSp>
        <p:nvGrpSpPr>
          <p:cNvPr id="377" name="Google Shape;377;p28"/>
          <p:cNvGrpSpPr/>
          <p:nvPr/>
        </p:nvGrpSpPr>
        <p:grpSpPr>
          <a:xfrm>
            <a:off x="6077922" y="5079172"/>
            <a:ext cx="1951847" cy="681442"/>
            <a:chOff x="3981055" y="4228793"/>
            <a:chExt cx="1951847" cy="681442"/>
          </a:xfrm>
        </p:grpSpPr>
        <p:cxnSp>
          <p:nvCxnSpPr>
            <p:cNvPr id="378" name="Google Shape;378;p28"/>
            <p:cNvCxnSpPr/>
            <p:nvPr/>
          </p:nvCxnSpPr>
          <p:spPr>
            <a:xfrm rot="10800000">
              <a:off x="4100784" y="4846440"/>
              <a:ext cx="925033" cy="0"/>
            </a:xfrm>
            <a:prstGeom prst="straightConnector1">
              <a:avLst/>
            </a:prstGeom>
            <a:noFill/>
            <a:ln w="38100" cap="flat" cmpd="sng">
              <a:solidFill>
                <a:schemeClr val="dk1"/>
              </a:solidFill>
              <a:prstDash val="solid"/>
              <a:miter lim="800000"/>
              <a:headEnd type="none" w="sm" len="sm"/>
              <a:tailEnd type="triangle" w="med" len="med"/>
            </a:ln>
          </p:spPr>
        </p:cxnSp>
        <p:sp>
          <p:nvSpPr>
            <p:cNvPr id="379" name="Google Shape;379;p28"/>
            <p:cNvSpPr/>
            <p:nvPr/>
          </p:nvSpPr>
          <p:spPr>
            <a:xfrm>
              <a:off x="5039767" y="4782645"/>
              <a:ext cx="893135" cy="127590"/>
            </a:xfrm>
            <a:prstGeom prst="rect">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80" name="Google Shape;380;p28"/>
            <p:cNvSpPr txBox="1"/>
            <p:nvPr/>
          </p:nvSpPr>
          <p:spPr>
            <a:xfrm>
              <a:off x="3981055" y="4228793"/>
              <a:ext cx="1670858"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chemeClr val="dk1"/>
                  </a:solidFill>
                  <a:latin typeface="Calibri"/>
                  <a:ea typeface="Calibri"/>
                  <a:cs typeface="Calibri"/>
                  <a:sym typeface="Calibri"/>
                </a:rPr>
                <a:t>F</a:t>
              </a:r>
              <a:r>
                <a:rPr lang="en-US" sz="2800" baseline="-25000">
                  <a:solidFill>
                    <a:schemeClr val="dk1"/>
                  </a:solidFill>
                  <a:latin typeface="Calibri"/>
                  <a:ea typeface="Calibri"/>
                  <a:cs typeface="Calibri"/>
                  <a:sym typeface="Calibri"/>
                </a:rPr>
                <a:t>friction</a:t>
              </a:r>
              <a:endParaRPr sz="2800" baseline="-25000">
                <a:solidFill>
                  <a:schemeClr val="dk1"/>
                </a:solidFill>
                <a:latin typeface="Calibri"/>
                <a:ea typeface="Calibri"/>
                <a:cs typeface="Calibri"/>
                <a:sym typeface="Calibri"/>
              </a:endParaRPr>
            </a:p>
          </p:txBody>
        </p:sp>
      </p:grpSp>
      <p:sp>
        <p:nvSpPr>
          <p:cNvPr id="381" name="Google Shape;381;p28"/>
          <p:cNvSpPr/>
          <p:nvPr/>
        </p:nvSpPr>
        <p:spPr>
          <a:xfrm rot="5400000">
            <a:off x="7061764" y="3904090"/>
            <a:ext cx="280989" cy="2503566"/>
          </a:xfrm>
          <a:prstGeom prst="rightBrace">
            <a:avLst>
              <a:gd name="adj1" fmla="val 8333"/>
              <a:gd name="adj2" fmla="val 50000"/>
            </a:avLst>
          </a:prstGeom>
          <a:noFill/>
          <a:ln w="381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cxnSp>
        <p:nvCxnSpPr>
          <p:cNvPr id="382" name="Google Shape;382;p28"/>
          <p:cNvCxnSpPr/>
          <p:nvPr/>
        </p:nvCxnSpPr>
        <p:spPr>
          <a:xfrm>
            <a:off x="5578571" y="4986936"/>
            <a:ext cx="3282720" cy="0"/>
          </a:xfrm>
          <a:prstGeom prst="straightConnector1">
            <a:avLst/>
          </a:prstGeom>
          <a:noFill/>
          <a:ln w="38100" cap="flat" cmpd="sng">
            <a:solidFill>
              <a:srgbClr val="FF0000"/>
            </a:solidFill>
            <a:prstDash val="dash"/>
            <a:miter lim="800000"/>
            <a:headEnd type="none" w="sm" len="sm"/>
            <a:tailEnd type="none" w="sm" len="sm"/>
          </a:ln>
        </p:spPr>
      </p:cxnSp>
      <p:sp>
        <p:nvSpPr>
          <p:cNvPr id="383" name="Google Shape;383;p28"/>
          <p:cNvSpPr/>
          <p:nvPr/>
        </p:nvSpPr>
        <p:spPr>
          <a:xfrm>
            <a:off x="2477857" y="4430601"/>
            <a:ext cx="3004525" cy="849839"/>
          </a:xfrm>
          <a:prstGeom prst="rect">
            <a:avLst/>
          </a:prstGeom>
          <a:noFill/>
          <a:ln w="381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sp>
        <p:nvSpPr>
          <p:cNvPr id="389" name="Google Shape;389;p29"/>
          <p:cNvSpPr txBox="1"/>
          <p:nvPr/>
        </p:nvSpPr>
        <p:spPr>
          <a:xfrm>
            <a:off x="1" y="31866"/>
            <a:ext cx="12191999" cy="76940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1" dirty="0">
                <a:solidFill>
                  <a:schemeClr val="dk1"/>
                </a:solidFill>
                <a:latin typeface="Calibri"/>
                <a:ea typeface="Calibri"/>
                <a:cs typeface="Calibri"/>
                <a:sym typeface="Calibri"/>
              </a:rPr>
              <a:t>Coefficient of Kinetic Friction (</a:t>
            </a:r>
            <a:r>
              <a:rPr lang="en-US" sz="4400" b="1" dirty="0" err="1">
                <a:solidFill>
                  <a:schemeClr val="dk1"/>
                </a:solidFill>
                <a:latin typeface="Noto Sans Symbols"/>
                <a:ea typeface="Noto Sans Symbols"/>
                <a:cs typeface="Noto Sans Symbols"/>
                <a:sym typeface="Noto Sans Symbols"/>
              </a:rPr>
              <a:t>μ</a:t>
            </a:r>
            <a:r>
              <a:rPr lang="en-US" sz="4400" b="1" baseline="-25000" dirty="0" err="1">
                <a:solidFill>
                  <a:schemeClr val="dk1"/>
                </a:solidFill>
                <a:latin typeface="Calibri"/>
                <a:ea typeface="Calibri"/>
                <a:cs typeface="Calibri"/>
                <a:sym typeface="Calibri"/>
              </a:rPr>
              <a:t>k</a:t>
            </a:r>
            <a:r>
              <a:rPr lang="en-US" sz="4400" b="1" dirty="0">
                <a:solidFill>
                  <a:schemeClr val="dk1"/>
                </a:solidFill>
                <a:latin typeface="Calibri"/>
                <a:ea typeface="Calibri"/>
                <a:cs typeface="Calibri"/>
                <a:sym typeface="Calibri"/>
              </a:rPr>
              <a:t>)</a:t>
            </a:r>
            <a:endParaRPr sz="4400" b="1" baseline="-25000" dirty="0">
              <a:solidFill>
                <a:schemeClr val="dk1"/>
              </a:solidFill>
              <a:latin typeface="Calibri"/>
              <a:ea typeface="Calibri"/>
              <a:cs typeface="Calibri"/>
              <a:sym typeface="Calibri"/>
            </a:endParaRPr>
          </a:p>
        </p:txBody>
      </p:sp>
      <p:sp>
        <p:nvSpPr>
          <p:cNvPr id="396" name="Google Shape;396;p29"/>
          <p:cNvSpPr txBox="1"/>
          <p:nvPr/>
        </p:nvSpPr>
        <p:spPr>
          <a:xfrm>
            <a:off x="481675" y="4203091"/>
            <a:ext cx="5474233" cy="2511773"/>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1200"/>
              </a:spcAft>
              <a:buNone/>
            </a:pPr>
            <a:r>
              <a:rPr lang="en-US" sz="3600" b="1" dirty="0">
                <a:solidFill>
                  <a:schemeClr val="lt1"/>
                </a:solidFill>
                <a:latin typeface="Calibri"/>
                <a:ea typeface="Calibri"/>
                <a:cs typeface="Calibri"/>
                <a:sym typeface="Calibri"/>
              </a:rPr>
              <a:t>The Coefficient of Friction</a:t>
            </a:r>
            <a:endParaRPr sz="3600" dirty="0">
              <a:solidFill>
                <a:schemeClr val="lt1"/>
              </a:solidFill>
              <a:latin typeface="Calibri"/>
              <a:ea typeface="Calibri"/>
              <a:cs typeface="Calibri"/>
              <a:sym typeface="Calibri"/>
            </a:endParaRPr>
          </a:p>
          <a:p>
            <a:pPr marL="685800" marR="0" lvl="0" indent="-457200" algn="l" rtl="0">
              <a:lnSpc>
                <a:spcPts val="3060"/>
              </a:lnSpc>
              <a:spcBef>
                <a:spcPts val="0"/>
              </a:spcBef>
              <a:spcAft>
                <a:spcPts val="1200"/>
              </a:spcAft>
              <a:buClr>
                <a:schemeClr val="lt1"/>
              </a:buClr>
              <a:buSzPts val="2800"/>
              <a:buFont typeface="Wingdings" pitchFamily="2" charset="2"/>
              <a:buChar char="§"/>
            </a:pPr>
            <a:r>
              <a:rPr lang="en-US" sz="2800" dirty="0">
                <a:solidFill>
                  <a:schemeClr val="lt1"/>
                </a:solidFill>
                <a:latin typeface="Calibri"/>
                <a:ea typeface="Calibri"/>
                <a:cs typeface="Calibri"/>
                <a:sym typeface="Calibri"/>
              </a:rPr>
              <a:t>Unitless</a:t>
            </a:r>
            <a:endParaRPr dirty="0"/>
          </a:p>
          <a:p>
            <a:pPr marL="685800" marR="0" lvl="0" indent="-457200" algn="l" rtl="0">
              <a:lnSpc>
                <a:spcPts val="3060"/>
              </a:lnSpc>
              <a:spcBef>
                <a:spcPts val="0"/>
              </a:spcBef>
              <a:spcAft>
                <a:spcPts val="1200"/>
              </a:spcAft>
              <a:buClr>
                <a:schemeClr val="lt1"/>
              </a:buClr>
              <a:buSzPts val="2800"/>
              <a:buFont typeface="Wingdings" pitchFamily="2" charset="2"/>
              <a:buChar char="§"/>
            </a:pPr>
            <a:r>
              <a:rPr lang="en-US" sz="2800" dirty="0">
                <a:solidFill>
                  <a:schemeClr val="lt1"/>
                </a:solidFill>
                <a:latin typeface="Calibri"/>
                <a:ea typeface="Calibri"/>
                <a:cs typeface="Calibri"/>
                <a:sym typeface="Calibri"/>
              </a:rPr>
              <a:t>Only depends on the</a:t>
            </a:r>
            <a:br>
              <a:rPr lang="en-US" sz="2800" dirty="0">
                <a:solidFill>
                  <a:schemeClr val="lt1"/>
                </a:solidFill>
                <a:latin typeface="Calibri"/>
                <a:ea typeface="Calibri"/>
                <a:cs typeface="Calibri"/>
                <a:sym typeface="Calibri"/>
              </a:rPr>
            </a:br>
            <a:r>
              <a:rPr lang="en-US" sz="2800" dirty="0">
                <a:solidFill>
                  <a:schemeClr val="lt1"/>
                </a:solidFill>
                <a:latin typeface="Calibri"/>
                <a:ea typeface="Calibri"/>
                <a:cs typeface="Calibri"/>
                <a:sym typeface="Calibri"/>
              </a:rPr>
              <a:t>properties of the two surfaces</a:t>
            </a:r>
            <a:endParaRPr dirty="0"/>
          </a:p>
        </p:txBody>
      </p:sp>
      <p:sp>
        <p:nvSpPr>
          <p:cNvPr id="10" name="Oval 9">
            <a:extLst>
              <a:ext uri="{FF2B5EF4-FFF2-40B4-BE49-F238E27FC236}">
                <a16:creationId xmlns:a16="http://schemas.microsoft.com/office/drawing/2014/main" id="{48178EFE-C2AF-44BE-A1C6-97F110C69877}"/>
              </a:ext>
            </a:extLst>
          </p:cNvPr>
          <p:cNvSpPr/>
          <p:nvPr/>
        </p:nvSpPr>
        <p:spPr>
          <a:xfrm>
            <a:off x="6498625" y="1569492"/>
            <a:ext cx="5211700" cy="4203511"/>
          </a:xfrm>
          <a:prstGeom prst="ellipse">
            <a:avLst/>
          </a:prstGeom>
          <a:ln cap="rnd">
            <a:solidFill>
              <a:schemeClr val="bg1"/>
            </a:solidFill>
            <a:prstDash val="sysDo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The coefficient of kinetic friction is the ratio of the force of friction and the normal force acting on the object when the object is moving. </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C6FE4F72-56A1-40DD-B6E6-19910F4758F5}"/>
                  </a:ext>
                </a:extLst>
              </p:cNvPr>
              <p:cNvSpPr txBox="1"/>
              <p:nvPr/>
            </p:nvSpPr>
            <p:spPr>
              <a:xfrm>
                <a:off x="1339328" y="1698926"/>
                <a:ext cx="3417346" cy="140128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4400" i="1" smtClean="0">
                              <a:latin typeface="Cambria Math" panose="02040503050406030204" pitchFamily="18" charset="0"/>
                            </a:rPr>
                          </m:ctrlPr>
                        </m:sSubPr>
                        <m:e>
                          <m:r>
                            <a:rPr lang="en-US" sz="4400" i="1" smtClean="0">
                              <a:latin typeface="Cambria Math" panose="02040503050406030204" pitchFamily="18" charset="0"/>
                              <a:ea typeface="Cambria Math" panose="02040503050406030204" pitchFamily="18" charset="0"/>
                            </a:rPr>
                            <m:t>𝜇</m:t>
                          </m:r>
                        </m:e>
                        <m:sub>
                          <m:r>
                            <a:rPr lang="en-US" sz="4400" b="0" i="1" smtClean="0">
                              <a:latin typeface="Cambria Math" panose="02040503050406030204" pitchFamily="18" charset="0"/>
                            </a:rPr>
                            <m:t>𝑘</m:t>
                          </m:r>
                        </m:sub>
                      </m:sSub>
                      <m:r>
                        <a:rPr lang="en-US" sz="4400" b="0" i="1" smtClean="0">
                          <a:latin typeface="Cambria Math" panose="02040503050406030204" pitchFamily="18" charset="0"/>
                        </a:rPr>
                        <m:t>=</m:t>
                      </m:r>
                      <m:f>
                        <m:fPr>
                          <m:ctrlPr>
                            <a:rPr lang="en-US" sz="4400" b="0" i="1" smtClean="0">
                              <a:latin typeface="Cambria Math" panose="02040503050406030204" pitchFamily="18" charset="0"/>
                            </a:rPr>
                          </m:ctrlPr>
                        </m:fPr>
                        <m:num>
                          <m:sSub>
                            <m:sSubPr>
                              <m:ctrlPr>
                                <a:rPr lang="en-US" sz="4400" b="0" i="1" smtClean="0">
                                  <a:latin typeface="Cambria Math" panose="02040503050406030204" pitchFamily="18" charset="0"/>
                                </a:rPr>
                              </m:ctrlPr>
                            </m:sSubPr>
                            <m:e>
                              <m:r>
                                <a:rPr lang="en-US" sz="4400" b="0" i="1" smtClean="0">
                                  <a:latin typeface="Cambria Math" panose="02040503050406030204" pitchFamily="18" charset="0"/>
                                </a:rPr>
                                <m:t>𝐹</m:t>
                              </m:r>
                            </m:e>
                            <m:sub>
                              <m:r>
                                <a:rPr lang="en-US" sz="4400" b="0" i="1" smtClean="0">
                                  <a:latin typeface="Cambria Math" panose="02040503050406030204" pitchFamily="18" charset="0"/>
                                </a:rPr>
                                <m:t>𝑓𝑟𝑖𝑐𝑡𝑖𝑜𝑛</m:t>
                              </m:r>
                            </m:sub>
                          </m:sSub>
                        </m:num>
                        <m:den>
                          <m:sSub>
                            <m:sSubPr>
                              <m:ctrlPr>
                                <a:rPr lang="en-US" sz="4400" b="0" i="1" smtClean="0">
                                  <a:latin typeface="Cambria Math" panose="02040503050406030204" pitchFamily="18" charset="0"/>
                                </a:rPr>
                              </m:ctrlPr>
                            </m:sSubPr>
                            <m:e>
                              <m:r>
                                <a:rPr lang="en-US" sz="4400" b="0" i="1" smtClean="0">
                                  <a:latin typeface="Cambria Math" panose="02040503050406030204" pitchFamily="18" charset="0"/>
                                </a:rPr>
                                <m:t>𝐹</m:t>
                              </m:r>
                            </m:e>
                            <m:sub>
                              <m:r>
                                <a:rPr lang="en-US" sz="4400" b="0" i="1" smtClean="0">
                                  <a:latin typeface="Cambria Math" panose="02040503050406030204" pitchFamily="18" charset="0"/>
                                </a:rPr>
                                <m:t>𝑛𝑜𝑟𝑚𝑎𝑙</m:t>
                              </m:r>
                            </m:sub>
                          </m:sSub>
                        </m:den>
                      </m:f>
                    </m:oMath>
                  </m:oMathPara>
                </a14:m>
                <a:endParaRPr lang="en-US" dirty="0"/>
              </a:p>
            </p:txBody>
          </p:sp>
        </mc:Choice>
        <mc:Fallback xmlns="">
          <p:sp>
            <p:nvSpPr>
              <p:cNvPr id="4" name="TextBox 3">
                <a:extLst>
                  <a:ext uri="{FF2B5EF4-FFF2-40B4-BE49-F238E27FC236}">
                    <a16:creationId xmlns:a16="http://schemas.microsoft.com/office/drawing/2014/main" id="{C6FE4F72-56A1-40DD-B6E6-19910F4758F5}"/>
                  </a:ext>
                </a:extLst>
              </p:cNvPr>
              <p:cNvSpPr txBox="1">
                <a:spLocks noRot="1" noChangeAspect="1" noMove="1" noResize="1" noEditPoints="1" noAdjustHandles="1" noChangeArrowheads="1" noChangeShapeType="1" noTextEdit="1"/>
              </p:cNvSpPr>
              <p:nvPr/>
            </p:nvSpPr>
            <p:spPr>
              <a:xfrm>
                <a:off x="1339328" y="1698926"/>
                <a:ext cx="3417346" cy="1401281"/>
              </a:xfrm>
              <a:prstGeom prst="rect">
                <a:avLst/>
              </a:prstGeom>
              <a:blipFill>
                <a:blip r:embed="rId3"/>
                <a:stretch>
                  <a:fillRect/>
                </a:stretch>
              </a:blipFill>
            </p:spPr>
            <p:txBody>
              <a:bodyPr/>
              <a:lstStyle/>
              <a:p>
                <a:r>
                  <a:rPr lang="en-US">
                    <a:noFill/>
                  </a:rPr>
                  <a:t> </a:t>
                </a:r>
              </a:p>
            </p:txBody>
          </p:sp>
        </mc:Fallback>
      </mc:AlternateContent>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9"/>
          <p:cNvSpPr/>
          <p:nvPr/>
        </p:nvSpPr>
        <p:spPr>
          <a:xfrm>
            <a:off x="68937" y="45807"/>
            <a:ext cx="12473171" cy="558801"/>
          </a:xfrm>
          <a:prstGeom prst="roundRect">
            <a:avLst>
              <a:gd name="adj" fmla="val 24864"/>
            </a:avLst>
          </a:prstGeom>
          <a:noFill/>
          <a:ln w="76200" cap="flat" cmpd="sng">
            <a:noFill/>
            <a:prstDash val="solid"/>
            <a:miter lim="800000"/>
            <a:headEnd type="none" w="sm" len="sm"/>
            <a:tailEnd type="none" w="sm" len="sm"/>
          </a:ln>
        </p:spPr>
        <p:txBody>
          <a:bodyPr spcFirstLastPara="1" wrap="square" lIns="91425" tIns="45700" rIns="91425" bIns="45700" anchor="ctr" anchorCtr="0">
            <a:noAutofit/>
          </a:bodyPr>
          <a:lstStyle/>
          <a:p>
            <a:pPr algn="ctr"/>
            <a:r>
              <a:rPr lang="en-US" sz="4000" b="1" dirty="0">
                <a:solidFill>
                  <a:schemeClr val="dk1"/>
                </a:solidFill>
                <a:latin typeface="Calibri"/>
                <a:cs typeface="Calibri"/>
                <a:sym typeface="Calibri"/>
              </a:rPr>
              <a:t>Exploring Friction and Mechanics</a:t>
            </a:r>
            <a:r>
              <a:rPr lang="en-US" sz="4000" dirty="0"/>
              <a:t> </a:t>
            </a:r>
            <a:r>
              <a:rPr lang="en-US" sz="4000" b="1" dirty="0">
                <a:solidFill>
                  <a:schemeClr val="dk1"/>
                </a:solidFill>
                <a:latin typeface="Calibri"/>
                <a:ea typeface="Calibri"/>
                <a:cs typeface="Calibri"/>
                <a:sym typeface="Calibri"/>
              </a:rPr>
              <a:t>- Unit Overview</a:t>
            </a:r>
            <a:endParaRPr sz="4000" dirty="0"/>
          </a:p>
        </p:txBody>
      </p:sp>
      <p:grpSp>
        <p:nvGrpSpPr>
          <p:cNvPr id="5" name="Group 4">
            <a:extLst>
              <a:ext uri="{FF2B5EF4-FFF2-40B4-BE49-F238E27FC236}">
                <a16:creationId xmlns:a16="http://schemas.microsoft.com/office/drawing/2014/main" id="{C1D8B02D-B217-C148-8FE3-794C6B044525}"/>
              </a:ext>
            </a:extLst>
          </p:cNvPr>
          <p:cNvGrpSpPr/>
          <p:nvPr/>
        </p:nvGrpSpPr>
        <p:grpSpPr>
          <a:xfrm>
            <a:off x="500749" y="730567"/>
            <a:ext cx="11014038" cy="5771623"/>
            <a:chOff x="500749" y="730567"/>
            <a:chExt cx="11014038" cy="5771623"/>
          </a:xfrm>
        </p:grpSpPr>
        <p:sp>
          <p:nvSpPr>
            <p:cNvPr id="6" name="Freeform 5">
              <a:extLst>
                <a:ext uri="{FF2B5EF4-FFF2-40B4-BE49-F238E27FC236}">
                  <a16:creationId xmlns:a16="http://schemas.microsoft.com/office/drawing/2014/main" id="{09EFF33C-6FA3-D645-8C40-A5C87FF7117D}"/>
                </a:ext>
              </a:extLst>
            </p:cNvPr>
            <p:cNvSpPr/>
            <p:nvPr/>
          </p:nvSpPr>
          <p:spPr>
            <a:xfrm>
              <a:off x="500749" y="730568"/>
              <a:ext cx="3357938" cy="476579"/>
            </a:xfrm>
            <a:custGeom>
              <a:avLst/>
              <a:gdLst>
                <a:gd name="connsiteX0" fmla="*/ 0 w 3357938"/>
                <a:gd name="connsiteY0" fmla="*/ 0 h 350618"/>
                <a:gd name="connsiteX1" fmla="*/ 3357938 w 3357938"/>
                <a:gd name="connsiteY1" fmla="*/ 0 h 350618"/>
                <a:gd name="connsiteX2" fmla="*/ 3357938 w 3357938"/>
                <a:gd name="connsiteY2" fmla="*/ 350618 h 350618"/>
                <a:gd name="connsiteX3" fmla="*/ 0 w 3357938"/>
                <a:gd name="connsiteY3" fmla="*/ 350618 h 350618"/>
                <a:gd name="connsiteX4" fmla="*/ 0 w 3357938"/>
                <a:gd name="connsiteY4" fmla="*/ 0 h 3506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7938" h="350618">
                  <a:moveTo>
                    <a:pt x="0" y="0"/>
                  </a:moveTo>
                  <a:lnTo>
                    <a:pt x="3357938" y="0"/>
                  </a:lnTo>
                  <a:lnTo>
                    <a:pt x="3357938" y="350618"/>
                  </a:lnTo>
                  <a:lnTo>
                    <a:pt x="0" y="350618"/>
                  </a:lnTo>
                  <a:lnTo>
                    <a:pt x="0" y="0"/>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5560" tIns="20320" rIns="35560" bIns="20320" numCol="1" spcCol="1270" anchor="ctr" anchorCtr="0">
              <a:noAutofit/>
            </a:bodyPr>
            <a:lstStyle/>
            <a:p>
              <a:pPr marL="0" lvl="0" indent="0" algn="ctr" defTabSz="222250">
                <a:lnSpc>
                  <a:spcPct val="90000"/>
                </a:lnSpc>
                <a:spcBef>
                  <a:spcPct val="0"/>
                </a:spcBef>
                <a:spcAft>
                  <a:spcPct val="35000"/>
                </a:spcAft>
                <a:buNone/>
              </a:pPr>
              <a:r>
                <a:rPr lang="en-US" sz="2000" kern="1200" dirty="0">
                  <a:solidFill>
                    <a:schemeClr val="lt1"/>
                  </a:solidFill>
                  <a:latin typeface="Calibri"/>
                  <a:ea typeface="Calibri"/>
                  <a:cs typeface="Calibri"/>
                  <a:sym typeface="Calibri"/>
                </a:rPr>
                <a:t>Unifying Concepts</a:t>
              </a:r>
              <a:endParaRPr lang="en-US" sz="2000" kern="1200" dirty="0"/>
            </a:p>
          </p:txBody>
        </p:sp>
        <p:sp>
          <p:nvSpPr>
            <p:cNvPr id="7" name="Freeform 6">
              <a:extLst>
                <a:ext uri="{FF2B5EF4-FFF2-40B4-BE49-F238E27FC236}">
                  <a16:creationId xmlns:a16="http://schemas.microsoft.com/office/drawing/2014/main" id="{379AF654-6BF5-0C40-9812-24F49E4F5FEB}"/>
                </a:ext>
              </a:extLst>
            </p:cNvPr>
            <p:cNvSpPr/>
            <p:nvPr/>
          </p:nvSpPr>
          <p:spPr>
            <a:xfrm>
              <a:off x="500749" y="1207148"/>
              <a:ext cx="3357938" cy="5295042"/>
            </a:xfrm>
            <a:custGeom>
              <a:avLst/>
              <a:gdLst>
                <a:gd name="connsiteX0" fmla="*/ 0 w 3357938"/>
                <a:gd name="connsiteY0" fmla="*/ 0 h 5524312"/>
                <a:gd name="connsiteX1" fmla="*/ 3357938 w 3357938"/>
                <a:gd name="connsiteY1" fmla="*/ 0 h 5524312"/>
                <a:gd name="connsiteX2" fmla="*/ 3357938 w 3357938"/>
                <a:gd name="connsiteY2" fmla="*/ 5524312 h 5524312"/>
                <a:gd name="connsiteX3" fmla="*/ 0 w 3357938"/>
                <a:gd name="connsiteY3" fmla="*/ 5524312 h 5524312"/>
                <a:gd name="connsiteX4" fmla="*/ 0 w 3357938"/>
                <a:gd name="connsiteY4" fmla="*/ 0 h 5524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7938" h="5524312">
                  <a:moveTo>
                    <a:pt x="0" y="0"/>
                  </a:moveTo>
                  <a:lnTo>
                    <a:pt x="3357938" y="0"/>
                  </a:lnTo>
                  <a:lnTo>
                    <a:pt x="3357938" y="5524312"/>
                  </a:lnTo>
                  <a:lnTo>
                    <a:pt x="0" y="5524312"/>
                  </a:lnTo>
                  <a:lnTo>
                    <a:pt x="0" y="0"/>
                  </a:ln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Font typeface="Arial" panose="020B0604020202020204" pitchFamily="34" charset="0"/>
                <a:buChar char="•"/>
              </a:pPr>
              <a:r>
                <a:rPr lang="en-US" sz="2000" kern="1200" dirty="0">
                  <a:solidFill>
                    <a:schemeClr val="dk1"/>
                  </a:solidFill>
                  <a:latin typeface="Calibri"/>
                  <a:cs typeface="Calibri"/>
                  <a:sym typeface="Calibri"/>
                </a:rPr>
                <a:t>Newton’s 2</a:t>
              </a:r>
              <a:r>
                <a:rPr lang="en-US" sz="2000" kern="1200" baseline="30000" dirty="0">
                  <a:solidFill>
                    <a:schemeClr val="dk1"/>
                  </a:solidFill>
                  <a:latin typeface="Calibri"/>
                  <a:cs typeface="Calibri"/>
                  <a:sym typeface="Calibri"/>
                </a:rPr>
                <a:t>nd</a:t>
              </a:r>
              <a:r>
                <a:rPr lang="en-US" sz="2000" kern="1200" dirty="0">
                  <a:solidFill>
                    <a:schemeClr val="dk1"/>
                  </a:solidFill>
                  <a:latin typeface="Calibri"/>
                  <a:cs typeface="Calibri"/>
                  <a:sym typeface="Calibri"/>
                </a:rPr>
                <a:t> Law </a:t>
              </a:r>
            </a:p>
            <a:p>
              <a:pPr marL="228600" lvl="1" indent="-228600" algn="l" defTabSz="889000">
                <a:lnSpc>
                  <a:spcPct val="90000"/>
                </a:lnSpc>
                <a:spcBef>
                  <a:spcPct val="0"/>
                </a:spcBef>
                <a:spcAft>
                  <a:spcPct val="15000"/>
                </a:spcAft>
                <a:buFont typeface="Arial" panose="020B0604020202020204" pitchFamily="34" charset="0"/>
                <a:buChar char="•"/>
              </a:pPr>
              <a:r>
                <a:rPr lang="en-US" sz="2000" kern="1200" dirty="0">
                  <a:solidFill>
                    <a:schemeClr val="dk1"/>
                  </a:solidFill>
                  <a:latin typeface="Calibri"/>
                  <a:cs typeface="Calibri"/>
                  <a:sym typeface="Calibri"/>
                </a:rPr>
                <a:t>Principles of mechanics </a:t>
              </a:r>
            </a:p>
            <a:p>
              <a:pPr lvl="1" algn="l" defTabSz="889000">
                <a:lnSpc>
                  <a:spcPct val="90000"/>
                </a:lnSpc>
                <a:spcBef>
                  <a:spcPct val="0"/>
                </a:spcBef>
                <a:spcAft>
                  <a:spcPct val="15000"/>
                </a:spcAft>
              </a:pPr>
              <a:r>
                <a:rPr lang="en-US" sz="2000" kern="1200" dirty="0">
                  <a:solidFill>
                    <a:schemeClr val="dk1"/>
                  </a:solidFill>
                  <a:latin typeface="Calibri"/>
                  <a:cs typeface="Calibri"/>
                  <a:sym typeface="Calibri"/>
                </a:rPr>
                <a:t>    - Free-body diagrams</a:t>
              </a:r>
            </a:p>
            <a:p>
              <a:pPr lvl="1" algn="l" defTabSz="889000">
                <a:lnSpc>
                  <a:spcPct val="90000"/>
                </a:lnSpc>
                <a:spcBef>
                  <a:spcPct val="0"/>
                </a:spcBef>
                <a:spcAft>
                  <a:spcPct val="15000"/>
                </a:spcAft>
              </a:pPr>
              <a:r>
                <a:rPr lang="en-US" sz="2000" kern="1200" dirty="0">
                  <a:solidFill>
                    <a:schemeClr val="dk1"/>
                  </a:solidFill>
                  <a:latin typeface="Calibri"/>
                  <a:cs typeface="Calibri"/>
                  <a:sym typeface="Calibri"/>
                </a:rPr>
                <a:t>    - Forces</a:t>
              </a:r>
            </a:p>
            <a:p>
              <a:pPr lvl="1" algn="l" defTabSz="889000">
                <a:lnSpc>
                  <a:spcPct val="90000"/>
                </a:lnSpc>
                <a:spcBef>
                  <a:spcPct val="0"/>
                </a:spcBef>
                <a:spcAft>
                  <a:spcPct val="15000"/>
                </a:spcAft>
              </a:pPr>
              <a:r>
                <a:rPr lang="en-US" sz="2000" kern="1200" dirty="0">
                  <a:solidFill>
                    <a:schemeClr val="dk1"/>
                  </a:solidFill>
                  <a:latin typeface="Calibri"/>
                  <a:cs typeface="Calibri"/>
                  <a:sym typeface="Calibri"/>
                </a:rPr>
                <a:t>    - Acceleration</a:t>
              </a:r>
            </a:p>
            <a:p>
              <a:pPr lvl="1" algn="l" defTabSz="889000">
                <a:lnSpc>
                  <a:spcPct val="90000"/>
                </a:lnSpc>
                <a:spcBef>
                  <a:spcPct val="0"/>
                </a:spcBef>
                <a:spcAft>
                  <a:spcPct val="15000"/>
                </a:spcAft>
              </a:pPr>
              <a:r>
                <a:rPr lang="en-US" sz="2000" kern="1200" dirty="0">
                  <a:solidFill>
                    <a:schemeClr val="dk1"/>
                  </a:solidFill>
                  <a:latin typeface="Calibri"/>
                  <a:cs typeface="Calibri"/>
                  <a:sym typeface="Calibri"/>
                </a:rPr>
                <a:t>    - Velocity</a:t>
              </a:r>
            </a:p>
            <a:p>
              <a:pPr lvl="1" algn="l" defTabSz="889000">
                <a:lnSpc>
                  <a:spcPct val="90000"/>
                </a:lnSpc>
                <a:spcBef>
                  <a:spcPct val="0"/>
                </a:spcBef>
                <a:spcAft>
                  <a:spcPct val="15000"/>
                </a:spcAft>
              </a:pPr>
              <a:r>
                <a:rPr lang="en-US" sz="2000" kern="1200" dirty="0">
                  <a:solidFill>
                    <a:schemeClr val="dk1"/>
                  </a:solidFill>
                  <a:latin typeface="Calibri"/>
                  <a:cs typeface="Calibri"/>
                  <a:sym typeface="Calibri"/>
                </a:rPr>
                <a:t>    - Displacement</a:t>
              </a:r>
              <a:endParaRPr lang="en-US" sz="2000" kern="1200" dirty="0"/>
            </a:p>
            <a:p>
              <a:pPr marL="228600" lvl="1" indent="-228600" algn="l" defTabSz="889000">
                <a:lnSpc>
                  <a:spcPct val="90000"/>
                </a:lnSpc>
                <a:spcBef>
                  <a:spcPct val="0"/>
                </a:spcBef>
                <a:spcAft>
                  <a:spcPct val="15000"/>
                </a:spcAft>
                <a:buFont typeface="Arial" panose="020B0604020202020204" pitchFamily="34" charset="0"/>
                <a:buChar char="•"/>
              </a:pPr>
              <a:r>
                <a:rPr lang="en-US" sz="2000" kern="1200" dirty="0">
                  <a:solidFill>
                    <a:schemeClr val="dk1"/>
                  </a:solidFill>
                  <a:latin typeface="Calibri"/>
                  <a:ea typeface="Calibri"/>
                  <a:cs typeface="Calibri"/>
                  <a:sym typeface="Calibri"/>
                </a:rPr>
                <a:t>Energy Conversion</a:t>
              </a:r>
            </a:p>
            <a:p>
              <a:pPr marL="228600" lvl="1" indent="-228600" algn="l" defTabSz="889000">
                <a:lnSpc>
                  <a:spcPct val="90000"/>
                </a:lnSpc>
                <a:spcBef>
                  <a:spcPct val="0"/>
                </a:spcBef>
                <a:spcAft>
                  <a:spcPct val="15000"/>
                </a:spcAft>
                <a:buFont typeface="Arial" panose="020B0604020202020204" pitchFamily="34" charset="0"/>
                <a:buChar char="•"/>
              </a:pPr>
              <a:r>
                <a:rPr lang="en-US" sz="2000" kern="1200" dirty="0">
                  <a:solidFill>
                    <a:schemeClr val="dk1"/>
                  </a:solidFill>
                  <a:latin typeface="Calibri"/>
                  <a:ea typeface="Calibri"/>
                  <a:cs typeface="Calibri"/>
                  <a:sym typeface="Calibri"/>
                </a:rPr>
                <a:t>Motion with constant acceleration</a:t>
              </a:r>
              <a:endParaRPr lang="en-US" sz="2000" kern="1200" dirty="0"/>
            </a:p>
            <a:p>
              <a:pPr marL="228600" lvl="1" indent="-228600" algn="l" defTabSz="889000">
                <a:lnSpc>
                  <a:spcPct val="90000"/>
                </a:lnSpc>
                <a:spcBef>
                  <a:spcPct val="0"/>
                </a:spcBef>
                <a:spcAft>
                  <a:spcPct val="15000"/>
                </a:spcAft>
                <a:buFont typeface="Arial" panose="020B0604020202020204" pitchFamily="34" charset="0"/>
                <a:buChar char="•"/>
              </a:pPr>
              <a:r>
                <a:rPr lang="en-US" sz="2000" kern="1200" dirty="0">
                  <a:solidFill>
                    <a:schemeClr val="dk1"/>
                  </a:solidFill>
                  <a:latin typeface="Calibri"/>
                  <a:cs typeface="Calibri"/>
                  <a:sym typeface="Calibri"/>
                </a:rPr>
                <a:t>Coefficient of static and kinetic friction</a:t>
              </a:r>
              <a:endParaRPr lang="en-US" sz="2000" kern="1200" dirty="0"/>
            </a:p>
            <a:p>
              <a:pPr marL="228600" lvl="1" indent="-228600" algn="l" defTabSz="889000">
                <a:lnSpc>
                  <a:spcPct val="90000"/>
                </a:lnSpc>
                <a:spcBef>
                  <a:spcPct val="0"/>
                </a:spcBef>
                <a:spcAft>
                  <a:spcPct val="15000"/>
                </a:spcAft>
                <a:buFont typeface="Arial" panose="020B0604020202020204" pitchFamily="34" charset="0"/>
                <a:buChar char="•"/>
              </a:pPr>
              <a:r>
                <a:rPr lang="en-US" sz="2000" kern="1200" dirty="0">
                  <a:solidFill>
                    <a:schemeClr val="dk1"/>
                  </a:solidFill>
                  <a:latin typeface="Calibri"/>
                  <a:cs typeface="Calibri"/>
                  <a:sym typeface="Calibri"/>
                </a:rPr>
                <a:t>Conceptual models for friction at microscopic and macroscopic dimensions</a:t>
              </a:r>
              <a:endParaRPr lang="en-US" sz="2000" kern="1200" dirty="0"/>
            </a:p>
          </p:txBody>
        </p:sp>
        <p:sp>
          <p:nvSpPr>
            <p:cNvPr id="8" name="Freeform 7">
              <a:extLst>
                <a:ext uri="{FF2B5EF4-FFF2-40B4-BE49-F238E27FC236}">
                  <a16:creationId xmlns:a16="http://schemas.microsoft.com/office/drawing/2014/main" id="{E45F32E3-2012-584E-A11C-9F01375EAC47}"/>
                </a:ext>
              </a:extLst>
            </p:cNvPr>
            <p:cNvSpPr/>
            <p:nvPr/>
          </p:nvSpPr>
          <p:spPr>
            <a:xfrm>
              <a:off x="4328799" y="730567"/>
              <a:ext cx="3357938" cy="476579"/>
            </a:xfrm>
            <a:custGeom>
              <a:avLst/>
              <a:gdLst>
                <a:gd name="connsiteX0" fmla="*/ 0 w 3357938"/>
                <a:gd name="connsiteY0" fmla="*/ 0 h 144000"/>
                <a:gd name="connsiteX1" fmla="*/ 3357938 w 3357938"/>
                <a:gd name="connsiteY1" fmla="*/ 0 h 144000"/>
                <a:gd name="connsiteX2" fmla="*/ 3357938 w 3357938"/>
                <a:gd name="connsiteY2" fmla="*/ 144000 h 144000"/>
                <a:gd name="connsiteX3" fmla="*/ 0 w 3357938"/>
                <a:gd name="connsiteY3" fmla="*/ 144000 h 144000"/>
                <a:gd name="connsiteX4" fmla="*/ 0 w 3357938"/>
                <a:gd name="connsiteY4" fmla="*/ 0 h 144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7938" h="144000">
                  <a:moveTo>
                    <a:pt x="0" y="0"/>
                  </a:moveTo>
                  <a:lnTo>
                    <a:pt x="3357938" y="0"/>
                  </a:lnTo>
                  <a:lnTo>
                    <a:pt x="3357938" y="144000"/>
                  </a:lnTo>
                  <a:lnTo>
                    <a:pt x="0" y="144000"/>
                  </a:lnTo>
                  <a:lnTo>
                    <a:pt x="0" y="0"/>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5560" tIns="20320" rIns="35560" bIns="20320" numCol="1" spcCol="1270" anchor="ctr" anchorCtr="0">
              <a:noAutofit/>
            </a:bodyPr>
            <a:lstStyle/>
            <a:p>
              <a:pPr marL="0" lvl="0" indent="0" algn="ctr" defTabSz="222250">
                <a:lnSpc>
                  <a:spcPct val="90000"/>
                </a:lnSpc>
                <a:spcBef>
                  <a:spcPct val="0"/>
                </a:spcBef>
                <a:spcAft>
                  <a:spcPct val="35000"/>
                </a:spcAft>
                <a:buNone/>
              </a:pPr>
              <a:r>
                <a:rPr lang="en-US" sz="2000" kern="1200" dirty="0">
                  <a:solidFill>
                    <a:schemeClr val="lt1"/>
                  </a:solidFill>
                  <a:latin typeface="Calibri"/>
                  <a:ea typeface="Calibri"/>
                  <a:cs typeface="Calibri"/>
                  <a:sym typeface="Calibri"/>
                </a:rPr>
                <a:t>Experiments</a:t>
              </a:r>
              <a:endParaRPr lang="en-US" sz="2000" kern="1200" dirty="0"/>
            </a:p>
          </p:txBody>
        </p:sp>
        <p:sp>
          <p:nvSpPr>
            <p:cNvPr id="9" name="Freeform 8">
              <a:extLst>
                <a:ext uri="{FF2B5EF4-FFF2-40B4-BE49-F238E27FC236}">
                  <a16:creationId xmlns:a16="http://schemas.microsoft.com/office/drawing/2014/main" id="{83994E33-B86D-C447-A056-9B209EA8E966}"/>
                </a:ext>
              </a:extLst>
            </p:cNvPr>
            <p:cNvSpPr/>
            <p:nvPr/>
          </p:nvSpPr>
          <p:spPr>
            <a:xfrm>
              <a:off x="4328799" y="1207146"/>
              <a:ext cx="3357938" cy="5295042"/>
            </a:xfrm>
            <a:custGeom>
              <a:avLst/>
              <a:gdLst>
                <a:gd name="connsiteX0" fmla="*/ 0 w 3357938"/>
                <a:gd name="connsiteY0" fmla="*/ 0 h 5524312"/>
                <a:gd name="connsiteX1" fmla="*/ 3357938 w 3357938"/>
                <a:gd name="connsiteY1" fmla="*/ 0 h 5524312"/>
                <a:gd name="connsiteX2" fmla="*/ 3357938 w 3357938"/>
                <a:gd name="connsiteY2" fmla="*/ 5524312 h 5524312"/>
                <a:gd name="connsiteX3" fmla="*/ 0 w 3357938"/>
                <a:gd name="connsiteY3" fmla="*/ 5524312 h 5524312"/>
                <a:gd name="connsiteX4" fmla="*/ 0 w 3357938"/>
                <a:gd name="connsiteY4" fmla="*/ 0 h 5524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7938" h="5524312">
                  <a:moveTo>
                    <a:pt x="0" y="0"/>
                  </a:moveTo>
                  <a:lnTo>
                    <a:pt x="3357938" y="0"/>
                  </a:lnTo>
                  <a:lnTo>
                    <a:pt x="3357938" y="5524312"/>
                  </a:lnTo>
                  <a:lnTo>
                    <a:pt x="0" y="5524312"/>
                  </a:lnTo>
                  <a:lnTo>
                    <a:pt x="0" y="0"/>
                  </a:ln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lr>
                  <a:schemeClr val="dk1"/>
                </a:buClr>
                <a:buSzPts val="2960"/>
                <a:buFont typeface="Arial" panose="020B0604020202020204" pitchFamily="34" charset="0"/>
                <a:buChar char="•"/>
              </a:pPr>
              <a:r>
                <a:rPr lang="en-US" sz="2000" kern="1200" dirty="0">
                  <a:solidFill>
                    <a:srgbClr val="000000"/>
                  </a:solidFill>
                  <a:latin typeface="Calibri"/>
                  <a:ea typeface="+mn-ea"/>
                  <a:cs typeface="Calibri"/>
                </a:rPr>
                <a:t>Experiment 1: Measuring kinetic friction and exploring relationships in mechanics</a:t>
              </a:r>
            </a:p>
            <a:p>
              <a:pPr marL="228600" lvl="1" indent="-228600" algn="l" defTabSz="889000">
                <a:lnSpc>
                  <a:spcPct val="90000"/>
                </a:lnSpc>
                <a:spcBef>
                  <a:spcPct val="0"/>
                </a:spcBef>
                <a:spcAft>
                  <a:spcPct val="15000"/>
                </a:spcAft>
                <a:buClr>
                  <a:schemeClr val="dk1"/>
                </a:buClr>
                <a:buSzPts val="2960"/>
                <a:buFont typeface="Arial" panose="020B0604020202020204" pitchFamily="34" charset="0"/>
                <a:buChar char="•"/>
              </a:pPr>
              <a:r>
                <a:rPr lang="en-US" sz="2000" kern="1200" dirty="0">
                  <a:solidFill>
                    <a:srgbClr val="000000"/>
                  </a:solidFill>
                  <a:latin typeface="Calibri"/>
                  <a:ea typeface="+mn-ea"/>
                  <a:cs typeface="Calibri"/>
                  <a:sym typeface="Calibri"/>
                </a:rPr>
                <a:t>Experiment 2: Measuring the relationship between mass and the coefficient of friction</a:t>
              </a:r>
              <a:endParaRPr lang="en-US" sz="2000" kern="1200" dirty="0">
                <a:solidFill>
                  <a:srgbClr val="000000"/>
                </a:solidFill>
                <a:latin typeface="Calibri"/>
                <a:ea typeface="+mn-ea"/>
                <a:cs typeface="Calibri"/>
              </a:endParaRPr>
            </a:p>
            <a:p>
              <a:pPr marL="228600" lvl="1" indent="-228600" algn="l" defTabSz="889000">
                <a:lnSpc>
                  <a:spcPct val="90000"/>
                </a:lnSpc>
                <a:spcBef>
                  <a:spcPct val="0"/>
                </a:spcBef>
                <a:spcAft>
                  <a:spcPct val="15000"/>
                </a:spcAft>
                <a:buClr>
                  <a:schemeClr val="dk1"/>
                </a:buClr>
                <a:buSzPts val="2960"/>
                <a:buFont typeface="Arial" panose="020B0604020202020204" pitchFamily="34" charset="0"/>
                <a:buChar char="•"/>
              </a:pPr>
              <a:r>
                <a:rPr lang="en-US" sz="2000" kern="1200" dirty="0">
                  <a:solidFill>
                    <a:srgbClr val="000000"/>
                  </a:solidFill>
                  <a:latin typeface="Calibri"/>
                  <a:ea typeface="+mn-ea"/>
                  <a:cs typeface="Calibri"/>
                  <a:sym typeface="Calibri"/>
                </a:rPr>
                <a:t>Experiment 3: Investigating effect of surface properties on kinetic friction</a:t>
              </a:r>
            </a:p>
            <a:p>
              <a:pPr marL="228600" lvl="1" indent="-228600" algn="l" defTabSz="889000">
                <a:lnSpc>
                  <a:spcPct val="90000"/>
                </a:lnSpc>
                <a:spcBef>
                  <a:spcPct val="0"/>
                </a:spcBef>
                <a:spcAft>
                  <a:spcPct val="15000"/>
                </a:spcAft>
                <a:buClr>
                  <a:schemeClr val="dk1"/>
                </a:buClr>
                <a:buSzPts val="2960"/>
                <a:buFont typeface="Arial" panose="020B0604020202020204" pitchFamily="34" charset="0"/>
                <a:buChar char="•"/>
              </a:pPr>
              <a:r>
                <a:rPr lang="en-US" sz="2000" kern="1200" dirty="0">
                  <a:solidFill>
                    <a:srgbClr val="000000"/>
                  </a:solidFill>
                  <a:latin typeface="Calibri"/>
                  <a:ea typeface="+mn-ea"/>
                  <a:cs typeface="Calibri"/>
                </a:rPr>
                <a:t>Experiment 4: Measuring static </a:t>
              </a:r>
              <a:r>
                <a:rPr lang="en-US" sz="2000" kern="1200" dirty="0">
                  <a:solidFill>
                    <a:srgbClr val="000000"/>
                  </a:solidFill>
                  <a:latin typeface="Calibri"/>
                  <a:cs typeface="Calibri"/>
                </a:rPr>
                <a:t>f</a:t>
              </a:r>
              <a:r>
                <a:rPr lang="en-US" sz="2000" kern="1200" dirty="0">
                  <a:solidFill>
                    <a:srgbClr val="000000"/>
                  </a:solidFill>
                  <a:latin typeface="Calibri"/>
                  <a:ea typeface="+mn-ea"/>
                  <a:cs typeface="Calibri"/>
                </a:rPr>
                <a:t>riction</a:t>
              </a:r>
            </a:p>
            <a:p>
              <a:pPr marL="228600" lvl="1" indent="-228600" algn="l" defTabSz="889000">
                <a:lnSpc>
                  <a:spcPct val="90000"/>
                </a:lnSpc>
                <a:spcBef>
                  <a:spcPct val="0"/>
                </a:spcBef>
                <a:spcAft>
                  <a:spcPct val="15000"/>
                </a:spcAft>
                <a:buClr>
                  <a:schemeClr val="dk1"/>
                </a:buClr>
                <a:buSzPts val="2960"/>
                <a:buFont typeface="Arial" panose="020B0604020202020204" pitchFamily="34" charset="0"/>
                <a:buChar char="•"/>
              </a:pPr>
              <a:r>
                <a:rPr lang="en-US" sz="2000" kern="1200" dirty="0">
                  <a:solidFill>
                    <a:srgbClr val="000000"/>
                  </a:solidFill>
                  <a:latin typeface="Calibri"/>
                  <a:ea typeface="+mn-ea"/>
                  <a:cs typeface="Calibri"/>
                  <a:sym typeface="Calibri"/>
                </a:rPr>
                <a:t>Experiment 5: Exploring experimental designs to measure friction</a:t>
              </a:r>
              <a:endParaRPr lang="en-US" sz="2000" kern="1200" dirty="0">
                <a:solidFill>
                  <a:srgbClr val="000000"/>
                </a:solidFill>
                <a:latin typeface="Calibri"/>
                <a:ea typeface="+mn-ea"/>
                <a:cs typeface="Calibri"/>
              </a:endParaRPr>
            </a:p>
          </p:txBody>
        </p:sp>
        <p:sp>
          <p:nvSpPr>
            <p:cNvPr id="10" name="Freeform 9">
              <a:extLst>
                <a:ext uri="{FF2B5EF4-FFF2-40B4-BE49-F238E27FC236}">
                  <a16:creationId xmlns:a16="http://schemas.microsoft.com/office/drawing/2014/main" id="{F04D9CF4-1F92-5143-A14C-55E2604807A6}"/>
                </a:ext>
              </a:extLst>
            </p:cNvPr>
            <p:cNvSpPr/>
            <p:nvPr/>
          </p:nvSpPr>
          <p:spPr>
            <a:xfrm>
              <a:off x="8156849" y="730567"/>
              <a:ext cx="3357938" cy="476579"/>
            </a:xfrm>
            <a:custGeom>
              <a:avLst/>
              <a:gdLst>
                <a:gd name="connsiteX0" fmla="*/ 0 w 3357938"/>
                <a:gd name="connsiteY0" fmla="*/ 0 h 144000"/>
                <a:gd name="connsiteX1" fmla="*/ 3357938 w 3357938"/>
                <a:gd name="connsiteY1" fmla="*/ 0 h 144000"/>
                <a:gd name="connsiteX2" fmla="*/ 3357938 w 3357938"/>
                <a:gd name="connsiteY2" fmla="*/ 144000 h 144000"/>
                <a:gd name="connsiteX3" fmla="*/ 0 w 3357938"/>
                <a:gd name="connsiteY3" fmla="*/ 144000 h 144000"/>
                <a:gd name="connsiteX4" fmla="*/ 0 w 3357938"/>
                <a:gd name="connsiteY4" fmla="*/ 0 h 144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7938" h="144000">
                  <a:moveTo>
                    <a:pt x="0" y="0"/>
                  </a:moveTo>
                  <a:lnTo>
                    <a:pt x="3357938" y="0"/>
                  </a:lnTo>
                  <a:lnTo>
                    <a:pt x="3357938" y="144000"/>
                  </a:lnTo>
                  <a:lnTo>
                    <a:pt x="0" y="144000"/>
                  </a:lnTo>
                  <a:lnTo>
                    <a:pt x="0" y="0"/>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5560" tIns="20320" rIns="35560" bIns="20320" numCol="1" spcCol="1270" anchor="ctr" anchorCtr="0">
              <a:noAutofit/>
            </a:bodyPr>
            <a:lstStyle/>
            <a:p>
              <a:pPr marL="0" lvl="0" indent="0" algn="ctr" defTabSz="222250">
                <a:lnSpc>
                  <a:spcPct val="90000"/>
                </a:lnSpc>
                <a:spcBef>
                  <a:spcPct val="0"/>
                </a:spcBef>
                <a:spcAft>
                  <a:spcPct val="35000"/>
                </a:spcAft>
                <a:buNone/>
              </a:pPr>
              <a:r>
                <a:rPr lang="en-US" sz="2000" kern="1200" dirty="0">
                  <a:solidFill>
                    <a:schemeClr val="lt1"/>
                  </a:solidFill>
                  <a:latin typeface="Calibri"/>
                  <a:ea typeface="Calibri"/>
                  <a:cs typeface="Calibri"/>
                  <a:sym typeface="Calibri"/>
                </a:rPr>
                <a:t>Applications and extensions</a:t>
              </a:r>
              <a:endParaRPr lang="en-US" sz="2000" kern="1200" dirty="0"/>
            </a:p>
          </p:txBody>
        </p:sp>
        <p:sp>
          <p:nvSpPr>
            <p:cNvPr id="11" name="Freeform 10">
              <a:extLst>
                <a:ext uri="{FF2B5EF4-FFF2-40B4-BE49-F238E27FC236}">
                  <a16:creationId xmlns:a16="http://schemas.microsoft.com/office/drawing/2014/main" id="{CB4CF8F7-8D97-B842-A409-F04A49197F0F}"/>
                </a:ext>
              </a:extLst>
            </p:cNvPr>
            <p:cNvSpPr/>
            <p:nvPr/>
          </p:nvSpPr>
          <p:spPr>
            <a:xfrm>
              <a:off x="8156849" y="1207146"/>
              <a:ext cx="3357938" cy="5243390"/>
            </a:xfrm>
            <a:custGeom>
              <a:avLst/>
              <a:gdLst>
                <a:gd name="connsiteX0" fmla="*/ 0 w 3357938"/>
                <a:gd name="connsiteY0" fmla="*/ 0 h 5524312"/>
                <a:gd name="connsiteX1" fmla="*/ 3357938 w 3357938"/>
                <a:gd name="connsiteY1" fmla="*/ 0 h 5524312"/>
                <a:gd name="connsiteX2" fmla="*/ 3357938 w 3357938"/>
                <a:gd name="connsiteY2" fmla="*/ 5524312 h 5524312"/>
                <a:gd name="connsiteX3" fmla="*/ 0 w 3357938"/>
                <a:gd name="connsiteY3" fmla="*/ 5524312 h 5524312"/>
                <a:gd name="connsiteX4" fmla="*/ 0 w 3357938"/>
                <a:gd name="connsiteY4" fmla="*/ 0 h 5524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7938" h="5524312">
                  <a:moveTo>
                    <a:pt x="0" y="0"/>
                  </a:moveTo>
                  <a:lnTo>
                    <a:pt x="3357938" y="0"/>
                  </a:lnTo>
                  <a:lnTo>
                    <a:pt x="3357938" y="5524312"/>
                  </a:lnTo>
                  <a:lnTo>
                    <a:pt x="0" y="5524312"/>
                  </a:lnTo>
                  <a:lnTo>
                    <a:pt x="0" y="0"/>
                  </a:ln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06680" tIns="106680" rIns="142240" bIns="160020" numCol="1" spcCol="1270" anchor="t" anchorCtr="0">
              <a:noAutofit/>
            </a:bodyPr>
            <a:lstStyle/>
            <a:p>
              <a:pPr marL="171450" lvl="1" indent="-171450" algn="l" defTabSz="755650">
                <a:lnSpc>
                  <a:spcPct val="90000"/>
                </a:lnSpc>
                <a:spcBef>
                  <a:spcPct val="0"/>
                </a:spcBef>
                <a:spcAft>
                  <a:spcPct val="15000"/>
                </a:spcAft>
                <a:buFont typeface="Arial" panose="020B0604020202020204" pitchFamily="34" charset="0"/>
                <a:buChar char="•"/>
              </a:pPr>
              <a:r>
                <a:rPr lang="en-US" sz="2000" kern="1200" dirty="0">
                  <a:solidFill>
                    <a:srgbClr val="000000"/>
                  </a:solidFill>
                  <a:latin typeface="Calibri"/>
                  <a:ea typeface="+mn-ea"/>
                  <a:cs typeface="Calibri"/>
                  <a:sym typeface="Calibri"/>
                </a:rPr>
                <a:t>Tires and the environment</a:t>
              </a:r>
              <a:endParaRPr lang="en-US" sz="2000" kern="1200" dirty="0">
                <a:solidFill>
                  <a:srgbClr val="000000"/>
                </a:solidFill>
                <a:latin typeface="Calibri"/>
                <a:ea typeface="+mn-ea"/>
                <a:cs typeface="Calibri"/>
              </a:endParaRPr>
            </a:p>
            <a:p>
              <a:pPr marL="171450" lvl="1" indent="-171450" defTabSz="755650">
                <a:lnSpc>
                  <a:spcPct val="90000"/>
                </a:lnSpc>
                <a:spcBef>
                  <a:spcPct val="0"/>
                </a:spcBef>
                <a:spcAft>
                  <a:spcPct val="15000"/>
                </a:spcAft>
                <a:buFont typeface="Arial" panose="020B0604020202020204" pitchFamily="34" charset="0"/>
                <a:buChar char="•"/>
              </a:pPr>
              <a:r>
                <a:rPr lang="en-US" sz="2000" kern="1200" dirty="0">
                  <a:solidFill>
                    <a:srgbClr val="000000"/>
                  </a:solidFill>
                  <a:latin typeface="Calibri"/>
                  <a:cs typeface="Calibri"/>
                  <a:sym typeface="Calibri"/>
                </a:rPr>
                <a:t>Human joints and artificial joint replacements</a:t>
              </a:r>
            </a:p>
            <a:p>
              <a:pPr marL="171450" lvl="1" indent="-171450" defTabSz="755650">
                <a:lnSpc>
                  <a:spcPct val="90000"/>
                </a:lnSpc>
                <a:spcBef>
                  <a:spcPct val="0"/>
                </a:spcBef>
                <a:spcAft>
                  <a:spcPct val="15000"/>
                </a:spcAft>
                <a:buFont typeface="Arial" panose="020B0604020202020204" pitchFamily="34" charset="0"/>
                <a:buChar char="•"/>
              </a:pPr>
              <a:r>
                <a:rPr lang="en-US" sz="2000" kern="1200" dirty="0">
                  <a:solidFill>
                    <a:srgbClr val="000000"/>
                  </a:solidFill>
                  <a:latin typeface="Calibri"/>
                  <a:cs typeface="Calibri"/>
                  <a:sym typeface="Calibri"/>
                </a:rPr>
                <a:t>Lubrication and environmental impacts of energy loss from friction</a:t>
              </a:r>
            </a:p>
            <a:p>
              <a:pPr marL="171450" lvl="1" indent="-171450" defTabSz="755650">
                <a:lnSpc>
                  <a:spcPct val="90000"/>
                </a:lnSpc>
                <a:spcBef>
                  <a:spcPct val="0"/>
                </a:spcBef>
                <a:spcAft>
                  <a:spcPct val="15000"/>
                </a:spcAft>
                <a:buFont typeface="Arial" panose="020B0604020202020204" pitchFamily="34" charset="0"/>
                <a:buChar char="•"/>
              </a:pPr>
              <a:r>
                <a:rPr lang="en-US" sz="2000" kern="1200" dirty="0">
                  <a:solidFill>
                    <a:srgbClr val="000000"/>
                  </a:solidFill>
                  <a:latin typeface="Calibri"/>
                  <a:cs typeface="Calibri"/>
                  <a:sym typeface="Calibri"/>
                </a:rPr>
                <a:t>Geographical fault lines and earthquakes</a:t>
              </a:r>
            </a:p>
            <a:p>
              <a:pPr marL="171450" lvl="1" indent="0" algn="l" defTabSz="755650">
                <a:lnSpc>
                  <a:spcPct val="90000"/>
                </a:lnSpc>
                <a:spcBef>
                  <a:spcPct val="0"/>
                </a:spcBef>
                <a:spcAft>
                  <a:spcPct val="15000"/>
                </a:spcAft>
                <a:buNone/>
              </a:pPr>
              <a:endParaRPr lang="en-US" sz="1700" kern="1200" dirty="0"/>
            </a:p>
          </p:txBody>
        </p:sp>
      </p:gr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sp>
        <p:nvSpPr>
          <p:cNvPr id="389" name="Google Shape;389;p29"/>
          <p:cNvSpPr txBox="1"/>
          <p:nvPr/>
        </p:nvSpPr>
        <p:spPr>
          <a:xfrm>
            <a:off x="1" y="100105"/>
            <a:ext cx="12191999" cy="70784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dirty="0">
                <a:solidFill>
                  <a:schemeClr val="dk1"/>
                </a:solidFill>
                <a:latin typeface="Calibri"/>
                <a:ea typeface="Calibri"/>
                <a:cs typeface="Calibri"/>
                <a:sym typeface="Calibri"/>
              </a:rPr>
              <a:t>Calculation of Coefficient of Kinetic Friction (</a:t>
            </a:r>
            <a:r>
              <a:rPr lang="en-US" sz="4000" b="1" dirty="0" err="1">
                <a:solidFill>
                  <a:schemeClr val="dk1"/>
                </a:solidFill>
                <a:latin typeface="Noto Sans Symbols"/>
                <a:ea typeface="Noto Sans Symbols"/>
                <a:cs typeface="Noto Sans Symbols"/>
                <a:sym typeface="Noto Sans Symbols"/>
              </a:rPr>
              <a:t>μ</a:t>
            </a:r>
            <a:r>
              <a:rPr lang="en-US" sz="4000" b="1" baseline="-25000" dirty="0" err="1">
                <a:solidFill>
                  <a:schemeClr val="dk1"/>
                </a:solidFill>
                <a:latin typeface="Calibri"/>
                <a:ea typeface="Calibri"/>
                <a:cs typeface="Calibri"/>
                <a:sym typeface="Calibri"/>
              </a:rPr>
              <a:t>k</a:t>
            </a:r>
            <a:r>
              <a:rPr lang="en-US" sz="4000" b="1" dirty="0">
                <a:solidFill>
                  <a:schemeClr val="dk1"/>
                </a:solidFill>
                <a:latin typeface="Calibri"/>
                <a:ea typeface="Calibri"/>
                <a:cs typeface="Calibri"/>
                <a:sym typeface="Calibri"/>
              </a:rPr>
              <a:t>)</a:t>
            </a:r>
            <a:endParaRPr sz="4000" b="1" baseline="-25000" dirty="0">
              <a:solidFill>
                <a:schemeClr val="dk1"/>
              </a:solidFill>
              <a:latin typeface="Calibri"/>
              <a:ea typeface="Calibri"/>
              <a:cs typeface="Calibri"/>
              <a:sym typeface="Calibri"/>
            </a:endParaRPr>
          </a:p>
        </p:txBody>
      </p:sp>
      <p:sp>
        <p:nvSpPr>
          <p:cNvPr id="390" name="Google Shape;390;p29"/>
          <p:cNvSpPr txBox="1"/>
          <p:nvPr/>
        </p:nvSpPr>
        <p:spPr>
          <a:xfrm>
            <a:off x="3775704" y="1164242"/>
            <a:ext cx="5457328" cy="531877"/>
          </a:xfrm>
          <a:prstGeom prst="rect">
            <a:avLst/>
          </a:pr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dirty="0">
                <a:latin typeface="Calibri"/>
                <a:ea typeface="Calibri"/>
                <a:cs typeface="Calibri"/>
                <a:sym typeface="Calibri"/>
              </a:rPr>
              <a:t> </a:t>
            </a:r>
            <a:endParaRPr dirty="0"/>
          </a:p>
        </p:txBody>
      </p:sp>
      <p:sp>
        <p:nvSpPr>
          <p:cNvPr id="391" name="Google Shape;391;p29"/>
          <p:cNvSpPr txBox="1"/>
          <p:nvPr/>
        </p:nvSpPr>
        <p:spPr>
          <a:xfrm>
            <a:off x="3775704" y="1986289"/>
            <a:ext cx="3902094" cy="531877"/>
          </a:xfrm>
          <a:prstGeom prst="rect">
            <a:avLst/>
          </a:pr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Calibri"/>
                <a:ea typeface="Calibri"/>
                <a:cs typeface="Calibri"/>
                <a:sym typeface="Calibri"/>
              </a:rPr>
              <a:t> </a:t>
            </a:r>
            <a:endParaRPr/>
          </a:p>
        </p:txBody>
      </p:sp>
      <p:sp>
        <p:nvSpPr>
          <p:cNvPr id="392" name="Google Shape;392;p29"/>
          <p:cNvSpPr txBox="1"/>
          <p:nvPr/>
        </p:nvSpPr>
        <p:spPr>
          <a:xfrm>
            <a:off x="4145742" y="3182970"/>
            <a:ext cx="3532056" cy="531877"/>
          </a:xfrm>
          <a:prstGeom prst="rect">
            <a:avLst/>
          </a:prstGeom>
          <a:blipFill rotWithShape="1">
            <a:blip r:embed="rId5" cstate="screen">
              <a:alphaModFix/>
              <a:extLst>
                <a:ext uri="{28A0092B-C50C-407E-A947-70E740481C1C}">
                  <a14:useLocalDpi xmlns:a14="http://schemas.microsoft.com/office/drawing/2010/main"/>
                </a:ext>
              </a:extLst>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Calibri"/>
                <a:ea typeface="Calibri"/>
                <a:cs typeface="Calibri"/>
                <a:sym typeface="Calibri"/>
              </a:rPr>
              <a:t> </a:t>
            </a:r>
            <a:endParaRPr/>
          </a:p>
        </p:txBody>
      </p:sp>
      <p:sp>
        <p:nvSpPr>
          <p:cNvPr id="393" name="Google Shape;393;p29"/>
          <p:cNvSpPr txBox="1"/>
          <p:nvPr/>
        </p:nvSpPr>
        <p:spPr>
          <a:xfrm>
            <a:off x="3633627" y="4079487"/>
            <a:ext cx="4525854" cy="1539652"/>
          </a:xfrm>
          <a:prstGeom prst="rect">
            <a:avLst/>
          </a:pr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Calibri"/>
                <a:ea typeface="Calibri"/>
                <a:cs typeface="Calibri"/>
                <a:sym typeface="Calibri"/>
              </a:rPr>
              <a:t> </a:t>
            </a:r>
            <a:endParaRPr/>
          </a:p>
        </p:txBody>
      </p:sp>
      <p:sp>
        <p:nvSpPr>
          <p:cNvPr id="394" name="Google Shape;394;p29"/>
          <p:cNvSpPr txBox="1"/>
          <p:nvPr/>
        </p:nvSpPr>
        <p:spPr>
          <a:xfrm>
            <a:off x="4498443" y="5914068"/>
            <a:ext cx="2005934" cy="492443"/>
          </a:xfrm>
          <a:prstGeom prst="rect">
            <a:avLst/>
          </a:prstGeom>
          <a:blipFill rotWithShape="1">
            <a:blip r:embed="rId7">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Calibri"/>
                <a:ea typeface="Calibri"/>
                <a:cs typeface="Calibri"/>
                <a:sym typeface="Calibri"/>
              </a:rPr>
              <a:t> </a:t>
            </a:r>
            <a:endParaRPr/>
          </a:p>
        </p:txBody>
      </p:sp>
      <p:sp>
        <p:nvSpPr>
          <p:cNvPr id="395" name="Google Shape;395;p29"/>
          <p:cNvSpPr/>
          <p:nvPr/>
        </p:nvSpPr>
        <p:spPr>
          <a:xfrm>
            <a:off x="4247665" y="5759966"/>
            <a:ext cx="2576224" cy="888520"/>
          </a:xfrm>
          <a:prstGeom prst="rect">
            <a:avLst/>
          </a:prstGeom>
          <a:noFill/>
          <a:ln w="381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 name="TextBox 1">
            <a:extLst>
              <a:ext uri="{FF2B5EF4-FFF2-40B4-BE49-F238E27FC236}">
                <a16:creationId xmlns:a16="http://schemas.microsoft.com/office/drawing/2014/main" id="{62E70C90-2214-44E1-B036-0C3F914BA9E6}"/>
              </a:ext>
            </a:extLst>
          </p:cNvPr>
          <p:cNvSpPr txBox="1"/>
          <p:nvPr/>
        </p:nvSpPr>
        <p:spPr>
          <a:xfrm>
            <a:off x="3210360" y="1128357"/>
            <a:ext cx="846534" cy="584775"/>
          </a:xfrm>
          <a:prstGeom prst="rect">
            <a:avLst/>
          </a:prstGeom>
          <a:noFill/>
        </p:spPr>
        <p:txBody>
          <a:bodyPr wrap="square" rtlCol="0">
            <a:spAutoFit/>
          </a:bodyPr>
          <a:lstStyle/>
          <a:p>
            <a:r>
              <a:rPr lang="en-US" sz="3200" b="1" dirty="0"/>
              <a:t>1)</a:t>
            </a:r>
          </a:p>
        </p:txBody>
      </p:sp>
      <p:sp>
        <p:nvSpPr>
          <p:cNvPr id="12" name="TextBox 11">
            <a:extLst>
              <a:ext uri="{FF2B5EF4-FFF2-40B4-BE49-F238E27FC236}">
                <a16:creationId xmlns:a16="http://schemas.microsoft.com/office/drawing/2014/main" id="{95079C44-A019-4BD5-B448-DF38CCEB26EF}"/>
              </a:ext>
            </a:extLst>
          </p:cNvPr>
          <p:cNvSpPr txBox="1"/>
          <p:nvPr/>
        </p:nvSpPr>
        <p:spPr>
          <a:xfrm>
            <a:off x="3210360" y="1929385"/>
            <a:ext cx="846534" cy="584775"/>
          </a:xfrm>
          <a:prstGeom prst="rect">
            <a:avLst/>
          </a:prstGeom>
          <a:noFill/>
        </p:spPr>
        <p:txBody>
          <a:bodyPr wrap="square" rtlCol="0">
            <a:spAutoFit/>
          </a:bodyPr>
          <a:lstStyle/>
          <a:p>
            <a:r>
              <a:rPr lang="en-US" sz="3200" b="1" dirty="0"/>
              <a:t>2)</a:t>
            </a:r>
          </a:p>
        </p:txBody>
      </p:sp>
      <p:sp>
        <p:nvSpPr>
          <p:cNvPr id="3" name="Arrow: Right 2">
            <a:extLst>
              <a:ext uri="{FF2B5EF4-FFF2-40B4-BE49-F238E27FC236}">
                <a16:creationId xmlns:a16="http://schemas.microsoft.com/office/drawing/2014/main" id="{B0E06DF5-E3B6-47AD-8DF0-EF4CDC840CE6}"/>
              </a:ext>
            </a:extLst>
          </p:cNvPr>
          <p:cNvSpPr/>
          <p:nvPr/>
        </p:nvSpPr>
        <p:spPr>
          <a:xfrm rot="5400000">
            <a:off x="5225793" y="2668263"/>
            <a:ext cx="551232" cy="42695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Right 13">
            <a:extLst>
              <a:ext uri="{FF2B5EF4-FFF2-40B4-BE49-F238E27FC236}">
                <a16:creationId xmlns:a16="http://schemas.microsoft.com/office/drawing/2014/main" id="{78D47E0E-37DD-48A2-8574-87FC8A91A044}"/>
              </a:ext>
            </a:extLst>
          </p:cNvPr>
          <p:cNvSpPr/>
          <p:nvPr/>
        </p:nvSpPr>
        <p:spPr>
          <a:xfrm rot="5400000">
            <a:off x="5225792" y="3884300"/>
            <a:ext cx="551232" cy="42695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4407994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521B9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D52FEA-91C3-6841-875E-8FD2EC310E3B}"/>
              </a:ext>
            </a:extLst>
          </p:cNvPr>
          <p:cNvSpPr>
            <a:spLocks noGrp="1"/>
          </p:cNvSpPr>
          <p:nvPr>
            <p:ph type="ctrTitle"/>
          </p:nvPr>
        </p:nvSpPr>
        <p:spPr/>
        <p:txBody>
          <a:bodyPr>
            <a:normAutofit/>
          </a:bodyPr>
          <a:lstStyle/>
          <a:p>
            <a:pPr lvl="0">
              <a:lnSpc>
                <a:spcPct val="80000"/>
              </a:lnSpc>
              <a:buSzPts val="2960"/>
            </a:pPr>
            <a:r>
              <a:rPr lang="en-US" b="1" dirty="0">
                <a:solidFill>
                  <a:schemeClr val="bg1"/>
                </a:solidFill>
              </a:rPr>
              <a:t>Test your Knowledge</a:t>
            </a:r>
          </a:p>
        </p:txBody>
      </p:sp>
    </p:spTree>
    <p:extLst>
      <p:ext uri="{BB962C8B-B14F-4D97-AF65-F5344CB8AC3E}">
        <p14:creationId xmlns:p14="http://schemas.microsoft.com/office/powerpoint/2010/main" val="105075145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6BC28D2-33EE-4FC9-954F-7FE5BC9C1DAA}"/>
              </a:ext>
            </a:extLst>
          </p:cNvPr>
          <p:cNvSpPr txBox="1"/>
          <p:nvPr/>
        </p:nvSpPr>
        <p:spPr>
          <a:xfrm>
            <a:off x="889379" y="228123"/>
            <a:ext cx="10413241" cy="6401753"/>
          </a:xfrm>
          <a:prstGeom prst="rect">
            <a:avLst/>
          </a:prstGeom>
          <a:noFill/>
        </p:spPr>
        <p:txBody>
          <a:bodyPr wrap="square" rtlCol="0">
            <a:spAutoFit/>
          </a:bodyPr>
          <a:lstStyle/>
          <a:p>
            <a:r>
              <a:rPr lang="en-US" sz="3200" dirty="0">
                <a:solidFill>
                  <a:srgbClr val="C00000"/>
                </a:solidFill>
              </a:rPr>
              <a:t>If the initial elastic force in doubled, which of the following would you expect? (select all that are true)</a:t>
            </a:r>
          </a:p>
          <a:p>
            <a:endParaRPr lang="en-US" sz="2400" dirty="0"/>
          </a:p>
          <a:p>
            <a:r>
              <a:rPr lang="en-US" sz="2800" dirty="0"/>
              <a:t>	Larger initial acceleration</a:t>
            </a:r>
          </a:p>
          <a:p>
            <a:endParaRPr lang="en-US" sz="2800" dirty="0"/>
          </a:p>
          <a:p>
            <a:r>
              <a:rPr lang="en-US" sz="2800" dirty="0"/>
              <a:t>	Larger maximum velocity</a:t>
            </a:r>
          </a:p>
          <a:p>
            <a:endParaRPr lang="en-US" sz="2800" dirty="0"/>
          </a:p>
          <a:p>
            <a:r>
              <a:rPr lang="en-US" sz="2800" dirty="0"/>
              <a:t>	Larger total displacement</a:t>
            </a:r>
          </a:p>
          <a:p>
            <a:endParaRPr lang="en-US" sz="2800" dirty="0"/>
          </a:p>
          <a:p>
            <a:r>
              <a:rPr lang="en-US" sz="2800" dirty="0"/>
              <a:t>	Larger force from friction</a:t>
            </a:r>
          </a:p>
          <a:p>
            <a:endParaRPr lang="en-US" sz="2800" dirty="0"/>
          </a:p>
          <a:p>
            <a:r>
              <a:rPr lang="en-US" sz="2800" dirty="0"/>
              <a:t>	Larger value for the coefficient of friction</a:t>
            </a:r>
          </a:p>
          <a:p>
            <a:endParaRPr lang="en-US" sz="2800" dirty="0"/>
          </a:p>
          <a:p>
            <a:r>
              <a:rPr lang="en-US" sz="2800" dirty="0"/>
              <a:t>	No change in the value for the coefficient of friction</a:t>
            </a:r>
          </a:p>
          <a:p>
            <a:endParaRPr lang="en-US" dirty="0"/>
          </a:p>
        </p:txBody>
      </p:sp>
    </p:spTree>
    <p:extLst>
      <p:ext uri="{BB962C8B-B14F-4D97-AF65-F5344CB8AC3E}">
        <p14:creationId xmlns:p14="http://schemas.microsoft.com/office/powerpoint/2010/main" val="232905405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6BC28D2-33EE-4FC9-954F-7FE5BC9C1DAA}"/>
              </a:ext>
            </a:extLst>
          </p:cNvPr>
          <p:cNvSpPr txBox="1"/>
          <p:nvPr/>
        </p:nvSpPr>
        <p:spPr>
          <a:xfrm>
            <a:off x="889379" y="228123"/>
            <a:ext cx="10413241" cy="6401753"/>
          </a:xfrm>
          <a:prstGeom prst="rect">
            <a:avLst/>
          </a:prstGeom>
          <a:noFill/>
        </p:spPr>
        <p:txBody>
          <a:bodyPr wrap="square" rtlCol="0">
            <a:spAutoFit/>
          </a:bodyPr>
          <a:lstStyle/>
          <a:p>
            <a:r>
              <a:rPr lang="en-US" sz="3200" dirty="0">
                <a:solidFill>
                  <a:srgbClr val="C00000"/>
                </a:solidFill>
              </a:rPr>
              <a:t>If the initial elastic force in doubled, which of the following would you expect? (check all that are true)</a:t>
            </a:r>
          </a:p>
          <a:p>
            <a:endParaRPr lang="en-US" sz="2400" dirty="0"/>
          </a:p>
          <a:p>
            <a:r>
              <a:rPr lang="en-US" sz="2800" dirty="0"/>
              <a:t>	Larger initial acceleration</a:t>
            </a:r>
          </a:p>
          <a:p>
            <a:endParaRPr lang="en-US" sz="2800" dirty="0"/>
          </a:p>
          <a:p>
            <a:r>
              <a:rPr lang="en-US" sz="2800" dirty="0"/>
              <a:t>	Larger maximum velocity</a:t>
            </a:r>
          </a:p>
          <a:p>
            <a:endParaRPr lang="en-US" sz="2800" dirty="0"/>
          </a:p>
          <a:p>
            <a:r>
              <a:rPr lang="en-US" sz="2800" dirty="0"/>
              <a:t>	Larger total displacement</a:t>
            </a:r>
          </a:p>
          <a:p>
            <a:endParaRPr lang="en-US" sz="2800" dirty="0"/>
          </a:p>
          <a:p>
            <a:r>
              <a:rPr lang="en-US" sz="2800" dirty="0"/>
              <a:t>	Larger force from friction</a:t>
            </a:r>
          </a:p>
          <a:p>
            <a:endParaRPr lang="en-US" sz="2800" dirty="0"/>
          </a:p>
          <a:p>
            <a:r>
              <a:rPr lang="en-US" sz="2800" dirty="0"/>
              <a:t>	Larger value for the coefficient of friction</a:t>
            </a:r>
          </a:p>
          <a:p>
            <a:endParaRPr lang="en-US" sz="2800" dirty="0"/>
          </a:p>
          <a:p>
            <a:r>
              <a:rPr lang="en-US" sz="2800" dirty="0"/>
              <a:t>	No change in the value for the coefficient of friction</a:t>
            </a:r>
          </a:p>
          <a:p>
            <a:endParaRPr lang="en-US" dirty="0"/>
          </a:p>
        </p:txBody>
      </p:sp>
      <p:pic>
        <p:nvPicPr>
          <p:cNvPr id="3" name="Picture 2">
            <a:extLst>
              <a:ext uri="{FF2B5EF4-FFF2-40B4-BE49-F238E27FC236}">
                <a16:creationId xmlns:a16="http://schemas.microsoft.com/office/drawing/2014/main" id="{52672686-8DBB-45DA-A39E-04ABDCE2B6ED}"/>
              </a:ext>
            </a:extLst>
          </p:cNvPr>
          <p:cNvPicPr>
            <a:picLocks noChangeAspect="1"/>
          </p:cNvPicPr>
          <p:nvPr/>
        </p:nvPicPr>
        <p:blipFill>
          <a:blip r:embed="rId3"/>
          <a:stretch>
            <a:fillRect/>
          </a:stretch>
        </p:blipFill>
        <p:spPr>
          <a:xfrm>
            <a:off x="1201619" y="1548915"/>
            <a:ext cx="575693" cy="575693"/>
          </a:xfrm>
          <a:prstGeom prst="rect">
            <a:avLst/>
          </a:prstGeom>
        </p:spPr>
      </p:pic>
      <p:pic>
        <p:nvPicPr>
          <p:cNvPr id="5" name="Picture 4">
            <a:extLst>
              <a:ext uri="{FF2B5EF4-FFF2-40B4-BE49-F238E27FC236}">
                <a16:creationId xmlns:a16="http://schemas.microsoft.com/office/drawing/2014/main" id="{2728F520-8186-48FB-86C1-6FABAB24838B}"/>
              </a:ext>
            </a:extLst>
          </p:cNvPr>
          <p:cNvPicPr>
            <a:picLocks noChangeAspect="1"/>
          </p:cNvPicPr>
          <p:nvPr/>
        </p:nvPicPr>
        <p:blipFill>
          <a:blip r:embed="rId3"/>
          <a:stretch>
            <a:fillRect/>
          </a:stretch>
        </p:blipFill>
        <p:spPr>
          <a:xfrm>
            <a:off x="1201618" y="2406718"/>
            <a:ext cx="575693" cy="575693"/>
          </a:xfrm>
          <a:prstGeom prst="rect">
            <a:avLst/>
          </a:prstGeom>
        </p:spPr>
      </p:pic>
      <p:pic>
        <p:nvPicPr>
          <p:cNvPr id="6" name="Picture 5">
            <a:extLst>
              <a:ext uri="{FF2B5EF4-FFF2-40B4-BE49-F238E27FC236}">
                <a16:creationId xmlns:a16="http://schemas.microsoft.com/office/drawing/2014/main" id="{23CF9770-2C5B-4F0C-ABCA-8ADEFEC11367}"/>
              </a:ext>
            </a:extLst>
          </p:cNvPr>
          <p:cNvPicPr>
            <a:picLocks noChangeAspect="1"/>
          </p:cNvPicPr>
          <p:nvPr/>
        </p:nvPicPr>
        <p:blipFill>
          <a:blip r:embed="rId3"/>
          <a:stretch>
            <a:fillRect/>
          </a:stretch>
        </p:blipFill>
        <p:spPr>
          <a:xfrm>
            <a:off x="1201617" y="3269234"/>
            <a:ext cx="575693" cy="575693"/>
          </a:xfrm>
          <a:prstGeom prst="rect">
            <a:avLst/>
          </a:prstGeom>
        </p:spPr>
      </p:pic>
      <p:pic>
        <p:nvPicPr>
          <p:cNvPr id="7" name="Picture 6">
            <a:extLst>
              <a:ext uri="{FF2B5EF4-FFF2-40B4-BE49-F238E27FC236}">
                <a16:creationId xmlns:a16="http://schemas.microsoft.com/office/drawing/2014/main" id="{7F97A8CC-D415-4376-AD00-7C870AADA03A}"/>
              </a:ext>
            </a:extLst>
          </p:cNvPr>
          <p:cNvPicPr>
            <a:picLocks noChangeAspect="1"/>
          </p:cNvPicPr>
          <p:nvPr/>
        </p:nvPicPr>
        <p:blipFill>
          <a:blip r:embed="rId3"/>
          <a:stretch>
            <a:fillRect/>
          </a:stretch>
        </p:blipFill>
        <p:spPr>
          <a:xfrm>
            <a:off x="1160982" y="5774093"/>
            <a:ext cx="575693" cy="575693"/>
          </a:xfrm>
          <a:prstGeom prst="rect">
            <a:avLst/>
          </a:prstGeom>
        </p:spPr>
      </p:pic>
      <p:pic>
        <p:nvPicPr>
          <p:cNvPr id="8" name="Picture 7">
            <a:extLst>
              <a:ext uri="{FF2B5EF4-FFF2-40B4-BE49-F238E27FC236}">
                <a16:creationId xmlns:a16="http://schemas.microsoft.com/office/drawing/2014/main" id="{E4C71B82-609D-43C5-824A-686D9085D546}"/>
              </a:ext>
            </a:extLst>
          </p:cNvPr>
          <p:cNvPicPr>
            <a:picLocks noChangeAspect="1"/>
          </p:cNvPicPr>
          <p:nvPr/>
        </p:nvPicPr>
        <p:blipFill>
          <a:blip r:embed="rId4"/>
          <a:stretch>
            <a:fillRect/>
          </a:stretch>
        </p:blipFill>
        <p:spPr>
          <a:xfrm>
            <a:off x="1120346" y="4046405"/>
            <a:ext cx="656961" cy="656961"/>
          </a:xfrm>
          <a:prstGeom prst="rect">
            <a:avLst/>
          </a:prstGeom>
        </p:spPr>
      </p:pic>
      <p:pic>
        <p:nvPicPr>
          <p:cNvPr id="9" name="Picture 8">
            <a:extLst>
              <a:ext uri="{FF2B5EF4-FFF2-40B4-BE49-F238E27FC236}">
                <a16:creationId xmlns:a16="http://schemas.microsoft.com/office/drawing/2014/main" id="{F2759422-1E3B-4BCC-B18F-FD71CB282723}"/>
              </a:ext>
            </a:extLst>
          </p:cNvPr>
          <p:cNvPicPr>
            <a:picLocks noChangeAspect="1"/>
          </p:cNvPicPr>
          <p:nvPr/>
        </p:nvPicPr>
        <p:blipFill>
          <a:blip r:embed="rId4"/>
          <a:stretch>
            <a:fillRect/>
          </a:stretch>
        </p:blipFill>
        <p:spPr>
          <a:xfrm>
            <a:off x="1120347" y="4915654"/>
            <a:ext cx="656961" cy="656961"/>
          </a:xfrm>
          <a:prstGeom prst="rect">
            <a:avLst/>
          </a:prstGeom>
        </p:spPr>
      </p:pic>
    </p:spTree>
    <p:extLst>
      <p:ext uri="{BB962C8B-B14F-4D97-AF65-F5344CB8AC3E}">
        <p14:creationId xmlns:p14="http://schemas.microsoft.com/office/powerpoint/2010/main" val="335487034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6BC28D2-33EE-4FC9-954F-7FE5BC9C1DAA}"/>
              </a:ext>
            </a:extLst>
          </p:cNvPr>
          <p:cNvSpPr txBox="1"/>
          <p:nvPr/>
        </p:nvSpPr>
        <p:spPr>
          <a:xfrm>
            <a:off x="889379" y="305068"/>
            <a:ext cx="10413241" cy="6247864"/>
          </a:xfrm>
          <a:prstGeom prst="rect">
            <a:avLst/>
          </a:prstGeom>
          <a:noFill/>
        </p:spPr>
        <p:txBody>
          <a:bodyPr wrap="square" rtlCol="0">
            <a:spAutoFit/>
          </a:bodyPr>
          <a:lstStyle/>
          <a:p>
            <a:r>
              <a:rPr lang="en-US" sz="3200" dirty="0">
                <a:solidFill>
                  <a:srgbClr val="C00000"/>
                </a:solidFill>
              </a:rPr>
              <a:t>If the rubber band remains partially elongated when the phone stops, what would you expect? (select all that apply)</a:t>
            </a:r>
          </a:p>
          <a:p>
            <a:endParaRPr lang="en-US" sz="2400" dirty="0"/>
          </a:p>
          <a:p>
            <a:pPr marL="914400"/>
            <a:r>
              <a:rPr lang="en-US" sz="2800" dirty="0"/>
              <a:t>No worries, it is still possible to determine the coefficient of friction from the data even though both the elastic and frictional forces were acting on the phone during the entire time it was moving.</a:t>
            </a:r>
          </a:p>
          <a:p>
            <a:pPr marL="914400"/>
            <a:endParaRPr lang="en-US" sz="2800" dirty="0"/>
          </a:p>
          <a:p>
            <a:pPr marL="914400"/>
            <a:r>
              <a:rPr lang="en-US" sz="2800" dirty="0"/>
              <a:t>There will not be a time of constant acceleration due to friction, so it will not be possible to determine the coefficient of friction from the data.</a:t>
            </a:r>
          </a:p>
          <a:p>
            <a:endParaRPr lang="en-US" sz="2800" dirty="0"/>
          </a:p>
          <a:p>
            <a:r>
              <a:rPr lang="en-US" sz="2800" dirty="0"/>
              <a:t>	</a:t>
            </a:r>
            <a:endParaRPr lang="en-US" dirty="0"/>
          </a:p>
        </p:txBody>
      </p:sp>
    </p:spTree>
    <p:extLst>
      <p:ext uri="{BB962C8B-B14F-4D97-AF65-F5344CB8AC3E}">
        <p14:creationId xmlns:p14="http://schemas.microsoft.com/office/powerpoint/2010/main" val="371671358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6BC28D2-33EE-4FC9-954F-7FE5BC9C1DAA}"/>
              </a:ext>
            </a:extLst>
          </p:cNvPr>
          <p:cNvSpPr txBox="1"/>
          <p:nvPr/>
        </p:nvSpPr>
        <p:spPr>
          <a:xfrm>
            <a:off x="889379" y="305068"/>
            <a:ext cx="10413241" cy="6247864"/>
          </a:xfrm>
          <a:prstGeom prst="rect">
            <a:avLst/>
          </a:prstGeom>
          <a:noFill/>
        </p:spPr>
        <p:txBody>
          <a:bodyPr wrap="square" rtlCol="0">
            <a:spAutoFit/>
          </a:bodyPr>
          <a:lstStyle/>
          <a:p>
            <a:r>
              <a:rPr lang="en-US" sz="3200" dirty="0">
                <a:solidFill>
                  <a:srgbClr val="C00000"/>
                </a:solidFill>
              </a:rPr>
              <a:t>If the rubber band remains partially elongated when the phone stops, what would you expect? (check all that are true)</a:t>
            </a:r>
          </a:p>
          <a:p>
            <a:endParaRPr lang="en-US" sz="2400" dirty="0"/>
          </a:p>
          <a:p>
            <a:pPr marL="914400"/>
            <a:r>
              <a:rPr lang="en-US" sz="2800" dirty="0"/>
              <a:t>No worries, it is still possible to determine the coefficient of friction from the data even though both the elastic and frictional forces were acting on the phone during the entire time it was moving.</a:t>
            </a:r>
          </a:p>
          <a:p>
            <a:pPr marL="914400"/>
            <a:endParaRPr lang="en-US" sz="2800" dirty="0"/>
          </a:p>
          <a:p>
            <a:pPr marL="914400"/>
            <a:r>
              <a:rPr lang="en-US" sz="2800" dirty="0"/>
              <a:t>There will not be a time of constant acceleration due to friction so it will not be possible to determine the coefficient of friction from the data.</a:t>
            </a:r>
          </a:p>
          <a:p>
            <a:endParaRPr lang="en-US" sz="2800" dirty="0"/>
          </a:p>
          <a:p>
            <a:r>
              <a:rPr lang="en-US" sz="2800" dirty="0"/>
              <a:t>	</a:t>
            </a:r>
            <a:endParaRPr lang="en-US" dirty="0"/>
          </a:p>
        </p:txBody>
      </p:sp>
      <p:pic>
        <p:nvPicPr>
          <p:cNvPr id="3" name="Picture 2">
            <a:extLst>
              <a:ext uri="{FF2B5EF4-FFF2-40B4-BE49-F238E27FC236}">
                <a16:creationId xmlns:a16="http://schemas.microsoft.com/office/drawing/2014/main" id="{ED84B6F0-BE49-434A-995B-6F080EF236A8}"/>
              </a:ext>
            </a:extLst>
          </p:cNvPr>
          <p:cNvPicPr>
            <a:picLocks noChangeAspect="1"/>
          </p:cNvPicPr>
          <p:nvPr/>
        </p:nvPicPr>
        <p:blipFill>
          <a:blip r:embed="rId2"/>
          <a:stretch>
            <a:fillRect/>
          </a:stretch>
        </p:blipFill>
        <p:spPr>
          <a:xfrm>
            <a:off x="1132764" y="4258743"/>
            <a:ext cx="575693" cy="575693"/>
          </a:xfrm>
          <a:prstGeom prst="rect">
            <a:avLst/>
          </a:prstGeom>
        </p:spPr>
      </p:pic>
      <p:pic>
        <p:nvPicPr>
          <p:cNvPr id="5" name="Picture 4">
            <a:extLst>
              <a:ext uri="{FF2B5EF4-FFF2-40B4-BE49-F238E27FC236}">
                <a16:creationId xmlns:a16="http://schemas.microsoft.com/office/drawing/2014/main" id="{C9FB9136-34A0-4242-8C00-E3446923C4EC}"/>
              </a:ext>
            </a:extLst>
          </p:cNvPr>
          <p:cNvPicPr>
            <a:picLocks noChangeAspect="1"/>
          </p:cNvPicPr>
          <p:nvPr/>
        </p:nvPicPr>
        <p:blipFill>
          <a:blip r:embed="rId3"/>
          <a:stretch>
            <a:fillRect/>
          </a:stretch>
        </p:blipFill>
        <p:spPr>
          <a:xfrm>
            <a:off x="1092129" y="2098750"/>
            <a:ext cx="656961" cy="656961"/>
          </a:xfrm>
          <a:prstGeom prst="rect">
            <a:avLst/>
          </a:prstGeom>
        </p:spPr>
      </p:pic>
    </p:spTree>
    <p:extLst>
      <p:ext uri="{BB962C8B-B14F-4D97-AF65-F5344CB8AC3E}">
        <p14:creationId xmlns:p14="http://schemas.microsoft.com/office/powerpoint/2010/main" val="366484231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80B4B13-CE0A-4E2A-AE2A-1FB2F34A44F5}"/>
              </a:ext>
            </a:extLst>
          </p:cNvPr>
          <p:cNvPicPr>
            <a:picLocks noChangeAspect="1"/>
          </p:cNvPicPr>
          <p:nvPr/>
        </p:nvPicPr>
        <p:blipFill>
          <a:blip r:embed="rId3"/>
          <a:stretch>
            <a:fillRect/>
          </a:stretch>
        </p:blipFill>
        <p:spPr>
          <a:xfrm>
            <a:off x="0" y="2213496"/>
            <a:ext cx="8256896" cy="4644504"/>
          </a:xfrm>
          <a:prstGeom prst="rect">
            <a:avLst/>
          </a:prstGeom>
        </p:spPr>
      </p:pic>
      <p:sp>
        <p:nvSpPr>
          <p:cNvPr id="5" name="TextBox 4">
            <a:extLst>
              <a:ext uri="{FF2B5EF4-FFF2-40B4-BE49-F238E27FC236}">
                <a16:creationId xmlns:a16="http://schemas.microsoft.com/office/drawing/2014/main" id="{6EBECC03-498B-41C6-8FFF-C400AD16623D}"/>
              </a:ext>
            </a:extLst>
          </p:cNvPr>
          <p:cNvSpPr txBox="1"/>
          <p:nvPr/>
        </p:nvSpPr>
        <p:spPr>
          <a:xfrm>
            <a:off x="305937" y="114000"/>
            <a:ext cx="11540320" cy="1569660"/>
          </a:xfrm>
          <a:prstGeom prst="rect">
            <a:avLst/>
          </a:prstGeom>
          <a:noFill/>
        </p:spPr>
        <p:txBody>
          <a:bodyPr wrap="square" rtlCol="0">
            <a:spAutoFit/>
          </a:bodyPr>
          <a:lstStyle/>
          <a:p>
            <a:pPr algn="ctr"/>
            <a:r>
              <a:rPr lang="en-US" sz="3200" dirty="0">
                <a:solidFill>
                  <a:srgbClr val="C00000"/>
                </a:solidFill>
              </a:rPr>
              <a:t>Darn, my phone hit the rubber band at the end of my experiment.  I will not be able to calculate the coefficient of friction so I will need to do another experiment.</a:t>
            </a:r>
          </a:p>
        </p:txBody>
      </p:sp>
      <p:sp>
        <p:nvSpPr>
          <p:cNvPr id="6" name="TextBox 5">
            <a:extLst>
              <a:ext uri="{FF2B5EF4-FFF2-40B4-BE49-F238E27FC236}">
                <a16:creationId xmlns:a16="http://schemas.microsoft.com/office/drawing/2014/main" id="{C99F9449-6F07-4D07-9FC5-9951161FA9C9}"/>
              </a:ext>
            </a:extLst>
          </p:cNvPr>
          <p:cNvSpPr txBox="1"/>
          <p:nvPr/>
        </p:nvSpPr>
        <p:spPr>
          <a:xfrm>
            <a:off x="8611738" y="2807044"/>
            <a:ext cx="3357348" cy="3600986"/>
          </a:xfrm>
          <a:prstGeom prst="rect">
            <a:avLst/>
          </a:prstGeom>
          <a:noFill/>
        </p:spPr>
        <p:txBody>
          <a:bodyPr wrap="square" rtlCol="0">
            <a:spAutoFit/>
          </a:bodyPr>
          <a:lstStyle/>
          <a:p>
            <a:r>
              <a:rPr lang="en-US" sz="3200" dirty="0">
                <a:solidFill>
                  <a:srgbClr val="C00000"/>
                </a:solidFill>
              </a:rPr>
              <a:t>Is this the correct conclusion?</a:t>
            </a:r>
          </a:p>
          <a:p>
            <a:endParaRPr lang="en-US" sz="2400" dirty="0"/>
          </a:p>
          <a:p>
            <a:pPr marL="914400"/>
            <a:r>
              <a:rPr lang="en-US" sz="2800" dirty="0"/>
              <a:t>Yes</a:t>
            </a:r>
          </a:p>
          <a:p>
            <a:pPr marL="914400"/>
            <a:endParaRPr lang="en-US" sz="2800" dirty="0"/>
          </a:p>
          <a:p>
            <a:pPr marL="914400"/>
            <a:r>
              <a:rPr lang="en-US" sz="2800" dirty="0"/>
              <a:t>No</a:t>
            </a:r>
          </a:p>
          <a:p>
            <a:endParaRPr lang="en-US" sz="2800" dirty="0"/>
          </a:p>
          <a:p>
            <a:r>
              <a:rPr lang="en-US" sz="2800" dirty="0"/>
              <a:t>	</a:t>
            </a:r>
            <a:endParaRPr lang="en-US" dirty="0"/>
          </a:p>
        </p:txBody>
      </p:sp>
    </p:spTree>
    <p:extLst>
      <p:ext uri="{BB962C8B-B14F-4D97-AF65-F5344CB8AC3E}">
        <p14:creationId xmlns:p14="http://schemas.microsoft.com/office/powerpoint/2010/main" val="350433337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80B4B13-CE0A-4E2A-AE2A-1FB2F34A44F5}"/>
              </a:ext>
            </a:extLst>
          </p:cNvPr>
          <p:cNvPicPr>
            <a:picLocks noChangeAspect="1"/>
          </p:cNvPicPr>
          <p:nvPr/>
        </p:nvPicPr>
        <p:blipFill>
          <a:blip r:embed="rId3"/>
          <a:stretch>
            <a:fillRect/>
          </a:stretch>
        </p:blipFill>
        <p:spPr>
          <a:xfrm>
            <a:off x="-1" y="2259557"/>
            <a:ext cx="8175009" cy="4598443"/>
          </a:xfrm>
          <a:prstGeom prst="rect">
            <a:avLst/>
          </a:prstGeom>
        </p:spPr>
      </p:pic>
      <p:sp>
        <p:nvSpPr>
          <p:cNvPr id="5" name="TextBox 4">
            <a:extLst>
              <a:ext uri="{FF2B5EF4-FFF2-40B4-BE49-F238E27FC236}">
                <a16:creationId xmlns:a16="http://schemas.microsoft.com/office/drawing/2014/main" id="{6EBECC03-498B-41C6-8FFF-C400AD16623D}"/>
              </a:ext>
            </a:extLst>
          </p:cNvPr>
          <p:cNvSpPr txBox="1"/>
          <p:nvPr/>
        </p:nvSpPr>
        <p:spPr>
          <a:xfrm>
            <a:off x="305937" y="295887"/>
            <a:ext cx="11403842" cy="1569660"/>
          </a:xfrm>
          <a:prstGeom prst="rect">
            <a:avLst/>
          </a:prstGeom>
          <a:noFill/>
        </p:spPr>
        <p:txBody>
          <a:bodyPr wrap="square" rtlCol="0">
            <a:spAutoFit/>
          </a:bodyPr>
          <a:lstStyle/>
          <a:p>
            <a:pPr algn="ctr"/>
            <a:r>
              <a:rPr lang="en-US" sz="3200" dirty="0">
                <a:solidFill>
                  <a:schemeClr val="tx1"/>
                </a:solidFill>
              </a:rPr>
              <a:t>Darn, my phone hit the rubber band at the end of my experiment.  I will not be able to calculate the coefficient of friction so I will need to do another experiment.</a:t>
            </a:r>
          </a:p>
        </p:txBody>
      </p:sp>
      <p:sp>
        <p:nvSpPr>
          <p:cNvPr id="6" name="TextBox 5">
            <a:extLst>
              <a:ext uri="{FF2B5EF4-FFF2-40B4-BE49-F238E27FC236}">
                <a16:creationId xmlns:a16="http://schemas.microsoft.com/office/drawing/2014/main" id="{C99F9449-6F07-4D07-9FC5-9951161FA9C9}"/>
              </a:ext>
            </a:extLst>
          </p:cNvPr>
          <p:cNvSpPr txBox="1"/>
          <p:nvPr/>
        </p:nvSpPr>
        <p:spPr>
          <a:xfrm>
            <a:off x="8679977" y="2941905"/>
            <a:ext cx="3357348" cy="3600986"/>
          </a:xfrm>
          <a:prstGeom prst="rect">
            <a:avLst/>
          </a:prstGeom>
          <a:noFill/>
        </p:spPr>
        <p:txBody>
          <a:bodyPr wrap="square" rtlCol="0">
            <a:spAutoFit/>
          </a:bodyPr>
          <a:lstStyle/>
          <a:p>
            <a:r>
              <a:rPr lang="en-US" sz="3200" dirty="0">
                <a:solidFill>
                  <a:srgbClr val="C00000"/>
                </a:solidFill>
              </a:rPr>
              <a:t>Is this the correct conclusion?</a:t>
            </a:r>
          </a:p>
          <a:p>
            <a:endParaRPr lang="en-US" sz="2400" dirty="0"/>
          </a:p>
          <a:p>
            <a:pPr marL="914400"/>
            <a:r>
              <a:rPr lang="en-US" sz="2800" dirty="0"/>
              <a:t>Yes</a:t>
            </a:r>
          </a:p>
          <a:p>
            <a:pPr marL="914400"/>
            <a:endParaRPr lang="en-US" sz="2800" dirty="0"/>
          </a:p>
          <a:p>
            <a:pPr marL="914400"/>
            <a:r>
              <a:rPr lang="en-US" sz="2800" dirty="0"/>
              <a:t>No</a:t>
            </a:r>
          </a:p>
          <a:p>
            <a:endParaRPr lang="en-US" sz="2800" dirty="0"/>
          </a:p>
          <a:p>
            <a:r>
              <a:rPr lang="en-US" sz="2800" dirty="0"/>
              <a:t>	</a:t>
            </a:r>
            <a:endParaRPr lang="en-US" dirty="0"/>
          </a:p>
        </p:txBody>
      </p:sp>
      <p:pic>
        <p:nvPicPr>
          <p:cNvPr id="7" name="Picture 6">
            <a:extLst>
              <a:ext uri="{FF2B5EF4-FFF2-40B4-BE49-F238E27FC236}">
                <a16:creationId xmlns:a16="http://schemas.microsoft.com/office/drawing/2014/main" id="{8E338A74-EDBC-457B-BDB7-94A80F41D82A}"/>
              </a:ext>
            </a:extLst>
          </p:cNvPr>
          <p:cNvPicPr>
            <a:picLocks noChangeAspect="1"/>
          </p:cNvPicPr>
          <p:nvPr/>
        </p:nvPicPr>
        <p:blipFill>
          <a:blip r:embed="rId4"/>
          <a:stretch>
            <a:fillRect/>
          </a:stretch>
        </p:blipFill>
        <p:spPr>
          <a:xfrm>
            <a:off x="8777069" y="5105618"/>
            <a:ext cx="575693" cy="575693"/>
          </a:xfrm>
          <a:prstGeom prst="rect">
            <a:avLst/>
          </a:prstGeom>
        </p:spPr>
      </p:pic>
      <p:pic>
        <p:nvPicPr>
          <p:cNvPr id="8" name="Picture 7">
            <a:extLst>
              <a:ext uri="{FF2B5EF4-FFF2-40B4-BE49-F238E27FC236}">
                <a16:creationId xmlns:a16="http://schemas.microsoft.com/office/drawing/2014/main" id="{40931D72-2985-4D7F-A50D-DC3780A276A6}"/>
              </a:ext>
            </a:extLst>
          </p:cNvPr>
          <p:cNvPicPr>
            <a:picLocks noChangeAspect="1"/>
          </p:cNvPicPr>
          <p:nvPr/>
        </p:nvPicPr>
        <p:blipFill>
          <a:blip r:embed="rId5"/>
          <a:stretch>
            <a:fillRect/>
          </a:stretch>
        </p:blipFill>
        <p:spPr>
          <a:xfrm>
            <a:off x="8736434" y="4244038"/>
            <a:ext cx="656961" cy="656961"/>
          </a:xfrm>
          <a:prstGeom prst="rect">
            <a:avLst/>
          </a:prstGeom>
        </p:spPr>
      </p:pic>
      <p:sp>
        <p:nvSpPr>
          <p:cNvPr id="2" name="Rectangle: Rounded Corners 1">
            <a:extLst>
              <a:ext uri="{FF2B5EF4-FFF2-40B4-BE49-F238E27FC236}">
                <a16:creationId xmlns:a16="http://schemas.microsoft.com/office/drawing/2014/main" id="{D1E7436F-787A-4A6C-96BB-0A457BF95737}"/>
              </a:ext>
            </a:extLst>
          </p:cNvPr>
          <p:cNvSpPr/>
          <p:nvPr/>
        </p:nvSpPr>
        <p:spPr>
          <a:xfrm>
            <a:off x="3807726" y="3943765"/>
            <a:ext cx="832513" cy="300273"/>
          </a:xfrm>
          <a:prstGeom prst="roundRect">
            <a:avLst/>
          </a:pr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6668931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005DA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D52FEA-91C3-6841-875E-8FD2EC310E3B}"/>
              </a:ext>
            </a:extLst>
          </p:cNvPr>
          <p:cNvSpPr>
            <a:spLocks noGrp="1"/>
          </p:cNvSpPr>
          <p:nvPr>
            <p:ph type="ctrTitle"/>
          </p:nvPr>
        </p:nvSpPr>
        <p:spPr/>
        <p:txBody>
          <a:bodyPr>
            <a:normAutofit/>
          </a:bodyPr>
          <a:lstStyle/>
          <a:p>
            <a:pPr lvl="0">
              <a:lnSpc>
                <a:spcPct val="80000"/>
              </a:lnSpc>
              <a:buSzPts val="2960"/>
            </a:pPr>
            <a:r>
              <a:rPr lang="en-US" b="1" dirty="0">
                <a:solidFill>
                  <a:schemeClr val="bg1"/>
                </a:solidFill>
              </a:rPr>
              <a:t>Experiment</a:t>
            </a:r>
            <a:r>
              <a:rPr lang="en-US" b="1" dirty="0">
                <a:solidFill>
                  <a:schemeClr val="tx1"/>
                </a:solidFill>
              </a:rPr>
              <a:t> </a:t>
            </a:r>
            <a:r>
              <a:rPr lang="en-US" b="1" dirty="0">
                <a:solidFill>
                  <a:schemeClr val="bg1"/>
                </a:solidFill>
              </a:rPr>
              <a:t>1B</a:t>
            </a:r>
            <a:r>
              <a:rPr lang="en-US" b="1" dirty="0">
                <a:solidFill>
                  <a:schemeClr val="tx1"/>
                </a:solidFill>
              </a:rPr>
              <a:t> </a:t>
            </a:r>
          </a:p>
        </p:txBody>
      </p:sp>
    </p:spTree>
    <p:extLst>
      <p:ext uri="{BB962C8B-B14F-4D97-AF65-F5344CB8AC3E}">
        <p14:creationId xmlns:p14="http://schemas.microsoft.com/office/powerpoint/2010/main" val="255572644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p14"/>
          <p:cNvSpPr txBox="1">
            <a:spLocks noGrp="1"/>
          </p:cNvSpPr>
          <p:nvPr>
            <p:ph type="body" idx="1"/>
          </p:nvPr>
        </p:nvSpPr>
        <p:spPr>
          <a:xfrm>
            <a:off x="182217" y="94406"/>
            <a:ext cx="11827565" cy="5738835"/>
          </a:xfrm>
          <a:prstGeom prst="rect">
            <a:avLst/>
          </a:prstGeom>
          <a:noFill/>
          <a:ln>
            <a:noFill/>
          </a:ln>
        </p:spPr>
        <p:txBody>
          <a:bodyPr spcFirstLastPara="1" wrap="square" lIns="91425" tIns="45700" rIns="91425" bIns="45700" anchor="t" anchorCtr="0">
            <a:normAutofit/>
          </a:bodyPr>
          <a:lstStyle/>
          <a:p>
            <a:pPr marL="0" lvl="0" indent="0" algn="ctr">
              <a:spcBef>
                <a:spcPts val="0"/>
              </a:spcBef>
              <a:spcAft>
                <a:spcPts val="1200"/>
              </a:spcAft>
              <a:buSzPts val="2960"/>
              <a:buNone/>
            </a:pPr>
            <a:r>
              <a:rPr lang="en-US" sz="4000" b="1" dirty="0"/>
              <a:t>Experiment 1B</a:t>
            </a:r>
            <a:br>
              <a:rPr lang="en-US" sz="3200" b="1" dirty="0"/>
            </a:br>
            <a:r>
              <a:rPr lang="en-US" sz="3600" i="1" dirty="0"/>
              <a:t>Measure the coefficient of kinetic friction</a:t>
            </a:r>
          </a:p>
          <a:p>
            <a:pPr marL="971550" lvl="1" indent="-514350" algn="l" rtl="0">
              <a:lnSpc>
                <a:spcPct val="80000"/>
              </a:lnSpc>
              <a:spcBef>
                <a:spcPts val="500"/>
              </a:spcBef>
              <a:spcAft>
                <a:spcPts val="0"/>
              </a:spcAft>
              <a:buClr>
                <a:schemeClr val="dk1"/>
              </a:buClr>
              <a:buSzPts val="2590"/>
              <a:buFont typeface="Calibri"/>
              <a:buAutoNum type="arabicPeriod"/>
            </a:pPr>
            <a:endParaRPr lang="en-US" sz="2590" dirty="0"/>
          </a:p>
          <a:p>
            <a:pPr marL="457200" lvl="1" indent="0" algn="l" rtl="0">
              <a:lnSpc>
                <a:spcPct val="80000"/>
              </a:lnSpc>
              <a:spcBef>
                <a:spcPts val="500"/>
              </a:spcBef>
              <a:spcAft>
                <a:spcPts val="0"/>
              </a:spcAft>
              <a:buClr>
                <a:schemeClr val="dk1"/>
              </a:buClr>
              <a:buSzPts val="2590"/>
              <a:buNone/>
            </a:pPr>
            <a:r>
              <a:rPr lang="en-US" sz="2800" dirty="0"/>
              <a:t>Graph acceleration vs time using a spreadsheet.  </a:t>
            </a:r>
          </a:p>
          <a:p>
            <a:pPr marL="1428750" lvl="2" indent="-514350">
              <a:lnSpc>
                <a:spcPct val="80000"/>
              </a:lnSpc>
              <a:buSzPct val="100000"/>
              <a:buFont typeface="Calibri"/>
              <a:buAutoNum type="alphaLcPeriod"/>
            </a:pPr>
            <a:r>
              <a:rPr lang="en-US" sz="2400" dirty="0"/>
              <a:t>Calculate the maximum velocity using a rectangular integration method to estimate the area under the acceleration vs time curve.</a:t>
            </a:r>
          </a:p>
          <a:p>
            <a:pPr marL="1428750" lvl="2" indent="-514350">
              <a:buSzPct val="100000"/>
              <a:buFont typeface="Calibri"/>
              <a:buAutoNum type="alphaLcPeriod"/>
            </a:pPr>
            <a:r>
              <a:rPr lang="en-US" sz="2400" dirty="0"/>
              <a:t>Using your spreadsheet, calculate the </a:t>
            </a:r>
            <a:r>
              <a:rPr lang="en-US" sz="2400" b="1" dirty="0"/>
              <a:t>velocity</a:t>
            </a:r>
            <a:r>
              <a:rPr lang="en-US" sz="2400" dirty="0"/>
              <a:t> of the phone at each point using the relationship between acceleration, velocity and time.</a:t>
            </a:r>
          </a:p>
          <a:p>
            <a:pPr marL="1428750" lvl="2" indent="-514350">
              <a:buSzPct val="100000"/>
              <a:buFont typeface="+mj-lt"/>
              <a:buAutoNum type="alphaLcPeriod"/>
            </a:pPr>
            <a:r>
              <a:rPr lang="en-US" sz="2400" dirty="0"/>
              <a:t>Using your spreadsheet, calculate the </a:t>
            </a:r>
            <a:r>
              <a:rPr lang="en-US" sz="2400" b="1" dirty="0"/>
              <a:t>displacement</a:t>
            </a:r>
            <a:r>
              <a:rPr lang="en-US" sz="2400" dirty="0"/>
              <a:t> of the phone at each point using the relationship between velocity, displacement and time.  Compare the calculated displacement to the displacement you measured in your experiment.</a:t>
            </a:r>
          </a:p>
          <a:p>
            <a:pPr marL="914400" lvl="2" indent="0" algn="l" rtl="0">
              <a:lnSpc>
                <a:spcPct val="80000"/>
              </a:lnSpc>
              <a:spcBef>
                <a:spcPts val="500"/>
              </a:spcBef>
              <a:spcAft>
                <a:spcPts val="0"/>
              </a:spcAft>
              <a:buClr>
                <a:schemeClr val="dk1"/>
              </a:buClr>
              <a:buSzPts val="2220"/>
              <a:buNone/>
            </a:pPr>
            <a:endParaRPr lang="en-US" sz="2220" dirty="0"/>
          </a:p>
          <a:p>
            <a:pPr marL="228600" lvl="0" indent="-64135" algn="l" rtl="0">
              <a:lnSpc>
                <a:spcPct val="80000"/>
              </a:lnSpc>
              <a:spcBef>
                <a:spcPts val="1000"/>
              </a:spcBef>
              <a:spcAft>
                <a:spcPts val="0"/>
              </a:spcAft>
              <a:buClr>
                <a:schemeClr val="dk1"/>
              </a:buClr>
              <a:buSzPts val="2590"/>
              <a:buNone/>
            </a:pPr>
            <a:endParaRPr lang="en-US" sz="2590" dirty="0"/>
          </a:p>
        </p:txBody>
      </p:sp>
      <p:sp>
        <p:nvSpPr>
          <p:cNvPr id="2" name="TextBox 1">
            <a:extLst>
              <a:ext uri="{FF2B5EF4-FFF2-40B4-BE49-F238E27FC236}">
                <a16:creationId xmlns:a16="http://schemas.microsoft.com/office/drawing/2014/main" id="{AE724A3A-0FD9-4DB7-A03B-5D0A03057B9D}"/>
              </a:ext>
            </a:extLst>
          </p:cNvPr>
          <p:cNvSpPr txBox="1"/>
          <p:nvPr/>
        </p:nvSpPr>
        <p:spPr>
          <a:xfrm>
            <a:off x="-1" y="5688449"/>
            <a:ext cx="12192000" cy="1169551"/>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endParaRPr lang="en-US" sz="2800" i="1" dirty="0"/>
          </a:p>
          <a:p>
            <a:pPr algn="ctr"/>
            <a:r>
              <a:rPr lang="en-US" sz="2800" i="1" dirty="0"/>
              <a:t>Spreadsheet analysis of acceleration, velocity and displacement</a:t>
            </a:r>
          </a:p>
          <a:p>
            <a:endParaRPr lang="en-US" dirty="0"/>
          </a:p>
        </p:txBody>
      </p:sp>
    </p:spTree>
    <p:extLst>
      <p:ext uri="{BB962C8B-B14F-4D97-AF65-F5344CB8AC3E}">
        <p14:creationId xmlns:p14="http://schemas.microsoft.com/office/powerpoint/2010/main" val="27263426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12"/>
          <p:cNvSpPr txBox="1">
            <a:spLocks noGrp="1"/>
          </p:cNvSpPr>
          <p:nvPr>
            <p:ph type="ctrTitle"/>
          </p:nvPr>
        </p:nvSpPr>
        <p:spPr>
          <a:xfrm>
            <a:off x="1186858" y="-34127"/>
            <a:ext cx="9922444" cy="856562"/>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4400"/>
              <a:buFont typeface="Calibri"/>
              <a:buNone/>
            </a:pPr>
            <a:r>
              <a:rPr lang="en-US" sz="4400" b="1" dirty="0"/>
              <a:t>What is Friction?</a:t>
            </a:r>
            <a:endParaRPr sz="4400" b="1" baseline="30000" dirty="0"/>
          </a:p>
        </p:txBody>
      </p:sp>
      <p:sp>
        <p:nvSpPr>
          <p:cNvPr id="193" name="Google Shape;193;p12"/>
          <p:cNvSpPr txBox="1">
            <a:spLocks noGrp="1"/>
          </p:cNvSpPr>
          <p:nvPr>
            <p:ph type="subTitle" idx="1"/>
          </p:nvPr>
        </p:nvSpPr>
        <p:spPr>
          <a:xfrm>
            <a:off x="671945" y="970785"/>
            <a:ext cx="10848109" cy="1718049"/>
          </a:xfrm>
          <a:prstGeom prst="rect">
            <a:avLst/>
          </a:prstGeom>
          <a:noFill/>
          <a:ln>
            <a:noFill/>
          </a:ln>
        </p:spPr>
        <p:txBody>
          <a:bodyPr spcFirstLastPara="1" wrap="square" lIns="91425" tIns="45700" rIns="91425" bIns="45700" anchor="t" anchorCtr="0">
            <a:normAutofit/>
          </a:bodyPr>
          <a:lstStyle/>
          <a:p>
            <a:pPr marL="0" lvl="0" indent="0">
              <a:spcBef>
                <a:spcPts val="0"/>
              </a:spcBef>
              <a:buSzPts val="2800"/>
            </a:pPr>
            <a:r>
              <a:rPr lang="en-US" sz="3600" dirty="0"/>
              <a:t>Friction is the force resisting the relative motion of objects sliding against each other.</a:t>
            </a:r>
            <a:endParaRPr sz="4400" b="1" dirty="0"/>
          </a:p>
        </p:txBody>
      </p:sp>
      <p:pic>
        <p:nvPicPr>
          <p:cNvPr id="2" name="Picture 1">
            <a:extLst>
              <a:ext uri="{FF2B5EF4-FFF2-40B4-BE49-F238E27FC236}">
                <a16:creationId xmlns:a16="http://schemas.microsoft.com/office/drawing/2014/main" id="{8646FE2B-E498-43F0-A516-E13F646A93FD}"/>
              </a:ext>
            </a:extLst>
          </p:cNvPr>
          <p:cNvPicPr>
            <a:picLocks noChangeAspect="1"/>
          </p:cNvPicPr>
          <p:nvPr/>
        </p:nvPicPr>
        <p:blipFill>
          <a:blip r:embed="rId3"/>
          <a:stretch>
            <a:fillRect/>
          </a:stretch>
        </p:blipFill>
        <p:spPr>
          <a:xfrm>
            <a:off x="202767" y="3429000"/>
            <a:ext cx="4782955" cy="2257555"/>
          </a:xfrm>
          <a:prstGeom prst="rect">
            <a:avLst/>
          </a:prstGeom>
        </p:spPr>
      </p:pic>
      <p:pic>
        <p:nvPicPr>
          <p:cNvPr id="4" name="Picture 3">
            <a:extLst>
              <a:ext uri="{FF2B5EF4-FFF2-40B4-BE49-F238E27FC236}">
                <a16:creationId xmlns:a16="http://schemas.microsoft.com/office/drawing/2014/main" id="{94E212A0-CC4D-4238-8FF8-ADB03D815640}"/>
              </a:ext>
            </a:extLst>
          </p:cNvPr>
          <p:cNvPicPr>
            <a:picLocks noChangeAspect="1"/>
          </p:cNvPicPr>
          <p:nvPr/>
        </p:nvPicPr>
        <p:blipFill rotWithShape="1">
          <a:blip r:embed="rId4"/>
          <a:srcRect l="7958" r="8311"/>
          <a:stretch/>
        </p:blipFill>
        <p:spPr>
          <a:xfrm>
            <a:off x="5029200" y="2521062"/>
            <a:ext cx="7123021" cy="4336938"/>
          </a:xfrm>
          <a:prstGeom prst="rect">
            <a:avLst/>
          </a:prstGeom>
        </p:spPr>
      </p:pic>
      <p:cxnSp>
        <p:nvCxnSpPr>
          <p:cNvPr id="6" name="Straight Arrow Connector 5">
            <a:extLst>
              <a:ext uri="{FF2B5EF4-FFF2-40B4-BE49-F238E27FC236}">
                <a16:creationId xmlns:a16="http://schemas.microsoft.com/office/drawing/2014/main" id="{FFBB0A4E-8F16-4A11-A5D9-45D0EA8A488C}"/>
              </a:ext>
            </a:extLst>
          </p:cNvPr>
          <p:cNvCxnSpPr>
            <a:cxnSpLocks/>
          </p:cNvCxnSpPr>
          <p:nvPr/>
        </p:nvCxnSpPr>
        <p:spPr>
          <a:xfrm>
            <a:off x="893618" y="5860473"/>
            <a:ext cx="1156855" cy="0"/>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A74E7975-7415-433C-9460-2B1CAA703ADB}"/>
              </a:ext>
            </a:extLst>
          </p:cNvPr>
          <p:cNvSpPr txBox="1"/>
          <p:nvPr/>
        </p:nvSpPr>
        <p:spPr>
          <a:xfrm>
            <a:off x="858583" y="5931210"/>
            <a:ext cx="1327993" cy="523220"/>
          </a:xfrm>
          <a:prstGeom prst="rect">
            <a:avLst/>
          </a:prstGeom>
          <a:noFill/>
        </p:spPr>
        <p:txBody>
          <a:bodyPr wrap="square" rtlCol="0">
            <a:spAutoFit/>
          </a:bodyPr>
          <a:lstStyle/>
          <a:p>
            <a:r>
              <a:rPr lang="en-US" sz="2800" b="1" dirty="0" err="1"/>
              <a:t>F</a:t>
            </a:r>
            <a:r>
              <a:rPr lang="en-US" sz="2800" b="1" baseline="-25000" dirty="0" err="1"/>
              <a:t>friction</a:t>
            </a:r>
            <a:endParaRPr lang="en-US" sz="2800" b="1" baseline="-25000"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D52FEA-91C3-6841-875E-8FD2EC310E3B}"/>
              </a:ext>
            </a:extLst>
          </p:cNvPr>
          <p:cNvSpPr>
            <a:spLocks noGrp="1"/>
          </p:cNvSpPr>
          <p:nvPr>
            <p:ph type="ctrTitle"/>
          </p:nvPr>
        </p:nvSpPr>
        <p:spPr>
          <a:xfrm>
            <a:off x="1524000" y="1567206"/>
            <a:ext cx="9144000" cy="2387600"/>
          </a:xfrm>
        </p:spPr>
        <p:txBody>
          <a:bodyPr>
            <a:normAutofit/>
          </a:bodyPr>
          <a:lstStyle/>
          <a:p>
            <a:pPr lvl="0">
              <a:lnSpc>
                <a:spcPct val="80000"/>
              </a:lnSpc>
              <a:buSzPts val="2960"/>
            </a:pPr>
            <a:r>
              <a:rPr lang="en-US" b="1" dirty="0">
                <a:solidFill>
                  <a:schemeClr val="bg1"/>
                </a:solidFill>
              </a:rPr>
              <a:t>Example Data, Analysis, and Calculations</a:t>
            </a:r>
          </a:p>
        </p:txBody>
      </p:sp>
    </p:spTree>
    <p:extLst>
      <p:ext uri="{BB962C8B-B14F-4D97-AF65-F5344CB8AC3E}">
        <p14:creationId xmlns:p14="http://schemas.microsoft.com/office/powerpoint/2010/main" val="362257316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graphicFrame>
        <p:nvGraphicFramePr>
          <p:cNvPr id="402" name="Google Shape;402;p30"/>
          <p:cNvGraphicFramePr/>
          <p:nvPr/>
        </p:nvGraphicFramePr>
        <p:xfrm>
          <a:off x="250074" y="-91440"/>
          <a:ext cx="11529060" cy="7198821"/>
        </p:xfrm>
        <a:graphic>
          <a:graphicData uri="http://schemas.openxmlformats.org/drawingml/2006/chart">
            <c:chart xmlns:c="http://schemas.openxmlformats.org/drawingml/2006/chart" xmlns:r="http://schemas.openxmlformats.org/officeDocument/2006/relationships" r:id="rId3"/>
          </a:graphicData>
        </a:graphic>
      </p:graphicFrame>
      <p:cxnSp>
        <p:nvCxnSpPr>
          <p:cNvPr id="403" name="Google Shape;403;p30"/>
          <p:cNvCxnSpPr/>
          <p:nvPr/>
        </p:nvCxnSpPr>
        <p:spPr>
          <a:xfrm flipH="1">
            <a:off x="5029202" y="1492370"/>
            <a:ext cx="1276707" cy="802256"/>
          </a:xfrm>
          <a:prstGeom prst="straightConnector1">
            <a:avLst/>
          </a:prstGeom>
          <a:noFill/>
          <a:ln w="38100" cap="flat" cmpd="sng">
            <a:solidFill>
              <a:schemeClr val="accent1"/>
            </a:solidFill>
            <a:prstDash val="solid"/>
            <a:miter lim="800000"/>
            <a:headEnd type="none" w="sm" len="sm"/>
            <a:tailEnd type="triangle" w="med" len="med"/>
          </a:ln>
        </p:spPr>
      </p:cxnSp>
      <p:sp>
        <p:nvSpPr>
          <p:cNvPr id="404" name="Google Shape;404;p30"/>
          <p:cNvSpPr txBox="1"/>
          <p:nvPr/>
        </p:nvSpPr>
        <p:spPr>
          <a:xfrm>
            <a:off x="6420123" y="1096827"/>
            <a:ext cx="5028165" cy="107721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chemeClr val="dk1"/>
                </a:solidFill>
                <a:latin typeface="Calibri"/>
                <a:ea typeface="Calibri"/>
                <a:cs typeface="Calibri"/>
                <a:sym typeface="Calibri"/>
              </a:rPr>
              <a:t>The area under this curve is the maximum velocity</a:t>
            </a:r>
            <a:r>
              <a:rPr lang="en-US" sz="2400">
                <a:solidFill>
                  <a:schemeClr val="dk1"/>
                </a:solidFill>
                <a:latin typeface="Calibri"/>
                <a:ea typeface="Calibri"/>
                <a:cs typeface="Calibri"/>
                <a:sym typeface="Calibri"/>
              </a:rPr>
              <a:t>.</a:t>
            </a:r>
            <a:endParaRPr/>
          </a:p>
        </p:txBody>
      </p:sp>
      <p:sp>
        <p:nvSpPr>
          <p:cNvPr id="405" name="Google Shape;405;p30"/>
          <p:cNvSpPr txBox="1"/>
          <p:nvPr/>
        </p:nvSpPr>
        <p:spPr>
          <a:xfrm>
            <a:off x="412866" y="-67689"/>
            <a:ext cx="12191999"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dirty="0">
                <a:solidFill>
                  <a:schemeClr val="dk1"/>
                </a:solidFill>
                <a:latin typeface="Calibri"/>
                <a:ea typeface="Calibri"/>
                <a:cs typeface="Calibri"/>
                <a:sym typeface="Calibri"/>
              </a:rPr>
              <a:t>Estimating Change in Velocity During Positive Acceleration</a:t>
            </a:r>
            <a:endParaRPr dirty="0"/>
          </a:p>
        </p:txBody>
      </p:sp>
      <p:sp>
        <p:nvSpPr>
          <p:cNvPr id="2" name="TextBox 1">
            <a:extLst>
              <a:ext uri="{FF2B5EF4-FFF2-40B4-BE49-F238E27FC236}">
                <a16:creationId xmlns:a16="http://schemas.microsoft.com/office/drawing/2014/main" id="{B70C9410-2A89-490A-B0C6-1ED12E88FE8C}"/>
              </a:ext>
            </a:extLst>
          </p:cNvPr>
          <p:cNvSpPr txBox="1"/>
          <p:nvPr/>
        </p:nvSpPr>
        <p:spPr>
          <a:xfrm>
            <a:off x="1556815" y="5167220"/>
            <a:ext cx="4825208" cy="707886"/>
          </a:xfrm>
          <a:prstGeom prst="rect">
            <a:avLst/>
          </a:prstGeom>
          <a:noFill/>
          <a:ln w="25400">
            <a:solidFill>
              <a:schemeClr val="dk1"/>
            </a:solidFill>
          </a:ln>
        </p:spPr>
        <p:txBody>
          <a:bodyPr wrap="square" rtlCol="0">
            <a:spAutoFit/>
          </a:bodyPr>
          <a:lstStyle/>
          <a:p>
            <a:r>
              <a:rPr lang="en-US" sz="2000" dirty="0"/>
              <a:t>The phone starts to experience negative acceleration and will begin to slow down.</a:t>
            </a:r>
          </a:p>
        </p:txBody>
      </p:sp>
      <p:cxnSp>
        <p:nvCxnSpPr>
          <p:cNvPr id="7" name="Google Shape;403;p30">
            <a:extLst>
              <a:ext uri="{FF2B5EF4-FFF2-40B4-BE49-F238E27FC236}">
                <a16:creationId xmlns:a16="http://schemas.microsoft.com/office/drawing/2014/main" id="{2BDD518F-5B8D-404C-B761-823EA34A80FA}"/>
              </a:ext>
            </a:extLst>
          </p:cNvPr>
          <p:cNvCxnSpPr>
            <a:cxnSpLocks/>
          </p:cNvCxnSpPr>
          <p:nvPr/>
        </p:nvCxnSpPr>
        <p:spPr>
          <a:xfrm flipV="1">
            <a:off x="3845534" y="3966180"/>
            <a:ext cx="1631092" cy="1139797"/>
          </a:xfrm>
          <a:prstGeom prst="straightConnector1">
            <a:avLst/>
          </a:prstGeom>
          <a:noFill/>
          <a:ln w="38100" cap="flat" cmpd="sng">
            <a:solidFill>
              <a:schemeClr val="accent1"/>
            </a:solidFill>
            <a:prstDash val="solid"/>
            <a:miter lim="800000"/>
            <a:headEnd type="none" w="sm" len="sm"/>
            <a:tailEnd type="triangle" w="med" len="med"/>
          </a:ln>
        </p:spPr>
      </p:cxn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graphicFrame>
        <p:nvGraphicFramePr>
          <p:cNvPr id="411" name="Google Shape;411;p31"/>
          <p:cNvGraphicFramePr/>
          <p:nvPr/>
        </p:nvGraphicFramePr>
        <p:xfrm>
          <a:off x="277437" y="613808"/>
          <a:ext cx="11637126" cy="6259483"/>
        </p:xfrm>
        <a:graphic>
          <a:graphicData uri="http://schemas.openxmlformats.org/drawingml/2006/chart">
            <c:chart xmlns:c="http://schemas.openxmlformats.org/drawingml/2006/chart" xmlns:r="http://schemas.openxmlformats.org/officeDocument/2006/relationships" r:id="rId3"/>
          </a:graphicData>
        </a:graphic>
      </p:graphicFrame>
      <p:sp>
        <p:nvSpPr>
          <p:cNvPr id="412" name="Google Shape;412;p31"/>
          <p:cNvSpPr/>
          <p:nvPr/>
        </p:nvSpPr>
        <p:spPr>
          <a:xfrm>
            <a:off x="4045140" y="1552019"/>
            <a:ext cx="1259172" cy="2556469"/>
          </a:xfrm>
          <a:prstGeom prst="rect">
            <a:avLst/>
          </a:prstGeom>
          <a:solidFill>
            <a:srgbClr val="AEABAB">
              <a:alpha val="40000"/>
            </a:srgbClr>
          </a:solidFill>
          <a:ln w="12700" cap="flat" cmpd="sng">
            <a:solidFill>
              <a:srgbClr val="31538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100">
              <a:solidFill>
                <a:schemeClr val="lt1"/>
              </a:solidFill>
              <a:latin typeface="Calibri"/>
              <a:ea typeface="Calibri"/>
              <a:cs typeface="Calibri"/>
              <a:sym typeface="Calibri"/>
            </a:endParaRPr>
          </a:p>
        </p:txBody>
      </p:sp>
      <p:sp>
        <p:nvSpPr>
          <p:cNvPr id="413" name="Google Shape;413;p31"/>
          <p:cNvSpPr/>
          <p:nvPr/>
        </p:nvSpPr>
        <p:spPr>
          <a:xfrm>
            <a:off x="5304312" y="1738000"/>
            <a:ext cx="1259172" cy="2370488"/>
          </a:xfrm>
          <a:prstGeom prst="rect">
            <a:avLst/>
          </a:prstGeom>
          <a:solidFill>
            <a:srgbClr val="AEABAB">
              <a:alpha val="40000"/>
            </a:srgbClr>
          </a:solidFill>
          <a:ln w="12700" cap="flat" cmpd="sng">
            <a:solidFill>
              <a:srgbClr val="31538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100">
              <a:solidFill>
                <a:schemeClr val="lt1"/>
              </a:solidFill>
              <a:latin typeface="Calibri"/>
              <a:ea typeface="Calibri"/>
              <a:cs typeface="Calibri"/>
              <a:sym typeface="Calibri"/>
            </a:endParaRPr>
          </a:p>
        </p:txBody>
      </p:sp>
      <p:sp>
        <p:nvSpPr>
          <p:cNvPr id="414" name="Google Shape;414;p31"/>
          <p:cNvSpPr/>
          <p:nvPr/>
        </p:nvSpPr>
        <p:spPr>
          <a:xfrm>
            <a:off x="6563484" y="2279882"/>
            <a:ext cx="1232990" cy="1828606"/>
          </a:xfrm>
          <a:prstGeom prst="rect">
            <a:avLst/>
          </a:prstGeom>
          <a:solidFill>
            <a:srgbClr val="AEABAB">
              <a:alpha val="40000"/>
            </a:srgbClr>
          </a:solidFill>
          <a:ln w="12700" cap="flat" cmpd="sng">
            <a:solidFill>
              <a:srgbClr val="31538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100">
              <a:solidFill>
                <a:schemeClr val="lt1"/>
              </a:solidFill>
              <a:latin typeface="Calibri"/>
              <a:ea typeface="Calibri"/>
              <a:cs typeface="Calibri"/>
              <a:sym typeface="Calibri"/>
            </a:endParaRPr>
          </a:p>
        </p:txBody>
      </p:sp>
      <p:sp>
        <p:nvSpPr>
          <p:cNvPr id="415" name="Google Shape;415;p31"/>
          <p:cNvSpPr/>
          <p:nvPr/>
        </p:nvSpPr>
        <p:spPr>
          <a:xfrm>
            <a:off x="7796474" y="2937938"/>
            <a:ext cx="1259172" cy="1170550"/>
          </a:xfrm>
          <a:prstGeom prst="rect">
            <a:avLst/>
          </a:prstGeom>
          <a:solidFill>
            <a:srgbClr val="AEABAB">
              <a:alpha val="40000"/>
            </a:srgbClr>
          </a:solidFill>
          <a:ln w="12700" cap="flat" cmpd="sng">
            <a:solidFill>
              <a:srgbClr val="31538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100">
              <a:solidFill>
                <a:schemeClr val="lt1"/>
              </a:solidFill>
              <a:latin typeface="Calibri"/>
              <a:ea typeface="Calibri"/>
              <a:cs typeface="Calibri"/>
              <a:sym typeface="Calibri"/>
            </a:endParaRPr>
          </a:p>
        </p:txBody>
      </p:sp>
      <p:sp>
        <p:nvSpPr>
          <p:cNvPr id="416" name="Google Shape;416;p31"/>
          <p:cNvSpPr/>
          <p:nvPr/>
        </p:nvSpPr>
        <p:spPr>
          <a:xfrm>
            <a:off x="9055646" y="3759572"/>
            <a:ext cx="1089752" cy="348915"/>
          </a:xfrm>
          <a:prstGeom prst="rect">
            <a:avLst/>
          </a:prstGeom>
          <a:solidFill>
            <a:srgbClr val="AEABAB">
              <a:alpha val="40000"/>
            </a:srgbClr>
          </a:solidFill>
          <a:ln w="12700" cap="flat" cmpd="sng">
            <a:solidFill>
              <a:srgbClr val="31538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100">
              <a:solidFill>
                <a:schemeClr val="lt1"/>
              </a:solidFill>
              <a:latin typeface="Calibri"/>
              <a:ea typeface="Calibri"/>
              <a:cs typeface="Calibri"/>
              <a:sym typeface="Calibri"/>
            </a:endParaRPr>
          </a:p>
        </p:txBody>
      </p:sp>
      <p:sp>
        <p:nvSpPr>
          <p:cNvPr id="417" name="Google Shape;417;p31"/>
          <p:cNvSpPr/>
          <p:nvPr/>
        </p:nvSpPr>
        <p:spPr>
          <a:xfrm>
            <a:off x="3625002" y="2698259"/>
            <a:ext cx="419192" cy="1410229"/>
          </a:xfrm>
          <a:prstGeom prst="rect">
            <a:avLst/>
          </a:prstGeom>
          <a:solidFill>
            <a:srgbClr val="AEABAB">
              <a:alpha val="40000"/>
            </a:srgbClr>
          </a:solidFill>
          <a:ln w="12700" cap="flat" cmpd="sng">
            <a:solidFill>
              <a:srgbClr val="31538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100">
              <a:solidFill>
                <a:schemeClr val="lt1"/>
              </a:solidFill>
              <a:latin typeface="Calibri"/>
              <a:ea typeface="Calibri"/>
              <a:cs typeface="Calibri"/>
              <a:sym typeface="Calibri"/>
            </a:endParaRPr>
          </a:p>
        </p:txBody>
      </p:sp>
      <p:sp>
        <p:nvSpPr>
          <p:cNvPr id="418" name="Google Shape;418;p31"/>
          <p:cNvSpPr txBox="1"/>
          <p:nvPr/>
        </p:nvSpPr>
        <p:spPr>
          <a:xfrm>
            <a:off x="4504281" y="5198058"/>
            <a:ext cx="3921779" cy="576504"/>
          </a:xfrm>
          <a:prstGeom prst="rect">
            <a:avLst/>
          </a:prstGeom>
          <a:blipFill rotWithShape="1">
            <a:blip r:embed="rId4" cstate="screen">
              <a:alphaModFix/>
              <a:extLst>
                <a:ext uri="{28A0092B-C50C-407E-A947-70E740481C1C}">
                  <a14:useLocalDpi xmlns:a14="http://schemas.microsoft.com/office/drawing/2010/main"/>
                </a:ext>
              </a:extLst>
            </a:blip>
            <a:stretch>
              <a:fillRect t="-8510" b="-22338"/>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dirty="0">
                <a:latin typeface="Calibri"/>
                <a:ea typeface="Calibri"/>
                <a:cs typeface="Calibri"/>
                <a:sym typeface="Calibri"/>
              </a:rPr>
              <a:t> </a:t>
            </a:r>
            <a:endParaRPr dirty="0"/>
          </a:p>
        </p:txBody>
      </p:sp>
      <p:sp>
        <p:nvSpPr>
          <p:cNvPr id="419" name="Google Shape;419;p31"/>
          <p:cNvSpPr txBox="1"/>
          <p:nvPr/>
        </p:nvSpPr>
        <p:spPr>
          <a:xfrm>
            <a:off x="1" y="75199"/>
            <a:ext cx="12192000" cy="107721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dirty="0">
                <a:solidFill>
                  <a:schemeClr val="dk1"/>
                </a:solidFill>
                <a:latin typeface="Calibri"/>
                <a:ea typeface="Calibri"/>
                <a:cs typeface="Calibri"/>
                <a:sym typeface="Calibri"/>
              </a:rPr>
              <a:t>Estimate the Change in Velocity (Maximum Velocity) </a:t>
            </a:r>
            <a:endParaRPr dirty="0"/>
          </a:p>
          <a:p>
            <a:pPr marL="0" marR="0" lvl="0" indent="0" algn="ctr" rtl="0">
              <a:spcBef>
                <a:spcPts val="0"/>
              </a:spcBef>
              <a:spcAft>
                <a:spcPts val="0"/>
              </a:spcAft>
              <a:buNone/>
            </a:pPr>
            <a:r>
              <a:rPr lang="en-US" sz="3200" b="1" dirty="0">
                <a:solidFill>
                  <a:schemeClr val="dk1"/>
                </a:solidFill>
                <a:latin typeface="Calibri"/>
                <a:ea typeface="Calibri"/>
                <a:cs typeface="Calibri"/>
                <a:sym typeface="Calibri"/>
              </a:rPr>
              <a:t>Determine Area Under the Acceleration vs Time Curve</a:t>
            </a:r>
            <a:endParaRPr dirty="0"/>
          </a:p>
        </p:txBody>
      </p:sp>
      <p:sp>
        <p:nvSpPr>
          <p:cNvPr id="420" name="Google Shape;420;p31"/>
          <p:cNvSpPr/>
          <p:nvPr/>
        </p:nvSpPr>
        <p:spPr>
          <a:xfrm>
            <a:off x="4271559" y="5021593"/>
            <a:ext cx="4356340" cy="888520"/>
          </a:xfrm>
          <a:prstGeom prst="rect">
            <a:avLst/>
          </a:prstGeom>
          <a:noFill/>
          <a:ln w="381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graphicFrame>
        <p:nvGraphicFramePr>
          <p:cNvPr id="426" name="Google Shape;426;p32"/>
          <p:cNvGraphicFramePr/>
          <p:nvPr>
            <p:extLst>
              <p:ext uri="{D42A27DB-BD31-4B8C-83A1-F6EECF244321}">
                <p14:modId xmlns:p14="http://schemas.microsoft.com/office/powerpoint/2010/main" val="3657172402"/>
              </p:ext>
            </p:extLst>
          </p:nvPr>
        </p:nvGraphicFramePr>
        <p:xfrm>
          <a:off x="250074" y="0"/>
          <a:ext cx="11529060" cy="7107381"/>
        </p:xfrm>
        <a:graphic>
          <a:graphicData uri="http://schemas.openxmlformats.org/drawingml/2006/chart">
            <c:chart xmlns:c="http://schemas.openxmlformats.org/drawingml/2006/chart" xmlns:r="http://schemas.openxmlformats.org/officeDocument/2006/relationships" r:id="rId3"/>
          </a:graphicData>
        </a:graphic>
      </p:graphicFrame>
      <p:cxnSp>
        <p:nvCxnSpPr>
          <p:cNvPr id="427" name="Google Shape;427;p32"/>
          <p:cNvCxnSpPr/>
          <p:nvPr/>
        </p:nvCxnSpPr>
        <p:spPr>
          <a:xfrm flipH="1">
            <a:off x="7099543" y="2554676"/>
            <a:ext cx="103514" cy="1275452"/>
          </a:xfrm>
          <a:prstGeom prst="straightConnector1">
            <a:avLst/>
          </a:prstGeom>
          <a:noFill/>
          <a:ln w="38100" cap="flat" cmpd="sng">
            <a:solidFill>
              <a:srgbClr val="FF0000"/>
            </a:solidFill>
            <a:prstDash val="solid"/>
            <a:miter lim="800000"/>
            <a:headEnd type="none" w="sm" len="sm"/>
            <a:tailEnd type="triangle" w="med" len="med"/>
          </a:ln>
        </p:spPr>
      </p:cxnSp>
      <p:sp>
        <p:nvSpPr>
          <p:cNvPr id="428" name="Google Shape;428;p32"/>
          <p:cNvSpPr txBox="1"/>
          <p:nvPr/>
        </p:nvSpPr>
        <p:spPr>
          <a:xfrm>
            <a:off x="5763941" y="1488459"/>
            <a:ext cx="5294203" cy="95410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chemeClr val="dk1"/>
                </a:solidFill>
                <a:latin typeface="Calibri"/>
                <a:ea typeface="Calibri"/>
                <a:cs typeface="Calibri"/>
                <a:sym typeface="Calibri"/>
              </a:rPr>
              <a:t>This area must be the same as the area during positive acceleration.</a:t>
            </a:r>
            <a:endParaRPr sz="2000">
              <a:solidFill>
                <a:schemeClr val="dk1"/>
              </a:solidFill>
              <a:latin typeface="Calibri"/>
              <a:ea typeface="Calibri"/>
              <a:cs typeface="Calibri"/>
              <a:sym typeface="Calibri"/>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graphicFrame>
        <p:nvGraphicFramePr>
          <p:cNvPr id="434" name="Google Shape;434;p33"/>
          <p:cNvGraphicFramePr/>
          <p:nvPr>
            <p:extLst>
              <p:ext uri="{D42A27DB-BD31-4B8C-83A1-F6EECF244321}">
                <p14:modId xmlns:p14="http://schemas.microsoft.com/office/powerpoint/2010/main" val="2848141984"/>
              </p:ext>
            </p:extLst>
          </p:nvPr>
        </p:nvGraphicFramePr>
        <p:xfrm>
          <a:off x="250074" y="448887"/>
          <a:ext cx="11637126" cy="6259483"/>
        </p:xfrm>
        <a:graphic>
          <a:graphicData uri="http://schemas.openxmlformats.org/drawingml/2006/chart">
            <c:chart xmlns:c="http://schemas.openxmlformats.org/drawingml/2006/chart" xmlns:r="http://schemas.openxmlformats.org/officeDocument/2006/relationships" r:id="rId3"/>
          </a:graphicData>
        </a:graphic>
      </p:graphicFrame>
      <p:sp>
        <p:nvSpPr>
          <p:cNvPr id="435" name="Google Shape;435;p33"/>
          <p:cNvSpPr/>
          <p:nvPr/>
        </p:nvSpPr>
        <p:spPr>
          <a:xfrm>
            <a:off x="2533135" y="1756296"/>
            <a:ext cx="6369565" cy="2647868"/>
          </a:xfrm>
          <a:prstGeom prst="rect">
            <a:avLst/>
          </a:prstGeom>
          <a:solidFill>
            <a:srgbClr val="AEABAB">
              <a:alpha val="40000"/>
            </a:srgbClr>
          </a:solidFill>
          <a:ln w="12700" cap="flat" cmpd="sng">
            <a:solidFill>
              <a:srgbClr val="31538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100">
              <a:solidFill>
                <a:schemeClr val="lt1"/>
              </a:solidFill>
              <a:latin typeface="Calibri"/>
              <a:ea typeface="Calibri"/>
              <a:cs typeface="Calibri"/>
              <a:sym typeface="Calibri"/>
            </a:endParaRPr>
          </a:p>
        </p:txBody>
      </p:sp>
      <p:sp>
        <p:nvSpPr>
          <p:cNvPr id="436" name="Google Shape;436;p33"/>
          <p:cNvSpPr txBox="1"/>
          <p:nvPr/>
        </p:nvSpPr>
        <p:spPr>
          <a:xfrm>
            <a:off x="0" y="118537"/>
            <a:ext cx="12192000" cy="64629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dirty="0">
                <a:solidFill>
                  <a:schemeClr val="dk1"/>
                </a:solidFill>
                <a:latin typeface="Calibri"/>
                <a:ea typeface="Calibri"/>
                <a:cs typeface="Calibri"/>
                <a:sym typeface="Calibri"/>
              </a:rPr>
              <a:t>Estimate the Change in Velocity  </a:t>
            </a:r>
            <a:endParaRPr sz="3600" b="1" dirty="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graphicFrame>
        <p:nvGraphicFramePr>
          <p:cNvPr id="442" name="Google Shape;442;p34"/>
          <p:cNvGraphicFramePr/>
          <p:nvPr/>
        </p:nvGraphicFramePr>
        <p:xfrm>
          <a:off x="250074" y="-91440"/>
          <a:ext cx="11529060" cy="7198821"/>
        </p:xfrm>
        <a:graphic>
          <a:graphicData uri="http://schemas.openxmlformats.org/drawingml/2006/chart">
            <c:chart xmlns:c="http://schemas.openxmlformats.org/drawingml/2006/chart" xmlns:r="http://schemas.openxmlformats.org/officeDocument/2006/relationships" r:id="rId3"/>
          </a:graphicData>
        </a:graphic>
      </p:graphicFrame>
      <p:sp>
        <p:nvSpPr>
          <p:cNvPr id="443" name="Google Shape;443;p34"/>
          <p:cNvSpPr/>
          <p:nvPr/>
        </p:nvSpPr>
        <p:spPr>
          <a:xfrm>
            <a:off x="5504474" y="3851693"/>
            <a:ext cx="3046359" cy="1224951"/>
          </a:xfrm>
          <a:custGeom>
            <a:avLst/>
            <a:gdLst/>
            <a:ahLst/>
            <a:cxnLst/>
            <a:rect l="l" t="t" r="r" b="b"/>
            <a:pathLst>
              <a:path w="3046359" h="1224951" extrusionOk="0">
                <a:moveTo>
                  <a:pt x="1234" y="25879"/>
                </a:moveTo>
                <a:cubicBezTo>
                  <a:pt x="-5955" y="31630"/>
                  <a:pt x="20303" y="53689"/>
                  <a:pt x="27113" y="69011"/>
                </a:cubicBezTo>
                <a:cubicBezTo>
                  <a:pt x="31928" y="79845"/>
                  <a:pt x="32483" y="92117"/>
                  <a:pt x="35740" y="103517"/>
                </a:cubicBezTo>
                <a:cubicBezTo>
                  <a:pt x="50145" y="153935"/>
                  <a:pt x="39514" y="103245"/>
                  <a:pt x="52993" y="163902"/>
                </a:cubicBezTo>
                <a:cubicBezTo>
                  <a:pt x="56174" y="178215"/>
                  <a:pt x="56983" y="193124"/>
                  <a:pt x="61619" y="207034"/>
                </a:cubicBezTo>
                <a:cubicBezTo>
                  <a:pt x="65686" y="219234"/>
                  <a:pt x="73121" y="230038"/>
                  <a:pt x="78872" y="241540"/>
                </a:cubicBezTo>
                <a:cubicBezTo>
                  <a:pt x="81747" y="255917"/>
                  <a:pt x="85088" y="270209"/>
                  <a:pt x="87498" y="284672"/>
                </a:cubicBezTo>
                <a:cubicBezTo>
                  <a:pt x="90841" y="304728"/>
                  <a:pt x="91865" y="325176"/>
                  <a:pt x="96125" y="345057"/>
                </a:cubicBezTo>
                <a:cubicBezTo>
                  <a:pt x="100511" y="365526"/>
                  <a:pt x="107627" y="385313"/>
                  <a:pt x="113378" y="405441"/>
                </a:cubicBezTo>
                <a:cubicBezTo>
                  <a:pt x="117980" y="465268"/>
                  <a:pt x="119730" y="519837"/>
                  <a:pt x="130630" y="577970"/>
                </a:cubicBezTo>
                <a:cubicBezTo>
                  <a:pt x="133510" y="593332"/>
                  <a:pt x="152392" y="671971"/>
                  <a:pt x="156510" y="698740"/>
                </a:cubicBezTo>
                <a:cubicBezTo>
                  <a:pt x="160035" y="721653"/>
                  <a:pt x="157339" y="745919"/>
                  <a:pt x="165136" y="767751"/>
                </a:cubicBezTo>
                <a:cubicBezTo>
                  <a:pt x="172110" y="787278"/>
                  <a:pt x="190369" y="800963"/>
                  <a:pt x="199642" y="819509"/>
                </a:cubicBezTo>
                <a:cubicBezTo>
                  <a:pt x="205393" y="831011"/>
                  <a:pt x="210279" y="842988"/>
                  <a:pt x="216895" y="854015"/>
                </a:cubicBezTo>
                <a:cubicBezTo>
                  <a:pt x="227563" y="871795"/>
                  <a:pt x="244842" y="886103"/>
                  <a:pt x="251400" y="905774"/>
                </a:cubicBezTo>
                <a:cubicBezTo>
                  <a:pt x="254276" y="914400"/>
                  <a:pt x="254347" y="924553"/>
                  <a:pt x="260027" y="931653"/>
                </a:cubicBezTo>
                <a:cubicBezTo>
                  <a:pt x="266504" y="939749"/>
                  <a:pt x="277280" y="943155"/>
                  <a:pt x="285906" y="948906"/>
                </a:cubicBezTo>
                <a:cubicBezTo>
                  <a:pt x="306977" y="1054267"/>
                  <a:pt x="275800" y="939846"/>
                  <a:pt x="320412" y="1017917"/>
                </a:cubicBezTo>
                <a:cubicBezTo>
                  <a:pt x="366755" y="1099017"/>
                  <a:pt x="284889" y="1008274"/>
                  <a:pt x="354917" y="1078302"/>
                </a:cubicBezTo>
                <a:cubicBezTo>
                  <a:pt x="357793" y="1086928"/>
                  <a:pt x="359128" y="1096232"/>
                  <a:pt x="363544" y="1104181"/>
                </a:cubicBezTo>
                <a:cubicBezTo>
                  <a:pt x="407870" y="1183968"/>
                  <a:pt x="393057" y="1155524"/>
                  <a:pt x="501566" y="1164566"/>
                </a:cubicBezTo>
                <a:cubicBezTo>
                  <a:pt x="569918" y="1187350"/>
                  <a:pt x="535386" y="1178829"/>
                  <a:pt x="605083" y="1190445"/>
                </a:cubicBezTo>
                <a:cubicBezTo>
                  <a:pt x="699314" y="1221855"/>
                  <a:pt x="655813" y="1211839"/>
                  <a:pt x="734480" y="1224951"/>
                </a:cubicBezTo>
                <a:lnTo>
                  <a:pt x="1217559" y="1216324"/>
                </a:lnTo>
                <a:cubicBezTo>
                  <a:pt x="1280885" y="1216324"/>
                  <a:pt x="1344014" y="1224951"/>
                  <a:pt x="1407340" y="1224951"/>
                </a:cubicBezTo>
                <a:lnTo>
                  <a:pt x="2390751" y="1216324"/>
                </a:lnTo>
                <a:cubicBezTo>
                  <a:pt x="2445385" y="1213449"/>
                  <a:pt x="2500168" y="1212651"/>
                  <a:pt x="2554653" y="1207698"/>
                </a:cubicBezTo>
                <a:cubicBezTo>
                  <a:pt x="2563709" y="1206875"/>
                  <a:pt x="2571563" y="1200567"/>
                  <a:pt x="2580532" y="1199072"/>
                </a:cubicBezTo>
                <a:cubicBezTo>
                  <a:pt x="2606216" y="1194791"/>
                  <a:pt x="2632291" y="1193321"/>
                  <a:pt x="2658170" y="1190445"/>
                </a:cubicBezTo>
                <a:cubicBezTo>
                  <a:pt x="2716973" y="1151242"/>
                  <a:pt x="2642830" y="1195558"/>
                  <a:pt x="2735808" y="1164566"/>
                </a:cubicBezTo>
                <a:cubicBezTo>
                  <a:pt x="2745644" y="1161288"/>
                  <a:pt x="2751979" y="1150953"/>
                  <a:pt x="2761687" y="1147313"/>
                </a:cubicBezTo>
                <a:cubicBezTo>
                  <a:pt x="2775415" y="1142165"/>
                  <a:pt x="2790595" y="1142243"/>
                  <a:pt x="2804819" y="1138687"/>
                </a:cubicBezTo>
                <a:cubicBezTo>
                  <a:pt x="2813641" y="1136482"/>
                  <a:pt x="2822072" y="1132936"/>
                  <a:pt x="2830698" y="1130060"/>
                </a:cubicBezTo>
                <a:cubicBezTo>
                  <a:pt x="2839325" y="1121434"/>
                  <a:pt x="2848768" y="1113553"/>
                  <a:pt x="2856578" y="1104181"/>
                </a:cubicBezTo>
                <a:cubicBezTo>
                  <a:pt x="2930851" y="1015054"/>
                  <a:pt x="2877739" y="859752"/>
                  <a:pt x="2882457" y="767751"/>
                </a:cubicBezTo>
                <a:cubicBezTo>
                  <a:pt x="2882923" y="758670"/>
                  <a:pt x="2888585" y="750615"/>
                  <a:pt x="2891083" y="741872"/>
                </a:cubicBezTo>
                <a:cubicBezTo>
                  <a:pt x="2894340" y="730472"/>
                  <a:pt x="2895547" y="718467"/>
                  <a:pt x="2899710" y="707366"/>
                </a:cubicBezTo>
                <a:cubicBezTo>
                  <a:pt x="2904225" y="695325"/>
                  <a:pt x="2911897" y="684680"/>
                  <a:pt x="2916963" y="672860"/>
                </a:cubicBezTo>
                <a:cubicBezTo>
                  <a:pt x="2938392" y="622859"/>
                  <a:pt x="2909686" y="670835"/>
                  <a:pt x="2942842" y="621102"/>
                </a:cubicBezTo>
                <a:cubicBezTo>
                  <a:pt x="2948593" y="598098"/>
                  <a:pt x="2952597" y="574586"/>
                  <a:pt x="2960095" y="552091"/>
                </a:cubicBezTo>
                <a:cubicBezTo>
                  <a:pt x="2962970" y="543464"/>
                  <a:pt x="2966748" y="535088"/>
                  <a:pt x="2968721" y="526211"/>
                </a:cubicBezTo>
                <a:cubicBezTo>
                  <a:pt x="2972515" y="509137"/>
                  <a:pt x="2972321" y="491206"/>
                  <a:pt x="2977347" y="474453"/>
                </a:cubicBezTo>
                <a:cubicBezTo>
                  <a:pt x="2981042" y="462136"/>
                  <a:pt x="2989534" y="451767"/>
                  <a:pt x="2994600" y="439947"/>
                </a:cubicBezTo>
                <a:cubicBezTo>
                  <a:pt x="3006434" y="412336"/>
                  <a:pt x="3003750" y="403350"/>
                  <a:pt x="3011853" y="370936"/>
                </a:cubicBezTo>
                <a:cubicBezTo>
                  <a:pt x="3016930" y="350627"/>
                  <a:pt x="3022950" y="330559"/>
                  <a:pt x="3029106" y="310551"/>
                </a:cubicBezTo>
                <a:cubicBezTo>
                  <a:pt x="3034454" y="293169"/>
                  <a:pt x="3046359" y="258792"/>
                  <a:pt x="3046359" y="258792"/>
                </a:cubicBezTo>
                <a:cubicBezTo>
                  <a:pt x="3043483" y="195532"/>
                  <a:pt x="3042782" y="132135"/>
                  <a:pt x="3037732" y="69011"/>
                </a:cubicBezTo>
                <a:cubicBezTo>
                  <a:pt x="3037007" y="59947"/>
                  <a:pt x="3038184" y="43658"/>
                  <a:pt x="3029106" y="43132"/>
                </a:cubicBezTo>
                <a:cubicBezTo>
                  <a:pt x="2833881" y="31815"/>
                  <a:pt x="2638042" y="37381"/>
                  <a:pt x="2442510" y="34506"/>
                </a:cubicBezTo>
                <a:cubicBezTo>
                  <a:pt x="2366416" y="23635"/>
                  <a:pt x="2295039" y="11027"/>
                  <a:pt x="2218223" y="8626"/>
                </a:cubicBezTo>
                <a:cubicBezTo>
                  <a:pt x="2068744" y="3955"/>
                  <a:pt x="1919174" y="2875"/>
                  <a:pt x="1769649" y="0"/>
                </a:cubicBezTo>
                <a:lnTo>
                  <a:pt x="1467725" y="8626"/>
                </a:lnTo>
                <a:lnTo>
                  <a:pt x="122004" y="17253"/>
                </a:lnTo>
                <a:cubicBezTo>
                  <a:pt x="103821" y="17590"/>
                  <a:pt x="87499" y="28755"/>
                  <a:pt x="70246" y="34506"/>
                </a:cubicBezTo>
                <a:cubicBezTo>
                  <a:pt x="38912" y="44950"/>
                  <a:pt x="8423" y="20128"/>
                  <a:pt x="1234" y="25879"/>
                </a:cubicBezTo>
                <a:close/>
              </a:path>
            </a:pathLst>
          </a:custGeom>
          <a:solidFill>
            <a:srgbClr val="FF0000"/>
          </a:solidFill>
          <a:ln w="12700" cap="flat" cmpd="sng">
            <a:solidFill>
              <a:srgbClr val="31538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100">
              <a:solidFill>
                <a:schemeClr val="lt1"/>
              </a:solidFill>
              <a:latin typeface="Calibri"/>
              <a:ea typeface="Calibri"/>
              <a:cs typeface="Calibri"/>
              <a:sym typeface="Calibri"/>
            </a:endParaRPr>
          </a:p>
        </p:txBody>
      </p:sp>
      <p:sp>
        <p:nvSpPr>
          <p:cNvPr id="444" name="Google Shape;444;p34"/>
          <p:cNvSpPr txBox="1"/>
          <p:nvPr/>
        </p:nvSpPr>
        <p:spPr>
          <a:xfrm>
            <a:off x="5850147" y="554694"/>
            <a:ext cx="5364193" cy="255454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chemeClr val="dk1"/>
                </a:solidFill>
                <a:latin typeface="Calibri"/>
                <a:ea typeface="Calibri"/>
                <a:cs typeface="Calibri"/>
                <a:sym typeface="Calibri"/>
              </a:rPr>
              <a:t>The integrated acceleration verse time should be zero since our phone was at same velocity at beginning and end of our experiment: </a:t>
            </a:r>
            <a:r>
              <a:rPr lang="en-US" sz="3200" i="1">
                <a:solidFill>
                  <a:schemeClr val="dk1"/>
                </a:solidFill>
                <a:latin typeface="Calibri"/>
                <a:ea typeface="Calibri"/>
                <a:cs typeface="Calibri"/>
                <a:sym typeface="Calibri"/>
              </a:rPr>
              <a:t>v</a:t>
            </a:r>
            <a:r>
              <a:rPr lang="en-US" sz="3200">
                <a:solidFill>
                  <a:schemeClr val="dk1"/>
                </a:solidFill>
                <a:latin typeface="Calibri"/>
                <a:ea typeface="Calibri"/>
                <a:cs typeface="Calibri"/>
                <a:sym typeface="Calibri"/>
              </a:rPr>
              <a:t> = 0.0 m/s</a:t>
            </a:r>
            <a:endParaRPr/>
          </a:p>
        </p:txBody>
      </p:sp>
      <p:sp>
        <p:nvSpPr>
          <p:cNvPr id="445" name="Google Shape;445;p34"/>
          <p:cNvSpPr txBox="1"/>
          <p:nvPr/>
        </p:nvSpPr>
        <p:spPr>
          <a:xfrm>
            <a:off x="4063042" y="2501660"/>
            <a:ext cx="154412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lt1"/>
                </a:solidFill>
                <a:latin typeface="Calibri"/>
                <a:ea typeface="Calibri"/>
                <a:cs typeface="Calibri"/>
                <a:sym typeface="Calibri"/>
              </a:rPr>
              <a:t>7.35 m/s</a:t>
            </a:r>
            <a:endParaRPr/>
          </a:p>
        </p:txBody>
      </p:sp>
      <p:sp>
        <p:nvSpPr>
          <p:cNvPr id="446" name="Google Shape;446;p34"/>
          <p:cNvSpPr txBox="1"/>
          <p:nvPr/>
        </p:nvSpPr>
        <p:spPr>
          <a:xfrm>
            <a:off x="6579080" y="4189562"/>
            <a:ext cx="154412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chemeClr val="lt1"/>
                </a:solidFill>
                <a:latin typeface="Calibri"/>
                <a:ea typeface="Calibri"/>
                <a:cs typeface="Calibri"/>
                <a:sym typeface="Calibri"/>
              </a:rPr>
              <a:t>7.39 m/s</a:t>
            </a:r>
            <a:endParaRPr dirty="0"/>
          </a:p>
        </p:txBody>
      </p:sp>
      <p:sp>
        <p:nvSpPr>
          <p:cNvPr id="2" name="TextBox 1">
            <a:extLst>
              <a:ext uri="{FF2B5EF4-FFF2-40B4-BE49-F238E27FC236}">
                <a16:creationId xmlns:a16="http://schemas.microsoft.com/office/drawing/2014/main" id="{17FF3853-4871-4699-A69C-22F67E9E8CBB}"/>
              </a:ext>
            </a:extLst>
          </p:cNvPr>
          <p:cNvSpPr txBox="1"/>
          <p:nvPr/>
        </p:nvSpPr>
        <p:spPr>
          <a:xfrm>
            <a:off x="2879124" y="5289655"/>
            <a:ext cx="7587049" cy="523220"/>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r>
              <a:rPr lang="en-US" sz="2800" dirty="0"/>
              <a:t>Agreement within error of integration estimate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451"/>
        <p:cNvGrpSpPr/>
        <p:nvPr/>
      </p:nvGrpSpPr>
      <p:grpSpPr>
        <a:xfrm>
          <a:off x="0" y="0"/>
          <a:ext cx="0" cy="0"/>
          <a:chOff x="0" y="0"/>
          <a:chExt cx="0" cy="0"/>
        </a:xfrm>
      </p:grpSpPr>
      <p:graphicFrame>
        <p:nvGraphicFramePr>
          <p:cNvPr id="452" name="Google Shape;452;p35"/>
          <p:cNvGraphicFramePr/>
          <p:nvPr/>
        </p:nvGraphicFramePr>
        <p:xfrm>
          <a:off x="285749" y="807244"/>
          <a:ext cx="10600415" cy="6135831"/>
        </p:xfrm>
        <a:graphic>
          <a:graphicData uri="http://schemas.openxmlformats.org/drawingml/2006/chart">
            <c:chart xmlns:c="http://schemas.openxmlformats.org/drawingml/2006/chart" xmlns:r="http://schemas.openxmlformats.org/officeDocument/2006/relationships" r:id="rId3"/>
          </a:graphicData>
        </a:graphic>
      </p:graphicFrame>
      <p:sp>
        <p:nvSpPr>
          <p:cNvPr id="453" name="Google Shape;453;p35"/>
          <p:cNvSpPr txBox="1"/>
          <p:nvPr/>
        </p:nvSpPr>
        <p:spPr>
          <a:xfrm>
            <a:off x="0" y="74427"/>
            <a:ext cx="12192000" cy="64629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dirty="0">
                <a:solidFill>
                  <a:schemeClr val="dk1"/>
                </a:solidFill>
                <a:latin typeface="Calibri"/>
                <a:ea typeface="Calibri"/>
                <a:cs typeface="Calibri"/>
                <a:sym typeface="Calibri"/>
              </a:rPr>
              <a:t>Calculate the Velocity from the Acceleration vs Time Data</a:t>
            </a:r>
            <a:endParaRPr sz="3600" dirty="0"/>
          </a:p>
        </p:txBody>
      </p:sp>
      <p:sp>
        <p:nvSpPr>
          <p:cNvPr id="454" name="Google Shape;454;p35"/>
          <p:cNvSpPr txBox="1"/>
          <p:nvPr/>
        </p:nvSpPr>
        <p:spPr>
          <a:xfrm>
            <a:off x="5670118" y="3179419"/>
            <a:ext cx="5121017" cy="553998"/>
          </a:xfrm>
          <a:prstGeom prst="rect">
            <a:avLst/>
          </a:pr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Calibri"/>
                <a:ea typeface="Calibri"/>
                <a:cs typeface="Calibri"/>
                <a:sym typeface="Calibri"/>
              </a:rPr>
              <a:t> </a:t>
            </a:r>
            <a:endParaRPr/>
          </a:p>
        </p:txBody>
      </p:sp>
      <p:sp>
        <p:nvSpPr>
          <p:cNvPr id="455" name="Google Shape;455;p35"/>
          <p:cNvSpPr txBox="1"/>
          <p:nvPr/>
        </p:nvSpPr>
        <p:spPr>
          <a:xfrm>
            <a:off x="5650250" y="1196950"/>
            <a:ext cx="1983748" cy="553998"/>
          </a:xfrm>
          <a:prstGeom prst="rect">
            <a:avLst/>
          </a:pr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Calibri"/>
                <a:ea typeface="Calibri"/>
                <a:cs typeface="Calibri"/>
                <a:sym typeface="Calibri"/>
              </a:rPr>
              <a:t> </a:t>
            </a:r>
            <a:endParaRPr/>
          </a:p>
        </p:txBody>
      </p:sp>
      <p:sp>
        <p:nvSpPr>
          <p:cNvPr id="456" name="Google Shape;456;p35"/>
          <p:cNvSpPr txBox="1"/>
          <p:nvPr/>
        </p:nvSpPr>
        <p:spPr>
          <a:xfrm>
            <a:off x="5670118" y="1750948"/>
            <a:ext cx="6088495" cy="120032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chemeClr val="dk1"/>
                </a:solidFill>
                <a:latin typeface="Calibri"/>
                <a:ea typeface="Calibri"/>
                <a:cs typeface="Calibri"/>
                <a:sym typeface="Calibri"/>
              </a:rPr>
              <a:t>The velocity at each point can be calculated by adding the change in velocity for each time interval using the measured acceleration.</a:t>
            </a:r>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461"/>
        <p:cNvGrpSpPr/>
        <p:nvPr/>
      </p:nvGrpSpPr>
      <p:grpSpPr>
        <a:xfrm>
          <a:off x="0" y="0"/>
          <a:ext cx="0" cy="0"/>
          <a:chOff x="0" y="0"/>
          <a:chExt cx="0" cy="0"/>
        </a:xfrm>
      </p:grpSpPr>
      <p:graphicFrame>
        <p:nvGraphicFramePr>
          <p:cNvPr id="462" name="Google Shape;462;p36"/>
          <p:cNvGraphicFramePr/>
          <p:nvPr>
            <p:extLst>
              <p:ext uri="{D42A27DB-BD31-4B8C-83A1-F6EECF244321}">
                <p14:modId xmlns:p14="http://schemas.microsoft.com/office/powerpoint/2010/main" val="1630123717"/>
              </p:ext>
            </p:extLst>
          </p:nvPr>
        </p:nvGraphicFramePr>
        <p:xfrm>
          <a:off x="181330" y="652131"/>
          <a:ext cx="11628000" cy="6131400"/>
        </p:xfrm>
        <a:graphic>
          <a:graphicData uri="http://schemas.openxmlformats.org/drawingml/2006/chart">
            <c:chart xmlns:c="http://schemas.openxmlformats.org/drawingml/2006/chart" xmlns:r="http://schemas.openxmlformats.org/officeDocument/2006/relationships" r:id="rId3"/>
          </a:graphicData>
        </a:graphic>
      </p:graphicFrame>
      <p:sp>
        <p:nvSpPr>
          <p:cNvPr id="463" name="Google Shape;463;p36"/>
          <p:cNvSpPr txBox="1"/>
          <p:nvPr/>
        </p:nvSpPr>
        <p:spPr>
          <a:xfrm>
            <a:off x="0" y="0"/>
            <a:ext cx="12192000" cy="64629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dirty="0">
                <a:solidFill>
                  <a:schemeClr val="dk1"/>
                </a:solidFill>
                <a:latin typeface="Calibri"/>
                <a:ea typeface="Calibri"/>
                <a:cs typeface="Calibri"/>
                <a:sym typeface="Calibri"/>
              </a:rPr>
              <a:t>Velocity Determined from Acceleration Data</a:t>
            </a:r>
            <a:endParaRPr sz="3600" dirty="0"/>
          </a:p>
        </p:txBody>
      </p:sp>
      <p:sp>
        <p:nvSpPr>
          <p:cNvPr id="464" name="Google Shape;464;p36"/>
          <p:cNvSpPr txBox="1"/>
          <p:nvPr/>
        </p:nvSpPr>
        <p:spPr>
          <a:xfrm>
            <a:off x="6494444" y="1785383"/>
            <a:ext cx="3976538" cy="430887"/>
          </a:xfrm>
          <a:prstGeom prst="rect">
            <a:avLst/>
          </a:prstGeom>
          <a:blipFill rotWithShape="1">
            <a:blip r:embed="rId4" cstate="screen">
              <a:alphaModFix/>
              <a:extLst>
                <a:ext uri="{28A0092B-C50C-407E-A947-70E740481C1C}">
                  <a14:useLocalDpi xmlns:a14="http://schemas.microsoft.com/office/drawing/2010/main"/>
                </a:ext>
              </a:extLst>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Calibri"/>
                <a:ea typeface="Calibri"/>
                <a:cs typeface="Calibri"/>
                <a:sym typeface="Calibri"/>
              </a:rPr>
              <a:t> </a:t>
            </a:r>
            <a:endParaRPr/>
          </a:p>
        </p:txBody>
      </p:sp>
      <p:sp>
        <p:nvSpPr>
          <p:cNvPr id="465" name="Google Shape;465;p36"/>
          <p:cNvSpPr txBox="1"/>
          <p:nvPr/>
        </p:nvSpPr>
        <p:spPr>
          <a:xfrm>
            <a:off x="5225036" y="652131"/>
            <a:ext cx="65" cy="43088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466" name="Google Shape;466;p36"/>
          <p:cNvSpPr txBox="1"/>
          <p:nvPr/>
        </p:nvSpPr>
        <p:spPr>
          <a:xfrm>
            <a:off x="5225036" y="659162"/>
            <a:ext cx="1540486" cy="430887"/>
          </a:xfrm>
          <a:prstGeom prst="rect">
            <a:avLst/>
          </a:prstGeom>
          <a:blipFill rotWithShape="1">
            <a:blip r:embed="rId5" cstate="screen">
              <a:alphaModFix/>
              <a:extLst>
                <a:ext uri="{28A0092B-C50C-407E-A947-70E740481C1C}">
                  <a14:useLocalDpi xmlns:a14="http://schemas.microsoft.com/office/drawing/2010/main"/>
                </a:ext>
              </a:extLst>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Calibri"/>
                <a:ea typeface="Calibri"/>
                <a:cs typeface="Calibri"/>
                <a:sym typeface="Calibri"/>
              </a:rPr>
              <a:t> </a:t>
            </a:r>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471"/>
        <p:cNvGrpSpPr/>
        <p:nvPr/>
      </p:nvGrpSpPr>
      <p:grpSpPr>
        <a:xfrm>
          <a:off x="0" y="0"/>
          <a:ext cx="0" cy="0"/>
          <a:chOff x="0" y="0"/>
          <a:chExt cx="0" cy="0"/>
        </a:xfrm>
      </p:grpSpPr>
      <p:graphicFrame>
        <p:nvGraphicFramePr>
          <p:cNvPr id="472" name="Google Shape;472;p37"/>
          <p:cNvGraphicFramePr/>
          <p:nvPr>
            <p:extLst>
              <p:ext uri="{D42A27DB-BD31-4B8C-83A1-F6EECF244321}">
                <p14:modId xmlns:p14="http://schemas.microsoft.com/office/powerpoint/2010/main" val="1218251383"/>
              </p:ext>
            </p:extLst>
          </p:nvPr>
        </p:nvGraphicFramePr>
        <p:xfrm>
          <a:off x="181330" y="652131"/>
          <a:ext cx="11627898" cy="6131442"/>
        </p:xfrm>
        <a:graphic>
          <a:graphicData uri="http://schemas.openxmlformats.org/drawingml/2006/chart">
            <c:chart xmlns:c="http://schemas.openxmlformats.org/drawingml/2006/chart" xmlns:r="http://schemas.openxmlformats.org/officeDocument/2006/relationships" r:id="rId3"/>
          </a:graphicData>
        </a:graphic>
      </p:graphicFrame>
      <p:sp>
        <p:nvSpPr>
          <p:cNvPr id="473" name="Google Shape;473;p37"/>
          <p:cNvSpPr txBox="1"/>
          <p:nvPr/>
        </p:nvSpPr>
        <p:spPr>
          <a:xfrm>
            <a:off x="0" y="74427"/>
            <a:ext cx="12192000" cy="64629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dirty="0">
                <a:solidFill>
                  <a:schemeClr val="dk1"/>
                </a:solidFill>
                <a:latin typeface="Calibri"/>
                <a:ea typeface="Calibri"/>
                <a:cs typeface="Calibri"/>
                <a:sym typeface="Calibri"/>
              </a:rPr>
              <a:t>Velocity Determined from Acceleration Data</a:t>
            </a:r>
            <a:endParaRPr sz="3600" dirty="0"/>
          </a:p>
        </p:txBody>
      </p:sp>
      <p:sp>
        <p:nvSpPr>
          <p:cNvPr id="475" name="Google Shape;475;p37"/>
          <p:cNvSpPr txBox="1"/>
          <p:nvPr/>
        </p:nvSpPr>
        <p:spPr>
          <a:xfrm>
            <a:off x="6884782" y="1484392"/>
            <a:ext cx="3873705"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chemeClr val="dk1"/>
                </a:solidFill>
                <a:latin typeface="Calibri"/>
                <a:ea typeface="Calibri"/>
                <a:cs typeface="Calibri"/>
                <a:sym typeface="Calibri"/>
              </a:rPr>
              <a:t>Maximum Velocity = 0.74 m/s</a:t>
            </a:r>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480"/>
        <p:cNvGrpSpPr/>
        <p:nvPr/>
      </p:nvGrpSpPr>
      <p:grpSpPr>
        <a:xfrm>
          <a:off x="0" y="0"/>
          <a:ext cx="0" cy="0"/>
          <a:chOff x="0" y="0"/>
          <a:chExt cx="0" cy="0"/>
        </a:xfrm>
      </p:grpSpPr>
      <p:graphicFrame>
        <p:nvGraphicFramePr>
          <p:cNvPr id="481" name="Google Shape;481;p38"/>
          <p:cNvGraphicFramePr/>
          <p:nvPr>
            <p:extLst>
              <p:ext uri="{D42A27DB-BD31-4B8C-83A1-F6EECF244321}">
                <p14:modId xmlns:p14="http://schemas.microsoft.com/office/powerpoint/2010/main" val="3904835450"/>
              </p:ext>
            </p:extLst>
          </p:nvPr>
        </p:nvGraphicFramePr>
        <p:xfrm>
          <a:off x="181330" y="652131"/>
          <a:ext cx="11627898" cy="6131442"/>
        </p:xfrm>
        <a:graphic>
          <a:graphicData uri="http://schemas.openxmlformats.org/drawingml/2006/chart">
            <c:chart xmlns:c="http://schemas.openxmlformats.org/drawingml/2006/chart" xmlns:r="http://schemas.openxmlformats.org/officeDocument/2006/relationships" r:id="rId3"/>
          </a:graphicData>
        </a:graphic>
      </p:graphicFrame>
      <p:sp>
        <p:nvSpPr>
          <p:cNvPr id="482" name="Google Shape;482;p38"/>
          <p:cNvSpPr txBox="1"/>
          <p:nvPr/>
        </p:nvSpPr>
        <p:spPr>
          <a:xfrm>
            <a:off x="0" y="74427"/>
            <a:ext cx="12192000" cy="58473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dirty="0">
                <a:solidFill>
                  <a:schemeClr val="dk1"/>
                </a:solidFill>
                <a:latin typeface="Calibri"/>
                <a:ea typeface="Calibri"/>
                <a:cs typeface="Calibri"/>
                <a:sym typeface="Calibri"/>
              </a:rPr>
              <a:t>Instantaneous Velocity Determined from Acceleration Data</a:t>
            </a:r>
            <a:endParaRPr sz="3200" b="1" dirty="0"/>
          </a:p>
        </p:txBody>
      </p:sp>
      <p:sp>
        <p:nvSpPr>
          <p:cNvPr id="484" name="Google Shape;484;p38"/>
          <p:cNvSpPr txBox="1"/>
          <p:nvPr/>
        </p:nvSpPr>
        <p:spPr>
          <a:xfrm>
            <a:off x="7622883" y="2469010"/>
            <a:ext cx="2155077" cy="578172"/>
          </a:xfrm>
          <a:prstGeom prst="rect">
            <a:avLst/>
          </a:pr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Calibri"/>
                <a:ea typeface="Calibri"/>
                <a:cs typeface="Calibri"/>
                <a:sym typeface="Calibri"/>
              </a:rPr>
              <a:t>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12"/>
          <p:cNvSpPr txBox="1">
            <a:spLocks noGrp="1"/>
          </p:cNvSpPr>
          <p:nvPr>
            <p:ph type="ctrTitle"/>
          </p:nvPr>
        </p:nvSpPr>
        <p:spPr>
          <a:xfrm>
            <a:off x="1186858" y="41360"/>
            <a:ext cx="9922444" cy="856562"/>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4400"/>
              <a:buFont typeface="Calibri"/>
              <a:buNone/>
            </a:pPr>
            <a:r>
              <a:rPr lang="en-US" sz="4400" b="1" dirty="0"/>
              <a:t>What Causes Friction?</a:t>
            </a:r>
            <a:endParaRPr sz="4400" b="1" baseline="30000" dirty="0"/>
          </a:p>
        </p:txBody>
      </p:sp>
      <p:sp>
        <p:nvSpPr>
          <p:cNvPr id="193" name="Google Shape;193;p12"/>
          <p:cNvSpPr txBox="1">
            <a:spLocks noGrp="1"/>
          </p:cNvSpPr>
          <p:nvPr>
            <p:ph type="subTitle" idx="1"/>
          </p:nvPr>
        </p:nvSpPr>
        <p:spPr>
          <a:xfrm>
            <a:off x="0" y="970785"/>
            <a:ext cx="12192000" cy="1718049"/>
          </a:xfrm>
          <a:prstGeom prst="rect">
            <a:avLst/>
          </a:prstGeom>
          <a:noFill/>
          <a:ln>
            <a:noFill/>
          </a:ln>
        </p:spPr>
        <p:txBody>
          <a:bodyPr spcFirstLastPara="1" wrap="square" lIns="91425" tIns="45700" rIns="91425" bIns="45700" anchor="t" anchorCtr="0">
            <a:normAutofit/>
          </a:bodyPr>
          <a:lstStyle/>
          <a:p>
            <a:pPr marL="0" lvl="0" indent="0" rtl="0">
              <a:lnSpc>
                <a:spcPct val="90000"/>
              </a:lnSpc>
              <a:spcBef>
                <a:spcPts val="0"/>
              </a:spcBef>
              <a:spcAft>
                <a:spcPts val="0"/>
              </a:spcAft>
              <a:buClr>
                <a:schemeClr val="dk1"/>
              </a:buClr>
              <a:buSzPts val="2800"/>
            </a:pPr>
            <a:r>
              <a:rPr lang="en-US" sz="2800" i="1" dirty="0"/>
              <a:t>There are a combination of macroscopic (surface roughness)</a:t>
            </a:r>
            <a:br>
              <a:rPr lang="en-US" sz="2800" i="1" dirty="0"/>
            </a:br>
            <a:r>
              <a:rPr lang="en-US" sz="2800" i="1" dirty="0"/>
              <a:t>and microscope (molecular level forces) that contribute to friction.</a:t>
            </a:r>
            <a:endParaRPr sz="3500" i="1" dirty="0"/>
          </a:p>
        </p:txBody>
      </p:sp>
      <p:pic>
        <p:nvPicPr>
          <p:cNvPr id="194" name="Google Shape;194;p12"/>
          <p:cNvPicPr preferRelativeResize="0"/>
          <p:nvPr/>
        </p:nvPicPr>
        <p:blipFill rotWithShape="1">
          <a:blip r:embed="rId3">
            <a:alphaModFix/>
          </a:blip>
          <a:srcRect/>
          <a:stretch/>
        </p:blipFill>
        <p:spPr>
          <a:xfrm>
            <a:off x="386189" y="2650000"/>
            <a:ext cx="4893574" cy="1957430"/>
          </a:xfrm>
          <a:prstGeom prst="rect">
            <a:avLst/>
          </a:prstGeom>
          <a:noFill/>
          <a:ln>
            <a:noFill/>
          </a:ln>
        </p:spPr>
      </p:pic>
      <p:pic>
        <p:nvPicPr>
          <p:cNvPr id="195" name="Google Shape;195;p12"/>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031693" y="4753157"/>
            <a:ext cx="3719046" cy="2104843"/>
          </a:xfrm>
          <a:prstGeom prst="rect">
            <a:avLst/>
          </a:prstGeom>
          <a:noFill/>
          <a:ln>
            <a:noFill/>
          </a:ln>
        </p:spPr>
      </p:pic>
      <p:pic>
        <p:nvPicPr>
          <p:cNvPr id="197" name="Google Shape;197;p12"/>
          <p:cNvPicPr preferRelativeResize="0"/>
          <p:nvPr/>
        </p:nvPicPr>
        <p:blipFill rotWithShape="1">
          <a:blip r:embed="rId5">
            <a:alphaModFix/>
          </a:blip>
          <a:srcRect/>
          <a:stretch/>
        </p:blipFill>
        <p:spPr>
          <a:xfrm>
            <a:off x="7756207" y="3895079"/>
            <a:ext cx="4049605" cy="2714097"/>
          </a:xfrm>
          <a:prstGeom prst="rect">
            <a:avLst/>
          </a:prstGeom>
          <a:noFill/>
          <a:ln>
            <a:noFill/>
          </a:ln>
        </p:spPr>
      </p:pic>
      <p:sp>
        <p:nvSpPr>
          <p:cNvPr id="198" name="Google Shape;198;p12"/>
          <p:cNvSpPr txBox="1"/>
          <p:nvPr/>
        </p:nvSpPr>
        <p:spPr>
          <a:xfrm>
            <a:off x="5876544" y="5887215"/>
            <a:ext cx="1797108" cy="64629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800" dirty="0">
                <a:solidFill>
                  <a:schemeClr val="dk1"/>
                </a:solidFill>
                <a:latin typeface="Calibri"/>
                <a:ea typeface="Calibri"/>
                <a:cs typeface="Calibri"/>
                <a:sym typeface="Calibri"/>
              </a:rPr>
              <a:t>Atomic Force Microscopy</a:t>
            </a:r>
            <a:endParaRPr dirty="0"/>
          </a:p>
        </p:txBody>
      </p:sp>
      <p:pic>
        <p:nvPicPr>
          <p:cNvPr id="196" name="Google Shape;196;p12"/>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6192973" y="2263088"/>
            <a:ext cx="3463521" cy="2344342"/>
          </a:xfrm>
          <a:prstGeom prst="rect">
            <a:avLst/>
          </a:prstGeom>
          <a:noFill/>
          <a:ln>
            <a:noFill/>
          </a:ln>
        </p:spPr>
      </p:pic>
    </p:spTree>
    <p:extLst>
      <p:ext uri="{BB962C8B-B14F-4D97-AF65-F5344CB8AC3E}">
        <p14:creationId xmlns:p14="http://schemas.microsoft.com/office/powerpoint/2010/main" val="67167325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EDDC8007-5ABB-4D95-91C6-93B1111F6E8F}"/>
              </a:ext>
            </a:extLst>
          </p:cNvPr>
          <p:cNvGraphicFramePr>
            <a:graphicFrameLocks/>
          </p:cNvGraphicFramePr>
          <p:nvPr>
            <p:extLst>
              <p:ext uri="{D42A27DB-BD31-4B8C-83A1-F6EECF244321}">
                <p14:modId xmlns:p14="http://schemas.microsoft.com/office/powerpoint/2010/main" val="3158441659"/>
              </p:ext>
            </p:extLst>
          </p:nvPr>
        </p:nvGraphicFramePr>
        <p:xfrm>
          <a:off x="96982" y="692727"/>
          <a:ext cx="11968348" cy="6012874"/>
        </p:xfrm>
        <a:graphic>
          <a:graphicData uri="http://schemas.openxmlformats.org/drawingml/2006/chart">
            <c:chart xmlns:c="http://schemas.openxmlformats.org/drawingml/2006/chart" xmlns:r="http://schemas.openxmlformats.org/officeDocument/2006/relationships" r:id="rId3"/>
          </a:graphicData>
        </a:graphic>
      </p:graphicFrame>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A91FE881-1839-45F2-BEA0-D2F06CD1F50B}"/>
                  </a:ext>
                </a:extLst>
              </p:cNvPr>
              <p:cNvSpPr txBox="1"/>
              <p:nvPr/>
            </p:nvSpPr>
            <p:spPr>
              <a:xfrm>
                <a:off x="5985162" y="955965"/>
                <a:ext cx="4508350" cy="49244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3200" i="1" smtClean="0">
                              <a:latin typeface="Cambria Math" panose="02040503050406030204" pitchFamily="18" charset="0"/>
                            </a:rPr>
                          </m:ctrlPr>
                        </m:sSubPr>
                        <m:e>
                          <m:r>
                            <a:rPr lang="en-US" sz="3200" b="0" i="1" smtClean="0">
                              <a:latin typeface="Cambria Math" panose="02040503050406030204" pitchFamily="18" charset="0"/>
                            </a:rPr>
                            <m:t>𝑑</m:t>
                          </m:r>
                        </m:e>
                        <m:sub>
                          <m:r>
                            <a:rPr lang="en-US" sz="3200" b="0" i="1" smtClean="0">
                              <a:latin typeface="Cambria Math" panose="02040503050406030204" pitchFamily="18" charset="0"/>
                            </a:rPr>
                            <m:t>𝑖</m:t>
                          </m:r>
                          <m:r>
                            <a:rPr lang="en-US" sz="3200" b="0" i="1" smtClean="0">
                              <a:latin typeface="Cambria Math" panose="02040503050406030204" pitchFamily="18" charset="0"/>
                            </a:rPr>
                            <m:t>+1</m:t>
                          </m:r>
                        </m:sub>
                      </m:sSub>
                      <m:r>
                        <a:rPr lang="en-US" sz="3200" b="0" i="1" smtClean="0">
                          <a:latin typeface="Cambria Math" panose="02040503050406030204" pitchFamily="18" charset="0"/>
                        </a:rPr>
                        <m:t>=</m:t>
                      </m:r>
                      <m:sSub>
                        <m:sSubPr>
                          <m:ctrlPr>
                            <a:rPr lang="en-US" sz="3200" b="0" i="1" smtClean="0">
                              <a:latin typeface="Cambria Math" panose="02040503050406030204" pitchFamily="18" charset="0"/>
                            </a:rPr>
                          </m:ctrlPr>
                        </m:sSubPr>
                        <m:e>
                          <m:r>
                            <a:rPr lang="en-US" sz="3200" b="0" i="1" smtClean="0">
                              <a:latin typeface="Cambria Math" panose="02040503050406030204" pitchFamily="18" charset="0"/>
                            </a:rPr>
                            <m:t>𝑑</m:t>
                          </m:r>
                        </m:e>
                        <m:sub>
                          <m:r>
                            <a:rPr lang="en-US" sz="3200" b="0" i="1" smtClean="0">
                              <a:latin typeface="Cambria Math" panose="02040503050406030204" pitchFamily="18" charset="0"/>
                            </a:rPr>
                            <m:t>𝑖</m:t>
                          </m:r>
                        </m:sub>
                      </m:sSub>
                      <m:r>
                        <a:rPr lang="en-US" sz="3200" b="0" i="1" smtClean="0">
                          <a:latin typeface="Cambria Math" panose="02040503050406030204" pitchFamily="18" charset="0"/>
                        </a:rPr>
                        <m:t>+ </m:t>
                      </m:r>
                      <m:sSub>
                        <m:sSubPr>
                          <m:ctrlPr>
                            <a:rPr lang="en-US" sz="3200" b="0" i="1" smtClean="0">
                              <a:latin typeface="Cambria Math" panose="02040503050406030204" pitchFamily="18" charset="0"/>
                            </a:rPr>
                          </m:ctrlPr>
                        </m:sSubPr>
                        <m:e>
                          <m:r>
                            <a:rPr lang="en-US" sz="3200" b="0" i="1" smtClean="0">
                              <a:latin typeface="Cambria Math" panose="02040503050406030204" pitchFamily="18" charset="0"/>
                            </a:rPr>
                            <m:t>𝑣</m:t>
                          </m:r>
                        </m:e>
                        <m:sub>
                          <m:r>
                            <a:rPr lang="en-US" sz="3200" b="0" i="1" smtClean="0">
                              <a:latin typeface="Cambria Math" panose="02040503050406030204" pitchFamily="18" charset="0"/>
                            </a:rPr>
                            <m:t>𝑖</m:t>
                          </m:r>
                        </m:sub>
                      </m:sSub>
                      <m:d>
                        <m:dPr>
                          <m:ctrlPr>
                            <a:rPr lang="en-US" sz="3200" b="0" i="1" smtClean="0">
                              <a:latin typeface="Cambria Math" panose="02040503050406030204" pitchFamily="18" charset="0"/>
                            </a:rPr>
                          </m:ctrlPr>
                        </m:dPr>
                        <m:e>
                          <m:sSub>
                            <m:sSubPr>
                              <m:ctrlPr>
                                <a:rPr lang="en-US" sz="3200" b="0" i="1" smtClean="0">
                                  <a:latin typeface="Cambria Math" panose="02040503050406030204" pitchFamily="18" charset="0"/>
                                </a:rPr>
                              </m:ctrlPr>
                            </m:sSubPr>
                            <m:e>
                              <m:r>
                                <a:rPr lang="en-US" sz="3200" b="0" i="1" smtClean="0">
                                  <a:latin typeface="Cambria Math" panose="02040503050406030204" pitchFamily="18" charset="0"/>
                                </a:rPr>
                                <m:t>𝑡</m:t>
                              </m:r>
                            </m:e>
                            <m:sub>
                              <m:r>
                                <a:rPr lang="en-US" sz="3200" b="0" i="1" smtClean="0">
                                  <a:latin typeface="Cambria Math" panose="02040503050406030204" pitchFamily="18" charset="0"/>
                                </a:rPr>
                                <m:t>𝑖</m:t>
                              </m:r>
                              <m:r>
                                <a:rPr lang="en-US" sz="3200" b="0" i="1" smtClean="0">
                                  <a:latin typeface="Cambria Math" panose="02040503050406030204" pitchFamily="18" charset="0"/>
                                </a:rPr>
                                <m:t>+1</m:t>
                              </m:r>
                            </m:sub>
                          </m:sSub>
                          <m:r>
                            <a:rPr lang="en-US" sz="3200" b="0" i="1" smtClean="0">
                              <a:latin typeface="Cambria Math" panose="02040503050406030204" pitchFamily="18" charset="0"/>
                            </a:rPr>
                            <m:t>−</m:t>
                          </m:r>
                          <m:sSub>
                            <m:sSubPr>
                              <m:ctrlPr>
                                <a:rPr lang="en-US" sz="3200" b="0" i="1" smtClean="0">
                                  <a:latin typeface="Cambria Math" panose="02040503050406030204" pitchFamily="18" charset="0"/>
                                </a:rPr>
                              </m:ctrlPr>
                            </m:sSubPr>
                            <m:e>
                              <m:r>
                                <a:rPr lang="en-US" sz="3200" b="0" i="1" smtClean="0">
                                  <a:latin typeface="Cambria Math" panose="02040503050406030204" pitchFamily="18" charset="0"/>
                                </a:rPr>
                                <m:t>𝑡</m:t>
                              </m:r>
                            </m:e>
                            <m:sub>
                              <m:r>
                                <a:rPr lang="en-US" sz="3200" b="0" i="1" smtClean="0">
                                  <a:latin typeface="Cambria Math" panose="02040503050406030204" pitchFamily="18" charset="0"/>
                                </a:rPr>
                                <m:t>𝑖</m:t>
                              </m:r>
                            </m:sub>
                          </m:sSub>
                        </m:e>
                      </m:d>
                    </m:oMath>
                  </m:oMathPara>
                </a14:m>
                <a:endParaRPr lang="en-US" dirty="0"/>
              </a:p>
            </p:txBody>
          </p:sp>
        </mc:Choice>
        <mc:Fallback xmlns="">
          <p:sp>
            <p:nvSpPr>
              <p:cNvPr id="6" name="TextBox 5">
                <a:extLst>
                  <a:ext uri="{FF2B5EF4-FFF2-40B4-BE49-F238E27FC236}">
                    <a16:creationId xmlns:a16="http://schemas.microsoft.com/office/drawing/2014/main" id="{A91FE881-1839-45F2-BEA0-D2F06CD1F50B}"/>
                  </a:ext>
                </a:extLst>
              </p:cNvPr>
              <p:cNvSpPr txBox="1">
                <a:spLocks noRot="1" noChangeAspect="1" noMove="1" noResize="1" noEditPoints="1" noAdjustHandles="1" noChangeArrowheads="1" noChangeShapeType="1" noTextEdit="1"/>
              </p:cNvSpPr>
              <p:nvPr/>
            </p:nvSpPr>
            <p:spPr>
              <a:xfrm>
                <a:off x="5985162" y="955965"/>
                <a:ext cx="4508350" cy="492443"/>
              </a:xfrm>
              <a:prstGeom prst="rect">
                <a:avLst/>
              </a:prstGeom>
              <a:blipFill>
                <a:blip r:embed="rId4"/>
                <a:stretch>
                  <a:fillRect/>
                </a:stretch>
              </a:blipFill>
            </p:spPr>
            <p:txBody>
              <a:bodyPr/>
              <a:lstStyle/>
              <a:p>
                <a:r>
                  <a:rPr lang="en-US">
                    <a:noFill/>
                  </a:rPr>
                  <a:t> </a:t>
                </a:r>
              </a:p>
            </p:txBody>
          </p:sp>
        </mc:Fallback>
      </mc:AlternateContent>
      <p:sp>
        <p:nvSpPr>
          <p:cNvPr id="8" name="Rectangle 7">
            <a:extLst>
              <a:ext uri="{FF2B5EF4-FFF2-40B4-BE49-F238E27FC236}">
                <a16:creationId xmlns:a16="http://schemas.microsoft.com/office/drawing/2014/main" id="{94C65DE8-92F5-49CD-8F94-0EA201D44E2F}"/>
              </a:ext>
            </a:extLst>
          </p:cNvPr>
          <p:cNvSpPr/>
          <p:nvPr/>
        </p:nvSpPr>
        <p:spPr>
          <a:xfrm>
            <a:off x="1595252" y="17897"/>
            <a:ext cx="9001495" cy="584775"/>
          </a:xfrm>
          <a:prstGeom prst="rect">
            <a:avLst/>
          </a:prstGeom>
        </p:spPr>
        <p:txBody>
          <a:bodyPr wrap="square">
            <a:spAutoFit/>
          </a:bodyPr>
          <a:lstStyle/>
          <a:p>
            <a:pPr lvl="0" algn="ctr"/>
            <a:r>
              <a:rPr lang="en-US" sz="3200" b="1" dirty="0">
                <a:latin typeface="Calibri"/>
                <a:ea typeface="Calibri"/>
                <a:cs typeface="Calibri"/>
                <a:sym typeface="Calibri"/>
              </a:rPr>
              <a:t>Displacement Determined from Velocity</a:t>
            </a:r>
            <a:endParaRPr lang="en-US" sz="3200" dirty="0"/>
          </a:p>
        </p:txBody>
      </p:sp>
      <p:sp>
        <p:nvSpPr>
          <p:cNvPr id="3" name="TextBox 2">
            <a:extLst>
              <a:ext uri="{FF2B5EF4-FFF2-40B4-BE49-F238E27FC236}">
                <a16:creationId xmlns:a16="http://schemas.microsoft.com/office/drawing/2014/main" id="{A0A515E2-4893-499C-9F12-5B69702B1A68}"/>
              </a:ext>
            </a:extLst>
          </p:cNvPr>
          <p:cNvSpPr txBox="1"/>
          <p:nvPr/>
        </p:nvSpPr>
        <p:spPr>
          <a:xfrm>
            <a:off x="8760941" y="3699164"/>
            <a:ext cx="1952367" cy="461665"/>
          </a:xfrm>
          <a:prstGeom prst="rect">
            <a:avLst/>
          </a:prstGeom>
          <a:noFill/>
        </p:spPr>
        <p:txBody>
          <a:bodyPr wrap="square" rtlCol="0">
            <a:spAutoFit/>
          </a:bodyPr>
          <a:lstStyle/>
          <a:p>
            <a:r>
              <a:rPr lang="el-GR" sz="2400" dirty="0"/>
              <a:t>Δ</a:t>
            </a:r>
            <a:r>
              <a:rPr lang="en-US" sz="2400" dirty="0"/>
              <a:t>d = 0.31 m</a:t>
            </a:r>
          </a:p>
        </p:txBody>
      </p:sp>
      <p:cxnSp>
        <p:nvCxnSpPr>
          <p:cNvPr id="7" name="Straight Arrow Connector 6">
            <a:extLst>
              <a:ext uri="{FF2B5EF4-FFF2-40B4-BE49-F238E27FC236}">
                <a16:creationId xmlns:a16="http://schemas.microsoft.com/office/drawing/2014/main" id="{4CB661B7-043E-4097-8FC6-C21AA5C1F71D}"/>
              </a:ext>
            </a:extLst>
          </p:cNvPr>
          <p:cNvCxnSpPr>
            <a:cxnSpLocks/>
          </p:cNvCxnSpPr>
          <p:nvPr/>
        </p:nvCxnSpPr>
        <p:spPr>
          <a:xfrm>
            <a:off x="9407611" y="4065373"/>
            <a:ext cx="0" cy="407772"/>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3564FD9E-0937-4F60-9298-5193F581F343}"/>
              </a:ext>
            </a:extLst>
          </p:cNvPr>
          <p:cNvCxnSpPr>
            <a:cxnSpLocks/>
          </p:cNvCxnSpPr>
          <p:nvPr/>
        </p:nvCxnSpPr>
        <p:spPr>
          <a:xfrm flipV="1">
            <a:off x="9407611" y="3343629"/>
            <a:ext cx="0" cy="404963"/>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9963309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521B9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D52FEA-91C3-6841-875E-8FD2EC310E3B}"/>
              </a:ext>
            </a:extLst>
          </p:cNvPr>
          <p:cNvSpPr>
            <a:spLocks noGrp="1"/>
          </p:cNvSpPr>
          <p:nvPr>
            <p:ph type="ctrTitle"/>
          </p:nvPr>
        </p:nvSpPr>
        <p:spPr/>
        <p:txBody>
          <a:bodyPr>
            <a:normAutofit/>
          </a:bodyPr>
          <a:lstStyle/>
          <a:p>
            <a:pPr lvl="0">
              <a:lnSpc>
                <a:spcPct val="80000"/>
              </a:lnSpc>
              <a:buSzPts val="2960"/>
            </a:pPr>
            <a:r>
              <a:rPr lang="en-US" b="1" dirty="0">
                <a:solidFill>
                  <a:schemeClr val="bg1"/>
                </a:solidFill>
              </a:rPr>
              <a:t>Test your Knowledge</a:t>
            </a:r>
          </a:p>
        </p:txBody>
      </p:sp>
    </p:spTree>
    <p:extLst>
      <p:ext uri="{BB962C8B-B14F-4D97-AF65-F5344CB8AC3E}">
        <p14:creationId xmlns:p14="http://schemas.microsoft.com/office/powerpoint/2010/main" val="87125183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BC38B4CE-B166-40A2-9E59-1203C486FDE3}"/>
              </a:ext>
            </a:extLst>
          </p:cNvPr>
          <p:cNvGraphicFramePr>
            <a:graphicFrameLocks/>
          </p:cNvGraphicFramePr>
          <p:nvPr>
            <p:extLst>
              <p:ext uri="{D42A27DB-BD31-4B8C-83A1-F6EECF244321}">
                <p14:modId xmlns:p14="http://schemas.microsoft.com/office/powerpoint/2010/main" val="1920934017"/>
              </p:ext>
            </p:extLst>
          </p:nvPr>
        </p:nvGraphicFramePr>
        <p:xfrm>
          <a:off x="0" y="732258"/>
          <a:ext cx="12047838" cy="5960762"/>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a:extLst>
              <a:ext uri="{FF2B5EF4-FFF2-40B4-BE49-F238E27FC236}">
                <a16:creationId xmlns:a16="http://schemas.microsoft.com/office/drawing/2014/main" id="{B8F59BFA-564F-40E3-90F1-E61522C98429}"/>
              </a:ext>
            </a:extLst>
          </p:cNvPr>
          <p:cNvSpPr txBox="1"/>
          <p:nvPr/>
        </p:nvSpPr>
        <p:spPr>
          <a:xfrm>
            <a:off x="1334529" y="102861"/>
            <a:ext cx="10206681" cy="584775"/>
          </a:xfrm>
          <a:prstGeom prst="rect">
            <a:avLst/>
          </a:prstGeom>
          <a:noFill/>
        </p:spPr>
        <p:txBody>
          <a:bodyPr wrap="square" rtlCol="0">
            <a:spAutoFit/>
          </a:bodyPr>
          <a:lstStyle/>
          <a:p>
            <a:r>
              <a:rPr lang="en-US" sz="3200" dirty="0"/>
              <a:t>How far does this phone slide before coming to a rest?</a:t>
            </a:r>
          </a:p>
        </p:txBody>
      </p:sp>
      <p:sp>
        <p:nvSpPr>
          <p:cNvPr id="3" name="TextBox 2">
            <a:extLst>
              <a:ext uri="{FF2B5EF4-FFF2-40B4-BE49-F238E27FC236}">
                <a16:creationId xmlns:a16="http://schemas.microsoft.com/office/drawing/2014/main" id="{4E82FD79-3A5D-42C1-8E96-B339D33B2AB4}"/>
              </a:ext>
            </a:extLst>
          </p:cNvPr>
          <p:cNvSpPr txBox="1"/>
          <p:nvPr/>
        </p:nvSpPr>
        <p:spPr>
          <a:xfrm>
            <a:off x="5900350" y="2628780"/>
            <a:ext cx="5801499" cy="5232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sz="2800" dirty="0"/>
              <a:t>More information on the next page</a:t>
            </a:r>
            <a:r>
              <a:rPr lang="en-US" dirty="0"/>
              <a:t>.</a:t>
            </a:r>
          </a:p>
        </p:txBody>
      </p:sp>
    </p:spTree>
    <p:extLst>
      <p:ext uri="{BB962C8B-B14F-4D97-AF65-F5344CB8AC3E}">
        <p14:creationId xmlns:p14="http://schemas.microsoft.com/office/powerpoint/2010/main" val="314648810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BC38B4CE-B166-40A2-9E59-1203C486FDE3}"/>
              </a:ext>
            </a:extLst>
          </p:cNvPr>
          <p:cNvGraphicFramePr>
            <a:graphicFrameLocks/>
          </p:cNvGraphicFramePr>
          <p:nvPr>
            <p:extLst>
              <p:ext uri="{D42A27DB-BD31-4B8C-83A1-F6EECF244321}">
                <p14:modId xmlns:p14="http://schemas.microsoft.com/office/powerpoint/2010/main" val="1666660743"/>
              </p:ext>
            </p:extLst>
          </p:nvPr>
        </p:nvGraphicFramePr>
        <p:xfrm>
          <a:off x="0" y="605481"/>
          <a:ext cx="12047838" cy="6153665"/>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a:extLst>
              <a:ext uri="{FF2B5EF4-FFF2-40B4-BE49-F238E27FC236}">
                <a16:creationId xmlns:a16="http://schemas.microsoft.com/office/drawing/2014/main" id="{4FBC86D2-0D06-4656-AC85-B0FEACAD4F7A}"/>
              </a:ext>
            </a:extLst>
          </p:cNvPr>
          <p:cNvSpPr txBox="1"/>
          <p:nvPr/>
        </p:nvSpPr>
        <p:spPr>
          <a:xfrm>
            <a:off x="716691" y="123568"/>
            <a:ext cx="10985157" cy="523220"/>
          </a:xfrm>
          <a:prstGeom prst="rect">
            <a:avLst/>
          </a:prstGeom>
          <a:noFill/>
        </p:spPr>
        <p:txBody>
          <a:bodyPr wrap="square" rtlCol="0">
            <a:spAutoFit/>
          </a:bodyPr>
          <a:lstStyle/>
          <a:p>
            <a:r>
              <a:rPr lang="en-US" sz="2800" b="1" dirty="0"/>
              <a:t>Velocity and displacement calculated for the first 0.50 seconds</a:t>
            </a:r>
          </a:p>
        </p:txBody>
      </p:sp>
      <p:cxnSp>
        <p:nvCxnSpPr>
          <p:cNvPr id="5" name="Straight Connector 4">
            <a:extLst>
              <a:ext uri="{FF2B5EF4-FFF2-40B4-BE49-F238E27FC236}">
                <a16:creationId xmlns:a16="http://schemas.microsoft.com/office/drawing/2014/main" id="{DD5853B2-2F98-48FD-8C24-B44BA6DF35D5}"/>
              </a:ext>
            </a:extLst>
          </p:cNvPr>
          <p:cNvCxnSpPr>
            <a:cxnSpLocks/>
          </p:cNvCxnSpPr>
          <p:nvPr/>
        </p:nvCxnSpPr>
        <p:spPr>
          <a:xfrm>
            <a:off x="9823623" y="926757"/>
            <a:ext cx="0" cy="4812956"/>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797608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D5C67DB-20EB-455B-886C-06509C650047}"/>
              </a:ext>
            </a:extLst>
          </p:cNvPr>
          <p:cNvSpPr txBox="1"/>
          <p:nvPr/>
        </p:nvSpPr>
        <p:spPr>
          <a:xfrm>
            <a:off x="1337482" y="274290"/>
            <a:ext cx="9840034" cy="1938992"/>
          </a:xfrm>
          <a:prstGeom prst="rect">
            <a:avLst/>
          </a:prstGeom>
          <a:noFill/>
        </p:spPr>
        <p:txBody>
          <a:bodyPr wrap="square" rtlCol="0">
            <a:spAutoFit/>
          </a:bodyPr>
          <a:lstStyle/>
          <a:p>
            <a:pPr algn="ctr"/>
            <a:r>
              <a:rPr lang="en-US" sz="3600" b="1" dirty="0"/>
              <a:t>Approach #1</a:t>
            </a:r>
          </a:p>
          <a:p>
            <a:endParaRPr lang="en-US" sz="2800" dirty="0"/>
          </a:p>
          <a:p>
            <a:r>
              <a:rPr lang="en-US" sz="2800" dirty="0"/>
              <a:t>Solve for the distance during constant acceleration using: </a:t>
            </a:r>
          </a:p>
          <a:p>
            <a:endParaRPr lang="en-US" dirty="0"/>
          </a:p>
          <a:p>
            <a:endParaRPr lang="en-US" dirty="0"/>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104729A0-7C23-49D0-83FC-8CC92D385288}"/>
                  </a:ext>
                </a:extLst>
              </p:cNvPr>
              <p:cNvSpPr txBox="1"/>
              <p:nvPr/>
            </p:nvSpPr>
            <p:spPr>
              <a:xfrm>
                <a:off x="4798657" y="2991569"/>
                <a:ext cx="2594685" cy="5539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3600" i="1" smtClean="0">
                          <a:latin typeface="Cambria Math" panose="02040503050406030204" pitchFamily="18" charset="0"/>
                          <a:ea typeface="Cambria Math" panose="02040503050406030204" pitchFamily="18" charset="0"/>
                        </a:rPr>
                        <m:t>∆</m:t>
                      </m:r>
                      <m:r>
                        <a:rPr lang="en-US" sz="3600" b="0" i="1" smtClean="0">
                          <a:latin typeface="Cambria Math" panose="02040503050406030204" pitchFamily="18" charset="0"/>
                          <a:ea typeface="Cambria Math" panose="02040503050406030204" pitchFamily="18" charset="0"/>
                        </a:rPr>
                        <m:t>𝑑</m:t>
                      </m:r>
                      <m:r>
                        <a:rPr lang="en-US" sz="3600" b="0" i="1" smtClean="0">
                          <a:latin typeface="Cambria Math" panose="02040503050406030204" pitchFamily="18" charset="0"/>
                          <a:ea typeface="Cambria Math" panose="02040503050406030204" pitchFamily="18" charset="0"/>
                        </a:rPr>
                        <m:t>=</m:t>
                      </m:r>
                      <m:sSub>
                        <m:sSubPr>
                          <m:ctrlPr>
                            <a:rPr lang="en-US" sz="3600" b="0" i="1" smtClean="0">
                              <a:latin typeface="Cambria Math" panose="02040503050406030204" pitchFamily="18" charset="0"/>
                              <a:ea typeface="Cambria Math" panose="02040503050406030204" pitchFamily="18" charset="0"/>
                            </a:rPr>
                          </m:ctrlPr>
                        </m:sSubPr>
                        <m:e>
                          <m:r>
                            <a:rPr lang="en-US" sz="3600" b="0" i="1" smtClean="0">
                              <a:latin typeface="Cambria Math" panose="02040503050406030204" pitchFamily="18" charset="0"/>
                              <a:ea typeface="Cambria Math" panose="02040503050406030204" pitchFamily="18" charset="0"/>
                            </a:rPr>
                            <m:t>𝑣</m:t>
                          </m:r>
                        </m:e>
                        <m:sub>
                          <m:r>
                            <a:rPr lang="en-US" sz="3600" b="0" i="1" smtClean="0">
                              <a:latin typeface="Cambria Math" panose="02040503050406030204" pitchFamily="18" charset="0"/>
                              <a:ea typeface="Cambria Math" panose="02040503050406030204" pitchFamily="18" charset="0"/>
                            </a:rPr>
                            <m:t>𝑎𝑣𝑒</m:t>
                          </m:r>
                        </m:sub>
                      </m:sSub>
                      <m:r>
                        <a:rPr lang="en-US" sz="3600" b="0" i="1" smtClean="0">
                          <a:latin typeface="Cambria Math" panose="02040503050406030204" pitchFamily="18" charset="0"/>
                          <a:ea typeface="Cambria Math" panose="02040503050406030204" pitchFamily="18" charset="0"/>
                        </a:rPr>
                        <m:t>∆</m:t>
                      </m:r>
                      <m:r>
                        <a:rPr lang="en-US" sz="3600" b="0" i="1" smtClean="0">
                          <a:latin typeface="Cambria Math" panose="02040503050406030204" pitchFamily="18" charset="0"/>
                          <a:ea typeface="Cambria Math" panose="02040503050406030204" pitchFamily="18" charset="0"/>
                        </a:rPr>
                        <m:t>𝑡</m:t>
                      </m:r>
                    </m:oMath>
                  </m:oMathPara>
                </a14:m>
                <a:endParaRPr lang="en-US" sz="3600" dirty="0"/>
              </a:p>
            </p:txBody>
          </p:sp>
        </mc:Choice>
        <mc:Fallback xmlns="">
          <p:sp>
            <p:nvSpPr>
              <p:cNvPr id="5" name="TextBox 4">
                <a:extLst>
                  <a:ext uri="{FF2B5EF4-FFF2-40B4-BE49-F238E27FC236}">
                    <a16:creationId xmlns:a16="http://schemas.microsoft.com/office/drawing/2014/main" id="{104729A0-7C23-49D0-83FC-8CC92D385288}"/>
                  </a:ext>
                </a:extLst>
              </p:cNvPr>
              <p:cNvSpPr txBox="1">
                <a:spLocks noRot="1" noChangeAspect="1" noMove="1" noResize="1" noEditPoints="1" noAdjustHandles="1" noChangeArrowheads="1" noChangeShapeType="1" noTextEdit="1"/>
              </p:cNvSpPr>
              <p:nvPr/>
            </p:nvSpPr>
            <p:spPr>
              <a:xfrm>
                <a:off x="4798657" y="2991569"/>
                <a:ext cx="2594685" cy="553998"/>
              </a:xfrm>
              <a:prstGeom prst="rect">
                <a:avLst/>
              </a:prstGeom>
              <a:blipFill>
                <a:blip r:embed="rId2"/>
                <a:stretch>
                  <a:fillRect/>
                </a:stretch>
              </a:blipFill>
            </p:spPr>
            <p:txBody>
              <a:bodyPr/>
              <a:lstStyle/>
              <a:p>
                <a:r>
                  <a:rPr lang="en-US">
                    <a:noFill/>
                  </a:rPr>
                  <a:t> </a:t>
                </a:r>
              </a:p>
            </p:txBody>
          </p:sp>
        </mc:Fallback>
      </mc:AlternateContent>
      <p:sp>
        <p:nvSpPr>
          <p:cNvPr id="6" name="TextBox 5">
            <a:extLst>
              <a:ext uri="{FF2B5EF4-FFF2-40B4-BE49-F238E27FC236}">
                <a16:creationId xmlns:a16="http://schemas.microsoft.com/office/drawing/2014/main" id="{93A3B37A-859A-4C59-924B-074BBC510445}"/>
              </a:ext>
            </a:extLst>
          </p:cNvPr>
          <p:cNvSpPr txBox="1"/>
          <p:nvPr/>
        </p:nvSpPr>
        <p:spPr>
          <a:xfrm>
            <a:off x="723332" y="4877853"/>
            <a:ext cx="11068333" cy="954107"/>
          </a:xfrm>
          <a:prstGeom prst="rect">
            <a:avLst/>
          </a:prstGeom>
          <a:noFill/>
        </p:spPr>
        <p:txBody>
          <a:bodyPr wrap="square" rtlCol="0">
            <a:spAutoFit/>
          </a:bodyPr>
          <a:lstStyle/>
          <a:p>
            <a:r>
              <a:rPr lang="en-US" sz="2800" dirty="0"/>
              <a:t>Add this distance to the distance traveled when both the elastic and frictional forces were acting on the phone to get the total distance.</a:t>
            </a:r>
          </a:p>
        </p:txBody>
      </p:sp>
    </p:spTree>
    <p:extLst>
      <p:ext uri="{BB962C8B-B14F-4D97-AF65-F5344CB8AC3E}">
        <p14:creationId xmlns:p14="http://schemas.microsoft.com/office/powerpoint/2010/main" val="38133299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BC38B4CE-B166-40A2-9E59-1203C486FDE3}"/>
              </a:ext>
            </a:extLst>
          </p:cNvPr>
          <p:cNvGraphicFramePr>
            <a:graphicFrameLocks/>
          </p:cNvGraphicFramePr>
          <p:nvPr>
            <p:extLst>
              <p:ext uri="{D42A27DB-BD31-4B8C-83A1-F6EECF244321}">
                <p14:modId xmlns:p14="http://schemas.microsoft.com/office/powerpoint/2010/main" val="3233276172"/>
              </p:ext>
            </p:extLst>
          </p:nvPr>
        </p:nvGraphicFramePr>
        <p:xfrm>
          <a:off x="0" y="1144373"/>
          <a:ext cx="12047838" cy="5960762"/>
        </p:xfrm>
        <a:graphic>
          <a:graphicData uri="http://schemas.openxmlformats.org/drawingml/2006/chart">
            <c:chart xmlns:c="http://schemas.openxmlformats.org/drawingml/2006/chart" xmlns:r="http://schemas.openxmlformats.org/officeDocument/2006/relationships" r:id="rId3"/>
          </a:graphicData>
        </a:graphic>
      </p:graphicFrame>
      <p:cxnSp>
        <p:nvCxnSpPr>
          <p:cNvPr id="3" name="Straight Connector 2">
            <a:extLst>
              <a:ext uri="{FF2B5EF4-FFF2-40B4-BE49-F238E27FC236}">
                <a16:creationId xmlns:a16="http://schemas.microsoft.com/office/drawing/2014/main" id="{5DD4D312-1741-4246-A0B7-3E6DF2CD178D}"/>
              </a:ext>
            </a:extLst>
          </p:cNvPr>
          <p:cNvCxnSpPr>
            <a:cxnSpLocks/>
          </p:cNvCxnSpPr>
          <p:nvPr/>
        </p:nvCxnSpPr>
        <p:spPr>
          <a:xfrm>
            <a:off x="3941806" y="1144373"/>
            <a:ext cx="0" cy="4621427"/>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EBA64E03-A95B-4A1D-A43C-D27CD8B860DB}"/>
              </a:ext>
            </a:extLst>
          </p:cNvPr>
          <p:cNvCxnSpPr>
            <a:cxnSpLocks/>
          </p:cNvCxnSpPr>
          <p:nvPr/>
        </p:nvCxnSpPr>
        <p:spPr>
          <a:xfrm flipH="1">
            <a:off x="3785288" y="3942837"/>
            <a:ext cx="4889155" cy="10639"/>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7CEBDEFA-45E9-44CC-82FD-76BB4CE345DD}"/>
                  </a:ext>
                </a:extLst>
              </p:cNvPr>
              <p:cNvSpPr txBox="1"/>
              <p:nvPr/>
            </p:nvSpPr>
            <p:spPr>
              <a:xfrm>
                <a:off x="7061886" y="3351746"/>
                <a:ext cx="1471044"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000" i="1" smtClean="0">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𝑑</m:t>
                      </m:r>
                      <m:r>
                        <a:rPr lang="en-US" sz="2000" b="0" i="1" smtClean="0">
                          <a:latin typeface="Cambria Math" panose="02040503050406030204" pitchFamily="18" charset="0"/>
                          <a:ea typeface="Cambria Math" panose="02040503050406030204" pitchFamily="18" charset="0"/>
                        </a:rPr>
                        <m:t>=0.34 </m:t>
                      </m:r>
                      <m:r>
                        <a:rPr lang="en-US" sz="2000" b="0" i="1" smtClean="0">
                          <a:latin typeface="Cambria Math" panose="02040503050406030204" pitchFamily="18" charset="0"/>
                          <a:ea typeface="Cambria Math" panose="02040503050406030204" pitchFamily="18" charset="0"/>
                        </a:rPr>
                        <m:t>𝑚</m:t>
                      </m:r>
                    </m:oMath>
                  </m:oMathPara>
                </a14:m>
                <a:endParaRPr lang="en-US" sz="2000" dirty="0"/>
              </a:p>
            </p:txBody>
          </p:sp>
        </mc:Choice>
        <mc:Fallback xmlns="">
          <p:sp>
            <p:nvSpPr>
              <p:cNvPr id="9" name="TextBox 8">
                <a:extLst>
                  <a:ext uri="{FF2B5EF4-FFF2-40B4-BE49-F238E27FC236}">
                    <a16:creationId xmlns:a16="http://schemas.microsoft.com/office/drawing/2014/main" id="{7CEBDEFA-45E9-44CC-82FD-76BB4CE345DD}"/>
                  </a:ext>
                </a:extLst>
              </p:cNvPr>
              <p:cNvSpPr txBox="1">
                <a:spLocks noRot="1" noChangeAspect="1" noMove="1" noResize="1" noEditPoints="1" noAdjustHandles="1" noChangeArrowheads="1" noChangeShapeType="1" noTextEdit="1"/>
              </p:cNvSpPr>
              <p:nvPr/>
            </p:nvSpPr>
            <p:spPr>
              <a:xfrm>
                <a:off x="7061886" y="3351746"/>
                <a:ext cx="1471044" cy="307777"/>
              </a:xfrm>
              <a:prstGeom prst="rect">
                <a:avLst/>
              </a:prstGeom>
              <a:blipFill>
                <a:blip r:embed="rId4"/>
                <a:stretch>
                  <a:fillRect l="-2893" r="-1240" b="-12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CEB9E198-A358-467E-AF94-A7739C8524C1}"/>
                  </a:ext>
                </a:extLst>
              </p:cNvPr>
              <p:cNvSpPr txBox="1"/>
              <p:nvPr/>
            </p:nvSpPr>
            <p:spPr>
              <a:xfrm>
                <a:off x="1912142" y="110166"/>
                <a:ext cx="8408905" cy="87184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i="1" smtClean="0">
                          <a:latin typeface="Cambria Math" panose="02040503050406030204" pitchFamily="18" charset="0"/>
                          <a:ea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𝑑</m:t>
                      </m:r>
                      <m:r>
                        <a:rPr lang="en-US" sz="2400" b="0" i="1" smtClean="0">
                          <a:latin typeface="Cambria Math" panose="02040503050406030204" pitchFamily="18" charset="0"/>
                          <a:ea typeface="Cambria Math" panose="02040503050406030204" pitchFamily="18" charset="0"/>
                        </a:rPr>
                        <m:t>=</m:t>
                      </m:r>
                      <m:sSub>
                        <m:sSubPr>
                          <m:ctrlPr>
                            <a:rPr lang="en-US" sz="2400" b="0" i="1" smtClean="0">
                              <a:latin typeface="Cambria Math" panose="02040503050406030204" pitchFamily="18" charset="0"/>
                              <a:ea typeface="Cambria Math" panose="02040503050406030204" pitchFamily="18" charset="0"/>
                            </a:rPr>
                          </m:ctrlPr>
                        </m:sSubPr>
                        <m:e>
                          <m:r>
                            <a:rPr lang="en-US" sz="2400" b="0" i="1" smtClean="0">
                              <a:latin typeface="Cambria Math" panose="02040503050406030204" pitchFamily="18" charset="0"/>
                              <a:ea typeface="Cambria Math" panose="02040503050406030204" pitchFamily="18" charset="0"/>
                            </a:rPr>
                            <m:t>𝑣</m:t>
                          </m:r>
                        </m:e>
                        <m:sub>
                          <m:r>
                            <a:rPr lang="en-US" sz="2400" b="0" i="1" smtClean="0">
                              <a:latin typeface="Cambria Math" panose="02040503050406030204" pitchFamily="18" charset="0"/>
                              <a:ea typeface="Cambria Math" panose="02040503050406030204" pitchFamily="18" charset="0"/>
                            </a:rPr>
                            <m:t>𝑎𝑣𝑒</m:t>
                          </m:r>
                        </m:sub>
                      </m:sSub>
                      <m:r>
                        <a:rPr lang="en-US" sz="2400" b="0" i="1" smtClean="0">
                          <a:latin typeface="Cambria Math" panose="02040503050406030204" pitchFamily="18" charset="0"/>
                          <a:ea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𝑡</m:t>
                      </m:r>
                      <m:r>
                        <a:rPr lang="en-US" sz="2400" b="0" i="1" smtClean="0">
                          <a:latin typeface="Cambria Math" panose="02040503050406030204" pitchFamily="18" charset="0"/>
                          <a:ea typeface="Cambria Math" panose="02040503050406030204" pitchFamily="18" charset="0"/>
                        </a:rPr>
                        <m:t>=</m:t>
                      </m:r>
                      <m:d>
                        <m:dPr>
                          <m:ctrlPr>
                            <a:rPr lang="en-US" sz="2400" b="0" i="1" smtClean="0">
                              <a:latin typeface="Cambria Math" panose="02040503050406030204" pitchFamily="18" charset="0"/>
                              <a:ea typeface="Cambria Math" panose="02040503050406030204" pitchFamily="18" charset="0"/>
                            </a:rPr>
                          </m:ctrlPr>
                        </m:dPr>
                        <m:e>
                          <m:f>
                            <m:fPr>
                              <m:ctrlPr>
                                <a:rPr lang="en-US" sz="2400" b="0" i="1" smtClean="0">
                                  <a:latin typeface="Cambria Math" panose="02040503050406030204" pitchFamily="18" charset="0"/>
                                  <a:ea typeface="Cambria Math" panose="02040503050406030204" pitchFamily="18" charset="0"/>
                                </a:rPr>
                              </m:ctrlPr>
                            </m:fPr>
                            <m:num>
                              <m:r>
                                <a:rPr lang="en-US" sz="2400" b="0" i="1" smtClean="0">
                                  <a:latin typeface="Cambria Math" panose="02040503050406030204" pitchFamily="18" charset="0"/>
                                  <a:ea typeface="Cambria Math" panose="02040503050406030204" pitchFamily="18" charset="0"/>
                                </a:rPr>
                                <m:t>1.18</m:t>
                              </m:r>
                              <m:f>
                                <m:fPr>
                                  <m:ctrlPr>
                                    <a:rPr lang="en-US" sz="2400" b="0" i="1" smtClean="0">
                                      <a:latin typeface="Cambria Math" panose="02040503050406030204" pitchFamily="18" charset="0"/>
                                      <a:ea typeface="Cambria Math" panose="02040503050406030204" pitchFamily="18" charset="0"/>
                                    </a:rPr>
                                  </m:ctrlPr>
                                </m:fPr>
                                <m:num>
                                  <m:r>
                                    <a:rPr lang="en-US" sz="2400" b="0" i="1" smtClean="0">
                                      <a:latin typeface="Cambria Math" panose="02040503050406030204" pitchFamily="18" charset="0"/>
                                      <a:ea typeface="Cambria Math" panose="02040503050406030204" pitchFamily="18" charset="0"/>
                                    </a:rPr>
                                    <m:t>𝑚</m:t>
                                  </m:r>
                                </m:num>
                                <m:den>
                                  <m:r>
                                    <a:rPr lang="en-US" sz="2400" b="0" i="1" smtClean="0">
                                      <a:latin typeface="Cambria Math" panose="02040503050406030204" pitchFamily="18" charset="0"/>
                                      <a:ea typeface="Cambria Math" panose="02040503050406030204" pitchFamily="18" charset="0"/>
                                    </a:rPr>
                                    <m:t>𝑠</m:t>
                                  </m:r>
                                </m:den>
                              </m:f>
                              <m:r>
                                <a:rPr lang="en-US" sz="2400" b="0" i="1" smtClean="0">
                                  <a:latin typeface="Cambria Math" panose="02040503050406030204" pitchFamily="18" charset="0"/>
                                  <a:ea typeface="Cambria Math" panose="02040503050406030204" pitchFamily="18" charset="0"/>
                                </a:rPr>
                                <m:t>−0.0</m:t>
                              </m:r>
                              <m:f>
                                <m:fPr>
                                  <m:ctrlPr>
                                    <a:rPr lang="en-US" sz="2400" b="0" i="1" smtClean="0">
                                      <a:latin typeface="Cambria Math" panose="02040503050406030204" pitchFamily="18" charset="0"/>
                                      <a:ea typeface="Cambria Math" panose="02040503050406030204" pitchFamily="18" charset="0"/>
                                    </a:rPr>
                                  </m:ctrlPr>
                                </m:fPr>
                                <m:num>
                                  <m:r>
                                    <a:rPr lang="en-US" sz="2400" b="0" i="1" smtClean="0">
                                      <a:latin typeface="Cambria Math" panose="02040503050406030204" pitchFamily="18" charset="0"/>
                                      <a:ea typeface="Cambria Math" panose="02040503050406030204" pitchFamily="18" charset="0"/>
                                    </a:rPr>
                                    <m:t>𝑚</m:t>
                                  </m:r>
                                </m:num>
                                <m:den>
                                  <m:r>
                                    <a:rPr lang="en-US" sz="2400" b="0" i="1" smtClean="0">
                                      <a:latin typeface="Cambria Math" panose="02040503050406030204" pitchFamily="18" charset="0"/>
                                      <a:ea typeface="Cambria Math" panose="02040503050406030204" pitchFamily="18" charset="0"/>
                                    </a:rPr>
                                    <m:t>𝑠</m:t>
                                  </m:r>
                                </m:den>
                              </m:f>
                            </m:num>
                            <m:den>
                              <m:r>
                                <a:rPr lang="en-US" sz="2400" b="0" i="1" smtClean="0">
                                  <a:latin typeface="Cambria Math" panose="02040503050406030204" pitchFamily="18" charset="0"/>
                                  <a:ea typeface="Cambria Math" panose="02040503050406030204" pitchFamily="18" charset="0"/>
                                </a:rPr>
                                <m:t>2</m:t>
                              </m:r>
                            </m:den>
                          </m:f>
                        </m:e>
                      </m:d>
                      <m:d>
                        <m:dPr>
                          <m:ctrlPr>
                            <a:rPr lang="en-US" sz="2400" b="0" i="1" smtClean="0">
                              <a:latin typeface="Cambria Math" panose="02040503050406030204" pitchFamily="18" charset="0"/>
                              <a:ea typeface="Cambria Math" panose="02040503050406030204" pitchFamily="18" charset="0"/>
                            </a:rPr>
                          </m:ctrlPr>
                        </m:dPr>
                        <m:e>
                          <m:r>
                            <a:rPr lang="en-US" sz="2400" b="0" i="1" smtClean="0">
                              <a:latin typeface="Cambria Math" panose="02040503050406030204" pitchFamily="18" charset="0"/>
                              <a:ea typeface="Cambria Math" panose="02040503050406030204" pitchFamily="18" charset="0"/>
                            </a:rPr>
                            <m:t>1.026 </m:t>
                          </m:r>
                          <m:r>
                            <a:rPr lang="en-US" sz="2400" b="0" i="1" smtClean="0">
                              <a:latin typeface="Cambria Math" panose="02040503050406030204" pitchFamily="18" charset="0"/>
                              <a:ea typeface="Cambria Math" panose="02040503050406030204" pitchFamily="18" charset="0"/>
                            </a:rPr>
                            <m:t>𝑠</m:t>
                          </m:r>
                          <m:r>
                            <a:rPr lang="en-US" sz="2400" b="0" i="1" smtClean="0">
                              <a:latin typeface="Cambria Math" panose="02040503050406030204" pitchFamily="18" charset="0"/>
                              <a:ea typeface="Cambria Math" panose="02040503050406030204" pitchFamily="18" charset="0"/>
                            </a:rPr>
                            <m:t> −0.450 </m:t>
                          </m:r>
                          <m:r>
                            <a:rPr lang="en-US" sz="2400" b="0" i="1" smtClean="0">
                              <a:latin typeface="Cambria Math" panose="02040503050406030204" pitchFamily="18" charset="0"/>
                              <a:ea typeface="Cambria Math" panose="02040503050406030204" pitchFamily="18" charset="0"/>
                            </a:rPr>
                            <m:t>𝑠</m:t>
                          </m:r>
                        </m:e>
                      </m:d>
                      <m:r>
                        <a:rPr lang="en-US" sz="2400" b="0" i="1" smtClean="0">
                          <a:latin typeface="Cambria Math" panose="02040503050406030204" pitchFamily="18" charset="0"/>
                          <a:ea typeface="Cambria Math" panose="02040503050406030204" pitchFamily="18" charset="0"/>
                        </a:rPr>
                        <m:t>=0.34 </m:t>
                      </m:r>
                      <m:r>
                        <a:rPr lang="en-US" sz="2400" b="0" i="1" smtClean="0">
                          <a:latin typeface="Cambria Math" panose="02040503050406030204" pitchFamily="18" charset="0"/>
                          <a:ea typeface="Cambria Math" panose="02040503050406030204" pitchFamily="18" charset="0"/>
                        </a:rPr>
                        <m:t>𝑚</m:t>
                      </m:r>
                    </m:oMath>
                  </m:oMathPara>
                </a14:m>
                <a:endParaRPr lang="en-US" sz="2400" dirty="0"/>
              </a:p>
            </p:txBody>
          </p:sp>
        </mc:Choice>
        <mc:Fallback xmlns="">
          <p:sp>
            <p:nvSpPr>
              <p:cNvPr id="10" name="TextBox 9">
                <a:extLst>
                  <a:ext uri="{FF2B5EF4-FFF2-40B4-BE49-F238E27FC236}">
                    <a16:creationId xmlns:a16="http://schemas.microsoft.com/office/drawing/2014/main" id="{CEB9E198-A358-467E-AF94-A7739C8524C1}"/>
                  </a:ext>
                </a:extLst>
              </p:cNvPr>
              <p:cNvSpPr txBox="1">
                <a:spLocks noRot="1" noChangeAspect="1" noMove="1" noResize="1" noEditPoints="1" noAdjustHandles="1" noChangeArrowheads="1" noChangeShapeType="1" noTextEdit="1"/>
              </p:cNvSpPr>
              <p:nvPr/>
            </p:nvSpPr>
            <p:spPr>
              <a:xfrm>
                <a:off x="1912142" y="110166"/>
                <a:ext cx="8408905" cy="871842"/>
              </a:xfrm>
              <a:prstGeom prst="rect">
                <a:avLst/>
              </a:prstGeom>
              <a:blipFill>
                <a:blip r:embed="rId5"/>
                <a:stretch>
                  <a:fillRect/>
                </a:stretch>
              </a:blipFill>
            </p:spPr>
            <p:txBody>
              <a:bodyPr/>
              <a:lstStyle/>
              <a:p>
                <a:r>
                  <a:rPr lang="en-US">
                    <a:noFill/>
                  </a:rPr>
                  <a:t> </a:t>
                </a:r>
              </a:p>
            </p:txBody>
          </p:sp>
        </mc:Fallback>
      </mc:AlternateContent>
      <p:cxnSp>
        <p:nvCxnSpPr>
          <p:cNvPr id="12" name="Straight Arrow Connector 11">
            <a:extLst>
              <a:ext uri="{FF2B5EF4-FFF2-40B4-BE49-F238E27FC236}">
                <a16:creationId xmlns:a16="http://schemas.microsoft.com/office/drawing/2014/main" id="{F317234B-D83F-47F4-BEFC-C606A40BCB1B}"/>
              </a:ext>
            </a:extLst>
          </p:cNvPr>
          <p:cNvCxnSpPr>
            <a:cxnSpLocks/>
          </p:cNvCxnSpPr>
          <p:nvPr/>
        </p:nvCxnSpPr>
        <p:spPr>
          <a:xfrm flipV="1">
            <a:off x="7543800" y="3026166"/>
            <a:ext cx="0" cy="32558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6B919442-08AB-4688-94D9-59903CEFE13E}"/>
              </a:ext>
            </a:extLst>
          </p:cNvPr>
          <p:cNvCxnSpPr>
            <a:cxnSpLocks/>
          </p:cNvCxnSpPr>
          <p:nvPr/>
        </p:nvCxnSpPr>
        <p:spPr>
          <a:xfrm>
            <a:off x="7554097" y="3628745"/>
            <a:ext cx="0" cy="31409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6C800B1B-DCAD-4B8E-8062-D5B3CD825A27}"/>
                  </a:ext>
                </a:extLst>
              </p:cNvPr>
              <p:cNvSpPr txBox="1"/>
              <p:nvPr/>
            </p:nvSpPr>
            <p:spPr>
              <a:xfrm>
                <a:off x="9166654" y="3781145"/>
                <a:ext cx="1471044"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000" i="1" smtClean="0">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𝑑</m:t>
                      </m:r>
                      <m:r>
                        <a:rPr lang="en-US" sz="2000" b="0" i="1" smtClean="0">
                          <a:latin typeface="Cambria Math" panose="02040503050406030204" pitchFamily="18" charset="0"/>
                          <a:ea typeface="Cambria Math" panose="02040503050406030204" pitchFamily="18" charset="0"/>
                        </a:rPr>
                        <m:t>=0.63 </m:t>
                      </m:r>
                      <m:r>
                        <a:rPr lang="en-US" sz="2000" b="0" i="1" smtClean="0">
                          <a:latin typeface="Cambria Math" panose="02040503050406030204" pitchFamily="18" charset="0"/>
                          <a:ea typeface="Cambria Math" panose="02040503050406030204" pitchFamily="18" charset="0"/>
                        </a:rPr>
                        <m:t>𝑚</m:t>
                      </m:r>
                    </m:oMath>
                  </m:oMathPara>
                </a14:m>
                <a:endParaRPr lang="en-US" sz="2000" dirty="0"/>
              </a:p>
            </p:txBody>
          </p:sp>
        </mc:Choice>
        <mc:Fallback xmlns="">
          <p:sp>
            <p:nvSpPr>
              <p:cNvPr id="18" name="TextBox 17">
                <a:extLst>
                  <a:ext uri="{FF2B5EF4-FFF2-40B4-BE49-F238E27FC236}">
                    <a16:creationId xmlns:a16="http://schemas.microsoft.com/office/drawing/2014/main" id="{6C800B1B-DCAD-4B8E-8062-D5B3CD825A27}"/>
                  </a:ext>
                </a:extLst>
              </p:cNvPr>
              <p:cNvSpPr txBox="1">
                <a:spLocks noRot="1" noChangeAspect="1" noMove="1" noResize="1" noEditPoints="1" noAdjustHandles="1" noChangeArrowheads="1" noChangeShapeType="1" noTextEdit="1"/>
              </p:cNvSpPr>
              <p:nvPr/>
            </p:nvSpPr>
            <p:spPr>
              <a:xfrm>
                <a:off x="9166654" y="3781145"/>
                <a:ext cx="1471044" cy="307777"/>
              </a:xfrm>
              <a:prstGeom prst="rect">
                <a:avLst/>
              </a:prstGeom>
              <a:blipFill>
                <a:blip r:embed="rId6"/>
                <a:stretch>
                  <a:fillRect l="-3320" r="-1245" b="-9804"/>
                </a:stretch>
              </a:blipFill>
            </p:spPr>
            <p:txBody>
              <a:bodyPr/>
              <a:lstStyle/>
              <a:p>
                <a:r>
                  <a:rPr lang="en-US">
                    <a:noFill/>
                  </a:rPr>
                  <a:t> </a:t>
                </a:r>
              </a:p>
            </p:txBody>
          </p:sp>
        </mc:Fallback>
      </mc:AlternateContent>
      <p:cxnSp>
        <p:nvCxnSpPr>
          <p:cNvPr id="19" name="Straight Arrow Connector 18">
            <a:extLst>
              <a:ext uri="{FF2B5EF4-FFF2-40B4-BE49-F238E27FC236}">
                <a16:creationId xmlns:a16="http://schemas.microsoft.com/office/drawing/2014/main" id="{826732B2-7FEB-41CA-849A-960A14C510DB}"/>
              </a:ext>
            </a:extLst>
          </p:cNvPr>
          <p:cNvCxnSpPr>
            <a:cxnSpLocks/>
          </p:cNvCxnSpPr>
          <p:nvPr/>
        </p:nvCxnSpPr>
        <p:spPr>
          <a:xfrm flipV="1">
            <a:off x="9658865" y="3051510"/>
            <a:ext cx="0" cy="75497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797C75D5-BDC7-4730-9374-601E129BD2A8}"/>
              </a:ext>
            </a:extLst>
          </p:cNvPr>
          <p:cNvCxnSpPr>
            <a:cxnSpLocks/>
          </p:cNvCxnSpPr>
          <p:nvPr/>
        </p:nvCxnSpPr>
        <p:spPr>
          <a:xfrm>
            <a:off x="9646508" y="4058144"/>
            <a:ext cx="0" cy="62506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367FBE5F-38A6-43DB-8C13-FAE3C44CE8F4}"/>
              </a:ext>
            </a:extLst>
          </p:cNvPr>
          <p:cNvSpPr/>
          <p:nvPr/>
        </p:nvSpPr>
        <p:spPr>
          <a:xfrm>
            <a:off x="9007521" y="3628745"/>
            <a:ext cx="1733263" cy="582511"/>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DB3473CF-39B7-4E9F-BD47-7D527623FF7D}"/>
                  </a:ext>
                </a:extLst>
              </p:cNvPr>
              <p:cNvSpPr txBox="1"/>
              <p:nvPr/>
            </p:nvSpPr>
            <p:spPr>
              <a:xfrm>
                <a:off x="7681962" y="4194048"/>
                <a:ext cx="1471044"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000" i="1" smtClean="0">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𝑑</m:t>
                      </m:r>
                      <m:r>
                        <a:rPr lang="en-US" sz="2000" b="0" i="1" smtClean="0">
                          <a:latin typeface="Cambria Math" panose="02040503050406030204" pitchFamily="18" charset="0"/>
                          <a:ea typeface="Cambria Math" panose="02040503050406030204" pitchFamily="18" charset="0"/>
                        </a:rPr>
                        <m:t>=0.29 </m:t>
                      </m:r>
                      <m:r>
                        <a:rPr lang="en-US" sz="2000" b="0" i="1" smtClean="0">
                          <a:latin typeface="Cambria Math" panose="02040503050406030204" pitchFamily="18" charset="0"/>
                          <a:ea typeface="Cambria Math" panose="02040503050406030204" pitchFamily="18" charset="0"/>
                        </a:rPr>
                        <m:t>𝑚</m:t>
                      </m:r>
                    </m:oMath>
                  </m:oMathPara>
                </a14:m>
                <a:endParaRPr lang="en-US" sz="2000" dirty="0"/>
              </a:p>
            </p:txBody>
          </p:sp>
        </mc:Choice>
        <mc:Fallback xmlns="">
          <p:sp>
            <p:nvSpPr>
              <p:cNvPr id="24" name="TextBox 23">
                <a:extLst>
                  <a:ext uri="{FF2B5EF4-FFF2-40B4-BE49-F238E27FC236}">
                    <a16:creationId xmlns:a16="http://schemas.microsoft.com/office/drawing/2014/main" id="{DB3473CF-39B7-4E9F-BD47-7D527623FF7D}"/>
                  </a:ext>
                </a:extLst>
              </p:cNvPr>
              <p:cNvSpPr txBox="1">
                <a:spLocks noRot="1" noChangeAspect="1" noMove="1" noResize="1" noEditPoints="1" noAdjustHandles="1" noChangeArrowheads="1" noChangeShapeType="1" noTextEdit="1"/>
              </p:cNvSpPr>
              <p:nvPr/>
            </p:nvSpPr>
            <p:spPr>
              <a:xfrm>
                <a:off x="7681962" y="4194048"/>
                <a:ext cx="1471044" cy="307777"/>
              </a:xfrm>
              <a:prstGeom prst="rect">
                <a:avLst/>
              </a:prstGeom>
              <a:blipFill>
                <a:blip r:embed="rId7"/>
                <a:stretch>
                  <a:fillRect l="-2905" r="-1660" b="-12000"/>
                </a:stretch>
              </a:blipFill>
            </p:spPr>
            <p:txBody>
              <a:bodyPr/>
              <a:lstStyle/>
              <a:p>
                <a:r>
                  <a:rPr lang="en-US">
                    <a:noFill/>
                  </a:rPr>
                  <a:t> </a:t>
                </a:r>
              </a:p>
            </p:txBody>
          </p:sp>
        </mc:Fallback>
      </mc:AlternateContent>
      <p:cxnSp>
        <p:nvCxnSpPr>
          <p:cNvPr id="25" name="Straight Arrow Connector 24">
            <a:extLst>
              <a:ext uri="{FF2B5EF4-FFF2-40B4-BE49-F238E27FC236}">
                <a16:creationId xmlns:a16="http://schemas.microsoft.com/office/drawing/2014/main" id="{2DDA6CBE-39EB-404F-9099-0406AC4364D4}"/>
              </a:ext>
            </a:extLst>
          </p:cNvPr>
          <p:cNvCxnSpPr>
            <a:cxnSpLocks/>
          </p:cNvCxnSpPr>
          <p:nvPr/>
        </p:nvCxnSpPr>
        <p:spPr>
          <a:xfrm flipV="1">
            <a:off x="8187821" y="3953476"/>
            <a:ext cx="0" cy="25318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AFAE8E75-FD92-4A4B-B13B-0AEF4CE49714}"/>
              </a:ext>
            </a:extLst>
          </p:cNvPr>
          <p:cNvCxnSpPr>
            <a:cxnSpLocks/>
          </p:cNvCxnSpPr>
          <p:nvPr/>
        </p:nvCxnSpPr>
        <p:spPr>
          <a:xfrm>
            <a:off x="8187821" y="4447233"/>
            <a:ext cx="0" cy="28331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0053888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D5C67DB-20EB-455B-886C-06509C650047}"/>
              </a:ext>
            </a:extLst>
          </p:cNvPr>
          <p:cNvSpPr txBox="1"/>
          <p:nvPr/>
        </p:nvSpPr>
        <p:spPr>
          <a:xfrm>
            <a:off x="1337482" y="274290"/>
            <a:ext cx="9840034" cy="1938992"/>
          </a:xfrm>
          <a:prstGeom prst="rect">
            <a:avLst/>
          </a:prstGeom>
          <a:noFill/>
        </p:spPr>
        <p:txBody>
          <a:bodyPr wrap="square" rtlCol="0">
            <a:spAutoFit/>
          </a:bodyPr>
          <a:lstStyle/>
          <a:p>
            <a:pPr algn="ctr"/>
            <a:r>
              <a:rPr lang="en-US" sz="3600" b="1" dirty="0"/>
              <a:t>Approach #2</a:t>
            </a:r>
          </a:p>
          <a:p>
            <a:endParaRPr lang="en-US" sz="2800" dirty="0"/>
          </a:p>
          <a:p>
            <a:r>
              <a:rPr lang="en-US" sz="2800" dirty="0"/>
              <a:t>Solve for the distance during constant acceleration using: </a:t>
            </a:r>
          </a:p>
          <a:p>
            <a:endParaRPr lang="en-US" dirty="0"/>
          </a:p>
          <a:p>
            <a:endParaRPr lang="en-US" dirty="0"/>
          </a:p>
        </p:txBody>
      </p:sp>
      <p:sp>
        <p:nvSpPr>
          <p:cNvPr id="6" name="TextBox 5">
            <a:extLst>
              <a:ext uri="{FF2B5EF4-FFF2-40B4-BE49-F238E27FC236}">
                <a16:creationId xmlns:a16="http://schemas.microsoft.com/office/drawing/2014/main" id="{93A3B37A-859A-4C59-924B-074BBC510445}"/>
              </a:ext>
            </a:extLst>
          </p:cNvPr>
          <p:cNvSpPr txBox="1"/>
          <p:nvPr/>
        </p:nvSpPr>
        <p:spPr>
          <a:xfrm>
            <a:off x="723332" y="4891501"/>
            <a:ext cx="11068333" cy="954107"/>
          </a:xfrm>
          <a:prstGeom prst="rect">
            <a:avLst/>
          </a:prstGeom>
          <a:noFill/>
        </p:spPr>
        <p:txBody>
          <a:bodyPr wrap="square" rtlCol="0">
            <a:spAutoFit/>
          </a:bodyPr>
          <a:lstStyle/>
          <a:p>
            <a:r>
              <a:rPr lang="en-US" sz="2800" dirty="0"/>
              <a:t>Add this distance to the distance traveled when both the elastic and frictional forces were acting on the phone to get the total distance.</a:t>
            </a: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5C38DA4E-3E2B-401D-A4BD-CA10C1A97550}"/>
                  </a:ext>
                </a:extLst>
              </p:cNvPr>
              <p:cNvSpPr txBox="1"/>
              <p:nvPr/>
            </p:nvSpPr>
            <p:spPr>
              <a:xfrm>
                <a:off x="4320097" y="2779033"/>
                <a:ext cx="3551806" cy="103714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3600" i="1" smtClean="0">
                          <a:latin typeface="Cambria Math" panose="02040503050406030204" pitchFamily="18" charset="0"/>
                          <a:ea typeface="Cambria Math" panose="02040503050406030204" pitchFamily="18" charset="0"/>
                        </a:rPr>
                        <m:t>∆</m:t>
                      </m:r>
                      <m:r>
                        <a:rPr lang="en-US" sz="3600" b="0" i="1" smtClean="0">
                          <a:latin typeface="Cambria Math" panose="02040503050406030204" pitchFamily="18" charset="0"/>
                          <a:ea typeface="Cambria Math" panose="02040503050406030204" pitchFamily="18" charset="0"/>
                        </a:rPr>
                        <m:t>𝑑</m:t>
                      </m:r>
                      <m:r>
                        <a:rPr lang="en-US" sz="3600" b="0" i="1" smtClean="0">
                          <a:latin typeface="Cambria Math" panose="02040503050406030204" pitchFamily="18" charset="0"/>
                          <a:ea typeface="Cambria Math" panose="02040503050406030204" pitchFamily="18" charset="0"/>
                        </a:rPr>
                        <m:t>=</m:t>
                      </m:r>
                      <m:sSub>
                        <m:sSubPr>
                          <m:ctrlPr>
                            <a:rPr lang="en-US" sz="3600" b="0" i="1" smtClean="0">
                              <a:latin typeface="Cambria Math" panose="02040503050406030204" pitchFamily="18" charset="0"/>
                              <a:ea typeface="Cambria Math" panose="02040503050406030204" pitchFamily="18" charset="0"/>
                            </a:rPr>
                          </m:ctrlPr>
                        </m:sSubPr>
                        <m:e>
                          <m:r>
                            <a:rPr lang="en-US" sz="3600" b="0" i="1" smtClean="0">
                              <a:latin typeface="Cambria Math" panose="02040503050406030204" pitchFamily="18" charset="0"/>
                              <a:ea typeface="Cambria Math" panose="02040503050406030204" pitchFamily="18" charset="0"/>
                            </a:rPr>
                            <m:t>𝑣</m:t>
                          </m:r>
                        </m:e>
                        <m:sub>
                          <m:r>
                            <a:rPr lang="en-US" sz="3600" b="0" i="1" smtClean="0">
                              <a:latin typeface="Cambria Math" panose="02040503050406030204" pitchFamily="18" charset="0"/>
                              <a:ea typeface="Cambria Math" panose="02040503050406030204" pitchFamily="18" charset="0"/>
                            </a:rPr>
                            <m:t>𝑖</m:t>
                          </m:r>
                        </m:sub>
                      </m:sSub>
                      <m:r>
                        <a:rPr lang="en-US" sz="3600" b="0" i="1" smtClean="0">
                          <a:latin typeface="Cambria Math" panose="02040503050406030204" pitchFamily="18" charset="0"/>
                          <a:ea typeface="Cambria Math" panose="02040503050406030204" pitchFamily="18" charset="0"/>
                        </a:rPr>
                        <m:t>𝑡</m:t>
                      </m:r>
                      <m:r>
                        <a:rPr lang="en-US" sz="3600" b="0" i="1" smtClean="0">
                          <a:latin typeface="Cambria Math" panose="02040503050406030204" pitchFamily="18" charset="0"/>
                          <a:ea typeface="Cambria Math" panose="02040503050406030204" pitchFamily="18" charset="0"/>
                        </a:rPr>
                        <m:t>+ </m:t>
                      </m:r>
                      <m:f>
                        <m:fPr>
                          <m:ctrlPr>
                            <a:rPr lang="en-US" sz="3600" b="0" i="1" smtClean="0">
                              <a:latin typeface="Cambria Math" panose="02040503050406030204" pitchFamily="18" charset="0"/>
                              <a:ea typeface="Cambria Math" panose="02040503050406030204" pitchFamily="18" charset="0"/>
                            </a:rPr>
                          </m:ctrlPr>
                        </m:fPr>
                        <m:num>
                          <m:r>
                            <a:rPr lang="en-US" sz="3600" b="0" i="1" smtClean="0">
                              <a:latin typeface="Cambria Math" panose="02040503050406030204" pitchFamily="18" charset="0"/>
                              <a:ea typeface="Cambria Math" panose="02040503050406030204" pitchFamily="18" charset="0"/>
                            </a:rPr>
                            <m:t>1</m:t>
                          </m:r>
                        </m:num>
                        <m:den>
                          <m:r>
                            <a:rPr lang="en-US" sz="3600" b="0" i="1" smtClean="0">
                              <a:latin typeface="Cambria Math" panose="02040503050406030204" pitchFamily="18" charset="0"/>
                              <a:ea typeface="Cambria Math" panose="02040503050406030204" pitchFamily="18" charset="0"/>
                            </a:rPr>
                            <m:t>2</m:t>
                          </m:r>
                        </m:den>
                      </m:f>
                      <m:r>
                        <a:rPr lang="en-US" sz="3600" b="0" i="1" smtClean="0">
                          <a:latin typeface="Cambria Math" panose="02040503050406030204" pitchFamily="18" charset="0"/>
                          <a:ea typeface="Cambria Math" panose="02040503050406030204" pitchFamily="18" charset="0"/>
                        </a:rPr>
                        <m:t>𝑎</m:t>
                      </m:r>
                      <m:sSup>
                        <m:sSupPr>
                          <m:ctrlPr>
                            <a:rPr lang="en-US" sz="3600" b="0" i="1" smtClean="0">
                              <a:latin typeface="Cambria Math" panose="02040503050406030204" pitchFamily="18" charset="0"/>
                              <a:ea typeface="Cambria Math" panose="02040503050406030204" pitchFamily="18" charset="0"/>
                            </a:rPr>
                          </m:ctrlPr>
                        </m:sSupPr>
                        <m:e>
                          <m:r>
                            <a:rPr lang="en-US" sz="3600" b="0" i="1" smtClean="0">
                              <a:latin typeface="Cambria Math" panose="02040503050406030204" pitchFamily="18" charset="0"/>
                              <a:ea typeface="Cambria Math" panose="02040503050406030204" pitchFamily="18" charset="0"/>
                            </a:rPr>
                            <m:t>𝑡</m:t>
                          </m:r>
                        </m:e>
                        <m:sup>
                          <m:r>
                            <a:rPr lang="en-US" sz="3600" b="0" i="1" smtClean="0">
                              <a:latin typeface="Cambria Math" panose="02040503050406030204" pitchFamily="18" charset="0"/>
                              <a:ea typeface="Cambria Math" panose="02040503050406030204" pitchFamily="18" charset="0"/>
                            </a:rPr>
                            <m:t>2</m:t>
                          </m:r>
                        </m:sup>
                      </m:sSup>
                    </m:oMath>
                  </m:oMathPara>
                </a14:m>
                <a:endParaRPr lang="en-US" sz="3600" dirty="0"/>
              </a:p>
            </p:txBody>
          </p:sp>
        </mc:Choice>
        <mc:Fallback xmlns="">
          <p:sp>
            <p:nvSpPr>
              <p:cNvPr id="7" name="TextBox 6">
                <a:extLst>
                  <a:ext uri="{FF2B5EF4-FFF2-40B4-BE49-F238E27FC236}">
                    <a16:creationId xmlns:a16="http://schemas.microsoft.com/office/drawing/2014/main" id="{5C38DA4E-3E2B-401D-A4BD-CA10C1A97550}"/>
                  </a:ext>
                </a:extLst>
              </p:cNvPr>
              <p:cNvSpPr txBox="1">
                <a:spLocks noRot="1" noChangeAspect="1" noMove="1" noResize="1" noEditPoints="1" noAdjustHandles="1" noChangeArrowheads="1" noChangeShapeType="1" noTextEdit="1"/>
              </p:cNvSpPr>
              <p:nvPr/>
            </p:nvSpPr>
            <p:spPr>
              <a:xfrm>
                <a:off x="4320097" y="2779033"/>
                <a:ext cx="3551806" cy="1037143"/>
              </a:xfrm>
              <a:prstGeom prst="rect">
                <a:avLst/>
              </a:prstGeom>
              <a:blipFill>
                <a:blip r:embed="rId2"/>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35389956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BC38B4CE-B166-40A2-9E59-1203C486FDE3}"/>
              </a:ext>
            </a:extLst>
          </p:cNvPr>
          <p:cNvGraphicFramePr>
            <a:graphicFrameLocks/>
          </p:cNvGraphicFramePr>
          <p:nvPr>
            <p:extLst>
              <p:ext uri="{D42A27DB-BD31-4B8C-83A1-F6EECF244321}">
                <p14:modId xmlns:p14="http://schemas.microsoft.com/office/powerpoint/2010/main" val="439496412"/>
              </p:ext>
            </p:extLst>
          </p:nvPr>
        </p:nvGraphicFramePr>
        <p:xfrm>
          <a:off x="0" y="1144373"/>
          <a:ext cx="12047838" cy="5960762"/>
        </p:xfrm>
        <a:graphic>
          <a:graphicData uri="http://schemas.openxmlformats.org/drawingml/2006/chart">
            <c:chart xmlns:c="http://schemas.openxmlformats.org/drawingml/2006/chart" xmlns:r="http://schemas.openxmlformats.org/officeDocument/2006/relationships" r:id="rId3"/>
          </a:graphicData>
        </a:graphic>
      </p:graphicFrame>
      <p:cxnSp>
        <p:nvCxnSpPr>
          <p:cNvPr id="3" name="Straight Connector 2">
            <a:extLst>
              <a:ext uri="{FF2B5EF4-FFF2-40B4-BE49-F238E27FC236}">
                <a16:creationId xmlns:a16="http://schemas.microsoft.com/office/drawing/2014/main" id="{5DD4D312-1741-4246-A0B7-3E6DF2CD178D}"/>
              </a:ext>
            </a:extLst>
          </p:cNvPr>
          <p:cNvCxnSpPr>
            <a:cxnSpLocks/>
          </p:cNvCxnSpPr>
          <p:nvPr/>
        </p:nvCxnSpPr>
        <p:spPr>
          <a:xfrm>
            <a:off x="3941806" y="1144373"/>
            <a:ext cx="0" cy="4621427"/>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EBA64E03-A95B-4A1D-A43C-D27CD8B860DB}"/>
              </a:ext>
            </a:extLst>
          </p:cNvPr>
          <p:cNvCxnSpPr>
            <a:cxnSpLocks/>
          </p:cNvCxnSpPr>
          <p:nvPr/>
        </p:nvCxnSpPr>
        <p:spPr>
          <a:xfrm flipH="1">
            <a:off x="3785288" y="3942837"/>
            <a:ext cx="4889155" cy="10639"/>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7CEBDEFA-45E9-44CC-82FD-76BB4CE345DD}"/>
                  </a:ext>
                </a:extLst>
              </p:cNvPr>
              <p:cNvSpPr txBox="1"/>
              <p:nvPr/>
            </p:nvSpPr>
            <p:spPr>
              <a:xfrm>
                <a:off x="7061886" y="3351746"/>
                <a:ext cx="1471044"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000" i="1" smtClean="0">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𝑑</m:t>
                      </m:r>
                      <m:r>
                        <a:rPr lang="en-US" sz="2000" b="0" i="1" smtClean="0">
                          <a:latin typeface="Cambria Math" panose="02040503050406030204" pitchFamily="18" charset="0"/>
                          <a:ea typeface="Cambria Math" panose="02040503050406030204" pitchFamily="18" charset="0"/>
                        </a:rPr>
                        <m:t>=0.35 </m:t>
                      </m:r>
                      <m:r>
                        <a:rPr lang="en-US" sz="2000" b="0" i="1" smtClean="0">
                          <a:latin typeface="Cambria Math" panose="02040503050406030204" pitchFamily="18" charset="0"/>
                          <a:ea typeface="Cambria Math" panose="02040503050406030204" pitchFamily="18" charset="0"/>
                        </a:rPr>
                        <m:t>𝑚</m:t>
                      </m:r>
                    </m:oMath>
                  </m:oMathPara>
                </a14:m>
                <a:endParaRPr lang="en-US" sz="2000" dirty="0"/>
              </a:p>
            </p:txBody>
          </p:sp>
        </mc:Choice>
        <mc:Fallback xmlns="">
          <p:sp>
            <p:nvSpPr>
              <p:cNvPr id="9" name="TextBox 8">
                <a:extLst>
                  <a:ext uri="{FF2B5EF4-FFF2-40B4-BE49-F238E27FC236}">
                    <a16:creationId xmlns:a16="http://schemas.microsoft.com/office/drawing/2014/main" id="{7CEBDEFA-45E9-44CC-82FD-76BB4CE345DD}"/>
                  </a:ext>
                </a:extLst>
              </p:cNvPr>
              <p:cNvSpPr txBox="1">
                <a:spLocks noRot="1" noChangeAspect="1" noMove="1" noResize="1" noEditPoints="1" noAdjustHandles="1" noChangeArrowheads="1" noChangeShapeType="1" noTextEdit="1"/>
              </p:cNvSpPr>
              <p:nvPr/>
            </p:nvSpPr>
            <p:spPr>
              <a:xfrm>
                <a:off x="7061886" y="3351746"/>
                <a:ext cx="1471044" cy="307777"/>
              </a:xfrm>
              <a:prstGeom prst="rect">
                <a:avLst/>
              </a:prstGeom>
              <a:blipFill>
                <a:blip r:embed="rId4"/>
                <a:stretch>
                  <a:fillRect l="-2893" r="-1240" b="-12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CEB9E198-A358-467E-AF94-A7739C8524C1}"/>
                  </a:ext>
                </a:extLst>
              </p:cNvPr>
              <p:cNvSpPr txBox="1"/>
              <p:nvPr/>
            </p:nvSpPr>
            <p:spPr>
              <a:xfrm>
                <a:off x="760587" y="107001"/>
                <a:ext cx="10526664" cy="70173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i="1" smtClean="0">
                          <a:latin typeface="Cambria Math" panose="02040503050406030204" pitchFamily="18" charset="0"/>
                          <a:ea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𝑑</m:t>
                      </m:r>
                      <m:r>
                        <a:rPr lang="en-US" sz="2400" b="0" i="1" smtClean="0">
                          <a:latin typeface="Cambria Math" panose="02040503050406030204" pitchFamily="18" charset="0"/>
                          <a:ea typeface="Cambria Math" panose="02040503050406030204" pitchFamily="18" charset="0"/>
                        </a:rPr>
                        <m:t>=</m:t>
                      </m:r>
                      <m:sSub>
                        <m:sSubPr>
                          <m:ctrlPr>
                            <a:rPr lang="en-US" sz="2400" b="0" i="1" smtClean="0">
                              <a:latin typeface="Cambria Math" panose="02040503050406030204" pitchFamily="18" charset="0"/>
                              <a:ea typeface="Cambria Math" panose="02040503050406030204" pitchFamily="18" charset="0"/>
                            </a:rPr>
                          </m:ctrlPr>
                        </m:sSubPr>
                        <m:e>
                          <m:r>
                            <a:rPr lang="en-US" sz="2400" b="0" i="1" smtClean="0">
                              <a:latin typeface="Cambria Math" panose="02040503050406030204" pitchFamily="18" charset="0"/>
                              <a:ea typeface="Cambria Math" panose="02040503050406030204" pitchFamily="18" charset="0"/>
                            </a:rPr>
                            <m:t>𝑣</m:t>
                          </m:r>
                        </m:e>
                        <m:sub>
                          <m:r>
                            <a:rPr lang="en-US" sz="2400" b="0" i="1" smtClean="0">
                              <a:latin typeface="Cambria Math" panose="02040503050406030204" pitchFamily="18" charset="0"/>
                              <a:ea typeface="Cambria Math" panose="02040503050406030204" pitchFamily="18" charset="0"/>
                            </a:rPr>
                            <m:t>𝑖</m:t>
                          </m:r>
                        </m:sub>
                      </m:sSub>
                      <m:r>
                        <a:rPr lang="en-US" sz="2400" b="0" i="1" smtClean="0">
                          <a:latin typeface="Cambria Math" panose="02040503050406030204" pitchFamily="18" charset="0"/>
                          <a:ea typeface="Cambria Math" panose="02040503050406030204" pitchFamily="18" charset="0"/>
                        </a:rPr>
                        <m:t>𝑡</m:t>
                      </m:r>
                      <m:r>
                        <a:rPr lang="en-US" sz="2400" b="0" i="1" smtClean="0">
                          <a:latin typeface="Cambria Math" panose="02040503050406030204" pitchFamily="18" charset="0"/>
                          <a:ea typeface="Cambria Math" panose="02040503050406030204" pitchFamily="18" charset="0"/>
                        </a:rPr>
                        <m:t>+ </m:t>
                      </m:r>
                      <m:f>
                        <m:fPr>
                          <m:ctrlPr>
                            <a:rPr lang="en-US" sz="2400" b="0" i="1" smtClean="0">
                              <a:latin typeface="Cambria Math" panose="02040503050406030204" pitchFamily="18" charset="0"/>
                              <a:ea typeface="Cambria Math" panose="02040503050406030204" pitchFamily="18" charset="0"/>
                            </a:rPr>
                          </m:ctrlPr>
                        </m:fPr>
                        <m:num>
                          <m:r>
                            <a:rPr lang="en-US" sz="2400" b="0" i="1" smtClean="0">
                              <a:latin typeface="Cambria Math" panose="02040503050406030204" pitchFamily="18" charset="0"/>
                              <a:ea typeface="Cambria Math" panose="02040503050406030204" pitchFamily="18" charset="0"/>
                            </a:rPr>
                            <m:t>1</m:t>
                          </m:r>
                        </m:num>
                        <m:den>
                          <m:r>
                            <a:rPr lang="en-US" sz="2400" b="0" i="1" smtClean="0">
                              <a:latin typeface="Cambria Math" panose="02040503050406030204" pitchFamily="18" charset="0"/>
                              <a:ea typeface="Cambria Math" panose="02040503050406030204" pitchFamily="18" charset="0"/>
                            </a:rPr>
                            <m:t>2</m:t>
                          </m:r>
                        </m:den>
                      </m:f>
                      <m:r>
                        <a:rPr lang="en-US" sz="2400" b="0" i="1" smtClean="0">
                          <a:latin typeface="Cambria Math" panose="02040503050406030204" pitchFamily="18" charset="0"/>
                          <a:ea typeface="Cambria Math" panose="02040503050406030204" pitchFamily="18" charset="0"/>
                        </a:rPr>
                        <m:t>𝑎</m:t>
                      </m:r>
                      <m:sSup>
                        <m:sSupPr>
                          <m:ctrlPr>
                            <a:rPr lang="en-US" sz="2400" b="0" i="1" smtClean="0">
                              <a:latin typeface="Cambria Math" panose="02040503050406030204" pitchFamily="18" charset="0"/>
                              <a:ea typeface="Cambria Math" panose="02040503050406030204" pitchFamily="18" charset="0"/>
                            </a:rPr>
                          </m:ctrlPr>
                        </m:sSupPr>
                        <m:e>
                          <m:r>
                            <a:rPr lang="en-US" sz="2400" b="0" i="1" smtClean="0">
                              <a:latin typeface="Cambria Math" panose="02040503050406030204" pitchFamily="18" charset="0"/>
                              <a:ea typeface="Cambria Math" panose="02040503050406030204" pitchFamily="18" charset="0"/>
                            </a:rPr>
                            <m:t>𝑡</m:t>
                          </m:r>
                        </m:e>
                        <m:sup>
                          <m:r>
                            <a:rPr lang="en-US" sz="2400" b="0" i="1" smtClean="0">
                              <a:latin typeface="Cambria Math" panose="02040503050406030204" pitchFamily="18" charset="0"/>
                              <a:ea typeface="Cambria Math" panose="02040503050406030204" pitchFamily="18" charset="0"/>
                            </a:rPr>
                            <m:t>2</m:t>
                          </m:r>
                        </m:sup>
                      </m:sSup>
                      <m:r>
                        <a:rPr lang="en-US" sz="2400" b="0" i="1" dirty="0" smtClean="0">
                          <a:latin typeface="Cambria Math" panose="02040503050406030204" pitchFamily="18" charset="0"/>
                          <a:ea typeface="Cambria Math" panose="02040503050406030204" pitchFamily="18" charset="0"/>
                        </a:rPr>
                        <m:t>= </m:t>
                      </m:r>
                      <m:d>
                        <m:dPr>
                          <m:ctrlPr>
                            <a:rPr lang="en-US" sz="2400" b="0" i="1" dirty="0" smtClean="0">
                              <a:latin typeface="Cambria Math" panose="02040503050406030204" pitchFamily="18" charset="0"/>
                              <a:ea typeface="Cambria Math" panose="02040503050406030204" pitchFamily="18" charset="0"/>
                            </a:rPr>
                          </m:ctrlPr>
                        </m:dPr>
                        <m:e>
                          <m:r>
                            <a:rPr lang="en-US" sz="2400" b="0" i="1" dirty="0" smtClean="0">
                              <a:latin typeface="Cambria Math" panose="02040503050406030204" pitchFamily="18" charset="0"/>
                              <a:ea typeface="Cambria Math" panose="02040503050406030204" pitchFamily="18" charset="0"/>
                            </a:rPr>
                            <m:t>1.18 </m:t>
                          </m:r>
                          <m:r>
                            <a:rPr lang="en-US" sz="2400" b="0" i="1" dirty="0" smtClean="0">
                              <a:latin typeface="Cambria Math" panose="02040503050406030204" pitchFamily="18" charset="0"/>
                              <a:ea typeface="Cambria Math" panose="02040503050406030204" pitchFamily="18" charset="0"/>
                            </a:rPr>
                            <m:t>𝑚</m:t>
                          </m:r>
                          <m:r>
                            <a:rPr lang="en-US" sz="2400" b="0" i="1" dirty="0" smtClean="0">
                              <a:latin typeface="Cambria Math" panose="02040503050406030204" pitchFamily="18" charset="0"/>
                              <a:ea typeface="Cambria Math" panose="02040503050406030204" pitchFamily="18" charset="0"/>
                            </a:rPr>
                            <m:t>/</m:t>
                          </m:r>
                          <m:r>
                            <a:rPr lang="en-US" sz="2400" b="0" i="1" dirty="0" smtClean="0">
                              <a:latin typeface="Cambria Math" panose="02040503050406030204" pitchFamily="18" charset="0"/>
                              <a:ea typeface="Cambria Math" panose="02040503050406030204" pitchFamily="18" charset="0"/>
                            </a:rPr>
                            <m:t>𝑠</m:t>
                          </m:r>
                        </m:e>
                      </m:d>
                      <m:d>
                        <m:dPr>
                          <m:ctrlPr>
                            <a:rPr lang="en-US" sz="2400" b="0" i="1" dirty="0" smtClean="0">
                              <a:latin typeface="Cambria Math" panose="02040503050406030204" pitchFamily="18" charset="0"/>
                              <a:ea typeface="Cambria Math" panose="02040503050406030204" pitchFamily="18" charset="0"/>
                            </a:rPr>
                          </m:ctrlPr>
                        </m:dPr>
                        <m:e>
                          <m:r>
                            <a:rPr lang="en-US" sz="2400" b="0" i="1" dirty="0" smtClean="0">
                              <a:latin typeface="Cambria Math" panose="02040503050406030204" pitchFamily="18" charset="0"/>
                              <a:ea typeface="Cambria Math" panose="02040503050406030204" pitchFamily="18" charset="0"/>
                            </a:rPr>
                            <m:t>0.576 </m:t>
                          </m:r>
                          <m:r>
                            <a:rPr lang="en-US" sz="2400" b="0" i="1" dirty="0" smtClean="0">
                              <a:latin typeface="Cambria Math" panose="02040503050406030204" pitchFamily="18" charset="0"/>
                              <a:ea typeface="Cambria Math" panose="02040503050406030204" pitchFamily="18" charset="0"/>
                            </a:rPr>
                            <m:t>𝑠</m:t>
                          </m:r>
                        </m:e>
                      </m:d>
                      <m:r>
                        <a:rPr lang="en-US" sz="2400" b="0" i="1" dirty="0" smtClean="0">
                          <a:latin typeface="Cambria Math" panose="02040503050406030204" pitchFamily="18" charset="0"/>
                          <a:ea typeface="Cambria Math" panose="02040503050406030204" pitchFamily="18" charset="0"/>
                        </a:rPr>
                        <m:t>+ </m:t>
                      </m:r>
                      <m:f>
                        <m:fPr>
                          <m:ctrlPr>
                            <a:rPr lang="en-US" sz="2400" b="0" i="1" dirty="0" smtClean="0">
                              <a:latin typeface="Cambria Math" panose="02040503050406030204" pitchFamily="18" charset="0"/>
                              <a:ea typeface="Cambria Math" panose="02040503050406030204" pitchFamily="18" charset="0"/>
                            </a:rPr>
                          </m:ctrlPr>
                        </m:fPr>
                        <m:num>
                          <m:r>
                            <a:rPr lang="en-US" sz="2400" b="0" i="1" dirty="0" smtClean="0">
                              <a:latin typeface="Cambria Math" panose="02040503050406030204" pitchFamily="18" charset="0"/>
                              <a:ea typeface="Cambria Math" panose="02040503050406030204" pitchFamily="18" charset="0"/>
                            </a:rPr>
                            <m:t>1</m:t>
                          </m:r>
                        </m:num>
                        <m:den>
                          <m:r>
                            <a:rPr lang="en-US" sz="2400" b="0" i="1" dirty="0" smtClean="0">
                              <a:latin typeface="Cambria Math" panose="02040503050406030204" pitchFamily="18" charset="0"/>
                              <a:ea typeface="Cambria Math" panose="02040503050406030204" pitchFamily="18" charset="0"/>
                            </a:rPr>
                            <m:t>2</m:t>
                          </m:r>
                        </m:den>
                      </m:f>
                      <m:r>
                        <a:rPr lang="en-US" sz="2400" b="0" i="1" smtClean="0">
                          <a:latin typeface="Cambria Math" panose="02040503050406030204" pitchFamily="18" charset="0"/>
                          <a:ea typeface="Cambria Math" panose="02040503050406030204" pitchFamily="18" charset="0"/>
                        </a:rPr>
                        <m:t> </m:t>
                      </m:r>
                      <m:d>
                        <m:dPr>
                          <m:ctrlPr>
                            <a:rPr lang="en-US" sz="2400" b="0" i="1" smtClean="0">
                              <a:latin typeface="Cambria Math" panose="02040503050406030204" pitchFamily="18" charset="0"/>
                              <a:ea typeface="Cambria Math" panose="02040503050406030204" pitchFamily="18" charset="0"/>
                            </a:rPr>
                          </m:ctrlPr>
                        </m:dPr>
                        <m:e>
                          <m:r>
                            <a:rPr lang="en-US" sz="2400" b="0" i="1" smtClean="0">
                              <a:latin typeface="Cambria Math" panose="02040503050406030204" pitchFamily="18" charset="0"/>
                              <a:ea typeface="Cambria Math" panose="02040503050406030204" pitchFamily="18" charset="0"/>
                            </a:rPr>
                            <m:t>−2.0 </m:t>
                          </m:r>
                          <m:f>
                            <m:fPr>
                              <m:ctrlPr>
                                <a:rPr lang="en-US" sz="2400" b="0" i="1" smtClean="0">
                                  <a:latin typeface="Cambria Math" panose="02040503050406030204" pitchFamily="18" charset="0"/>
                                  <a:ea typeface="Cambria Math" panose="02040503050406030204" pitchFamily="18" charset="0"/>
                                </a:rPr>
                              </m:ctrlPr>
                            </m:fPr>
                            <m:num>
                              <m:r>
                                <a:rPr lang="en-US" sz="2400" b="0" i="1" smtClean="0">
                                  <a:latin typeface="Cambria Math" panose="02040503050406030204" pitchFamily="18" charset="0"/>
                                  <a:ea typeface="Cambria Math" panose="02040503050406030204" pitchFamily="18" charset="0"/>
                                </a:rPr>
                                <m:t>𝑚</m:t>
                              </m:r>
                            </m:num>
                            <m:den>
                              <m:sSup>
                                <m:sSupPr>
                                  <m:ctrlPr>
                                    <a:rPr lang="en-US" sz="2400" b="0" i="1" smtClean="0">
                                      <a:latin typeface="Cambria Math" panose="02040503050406030204" pitchFamily="18" charset="0"/>
                                      <a:ea typeface="Cambria Math" panose="02040503050406030204" pitchFamily="18" charset="0"/>
                                    </a:rPr>
                                  </m:ctrlPr>
                                </m:sSupPr>
                                <m:e>
                                  <m:r>
                                    <a:rPr lang="en-US" sz="2400" b="0" i="1" smtClean="0">
                                      <a:latin typeface="Cambria Math" panose="02040503050406030204" pitchFamily="18" charset="0"/>
                                      <a:ea typeface="Cambria Math" panose="02040503050406030204" pitchFamily="18" charset="0"/>
                                    </a:rPr>
                                    <m:t>𝑠</m:t>
                                  </m:r>
                                </m:e>
                                <m:sup>
                                  <m:r>
                                    <a:rPr lang="en-US" sz="2400" b="0" i="1" smtClean="0">
                                      <a:latin typeface="Cambria Math" panose="02040503050406030204" pitchFamily="18" charset="0"/>
                                      <a:ea typeface="Cambria Math" panose="02040503050406030204" pitchFamily="18" charset="0"/>
                                    </a:rPr>
                                    <m:t>2</m:t>
                                  </m:r>
                                </m:sup>
                              </m:sSup>
                            </m:den>
                          </m:f>
                        </m:e>
                      </m:d>
                      <m:sSup>
                        <m:sSupPr>
                          <m:ctrlPr>
                            <a:rPr lang="en-US" sz="2400" b="0" i="1" smtClean="0">
                              <a:latin typeface="Cambria Math" panose="02040503050406030204" pitchFamily="18" charset="0"/>
                              <a:ea typeface="Cambria Math" panose="02040503050406030204" pitchFamily="18" charset="0"/>
                            </a:rPr>
                          </m:ctrlPr>
                        </m:sSupPr>
                        <m:e>
                          <m:d>
                            <m:dPr>
                              <m:ctrlPr>
                                <a:rPr lang="en-US" sz="2400" b="0" i="1" smtClean="0">
                                  <a:latin typeface="Cambria Math" panose="02040503050406030204" pitchFamily="18" charset="0"/>
                                  <a:ea typeface="Cambria Math" panose="02040503050406030204" pitchFamily="18" charset="0"/>
                                </a:rPr>
                              </m:ctrlPr>
                            </m:dPr>
                            <m:e>
                              <m:r>
                                <a:rPr lang="en-US" sz="2400" b="0" i="1" smtClean="0">
                                  <a:latin typeface="Cambria Math" panose="02040503050406030204" pitchFamily="18" charset="0"/>
                                  <a:ea typeface="Cambria Math" panose="02040503050406030204" pitchFamily="18" charset="0"/>
                                </a:rPr>
                                <m:t>0.576 </m:t>
                              </m:r>
                              <m:r>
                                <a:rPr lang="en-US" sz="2400" b="0" i="1" smtClean="0">
                                  <a:latin typeface="Cambria Math" panose="02040503050406030204" pitchFamily="18" charset="0"/>
                                  <a:ea typeface="Cambria Math" panose="02040503050406030204" pitchFamily="18" charset="0"/>
                                </a:rPr>
                                <m:t>𝑠</m:t>
                              </m:r>
                            </m:e>
                          </m:d>
                        </m:e>
                        <m:sup>
                          <m:r>
                            <a:rPr lang="en-US" sz="2400" b="0" i="1" smtClean="0">
                              <a:latin typeface="Cambria Math" panose="02040503050406030204" pitchFamily="18" charset="0"/>
                              <a:ea typeface="Cambria Math" panose="02040503050406030204" pitchFamily="18" charset="0"/>
                            </a:rPr>
                            <m:t>2</m:t>
                          </m:r>
                        </m:sup>
                      </m:sSup>
                      <m:r>
                        <a:rPr lang="en-US" sz="2400" b="0" i="1" smtClean="0">
                          <a:latin typeface="Cambria Math" panose="02040503050406030204" pitchFamily="18" charset="0"/>
                          <a:ea typeface="Cambria Math" panose="02040503050406030204" pitchFamily="18" charset="0"/>
                        </a:rPr>
                        <m:t>=0.348 </m:t>
                      </m:r>
                      <m:r>
                        <a:rPr lang="en-US" sz="2400" b="0" i="1" smtClean="0">
                          <a:latin typeface="Cambria Math" panose="02040503050406030204" pitchFamily="18" charset="0"/>
                          <a:ea typeface="Cambria Math" panose="02040503050406030204" pitchFamily="18" charset="0"/>
                        </a:rPr>
                        <m:t>𝑚</m:t>
                      </m:r>
                      <m:r>
                        <a:rPr lang="en-US" sz="2400" b="0" i="1" smtClean="0">
                          <a:latin typeface="Cambria Math" panose="02040503050406030204" pitchFamily="18" charset="0"/>
                          <a:ea typeface="Cambria Math" panose="02040503050406030204" pitchFamily="18" charset="0"/>
                        </a:rPr>
                        <m:t> </m:t>
                      </m:r>
                    </m:oMath>
                  </m:oMathPara>
                </a14:m>
                <a:endParaRPr lang="en-US" sz="2400" dirty="0"/>
              </a:p>
            </p:txBody>
          </p:sp>
        </mc:Choice>
        <mc:Fallback xmlns="">
          <p:sp>
            <p:nvSpPr>
              <p:cNvPr id="10" name="TextBox 9">
                <a:extLst>
                  <a:ext uri="{FF2B5EF4-FFF2-40B4-BE49-F238E27FC236}">
                    <a16:creationId xmlns:a16="http://schemas.microsoft.com/office/drawing/2014/main" id="{CEB9E198-A358-467E-AF94-A7739C8524C1}"/>
                  </a:ext>
                </a:extLst>
              </p:cNvPr>
              <p:cNvSpPr txBox="1">
                <a:spLocks noRot="1" noChangeAspect="1" noMove="1" noResize="1" noEditPoints="1" noAdjustHandles="1" noChangeArrowheads="1" noChangeShapeType="1" noTextEdit="1"/>
              </p:cNvSpPr>
              <p:nvPr/>
            </p:nvSpPr>
            <p:spPr>
              <a:xfrm>
                <a:off x="760587" y="107001"/>
                <a:ext cx="10526664" cy="701731"/>
              </a:xfrm>
              <a:prstGeom prst="rect">
                <a:avLst/>
              </a:prstGeom>
              <a:blipFill>
                <a:blip r:embed="rId5"/>
                <a:stretch>
                  <a:fillRect/>
                </a:stretch>
              </a:blipFill>
            </p:spPr>
            <p:txBody>
              <a:bodyPr/>
              <a:lstStyle/>
              <a:p>
                <a:r>
                  <a:rPr lang="en-US">
                    <a:noFill/>
                  </a:rPr>
                  <a:t> </a:t>
                </a:r>
              </a:p>
            </p:txBody>
          </p:sp>
        </mc:Fallback>
      </mc:AlternateContent>
      <p:cxnSp>
        <p:nvCxnSpPr>
          <p:cNvPr id="12" name="Straight Arrow Connector 11">
            <a:extLst>
              <a:ext uri="{FF2B5EF4-FFF2-40B4-BE49-F238E27FC236}">
                <a16:creationId xmlns:a16="http://schemas.microsoft.com/office/drawing/2014/main" id="{F317234B-D83F-47F4-BEFC-C606A40BCB1B}"/>
              </a:ext>
            </a:extLst>
          </p:cNvPr>
          <p:cNvCxnSpPr>
            <a:cxnSpLocks/>
          </p:cNvCxnSpPr>
          <p:nvPr/>
        </p:nvCxnSpPr>
        <p:spPr>
          <a:xfrm flipV="1">
            <a:off x="7543800" y="3026166"/>
            <a:ext cx="0" cy="32558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6B919442-08AB-4688-94D9-59903CEFE13E}"/>
              </a:ext>
            </a:extLst>
          </p:cNvPr>
          <p:cNvCxnSpPr>
            <a:cxnSpLocks/>
          </p:cNvCxnSpPr>
          <p:nvPr/>
        </p:nvCxnSpPr>
        <p:spPr>
          <a:xfrm>
            <a:off x="7554097" y="3628745"/>
            <a:ext cx="0" cy="31409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6C800B1B-DCAD-4B8E-8062-D5B3CD825A27}"/>
                  </a:ext>
                </a:extLst>
              </p:cNvPr>
              <p:cNvSpPr txBox="1"/>
              <p:nvPr/>
            </p:nvSpPr>
            <p:spPr>
              <a:xfrm>
                <a:off x="9166654" y="3781145"/>
                <a:ext cx="1471044"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000" i="1" smtClean="0">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𝑑</m:t>
                      </m:r>
                      <m:r>
                        <a:rPr lang="en-US" sz="2000" b="0" i="1" smtClean="0">
                          <a:latin typeface="Cambria Math" panose="02040503050406030204" pitchFamily="18" charset="0"/>
                          <a:ea typeface="Cambria Math" panose="02040503050406030204" pitchFamily="18" charset="0"/>
                        </a:rPr>
                        <m:t>=0.64 </m:t>
                      </m:r>
                      <m:r>
                        <a:rPr lang="en-US" sz="2000" b="0" i="1" smtClean="0">
                          <a:latin typeface="Cambria Math" panose="02040503050406030204" pitchFamily="18" charset="0"/>
                          <a:ea typeface="Cambria Math" panose="02040503050406030204" pitchFamily="18" charset="0"/>
                        </a:rPr>
                        <m:t>𝑚</m:t>
                      </m:r>
                    </m:oMath>
                  </m:oMathPara>
                </a14:m>
                <a:endParaRPr lang="en-US" sz="2000" dirty="0"/>
              </a:p>
            </p:txBody>
          </p:sp>
        </mc:Choice>
        <mc:Fallback xmlns="">
          <p:sp>
            <p:nvSpPr>
              <p:cNvPr id="18" name="TextBox 17">
                <a:extLst>
                  <a:ext uri="{FF2B5EF4-FFF2-40B4-BE49-F238E27FC236}">
                    <a16:creationId xmlns:a16="http://schemas.microsoft.com/office/drawing/2014/main" id="{6C800B1B-DCAD-4B8E-8062-D5B3CD825A27}"/>
                  </a:ext>
                </a:extLst>
              </p:cNvPr>
              <p:cNvSpPr txBox="1">
                <a:spLocks noRot="1" noChangeAspect="1" noMove="1" noResize="1" noEditPoints="1" noAdjustHandles="1" noChangeArrowheads="1" noChangeShapeType="1" noTextEdit="1"/>
              </p:cNvSpPr>
              <p:nvPr/>
            </p:nvSpPr>
            <p:spPr>
              <a:xfrm>
                <a:off x="9166654" y="3781145"/>
                <a:ext cx="1471044" cy="307777"/>
              </a:xfrm>
              <a:prstGeom prst="rect">
                <a:avLst/>
              </a:prstGeom>
              <a:blipFill>
                <a:blip r:embed="rId6"/>
                <a:stretch>
                  <a:fillRect l="-3320" r="-1245" b="-9804"/>
                </a:stretch>
              </a:blipFill>
            </p:spPr>
            <p:txBody>
              <a:bodyPr/>
              <a:lstStyle/>
              <a:p>
                <a:r>
                  <a:rPr lang="en-US">
                    <a:noFill/>
                  </a:rPr>
                  <a:t> </a:t>
                </a:r>
              </a:p>
            </p:txBody>
          </p:sp>
        </mc:Fallback>
      </mc:AlternateContent>
      <p:cxnSp>
        <p:nvCxnSpPr>
          <p:cNvPr id="19" name="Straight Arrow Connector 18">
            <a:extLst>
              <a:ext uri="{FF2B5EF4-FFF2-40B4-BE49-F238E27FC236}">
                <a16:creationId xmlns:a16="http://schemas.microsoft.com/office/drawing/2014/main" id="{826732B2-7FEB-41CA-849A-960A14C510DB}"/>
              </a:ext>
            </a:extLst>
          </p:cNvPr>
          <p:cNvCxnSpPr>
            <a:cxnSpLocks/>
          </p:cNvCxnSpPr>
          <p:nvPr/>
        </p:nvCxnSpPr>
        <p:spPr>
          <a:xfrm flipV="1">
            <a:off x="9658865" y="3051510"/>
            <a:ext cx="0" cy="75497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797C75D5-BDC7-4730-9374-601E129BD2A8}"/>
              </a:ext>
            </a:extLst>
          </p:cNvPr>
          <p:cNvCxnSpPr>
            <a:cxnSpLocks/>
          </p:cNvCxnSpPr>
          <p:nvPr/>
        </p:nvCxnSpPr>
        <p:spPr>
          <a:xfrm>
            <a:off x="9646508" y="4058144"/>
            <a:ext cx="0" cy="62506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367FBE5F-38A6-43DB-8C13-FAE3C44CE8F4}"/>
              </a:ext>
            </a:extLst>
          </p:cNvPr>
          <p:cNvSpPr/>
          <p:nvPr/>
        </p:nvSpPr>
        <p:spPr>
          <a:xfrm>
            <a:off x="9007521" y="3628745"/>
            <a:ext cx="1733263" cy="582511"/>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898779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005DA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D52FEA-91C3-6841-875E-8FD2EC310E3B}"/>
              </a:ext>
            </a:extLst>
          </p:cNvPr>
          <p:cNvSpPr>
            <a:spLocks noGrp="1"/>
          </p:cNvSpPr>
          <p:nvPr>
            <p:ph type="ctrTitle"/>
          </p:nvPr>
        </p:nvSpPr>
        <p:spPr/>
        <p:txBody>
          <a:bodyPr>
            <a:normAutofit/>
          </a:bodyPr>
          <a:lstStyle/>
          <a:p>
            <a:pPr lvl="0">
              <a:lnSpc>
                <a:spcPct val="80000"/>
              </a:lnSpc>
              <a:buSzPts val="2960"/>
            </a:pPr>
            <a:r>
              <a:rPr lang="en-US" b="1" dirty="0">
                <a:solidFill>
                  <a:schemeClr val="bg1"/>
                </a:solidFill>
              </a:rPr>
              <a:t>Experiment</a:t>
            </a:r>
            <a:r>
              <a:rPr lang="en-US" b="1" dirty="0">
                <a:solidFill>
                  <a:schemeClr val="tx1"/>
                </a:solidFill>
              </a:rPr>
              <a:t> </a:t>
            </a:r>
            <a:r>
              <a:rPr lang="en-US" b="1" dirty="0">
                <a:solidFill>
                  <a:schemeClr val="bg1"/>
                </a:solidFill>
              </a:rPr>
              <a:t>2</a:t>
            </a:r>
            <a:r>
              <a:rPr lang="en-US" b="1" dirty="0">
                <a:solidFill>
                  <a:schemeClr val="tx1"/>
                </a:solidFill>
              </a:rPr>
              <a:t> </a:t>
            </a:r>
          </a:p>
        </p:txBody>
      </p:sp>
    </p:spTree>
    <p:extLst>
      <p:ext uri="{BB962C8B-B14F-4D97-AF65-F5344CB8AC3E}">
        <p14:creationId xmlns:p14="http://schemas.microsoft.com/office/powerpoint/2010/main" val="324327779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489"/>
        <p:cNvGrpSpPr/>
        <p:nvPr/>
      </p:nvGrpSpPr>
      <p:grpSpPr>
        <a:xfrm>
          <a:off x="0" y="0"/>
          <a:ext cx="0" cy="0"/>
          <a:chOff x="0" y="0"/>
          <a:chExt cx="0" cy="0"/>
        </a:xfrm>
      </p:grpSpPr>
      <p:sp>
        <p:nvSpPr>
          <p:cNvPr id="490" name="Google Shape;490;p39"/>
          <p:cNvSpPr txBox="1">
            <a:spLocks noGrp="1"/>
          </p:cNvSpPr>
          <p:nvPr>
            <p:ph type="body" idx="1"/>
          </p:nvPr>
        </p:nvSpPr>
        <p:spPr>
          <a:xfrm>
            <a:off x="182217" y="390144"/>
            <a:ext cx="11827565" cy="6373450"/>
          </a:xfrm>
          <a:prstGeom prst="rect">
            <a:avLst/>
          </a:prstGeom>
          <a:noFill/>
          <a:ln>
            <a:noFill/>
          </a:ln>
        </p:spPr>
        <p:txBody>
          <a:bodyPr spcFirstLastPara="1" wrap="square" lIns="91425" tIns="45700" rIns="91425" bIns="45700" anchor="t" anchorCtr="0">
            <a:normAutofit/>
          </a:bodyPr>
          <a:lstStyle/>
          <a:p>
            <a:pPr marL="0" indent="0" algn="ctr">
              <a:spcBef>
                <a:spcPts val="0"/>
              </a:spcBef>
              <a:buSzPts val="3200"/>
              <a:buNone/>
            </a:pPr>
            <a:r>
              <a:rPr lang="en-US" sz="4000" b="1" dirty="0"/>
              <a:t>Experiment 2</a:t>
            </a:r>
            <a:br>
              <a:rPr lang="en-US" b="1" dirty="0"/>
            </a:br>
            <a:r>
              <a:rPr lang="en-US" sz="3600" i="1" dirty="0"/>
              <a:t>Investigate the relationship between mass and </a:t>
            </a:r>
            <a:r>
              <a:rPr lang="en-US" sz="3600" i="1" dirty="0" err="1">
                <a:latin typeface="Noto Sans Symbols"/>
                <a:ea typeface="Noto Sans Symbols"/>
                <a:cs typeface="Noto Sans Symbols"/>
                <a:sym typeface="Noto Sans Symbols"/>
              </a:rPr>
              <a:t>μ</a:t>
            </a:r>
            <a:r>
              <a:rPr lang="en-US" sz="3600" i="1" baseline="-25000" dirty="0" err="1"/>
              <a:t>k</a:t>
            </a:r>
            <a:endParaRPr sz="3600" i="1" dirty="0"/>
          </a:p>
          <a:p>
            <a:pPr marL="0" lvl="0" indent="0" algn="l" rtl="0">
              <a:lnSpc>
                <a:spcPct val="90000"/>
              </a:lnSpc>
              <a:spcBef>
                <a:spcPts val="1000"/>
              </a:spcBef>
              <a:spcAft>
                <a:spcPts val="0"/>
              </a:spcAft>
              <a:buClr>
                <a:schemeClr val="dk1"/>
              </a:buClr>
              <a:buSzPts val="3200"/>
              <a:buNone/>
            </a:pPr>
            <a:endParaRPr sz="3200" dirty="0"/>
          </a:p>
          <a:p>
            <a:pPr marL="971550" lvl="1" indent="-514350" algn="l" rtl="0">
              <a:lnSpc>
                <a:spcPct val="90000"/>
              </a:lnSpc>
              <a:spcBef>
                <a:spcPts val="500"/>
              </a:spcBef>
              <a:spcAft>
                <a:spcPts val="0"/>
              </a:spcAft>
              <a:buClr>
                <a:schemeClr val="dk1"/>
              </a:buClr>
              <a:buSzPts val="2800"/>
              <a:buFont typeface="Calibri"/>
              <a:buAutoNum type="arabicPeriod"/>
            </a:pPr>
            <a:r>
              <a:rPr lang="en-US" sz="2800" dirty="0"/>
              <a:t>Conduct identical experiment with approximately double the mass.</a:t>
            </a:r>
            <a:endParaRPr dirty="0"/>
          </a:p>
          <a:p>
            <a:pPr marL="1371600" lvl="2" indent="-457200" algn="l" rtl="0">
              <a:lnSpc>
                <a:spcPct val="90000"/>
              </a:lnSpc>
              <a:spcBef>
                <a:spcPts val="500"/>
              </a:spcBef>
              <a:spcAft>
                <a:spcPts val="0"/>
              </a:spcAft>
              <a:buClr>
                <a:schemeClr val="dk1"/>
              </a:buClr>
              <a:buSzPts val="2400"/>
              <a:buFont typeface="Calibri"/>
              <a:buAutoNum type="alphaLcPeriod"/>
            </a:pPr>
            <a:r>
              <a:rPr lang="en-US" sz="2400" dirty="0"/>
              <a:t>Calculate the coefficient of kinetic friction and compare to previous data.</a:t>
            </a:r>
            <a:endParaRPr dirty="0"/>
          </a:p>
          <a:p>
            <a:pPr marL="1371600" lvl="2" indent="-457200" algn="l" rtl="0">
              <a:lnSpc>
                <a:spcPct val="90000"/>
              </a:lnSpc>
              <a:spcBef>
                <a:spcPts val="500"/>
              </a:spcBef>
              <a:spcAft>
                <a:spcPts val="0"/>
              </a:spcAft>
              <a:buClr>
                <a:schemeClr val="dk1"/>
              </a:buClr>
              <a:buSzPts val="2400"/>
              <a:buFont typeface="Calibri"/>
              <a:buAutoNum type="alphaLcPeriod"/>
            </a:pPr>
            <a:r>
              <a:rPr lang="en-US" sz="2400" dirty="0"/>
              <a:t>What conclusions can you draw from your measurement?</a:t>
            </a:r>
            <a:endParaRPr dirty="0"/>
          </a:p>
          <a:p>
            <a:pPr marL="914400" lvl="2" indent="0" algn="l" rtl="0">
              <a:lnSpc>
                <a:spcPct val="90000"/>
              </a:lnSpc>
              <a:spcBef>
                <a:spcPts val="500"/>
              </a:spcBef>
              <a:spcAft>
                <a:spcPts val="0"/>
              </a:spcAft>
              <a:buClr>
                <a:schemeClr val="dk1"/>
              </a:buClr>
              <a:buSzPts val="2400"/>
              <a:buNone/>
            </a:pPr>
            <a:endParaRPr sz="2400" dirty="0"/>
          </a:p>
          <a:p>
            <a:pPr marL="228600" lvl="0" indent="-50800" algn="l" rtl="0">
              <a:lnSpc>
                <a:spcPct val="90000"/>
              </a:lnSpc>
              <a:spcBef>
                <a:spcPts val="1000"/>
              </a:spcBef>
              <a:spcAft>
                <a:spcPts val="0"/>
              </a:spcAft>
              <a:buClr>
                <a:schemeClr val="dk1"/>
              </a:buClr>
              <a:buSzPts val="2800"/>
              <a:buNone/>
            </a:pPr>
            <a:endParaRPr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D52FEA-91C3-6841-875E-8FD2EC310E3B}"/>
              </a:ext>
            </a:extLst>
          </p:cNvPr>
          <p:cNvSpPr>
            <a:spLocks noGrp="1"/>
          </p:cNvSpPr>
          <p:nvPr>
            <p:ph type="ctrTitle"/>
          </p:nvPr>
        </p:nvSpPr>
        <p:spPr/>
        <p:txBody>
          <a:bodyPr/>
          <a:lstStyle/>
          <a:p>
            <a:r>
              <a:rPr lang="en-US" dirty="0">
                <a:solidFill>
                  <a:schemeClr val="tx1"/>
                </a:solidFill>
              </a:rPr>
              <a:t>Friction in our Lives</a:t>
            </a:r>
          </a:p>
        </p:txBody>
      </p:sp>
      <p:sp>
        <p:nvSpPr>
          <p:cNvPr id="3" name="Subtitle 2">
            <a:extLst>
              <a:ext uri="{FF2B5EF4-FFF2-40B4-BE49-F238E27FC236}">
                <a16:creationId xmlns:a16="http://schemas.microsoft.com/office/drawing/2014/main" id="{9F42A712-9735-6E4F-8C99-E40F4687008B}"/>
              </a:ext>
            </a:extLst>
          </p:cNvPr>
          <p:cNvSpPr>
            <a:spLocks noGrp="1"/>
          </p:cNvSpPr>
          <p:nvPr>
            <p:ph type="subTitle" idx="1"/>
          </p:nvPr>
        </p:nvSpPr>
        <p:spPr/>
        <p:txBody>
          <a:bodyPr>
            <a:normAutofit/>
          </a:bodyPr>
          <a:lstStyle/>
          <a:p>
            <a:r>
              <a:rPr lang="en-US" sz="4000" dirty="0"/>
              <a:t>Introduction</a:t>
            </a:r>
          </a:p>
        </p:txBody>
      </p:sp>
    </p:spTree>
    <p:extLst>
      <p:ext uri="{BB962C8B-B14F-4D97-AF65-F5344CB8AC3E}">
        <p14:creationId xmlns:p14="http://schemas.microsoft.com/office/powerpoint/2010/main" val="246934101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494"/>
        <p:cNvGrpSpPr/>
        <p:nvPr/>
      </p:nvGrpSpPr>
      <p:grpSpPr>
        <a:xfrm>
          <a:off x="0" y="0"/>
          <a:ext cx="0" cy="0"/>
          <a:chOff x="0" y="0"/>
          <a:chExt cx="0" cy="0"/>
        </a:xfrm>
      </p:grpSpPr>
      <p:pic>
        <p:nvPicPr>
          <p:cNvPr id="495" name="Google Shape;495;p40"/>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flipH="1">
            <a:off x="287604" y="3711021"/>
            <a:ext cx="2116621" cy="1856511"/>
          </a:xfrm>
          <a:prstGeom prst="rect">
            <a:avLst/>
          </a:prstGeom>
          <a:noFill/>
          <a:ln>
            <a:noFill/>
          </a:ln>
        </p:spPr>
      </p:pic>
      <p:sp>
        <p:nvSpPr>
          <p:cNvPr id="496" name="Google Shape;496;p40"/>
          <p:cNvSpPr/>
          <p:nvPr/>
        </p:nvSpPr>
        <p:spPr>
          <a:xfrm>
            <a:off x="759230" y="5705302"/>
            <a:ext cx="10341033" cy="282632"/>
          </a:xfrm>
          <a:prstGeom prst="rect">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97" name="Google Shape;497;p40"/>
          <p:cNvSpPr/>
          <p:nvPr/>
        </p:nvSpPr>
        <p:spPr>
          <a:xfrm rot="-5400000">
            <a:off x="9253452" y="3858490"/>
            <a:ext cx="3976255" cy="282632"/>
          </a:xfrm>
          <a:prstGeom prst="rect">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98" name="Google Shape;498;p40"/>
          <p:cNvSpPr/>
          <p:nvPr/>
        </p:nvSpPr>
        <p:spPr>
          <a:xfrm>
            <a:off x="1695796" y="5399486"/>
            <a:ext cx="864524" cy="282632"/>
          </a:xfrm>
          <a:prstGeom prst="rect">
            <a:avLst/>
          </a:prstGeom>
          <a:solidFill>
            <a:schemeClr val="accent1"/>
          </a:solidFill>
          <a:ln w="381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99" name="Google Shape;499;p40"/>
          <p:cNvSpPr/>
          <p:nvPr/>
        </p:nvSpPr>
        <p:spPr>
          <a:xfrm rot="-461654">
            <a:off x="2529623" y="4907272"/>
            <a:ext cx="8620354" cy="162941"/>
          </a:xfrm>
          <a:prstGeom prst="ellipse">
            <a:avLst/>
          </a:prstGeom>
          <a:no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00" name="Google Shape;500;p40"/>
          <p:cNvSpPr txBox="1"/>
          <p:nvPr/>
        </p:nvSpPr>
        <p:spPr>
          <a:xfrm>
            <a:off x="0" y="265291"/>
            <a:ext cx="12192000" cy="120028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1" dirty="0">
                <a:solidFill>
                  <a:schemeClr val="dk1"/>
                </a:solidFill>
                <a:latin typeface="Calibri"/>
                <a:ea typeface="Calibri"/>
                <a:cs typeface="Calibri"/>
                <a:sym typeface="Calibri"/>
              </a:rPr>
              <a:t>Double the Sliding Mass</a:t>
            </a:r>
            <a:endParaRPr sz="4400" dirty="0"/>
          </a:p>
          <a:p>
            <a:pPr marL="0" marR="0" lvl="0" indent="0" algn="ctr" rtl="0">
              <a:spcBef>
                <a:spcPts val="0"/>
              </a:spcBef>
              <a:spcAft>
                <a:spcPts val="0"/>
              </a:spcAft>
              <a:buNone/>
            </a:pPr>
            <a:endParaRPr sz="2800" b="1" dirty="0">
              <a:solidFill>
                <a:schemeClr val="dk1"/>
              </a:solidFill>
              <a:latin typeface="Calibri"/>
              <a:ea typeface="Calibri"/>
              <a:cs typeface="Calibri"/>
              <a:sym typeface="Calibri"/>
            </a:endParaRPr>
          </a:p>
        </p:txBody>
      </p:sp>
      <p:sp>
        <p:nvSpPr>
          <p:cNvPr id="501" name="Google Shape;501;p40"/>
          <p:cNvSpPr/>
          <p:nvPr/>
        </p:nvSpPr>
        <p:spPr>
          <a:xfrm>
            <a:off x="1695796" y="5087480"/>
            <a:ext cx="864524" cy="282632"/>
          </a:xfrm>
          <a:prstGeom prst="rect">
            <a:avLst/>
          </a:prstGeom>
          <a:solidFill>
            <a:schemeClr val="accent1"/>
          </a:solidFill>
          <a:ln w="381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D52FEA-91C3-6841-875E-8FD2EC310E3B}"/>
              </a:ext>
            </a:extLst>
          </p:cNvPr>
          <p:cNvSpPr>
            <a:spLocks noGrp="1"/>
          </p:cNvSpPr>
          <p:nvPr>
            <p:ph type="ctrTitle"/>
          </p:nvPr>
        </p:nvSpPr>
        <p:spPr>
          <a:xfrm>
            <a:off x="1524000" y="1567206"/>
            <a:ext cx="9144000" cy="2387600"/>
          </a:xfrm>
        </p:spPr>
        <p:txBody>
          <a:bodyPr>
            <a:normAutofit/>
          </a:bodyPr>
          <a:lstStyle/>
          <a:p>
            <a:pPr lvl="0">
              <a:lnSpc>
                <a:spcPct val="80000"/>
              </a:lnSpc>
              <a:buSzPts val="2960"/>
            </a:pPr>
            <a:r>
              <a:rPr lang="en-US" b="1" dirty="0">
                <a:solidFill>
                  <a:schemeClr val="bg1"/>
                </a:solidFill>
              </a:rPr>
              <a:t>Example Data and Calculations</a:t>
            </a:r>
          </a:p>
        </p:txBody>
      </p:sp>
    </p:spTree>
    <p:extLst>
      <p:ext uri="{BB962C8B-B14F-4D97-AF65-F5344CB8AC3E}">
        <p14:creationId xmlns:p14="http://schemas.microsoft.com/office/powerpoint/2010/main" val="213080791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510"/>
        <p:cNvGrpSpPr/>
        <p:nvPr/>
      </p:nvGrpSpPr>
      <p:grpSpPr>
        <a:xfrm>
          <a:off x="0" y="0"/>
          <a:ext cx="0" cy="0"/>
          <a:chOff x="0" y="0"/>
          <a:chExt cx="0" cy="0"/>
        </a:xfrm>
      </p:grpSpPr>
      <p:graphicFrame>
        <p:nvGraphicFramePr>
          <p:cNvPr id="511" name="Google Shape;511;p42"/>
          <p:cNvGraphicFramePr/>
          <p:nvPr/>
        </p:nvGraphicFramePr>
        <p:xfrm>
          <a:off x="91352" y="709700"/>
          <a:ext cx="11770909" cy="6148300"/>
        </p:xfrm>
        <a:graphic>
          <a:graphicData uri="http://schemas.openxmlformats.org/drawingml/2006/chart">
            <c:chart xmlns:c="http://schemas.openxmlformats.org/drawingml/2006/chart" xmlns:r="http://schemas.openxmlformats.org/officeDocument/2006/relationships" r:id="rId3"/>
          </a:graphicData>
        </a:graphic>
      </p:graphicFrame>
      <p:pic>
        <p:nvPicPr>
          <p:cNvPr id="512" name="Google Shape;512;p42"/>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8813293" y="0"/>
            <a:ext cx="3378707" cy="1213440"/>
          </a:xfrm>
          <a:prstGeom prst="rect">
            <a:avLst/>
          </a:prstGeom>
          <a:noFill/>
          <a:ln>
            <a:noFill/>
          </a:ln>
        </p:spPr>
      </p:pic>
      <p:sp>
        <p:nvSpPr>
          <p:cNvPr id="513" name="Google Shape;513;p42"/>
          <p:cNvSpPr txBox="1"/>
          <p:nvPr/>
        </p:nvSpPr>
        <p:spPr>
          <a:xfrm>
            <a:off x="0" y="265291"/>
            <a:ext cx="12192000" cy="64629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dirty="0">
                <a:solidFill>
                  <a:schemeClr val="dk1"/>
                </a:solidFill>
                <a:latin typeface="Calibri"/>
                <a:ea typeface="Calibri"/>
                <a:cs typeface="Calibri"/>
                <a:sym typeface="Calibri"/>
              </a:rPr>
              <a:t>Double the Sliding Mass</a:t>
            </a:r>
            <a:endParaRPr sz="1800" dirty="0"/>
          </a:p>
        </p:txBody>
      </p:sp>
      <p:sp>
        <p:nvSpPr>
          <p:cNvPr id="514" name="Google Shape;514;p42"/>
          <p:cNvSpPr txBox="1"/>
          <p:nvPr/>
        </p:nvSpPr>
        <p:spPr>
          <a:xfrm>
            <a:off x="7028954" y="1549897"/>
            <a:ext cx="4896918" cy="120032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dirty="0">
                <a:solidFill>
                  <a:schemeClr val="dk1"/>
                </a:solidFill>
                <a:latin typeface="Calibri"/>
                <a:ea typeface="Calibri"/>
                <a:cs typeface="Calibri"/>
                <a:sym typeface="Calibri"/>
              </a:rPr>
              <a:t>Note: The elastic potential energy was increased to provide a similar maximum velocity. </a:t>
            </a:r>
            <a:endParaRPr dirty="0"/>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518"/>
        <p:cNvGrpSpPr/>
        <p:nvPr/>
      </p:nvGrpSpPr>
      <p:grpSpPr>
        <a:xfrm>
          <a:off x="0" y="0"/>
          <a:ext cx="0" cy="0"/>
          <a:chOff x="0" y="0"/>
          <a:chExt cx="0" cy="0"/>
        </a:xfrm>
      </p:grpSpPr>
      <p:graphicFrame>
        <p:nvGraphicFramePr>
          <p:cNvPr id="519" name="Google Shape;519;p43"/>
          <p:cNvGraphicFramePr/>
          <p:nvPr/>
        </p:nvGraphicFramePr>
        <p:xfrm>
          <a:off x="91352" y="709700"/>
          <a:ext cx="11770909" cy="6148300"/>
        </p:xfrm>
        <a:graphic>
          <a:graphicData uri="http://schemas.openxmlformats.org/drawingml/2006/chart">
            <c:chart xmlns:c="http://schemas.openxmlformats.org/drawingml/2006/chart" xmlns:r="http://schemas.openxmlformats.org/officeDocument/2006/relationships" r:id="rId3"/>
          </a:graphicData>
        </a:graphic>
      </p:graphicFrame>
      <p:sp>
        <p:nvSpPr>
          <p:cNvPr id="520" name="Google Shape;520;p43"/>
          <p:cNvSpPr txBox="1"/>
          <p:nvPr/>
        </p:nvSpPr>
        <p:spPr>
          <a:xfrm>
            <a:off x="3117965" y="5097628"/>
            <a:ext cx="2609625" cy="632674"/>
          </a:xfrm>
          <a:prstGeom prst="rect">
            <a:avLst/>
          </a:pr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Calibri"/>
                <a:ea typeface="Calibri"/>
                <a:cs typeface="Calibri"/>
                <a:sym typeface="Calibri"/>
              </a:rPr>
              <a:t> </a:t>
            </a:r>
            <a:endParaRPr/>
          </a:p>
        </p:txBody>
      </p:sp>
      <p:cxnSp>
        <p:nvCxnSpPr>
          <p:cNvPr id="521" name="Google Shape;521;p43"/>
          <p:cNvCxnSpPr/>
          <p:nvPr/>
        </p:nvCxnSpPr>
        <p:spPr>
          <a:xfrm>
            <a:off x="6176524" y="5475756"/>
            <a:ext cx="3282720" cy="0"/>
          </a:xfrm>
          <a:prstGeom prst="straightConnector1">
            <a:avLst/>
          </a:prstGeom>
          <a:noFill/>
          <a:ln w="38100" cap="flat" cmpd="sng">
            <a:solidFill>
              <a:srgbClr val="FF0000"/>
            </a:solidFill>
            <a:prstDash val="dash"/>
            <a:miter lim="800000"/>
            <a:headEnd type="none" w="sm" len="sm"/>
            <a:tailEnd type="none" w="sm" len="sm"/>
          </a:ln>
        </p:spPr>
      </p:cxnSp>
      <p:pic>
        <p:nvPicPr>
          <p:cNvPr id="522" name="Google Shape;522;p43"/>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8813293" y="0"/>
            <a:ext cx="3378707" cy="1213440"/>
          </a:xfrm>
          <a:prstGeom prst="rect">
            <a:avLst/>
          </a:prstGeom>
          <a:noFill/>
          <a:ln>
            <a:noFill/>
          </a:ln>
        </p:spPr>
      </p:pic>
      <p:sp>
        <p:nvSpPr>
          <p:cNvPr id="7" name="Google Shape;513;p42">
            <a:extLst>
              <a:ext uri="{FF2B5EF4-FFF2-40B4-BE49-F238E27FC236}">
                <a16:creationId xmlns:a16="http://schemas.microsoft.com/office/drawing/2014/main" id="{ADB099F1-79DB-B446-8AF8-8C00FBBD2776}"/>
              </a:ext>
            </a:extLst>
          </p:cNvPr>
          <p:cNvSpPr txBox="1"/>
          <p:nvPr/>
        </p:nvSpPr>
        <p:spPr>
          <a:xfrm>
            <a:off x="0" y="265291"/>
            <a:ext cx="12192000" cy="64629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dirty="0">
                <a:solidFill>
                  <a:schemeClr val="dk1"/>
                </a:solidFill>
                <a:latin typeface="Calibri"/>
                <a:ea typeface="Calibri"/>
                <a:cs typeface="Calibri"/>
                <a:sym typeface="Calibri"/>
              </a:rPr>
              <a:t>Double the Sliding Mass</a:t>
            </a:r>
            <a:endParaRPr sz="1800" dirty="0"/>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528"/>
        <p:cNvGrpSpPr/>
        <p:nvPr/>
      </p:nvGrpSpPr>
      <p:grpSpPr>
        <a:xfrm>
          <a:off x="0" y="0"/>
          <a:ext cx="0" cy="0"/>
          <a:chOff x="0" y="0"/>
          <a:chExt cx="0" cy="0"/>
        </a:xfrm>
      </p:grpSpPr>
      <p:sp>
        <p:nvSpPr>
          <p:cNvPr id="529" name="Google Shape;529;p44"/>
          <p:cNvSpPr txBox="1"/>
          <p:nvPr/>
        </p:nvSpPr>
        <p:spPr>
          <a:xfrm>
            <a:off x="0" y="217214"/>
            <a:ext cx="12192000" cy="64629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dirty="0">
                <a:solidFill>
                  <a:schemeClr val="dk1"/>
                </a:solidFill>
                <a:latin typeface="Calibri"/>
                <a:ea typeface="Calibri"/>
                <a:cs typeface="Calibri"/>
                <a:sym typeface="Calibri"/>
              </a:rPr>
              <a:t>Calculation of the Coefficient of Kinetic Friction - </a:t>
            </a:r>
            <a:r>
              <a:rPr lang="en-US" sz="3600" b="1" dirty="0" err="1">
                <a:solidFill>
                  <a:schemeClr val="dk1"/>
                </a:solidFill>
                <a:latin typeface="Noto Sans Symbols"/>
                <a:ea typeface="Noto Sans Symbols"/>
                <a:cs typeface="Noto Sans Symbols"/>
                <a:sym typeface="Noto Sans Symbols"/>
              </a:rPr>
              <a:t>μ</a:t>
            </a:r>
            <a:r>
              <a:rPr lang="en-US" sz="3600" b="1" baseline="-25000" dirty="0" err="1">
                <a:solidFill>
                  <a:schemeClr val="dk1"/>
                </a:solidFill>
                <a:latin typeface="Calibri"/>
                <a:ea typeface="Calibri"/>
                <a:cs typeface="Calibri"/>
                <a:sym typeface="Calibri"/>
              </a:rPr>
              <a:t>k</a:t>
            </a:r>
            <a:endParaRPr sz="3600" b="1" baseline="-25000" dirty="0">
              <a:solidFill>
                <a:schemeClr val="dk1"/>
              </a:solidFill>
              <a:latin typeface="Calibri"/>
              <a:ea typeface="Calibri"/>
              <a:cs typeface="Calibri"/>
              <a:sym typeface="Calibri"/>
            </a:endParaRPr>
          </a:p>
        </p:txBody>
      </p:sp>
      <p:sp>
        <p:nvSpPr>
          <p:cNvPr id="530" name="Google Shape;530;p44"/>
          <p:cNvSpPr txBox="1"/>
          <p:nvPr/>
        </p:nvSpPr>
        <p:spPr>
          <a:xfrm>
            <a:off x="519403" y="1533588"/>
            <a:ext cx="5457328" cy="531877"/>
          </a:xfrm>
          <a:prstGeom prst="rect">
            <a:avLst/>
          </a:pr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Calibri"/>
                <a:ea typeface="Calibri"/>
                <a:cs typeface="Calibri"/>
                <a:sym typeface="Calibri"/>
              </a:rPr>
              <a:t> </a:t>
            </a:r>
            <a:endParaRPr/>
          </a:p>
        </p:txBody>
      </p:sp>
      <p:sp>
        <p:nvSpPr>
          <p:cNvPr id="531" name="Google Shape;531;p44"/>
          <p:cNvSpPr txBox="1"/>
          <p:nvPr/>
        </p:nvSpPr>
        <p:spPr>
          <a:xfrm>
            <a:off x="7458324" y="1600081"/>
            <a:ext cx="3414204" cy="465384"/>
          </a:xfrm>
          <a:prstGeom prst="rect">
            <a:avLst/>
          </a:prstGeom>
          <a:blipFill rotWithShape="1">
            <a:blip r:embed="rId4" cstate="screen">
              <a:alphaModFix/>
              <a:extLst>
                <a:ext uri="{28A0092B-C50C-407E-A947-70E740481C1C}">
                  <a14:useLocalDpi xmlns:a14="http://schemas.microsoft.com/office/drawing/2010/main"/>
                </a:ext>
              </a:extLst>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Calibri"/>
                <a:ea typeface="Calibri"/>
                <a:cs typeface="Calibri"/>
                <a:sym typeface="Calibri"/>
              </a:rPr>
              <a:t> </a:t>
            </a:r>
            <a:endParaRPr/>
          </a:p>
        </p:txBody>
      </p:sp>
      <p:sp>
        <p:nvSpPr>
          <p:cNvPr id="532" name="Google Shape;532;p44"/>
          <p:cNvSpPr txBox="1"/>
          <p:nvPr/>
        </p:nvSpPr>
        <p:spPr>
          <a:xfrm>
            <a:off x="4561003" y="2723944"/>
            <a:ext cx="3970767" cy="598369"/>
          </a:xfrm>
          <a:prstGeom prst="rect">
            <a:avLst/>
          </a:pr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Calibri"/>
                <a:ea typeface="Calibri"/>
                <a:cs typeface="Calibri"/>
                <a:sym typeface="Calibri"/>
              </a:rPr>
              <a:t> </a:t>
            </a:r>
            <a:endParaRPr/>
          </a:p>
        </p:txBody>
      </p:sp>
      <p:sp>
        <p:nvSpPr>
          <p:cNvPr id="533" name="Google Shape;533;p44"/>
          <p:cNvSpPr txBox="1"/>
          <p:nvPr/>
        </p:nvSpPr>
        <p:spPr>
          <a:xfrm>
            <a:off x="4005916" y="3784760"/>
            <a:ext cx="4525854" cy="1539652"/>
          </a:xfrm>
          <a:prstGeom prst="rect">
            <a:avLst/>
          </a:pr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Calibri"/>
                <a:ea typeface="Calibri"/>
                <a:cs typeface="Calibri"/>
                <a:sym typeface="Calibri"/>
              </a:rPr>
              <a:t> </a:t>
            </a:r>
            <a:endParaRPr/>
          </a:p>
        </p:txBody>
      </p:sp>
      <p:sp>
        <p:nvSpPr>
          <p:cNvPr id="534" name="Google Shape;534;p44"/>
          <p:cNvSpPr txBox="1"/>
          <p:nvPr/>
        </p:nvSpPr>
        <p:spPr>
          <a:xfrm>
            <a:off x="5393835" y="5786859"/>
            <a:ext cx="2005934" cy="492443"/>
          </a:xfrm>
          <a:prstGeom prst="rect">
            <a:avLst/>
          </a:prstGeom>
          <a:blipFill rotWithShape="1">
            <a:blip r:embed="rId7">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Calibri"/>
                <a:ea typeface="Calibri"/>
                <a:cs typeface="Calibri"/>
                <a:sym typeface="Calibri"/>
              </a:rPr>
              <a:t> </a:t>
            </a:r>
            <a:endParaRPr/>
          </a:p>
        </p:txBody>
      </p:sp>
      <p:sp>
        <p:nvSpPr>
          <p:cNvPr id="535" name="Google Shape;535;p44"/>
          <p:cNvSpPr/>
          <p:nvPr/>
        </p:nvSpPr>
        <p:spPr>
          <a:xfrm>
            <a:off x="5049078" y="5588820"/>
            <a:ext cx="2576224" cy="888520"/>
          </a:xfrm>
          <a:prstGeom prst="rect">
            <a:avLst/>
          </a:prstGeom>
          <a:noFill/>
          <a:ln w="381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540"/>
        <p:cNvGrpSpPr/>
        <p:nvPr/>
      </p:nvGrpSpPr>
      <p:grpSpPr>
        <a:xfrm>
          <a:off x="0" y="0"/>
          <a:ext cx="0" cy="0"/>
          <a:chOff x="0" y="0"/>
          <a:chExt cx="0" cy="0"/>
        </a:xfrm>
      </p:grpSpPr>
      <p:pic>
        <p:nvPicPr>
          <p:cNvPr id="541" name="Google Shape;541;p45"/>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6232346" y="4125344"/>
            <a:ext cx="5550889" cy="1993565"/>
          </a:xfrm>
          <a:prstGeom prst="rect">
            <a:avLst/>
          </a:prstGeom>
          <a:noFill/>
          <a:ln>
            <a:noFill/>
          </a:ln>
        </p:spPr>
      </p:pic>
      <p:grpSp>
        <p:nvGrpSpPr>
          <p:cNvPr id="542" name="Google Shape;542;p45"/>
          <p:cNvGrpSpPr/>
          <p:nvPr/>
        </p:nvGrpSpPr>
        <p:grpSpPr>
          <a:xfrm>
            <a:off x="174928" y="4094922"/>
            <a:ext cx="5476675" cy="1993565"/>
            <a:chOff x="285402" y="2011679"/>
            <a:chExt cx="11097493" cy="3976255"/>
          </a:xfrm>
        </p:grpSpPr>
        <p:pic>
          <p:nvPicPr>
            <p:cNvPr id="543" name="Google Shape;543;p45"/>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flipH="1">
              <a:off x="285402" y="4060486"/>
              <a:ext cx="2116621" cy="1856511"/>
            </a:xfrm>
            <a:prstGeom prst="rect">
              <a:avLst/>
            </a:prstGeom>
            <a:noFill/>
            <a:ln>
              <a:noFill/>
            </a:ln>
          </p:spPr>
        </p:pic>
        <p:sp>
          <p:nvSpPr>
            <p:cNvPr id="544" name="Google Shape;544;p45"/>
            <p:cNvSpPr/>
            <p:nvPr/>
          </p:nvSpPr>
          <p:spPr>
            <a:xfrm>
              <a:off x="759230" y="5705302"/>
              <a:ext cx="10341033" cy="282632"/>
            </a:xfrm>
            <a:prstGeom prst="rect">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45" name="Google Shape;545;p45"/>
            <p:cNvSpPr/>
            <p:nvPr/>
          </p:nvSpPr>
          <p:spPr>
            <a:xfrm rot="-5400000">
              <a:off x="9253452" y="3858490"/>
              <a:ext cx="3976255" cy="282632"/>
            </a:xfrm>
            <a:prstGeom prst="rect">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46" name="Google Shape;546;p45"/>
            <p:cNvSpPr/>
            <p:nvPr/>
          </p:nvSpPr>
          <p:spPr>
            <a:xfrm>
              <a:off x="1695796" y="5422670"/>
              <a:ext cx="864524" cy="282632"/>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47" name="Google Shape;547;p45"/>
            <p:cNvSpPr/>
            <p:nvPr/>
          </p:nvSpPr>
          <p:spPr>
            <a:xfrm rot="-461654">
              <a:off x="2529623" y="4907272"/>
              <a:ext cx="8620354" cy="162941"/>
            </a:xfrm>
            <a:prstGeom prst="ellipse">
              <a:avLst/>
            </a:prstGeom>
            <a:no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548" name="Google Shape;548;p45"/>
          <p:cNvSpPr txBox="1"/>
          <p:nvPr/>
        </p:nvSpPr>
        <p:spPr>
          <a:xfrm>
            <a:off x="1014469" y="1116543"/>
            <a:ext cx="2577116" cy="943848"/>
          </a:xfrm>
          <a:prstGeom prst="rect">
            <a:avLst/>
          </a:pr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Calibri"/>
                <a:ea typeface="Calibri"/>
                <a:cs typeface="Calibri"/>
                <a:sym typeface="Calibri"/>
              </a:rPr>
              <a:t> </a:t>
            </a:r>
            <a:endParaRPr/>
          </a:p>
        </p:txBody>
      </p:sp>
      <p:sp>
        <p:nvSpPr>
          <p:cNvPr id="549" name="Google Shape;549;p45"/>
          <p:cNvSpPr txBox="1"/>
          <p:nvPr/>
        </p:nvSpPr>
        <p:spPr>
          <a:xfrm>
            <a:off x="8391477" y="4037572"/>
            <a:ext cx="2005934" cy="492443"/>
          </a:xfrm>
          <a:prstGeom prst="rect">
            <a:avLst/>
          </a:pr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Calibri"/>
                <a:ea typeface="Calibri"/>
                <a:cs typeface="Calibri"/>
                <a:sym typeface="Calibri"/>
              </a:rPr>
              <a:t> </a:t>
            </a:r>
            <a:endParaRPr/>
          </a:p>
        </p:txBody>
      </p:sp>
      <p:sp>
        <p:nvSpPr>
          <p:cNvPr id="550" name="Google Shape;550;p45"/>
          <p:cNvSpPr/>
          <p:nvPr/>
        </p:nvSpPr>
        <p:spPr>
          <a:xfrm>
            <a:off x="8046720" y="3839533"/>
            <a:ext cx="2576224" cy="888520"/>
          </a:xfrm>
          <a:prstGeom prst="rect">
            <a:avLst/>
          </a:prstGeom>
          <a:noFill/>
          <a:ln w="381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51" name="Google Shape;551;p45"/>
          <p:cNvSpPr txBox="1"/>
          <p:nvPr/>
        </p:nvSpPr>
        <p:spPr>
          <a:xfrm>
            <a:off x="2149948" y="4028873"/>
            <a:ext cx="2005934" cy="492443"/>
          </a:xfrm>
          <a:prstGeom prst="rect">
            <a:avLst/>
          </a:prstGeom>
          <a:blipFill rotWithShape="1">
            <a:blip r:embed="rId7">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Calibri"/>
                <a:ea typeface="Calibri"/>
                <a:cs typeface="Calibri"/>
                <a:sym typeface="Calibri"/>
              </a:rPr>
              <a:t> </a:t>
            </a:r>
            <a:endParaRPr/>
          </a:p>
        </p:txBody>
      </p:sp>
      <p:sp>
        <p:nvSpPr>
          <p:cNvPr id="552" name="Google Shape;552;p45"/>
          <p:cNvSpPr/>
          <p:nvPr/>
        </p:nvSpPr>
        <p:spPr>
          <a:xfrm>
            <a:off x="1794589" y="3839533"/>
            <a:ext cx="2576224" cy="888520"/>
          </a:xfrm>
          <a:prstGeom prst="rect">
            <a:avLst/>
          </a:prstGeom>
          <a:noFill/>
          <a:ln w="381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53" name="Google Shape;553;p45"/>
          <p:cNvSpPr txBox="1"/>
          <p:nvPr/>
        </p:nvSpPr>
        <p:spPr>
          <a:xfrm>
            <a:off x="4466457" y="876743"/>
            <a:ext cx="4675836" cy="1292621"/>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dirty="0">
                <a:solidFill>
                  <a:schemeClr val="lt1"/>
                </a:solidFill>
                <a:latin typeface="Calibri"/>
                <a:ea typeface="Calibri"/>
                <a:cs typeface="Calibri"/>
                <a:sym typeface="Calibri"/>
              </a:rPr>
              <a:t>The Coefficient of Friction</a:t>
            </a:r>
            <a:br>
              <a:rPr lang="en-US" dirty="0">
                <a:ea typeface="Calibri"/>
              </a:rPr>
            </a:br>
            <a:br>
              <a:rPr lang="en-US" dirty="0">
                <a:ea typeface="Calibri"/>
              </a:rPr>
            </a:br>
            <a:r>
              <a:rPr lang="en-US" sz="3200" dirty="0">
                <a:solidFill>
                  <a:schemeClr val="lt1"/>
                </a:solidFill>
                <a:latin typeface="Calibri"/>
                <a:ea typeface="Calibri"/>
                <a:cs typeface="Calibri"/>
                <a:sym typeface="Calibri"/>
              </a:rPr>
              <a:t>Independent of Mass</a:t>
            </a:r>
            <a:endParaRPr dirty="0"/>
          </a:p>
        </p:txBody>
      </p:sp>
      <p:sp>
        <p:nvSpPr>
          <p:cNvPr id="554" name="Google Shape;554;p45"/>
          <p:cNvSpPr txBox="1"/>
          <p:nvPr/>
        </p:nvSpPr>
        <p:spPr>
          <a:xfrm>
            <a:off x="10463917" y="1041621"/>
            <a:ext cx="1319318" cy="74742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555" name="Google Shape;555;p45"/>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9334832" y="473353"/>
            <a:ext cx="1558457" cy="1655894"/>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559"/>
        <p:cNvGrpSpPr/>
        <p:nvPr/>
      </p:nvGrpSpPr>
      <p:grpSpPr>
        <a:xfrm>
          <a:off x="0" y="0"/>
          <a:ext cx="0" cy="0"/>
          <a:chOff x="0" y="0"/>
          <a:chExt cx="0" cy="0"/>
        </a:xfrm>
      </p:grpSpPr>
      <p:sp>
        <p:nvSpPr>
          <p:cNvPr id="560" name="Google Shape;560;p46"/>
          <p:cNvSpPr txBox="1">
            <a:spLocks noGrp="1"/>
          </p:cNvSpPr>
          <p:nvPr>
            <p:ph type="title"/>
          </p:nvPr>
        </p:nvSpPr>
        <p:spPr>
          <a:xfrm>
            <a:off x="1066699" y="2103437"/>
            <a:ext cx="10515600" cy="1325563"/>
          </a:xfrm>
          <a:prstGeom prst="rect">
            <a:avLst/>
          </a:prstGeom>
          <a:noFill/>
          <a:ln>
            <a:noFill/>
          </a:ln>
        </p:spPr>
        <p:txBody>
          <a:bodyPr spcFirstLastPara="1" wrap="square" lIns="91425" tIns="45700" rIns="91425" bIns="45700" anchor="ctr" anchorCtr="0">
            <a:normAutofit fontScale="90000"/>
          </a:bodyPr>
          <a:lstStyle/>
          <a:p>
            <a:pPr marL="0" lvl="0" indent="0" rtl="0">
              <a:lnSpc>
                <a:spcPct val="90000"/>
              </a:lnSpc>
              <a:spcBef>
                <a:spcPts val="0"/>
              </a:spcBef>
              <a:spcAft>
                <a:spcPts val="0"/>
              </a:spcAft>
              <a:buClr>
                <a:schemeClr val="dk1"/>
              </a:buClr>
              <a:buSzPts val="3959"/>
              <a:buFont typeface="Calibri"/>
              <a:buNone/>
            </a:pPr>
            <a:br>
              <a:rPr lang="en-US" sz="3959" dirty="0"/>
            </a:br>
            <a:br>
              <a:rPr lang="en-US" sz="3959" dirty="0"/>
            </a:br>
            <a:r>
              <a:rPr lang="en-US" sz="3959" dirty="0"/>
              <a:t>Preliminary data is shown on the next slide.  Teachers and advanced students may want to further explore making this type of measurement.</a:t>
            </a:r>
            <a:endParaRPr dirty="0"/>
          </a:p>
        </p:txBody>
      </p:sp>
      <p:sp>
        <p:nvSpPr>
          <p:cNvPr id="2" name="TextBox 1">
            <a:extLst>
              <a:ext uri="{FF2B5EF4-FFF2-40B4-BE49-F238E27FC236}">
                <a16:creationId xmlns:a16="http://schemas.microsoft.com/office/drawing/2014/main" id="{384F4652-DB11-41C1-981A-F7164237A9B7}"/>
              </a:ext>
            </a:extLst>
          </p:cNvPr>
          <p:cNvSpPr txBox="1"/>
          <p:nvPr/>
        </p:nvSpPr>
        <p:spPr>
          <a:xfrm>
            <a:off x="2178806" y="257205"/>
            <a:ext cx="8497431" cy="1261884"/>
          </a:xfrm>
          <a:prstGeom prst="rect">
            <a:avLst/>
          </a:prstGeom>
          <a:noFill/>
        </p:spPr>
        <p:txBody>
          <a:bodyPr wrap="square" rtlCol="0">
            <a:spAutoFit/>
          </a:bodyPr>
          <a:lstStyle/>
          <a:p>
            <a:r>
              <a:rPr lang="en-US" sz="4000" b="1" dirty="0">
                <a:latin typeface="Calibri"/>
                <a:cs typeface="Calibri"/>
                <a:sym typeface="Calibri"/>
              </a:rPr>
              <a:t>Coefficient of Friction vs Surface Area</a:t>
            </a:r>
          </a:p>
          <a:p>
            <a:pPr algn="ctr"/>
            <a:r>
              <a:rPr lang="en-US" sz="3600" i="1" dirty="0">
                <a:latin typeface="Calibri"/>
                <a:cs typeface="Calibri"/>
                <a:sym typeface="Calibri"/>
              </a:rPr>
              <a:t>Topic for Further Investigation</a:t>
            </a:r>
            <a:endParaRPr lang="en-US" i="1" dirty="0"/>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565"/>
        <p:cNvGrpSpPr/>
        <p:nvPr/>
      </p:nvGrpSpPr>
      <p:grpSpPr>
        <a:xfrm>
          <a:off x="0" y="0"/>
          <a:ext cx="0" cy="0"/>
          <a:chOff x="0" y="0"/>
          <a:chExt cx="0" cy="0"/>
        </a:xfrm>
      </p:grpSpPr>
      <p:graphicFrame>
        <p:nvGraphicFramePr>
          <p:cNvPr id="566" name="Google Shape;566;p47"/>
          <p:cNvGraphicFramePr/>
          <p:nvPr>
            <p:extLst>
              <p:ext uri="{D42A27DB-BD31-4B8C-83A1-F6EECF244321}">
                <p14:modId xmlns:p14="http://schemas.microsoft.com/office/powerpoint/2010/main" val="3852700411"/>
              </p:ext>
            </p:extLst>
          </p:nvPr>
        </p:nvGraphicFramePr>
        <p:xfrm>
          <a:off x="135254" y="828676"/>
          <a:ext cx="11366184" cy="5769292"/>
        </p:xfrm>
        <a:graphic>
          <a:graphicData uri="http://schemas.openxmlformats.org/drawingml/2006/chart">
            <c:chart xmlns:c="http://schemas.openxmlformats.org/drawingml/2006/chart" xmlns:r="http://schemas.openxmlformats.org/officeDocument/2006/relationships" r:id="rId3"/>
          </a:graphicData>
        </a:graphic>
      </p:graphicFrame>
      <p:sp>
        <p:nvSpPr>
          <p:cNvPr id="567" name="Google Shape;567;p47"/>
          <p:cNvSpPr txBox="1"/>
          <p:nvPr/>
        </p:nvSpPr>
        <p:spPr>
          <a:xfrm>
            <a:off x="0" y="30661"/>
            <a:ext cx="12192000"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dirty="0">
                <a:solidFill>
                  <a:schemeClr val="dk1"/>
                </a:solidFill>
                <a:latin typeface="Calibri"/>
                <a:ea typeface="Calibri"/>
                <a:cs typeface="Calibri"/>
                <a:sym typeface="Calibri"/>
              </a:rPr>
              <a:t>Investigation of the Dependence of Kinetic Friction on Surface Area</a:t>
            </a:r>
            <a:endParaRPr dirty="0"/>
          </a:p>
        </p:txBody>
      </p:sp>
      <p:sp>
        <p:nvSpPr>
          <p:cNvPr id="4" name="TextBox 3">
            <a:extLst>
              <a:ext uri="{FF2B5EF4-FFF2-40B4-BE49-F238E27FC236}">
                <a16:creationId xmlns:a16="http://schemas.microsoft.com/office/drawing/2014/main" id="{09E0D421-7516-40B6-A77F-56C59C19EE67}"/>
              </a:ext>
            </a:extLst>
          </p:cNvPr>
          <p:cNvSpPr txBox="1"/>
          <p:nvPr/>
        </p:nvSpPr>
        <p:spPr>
          <a:xfrm>
            <a:off x="4732637" y="1062682"/>
            <a:ext cx="6017741" cy="1231106"/>
          </a:xfrm>
          <a:prstGeom prst="rect">
            <a:avLst/>
          </a:prstGeom>
          <a:noFill/>
        </p:spPr>
        <p:txBody>
          <a:bodyPr wrap="square" rtlCol="0">
            <a:spAutoFit/>
          </a:bodyPr>
          <a:lstStyle/>
          <a:p>
            <a:pPr marL="342900" lvl="0" indent="-342900">
              <a:spcAft>
                <a:spcPts val="1200"/>
              </a:spcAft>
              <a:buClrTx/>
              <a:buFont typeface="Arial" panose="020B0604020202020204" pitchFamily="34" charset="0"/>
              <a:buChar char="•"/>
            </a:pPr>
            <a:r>
              <a:rPr lang="en-US" sz="2000" dirty="0">
                <a:solidFill>
                  <a:sysClr val="windowText" lastClr="000000"/>
                </a:solidFill>
                <a:ea typeface="+mn-ea"/>
                <a:cs typeface="+mn-cs"/>
              </a:rPr>
              <a:t>Very reproducible for 2 trials</a:t>
            </a:r>
          </a:p>
          <a:p>
            <a:pPr marL="342900" lvl="0" indent="-342900">
              <a:spcAft>
                <a:spcPts val="1200"/>
              </a:spcAft>
              <a:buClrTx/>
              <a:buFont typeface="Arial" panose="020B0604020202020204" pitchFamily="34" charset="0"/>
              <a:buChar char="•"/>
            </a:pPr>
            <a:r>
              <a:rPr lang="en-US" sz="2000" dirty="0">
                <a:solidFill>
                  <a:sysClr val="windowText" lastClr="000000"/>
                </a:solidFill>
                <a:ea typeface="+mn-ea"/>
                <a:cs typeface="+mn-cs"/>
              </a:rPr>
              <a:t>Slight variations in the acceleration vs time plots</a:t>
            </a:r>
          </a:p>
          <a:p>
            <a:endParaRPr lang="en-US" dirty="0"/>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rgbClr val="005DA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D52FEA-91C3-6841-875E-8FD2EC310E3B}"/>
              </a:ext>
            </a:extLst>
          </p:cNvPr>
          <p:cNvSpPr>
            <a:spLocks noGrp="1"/>
          </p:cNvSpPr>
          <p:nvPr>
            <p:ph type="ctrTitle"/>
          </p:nvPr>
        </p:nvSpPr>
        <p:spPr/>
        <p:txBody>
          <a:bodyPr>
            <a:normAutofit/>
          </a:bodyPr>
          <a:lstStyle/>
          <a:p>
            <a:pPr lvl="0">
              <a:lnSpc>
                <a:spcPct val="80000"/>
              </a:lnSpc>
              <a:buSzPts val="2960"/>
            </a:pPr>
            <a:r>
              <a:rPr lang="en-US" b="1" dirty="0">
                <a:solidFill>
                  <a:schemeClr val="bg1"/>
                </a:solidFill>
              </a:rPr>
              <a:t>Experiment</a:t>
            </a:r>
            <a:r>
              <a:rPr lang="en-US" b="1" dirty="0">
                <a:solidFill>
                  <a:schemeClr val="tx1"/>
                </a:solidFill>
              </a:rPr>
              <a:t> </a:t>
            </a:r>
            <a:r>
              <a:rPr lang="en-US" b="1" dirty="0">
                <a:solidFill>
                  <a:schemeClr val="bg1"/>
                </a:solidFill>
              </a:rPr>
              <a:t>3</a:t>
            </a:r>
            <a:r>
              <a:rPr lang="en-US" b="1" dirty="0">
                <a:solidFill>
                  <a:schemeClr val="tx1"/>
                </a:solidFill>
              </a:rPr>
              <a:t> </a:t>
            </a:r>
          </a:p>
        </p:txBody>
      </p:sp>
    </p:spTree>
    <p:extLst>
      <p:ext uri="{BB962C8B-B14F-4D97-AF65-F5344CB8AC3E}">
        <p14:creationId xmlns:p14="http://schemas.microsoft.com/office/powerpoint/2010/main" val="233549205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572"/>
        <p:cNvGrpSpPr/>
        <p:nvPr/>
      </p:nvGrpSpPr>
      <p:grpSpPr>
        <a:xfrm>
          <a:off x="0" y="0"/>
          <a:ext cx="0" cy="0"/>
          <a:chOff x="0" y="0"/>
          <a:chExt cx="0" cy="0"/>
        </a:xfrm>
      </p:grpSpPr>
      <p:sp>
        <p:nvSpPr>
          <p:cNvPr id="573" name="Google Shape;573;p48"/>
          <p:cNvSpPr txBox="1">
            <a:spLocks noGrp="1"/>
          </p:cNvSpPr>
          <p:nvPr>
            <p:ph type="body" idx="1"/>
          </p:nvPr>
        </p:nvSpPr>
        <p:spPr>
          <a:xfrm>
            <a:off x="182217" y="400688"/>
            <a:ext cx="11827565" cy="6239338"/>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3200"/>
              <a:buNone/>
            </a:pPr>
            <a:r>
              <a:rPr lang="en-US" sz="4000" b="1" dirty="0"/>
              <a:t>Experiment 3</a:t>
            </a:r>
          </a:p>
          <a:p>
            <a:pPr marL="0" lvl="0" indent="0" algn="ctr" rtl="0">
              <a:lnSpc>
                <a:spcPct val="90000"/>
              </a:lnSpc>
              <a:spcBef>
                <a:spcPts val="0"/>
              </a:spcBef>
              <a:spcAft>
                <a:spcPts val="0"/>
              </a:spcAft>
              <a:buClr>
                <a:schemeClr val="dk1"/>
              </a:buClr>
              <a:buSzPts val="3200"/>
              <a:buNone/>
            </a:pPr>
            <a:r>
              <a:rPr lang="en-US" sz="3600" i="1" dirty="0"/>
              <a:t>Investigating changes in </a:t>
            </a:r>
            <a:r>
              <a:rPr lang="en-US" sz="3600" i="1" dirty="0" err="1">
                <a:latin typeface="Noto Sans Symbols"/>
                <a:ea typeface="Noto Sans Symbols"/>
                <a:cs typeface="Noto Sans Symbols"/>
                <a:sym typeface="Noto Sans Symbols"/>
              </a:rPr>
              <a:t>μ</a:t>
            </a:r>
            <a:r>
              <a:rPr lang="en-US" sz="3600" i="1" baseline="-25000" dirty="0" err="1"/>
              <a:t>k</a:t>
            </a:r>
            <a:r>
              <a:rPr lang="en-US" sz="3600" i="1" baseline="-25000" dirty="0"/>
              <a:t>  </a:t>
            </a:r>
            <a:r>
              <a:rPr lang="en-US" sz="3600" i="1" dirty="0"/>
              <a:t>for different surface combinations</a:t>
            </a:r>
            <a:endParaRPr sz="3600" i="1" dirty="0"/>
          </a:p>
          <a:p>
            <a:pPr marL="457200" lvl="1" indent="0" algn="l" rtl="0">
              <a:lnSpc>
                <a:spcPct val="90000"/>
              </a:lnSpc>
              <a:spcBef>
                <a:spcPts val="500"/>
              </a:spcBef>
              <a:spcAft>
                <a:spcPts val="0"/>
              </a:spcAft>
              <a:buClr>
                <a:schemeClr val="dk1"/>
              </a:buClr>
              <a:buSzPts val="2800"/>
              <a:buNone/>
            </a:pPr>
            <a:endParaRPr sz="2800" dirty="0"/>
          </a:p>
          <a:p>
            <a:pPr marL="971550" lvl="1" indent="-514350" algn="l" rtl="0">
              <a:lnSpc>
                <a:spcPct val="90000"/>
              </a:lnSpc>
              <a:spcBef>
                <a:spcPts val="500"/>
              </a:spcBef>
              <a:spcAft>
                <a:spcPts val="0"/>
              </a:spcAft>
              <a:buClr>
                <a:schemeClr val="dk1"/>
              </a:buClr>
              <a:buSzPts val="3200"/>
              <a:buFont typeface="Calibri"/>
              <a:buAutoNum type="arabicPeriod"/>
            </a:pPr>
            <a:r>
              <a:rPr lang="en-US" sz="3200" dirty="0"/>
              <a:t>First conduct 3 trials for one condition and determine the precision of your measurement.</a:t>
            </a:r>
            <a:endParaRPr dirty="0"/>
          </a:p>
          <a:p>
            <a:pPr marL="1668463" lvl="2" indent="-460375" algn="l" rtl="0">
              <a:lnSpc>
                <a:spcPct val="90000"/>
              </a:lnSpc>
              <a:spcBef>
                <a:spcPts val="500"/>
              </a:spcBef>
              <a:spcAft>
                <a:spcPts val="0"/>
              </a:spcAft>
              <a:buClr>
                <a:schemeClr val="dk1"/>
              </a:buClr>
              <a:buSzPts val="2800"/>
              <a:buFont typeface="+mj-lt"/>
              <a:buAutoNum type="alphaLcPeriod"/>
              <a:tabLst>
                <a:tab pos="1427163" algn="l"/>
              </a:tabLst>
            </a:pPr>
            <a:r>
              <a:rPr lang="en-US" sz="2800" dirty="0"/>
              <a:t>Estimate the precision of your measurement?</a:t>
            </a:r>
            <a:endParaRPr sz="2800" dirty="0"/>
          </a:p>
          <a:p>
            <a:pPr marL="914400" lvl="2" indent="0" algn="l" rtl="0">
              <a:lnSpc>
                <a:spcPct val="90000"/>
              </a:lnSpc>
              <a:spcBef>
                <a:spcPts val="500"/>
              </a:spcBef>
              <a:spcAft>
                <a:spcPts val="0"/>
              </a:spcAft>
              <a:buClr>
                <a:schemeClr val="dk1"/>
              </a:buClr>
              <a:buSzPts val="2800"/>
              <a:buNone/>
            </a:pPr>
            <a:endParaRPr sz="2800" dirty="0"/>
          </a:p>
          <a:p>
            <a:pPr marL="971550" lvl="1" indent="-514350" algn="l" rtl="0">
              <a:lnSpc>
                <a:spcPct val="90000"/>
              </a:lnSpc>
              <a:spcBef>
                <a:spcPts val="0"/>
              </a:spcBef>
              <a:spcAft>
                <a:spcPts val="1200"/>
              </a:spcAft>
              <a:buClr>
                <a:schemeClr val="dk1"/>
              </a:buClr>
              <a:buSzPts val="3200"/>
              <a:buFont typeface="Calibri"/>
              <a:buAutoNum type="arabicPeriod"/>
            </a:pPr>
            <a:r>
              <a:rPr lang="en-US" sz="3200" dirty="0"/>
              <a:t>Make measurements on 3 different surface combinations.</a:t>
            </a:r>
            <a:endParaRPr dirty="0"/>
          </a:p>
          <a:p>
            <a:pPr marL="1668463" lvl="2" indent="-460375" algn="l" rtl="0">
              <a:lnSpc>
                <a:spcPts val="2880"/>
              </a:lnSpc>
              <a:spcBef>
                <a:spcPts val="0"/>
              </a:spcBef>
              <a:spcAft>
                <a:spcPts val="1200"/>
              </a:spcAft>
              <a:buClr>
                <a:schemeClr val="dk1"/>
              </a:buClr>
              <a:buSzPts val="2800"/>
              <a:buFont typeface="Calibri"/>
              <a:buAutoNum type="alphaLcPeriod"/>
            </a:pPr>
            <a:r>
              <a:rPr lang="en-US" sz="2800" dirty="0"/>
              <a:t>Calculate </a:t>
            </a:r>
            <a:r>
              <a:rPr lang="en-US" sz="2800" b="1" dirty="0" err="1">
                <a:latin typeface="Noto Sans Symbols"/>
                <a:ea typeface="Noto Sans Symbols"/>
                <a:cs typeface="Noto Sans Symbols"/>
                <a:sym typeface="Noto Sans Symbols"/>
              </a:rPr>
              <a:t>μ</a:t>
            </a:r>
            <a:r>
              <a:rPr lang="en-US" sz="2800" b="1" baseline="-25000" dirty="0" err="1"/>
              <a:t>k</a:t>
            </a:r>
            <a:r>
              <a:rPr lang="en-US" sz="2800" b="1" baseline="-25000" dirty="0"/>
              <a:t> </a:t>
            </a:r>
            <a:r>
              <a:rPr lang="en-US" sz="2800" dirty="0"/>
              <a:t> for each surface combination</a:t>
            </a:r>
            <a:endParaRPr sz="2800" dirty="0"/>
          </a:p>
          <a:p>
            <a:pPr marL="1668463" lvl="2" indent="-460375" algn="l" rtl="0">
              <a:lnSpc>
                <a:spcPts val="2880"/>
              </a:lnSpc>
              <a:spcBef>
                <a:spcPts val="0"/>
              </a:spcBef>
              <a:spcAft>
                <a:spcPts val="1200"/>
              </a:spcAft>
              <a:buClr>
                <a:schemeClr val="dk1"/>
              </a:buClr>
              <a:buSzPts val="2800"/>
              <a:buFont typeface="Calibri"/>
              <a:buAutoNum type="alphaLcPeriod"/>
            </a:pPr>
            <a:r>
              <a:rPr lang="en-US" sz="2800" dirty="0"/>
              <a:t>Discuss your findings and compare to your measurements to those</a:t>
            </a:r>
            <a:br>
              <a:rPr lang="en-US" sz="2800" dirty="0"/>
            </a:br>
            <a:r>
              <a:rPr lang="en-US" sz="2800" dirty="0"/>
              <a:t> in other groups.</a:t>
            </a:r>
            <a:endParaRPr sz="2800" dirty="0"/>
          </a:p>
          <a:p>
            <a:pPr marL="914400" lvl="2" indent="0" algn="l" rtl="0">
              <a:lnSpc>
                <a:spcPct val="90000"/>
              </a:lnSpc>
              <a:spcBef>
                <a:spcPts val="500"/>
              </a:spcBef>
              <a:spcAft>
                <a:spcPts val="0"/>
              </a:spcAft>
              <a:buClr>
                <a:schemeClr val="dk1"/>
              </a:buClr>
              <a:buSzPts val="2400"/>
              <a:buNone/>
            </a:pPr>
            <a:endParaRPr sz="2400" dirty="0"/>
          </a:p>
          <a:p>
            <a:pPr marL="228600" lvl="0" indent="-50800" algn="l" rtl="0">
              <a:lnSpc>
                <a:spcPct val="90000"/>
              </a:lnSpc>
              <a:spcBef>
                <a:spcPts val="1000"/>
              </a:spcBef>
              <a:spcAft>
                <a:spcPts val="0"/>
              </a:spcAft>
              <a:buClr>
                <a:schemeClr val="dk1"/>
              </a:buClr>
              <a:buSzPts val="2800"/>
              <a:buNone/>
            </a:pPr>
            <a:endParaRPr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2"/>
          <p:cNvSpPr txBox="1"/>
          <p:nvPr/>
        </p:nvSpPr>
        <p:spPr>
          <a:xfrm>
            <a:off x="0" y="311965"/>
            <a:ext cx="12192000" cy="76940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1" dirty="0">
                <a:solidFill>
                  <a:schemeClr val="dk1"/>
                </a:solidFill>
                <a:latin typeface="Calibri"/>
                <a:ea typeface="Calibri"/>
                <a:cs typeface="Calibri"/>
                <a:sym typeface="Calibri"/>
              </a:rPr>
              <a:t>Friction:  Both Good or Bad</a:t>
            </a:r>
            <a:endParaRPr sz="4400" b="1" dirty="0"/>
          </a:p>
        </p:txBody>
      </p:sp>
      <p:sp>
        <p:nvSpPr>
          <p:cNvPr id="97" name="Google Shape;97;p2"/>
          <p:cNvSpPr txBox="1"/>
          <p:nvPr/>
        </p:nvSpPr>
        <p:spPr>
          <a:xfrm>
            <a:off x="1976506" y="5345706"/>
            <a:ext cx="4594416" cy="120032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dirty="0">
                <a:solidFill>
                  <a:schemeClr val="dk1"/>
                </a:solidFill>
                <a:latin typeface="Calibri"/>
                <a:ea typeface="Calibri"/>
                <a:cs typeface="Calibri"/>
                <a:sym typeface="Calibri"/>
              </a:rPr>
              <a:t>Where do we use friction to our benefit?</a:t>
            </a:r>
            <a:endParaRPr dirty="0"/>
          </a:p>
        </p:txBody>
      </p:sp>
      <p:pic>
        <p:nvPicPr>
          <p:cNvPr id="98" name="Google Shape;98;p2"/>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269781" y="1290083"/>
            <a:ext cx="8077739" cy="4004931"/>
          </a:xfrm>
          <a:prstGeom prst="rect">
            <a:avLst/>
          </a:prstGeom>
          <a:noFill/>
          <a:ln>
            <a:noFill/>
          </a:ln>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D52FEA-91C3-6841-875E-8FD2EC310E3B}"/>
              </a:ext>
            </a:extLst>
          </p:cNvPr>
          <p:cNvSpPr>
            <a:spLocks noGrp="1"/>
          </p:cNvSpPr>
          <p:nvPr>
            <p:ph type="ctrTitle"/>
          </p:nvPr>
        </p:nvSpPr>
        <p:spPr>
          <a:xfrm>
            <a:off x="1524000" y="1567206"/>
            <a:ext cx="9144000" cy="2387600"/>
          </a:xfrm>
        </p:spPr>
        <p:txBody>
          <a:bodyPr>
            <a:normAutofit/>
          </a:bodyPr>
          <a:lstStyle/>
          <a:p>
            <a:pPr lvl="0">
              <a:lnSpc>
                <a:spcPct val="80000"/>
              </a:lnSpc>
              <a:buSzPts val="2960"/>
            </a:pPr>
            <a:r>
              <a:rPr lang="en-US" b="1" dirty="0">
                <a:solidFill>
                  <a:schemeClr val="bg1"/>
                </a:solidFill>
              </a:rPr>
              <a:t>Example Data and Calculations</a:t>
            </a:r>
          </a:p>
        </p:txBody>
      </p:sp>
    </p:spTree>
    <p:extLst>
      <p:ext uri="{BB962C8B-B14F-4D97-AF65-F5344CB8AC3E}">
        <p14:creationId xmlns:p14="http://schemas.microsoft.com/office/powerpoint/2010/main" val="196037152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578"/>
        <p:cNvGrpSpPr/>
        <p:nvPr/>
      </p:nvGrpSpPr>
      <p:grpSpPr>
        <a:xfrm>
          <a:off x="0" y="0"/>
          <a:ext cx="0" cy="0"/>
          <a:chOff x="0" y="0"/>
          <a:chExt cx="0" cy="0"/>
        </a:xfrm>
      </p:grpSpPr>
      <p:graphicFrame>
        <p:nvGraphicFramePr>
          <p:cNvPr id="579" name="Google Shape;579;p49"/>
          <p:cNvGraphicFramePr/>
          <p:nvPr>
            <p:extLst>
              <p:ext uri="{D42A27DB-BD31-4B8C-83A1-F6EECF244321}">
                <p14:modId xmlns:p14="http://schemas.microsoft.com/office/powerpoint/2010/main" val="2682473032"/>
              </p:ext>
            </p:extLst>
          </p:nvPr>
        </p:nvGraphicFramePr>
        <p:xfrm>
          <a:off x="119062" y="604837"/>
          <a:ext cx="11931424" cy="6130699"/>
        </p:xfrm>
        <a:graphic>
          <a:graphicData uri="http://schemas.openxmlformats.org/drawingml/2006/chart">
            <c:chart xmlns:c="http://schemas.openxmlformats.org/drawingml/2006/chart" xmlns:r="http://schemas.openxmlformats.org/officeDocument/2006/relationships" r:id="rId3"/>
          </a:graphicData>
        </a:graphic>
      </p:graphicFrame>
      <p:sp>
        <p:nvSpPr>
          <p:cNvPr id="580" name="Google Shape;580;p49"/>
          <p:cNvSpPr txBox="1"/>
          <p:nvPr/>
        </p:nvSpPr>
        <p:spPr>
          <a:xfrm>
            <a:off x="545910" y="79372"/>
            <a:ext cx="12192000" cy="58473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dirty="0">
                <a:solidFill>
                  <a:schemeClr val="dk1"/>
                </a:solidFill>
                <a:latin typeface="Calibri"/>
                <a:ea typeface="Calibri"/>
                <a:cs typeface="Calibri"/>
                <a:sym typeface="Calibri"/>
              </a:rPr>
              <a:t>Reproducibility for 4 Repeated Experiments</a:t>
            </a:r>
            <a:endParaRPr sz="1600" dirty="0"/>
          </a:p>
        </p:txBody>
      </p:sp>
      <p:cxnSp>
        <p:nvCxnSpPr>
          <p:cNvPr id="581" name="Google Shape;581;p49"/>
          <p:cNvCxnSpPr/>
          <p:nvPr/>
        </p:nvCxnSpPr>
        <p:spPr>
          <a:xfrm>
            <a:off x="5808549" y="4803606"/>
            <a:ext cx="4408714" cy="0"/>
          </a:xfrm>
          <a:prstGeom prst="straightConnector1">
            <a:avLst/>
          </a:prstGeom>
          <a:noFill/>
          <a:ln w="28575" cap="flat" cmpd="sng">
            <a:solidFill>
              <a:schemeClr val="dk1"/>
            </a:solidFill>
            <a:prstDash val="dash"/>
            <a:miter lim="800000"/>
            <a:headEnd type="none" w="sm" len="sm"/>
            <a:tailEnd type="none" w="sm" len="sm"/>
          </a:ln>
        </p:spPr>
      </p:cxnSp>
      <p:sp>
        <p:nvSpPr>
          <p:cNvPr id="582" name="Google Shape;582;p49"/>
          <p:cNvSpPr txBox="1"/>
          <p:nvPr/>
        </p:nvSpPr>
        <p:spPr>
          <a:xfrm>
            <a:off x="7290707" y="1262440"/>
            <a:ext cx="4253593"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chemeClr val="dk1"/>
                </a:solidFill>
                <a:latin typeface="Calibri"/>
                <a:ea typeface="Calibri"/>
                <a:cs typeface="Calibri"/>
                <a:sym typeface="Calibri"/>
              </a:rPr>
              <a:t>Total Displacement = 40 cm</a:t>
            </a:r>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578"/>
        <p:cNvGrpSpPr/>
        <p:nvPr/>
      </p:nvGrpSpPr>
      <p:grpSpPr>
        <a:xfrm>
          <a:off x="0" y="0"/>
          <a:ext cx="0" cy="0"/>
          <a:chOff x="0" y="0"/>
          <a:chExt cx="0" cy="0"/>
        </a:xfrm>
      </p:grpSpPr>
      <p:graphicFrame>
        <p:nvGraphicFramePr>
          <p:cNvPr id="579" name="Google Shape;579;p49"/>
          <p:cNvGraphicFramePr/>
          <p:nvPr/>
        </p:nvGraphicFramePr>
        <p:xfrm>
          <a:off x="119062" y="604837"/>
          <a:ext cx="11931424" cy="6130699"/>
        </p:xfrm>
        <a:graphic>
          <a:graphicData uri="http://schemas.openxmlformats.org/drawingml/2006/chart">
            <c:chart xmlns:c="http://schemas.openxmlformats.org/drawingml/2006/chart" xmlns:r="http://schemas.openxmlformats.org/officeDocument/2006/relationships" r:id="rId3"/>
          </a:graphicData>
        </a:graphic>
      </p:graphicFrame>
      <p:sp>
        <p:nvSpPr>
          <p:cNvPr id="580" name="Google Shape;580;p49"/>
          <p:cNvSpPr txBox="1"/>
          <p:nvPr/>
        </p:nvSpPr>
        <p:spPr>
          <a:xfrm>
            <a:off x="0" y="106841"/>
            <a:ext cx="12192000" cy="58473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dirty="0">
                <a:solidFill>
                  <a:schemeClr val="dk1"/>
                </a:solidFill>
                <a:latin typeface="Calibri"/>
                <a:ea typeface="Calibri"/>
                <a:cs typeface="Calibri"/>
                <a:sym typeface="Calibri"/>
              </a:rPr>
              <a:t>Reproducibility for 4 Repeated Experiments</a:t>
            </a:r>
            <a:endParaRPr sz="1600" dirty="0"/>
          </a:p>
        </p:txBody>
      </p:sp>
      <p:cxnSp>
        <p:nvCxnSpPr>
          <p:cNvPr id="581" name="Google Shape;581;p49"/>
          <p:cNvCxnSpPr>
            <a:cxnSpLocks/>
          </p:cNvCxnSpPr>
          <p:nvPr/>
        </p:nvCxnSpPr>
        <p:spPr>
          <a:xfrm>
            <a:off x="2047164" y="3548012"/>
            <a:ext cx="9335069" cy="0"/>
          </a:xfrm>
          <a:prstGeom prst="straightConnector1">
            <a:avLst/>
          </a:prstGeom>
          <a:noFill/>
          <a:ln w="28575" cap="flat" cmpd="sng">
            <a:solidFill>
              <a:schemeClr val="dk1"/>
            </a:solidFill>
            <a:prstDash val="dash"/>
            <a:miter lim="800000"/>
            <a:headEnd type="none" w="sm" len="sm"/>
            <a:tailEnd type="none" w="sm" len="sm"/>
          </a:ln>
        </p:spPr>
      </p:cxnSp>
      <p:sp>
        <p:nvSpPr>
          <p:cNvPr id="583" name="Google Shape;583;p49"/>
          <p:cNvSpPr txBox="1"/>
          <p:nvPr/>
        </p:nvSpPr>
        <p:spPr>
          <a:xfrm>
            <a:off x="3955151" y="1827426"/>
            <a:ext cx="5519093" cy="58473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dirty="0">
                <a:solidFill>
                  <a:schemeClr val="dk1"/>
                </a:solidFill>
                <a:latin typeface="Calibri"/>
                <a:ea typeface="Calibri"/>
                <a:cs typeface="Calibri"/>
                <a:sym typeface="Calibri"/>
              </a:rPr>
              <a:t>Estimate precision ~ ± 0.1 m/s</a:t>
            </a:r>
            <a:r>
              <a:rPr lang="en-US" sz="3200" baseline="30000" dirty="0">
                <a:solidFill>
                  <a:schemeClr val="dk1"/>
                </a:solidFill>
                <a:latin typeface="Calibri"/>
                <a:ea typeface="Calibri"/>
                <a:cs typeface="Calibri"/>
                <a:sym typeface="Calibri"/>
              </a:rPr>
              <a:t>2</a:t>
            </a:r>
            <a:endParaRPr sz="2400" dirty="0"/>
          </a:p>
        </p:txBody>
      </p:sp>
    </p:spTree>
    <p:extLst>
      <p:ext uri="{BB962C8B-B14F-4D97-AF65-F5344CB8AC3E}">
        <p14:creationId xmlns:p14="http://schemas.microsoft.com/office/powerpoint/2010/main" val="109360317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588"/>
        <p:cNvGrpSpPr/>
        <p:nvPr/>
      </p:nvGrpSpPr>
      <p:grpSpPr>
        <a:xfrm>
          <a:off x="0" y="0"/>
          <a:ext cx="0" cy="0"/>
          <a:chOff x="0" y="0"/>
          <a:chExt cx="0" cy="0"/>
        </a:xfrm>
      </p:grpSpPr>
      <p:graphicFrame>
        <p:nvGraphicFramePr>
          <p:cNvPr id="589" name="Google Shape;589;p50"/>
          <p:cNvGraphicFramePr/>
          <p:nvPr/>
        </p:nvGraphicFramePr>
        <p:xfrm>
          <a:off x="275953" y="1283426"/>
          <a:ext cx="11415304" cy="5417820"/>
        </p:xfrm>
        <a:graphic>
          <a:graphicData uri="http://schemas.openxmlformats.org/drawingml/2006/chart">
            <c:chart xmlns:c="http://schemas.openxmlformats.org/drawingml/2006/chart" xmlns:r="http://schemas.openxmlformats.org/officeDocument/2006/relationships" r:id="rId3"/>
          </a:graphicData>
        </a:graphic>
      </p:graphicFrame>
      <p:sp>
        <p:nvSpPr>
          <p:cNvPr id="590" name="Google Shape;590;p50"/>
          <p:cNvSpPr txBox="1"/>
          <p:nvPr/>
        </p:nvSpPr>
        <p:spPr>
          <a:xfrm>
            <a:off x="0" y="156754"/>
            <a:ext cx="12192000"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dirty="0">
                <a:solidFill>
                  <a:schemeClr val="dk1"/>
                </a:solidFill>
                <a:latin typeface="Calibri"/>
                <a:ea typeface="Calibri"/>
                <a:cs typeface="Calibri"/>
                <a:sym typeface="Calibri"/>
              </a:rPr>
              <a:t>Dry vs Wet Surface</a:t>
            </a:r>
            <a:endParaRPr b="1" dirty="0"/>
          </a:p>
        </p:txBody>
      </p:sp>
      <p:sp>
        <p:nvSpPr>
          <p:cNvPr id="591" name="Google Shape;591;p50"/>
          <p:cNvSpPr/>
          <p:nvPr/>
        </p:nvSpPr>
        <p:spPr>
          <a:xfrm>
            <a:off x="8926283" y="1615152"/>
            <a:ext cx="243569" cy="188112"/>
          </a:xfrm>
          <a:prstGeom prst="ellipse">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92" name="Google Shape;592;p50"/>
          <p:cNvSpPr/>
          <p:nvPr/>
        </p:nvSpPr>
        <p:spPr>
          <a:xfrm>
            <a:off x="8926282" y="2040934"/>
            <a:ext cx="243569" cy="188112"/>
          </a:xfrm>
          <a:prstGeom prst="ellipse">
            <a:avLst/>
          </a:prstGeom>
          <a:solidFill>
            <a:srgbClr val="F4B081"/>
          </a:solidFill>
          <a:ln w="12700" cap="flat" cmpd="sng">
            <a:solidFill>
              <a:srgbClr val="F4B08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93" name="Google Shape;593;p50"/>
          <p:cNvSpPr txBox="1"/>
          <p:nvPr/>
        </p:nvSpPr>
        <p:spPr>
          <a:xfrm>
            <a:off x="9339943" y="1427711"/>
            <a:ext cx="2351314"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chemeClr val="dk1"/>
                </a:solidFill>
                <a:latin typeface="Calibri"/>
                <a:ea typeface="Calibri"/>
                <a:cs typeface="Calibri"/>
                <a:sym typeface="Calibri"/>
              </a:rPr>
              <a:t>Wet Surface</a:t>
            </a:r>
            <a:endParaRPr/>
          </a:p>
        </p:txBody>
      </p:sp>
      <p:sp>
        <p:nvSpPr>
          <p:cNvPr id="594" name="Google Shape;594;p50"/>
          <p:cNvSpPr txBox="1"/>
          <p:nvPr/>
        </p:nvSpPr>
        <p:spPr>
          <a:xfrm>
            <a:off x="9339943" y="1873380"/>
            <a:ext cx="2351314"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chemeClr val="dk1"/>
                </a:solidFill>
                <a:latin typeface="Calibri"/>
                <a:ea typeface="Calibri"/>
                <a:cs typeface="Calibri"/>
                <a:sym typeface="Calibri"/>
              </a:rPr>
              <a:t>Dry Surface</a:t>
            </a:r>
            <a:endParaRPr/>
          </a:p>
        </p:txBody>
      </p:sp>
      <p:cxnSp>
        <p:nvCxnSpPr>
          <p:cNvPr id="595" name="Google Shape;595;p50"/>
          <p:cNvCxnSpPr/>
          <p:nvPr/>
        </p:nvCxnSpPr>
        <p:spPr>
          <a:xfrm>
            <a:off x="5373974" y="5177371"/>
            <a:ext cx="4823990" cy="0"/>
          </a:xfrm>
          <a:prstGeom prst="straightConnector1">
            <a:avLst/>
          </a:prstGeom>
          <a:noFill/>
          <a:ln w="28575" cap="flat" cmpd="sng">
            <a:solidFill>
              <a:schemeClr val="accent1"/>
            </a:solidFill>
            <a:prstDash val="dash"/>
            <a:miter lim="800000"/>
            <a:headEnd type="none" w="sm" len="sm"/>
            <a:tailEnd type="none" w="sm" len="sm"/>
          </a:ln>
        </p:spPr>
      </p:cxnSp>
      <p:cxnSp>
        <p:nvCxnSpPr>
          <p:cNvPr id="596" name="Google Shape;596;p50"/>
          <p:cNvCxnSpPr/>
          <p:nvPr/>
        </p:nvCxnSpPr>
        <p:spPr>
          <a:xfrm>
            <a:off x="5788479" y="5279571"/>
            <a:ext cx="4727121" cy="0"/>
          </a:xfrm>
          <a:prstGeom prst="straightConnector1">
            <a:avLst/>
          </a:prstGeom>
          <a:noFill/>
          <a:ln w="28575" cap="flat" cmpd="sng">
            <a:solidFill>
              <a:srgbClr val="F4B081"/>
            </a:solidFill>
            <a:prstDash val="dash"/>
            <a:miter lim="800000"/>
            <a:headEnd type="none" w="sm" len="sm"/>
            <a:tailEnd type="none" w="sm" len="sm"/>
          </a:ln>
        </p:spPr>
      </p:cxnSp>
      <p:sp>
        <p:nvSpPr>
          <p:cNvPr id="597" name="Google Shape;597;p50"/>
          <p:cNvSpPr txBox="1"/>
          <p:nvPr/>
        </p:nvSpPr>
        <p:spPr>
          <a:xfrm>
            <a:off x="10541693" y="5042358"/>
            <a:ext cx="974306" cy="474425"/>
          </a:xfrm>
          <a:prstGeom prst="rect">
            <a:avLst/>
          </a:pr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Calibri"/>
                <a:ea typeface="Calibri"/>
                <a:cs typeface="Calibri"/>
                <a:sym typeface="Calibri"/>
              </a:rPr>
              <a:t> </a:t>
            </a:r>
            <a:endParaRPr/>
          </a:p>
        </p:txBody>
      </p:sp>
      <p:sp>
        <p:nvSpPr>
          <p:cNvPr id="598" name="Google Shape;598;p50"/>
          <p:cNvSpPr txBox="1"/>
          <p:nvPr/>
        </p:nvSpPr>
        <p:spPr>
          <a:xfrm>
            <a:off x="4300927" y="4940158"/>
            <a:ext cx="974306" cy="474425"/>
          </a:xfrm>
          <a:prstGeom prst="rect">
            <a:avLst/>
          </a:pr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Calibri"/>
                <a:ea typeface="Calibri"/>
                <a:cs typeface="Calibri"/>
                <a:sym typeface="Calibri"/>
              </a:rPr>
              <a:t> </a:t>
            </a:r>
            <a:endParaRPr/>
          </a:p>
        </p:txBody>
      </p:sp>
      <p:sp>
        <p:nvSpPr>
          <p:cNvPr id="599" name="Google Shape;599;p50"/>
          <p:cNvSpPr txBox="1"/>
          <p:nvPr/>
        </p:nvSpPr>
        <p:spPr>
          <a:xfrm>
            <a:off x="6165850" y="3755697"/>
            <a:ext cx="2933700"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a:solidFill>
                  <a:schemeClr val="dk1"/>
                </a:solidFill>
                <a:latin typeface="Calibri"/>
                <a:ea typeface="Calibri"/>
                <a:cs typeface="Calibri"/>
                <a:sym typeface="Calibri"/>
              </a:rPr>
              <a:t>Statistically significant reduction in acceleration on wet surface.</a:t>
            </a:r>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588"/>
        <p:cNvGrpSpPr/>
        <p:nvPr/>
      </p:nvGrpSpPr>
      <p:grpSpPr>
        <a:xfrm>
          <a:off x="0" y="0"/>
          <a:ext cx="0" cy="0"/>
          <a:chOff x="0" y="0"/>
          <a:chExt cx="0" cy="0"/>
        </a:xfrm>
      </p:grpSpPr>
      <p:graphicFrame>
        <p:nvGraphicFramePr>
          <p:cNvPr id="589" name="Google Shape;589;p50"/>
          <p:cNvGraphicFramePr/>
          <p:nvPr>
            <p:extLst>
              <p:ext uri="{D42A27DB-BD31-4B8C-83A1-F6EECF244321}">
                <p14:modId xmlns:p14="http://schemas.microsoft.com/office/powerpoint/2010/main" val="467532998"/>
              </p:ext>
            </p:extLst>
          </p:nvPr>
        </p:nvGraphicFramePr>
        <p:xfrm>
          <a:off x="275953" y="741529"/>
          <a:ext cx="11415304" cy="6116471"/>
        </p:xfrm>
        <a:graphic>
          <a:graphicData uri="http://schemas.openxmlformats.org/drawingml/2006/chart">
            <c:chart xmlns:c="http://schemas.openxmlformats.org/drawingml/2006/chart" xmlns:r="http://schemas.openxmlformats.org/officeDocument/2006/relationships" r:id="rId3"/>
          </a:graphicData>
        </a:graphic>
      </p:graphicFrame>
      <p:sp>
        <p:nvSpPr>
          <p:cNvPr id="590" name="Google Shape;590;p50"/>
          <p:cNvSpPr txBox="1"/>
          <p:nvPr/>
        </p:nvSpPr>
        <p:spPr>
          <a:xfrm>
            <a:off x="0" y="156754"/>
            <a:ext cx="12192000" cy="70784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dirty="0">
                <a:solidFill>
                  <a:schemeClr val="dk1"/>
                </a:solidFill>
                <a:latin typeface="Calibri"/>
                <a:ea typeface="Calibri"/>
                <a:cs typeface="Calibri"/>
                <a:sym typeface="Calibri"/>
              </a:rPr>
              <a:t>Dry vs Wet Surface</a:t>
            </a:r>
            <a:endParaRPr sz="1800" b="1" dirty="0"/>
          </a:p>
        </p:txBody>
      </p:sp>
      <p:sp>
        <p:nvSpPr>
          <p:cNvPr id="591" name="Google Shape;591;p50"/>
          <p:cNvSpPr/>
          <p:nvPr/>
        </p:nvSpPr>
        <p:spPr>
          <a:xfrm>
            <a:off x="8926283" y="1615152"/>
            <a:ext cx="243569" cy="188112"/>
          </a:xfrm>
          <a:prstGeom prst="ellipse">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92" name="Google Shape;592;p50"/>
          <p:cNvSpPr/>
          <p:nvPr/>
        </p:nvSpPr>
        <p:spPr>
          <a:xfrm>
            <a:off x="8926282" y="2040934"/>
            <a:ext cx="243569" cy="188112"/>
          </a:xfrm>
          <a:prstGeom prst="ellipse">
            <a:avLst/>
          </a:prstGeom>
          <a:solidFill>
            <a:srgbClr val="F4B081"/>
          </a:solidFill>
          <a:ln w="12700" cap="flat" cmpd="sng">
            <a:solidFill>
              <a:srgbClr val="F4B08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93" name="Google Shape;593;p50"/>
          <p:cNvSpPr txBox="1"/>
          <p:nvPr/>
        </p:nvSpPr>
        <p:spPr>
          <a:xfrm>
            <a:off x="9339943" y="1427711"/>
            <a:ext cx="2351314"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chemeClr val="dk1"/>
                </a:solidFill>
                <a:latin typeface="Calibri"/>
                <a:ea typeface="Calibri"/>
                <a:cs typeface="Calibri"/>
                <a:sym typeface="Calibri"/>
              </a:rPr>
              <a:t>Wet Surface</a:t>
            </a:r>
            <a:endParaRPr/>
          </a:p>
        </p:txBody>
      </p:sp>
      <p:sp>
        <p:nvSpPr>
          <p:cNvPr id="594" name="Google Shape;594;p50"/>
          <p:cNvSpPr txBox="1"/>
          <p:nvPr/>
        </p:nvSpPr>
        <p:spPr>
          <a:xfrm>
            <a:off x="9339943" y="1873380"/>
            <a:ext cx="2351314"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chemeClr val="dk1"/>
                </a:solidFill>
                <a:latin typeface="Calibri"/>
                <a:ea typeface="Calibri"/>
                <a:cs typeface="Calibri"/>
                <a:sym typeface="Calibri"/>
              </a:rPr>
              <a:t>Dry Surface</a:t>
            </a:r>
            <a:endParaRPr/>
          </a:p>
        </p:txBody>
      </p:sp>
      <p:cxnSp>
        <p:nvCxnSpPr>
          <p:cNvPr id="595" name="Google Shape;595;p50"/>
          <p:cNvCxnSpPr>
            <a:cxnSpLocks/>
          </p:cNvCxnSpPr>
          <p:nvPr/>
        </p:nvCxnSpPr>
        <p:spPr>
          <a:xfrm>
            <a:off x="2838734" y="4336954"/>
            <a:ext cx="8190112" cy="38780"/>
          </a:xfrm>
          <a:prstGeom prst="straightConnector1">
            <a:avLst/>
          </a:prstGeom>
          <a:noFill/>
          <a:ln w="50800" cap="flat" cmpd="sng">
            <a:solidFill>
              <a:schemeClr val="accent1"/>
            </a:solidFill>
            <a:prstDash val="dash"/>
            <a:miter lim="800000"/>
            <a:headEnd type="none" w="sm" len="sm"/>
            <a:tailEnd type="none" w="sm" len="sm"/>
          </a:ln>
        </p:spPr>
      </p:cxnSp>
      <p:cxnSp>
        <p:nvCxnSpPr>
          <p:cNvPr id="596" name="Google Shape;596;p50"/>
          <p:cNvCxnSpPr>
            <a:cxnSpLocks/>
          </p:cNvCxnSpPr>
          <p:nvPr/>
        </p:nvCxnSpPr>
        <p:spPr>
          <a:xfrm>
            <a:off x="2838734" y="4844624"/>
            <a:ext cx="8190112" cy="0"/>
          </a:xfrm>
          <a:prstGeom prst="straightConnector1">
            <a:avLst/>
          </a:prstGeom>
          <a:noFill/>
          <a:ln w="50800" cap="flat" cmpd="sng">
            <a:solidFill>
              <a:srgbClr val="F4B081"/>
            </a:solidFill>
            <a:prstDash val="dash"/>
            <a:miter lim="800000"/>
            <a:headEnd type="none" w="sm" len="sm"/>
            <a:tailEnd type="none" w="sm" len="sm"/>
          </a:ln>
        </p:spPr>
      </p:cxnSp>
      <p:sp>
        <p:nvSpPr>
          <p:cNvPr id="597" name="Google Shape;597;p50"/>
          <p:cNvSpPr txBox="1"/>
          <p:nvPr/>
        </p:nvSpPr>
        <p:spPr>
          <a:xfrm>
            <a:off x="1689170" y="4607411"/>
            <a:ext cx="974306" cy="474425"/>
          </a:xfrm>
          <a:prstGeom prst="rect">
            <a:avLst/>
          </a:pr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Calibri"/>
                <a:ea typeface="Calibri"/>
                <a:cs typeface="Calibri"/>
                <a:sym typeface="Calibri"/>
              </a:rPr>
              <a:t> </a:t>
            </a:r>
            <a:endParaRPr/>
          </a:p>
        </p:txBody>
      </p:sp>
      <p:sp>
        <p:nvSpPr>
          <p:cNvPr id="598" name="Google Shape;598;p50"/>
          <p:cNvSpPr txBox="1"/>
          <p:nvPr/>
        </p:nvSpPr>
        <p:spPr>
          <a:xfrm>
            <a:off x="1689170" y="4074224"/>
            <a:ext cx="974306" cy="474425"/>
          </a:xfrm>
          <a:prstGeom prst="rect">
            <a:avLst/>
          </a:pr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Calibri"/>
                <a:ea typeface="Calibri"/>
                <a:cs typeface="Calibri"/>
                <a:sym typeface="Calibri"/>
              </a:rPr>
              <a:t> </a:t>
            </a:r>
            <a:endParaRPr/>
          </a:p>
        </p:txBody>
      </p:sp>
      <p:sp>
        <p:nvSpPr>
          <p:cNvPr id="599" name="Google Shape;599;p50"/>
          <p:cNvSpPr txBox="1"/>
          <p:nvPr/>
        </p:nvSpPr>
        <p:spPr>
          <a:xfrm>
            <a:off x="3096033" y="2204313"/>
            <a:ext cx="5056006" cy="95406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dirty="0">
                <a:solidFill>
                  <a:schemeClr val="dk1"/>
                </a:solidFill>
                <a:latin typeface="Calibri"/>
                <a:ea typeface="Calibri"/>
                <a:cs typeface="Calibri"/>
                <a:sym typeface="Calibri"/>
              </a:rPr>
              <a:t>Statistically significant reduction in acceleration on wet surface.</a:t>
            </a:r>
            <a:endParaRPr sz="1800" dirty="0"/>
          </a:p>
        </p:txBody>
      </p:sp>
    </p:spTree>
    <p:extLst>
      <p:ext uri="{BB962C8B-B14F-4D97-AF65-F5344CB8AC3E}">
        <p14:creationId xmlns:p14="http://schemas.microsoft.com/office/powerpoint/2010/main" val="261890706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81EAEE11-9DCE-451E-8356-F923190C349C}"/>
              </a:ext>
            </a:extLst>
          </p:cNvPr>
          <p:cNvGraphicFramePr>
            <a:graphicFrameLocks/>
          </p:cNvGraphicFramePr>
          <p:nvPr/>
        </p:nvGraphicFramePr>
        <p:xfrm>
          <a:off x="246580" y="518160"/>
          <a:ext cx="11743362" cy="6339840"/>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1EC7F9B1-9FBF-4C1C-BB62-482532C6000D}"/>
              </a:ext>
            </a:extLst>
          </p:cNvPr>
          <p:cNvSpPr txBox="1"/>
          <p:nvPr/>
        </p:nvSpPr>
        <p:spPr>
          <a:xfrm>
            <a:off x="749147" y="22401"/>
            <a:ext cx="11064525" cy="523220"/>
          </a:xfrm>
          <a:prstGeom prst="rect">
            <a:avLst/>
          </a:prstGeom>
          <a:noFill/>
        </p:spPr>
        <p:txBody>
          <a:bodyPr wrap="square" rtlCol="0">
            <a:spAutoFit/>
          </a:bodyPr>
          <a:lstStyle/>
          <a:p>
            <a:r>
              <a:rPr lang="en-US" sz="2800" b="1" dirty="0"/>
              <a:t>Determining Kinetic Friction for Different Surface Combinations</a:t>
            </a:r>
          </a:p>
        </p:txBody>
      </p:sp>
    </p:spTree>
    <p:extLst>
      <p:ext uri="{BB962C8B-B14F-4D97-AF65-F5344CB8AC3E}">
        <p14:creationId xmlns:p14="http://schemas.microsoft.com/office/powerpoint/2010/main" val="368400720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9F709DD8-DEA4-402A-AF74-827EEDED6CBB}"/>
              </a:ext>
            </a:extLst>
          </p:cNvPr>
          <p:cNvGraphicFramePr>
            <a:graphicFrameLocks noGrp="1"/>
          </p:cNvGraphicFramePr>
          <p:nvPr>
            <p:extLst>
              <p:ext uri="{D42A27DB-BD31-4B8C-83A1-F6EECF244321}">
                <p14:modId xmlns:p14="http://schemas.microsoft.com/office/powerpoint/2010/main" val="3101322763"/>
              </p:ext>
            </p:extLst>
          </p:nvPr>
        </p:nvGraphicFramePr>
        <p:xfrm>
          <a:off x="375920" y="751840"/>
          <a:ext cx="11440160" cy="5902958"/>
        </p:xfrm>
        <a:graphic>
          <a:graphicData uri="http://schemas.openxmlformats.org/drawingml/2006/table">
            <a:tbl>
              <a:tblPr firstRow="1" bandRow="1">
                <a:tableStyleId>{5C22544A-7EE6-4342-B048-85BDC9FD1C3A}</a:tableStyleId>
              </a:tblPr>
              <a:tblGrid>
                <a:gridCol w="2860040">
                  <a:extLst>
                    <a:ext uri="{9D8B030D-6E8A-4147-A177-3AD203B41FA5}">
                      <a16:colId xmlns:a16="http://schemas.microsoft.com/office/drawing/2014/main" val="406038105"/>
                    </a:ext>
                  </a:extLst>
                </a:gridCol>
                <a:gridCol w="2860040">
                  <a:extLst>
                    <a:ext uri="{9D8B030D-6E8A-4147-A177-3AD203B41FA5}">
                      <a16:colId xmlns:a16="http://schemas.microsoft.com/office/drawing/2014/main" val="897011221"/>
                    </a:ext>
                  </a:extLst>
                </a:gridCol>
                <a:gridCol w="2860040">
                  <a:extLst>
                    <a:ext uri="{9D8B030D-6E8A-4147-A177-3AD203B41FA5}">
                      <a16:colId xmlns:a16="http://schemas.microsoft.com/office/drawing/2014/main" val="3467000131"/>
                    </a:ext>
                  </a:extLst>
                </a:gridCol>
                <a:gridCol w="2860040">
                  <a:extLst>
                    <a:ext uri="{9D8B030D-6E8A-4147-A177-3AD203B41FA5}">
                      <a16:colId xmlns:a16="http://schemas.microsoft.com/office/drawing/2014/main" val="2607857641"/>
                    </a:ext>
                  </a:extLst>
                </a:gridCol>
              </a:tblGrid>
              <a:tr h="1014798">
                <a:tc>
                  <a:txBody>
                    <a:bodyPr/>
                    <a:lstStyle/>
                    <a:p>
                      <a:pPr algn="ctr"/>
                      <a:r>
                        <a:rPr lang="en-US" sz="2400" dirty="0"/>
                        <a:t>Material 1</a:t>
                      </a:r>
                    </a:p>
                  </a:txBody>
                  <a:tcPr/>
                </a:tc>
                <a:tc>
                  <a:txBody>
                    <a:bodyPr/>
                    <a:lstStyle/>
                    <a:p>
                      <a:pPr algn="ctr"/>
                      <a:r>
                        <a:rPr lang="en-US" sz="2400" dirty="0"/>
                        <a:t>Material 2</a:t>
                      </a:r>
                    </a:p>
                  </a:txBody>
                  <a:tcPr/>
                </a:tc>
                <a:tc>
                  <a:txBody>
                    <a:bodyPr/>
                    <a:lstStyle/>
                    <a:p>
                      <a:pPr algn="ctr"/>
                      <a:r>
                        <a:rPr lang="en-US" sz="2400" dirty="0"/>
                        <a:t>Acceleration from Friction (m/s</a:t>
                      </a:r>
                      <a:r>
                        <a:rPr lang="en-US" sz="2400" baseline="30000" dirty="0"/>
                        <a:t>2</a:t>
                      </a:r>
                      <a:r>
                        <a:rPr lang="en-US" sz="2400" dirty="0"/>
                        <a:t>)</a:t>
                      </a:r>
                    </a:p>
                  </a:txBody>
                  <a:tcPr/>
                </a:tc>
                <a:tc>
                  <a:txBody>
                    <a:bodyPr/>
                    <a:lstStyle/>
                    <a:p>
                      <a:pPr algn="ctr"/>
                      <a:r>
                        <a:rPr lang="en-US" sz="2400" dirty="0"/>
                        <a:t>Coefficient of Kinetic Friction</a:t>
                      </a:r>
                    </a:p>
                  </a:txBody>
                  <a:tcPr/>
                </a:tc>
                <a:extLst>
                  <a:ext uri="{0D108BD9-81ED-4DB2-BD59-A6C34878D82A}">
                    <a16:rowId xmlns:a16="http://schemas.microsoft.com/office/drawing/2014/main" val="1411275352"/>
                  </a:ext>
                </a:extLst>
              </a:tr>
              <a:tr h="611020">
                <a:tc>
                  <a:txBody>
                    <a:bodyPr/>
                    <a:lstStyle/>
                    <a:p>
                      <a:r>
                        <a:rPr lang="en-US" sz="2400" dirty="0"/>
                        <a:t>Cardboard</a:t>
                      </a:r>
                    </a:p>
                  </a:txBody>
                  <a:tcPr/>
                </a:tc>
                <a:tc>
                  <a:txBody>
                    <a:bodyPr/>
                    <a:lstStyle/>
                    <a:p>
                      <a:r>
                        <a:rPr lang="en-US" sz="2400" dirty="0"/>
                        <a:t>Glass</a:t>
                      </a:r>
                    </a:p>
                  </a:txBody>
                  <a:tcPr/>
                </a:tc>
                <a:tc>
                  <a:txBody>
                    <a:bodyPr/>
                    <a:lstStyle/>
                    <a:p>
                      <a:pPr algn="ctr"/>
                      <a:r>
                        <a:rPr lang="en-US" sz="2400" dirty="0"/>
                        <a:t>5.4</a:t>
                      </a:r>
                    </a:p>
                  </a:txBody>
                  <a:tcPr/>
                </a:tc>
                <a:tc>
                  <a:txBody>
                    <a:bodyPr/>
                    <a:lstStyle/>
                    <a:p>
                      <a:pPr algn="ctr"/>
                      <a:r>
                        <a:rPr lang="en-US" sz="2400" dirty="0"/>
                        <a:t>0.55</a:t>
                      </a:r>
                    </a:p>
                  </a:txBody>
                  <a:tcPr/>
                </a:tc>
                <a:extLst>
                  <a:ext uri="{0D108BD9-81ED-4DB2-BD59-A6C34878D82A}">
                    <a16:rowId xmlns:a16="http://schemas.microsoft.com/office/drawing/2014/main" val="893936802"/>
                  </a:ext>
                </a:extLst>
              </a:tr>
              <a:tr h="611020">
                <a:tc>
                  <a:txBody>
                    <a:bodyPr/>
                    <a:lstStyle/>
                    <a:p>
                      <a:r>
                        <a:rPr lang="en-US" sz="2400" dirty="0"/>
                        <a:t>Hard Plastic Case</a:t>
                      </a:r>
                    </a:p>
                  </a:txBody>
                  <a:tcPr/>
                </a:tc>
                <a:tc>
                  <a:txBody>
                    <a:bodyPr/>
                    <a:lstStyle/>
                    <a:p>
                      <a:r>
                        <a:rPr lang="en-US" sz="2400" dirty="0"/>
                        <a:t>Glass</a:t>
                      </a:r>
                    </a:p>
                  </a:txBody>
                  <a:tcPr/>
                </a:tc>
                <a:tc>
                  <a:txBody>
                    <a:bodyPr/>
                    <a:lstStyle/>
                    <a:p>
                      <a:pPr algn="ctr"/>
                      <a:r>
                        <a:rPr lang="en-US" sz="2400" dirty="0"/>
                        <a:t>4.8</a:t>
                      </a:r>
                    </a:p>
                  </a:txBody>
                  <a:tcPr/>
                </a:tc>
                <a:tc>
                  <a:txBody>
                    <a:bodyPr/>
                    <a:lstStyle/>
                    <a:p>
                      <a:pPr algn="ctr"/>
                      <a:r>
                        <a:rPr lang="en-US" sz="2400" dirty="0"/>
                        <a:t>0.49</a:t>
                      </a:r>
                    </a:p>
                  </a:txBody>
                  <a:tcPr/>
                </a:tc>
                <a:extLst>
                  <a:ext uri="{0D108BD9-81ED-4DB2-BD59-A6C34878D82A}">
                    <a16:rowId xmlns:a16="http://schemas.microsoft.com/office/drawing/2014/main" val="576917721"/>
                  </a:ext>
                </a:extLst>
              </a:tr>
              <a:tr h="611020">
                <a:tc>
                  <a:txBody>
                    <a:bodyPr/>
                    <a:lstStyle/>
                    <a:p>
                      <a:r>
                        <a:rPr lang="en-US" sz="2400" dirty="0"/>
                        <a:t>Aluminum Foil</a:t>
                      </a:r>
                    </a:p>
                  </a:txBody>
                  <a:tcPr/>
                </a:tc>
                <a:tc>
                  <a:txBody>
                    <a:bodyPr/>
                    <a:lstStyle/>
                    <a:p>
                      <a:r>
                        <a:rPr lang="en-US" sz="2400" dirty="0"/>
                        <a:t>Glass</a:t>
                      </a:r>
                    </a:p>
                  </a:txBody>
                  <a:tcPr/>
                </a:tc>
                <a:tc>
                  <a:txBody>
                    <a:bodyPr/>
                    <a:lstStyle/>
                    <a:p>
                      <a:pPr algn="ctr"/>
                      <a:r>
                        <a:rPr lang="en-US" sz="2400" dirty="0"/>
                        <a:t>3.2</a:t>
                      </a:r>
                    </a:p>
                  </a:txBody>
                  <a:tcPr/>
                </a:tc>
                <a:tc>
                  <a:txBody>
                    <a:bodyPr/>
                    <a:lstStyle/>
                    <a:p>
                      <a:pPr algn="ctr"/>
                      <a:r>
                        <a:rPr lang="en-US" sz="2400" dirty="0"/>
                        <a:t>0.33</a:t>
                      </a:r>
                    </a:p>
                  </a:txBody>
                  <a:tcPr/>
                </a:tc>
                <a:extLst>
                  <a:ext uri="{0D108BD9-81ED-4DB2-BD59-A6C34878D82A}">
                    <a16:rowId xmlns:a16="http://schemas.microsoft.com/office/drawing/2014/main" val="443291051"/>
                  </a:ext>
                </a:extLst>
              </a:tr>
              <a:tr h="611020">
                <a:tc>
                  <a:txBody>
                    <a:bodyPr/>
                    <a:lstStyle/>
                    <a:p>
                      <a:r>
                        <a:rPr lang="en-US" sz="2400" dirty="0"/>
                        <a:t>Aluminum Foil</a:t>
                      </a:r>
                    </a:p>
                  </a:txBody>
                  <a:tcPr/>
                </a:tc>
                <a:tc>
                  <a:txBody>
                    <a:bodyPr/>
                    <a:lstStyle/>
                    <a:p>
                      <a:r>
                        <a:rPr lang="en-US" sz="2400" dirty="0"/>
                        <a:t>Polished Wood</a:t>
                      </a:r>
                    </a:p>
                  </a:txBody>
                  <a:tcPr/>
                </a:tc>
                <a:tc>
                  <a:txBody>
                    <a:bodyPr/>
                    <a:lstStyle/>
                    <a:p>
                      <a:pPr algn="ctr"/>
                      <a:r>
                        <a:rPr lang="en-US" sz="2400" dirty="0"/>
                        <a:t>2.3</a:t>
                      </a:r>
                    </a:p>
                  </a:txBody>
                  <a:tcPr/>
                </a:tc>
                <a:tc>
                  <a:txBody>
                    <a:bodyPr/>
                    <a:lstStyle/>
                    <a:p>
                      <a:pPr algn="ctr"/>
                      <a:r>
                        <a:rPr lang="en-US" sz="2400" dirty="0"/>
                        <a:t>0.23</a:t>
                      </a:r>
                    </a:p>
                  </a:txBody>
                  <a:tcPr/>
                </a:tc>
                <a:extLst>
                  <a:ext uri="{0D108BD9-81ED-4DB2-BD59-A6C34878D82A}">
                    <a16:rowId xmlns:a16="http://schemas.microsoft.com/office/drawing/2014/main" val="3540944556"/>
                  </a:ext>
                </a:extLst>
              </a:tr>
              <a:tr h="611020">
                <a:tc>
                  <a:txBody>
                    <a:bodyPr/>
                    <a:lstStyle/>
                    <a:p>
                      <a:r>
                        <a:rPr lang="en-US" sz="2400" dirty="0"/>
                        <a:t>Aluminum Foil</a:t>
                      </a:r>
                    </a:p>
                  </a:txBody>
                  <a:tcPr/>
                </a:tc>
                <a:tc>
                  <a:txBody>
                    <a:bodyPr/>
                    <a:lstStyle/>
                    <a:p>
                      <a:r>
                        <a:rPr lang="en-US" sz="2400" dirty="0"/>
                        <a:t>Aluminum Pan</a:t>
                      </a:r>
                    </a:p>
                  </a:txBody>
                  <a:tcPr/>
                </a:tc>
                <a:tc>
                  <a:txBody>
                    <a:bodyPr/>
                    <a:lstStyle/>
                    <a:p>
                      <a:pPr algn="ctr"/>
                      <a:r>
                        <a:rPr lang="en-US" sz="2400" dirty="0"/>
                        <a:t>2.0</a:t>
                      </a:r>
                    </a:p>
                  </a:txBody>
                  <a:tcPr/>
                </a:tc>
                <a:tc>
                  <a:txBody>
                    <a:bodyPr/>
                    <a:lstStyle/>
                    <a:p>
                      <a:pPr algn="ctr"/>
                      <a:r>
                        <a:rPr lang="en-US" sz="2400" dirty="0"/>
                        <a:t>0.20</a:t>
                      </a:r>
                    </a:p>
                  </a:txBody>
                  <a:tcPr/>
                </a:tc>
                <a:extLst>
                  <a:ext uri="{0D108BD9-81ED-4DB2-BD59-A6C34878D82A}">
                    <a16:rowId xmlns:a16="http://schemas.microsoft.com/office/drawing/2014/main" val="2014861463"/>
                  </a:ext>
                </a:extLst>
              </a:tr>
              <a:tr h="611020">
                <a:tc>
                  <a:txBody>
                    <a:bodyPr/>
                    <a:lstStyle/>
                    <a:p>
                      <a:r>
                        <a:rPr lang="en-US" sz="2400" dirty="0"/>
                        <a:t>Cardboard</a:t>
                      </a:r>
                    </a:p>
                  </a:txBody>
                  <a:tcPr/>
                </a:tc>
                <a:tc>
                  <a:txBody>
                    <a:bodyPr/>
                    <a:lstStyle/>
                    <a:p>
                      <a:r>
                        <a:rPr lang="en-US" sz="2400" dirty="0"/>
                        <a:t>Polished Wood</a:t>
                      </a:r>
                    </a:p>
                  </a:txBody>
                  <a:tcPr/>
                </a:tc>
                <a:tc>
                  <a:txBody>
                    <a:bodyPr/>
                    <a:lstStyle/>
                    <a:p>
                      <a:pPr algn="ctr"/>
                      <a:r>
                        <a:rPr lang="en-US" sz="2400" dirty="0"/>
                        <a:t>1.8</a:t>
                      </a:r>
                    </a:p>
                  </a:txBody>
                  <a:tcPr/>
                </a:tc>
                <a:tc>
                  <a:txBody>
                    <a:bodyPr/>
                    <a:lstStyle/>
                    <a:p>
                      <a:pPr algn="ctr"/>
                      <a:r>
                        <a:rPr lang="en-US" sz="2400" dirty="0"/>
                        <a:t>0.18</a:t>
                      </a:r>
                    </a:p>
                  </a:txBody>
                  <a:tcPr/>
                </a:tc>
                <a:extLst>
                  <a:ext uri="{0D108BD9-81ED-4DB2-BD59-A6C34878D82A}">
                    <a16:rowId xmlns:a16="http://schemas.microsoft.com/office/drawing/2014/main" val="1452713619"/>
                  </a:ext>
                </a:extLst>
              </a:tr>
              <a:tr h="611020">
                <a:tc>
                  <a:txBody>
                    <a:bodyPr/>
                    <a:lstStyle/>
                    <a:p>
                      <a:r>
                        <a:rPr lang="en-US" sz="2400" dirty="0"/>
                        <a:t>Hard Plastic Case</a:t>
                      </a:r>
                    </a:p>
                  </a:txBody>
                  <a:tcPr/>
                </a:tc>
                <a:tc>
                  <a:txBody>
                    <a:bodyPr/>
                    <a:lstStyle/>
                    <a:p>
                      <a:r>
                        <a:rPr lang="en-US" sz="2400" dirty="0"/>
                        <a:t>Polished Wood</a:t>
                      </a:r>
                    </a:p>
                  </a:txBody>
                  <a:tcPr/>
                </a:tc>
                <a:tc>
                  <a:txBody>
                    <a:bodyPr/>
                    <a:lstStyle/>
                    <a:p>
                      <a:pPr algn="ctr"/>
                      <a:r>
                        <a:rPr lang="en-US" sz="2400" dirty="0"/>
                        <a:t>1.5</a:t>
                      </a:r>
                    </a:p>
                  </a:txBody>
                  <a:tcPr/>
                </a:tc>
                <a:tc>
                  <a:txBody>
                    <a:bodyPr/>
                    <a:lstStyle/>
                    <a:p>
                      <a:pPr algn="ctr"/>
                      <a:r>
                        <a:rPr lang="en-US" sz="2400" dirty="0"/>
                        <a:t>0.15</a:t>
                      </a:r>
                    </a:p>
                  </a:txBody>
                  <a:tcPr/>
                </a:tc>
                <a:extLst>
                  <a:ext uri="{0D108BD9-81ED-4DB2-BD59-A6C34878D82A}">
                    <a16:rowId xmlns:a16="http://schemas.microsoft.com/office/drawing/2014/main" val="72277467"/>
                  </a:ext>
                </a:extLst>
              </a:tr>
              <a:tr h="611020">
                <a:tc>
                  <a:txBody>
                    <a:bodyPr/>
                    <a:lstStyle/>
                    <a:p>
                      <a:r>
                        <a:rPr lang="en-US" sz="2400" dirty="0"/>
                        <a:t>Ice</a:t>
                      </a:r>
                    </a:p>
                  </a:txBody>
                  <a:tcPr/>
                </a:tc>
                <a:tc>
                  <a:txBody>
                    <a:bodyPr/>
                    <a:lstStyle/>
                    <a:p>
                      <a:r>
                        <a:rPr lang="en-US" sz="2400" dirty="0"/>
                        <a:t>Polished Wood</a:t>
                      </a:r>
                    </a:p>
                  </a:txBody>
                  <a:tcPr/>
                </a:tc>
                <a:tc>
                  <a:txBody>
                    <a:bodyPr/>
                    <a:lstStyle/>
                    <a:p>
                      <a:pPr algn="ctr"/>
                      <a:r>
                        <a:rPr lang="en-US" sz="2400" dirty="0"/>
                        <a:t>0.6</a:t>
                      </a:r>
                    </a:p>
                  </a:txBody>
                  <a:tcPr/>
                </a:tc>
                <a:tc>
                  <a:txBody>
                    <a:bodyPr/>
                    <a:lstStyle/>
                    <a:p>
                      <a:pPr algn="ctr"/>
                      <a:r>
                        <a:rPr lang="en-US" sz="2400" dirty="0"/>
                        <a:t>0.06</a:t>
                      </a:r>
                    </a:p>
                  </a:txBody>
                  <a:tcPr/>
                </a:tc>
                <a:extLst>
                  <a:ext uri="{0D108BD9-81ED-4DB2-BD59-A6C34878D82A}">
                    <a16:rowId xmlns:a16="http://schemas.microsoft.com/office/drawing/2014/main" val="3013330954"/>
                  </a:ext>
                </a:extLst>
              </a:tr>
            </a:tbl>
          </a:graphicData>
        </a:graphic>
      </p:graphicFrame>
      <p:sp>
        <p:nvSpPr>
          <p:cNvPr id="6" name="TextBox 5">
            <a:extLst>
              <a:ext uri="{FF2B5EF4-FFF2-40B4-BE49-F238E27FC236}">
                <a16:creationId xmlns:a16="http://schemas.microsoft.com/office/drawing/2014/main" id="{743569DD-CED6-427C-ACDC-585957048BA5}"/>
              </a:ext>
            </a:extLst>
          </p:cNvPr>
          <p:cNvSpPr txBox="1"/>
          <p:nvPr/>
        </p:nvSpPr>
        <p:spPr>
          <a:xfrm>
            <a:off x="1872867" y="101600"/>
            <a:ext cx="9644778" cy="523220"/>
          </a:xfrm>
          <a:prstGeom prst="rect">
            <a:avLst/>
          </a:prstGeom>
          <a:noFill/>
        </p:spPr>
        <p:txBody>
          <a:bodyPr wrap="square" rtlCol="0">
            <a:spAutoFit/>
          </a:bodyPr>
          <a:lstStyle/>
          <a:p>
            <a:r>
              <a:rPr lang="en-US" sz="2800" b="1" dirty="0"/>
              <a:t>Kinetic Friction for Different Surface Combinations</a:t>
            </a:r>
          </a:p>
        </p:txBody>
      </p:sp>
    </p:spTree>
    <p:extLst>
      <p:ext uri="{BB962C8B-B14F-4D97-AF65-F5344CB8AC3E}">
        <p14:creationId xmlns:p14="http://schemas.microsoft.com/office/powerpoint/2010/main" val="362017944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rgbClr val="005DA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D52FEA-91C3-6841-875E-8FD2EC310E3B}"/>
              </a:ext>
            </a:extLst>
          </p:cNvPr>
          <p:cNvSpPr>
            <a:spLocks noGrp="1"/>
          </p:cNvSpPr>
          <p:nvPr>
            <p:ph type="ctrTitle"/>
          </p:nvPr>
        </p:nvSpPr>
        <p:spPr/>
        <p:txBody>
          <a:bodyPr>
            <a:normAutofit/>
          </a:bodyPr>
          <a:lstStyle/>
          <a:p>
            <a:pPr lvl="0">
              <a:lnSpc>
                <a:spcPct val="80000"/>
              </a:lnSpc>
              <a:buSzPts val="2960"/>
            </a:pPr>
            <a:r>
              <a:rPr lang="en-US" b="1" dirty="0">
                <a:solidFill>
                  <a:schemeClr val="bg1"/>
                </a:solidFill>
              </a:rPr>
              <a:t>Experiment</a:t>
            </a:r>
            <a:r>
              <a:rPr lang="en-US" b="1" dirty="0">
                <a:solidFill>
                  <a:schemeClr val="tx1"/>
                </a:solidFill>
              </a:rPr>
              <a:t> </a:t>
            </a:r>
            <a:r>
              <a:rPr lang="en-US" b="1" dirty="0">
                <a:solidFill>
                  <a:schemeClr val="bg1"/>
                </a:solidFill>
              </a:rPr>
              <a:t>4</a:t>
            </a:r>
            <a:r>
              <a:rPr lang="en-US" b="1" dirty="0">
                <a:solidFill>
                  <a:schemeClr val="tx1"/>
                </a:solidFill>
              </a:rPr>
              <a:t> </a:t>
            </a:r>
          </a:p>
        </p:txBody>
      </p:sp>
    </p:spTree>
    <p:extLst>
      <p:ext uri="{BB962C8B-B14F-4D97-AF65-F5344CB8AC3E}">
        <p14:creationId xmlns:p14="http://schemas.microsoft.com/office/powerpoint/2010/main" val="366813413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634"/>
        <p:cNvGrpSpPr/>
        <p:nvPr/>
      </p:nvGrpSpPr>
      <p:grpSpPr>
        <a:xfrm>
          <a:off x="0" y="0"/>
          <a:ext cx="0" cy="0"/>
          <a:chOff x="0" y="0"/>
          <a:chExt cx="0" cy="0"/>
        </a:xfrm>
      </p:grpSpPr>
      <p:sp>
        <p:nvSpPr>
          <p:cNvPr id="635" name="Google Shape;635;p54"/>
          <p:cNvSpPr txBox="1">
            <a:spLocks noGrp="1"/>
          </p:cNvSpPr>
          <p:nvPr>
            <p:ph type="body" idx="1"/>
          </p:nvPr>
        </p:nvSpPr>
        <p:spPr>
          <a:xfrm>
            <a:off x="182217" y="94406"/>
            <a:ext cx="11827565" cy="6669188"/>
          </a:xfrm>
          <a:prstGeom prst="rect">
            <a:avLst/>
          </a:prstGeom>
          <a:noFill/>
          <a:ln>
            <a:noFill/>
          </a:ln>
        </p:spPr>
        <p:txBody>
          <a:bodyPr spcFirstLastPara="1" wrap="square" lIns="91425" tIns="45700" rIns="91425" bIns="45700" anchor="t" anchorCtr="0">
            <a:normAutofit lnSpcReduction="10000"/>
          </a:bodyPr>
          <a:lstStyle/>
          <a:p>
            <a:pPr marL="0" lvl="0" indent="0" algn="ctr" rtl="0">
              <a:spcBef>
                <a:spcPts val="0"/>
              </a:spcBef>
              <a:spcAft>
                <a:spcPts val="1200"/>
              </a:spcAft>
              <a:buClr>
                <a:schemeClr val="dk1"/>
              </a:buClr>
              <a:buSzPts val="3200"/>
              <a:buNone/>
            </a:pPr>
            <a:r>
              <a:rPr lang="en-US" sz="4000" b="1" dirty="0"/>
              <a:t>Experiment 4</a:t>
            </a:r>
          </a:p>
          <a:p>
            <a:pPr marL="0" lvl="0" indent="0" algn="ctr" rtl="0">
              <a:spcBef>
                <a:spcPts val="0"/>
              </a:spcBef>
              <a:spcAft>
                <a:spcPts val="1200"/>
              </a:spcAft>
              <a:buClr>
                <a:schemeClr val="dk1"/>
              </a:buClr>
              <a:buSzPts val="3200"/>
              <a:buNone/>
            </a:pPr>
            <a:r>
              <a:rPr lang="en-US" sz="3600" i="1" dirty="0"/>
              <a:t>Measurement of Static Friction</a:t>
            </a:r>
            <a:endParaRPr sz="3600" i="1" dirty="0"/>
          </a:p>
          <a:p>
            <a:pPr marL="971550" lvl="1" indent="-514350" algn="l" rtl="0">
              <a:lnSpc>
                <a:spcPct val="90000"/>
              </a:lnSpc>
              <a:spcBef>
                <a:spcPts val="500"/>
              </a:spcBef>
              <a:spcAft>
                <a:spcPts val="0"/>
              </a:spcAft>
              <a:buClr>
                <a:schemeClr val="dk1"/>
              </a:buClr>
              <a:buSzPts val="2800"/>
              <a:buFont typeface="Calibri"/>
              <a:buAutoNum type="arabicPeriod"/>
            </a:pPr>
            <a:r>
              <a:rPr lang="en-US" sz="2800" dirty="0"/>
              <a:t>Attach a rubber band chain to your phone.  Holding the opposite end of the rubber band chain with your fingers, slowly increase the elastic force applied to the phone.  When the elastic force exceeds the maximum force of static friction, the phone will accelerate for a short time before coming back to rest.  Measure the acceleration for 4-6 of these events.</a:t>
            </a:r>
            <a:endParaRPr dirty="0"/>
          </a:p>
          <a:p>
            <a:pPr marL="1885950" lvl="2" indent="-447675" algn="l" rtl="0">
              <a:lnSpc>
                <a:spcPct val="90000"/>
              </a:lnSpc>
              <a:spcBef>
                <a:spcPts val="500"/>
              </a:spcBef>
              <a:spcAft>
                <a:spcPts val="0"/>
              </a:spcAft>
              <a:buClr>
                <a:schemeClr val="dk1"/>
              </a:buClr>
              <a:buSzPts val="2400"/>
              <a:buFont typeface="Calibri"/>
              <a:buAutoNum type="alphaLcPeriod"/>
            </a:pPr>
            <a:r>
              <a:rPr lang="en-US" sz="2400" dirty="0"/>
              <a:t>Draw free body diagrams for two different times where values of the</a:t>
            </a:r>
            <a:br>
              <a:rPr lang="en-US" sz="2400" dirty="0"/>
            </a:br>
            <a:r>
              <a:rPr lang="en-US" sz="2400" dirty="0"/>
              <a:t>elastic force is different, but the phone remains stationary</a:t>
            </a:r>
            <a:endParaRPr dirty="0"/>
          </a:p>
          <a:p>
            <a:pPr marL="1885950" lvl="2" indent="-447675" algn="l" rtl="0">
              <a:lnSpc>
                <a:spcPct val="90000"/>
              </a:lnSpc>
              <a:spcBef>
                <a:spcPts val="500"/>
              </a:spcBef>
              <a:spcAft>
                <a:spcPts val="0"/>
              </a:spcAft>
              <a:buClr>
                <a:schemeClr val="dk1"/>
              </a:buClr>
              <a:buSzPts val="2400"/>
              <a:buFont typeface="Calibri"/>
              <a:buAutoNum type="alphaLcPeriod"/>
            </a:pPr>
            <a:r>
              <a:rPr lang="en-US" sz="2400" dirty="0"/>
              <a:t>Draw a free-body diagram for the time immediately after the phone begins</a:t>
            </a:r>
            <a:br>
              <a:rPr lang="en-US" sz="2400" dirty="0"/>
            </a:br>
            <a:r>
              <a:rPr lang="en-US" sz="2400" dirty="0"/>
              <a:t>to move</a:t>
            </a:r>
            <a:endParaRPr dirty="0"/>
          </a:p>
          <a:p>
            <a:pPr marL="1885950" lvl="2" indent="-447675" algn="l" rtl="0">
              <a:lnSpc>
                <a:spcPct val="90000"/>
              </a:lnSpc>
              <a:spcBef>
                <a:spcPts val="0"/>
              </a:spcBef>
              <a:spcAft>
                <a:spcPts val="1200"/>
              </a:spcAft>
              <a:buClr>
                <a:schemeClr val="dk1"/>
              </a:buClr>
              <a:buSzPts val="2400"/>
              <a:buFont typeface="Calibri"/>
              <a:buAutoNum type="alphaLcPeriod"/>
            </a:pPr>
            <a:r>
              <a:rPr lang="en-US" sz="2400" dirty="0"/>
              <a:t>How does the elastic force just before the phone begins to move compare to the elastic force immediately after the phone begins to move?</a:t>
            </a:r>
            <a:endParaRPr dirty="0"/>
          </a:p>
          <a:p>
            <a:pPr marL="971550" lvl="1" indent="-514350" algn="l" rtl="0">
              <a:lnSpc>
                <a:spcPct val="90000"/>
              </a:lnSpc>
              <a:spcBef>
                <a:spcPts val="0"/>
              </a:spcBef>
              <a:spcAft>
                <a:spcPts val="1200"/>
              </a:spcAft>
              <a:buClr>
                <a:schemeClr val="dk1"/>
              </a:buClr>
              <a:buSzPts val="2800"/>
              <a:buFont typeface="Calibri"/>
              <a:buAutoNum type="arabicPeriod"/>
            </a:pPr>
            <a:r>
              <a:rPr lang="en-US" sz="2800" dirty="0"/>
              <a:t>Measure the coefficient of kinetic friction for the same surfaces.</a:t>
            </a:r>
            <a:endParaRPr dirty="0"/>
          </a:p>
          <a:p>
            <a:pPr marL="971550" lvl="1" indent="-514350" algn="l" rtl="0">
              <a:lnSpc>
                <a:spcPct val="90000"/>
              </a:lnSpc>
              <a:spcBef>
                <a:spcPts val="500"/>
              </a:spcBef>
              <a:spcAft>
                <a:spcPts val="0"/>
              </a:spcAft>
              <a:buClr>
                <a:schemeClr val="dk1"/>
              </a:buClr>
              <a:buSzPts val="2800"/>
              <a:buFont typeface="Calibri"/>
              <a:buAutoNum type="arabicPeriod"/>
            </a:pPr>
            <a:r>
              <a:rPr lang="en-US" sz="2800" dirty="0"/>
              <a:t>Using the maximum value of acceleration from part 1 and the coefficient of kinetic friction from part 2, calculate the coefficient of static friction.</a:t>
            </a:r>
            <a:endParaRPr dirty="0"/>
          </a:p>
          <a:p>
            <a:pPr marL="228600" lvl="0" indent="-50800" algn="l" rtl="0">
              <a:lnSpc>
                <a:spcPct val="90000"/>
              </a:lnSpc>
              <a:spcBef>
                <a:spcPts val="1000"/>
              </a:spcBef>
              <a:spcAft>
                <a:spcPts val="0"/>
              </a:spcAft>
              <a:buClr>
                <a:schemeClr val="dk1"/>
              </a:buClr>
              <a:buSzPts val="2800"/>
              <a:buNone/>
            </a:pPr>
            <a:endParaRPr dirty="0"/>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D52FEA-91C3-6841-875E-8FD2EC310E3B}"/>
              </a:ext>
            </a:extLst>
          </p:cNvPr>
          <p:cNvSpPr>
            <a:spLocks noGrp="1"/>
          </p:cNvSpPr>
          <p:nvPr>
            <p:ph type="ctrTitle"/>
          </p:nvPr>
        </p:nvSpPr>
        <p:spPr>
          <a:xfrm>
            <a:off x="1524000" y="1567206"/>
            <a:ext cx="9144000" cy="2387600"/>
          </a:xfrm>
        </p:spPr>
        <p:txBody>
          <a:bodyPr>
            <a:normAutofit/>
          </a:bodyPr>
          <a:lstStyle/>
          <a:p>
            <a:pPr lvl="0">
              <a:lnSpc>
                <a:spcPct val="80000"/>
              </a:lnSpc>
              <a:buSzPts val="2960"/>
            </a:pPr>
            <a:r>
              <a:rPr lang="en-US" b="1" dirty="0">
                <a:solidFill>
                  <a:schemeClr val="bg1"/>
                </a:solidFill>
              </a:rPr>
              <a:t>Example Data and Calculations</a:t>
            </a:r>
          </a:p>
        </p:txBody>
      </p:sp>
    </p:spTree>
    <p:extLst>
      <p:ext uri="{BB962C8B-B14F-4D97-AF65-F5344CB8AC3E}">
        <p14:creationId xmlns:p14="http://schemas.microsoft.com/office/powerpoint/2010/main" val="20033777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pic>
        <p:nvPicPr>
          <p:cNvPr id="104" name="Google Shape;104;p3"/>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8336070" y="99221"/>
            <a:ext cx="3757003" cy="4077085"/>
          </a:xfrm>
          <a:prstGeom prst="rect">
            <a:avLst/>
          </a:prstGeom>
          <a:noFill/>
          <a:ln>
            <a:noFill/>
          </a:ln>
        </p:spPr>
      </p:pic>
      <p:pic>
        <p:nvPicPr>
          <p:cNvPr id="105" name="Google Shape;105;p3"/>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6036393" y="186601"/>
            <a:ext cx="2205846" cy="2492297"/>
          </a:xfrm>
          <a:prstGeom prst="rect">
            <a:avLst/>
          </a:prstGeom>
          <a:noFill/>
          <a:ln>
            <a:noFill/>
          </a:ln>
        </p:spPr>
      </p:pic>
      <p:pic>
        <p:nvPicPr>
          <p:cNvPr id="107" name="Google Shape;107;p3"/>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74957" y="2756731"/>
            <a:ext cx="4057975" cy="3994298"/>
          </a:xfrm>
          <a:prstGeom prst="rect">
            <a:avLst/>
          </a:prstGeom>
          <a:noFill/>
          <a:ln>
            <a:noFill/>
          </a:ln>
        </p:spPr>
      </p:pic>
      <p:pic>
        <p:nvPicPr>
          <p:cNvPr id="108" name="Google Shape;108;p3"/>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4212468" y="2743200"/>
            <a:ext cx="4047890" cy="3994298"/>
          </a:xfrm>
          <a:prstGeom prst="rect">
            <a:avLst/>
          </a:prstGeom>
          <a:noFill/>
          <a:ln>
            <a:noFill/>
          </a:ln>
        </p:spPr>
      </p:pic>
      <p:pic>
        <p:nvPicPr>
          <p:cNvPr id="109" name="Google Shape;109;p3"/>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8339894" y="4260642"/>
            <a:ext cx="3753179" cy="2490387"/>
          </a:xfrm>
          <a:prstGeom prst="rect">
            <a:avLst/>
          </a:prstGeom>
          <a:noFill/>
          <a:ln>
            <a:noFill/>
          </a:ln>
        </p:spPr>
      </p:pic>
      <p:pic>
        <p:nvPicPr>
          <p:cNvPr id="110" name="Google Shape;110;p3"/>
          <p:cNvPicPr preferRelativeResize="0"/>
          <p:nvPr/>
        </p:nvPicPr>
        <p:blipFill rotWithShape="1">
          <a:blip r:embed="rId8">
            <a:alphaModFix/>
          </a:blip>
          <a:srcRect/>
          <a:stretch/>
        </p:blipFill>
        <p:spPr>
          <a:xfrm>
            <a:off x="74956" y="106972"/>
            <a:ext cx="3849817" cy="2556376"/>
          </a:xfrm>
          <a:prstGeom prst="rect">
            <a:avLst/>
          </a:prstGeom>
          <a:noFill/>
          <a:ln>
            <a:noFill/>
          </a:ln>
        </p:spPr>
      </p:pic>
      <p:sp>
        <p:nvSpPr>
          <p:cNvPr id="10" name="Oval 9">
            <a:extLst>
              <a:ext uri="{FF2B5EF4-FFF2-40B4-BE49-F238E27FC236}">
                <a16:creationId xmlns:a16="http://schemas.microsoft.com/office/drawing/2014/main" id="{060E51B6-3EBD-C249-80D9-0C9A318406B4}"/>
              </a:ext>
            </a:extLst>
          </p:cNvPr>
          <p:cNvSpPr/>
          <p:nvPr/>
        </p:nvSpPr>
        <p:spPr>
          <a:xfrm>
            <a:off x="3405534" y="99222"/>
            <a:ext cx="3329778" cy="3329778"/>
          </a:xfrm>
          <a:prstGeom prst="ellipse">
            <a:avLst/>
          </a:prstGeom>
          <a:ln cap="rnd">
            <a:solidFill>
              <a:schemeClr val="bg1"/>
            </a:solidFill>
            <a:prstDash val="sysDo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A7A2D01-3329-204E-914A-75703E1F8F47}"/>
              </a:ext>
            </a:extLst>
          </p:cNvPr>
          <p:cNvSpPr/>
          <p:nvPr/>
        </p:nvSpPr>
        <p:spPr>
          <a:xfrm rot="21069017">
            <a:off x="3671406" y="763837"/>
            <a:ext cx="2736426" cy="2000548"/>
          </a:xfrm>
          <a:prstGeom prst="rect">
            <a:avLst/>
          </a:prstGeom>
        </p:spPr>
        <p:txBody>
          <a:bodyPr wrap="square">
            <a:spAutoFit/>
          </a:bodyPr>
          <a:lstStyle/>
          <a:p>
            <a:pPr lvl="0" algn="ctr">
              <a:lnSpc>
                <a:spcPts val="5020"/>
              </a:lnSpc>
              <a:buClr>
                <a:schemeClr val="dk1"/>
              </a:buClr>
              <a:buSzPts val="2800"/>
            </a:pPr>
            <a:r>
              <a:rPr lang="en-US" sz="4000" dirty="0">
                <a:solidFill>
                  <a:schemeClr val="bg1"/>
                </a:solidFill>
                <a:latin typeface="Jokerman" panose="020F0502020204030204" pitchFamily="34" charset="0"/>
                <a:cs typeface="Jokerman" panose="020F0502020204030204" pitchFamily="34" charset="0"/>
              </a:rPr>
              <a:t>Friction</a:t>
            </a:r>
          </a:p>
          <a:p>
            <a:pPr lvl="0" algn="ctr">
              <a:lnSpc>
                <a:spcPts val="5020"/>
              </a:lnSpc>
              <a:buClr>
                <a:schemeClr val="dk1"/>
              </a:buClr>
              <a:buSzPts val="2800"/>
            </a:pPr>
            <a:r>
              <a:rPr lang="en-US" sz="4000" dirty="0">
                <a:solidFill>
                  <a:schemeClr val="bg1"/>
                </a:solidFill>
                <a:latin typeface="Jokerman" panose="020F0502020204030204" pitchFamily="34" charset="0"/>
                <a:cs typeface="Jokerman" panose="020F0502020204030204" pitchFamily="34" charset="0"/>
              </a:rPr>
              <a:t>is </a:t>
            </a:r>
          </a:p>
          <a:p>
            <a:pPr lvl="0" algn="ctr">
              <a:lnSpc>
                <a:spcPts val="5020"/>
              </a:lnSpc>
              <a:buClr>
                <a:schemeClr val="dk1"/>
              </a:buClr>
              <a:buSzPts val="2800"/>
            </a:pPr>
            <a:r>
              <a:rPr lang="en-US" sz="4000" dirty="0">
                <a:solidFill>
                  <a:schemeClr val="bg1"/>
                </a:solidFill>
                <a:latin typeface="Jokerman" panose="020F0502020204030204" pitchFamily="34" charset="0"/>
                <a:cs typeface="Jokerman" panose="020F0502020204030204" pitchFamily="34" charset="0"/>
              </a:rPr>
              <a:t>GOOD!</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645"/>
        <p:cNvGrpSpPr/>
        <p:nvPr/>
      </p:nvGrpSpPr>
      <p:grpSpPr>
        <a:xfrm>
          <a:off x="0" y="0"/>
          <a:ext cx="0" cy="0"/>
          <a:chOff x="0" y="0"/>
          <a:chExt cx="0" cy="0"/>
        </a:xfrm>
      </p:grpSpPr>
      <p:graphicFrame>
        <p:nvGraphicFramePr>
          <p:cNvPr id="646" name="Google Shape;646;p56"/>
          <p:cNvGraphicFramePr/>
          <p:nvPr/>
        </p:nvGraphicFramePr>
        <p:xfrm>
          <a:off x="61912" y="599123"/>
          <a:ext cx="12068175" cy="6189604"/>
        </p:xfrm>
        <a:graphic>
          <a:graphicData uri="http://schemas.openxmlformats.org/drawingml/2006/chart">
            <c:chart xmlns:c="http://schemas.openxmlformats.org/drawingml/2006/chart" xmlns:r="http://schemas.openxmlformats.org/officeDocument/2006/relationships" r:id="rId3"/>
          </a:graphicData>
        </a:graphic>
      </p:graphicFrame>
      <p:sp>
        <p:nvSpPr>
          <p:cNvPr id="647" name="Google Shape;647;p56"/>
          <p:cNvSpPr txBox="1"/>
          <p:nvPr/>
        </p:nvSpPr>
        <p:spPr>
          <a:xfrm>
            <a:off x="-371588" y="-20983"/>
            <a:ext cx="12191999" cy="58473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dirty="0">
                <a:solidFill>
                  <a:schemeClr val="dk1"/>
                </a:solidFill>
                <a:latin typeface="Calibri"/>
                <a:ea typeface="Calibri"/>
                <a:cs typeface="Calibri"/>
                <a:sym typeface="Calibri"/>
              </a:rPr>
              <a:t>Measurement to Determine Static Friction</a:t>
            </a:r>
            <a:endParaRPr sz="1600" b="1" dirty="0"/>
          </a:p>
        </p:txBody>
      </p:sp>
      <p:grpSp>
        <p:nvGrpSpPr>
          <p:cNvPr id="648" name="Google Shape;648;p56"/>
          <p:cNvGrpSpPr/>
          <p:nvPr/>
        </p:nvGrpSpPr>
        <p:grpSpPr>
          <a:xfrm>
            <a:off x="7705613" y="1115694"/>
            <a:ext cx="4114799" cy="1050749"/>
            <a:chOff x="684585" y="0"/>
            <a:chExt cx="10341033" cy="2714218"/>
          </a:xfrm>
        </p:grpSpPr>
        <p:pic>
          <p:nvPicPr>
            <p:cNvPr id="649" name="Google Shape;649;p56"/>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7748462" y="0"/>
              <a:ext cx="1740769" cy="1526847"/>
            </a:xfrm>
            <a:prstGeom prst="rect">
              <a:avLst/>
            </a:prstGeom>
            <a:noFill/>
            <a:ln>
              <a:noFill/>
            </a:ln>
          </p:spPr>
        </p:pic>
        <p:grpSp>
          <p:nvGrpSpPr>
            <p:cNvPr id="650" name="Google Shape;650;p56"/>
            <p:cNvGrpSpPr/>
            <p:nvPr/>
          </p:nvGrpSpPr>
          <p:grpSpPr>
            <a:xfrm>
              <a:off x="684585" y="938452"/>
              <a:ext cx="10341033" cy="1775766"/>
              <a:chOff x="684585" y="938452"/>
              <a:chExt cx="10341033" cy="1775766"/>
            </a:xfrm>
          </p:grpSpPr>
          <p:sp>
            <p:nvSpPr>
              <p:cNvPr id="651" name="Google Shape;651;p56"/>
              <p:cNvSpPr/>
              <p:nvPr/>
            </p:nvSpPr>
            <p:spPr>
              <a:xfrm>
                <a:off x="684585" y="2431586"/>
                <a:ext cx="10341033" cy="282632"/>
              </a:xfrm>
              <a:prstGeom prst="rect">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52" name="Google Shape;652;p56"/>
              <p:cNvSpPr/>
              <p:nvPr/>
            </p:nvSpPr>
            <p:spPr>
              <a:xfrm>
                <a:off x="1441339" y="2148954"/>
                <a:ext cx="864524" cy="282632"/>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53" name="Google Shape;653;p56"/>
              <p:cNvSpPr/>
              <p:nvPr/>
            </p:nvSpPr>
            <p:spPr>
              <a:xfrm rot="-692715">
                <a:off x="2189462" y="1542947"/>
                <a:ext cx="6069395" cy="284144"/>
              </a:xfrm>
              <a:prstGeom prst="ellipse">
                <a:avLst/>
              </a:prstGeom>
              <a:no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grpSp>
      <p:grpSp>
        <p:nvGrpSpPr>
          <p:cNvPr id="654" name="Google Shape;654;p56"/>
          <p:cNvGrpSpPr/>
          <p:nvPr/>
        </p:nvGrpSpPr>
        <p:grpSpPr>
          <a:xfrm>
            <a:off x="7705613" y="18266"/>
            <a:ext cx="4114799" cy="996989"/>
            <a:chOff x="7705614" y="-23785"/>
            <a:chExt cx="4114799" cy="996989"/>
          </a:xfrm>
        </p:grpSpPr>
        <p:pic>
          <p:nvPicPr>
            <p:cNvPr id="655" name="Google Shape;655;p56"/>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10170064" y="-23785"/>
              <a:ext cx="692669" cy="522715"/>
            </a:xfrm>
            <a:prstGeom prst="rect">
              <a:avLst/>
            </a:prstGeom>
            <a:noFill/>
            <a:ln>
              <a:noFill/>
            </a:ln>
          </p:spPr>
        </p:pic>
        <p:sp>
          <p:nvSpPr>
            <p:cNvPr id="656" name="Google Shape;656;p56"/>
            <p:cNvSpPr/>
            <p:nvPr/>
          </p:nvSpPr>
          <p:spPr>
            <a:xfrm>
              <a:off x="7705614" y="876445"/>
              <a:ext cx="4114799" cy="96759"/>
            </a:xfrm>
            <a:prstGeom prst="rect">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57" name="Google Shape;657;p56"/>
            <p:cNvSpPr/>
            <p:nvPr/>
          </p:nvSpPr>
          <p:spPr>
            <a:xfrm>
              <a:off x="8006734" y="779686"/>
              <a:ext cx="344003" cy="96759"/>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58" name="Google Shape;658;p56"/>
            <p:cNvSpPr/>
            <p:nvPr/>
          </p:nvSpPr>
          <p:spPr>
            <a:xfrm rot="9942882">
              <a:off x="8310743" y="469720"/>
              <a:ext cx="2086176" cy="203873"/>
            </a:xfrm>
            <a:prstGeom prst="ellipse">
              <a:avLst/>
            </a:prstGeom>
            <a:no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659" name="Google Shape;659;p56"/>
          <p:cNvSpPr txBox="1"/>
          <p:nvPr/>
        </p:nvSpPr>
        <p:spPr>
          <a:xfrm>
            <a:off x="7429934" y="729883"/>
            <a:ext cx="1228436"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rgbClr val="FF0000"/>
                </a:solidFill>
                <a:latin typeface="Calibri"/>
                <a:ea typeface="Calibri"/>
                <a:cs typeface="Calibri"/>
                <a:sym typeface="Calibri"/>
              </a:rPr>
              <a:t>1</a:t>
            </a:r>
            <a:endParaRPr/>
          </a:p>
        </p:txBody>
      </p:sp>
      <p:pic>
        <p:nvPicPr>
          <p:cNvPr id="660" name="Google Shape;660;p56"/>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10510591" y="2316680"/>
            <a:ext cx="692669" cy="522715"/>
          </a:xfrm>
          <a:prstGeom prst="rect">
            <a:avLst/>
          </a:prstGeom>
          <a:noFill/>
          <a:ln>
            <a:noFill/>
          </a:ln>
        </p:spPr>
      </p:pic>
      <p:sp>
        <p:nvSpPr>
          <p:cNvPr id="661" name="Google Shape;661;p56"/>
          <p:cNvSpPr/>
          <p:nvPr/>
        </p:nvSpPr>
        <p:spPr>
          <a:xfrm>
            <a:off x="7705612" y="3216910"/>
            <a:ext cx="4114799" cy="96759"/>
          </a:xfrm>
          <a:prstGeom prst="rect">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62" name="Google Shape;662;p56"/>
          <p:cNvSpPr/>
          <p:nvPr/>
        </p:nvSpPr>
        <p:spPr>
          <a:xfrm>
            <a:off x="8347261" y="3120151"/>
            <a:ext cx="344003" cy="96759"/>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63" name="Google Shape;663;p56"/>
          <p:cNvSpPr/>
          <p:nvPr/>
        </p:nvSpPr>
        <p:spPr>
          <a:xfrm rot="9942882">
            <a:off x="8651270" y="2810185"/>
            <a:ext cx="2086176" cy="203873"/>
          </a:xfrm>
          <a:prstGeom prst="ellipse">
            <a:avLst/>
          </a:prstGeom>
          <a:no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64" name="Google Shape;664;p56"/>
          <p:cNvSpPr txBox="1"/>
          <p:nvPr/>
        </p:nvSpPr>
        <p:spPr>
          <a:xfrm>
            <a:off x="1495735" y="3313669"/>
            <a:ext cx="1228436"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rgbClr val="FF0000"/>
                </a:solidFill>
                <a:latin typeface="Calibri"/>
                <a:ea typeface="Calibri"/>
                <a:cs typeface="Calibri"/>
                <a:sym typeface="Calibri"/>
              </a:rPr>
              <a:t>1</a:t>
            </a:r>
            <a:endParaRPr/>
          </a:p>
        </p:txBody>
      </p:sp>
      <p:sp>
        <p:nvSpPr>
          <p:cNvPr id="665" name="Google Shape;665;p56"/>
          <p:cNvSpPr txBox="1"/>
          <p:nvPr/>
        </p:nvSpPr>
        <p:spPr>
          <a:xfrm>
            <a:off x="5584475" y="3313669"/>
            <a:ext cx="1228436"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rgbClr val="FF0000"/>
                </a:solidFill>
                <a:latin typeface="Calibri"/>
                <a:ea typeface="Calibri"/>
                <a:cs typeface="Calibri"/>
                <a:sym typeface="Calibri"/>
              </a:rPr>
              <a:t>2</a:t>
            </a:r>
            <a:endParaRPr/>
          </a:p>
        </p:txBody>
      </p:sp>
      <p:sp>
        <p:nvSpPr>
          <p:cNvPr id="666" name="Google Shape;666;p56"/>
          <p:cNvSpPr txBox="1"/>
          <p:nvPr/>
        </p:nvSpPr>
        <p:spPr>
          <a:xfrm>
            <a:off x="7392515" y="1880902"/>
            <a:ext cx="1228436"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rgbClr val="FF0000"/>
                </a:solidFill>
                <a:latin typeface="Calibri"/>
                <a:ea typeface="Calibri"/>
                <a:cs typeface="Calibri"/>
                <a:sym typeface="Calibri"/>
              </a:rPr>
              <a:t>2</a:t>
            </a:r>
            <a:endParaRPr/>
          </a:p>
        </p:txBody>
      </p:sp>
      <p:sp>
        <p:nvSpPr>
          <p:cNvPr id="667" name="Google Shape;667;p56"/>
          <p:cNvSpPr txBox="1"/>
          <p:nvPr/>
        </p:nvSpPr>
        <p:spPr>
          <a:xfrm>
            <a:off x="7076742" y="3332892"/>
            <a:ext cx="1228436"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rgbClr val="FF0000"/>
                </a:solidFill>
                <a:latin typeface="Calibri"/>
                <a:ea typeface="Calibri"/>
                <a:cs typeface="Calibri"/>
                <a:sym typeface="Calibri"/>
              </a:rPr>
              <a:t>3</a:t>
            </a:r>
            <a:endParaRPr/>
          </a:p>
        </p:txBody>
      </p:sp>
      <p:sp>
        <p:nvSpPr>
          <p:cNvPr id="668" name="Google Shape;668;p56"/>
          <p:cNvSpPr txBox="1"/>
          <p:nvPr/>
        </p:nvSpPr>
        <p:spPr>
          <a:xfrm>
            <a:off x="7392515" y="3028744"/>
            <a:ext cx="1228436"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rgbClr val="FF0000"/>
                </a:solidFill>
                <a:latin typeface="Calibri"/>
                <a:ea typeface="Calibri"/>
                <a:cs typeface="Calibri"/>
                <a:sym typeface="Calibri"/>
              </a:rPr>
              <a:t>3</a:t>
            </a:r>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673"/>
        <p:cNvGrpSpPr/>
        <p:nvPr/>
      </p:nvGrpSpPr>
      <p:grpSpPr>
        <a:xfrm>
          <a:off x="0" y="0"/>
          <a:ext cx="0" cy="0"/>
          <a:chOff x="0" y="0"/>
          <a:chExt cx="0" cy="0"/>
        </a:xfrm>
      </p:grpSpPr>
      <p:graphicFrame>
        <p:nvGraphicFramePr>
          <p:cNvPr id="674" name="Google Shape;674;p57"/>
          <p:cNvGraphicFramePr/>
          <p:nvPr/>
        </p:nvGraphicFramePr>
        <p:xfrm>
          <a:off x="61912" y="599123"/>
          <a:ext cx="12068175" cy="6189604"/>
        </p:xfrm>
        <a:graphic>
          <a:graphicData uri="http://schemas.openxmlformats.org/drawingml/2006/chart">
            <c:chart xmlns:c="http://schemas.openxmlformats.org/drawingml/2006/chart" xmlns:r="http://schemas.openxmlformats.org/officeDocument/2006/relationships" r:id="rId3"/>
          </a:graphicData>
        </a:graphic>
      </p:graphicFrame>
      <p:grpSp>
        <p:nvGrpSpPr>
          <p:cNvPr id="676" name="Google Shape;676;p57"/>
          <p:cNvGrpSpPr/>
          <p:nvPr/>
        </p:nvGrpSpPr>
        <p:grpSpPr>
          <a:xfrm>
            <a:off x="7741244" y="1982421"/>
            <a:ext cx="4114799" cy="1050749"/>
            <a:chOff x="684585" y="0"/>
            <a:chExt cx="10341033" cy="2714218"/>
          </a:xfrm>
        </p:grpSpPr>
        <p:pic>
          <p:nvPicPr>
            <p:cNvPr id="677" name="Google Shape;677;p57"/>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7748462" y="0"/>
              <a:ext cx="1740769" cy="1526847"/>
            </a:xfrm>
            <a:prstGeom prst="rect">
              <a:avLst/>
            </a:prstGeom>
            <a:noFill/>
            <a:ln>
              <a:noFill/>
            </a:ln>
          </p:spPr>
        </p:pic>
        <p:grpSp>
          <p:nvGrpSpPr>
            <p:cNvPr id="678" name="Google Shape;678;p57"/>
            <p:cNvGrpSpPr/>
            <p:nvPr/>
          </p:nvGrpSpPr>
          <p:grpSpPr>
            <a:xfrm>
              <a:off x="684585" y="938452"/>
              <a:ext cx="10341033" cy="1775766"/>
              <a:chOff x="684585" y="938452"/>
              <a:chExt cx="10341033" cy="1775766"/>
            </a:xfrm>
          </p:grpSpPr>
          <p:sp>
            <p:nvSpPr>
              <p:cNvPr id="679" name="Google Shape;679;p57"/>
              <p:cNvSpPr/>
              <p:nvPr/>
            </p:nvSpPr>
            <p:spPr>
              <a:xfrm>
                <a:off x="684585" y="2431586"/>
                <a:ext cx="10341033" cy="282632"/>
              </a:xfrm>
              <a:prstGeom prst="rect">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80" name="Google Shape;680;p57"/>
              <p:cNvSpPr/>
              <p:nvPr/>
            </p:nvSpPr>
            <p:spPr>
              <a:xfrm>
                <a:off x="1441339" y="2148954"/>
                <a:ext cx="864524" cy="282632"/>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81" name="Google Shape;681;p57"/>
              <p:cNvSpPr/>
              <p:nvPr/>
            </p:nvSpPr>
            <p:spPr>
              <a:xfrm rot="-692715">
                <a:off x="2189462" y="1542947"/>
                <a:ext cx="6069395" cy="284144"/>
              </a:xfrm>
              <a:prstGeom prst="ellipse">
                <a:avLst/>
              </a:prstGeom>
              <a:no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grpSp>
      <p:grpSp>
        <p:nvGrpSpPr>
          <p:cNvPr id="682" name="Google Shape;682;p57"/>
          <p:cNvGrpSpPr/>
          <p:nvPr/>
        </p:nvGrpSpPr>
        <p:grpSpPr>
          <a:xfrm>
            <a:off x="7741244" y="741518"/>
            <a:ext cx="4114799" cy="996989"/>
            <a:chOff x="7705614" y="-23785"/>
            <a:chExt cx="4114799" cy="996989"/>
          </a:xfrm>
        </p:grpSpPr>
        <p:pic>
          <p:nvPicPr>
            <p:cNvPr id="683" name="Google Shape;683;p57"/>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10170064" y="-23785"/>
              <a:ext cx="692669" cy="522715"/>
            </a:xfrm>
            <a:prstGeom prst="rect">
              <a:avLst/>
            </a:prstGeom>
            <a:noFill/>
            <a:ln>
              <a:noFill/>
            </a:ln>
          </p:spPr>
        </p:pic>
        <p:sp>
          <p:nvSpPr>
            <p:cNvPr id="684" name="Google Shape;684;p57"/>
            <p:cNvSpPr/>
            <p:nvPr/>
          </p:nvSpPr>
          <p:spPr>
            <a:xfrm>
              <a:off x="7705614" y="876445"/>
              <a:ext cx="4114799" cy="96759"/>
            </a:xfrm>
            <a:prstGeom prst="rect">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85" name="Google Shape;685;p57"/>
            <p:cNvSpPr/>
            <p:nvPr/>
          </p:nvSpPr>
          <p:spPr>
            <a:xfrm>
              <a:off x="8006734" y="779686"/>
              <a:ext cx="344003" cy="96759"/>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86" name="Google Shape;686;p57"/>
            <p:cNvSpPr/>
            <p:nvPr/>
          </p:nvSpPr>
          <p:spPr>
            <a:xfrm rot="9942882">
              <a:off x="8310743" y="469720"/>
              <a:ext cx="2086176" cy="203873"/>
            </a:xfrm>
            <a:prstGeom prst="ellipse">
              <a:avLst/>
            </a:prstGeom>
            <a:no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grpSp>
        <p:nvGrpSpPr>
          <p:cNvPr id="687" name="Google Shape;687;p57"/>
          <p:cNvGrpSpPr/>
          <p:nvPr/>
        </p:nvGrpSpPr>
        <p:grpSpPr>
          <a:xfrm>
            <a:off x="1619504" y="1532720"/>
            <a:ext cx="4361856" cy="1991636"/>
            <a:chOff x="1529542" y="69920"/>
            <a:chExt cx="4361856" cy="1991636"/>
          </a:xfrm>
        </p:grpSpPr>
        <p:sp>
          <p:nvSpPr>
            <p:cNvPr id="688" name="Google Shape;688;p57"/>
            <p:cNvSpPr/>
            <p:nvPr/>
          </p:nvSpPr>
          <p:spPr>
            <a:xfrm>
              <a:off x="3449619" y="988748"/>
              <a:ext cx="217845" cy="224571"/>
            </a:xfrm>
            <a:prstGeom prst="rect">
              <a:avLst/>
            </a:prstGeom>
            <a:solidFill>
              <a:srgbClr val="FF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689" name="Google Shape;689;p57"/>
            <p:cNvGrpSpPr/>
            <p:nvPr/>
          </p:nvGrpSpPr>
          <p:grpSpPr>
            <a:xfrm>
              <a:off x="1529542" y="69920"/>
              <a:ext cx="4361856" cy="1991636"/>
              <a:chOff x="1529542" y="69920"/>
              <a:chExt cx="4361856" cy="1991636"/>
            </a:xfrm>
          </p:grpSpPr>
          <p:cxnSp>
            <p:nvCxnSpPr>
              <p:cNvPr id="690" name="Google Shape;690;p57"/>
              <p:cNvCxnSpPr/>
              <p:nvPr/>
            </p:nvCxnSpPr>
            <p:spPr>
              <a:xfrm rot="10800000" flipH="1">
                <a:off x="3667464" y="1101033"/>
                <a:ext cx="641263" cy="898"/>
              </a:xfrm>
              <a:prstGeom prst="straightConnector1">
                <a:avLst/>
              </a:prstGeom>
              <a:noFill/>
              <a:ln w="38100" cap="flat" cmpd="sng">
                <a:solidFill>
                  <a:schemeClr val="dk1"/>
                </a:solidFill>
                <a:prstDash val="solid"/>
                <a:miter lim="800000"/>
                <a:headEnd type="none" w="sm" len="sm"/>
                <a:tailEnd type="triangle" w="med" len="med"/>
              </a:ln>
            </p:spPr>
          </p:cxnSp>
          <p:cxnSp>
            <p:nvCxnSpPr>
              <p:cNvPr id="691" name="Google Shape;691;p57"/>
              <p:cNvCxnSpPr/>
              <p:nvPr/>
            </p:nvCxnSpPr>
            <p:spPr>
              <a:xfrm rot="10800000">
                <a:off x="2808355" y="1101033"/>
                <a:ext cx="641263" cy="1"/>
              </a:xfrm>
              <a:prstGeom prst="straightConnector1">
                <a:avLst/>
              </a:prstGeom>
              <a:noFill/>
              <a:ln w="38100" cap="flat" cmpd="sng">
                <a:solidFill>
                  <a:schemeClr val="dk1"/>
                </a:solidFill>
                <a:prstDash val="solid"/>
                <a:miter lim="800000"/>
                <a:headEnd type="none" w="sm" len="sm"/>
                <a:tailEnd type="triangle" w="med" len="med"/>
              </a:ln>
            </p:spPr>
          </p:cxnSp>
          <p:sp>
            <p:nvSpPr>
              <p:cNvPr id="692" name="Google Shape;692;p57"/>
              <p:cNvSpPr txBox="1"/>
              <p:nvPr/>
            </p:nvSpPr>
            <p:spPr>
              <a:xfrm>
                <a:off x="4308728" y="857250"/>
                <a:ext cx="1582670"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chemeClr val="dk1"/>
                    </a:solidFill>
                    <a:latin typeface="Calibri"/>
                    <a:ea typeface="Calibri"/>
                    <a:cs typeface="Calibri"/>
                    <a:sym typeface="Calibri"/>
                  </a:rPr>
                  <a:t>F</a:t>
                </a:r>
                <a:r>
                  <a:rPr lang="en-US" sz="2000" baseline="-25000">
                    <a:solidFill>
                      <a:schemeClr val="dk1"/>
                    </a:solidFill>
                    <a:latin typeface="Calibri"/>
                    <a:ea typeface="Calibri"/>
                    <a:cs typeface="Calibri"/>
                    <a:sym typeface="Calibri"/>
                  </a:rPr>
                  <a:t>elastic</a:t>
                </a:r>
                <a:endParaRPr sz="2000" baseline="-25000">
                  <a:solidFill>
                    <a:schemeClr val="dk1"/>
                  </a:solidFill>
                  <a:latin typeface="Calibri"/>
                  <a:ea typeface="Calibri"/>
                  <a:cs typeface="Calibri"/>
                  <a:sym typeface="Calibri"/>
                </a:endParaRPr>
              </a:p>
            </p:txBody>
          </p:sp>
          <p:sp>
            <p:nvSpPr>
              <p:cNvPr id="693" name="Google Shape;693;p57"/>
              <p:cNvSpPr txBox="1"/>
              <p:nvPr/>
            </p:nvSpPr>
            <p:spPr>
              <a:xfrm>
                <a:off x="1589462" y="809091"/>
                <a:ext cx="1582670"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chemeClr val="dk1"/>
                    </a:solidFill>
                    <a:latin typeface="Calibri"/>
                    <a:ea typeface="Calibri"/>
                    <a:cs typeface="Calibri"/>
                    <a:sym typeface="Calibri"/>
                  </a:rPr>
                  <a:t>F</a:t>
                </a:r>
                <a:r>
                  <a:rPr lang="en-US" sz="2000" baseline="-25000">
                    <a:solidFill>
                      <a:schemeClr val="dk1"/>
                    </a:solidFill>
                    <a:latin typeface="Calibri"/>
                    <a:ea typeface="Calibri"/>
                    <a:cs typeface="Calibri"/>
                    <a:sym typeface="Calibri"/>
                  </a:rPr>
                  <a:t>StaticFriction</a:t>
                </a:r>
                <a:endParaRPr sz="2000" baseline="-25000">
                  <a:solidFill>
                    <a:schemeClr val="dk1"/>
                  </a:solidFill>
                  <a:latin typeface="Calibri"/>
                  <a:ea typeface="Calibri"/>
                  <a:cs typeface="Calibri"/>
                  <a:sym typeface="Calibri"/>
                </a:endParaRPr>
              </a:p>
            </p:txBody>
          </p:sp>
          <p:cxnSp>
            <p:nvCxnSpPr>
              <p:cNvPr id="694" name="Google Shape;694;p57"/>
              <p:cNvCxnSpPr/>
              <p:nvPr/>
            </p:nvCxnSpPr>
            <p:spPr>
              <a:xfrm>
                <a:off x="3554494" y="1213319"/>
                <a:ext cx="0" cy="469127"/>
              </a:xfrm>
              <a:prstGeom prst="straightConnector1">
                <a:avLst/>
              </a:prstGeom>
              <a:noFill/>
              <a:ln w="38100" cap="flat" cmpd="sng">
                <a:solidFill>
                  <a:schemeClr val="dk1"/>
                </a:solidFill>
                <a:prstDash val="solid"/>
                <a:miter lim="800000"/>
                <a:headEnd type="none" w="sm" len="sm"/>
                <a:tailEnd type="triangle" w="med" len="med"/>
              </a:ln>
            </p:spPr>
          </p:cxnSp>
          <p:cxnSp>
            <p:nvCxnSpPr>
              <p:cNvPr id="695" name="Google Shape;695;p57"/>
              <p:cNvCxnSpPr/>
              <p:nvPr/>
            </p:nvCxnSpPr>
            <p:spPr>
              <a:xfrm rot="10800000">
                <a:off x="3554494" y="519621"/>
                <a:ext cx="0" cy="469127"/>
              </a:xfrm>
              <a:prstGeom prst="straightConnector1">
                <a:avLst/>
              </a:prstGeom>
              <a:noFill/>
              <a:ln w="38100" cap="flat" cmpd="sng">
                <a:solidFill>
                  <a:schemeClr val="dk1"/>
                </a:solidFill>
                <a:prstDash val="solid"/>
                <a:miter lim="800000"/>
                <a:headEnd type="none" w="sm" len="sm"/>
                <a:tailEnd type="triangle" w="med" len="med"/>
              </a:ln>
            </p:spPr>
          </p:cxnSp>
          <p:sp>
            <p:nvSpPr>
              <p:cNvPr id="696" name="Google Shape;696;p57"/>
              <p:cNvSpPr txBox="1"/>
              <p:nvPr/>
            </p:nvSpPr>
            <p:spPr>
              <a:xfrm>
                <a:off x="3172132" y="1605193"/>
                <a:ext cx="1582670"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chemeClr val="dk1"/>
                    </a:solidFill>
                    <a:latin typeface="Calibri"/>
                    <a:ea typeface="Calibri"/>
                    <a:cs typeface="Calibri"/>
                    <a:sym typeface="Calibri"/>
                  </a:rPr>
                  <a:t>F</a:t>
                </a:r>
                <a:r>
                  <a:rPr lang="en-US" sz="2000" baseline="-25000">
                    <a:solidFill>
                      <a:schemeClr val="dk1"/>
                    </a:solidFill>
                    <a:latin typeface="Calibri"/>
                    <a:ea typeface="Calibri"/>
                    <a:cs typeface="Calibri"/>
                    <a:sym typeface="Calibri"/>
                  </a:rPr>
                  <a:t>gravity</a:t>
                </a:r>
                <a:endParaRPr sz="2000" baseline="-25000">
                  <a:solidFill>
                    <a:schemeClr val="dk1"/>
                  </a:solidFill>
                  <a:latin typeface="Calibri"/>
                  <a:ea typeface="Calibri"/>
                  <a:cs typeface="Calibri"/>
                  <a:sym typeface="Calibri"/>
                </a:endParaRPr>
              </a:p>
            </p:txBody>
          </p:sp>
          <p:sp>
            <p:nvSpPr>
              <p:cNvPr id="697" name="Google Shape;697;p57"/>
              <p:cNvSpPr txBox="1"/>
              <p:nvPr/>
            </p:nvSpPr>
            <p:spPr>
              <a:xfrm>
                <a:off x="3172132" y="69920"/>
                <a:ext cx="1582670"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chemeClr val="dk1"/>
                    </a:solidFill>
                    <a:latin typeface="Calibri"/>
                    <a:ea typeface="Calibri"/>
                    <a:cs typeface="Calibri"/>
                    <a:sym typeface="Calibri"/>
                  </a:rPr>
                  <a:t>F</a:t>
                </a:r>
                <a:r>
                  <a:rPr lang="en-US" sz="2000" baseline="-25000">
                    <a:solidFill>
                      <a:schemeClr val="dk1"/>
                    </a:solidFill>
                    <a:latin typeface="Calibri"/>
                    <a:ea typeface="Calibri"/>
                    <a:cs typeface="Calibri"/>
                    <a:sym typeface="Calibri"/>
                  </a:rPr>
                  <a:t>normal</a:t>
                </a:r>
                <a:endParaRPr sz="2000" baseline="-25000">
                  <a:solidFill>
                    <a:schemeClr val="dk1"/>
                  </a:solidFill>
                  <a:latin typeface="Calibri"/>
                  <a:ea typeface="Calibri"/>
                  <a:cs typeface="Calibri"/>
                  <a:sym typeface="Calibri"/>
                </a:endParaRPr>
              </a:p>
            </p:txBody>
          </p:sp>
          <p:sp>
            <p:nvSpPr>
              <p:cNvPr id="698" name="Google Shape;698;p57"/>
              <p:cNvSpPr/>
              <p:nvPr/>
            </p:nvSpPr>
            <p:spPr>
              <a:xfrm>
                <a:off x="1529542" y="69920"/>
                <a:ext cx="3690851" cy="1991636"/>
              </a:xfrm>
              <a:prstGeom prst="rect">
                <a:avLst/>
              </a:prstGeom>
              <a:noFill/>
              <a:ln w="381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grpSp>
      <p:sp>
        <p:nvSpPr>
          <p:cNvPr id="699" name="Google Shape;699;p57"/>
          <p:cNvSpPr/>
          <p:nvPr/>
        </p:nvSpPr>
        <p:spPr>
          <a:xfrm rot="-5400000">
            <a:off x="3472131" y="1650802"/>
            <a:ext cx="257609" cy="4735117"/>
          </a:xfrm>
          <a:prstGeom prst="leftBrace">
            <a:avLst>
              <a:gd name="adj1" fmla="val 8333"/>
              <a:gd name="adj2" fmla="val 50000"/>
            </a:avLst>
          </a:prstGeom>
          <a:no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700" name="Google Shape;700;p57"/>
          <p:cNvSpPr txBox="1"/>
          <p:nvPr/>
        </p:nvSpPr>
        <p:spPr>
          <a:xfrm>
            <a:off x="1368744" y="4243134"/>
            <a:ext cx="4751632"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dirty="0">
                <a:solidFill>
                  <a:schemeClr val="dk1"/>
                </a:solidFill>
                <a:latin typeface="Calibri"/>
                <a:ea typeface="Calibri"/>
                <a:cs typeface="Calibri"/>
                <a:sym typeface="Calibri"/>
              </a:rPr>
              <a:t>The force of static friction increases to equal the increasing elastic force.</a:t>
            </a:r>
            <a:endParaRPr dirty="0"/>
          </a:p>
        </p:txBody>
      </p:sp>
      <p:sp>
        <p:nvSpPr>
          <p:cNvPr id="29" name="Google Shape;647;p56">
            <a:extLst>
              <a:ext uri="{FF2B5EF4-FFF2-40B4-BE49-F238E27FC236}">
                <a16:creationId xmlns:a16="http://schemas.microsoft.com/office/drawing/2014/main" id="{F821DD60-EF0D-4A4E-9832-1D813503B47D}"/>
              </a:ext>
            </a:extLst>
          </p:cNvPr>
          <p:cNvSpPr txBox="1"/>
          <p:nvPr/>
        </p:nvSpPr>
        <p:spPr>
          <a:xfrm>
            <a:off x="0" y="27524"/>
            <a:ext cx="12191999" cy="64629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dirty="0">
                <a:solidFill>
                  <a:schemeClr val="dk1"/>
                </a:solidFill>
                <a:latin typeface="Calibri"/>
                <a:ea typeface="Calibri"/>
                <a:cs typeface="Calibri"/>
                <a:sym typeface="Calibri"/>
              </a:rPr>
              <a:t>Measurement to Determine Static Friction</a:t>
            </a:r>
            <a:endParaRPr sz="3600" b="1" dirty="0"/>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705"/>
        <p:cNvGrpSpPr/>
        <p:nvPr/>
      </p:nvGrpSpPr>
      <p:grpSpPr>
        <a:xfrm>
          <a:off x="0" y="0"/>
          <a:ext cx="0" cy="0"/>
          <a:chOff x="0" y="0"/>
          <a:chExt cx="0" cy="0"/>
        </a:xfrm>
      </p:grpSpPr>
      <p:grpSp>
        <p:nvGrpSpPr>
          <p:cNvPr id="706" name="Google Shape;706;p58"/>
          <p:cNvGrpSpPr/>
          <p:nvPr/>
        </p:nvGrpSpPr>
        <p:grpSpPr>
          <a:xfrm>
            <a:off x="384072" y="191332"/>
            <a:ext cx="3999491" cy="1991636"/>
            <a:chOff x="369054" y="865377"/>
            <a:chExt cx="3999491" cy="1991636"/>
          </a:xfrm>
        </p:grpSpPr>
        <p:sp>
          <p:nvSpPr>
            <p:cNvPr id="707" name="Google Shape;707;p58"/>
            <p:cNvSpPr/>
            <p:nvPr/>
          </p:nvSpPr>
          <p:spPr>
            <a:xfrm>
              <a:off x="2289131" y="1784205"/>
              <a:ext cx="217845" cy="224571"/>
            </a:xfrm>
            <a:prstGeom prst="rect">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708" name="Google Shape;708;p58"/>
            <p:cNvGrpSpPr/>
            <p:nvPr/>
          </p:nvGrpSpPr>
          <p:grpSpPr>
            <a:xfrm>
              <a:off x="369054" y="865377"/>
              <a:ext cx="3999491" cy="1991636"/>
              <a:chOff x="1529542" y="69920"/>
              <a:chExt cx="3999491" cy="1991636"/>
            </a:xfrm>
          </p:grpSpPr>
          <p:cxnSp>
            <p:nvCxnSpPr>
              <p:cNvPr id="709" name="Google Shape;709;p58"/>
              <p:cNvCxnSpPr/>
              <p:nvPr/>
            </p:nvCxnSpPr>
            <p:spPr>
              <a:xfrm>
                <a:off x="3667464" y="1101931"/>
                <a:ext cx="296003" cy="0"/>
              </a:xfrm>
              <a:prstGeom prst="straightConnector1">
                <a:avLst/>
              </a:prstGeom>
              <a:noFill/>
              <a:ln w="38100" cap="flat" cmpd="sng">
                <a:solidFill>
                  <a:schemeClr val="dk1"/>
                </a:solidFill>
                <a:prstDash val="solid"/>
                <a:miter lim="800000"/>
                <a:headEnd type="none" w="sm" len="sm"/>
                <a:tailEnd type="triangle" w="med" len="med"/>
              </a:ln>
            </p:spPr>
          </p:cxnSp>
          <p:cxnSp>
            <p:nvCxnSpPr>
              <p:cNvPr id="710" name="Google Shape;710;p58"/>
              <p:cNvCxnSpPr/>
              <p:nvPr/>
            </p:nvCxnSpPr>
            <p:spPr>
              <a:xfrm rot="10800000">
                <a:off x="3172132" y="1101034"/>
                <a:ext cx="277487" cy="1"/>
              </a:xfrm>
              <a:prstGeom prst="straightConnector1">
                <a:avLst/>
              </a:prstGeom>
              <a:noFill/>
              <a:ln w="38100" cap="flat" cmpd="sng">
                <a:solidFill>
                  <a:schemeClr val="dk1"/>
                </a:solidFill>
                <a:prstDash val="solid"/>
                <a:miter lim="800000"/>
                <a:headEnd type="none" w="sm" len="sm"/>
                <a:tailEnd type="triangle" w="med" len="med"/>
              </a:ln>
            </p:spPr>
          </p:cxnSp>
          <p:sp>
            <p:nvSpPr>
              <p:cNvPr id="711" name="Google Shape;711;p58"/>
              <p:cNvSpPr txBox="1"/>
              <p:nvPr/>
            </p:nvSpPr>
            <p:spPr>
              <a:xfrm>
                <a:off x="3946363" y="857250"/>
                <a:ext cx="1582670"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chemeClr val="dk1"/>
                    </a:solidFill>
                    <a:latin typeface="Calibri"/>
                    <a:ea typeface="Calibri"/>
                    <a:cs typeface="Calibri"/>
                    <a:sym typeface="Calibri"/>
                  </a:rPr>
                  <a:t>F</a:t>
                </a:r>
                <a:r>
                  <a:rPr lang="en-US" sz="2000" baseline="-25000">
                    <a:solidFill>
                      <a:schemeClr val="dk1"/>
                    </a:solidFill>
                    <a:latin typeface="Calibri"/>
                    <a:ea typeface="Calibri"/>
                    <a:cs typeface="Calibri"/>
                    <a:sym typeface="Calibri"/>
                  </a:rPr>
                  <a:t>elastic</a:t>
                </a:r>
                <a:endParaRPr sz="2000" baseline="-25000">
                  <a:solidFill>
                    <a:schemeClr val="dk1"/>
                  </a:solidFill>
                  <a:latin typeface="Calibri"/>
                  <a:ea typeface="Calibri"/>
                  <a:cs typeface="Calibri"/>
                  <a:sym typeface="Calibri"/>
                </a:endParaRPr>
              </a:p>
            </p:txBody>
          </p:sp>
          <p:sp>
            <p:nvSpPr>
              <p:cNvPr id="712" name="Google Shape;712;p58"/>
              <p:cNvSpPr txBox="1"/>
              <p:nvPr/>
            </p:nvSpPr>
            <p:spPr>
              <a:xfrm>
                <a:off x="1888596" y="837556"/>
                <a:ext cx="1582670"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chemeClr val="dk1"/>
                    </a:solidFill>
                    <a:latin typeface="Calibri"/>
                    <a:ea typeface="Calibri"/>
                    <a:cs typeface="Calibri"/>
                    <a:sym typeface="Calibri"/>
                  </a:rPr>
                  <a:t>F</a:t>
                </a:r>
                <a:r>
                  <a:rPr lang="en-US" sz="2000" baseline="-25000">
                    <a:solidFill>
                      <a:schemeClr val="dk1"/>
                    </a:solidFill>
                    <a:latin typeface="Calibri"/>
                    <a:ea typeface="Calibri"/>
                    <a:cs typeface="Calibri"/>
                    <a:sym typeface="Calibri"/>
                  </a:rPr>
                  <a:t>StaticFriction</a:t>
                </a:r>
                <a:endParaRPr sz="2000" baseline="-25000">
                  <a:solidFill>
                    <a:schemeClr val="dk1"/>
                  </a:solidFill>
                  <a:latin typeface="Calibri"/>
                  <a:ea typeface="Calibri"/>
                  <a:cs typeface="Calibri"/>
                  <a:sym typeface="Calibri"/>
                </a:endParaRPr>
              </a:p>
            </p:txBody>
          </p:sp>
          <p:cxnSp>
            <p:nvCxnSpPr>
              <p:cNvPr id="713" name="Google Shape;713;p58"/>
              <p:cNvCxnSpPr/>
              <p:nvPr/>
            </p:nvCxnSpPr>
            <p:spPr>
              <a:xfrm>
                <a:off x="3554494" y="1213319"/>
                <a:ext cx="0" cy="469127"/>
              </a:xfrm>
              <a:prstGeom prst="straightConnector1">
                <a:avLst/>
              </a:prstGeom>
              <a:noFill/>
              <a:ln w="38100" cap="flat" cmpd="sng">
                <a:solidFill>
                  <a:schemeClr val="dk1"/>
                </a:solidFill>
                <a:prstDash val="solid"/>
                <a:miter lim="800000"/>
                <a:headEnd type="none" w="sm" len="sm"/>
                <a:tailEnd type="triangle" w="med" len="med"/>
              </a:ln>
            </p:spPr>
          </p:cxnSp>
          <p:cxnSp>
            <p:nvCxnSpPr>
              <p:cNvPr id="714" name="Google Shape;714;p58"/>
              <p:cNvCxnSpPr/>
              <p:nvPr/>
            </p:nvCxnSpPr>
            <p:spPr>
              <a:xfrm rot="10800000">
                <a:off x="3554494" y="519621"/>
                <a:ext cx="0" cy="469127"/>
              </a:xfrm>
              <a:prstGeom prst="straightConnector1">
                <a:avLst/>
              </a:prstGeom>
              <a:noFill/>
              <a:ln w="38100" cap="flat" cmpd="sng">
                <a:solidFill>
                  <a:schemeClr val="dk1"/>
                </a:solidFill>
                <a:prstDash val="solid"/>
                <a:miter lim="800000"/>
                <a:headEnd type="none" w="sm" len="sm"/>
                <a:tailEnd type="triangle" w="med" len="med"/>
              </a:ln>
            </p:spPr>
          </p:cxnSp>
          <p:sp>
            <p:nvSpPr>
              <p:cNvPr id="715" name="Google Shape;715;p58"/>
              <p:cNvSpPr txBox="1"/>
              <p:nvPr/>
            </p:nvSpPr>
            <p:spPr>
              <a:xfrm>
                <a:off x="3172132" y="1605193"/>
                <a:ext cx="1582670"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chemeClr val="dk1"/>
                    </a:solidFill>
                    <a:latin typeface="Calibri"/>
                    <a:ea typeface="Calibri"/>
                    <a:cs typeface="Calibri"/>
                    <a:sym typeface="Calibri"/>
                  </a:rPr>
                  <a:t>F</a:t>
                </a:r>
                <a:r>
                  <a:rPr lang="en-US" sz="2000" baseline="-25000">
                    <a:solidFill>
                      <a:schemeClr val="dk1"/>
                    </a:solidFill>
                    <a:latin typeface="Calibri"/>
                    <a:ea typeface="Calibri"/>
                    <a:cs typeface="Calibri"/>
                    <a:sym typeface="Calibri"/>
                  </a:rPr>
                  <a:t>gravity</a:t>
                </a:r>
                <a:endParaRPr sz="2000" baseline="-25000">
                  <a:solidFill>
                    <a:schemeClr val="dk1"/>
                  </a:solidFill>
                  <a:latin typeface="Calibri"/>
                  <a:ea typeface="Calibri"/>
                  <a:cs typeface="Calibri"/>
                  <a:sym typeface="Calibri"/>
                </a:endParaRPr>
              </a:p>
            </p:txBody>
          </p:sp>
          <p:sp>
            <p:nvSpPr>
              <p:cNvPr id="716" name="Google Shape;716;p58"/>
              <p:cNvSpPr txBox="1"/>
              <p:nvPr/>
            </p:nvSpPr>
            <p:spPr>
              <a:xfrm>
                <a:off x="3172132" y="69920"/>
                <a:ext cx="1582670"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chemeClr val="dk1"/>
                    </a:solidFill>
                    <a:latin typeface="Calibri"/>
                    <a:ea typeface="Calibri"/>
                    <a:cs typeface="Calibri"/>
                    <a:sym typeface="Calibri"/>
                  </a:rPr>
                  <a:t>F</a:t>
                </a:r>
                <a:r>
                  <a:rPr lang="en-US" sz="2000" baseline="-25000">
                    <a:solidFill>
                      <a:schemeClr val="dk1"/>
                    </a:solidFill>
                    <a:latin typeface="Calibri"/>
                    <a:ea typeface="Calibri"/>
                    <a:cs typeface="Calibri"/>
                    <a:sym typeface="Calibri"/>
                  </a:rPr>
                  <a:t>normal</a:t>
                </a:r>
                <a:endParaRPr sz="2000" baseline="-25000">
                  <a:solidFill>
                    <a:schemeClr val="dk1"/>
                  </a:solidFill>
                  <a:latin typeface="Calibri"/>
                  <a:ea typeface="Calibri"/>
                  <a:cs typeface="Calibri"/>
                  <a:sym typeface="Calibri"/>
                </a:endParaRPr>
              </a:p>
            </p:txBody>
          </p:sp>
          <p:sp>
            <p:nvSpPr>
              <p:cNvPr id="717" name="Google Shape;717;p58"/>
              <p:cNvSpPr/>
              <p:nvPr/>
            </p:nvSpPr>
            <p:spPr>
              <a:xfrm>
                <a:off x="1529542" y="69920"/>
                <a:ext cx="3690851" cy="1991636"/>
              </a:xfrm>
              <a:prstGeom prst="rect">
                <a:avLst/>
              </a:prstGeom>
              <a:noFill/>
              <a:ln w="3810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grpSp>
      <p:grpSp>
        <p:nvGrpSpPr>
          <p:cNvPr id="718" name="Google Shape;718;p58"/>
          <p:cNvGrpSpPr/>
          <p:nvPr/>
        </p:nvGrpSpPr>
        <p:grpSpPr>
          <a:xfrm>
            <a:off x="384072" y="2405358"/>
            <a:ext cx="4361856" cy="1991636"/>
            <a:chOff x="369054" y="2981164"/>
            <a:chExt cx="4361856" cy="1991636"/>
          </a:xfrm>
        </p:grpSpPr>
        <p:sp>
          <p:nvSpPr>
            <p:cNvPr id="719" name="Google Shape;719;p58"/>
            <p:cNvSpPr/>
            <p:nvPr/>
          </p:nvSpPr>
          <p:spPr>
            <a:xfrm>
              <a:off x="2289131" y="3899992"/>
              <a:ext cx="217845" cy="224571"/>
            </a:xfrm>
            <a:prstGeom prst="rect">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720" name="Google Shape;720;p58"/>
            <p:cNvGrpSpPr/>
            <p:nvPr/>
          </p:nvGrpSpPr>
          <p:grpSpPr>
            <a:xfrm>
              <a:off x="369054" y="2981164"/>
              <a:ext cx="4361856" cy="1991636"/>
              <a:chOff x="1529542" y="69920"/>
              <a:chExt cx="4361856" cy="1991636"/>
            </a:xfrm>
          </p:grpSpPr>
          <p:cxnSp>
            <p:nvCxnSpPr>
              <p:cNvPr id="721" name="Google Shape;721;p58"/>
              <p:cNvCxnSpPr/>
              <p:nvPr/>
            </p:nvCxnSpPr>
            <p:spPr>
              <a:xfrm rot="10800000" flipH="1">
                <a:off x="3667464" y="1101033"/>
                <a:ext cx="641263" cy="898"/>
              </a:xfrm>
              <a:prstGeom prst="straightConnector1">
                <a:avLst/>
              </a:prstGeom>
              <a:noFill/>
              <a:ln w="38100" cap="flat" cmpd="sng">
                <a:solidFill>
                  <a:schemeClr val="dk1"/>
                </a:solidFill>
                <a:prstDash val="solid"/>
                <a:miter lim="800000"/>
                <a:headEnd type="none" w="sm" len="sm"/>
                <a:tailEnd type="triangle" w="med" len="med"/>
              </a:ln>
            </p:spPr>
          </p:cxnSp>
          <p:cxnSp>
            <p:nvCxnSpPr>
              <p:cNvPr id="722" name="Google Shape;722;p58"/>
              <p:cNvCxnSpPr/>
              <p:nvPr/>
            </p:nvCxnSpPr>
            <p:spPr>
              <a:xfrm rot="10800000">
                <a:off x="2808355" y="1101033"/>
                <a:ext cx="641263" cy="1"/>
              </a:xfrm>
              <a:prstGeom prst="straightConnector1">
                <a:avLst/>
              </a:prstGeom>
              <a:noFill/>
              <a:ln w="38100" cap="flat" cmpd="sng">
                <a:solidFill>
                  <a:schemeClr val="dk1"/>
                </a:solidFill>
                <a:prstDash val="solid"/>
                <a:miter lim="800000"/>
                <a:headEnd type="none" w="sm" len="sm"/>
                <a:tailEnd type="triangle" w="med" len="med"/>
              </a:ln>
            </p:spPr>
          </p:cxnSp>
          <p:sp>
            <p:nvSpPr>
              <p:cNvPr id="723" name="Google Shape;723;p58"/>
              <p:cNvSpPr txBox="1"/>
              <p:nvPr/>
            </p:nvSpPr>
            <p:spPr>
              <a:xfrm>
                <a:off x="4308728" y="857250"/>
                <a:ext cx="1582670"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chemeClr val="dk1"/>
                    </a:solidFill>
                    <a:latin typeface="Calibri"/>
                    <a:ea typeface="Calibri"/>
                    <a:cs typeface="Calibri"/>
                    <a:sym typeface="Calibri"/>
                  </a:rPr>
                  <a:t>F</a:t>
                </a:r>
                <a:r>
                  <a:rPr lang="en-US" sz="2000" baseline="-25000">
                    <a:solidFill>
                      <a:schemeClr val="dk1"/>
                    </a:solidFill>
                    <a:latin typeface="Calibri"/>
                    <a:ea typeface="Calibri"/>
                    <a:cs typeface="Calibri"/>
                    <a:sym typeface="Calibri"/>
                  </a:rPr>
                  <a:t>elastic</a:t>
                </a:r>
                <a:endParaRPr sz="2000" baseline="-25000">
                  <a:solidFill>
                    <a:schemeClr val="dk1"/>
                  </a:solidFill>
                  <a:latin typeface="Calibri"/>
                  <a:ea typeface="Calibri"/>
                  <a:cs typeface="Calibri"/>
                  <a:sym typeface="Calibri"/>
                </a:endParaRPr>
              </a:p>
            </p:txBody>
          </p:sp>
          <p:sp>
            <p:nvSpPr>
              <p:cNvPr id="724" name="Google Shape;724;p58"/>
              <p:cNvSpPr txBox="1"/>
              <p:nvPr/>
            </p:nvSpPr>
            <p:spPr>
              <a:xfrm>
                <a:off x="1589462" y="809091"/>
                <a:ext cx="1582670"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chemeClr val="dk1"/>
                    </a:solidFill>
                    <a:latin typeface="Calibri"/>
                    <a:ea typeface="Calibri"/>
                    <a:cs typeface="Calibri"/>
                    <a:sym typeface="Calibri"/>
                  </a:rPr>
                  <a:t>F</a:t>
                </a:r>
                <a:r>
                  <a:rPr lang="en-US" sz="2000" baseline="-25000">
                    <a:solidFill>
                      <a:schemeClr val="dk1"/>
                    </a:solidFill>
                    <a:latin typeface="Calibri"/>
                    <a:ea typeface="Calibri"/>
                    <a:cs typeface="Calibri"/>
                    <a:sym typeface="Calibri"/>
                  </a:rPr>
                  <a:t>StaticFriction</a:t>
                </a:r>
                <a:endParaRPr sz="2000" baseline="-25000">
                  <a:solidFill>
                    <a:schemeClr val="dk1"/>
                  </a:solidFill>
                  <a:latin typeface="Calibri"/>
                  <a:ea typeface="Calibri"/>
                  <a:cs typeface="Calibri"/>
                  <a:sym typeface="Calibri"/>
                </a:endParaRPr>
              </a:p>
            </p:txBody>
          </p:sp>
          <p:cxnSp>
            <p:nvCxnSpPr>
              <p:cNvPr id="725" name="Google Shape;725;p58"/>
              <p:cNvCxnSpPr/>
              <p:nvPr/>
            </p:nvCxnSpPr>
            <p:spPr>
              <a:xfrm>
                <a:off x="3554494" y="1213319"/>
                <a:ext cx="0" cy="469127"/>
              </a:xfrm>
              <a:prstGeom prst="straightConnector1">
                <a:avLst/>
              </a:prstGeom>
              <a:noFill/>
              <a:ln w="38100" cap="flat" cmpd="sng">
                <a:solidFill>
                  <a:schemeClr val="dk1"/>
                </a:solidFill>
                <a:prstDash val="solid"/>
                <a:miter lim="800000"/>
                <a:headEnd type="none" w="sm" len="sm"/>
                <a:tailEnd type="triangle" w="med" len="med"/>
              </a:ln>
            </p:spPr>
          </p:cxnSp>
          <p:cxnSp>
            <p:nvCxnSpPr>
              <p:cNvPr id="726" name="Google Shape;726;p58"/>
              <p:cNvCxnSpPr/>
              <p:nvPr/>
            </p:nvCxnSpPr>
            <p:spPr>
              <a:xfrm rot="10800000">
                <a:off x="3554494" y="519621"/>
                <a:ext cx="0" cy="469127"/>
              </a:xfrm>
              <a:prstGeom prst="straightConnector1">
                <a:avLst/>
              </a:prstGeom>
              <a:noFill/>
              <a:ln w="38100" cap="flat" cmpd="sng">
                <a:solidFill>
                  <a:schemeClr val="dk1"/>
                </a:solidFill>
                <a:prstDash val="solid"/>
                <a:miter lim="800000"/>
                <a:headEnd type="none" w="sm" len="sm"/>
                <a:tailEnd type="triangle" w="med" len="med"/>
              </a:ln>
            </p:spPr>
          </p:cxnSp>
          <p:sp>
            <p:nvSpPr>
              <p:cNvPr id="727" name="Google Shape;727;p58"/>
              <p:cNvSpPr txBox="1"/>
              <p:nvPr/>
            </p:nvSpPr>
            <p:spPr>
              <a:xfrm>
                <a:off x="3172132" y="1605193"/>
                <a:ext cx="1582670"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chemeClr val="dk1"/>
                    </a:solidFill>
                    <a:latin typeface="Calibri"/>
                    <a:ea typeface="Calibri"/>
                    <a:cs typeface="Calibri"/>
                    <a:sym typeface="Calibri"/>
                  </a:rPr>
                  <a:t>F</a:t>
                </a:r>
                <a:r>
                  <a:rPr lang="en-US" sz="2000" baseline="-25000">
                    <a:solidFill>
                      <a:schemeClr val="dk1"/>
                    </a:solidFill>
                    <a:latin typeface="Calibri"/>
                    <a:ea typeface="Calibri"/>
                    <a:cs typeface="Calibri"/>
                    <a:sym typeface="Calibri"/>
                  </a:rPr>
                  <a:t>gravity</a:t>
                </a:r>
                <a:endParaRPr sz="2000" baseline="-25000">
                  <a:solidFill>
                    <a:schemeClr val="dk1"/>
                  </a:solidFill>
                  <a:latin typeface="Calibri"/>
                  <a:ea typeface="Calibri"/>
                  <a:cs typeface="Calibri"/>
                  <a:sym typeface="Calibri"/>
                </a:endParaRPr>
              </a:p>
            </p:txBody>
          </p:sp>
          <p:sp>
            <p:nvSpPr>
              <p:cNvPr id="728" name="Google Shape;728;p58"/>
              <p:cNvSpPr txBox="1"/>
              <p:nvPr/>
            </p:nvSpPr>
            <p:spPr>
              <a:xfrm>
                <a:off x="3172132" y="69920"/>
                <a:ext cx="1582670"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chemeClr val="dk1"/>
                    </a:solidFill>
                    <a:latin typeface="Calibri"/>
                    <a:ea typeface="Calibri"/>
                    <a:cs typeface="Calibri"/>
                    <a:sym typeface="Calibri"/>
                  </a:rPr>
                  <a:t>F</a:t>
                </a:r>
                <a:r>
                  <a:rPr lang="en-US" sz="2000" baseline="-25000">
                    <a:solidFill>
                      <a:schemeClr val="dk1"/>
                    </a:solidFill>
                    <a:latin typeface="Calibri"/>
                    <a:ea typeface="Calibri"/>
                    <a:cs typeface="Calibri"/>
                    <a:sym typeface="Calibri"/>
                  </a:rPr>
                  <a:t>normal</a:t>
                </a:r>
                <a:endParaRPr sz="2000" baseline="-25000">
                  <a:solidFill>
                    <a:schemeClr val="dk1"/>
                  </a:solidFill>
                  <a:latin typeface="Calibri"/>
                  <a:ea typeface="Calibri"/>
                  <a:cs typeface="Calibri"/>
                  <a:sym typeface="Calibri"/>
                </a:endParaRPr>
              </a:p>
            </p:txBody>
          </p:sp>
          <p:sp>
            <p:nvSpPr>
              <p:cNvPr id="729" name="Google Shape;729;p58"/>
              <p:cNvSpPr/>
              <p:nvPr/>
            </p:nvSpPr>
            <p:spPr>
              <a:xfrm>
                <a:off x="1529542" y="69920"/>
                <a:ext cx="3690851" cy="1991636"/>
              </a:xfrm>
              <a:prstGeom prst="rect">
                <a:avLst/>
              </a:prstGeom>
              <a:noFill/>
              <a:ln w="3810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grpSp>
      <p:grpSp>
        <p:nvGrpSpPr>
          <p:cNvPr id="730" name="Google Shape;730;p58"/>
          <p:cNvGrpSpPr/>
          <p:nvPr/>
        </p:nvGrpSpPr>
        <p:grpSpPr>
          <a:xfrm>
            <a:off x="390003" y="4619878"/>
            <a:ext cx="4355924" cy="1991636"/>
            <a:chOff x="369054" y="865377"/>
            <a:chExt cx="4355924" cy="1991636"/>
          </a:xfrm>
        </p:grpSpPr>
        <p:sp>
          <p:nvSpPr>
            <p:cNvPr id="731" name="Google Shape;731;p58"/>
            <p:cNvSpPr/>
            <p:nvPr/>
          </p:nvSpPr>
          <p:spPr>
            <a:xfrm>
              <a:off x="2289131" y="1784205"/>
              <a:ext cx="217845" cy="224571"/>
            </a:xfrm>
            <a:prstGeom prst="rect">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732" name="Google Shape;732;p58"/>
            <p:cNvGrpSpPr/>
            <p:nvPr/>
          </p:nvGrpSpPr>
          <p:grpSpPr>
            <a:xfrm>
              <a:off x="369054" y="865377"/>
              <a:ext cx="4355924" cy="1991636"/>
              <a:chOff x="1529542" y="69920"/>
              <a:chExt cx="4355924" cy="1991636"/>
            </a:xfrm>
          </p:grpSpPr>
          <p:cxnSp>
            <p:nvCxnSpPr>
              <p:cNvPr id="733" name="Google Shape;733;p58"/>
              <p:cNvCxnSpPr/>
              <p:nvPr/>
            </p:nvCxnSpPr>
            <p:spPr>
              <a:xfrm>
                <a:off x="3661533" y="1107124"/>
                <a:ext cx="641263" cy="0"/>
              </a:xfrm>
              <a:prstGeom prst="straightConnector1">
                <a:avLst/>
              </a:prstGeom>
              <a:noFill/>
              <a:ln w="38100" cap="flat" cmpd="sng">
                <a:solidFill>
                  <a:schemeClr val="dk1"/>
                </a:solidFill>
                <a:prstDash val="solid"/>
                <a:miter lim="800000"/>
                <a:headEnd type="none" w="sm" len="sm"/>
                <a:tailEnd type="triangle" w="med" len="med"/>
              </a:ln>
            </p:spPr>
          </p:cxnSp>
          <p:cxnSp>
            <p:nvCxnSpPr>
              <p:cNvPr id="734" name="Google Shape;734;p58"/>
              <p:cNvCxnSpPr/>
              <p:nvPr/>
            </p:nvCxnSpPr>
            <p:spPr>
              <a:xfrm rot="10800000">
                <a:off x="3023757" y="1101033"/>
                <a:ext cx="425863" cy="3"/>
              </a:xfrm>
              <a:prstGeom prst="straightConnector1">
                <a:avLst/>
              </a:prstGeom>
              <a:noFill/>
              <a:ln w="38100" cap="flat" cmpd="sng">
                <a:solidFill>
                  <a:schemeClr val="dk1"/>
                </a:solidFill>
                <a:prstDash val="solid"/>
                <a:miter lim="800000"/>
                <a:headEnd type="none" w="sm" len="sm"/>
                <a:tailEnd type="triangle" w="med" len="med"/>
              </a:ln>
            </p:spPr>
          </p:cxnSp>
          <p:sp>
            <p:nvSpPr>
              <p:cNvPr id="735" name="Google Shape;735;p58"/>
              <p:cNvSpPr txBox="1"/>
              <p:nvPr/>
            </p:nvSpPr>
            <p:spPr>
              <a:xfrm>
                <a:off x="4302796" y="893586"/>
                <a:ext cx="1582670"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chemeClr val="dk1"/>
                    </a:solidFill>
                    <a:latin typeface="Calibri"/>
                    <a:ea typeface="Calibri"/>
                    <a:cs typeface="Calibri"/>
                    <a:sym typeface="Calibri"/>
                  </a:rPr>
                  <a:t>F</a:t>
                </a:r>
                <a:r>
                  <a:rPr lang="en-US" sz="2000" baseline="-25000">
                    <a:solidFill>
                      <a:schemeClr val="dk1"/>
                    </a:solidFill>
                    <a:latin typeface="Calibri"/>
                    <a:ea typeface="Calibri"/>
                    <a:cs typeface="Calibri"/>
                    <a:sym typeface="Calibri"/>
                  </a:rPr>
                  <a:t>elastic</a:t>
                </a:r>
                <a:endParaRPr sz="2000" baseline="-25000">
                  <a:solidFill>
                    <a:schemeClr val="dk1"/>
                  </a:solidFill>
                  <a:latin typeface="Calibri"/>
                  <a:ea typeface="Calibri"/>
                  <a:cs typeface="Calibri"/>
                  <a:sym typeface="Calibri"/>
                </a:endParaRPr>
              </a:p>
            </p:txBody>
          </p:sp>
          <p:sp>
            <p:nvSpPr>
              <p:cNvPr id="736" name="Google Shape;736;p58"/>
              <p:cNvSpPr txBox="1"/>
              <p:nvPr/>
            </p:nvSpPr>
            <p:spPr>
              <a:xfrm>
                <a:off x="1604857" y="854161"/>
                <a:ext cx="1582670"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chemeClr val="dk1"/>
                    </a:solidFill>
                    <a:latin typeface="Calibri"/>
                    <a:ea typeface="Calibri"/>
                    <a:cs typeface="Calibri"/>
                    <a:sym typeface="Calibri"/>
                  </a:rPr>
                  <a:t>F</a:t>
                </a:r>
                <a:r>
                  <a:rPr lang="en-US" sz="2000" baseline="-25000">
                    <a:solidFill>
                      <a:schemeClr val="dk1"/>
                    </a:solidFill>
                    <a:latin typeface="Calibri"/>
                    <a:ea typeface="Calibri"/>
                    <a:cs typeface="Calibri"/>
                    <a:sym typeface="Calibri"/>
                  </a:rPr>
                  <a:t>KineticFriction</a:t>
                </a:r>
                <a:endParaRPr sz="2000" baseline="-25000">
                  <a:solidFill>
                    <a:schemeClr val="dk1"/>
                  </a:solidFill>
                  <a:latin typeface="Calibri"/>
                  <a:ea typeface="Calibri"/>
                  <a:cs typeface="Calibri"/>
                  <a:sym typeface="Calibri"/>
                </a:endParaRPr>
              </a:p>
            </p:txBody>
          </p:sp>
          <p:cxnSp>
            <p:nvCxnSpPr>
              <p:cNvPr id="737" name="Google Shape;737;p58"/>
              <p:cNvCxnSpPr/>
              <p:nvPr/>
            </p:nvCxnSpPr>
            <p:spPr>
              <a:xfrm>
                <a:off x="3554494" y="1213319"/>
                <a:ext cx="0" cy="469127"/>
              </a:xfrm>
              <a:prstGeom prst="straightConnector1">
                <a:avLst/>
              </a:prstGeom>
              <a:noFill/>
              <a:ln w="38100" cap="flat" cmpd="sng">
                <a:solidFill>
                  <a:schemeClr val="dk1"/>
                </a:solidFill>
                <a:prstDash val="solid"/>
                <a:miter lim="800000"/>
                <a:headEnd type="none" w="sm" len="sm"/>
                <a:tailEnd type="triangle" w="med" len="med"/>
              </a:ln>
            </p:spPr>
          </p:cxnSp>
          <p:cxnSp>
            <p:nvCxnSpPr>
              <p:cNvPr id="738" name="Google Shape;738;p58"/>
              <p:cNvCxnSpPr/>
              <p:nvPr/>
            </p:nvCxnSpPr>
            <p:spPr>
              <a:xfrm rot="10800000">
                <a:off x="3554494" y="519621"/>
                <a:ext cx="0" cy="469127"/>
              </a:xfrm>
              <a:prstGeom prst="straightConnector1">
                <a:avLst/>
              </a:prstGeom>
              <a:noFill/>
              <a:ln w="38100" cap="flat" cmpd="sng">
                <a:solidFill>
                  <a:schemeClr val="dk1"/>
                </a:solidFill>
                <a:prstDash val="solid"/>
                <a:miter lim="800000"/>
                <a:headEnd type="none" w="sm" len="sm"/>
                <a:tailEnd type="triangle" w="med" len="med"/>
              </a:ln>
            </p:spPr>
          </p:cxnSp>
          <p:sp>
            <p:nvSpPr>
              <p:cNvPr id="739" name="Google Shape;739;p58"/>
              <p:cNvSpPr txBox="1"/>
              <p:nvPr/>
            </p:nvSpPr>
            <p:spPr>
              <a:xfrm>
                <a:off x="3172132" y="1605193"/>
                <a:ext cx="1582670"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chemeClr val="dk1"/>
                    </a:solidFill>
                    <a:latin typeface="Calibri"/>
                    <a:ea typeface="Calibri"/>
                    <a:cs typeface="Calibri"/>
                    <a:sym typeface="Calibri"/>
                  </a:rPr>
                  <a:t>F</a:t>
                </a:r>
                <a:r>
                  <a:rPr lang="en-US" sz="2000" baseline="-25000">
                    <a:solidFill>
                      <a:schemeClr val="dk1"/>
                    </a:solidFill>
                    <a:latin typeface="Calibri"/>
                    <a:ea typeface="Calibri"/>
                    <a:cs typeface="Calibri"/>
                    <a:sym typeface="Calibri"/>
                  </a:rPr>
                  <a:t>gravity</a:t>
                </a:r>
                <a:endParaRPr sz="2000" baseline="-25000">
                  <a:solidFill>
                    <a:schemeClr val="dk1"/>
                  </a:solidFill>
                  <a:latin typeface="Calibri"/>
                  <a:ea typeface="Calibri"/>
                  <a:cs typeface="Calibri"/>
                  <a:sym typeface="Calibri"/>
                </a:endParaRPr>
              </a:p>
            </p:txBody>
          </p:sp>
          <p:sp>
            <p:nvSpPr>
              <p:cNvPr id="740" name="Google Shape;740;p58"/>
              <p:cNvSpPr txBox="1"/>
              <p:nvPr/>
            </p:nvSpPr>
            <p:spPr>
              <a:xfrm>
                <a:off x="3172132" y="69920"/>
                <a:ext cx="1582670"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chemeClr val="dk1"/>
                    </a:solidFill>
                    <a:latin typeface="Calibri"/>
                    <a:ea typeface="Calibri"/>
                    <a:cs typeface="Calibri"/>
                    <a:sym typeface="Calibri"/>
                  </a:rPr>
                  <a:t>F</a:t>
                </a:r>
                <a:r>
                  <a:rPr lang="en-US" sz="2000" baseline="-25000">
                    <a:solidFill>
                      <a:schemeClr val="dk1"/>
                    </a:solidFill>
                    <a:latin typeface="Calibri"/>
                    <a:ea typeface="Calibri"/>
                    <a:cs typeface="Calibri"/>
                    <a:sym typeface="Calibri"/>
                  </a:rPr>
                  <a:t>normal</a:t>
                </a:r>
                <a:endParaRPr sz="2000" baseline="-25000">
                  <a:solidFill>
                    <a:schemeClr val="dk1"/>
                  </a:solidFill>
                  <a:latin typeface="Calibri"/>
                  <a:ea typeface="Calibri"/>
                  <a:cs typeface="Calibri"/>
                  <a:sym typeface="Calibri"/>
                </a:endParaRPr>
              </a:p>
            </p:txBody>
          </p:sp>
          <p:sp>
            <p:nvSpPr>
              <p:cNvPr id="741" name="Google Shape;741;p58"/>
              <p:cNvSpPr/>
              <p:nvPr/>
            </p:nvSpPr>
            <p:spPr>
              <a:xfrm>
                <a:off x="1529542" y="69920"/>
                <a:ext cx="3690851" cy="1991636"/>
              </a:xfrm>
              <a:prstGeom prst="rect">
                <a:avLst/>
              </a:prstGeom>
              <a:noFill/>
              <a:ln w="3810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grpSp>
      <p:pic>
        <p:nvPicPr>
          <p:cNvPr id="742" name="Google Shape;742;p58"/>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8174629" y="2547655"/>
            <a:ext cx="832700" cy="937473"/>
          </a:xfrm>
          <a:prstGeom prst="rect">
            <a:avLst/>
          </a:prstGeom>
          <a:noFill/>
          <a:ln>
            <a:noFill/>
          </a:ln>
        </p:spPr>
      </p:pic>
      <p:sp>
        <p:nvSpPr>
          <p:cNvPr id="743" name="Google Shape;743;p58"/>
          <p:cNvSpPr/>
          <p:nvPr/>
        </p:nvSpPr>
        <p:spPr>
          <a:xfrm>
            <a:off x="4836326" y="3867097"/>
            <a:ext cx="4946650" cy="173534"/>
          </a:xfrm>
          <a:prstGeom prst="rect">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44" name="Google Shape;744;p58"/>
          <p:cNvSpPr/>
          <p:nvPr/>
        </p:nvSpPr>
        <p:spPr>
          <a:xfrm>
            <a:off x="5209279" y="3685690"/>
            <a:ext cx="413546" cy="173534"/>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45" name="Google Shape;745;p58"/>
          <p:cNvSpPr/>
          <p:nvPr/>
        </p:nvSpPr>
        <p:spPr>
          <a:xfrm rot="-692715">
            <a:off x="5599954" y="3403864"/>
            <a:ext cx="2903305" cy="174462"/>
          </a:xfrm>
          <a:prstGeom prst="ellipse">
            <a:avLst/>
          </a:prstGeom>
          <a:no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746" name="Google Shape;746;p58"/>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7864908" y="413131"/>
            <a:ext cx="845326" cy="945947"/>
          </a:xfrm>
          <a:prstGeom prst="rect">
            <a:avLst/>
          </a:prstGeom>
          <a:noFill/>
          <a:ln>
            <a:noFill/>
          </a:ln>
        </p:spPr>
      </p:pic>
      <p:sp>
        <p:nvSpPr>
          <p:cNvPr id="747" name="Google Shape;747;p58"/>
          <p:cNvSpPr/>
          <p:nvPr/>
        </p:nvSpPr>
        <p:spPr>
          <a:xfrm>
            <a:off x="4857319" y="1820460"/>
            <a:ext cx="5021657" cy="175103"/>
          </a:xfrm>
          <a:prstGeom prst="rect">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48" name="Google Shape;748;p58"/>
          <p:cNvSpPr/>
          <p:nvPr/>
        </p:nvSpPr>
        <p:spPr>
          <a:xfrm>
            <a:off x="5206143" y="1639053"/>
            <a:ext cx="419818" cy="175103"/>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49" name="Google Shape;749;p58"/>
          <p:cNvSpPr/>
          <p:nvPr/>
        </p:nvSpPr>
        <p:spPr>
          <a:xfrm rot="9942882">
            <a:off x="5590386" y="1225395"/>
            <a:ext cx="2571081" cy="368945"/>
          </a:xfrm>
          <a:prstGeom prst="ellipse">
            <a:avLst/>
          </a:prstGeom>
          <a:no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750" name="Google Shape;750;p58"/>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8177331" y="4705044"/>
            <a:ext cx="845326" cy="945947"/>
          </a:xfrm>
          <a:prstGeom prst="rect">
            <a:avLst/>
          </a:prstGeom>
          <a:noFill/>
          <a:ln>
            <a:noFill/>
          </a:ln>
        </p:spPr>
      </p:pic>
      <p:sp>
        <p:nvSpPr>
          <p:cNvPr id="751" name="Google Shape;751;p58"/>
          <p:cNvSpPr/>
          <p:nvPr/>
        </p:nvSpPr>
        <p:spPr>
          <a:xfrm>
            <a:off x="4857319" y="5980048"/>
            <a:ext cx="5021657" cy="175103"/>
          </a:xfrm>
          <a:prstGeom prst="rect">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52" name="Google Shape;752;p58"/>
          <p:cNvSpPr/>
          <p:nvPr/>
        </p:nvSpPr>
        <p:spPr>
          <a:xfrm>
            <a:off x="5251451" y="5793381"/>
            <a:ext cx="419818" cy="175103"/>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753" name="Google Shape;753;p58"/>
          <p:cNvCxnSpPr/>
          <p:nvPr/>
        </p:nvCxnSpPr>
        <p:spPr>
          <a:xfrm>
            <a:off x="5198321" y="246596"/>
            <a:ext cx="0" cy="6596086"/>
          </a:xfrm>
          <a:prstGeom prst="straightConnector1">
            <a:avLst/>
          </a:prstGeom>
          <a:noFill/>
          <a:ln w="28575" cap="flat" cmpd="sng">
            <a:solidFill>
              <a:schemeClr val="dk1"/>
            </a:solidFill>
            <a:prstDash val="dash"/>
            <a:miter lim="800000"/>
            <a:headEnd type="none" w="sm" len="sm"/>
            <a:tailEnd type="none" w="sm" len="sm"/>
          </a:ln>
        </p:spPr>
      </p:cxnSp>
      <p:sp>
        <p:nvSpPr>
          <p:cNvPr id="754" name="Google Shape;754;p58"/>
          <p:cNvSpPr/>
          <p:nvPr/>
        </p:nvSpPr>
        <p:spPr>
          <a:xfrm rot="-692715">
            <a:off x="5621870" y="5536897"/>
            <a:ext cx="2903305" cy="174462"/>
          </a:xfrm>
          <a:prstGeom prst="ellipse">
            <a:avLst/>
          </a:prstGeom>
          <a:no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55" name="Google Shape;755;p58"/>
          <p:cNvSpPr txBox="1"/>
          <p:nvPr/>
        </p:nvSpPr>
        <p:spPr>
          <a:xfrm>
            <a:off x="10547498" y="717052"/>
            <a:ext cx="1260430"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rgbClr val="FF0000"/>
                </a:solidFill>
                <a:latin typeface="Calibri"/>
                <a:ea typeface="Calibri"/>
                <a:cs typeface="Calibri"/>
                <a:sym typeface="Calibri"/>
              </a:rPr>
              <a:t>a = 0</a:t>
            </a:r>
            <a:endParaRPr/>
          </a:p>
        </p:txBody>
      </p:sp>
      <p:sp>
        <p:nvSpPr>
          <p:cNvPr id="756" name="Google Shape;756;p58"/>
          <p:cNvSpPr txBox="1"/>
          <p:nvPr/>
        </p:nvSpPr>
        <p:spPr>
          <a:xfrm>
            <a:off x="10547498" y="2869523"/>
            <a:ext cx="1260430"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rgbClr val="FF0000"/>
                </a:solidFill>
                <a:latin typeface="Calibri"/>
                <a:ea typeface="Calibri"/>
                <a:cs typeface="Calibri"/>
                <a:sym typeface="Calibri"/>
              </a:rPr>
              <a:t>a = 0</a:t>
            </a:r>
            <a:endParaRPr/>
          </a:p>
        </p:txBody>
      </p:sp>
      <p:sp>
        <p:nvSpPr>
          <p:cNvPr id="757" name="Google Shape;757;p58"/>
          <p:cNvSpPr txBox="1"/>
          <p:nvPr/>
        </p:nvSpPr>
        <p:spPr>
          <a:xfrm>
            <a:off x="10541567" y="5443544"/>
            <a:ext cx="1260430"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rgbClr val="FF0000"/>
                </a:solidFill>
                <a:latin typeface="Calibri"/>
                <a:ea typeface="Calibri"/>
                <a:cs typeface="Calibri"/>
                <a:sym typeface="Calibri"/>
              </a:rPr>
              <a:t>a &gt; 0</a:t>
            </a:r>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762"/>
        <p:cNvGrpSpPr/>
        <p:nvPr/>
      </p:nvGrpSpPr>
      <p:grpSpPr>
        <a:xfrm>
          <a:off x="0" y="0"/>
          <a:ext cx="0" cy="0"/>
          <a:chOff x="0" y="0"/>
          <a:chExt cx="0" cy="0"/>
        </a:xfrm>
      </p:grpSpPr>
      <p:graphicFrame>
        <p:nvGraphicFramePr>
          <p:cNvPr id="763" name="Google Shape;763;p59"/>
          <p:cNvGraphicFramePr/>
          <p:nvPr/>
        </p:nvGraphicFramePr>
        <p:xfrm>
          <a:off x="61912" y="599123"/>
          <a:ext cx="12068175" cy="6189604"/>
        </p:xfrm>
        <a:graphic>
          <a:graphicData uri="http://schemas.openxmlformats.org/drawingml/2006/chart">
            <c:chart xmlns:c="http://schemas.openxmlformats.org/drawingml/2006/chart" xmlns:r="http://schemas.openxmlformats.org/officeDocument/2006/relationships" r:id="rId3"/>
          </a:graphicData>
        </a:graphic>
      </p:graphicFrame>
      <p:sp>
        <p:nvSpPr>
          <p:cNvPr id="765" name="Google Shape;765;p59"/>
          <p:cNvSpPr txBox="1"/>
          <p:nvPr/>
        </p:nvSpPr>
        <p:spPr>
          <a:xfrm>
            <a:off x="4886716" y="739787"/>
            <a:ext cx="4077478"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chemeClr val="dk1"/>
                </a:solidFill>
                <a:latin typeface="Calibri"/>
                <a:ea typeface="Calibri"/>
                <a:cs typeface="Calibri"/>
                <a:sym typeface="Calibri"/>
              </a:rPr>
              <a:t>4 Replicate Measurements</a:t>
            </a:r>
            <a:endParaRPr/>
          </a:p>
        </p:txBody>
      </p:sp>
      <p:sp>
        <p:nvSpPr>
          <p:cNvPr id="5" name="Google Shape;647;p56">
            <a:extLst>
              <a:ext uri="{FF2B5EF4-FFF2-40B4-BE49-F238E27FC236}">
                <a16:creationId xmlns:a16="http://schemas.microsoft.com/office/drawing/2014/main" id="{A0218BC3-2057-3F44-8D04-1AA513330250}"/>
              </a:ext>
            </a:extLst>
          </p:cNvPr>
          <p:cNvSpPr txBox="1"/>
          <p:nvPr/>
        </p:nvSpPr>
        <p:spPr>
          <a:xfrm>
            <a:off x="0" y="27524"/>
            <a:ext cx="12191999" cy="58473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dirty="0">
                <a:solidFill>
                  <a:schemeClr val="dk1"/>
                </a:solidFill>
                <a:latin typeface="Calibri"/>
                <a:ea typeface="Calibri"/>
                <a:cs typeface="Calibri"/>
                <a:sym typeface="Calibri"/>
              </a:rPr>
              <a:t>Measurement to Determine Static Friction</a:t>
            </a:r>
            <a:endParaRPr sz="1600" b="1" dirty="0"/>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770"/>
        <p:cNvGrpSpPr/>
        <p:nvPr/>
      </p:nvGrpSpPr>
      <p:grpSpPr>
        <a:xfrm>
          <a:off x="0" y="0"/>
          <a:ext cx="0" cy="0"/>
          <a:chOff x="0" y="0"/>
          <a:chExt cx="0" cy="0"/>
        </a:xfrm>
      </p:grpSpPr>
      <p:graphicFrame>
        <p:nvGraphicFramePr>
          <p:cNvPr id="771" name="Google Shape;771;p60"/>
          <p:cNvGraphicFramePr/>
          <p:nvPr/>
        </p:nvGraphicFramePr>
        <p:xfrm>
          <a:off x="61912" y="1615136"/>
          <a:ext cx="12068175" cy="5317972"/>
        </p:xfrm>
        <a:graphic>
          <a:graphicData uri="http://schemas.openxmlformats.org/drawingml/2006/chart">
            <c:chart xmlns:c="http://schemas.openxmlformats.org/drawingml/2006/chart" xmlns:r="http://schemas.openxmlformats.org/officeDocument/2006/relationships" r:id="rId3"/>
          </a:graphicData>
        </a:graphic>
      </p:graphicFrame>
      <p:grpSp>
        <p:nvGrpSpPr>
          <p:cNvPr id="772" name="Google Shape;772;p60"/>
          <p:cNvGrpSpPr/>
          <p:nvPr/>
        </p:nvGrpSpPr>
        <p:grpSpPr>
          <a:xfrm>
            <a:off x="1529542" y="69920"/>
            <a:ext cx="4361856" cy="1991636"/>
            <a:chOff x="1529542" y="69920"/>
            <a:chExt cx="4361856" cy="1991636"/>
          </a:xfrm>
        </p:grpSpPr>
        <p:sp>
          <p:nvSpPr>
            <p:cNvPr id="773" name="Google Shape;773;p60"/>
            <p:cNvSpPr/>
            <p:nvPr/>
          </p:nvSpPr>
          <p:spPr>
            <a:xfrm>
              <a:off x="3449619" y="988748"/>
              <a:ext cx="217845" cy="224571"/>
            </a:xfrm>
            <a:prstGeom prst="rect">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774" name="Google Shape;774;p60"/>
            <p:cNvGrpSpPr/>
            <p:nvPr/>
          </p:nvGrpSpPr>
          <p:grpSpPr>
            <a:xfrm>
              <a:off x="1529542" y="69920"/>
              <a:ext cx="4361856" cy="1991636"/>
              <a:chOff x="1529542" y="69920"/>
              <a:chExt cx="4361856" cy="1991636"/>
            </a:xfrm>
          </p:grpSpPr>
          <p:cxnSp>
            <p:nvCxnSpPr>
              <p:cNvPr id="775" name="Google Shape;775;p60"/>
              <p:cNvCxnSpPr/>
              <p:nvPr/>
            </p:nvCxnSpPr>
            <p:spPr>
              <a:xfrm rot="10800000" flipH="1">
                <a:off x="3667464" y="1101033"/>
                <a:ext cx="641263" cy="898"/>
              </a:xfrm>
              <a:prstGeom prst="straightConnector1">
                <a:avLst/>
              </a:prstGeom>
              <a:noFill/>
              <a:ln w="38100" cap="flat" cmpd="sng">
                <a:solidFill>
                  <a:schemeClr val="dk1"/>
                </a:solidFill>
                <a:prstDash val="solid"/>
                <a:miter lim="800000"/>
                <a:headEnd type="none" w="sm" len="sm"/>
                <a:tailEnd type="triangle" w="med" len="med"/>
              </a:ln>
            </p:spPr>
          </p:cxnSp>
          <p:cxnSp>
            <p:nvCxnSpPr>
              <p:cNvPr id="776" name="Google Shape;776;p60"/>
              <p:cNvCxnSpPr/>
              <p:nvPr/>
            </p:nvCxnSpPr>
            <p:spPr>
              <a:xfrm rot="10800000">
                <a:off x="2808355" y="1101033"/>
                <a:ext cx="641263" cy="1"/>
              </a:xfrm>
              <a:prstGeom prst="straightConnector1">
                <a:avLst/>
              </a:prstGeom>
              <a:noFill/>
              <a:ln w="38100" cap="flat" cmpd="sng">
                <a:solidFill>
                  <a:schemeClr val="dk1"/>
                </a:solidFill>
                <a:prstDash val="solid"/>
                <a:miter lim="800000"/>
                <a:headEnd type="none" w="sm" len="sm"/>
                <a:tailEnd type="triangle" w="med" len="med"/>
              </a:ln>
            </p:spPr>
          </p:cxnSp>
          <p:sp>
            <p:nvSpPr>
              <p:cNvPr id="777" name="Google Shape;777;p60"/>
              <p:cNvSpPr txBox="1"/>
              <p:nvPr/>
            </p:nvSpPr>
            <p:spPr>
              <a:xfrm>
                <a:off x="4308728" y="857250"/>
                <a:ext cx="1582670"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chemeClr val="dk1"/>
                    </a:solidFill>
                    <a:latin typeface="Calibri"/>
                    <a:ea typeface="Calibri"/>
                    <a:cs typeface="Calibri"/>
                    <a:sym typeface="Calibri"/>
                  </a:rPr>
                  <a:t>F</a:t>
                </a:r>
                <a:r>
                  <a:rPr lang="en-US" sz="2000" baseline="-25000">
                    <a:solidFill>
                      <a:schemeClr val="dk1"/>
                    </a:solidFill>
                    <a:latin typeface="Calibri"/>
                    <a:ea typeface="Calibri"/>
                    <a:cs typeface="Calibri"/>
                    <a:sym typeface="Calibri"/>
                  </a:rPr>
                  <a:t>elastic</a:t>
                </a:r>
                <a:endParaRPr sz="2000" baseline="-25000">
                  <a:solidFill>
                    <a:schemeClr val="dk1"/>
                  </a:solidFill>
                  <a:latin typeface="Calibri"/>
                  <a:ea typeface="Calibri"/>
                  <a:cs typeface="Calibri"/>
                  <a:sym typeface="Calibri"/>
                </a:endParaRPr>
              </a:p>
            </p:txBody>
          </p:sp>
          <p:sp>
            <p:nvSpPr>
              <p:cNvPr id="778" name="Google Shape;778;p60"/>
              <p:cNvSpPr txBox="1"/>
              <p:nvPr/>
            </p:nvSpPr>
            <p:spPr>
              <a:xfrm>
                <a:off x="1589462" y="809091"/>
                <a:ext cx="1582670"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chemeClr val="dk1"/>
                    </a:solidFill>
                    <a:latin typeface="Calibri"/>
                    <a:ea typeface="Calibri"/>
                    <a:cs typeface="Calibri"/>
                    <a:sym typeface="Calibri"/>
                  </a:rPr>
                  <a:t>F</a:t>
                </a:r>
                <a:r>
                  <a:rPr lang="en-US" sz="2000" baseline="-25000">
                    <a:solidFill>
                      <a:schemeClr val="dk1"/>
                    </a:solidFill>
                    <a:latin typeface="Calibri"/>
                    <a:ea typeface="Calibri"/>
                    <a:cs typeface="Calibri"/>
                    <a:sym typeface="Calibri"/>
                  </a:rPr>
                  <a:t>StaticFriction</a:t>
                </a:r>
                <a:endParaRPr sz="2000" baseline="-25000">
                  <a:solidFill>
                    <a:schemeClr val="dk1"/>
                  </a:solidFill>
                  <a:latin typeface="Calibri"/>
                  <a:ea typeface="Calibri"/>
                  <a:cs typeface="Calibri"/>
                  <a:sym typeface="Calibri"/>
                </a:endParaRPr>
              </a:p>
            </p:txBody>
          </p:sp>
          <p:cxnSp>
            <p:nvCxnSpPr>
              <p:cNvPr id="779" name="Google Shape;779;p60"/>
              <p:cNvCxnSpPr/>
              <p:nvPr/>
            </p:nvCxnSpPr>
            <p:spPr>
              <a:xfrm>
                <a:off x="3554494" y="1213319"/>
                <a:ext cx="0" cy="469127"/>
              </a:xfrm>
              <a:prstGeom prst="straightConnector1">
                <a:avLst/>
              </a:prstGeom>
              <a:noFill/>
              <a:ln w="38100" cap="flat" cmpd="sng">
                <a:solidFill>
                  <a:schemeClr val="dk1"/>
                </a:solidFill>
                <a:prstDash val="solid"/>
                <a:miter lim="800000"/>
                <a:headEnd type="none" w="sm" len="sm"/>
                <a:tailEnd type="triangle" w="med" len="med"/>
              </a:ln>
            </p:spPr>
          </p:cxnSp>
          <p:cxnSp>
            <p:nvCxnSpPr>
              <p:cNvPr id="780" name="Google Shape;780;p60"/>
              <p:cNvCxnSpPr/>
              <p:nvPr/>
            </p:nvCxnSpPr>
            <p:spPr>
              <a:xfrm rot="10800000">
                <a:off x="3554494" y="519621"/>
                <a:ext cx="0" cy="469127"/>
              </a:xfrm>
              <a:prstGeom prst="straightConnector1">
                <a:avLst/>
              </a:prstGeom>
              <a:noFill/>
              <a:ln w="38100" cap="flat" cmpd="sng">
                <a:solidFill>
                  <a:schemeClr val="dk1"/>
                </a:solidFill>
                <a:prstDash val="solid"/>
                <a:miter lim="800000"/>
                <a:headEnd type="none" w="sm" len="sm"/>
                <a:tailEnd type="triangle" w="med" len="med"/>
              </a:ln>
            </p:spPr>
          </p:cxnSp>
          <p:sp>
            <p:nvSpPr>
              <p:cNvPr id="781" name="Google Shape;781;p60"/>
              <p:cNvSpPr txBox="1"/>
              <p:nvPr/>
            </p:nvSpPr>
            <p:spPr>
              <a:xfrm>
                <a:off x="3172132" y="1605193"/>
                <a:ext cx="1582670"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chemeClr val="dk1"/>
                    </a:solidFill>
                    <a:latin typeface="Calibri"/>
                    <a:ea typeface="Calibri"/>
                    <a:cs typeface="Calibri"/>
                    <a:sym typeface="Calibri"/>
                  </a:rPr>
                  <a:t>F</a:t>
                </a:r>
                <a:r>
                  <a:rPr lang="en-US" sz="2000" baseline="-25000">
                    <a:solidFill>
                      <a:schemeClr val="dk1"/>
                    </a:solidFill>
                    <a:latin typeface="Calibri"/>
                    <a:ea typeface="Calibri"/>
                    <a:cs typeface="Calibri"/>
                    <a:sym typeface="Calibri"/>
                  </a:rPr>
                  <a:t>gravity</a:t>
                </a:r>
                <a:endParaRPr sz="2000" baseline="-25000">
                  <a:solidFill>
                    <a:schemeClr val="dk1"/>
                  </a:solidFill>
                  <a:latin typeface="Calibri"/>
                  <a:ea typeface="Calibri"/>
                  <a:cs typeface="Calibri"/>
                  <a:sym typeface="Calibri"/>
                </a:endParaRPr>
              </a:p>
            </p:txBody>
          </p:sp>
          <p:sp>
            <p:nvSpPr>
              <p:cNvPr id="782" name="Google Shape;782;p60"/>
              <p:cNvSpPr txBox="1"/>
              <p:nvPr/>
            </p:nvSpPr>
            <p:spPr>
              <a:xfrm>
                <a:off x="3172132" y="69920"/>
                <a:ext cx="1582670"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chemeClr val="dk1"/>
                    </a:solidFill>
                    <a:latin typeface="Calibri"/>
                    <a:ea typeface="Calibri"/>
                    <a:cs typeface="Calibri"/>
                    <a:sym typeface="Calibri"/>
                  </a:rPr>
                  <a:t>F</a:t>
                </a:r>
                <a:r>
                  <a:rPr lang="en-US" sz="2000" baseline="-25000">
                    <a:solidFill>
                      <a:schemeClr val="dk1"/>
                    </a:solidFill>
                    <a:latin typeface="Calibri"/>
                    <a:ea typeface="Calibri"/>
                    <a:cs typeface="Calibri"/>
                    <a:sym typeface="Calibri"/>
                  </a:rPr>
                  <a:t>normal</a:t>
                </a:r>
                <a:endParaRPr sz="2000" baseline="-25000">
                  <a:solidFill>
                    <a:schemeClr val="dk1"/>
                  </a:solidFill>
                  <a:latin typeface="Calibri"/>
                  <a:ea typeface="Calibri"/>
                  <a:cs typeface="Calibri"/>
                  <a:sym typeface="Calibri"/>
                </a:endParaRPr>
              </a:p>
            </p:txBody>
          </p:sp>
          <p:sp>
            <p:nvSpPr>
              <p:cNvPr id="783" name="Google Shape;783;p60"/>
              <p:cNvSpPr/>
              <p:nvPr/>
            </p:nvSpPr>
            <p:spPr>
              <a:xfrm>
                <a:off x="1529542" y="69920"/>
                <a:ext cx="3690851" cy="1991636"/>
              </a:xfrm>
              <a:prstGeom prst="rect">
                <a:avLst/>
              </a:prstGeom>
              <a:noFill/>
              <a:ln w="3810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grpSp>
      <p:grpSp>
        <p:nvGrpSpPr>
          <p:cNvPr id="784" name="Google Shape;784;p60"/>
          <p:cNvGrpSpPr/>
          <p:nvPr/>
        </p:nvGrpSpPr>
        <p:grpSpPr>
          <a:xfrm>
            <a:off x="6862983" y="105215"/>
            <a:ext cx="4361856" cy="1991636"/>
            <a:chOff x="6862983" y="105215"/>
            <a:chExt cx="4361856" cy="1991636"/>
          </a:xfrm>
        </p:grpSpPr>
        <p:grpSp>
          <p:nvGrpSpPr>
            <p:cNvPr id="785" name="Google Shape;785;p60"/>
            <p:cNvGrpSpPr/>
            <p:nvPr/>
          </p:nvGrpSpPr>
          <p:grpSpPr>
            <a:xfrm>
              <a:off x="6862983" y="105215"/>
              <a:ext cx="4361856" cy="1991636"/>
              <a:chOff x="1529542" y="69920"/>
              <a:chExt cx="4361856" cy="1991636"/>
            </a:xfrm>
          </p:grpSpPr>
          <p:cxnSp>
            <p:nvCxnSpPr>
              <p:cNvPr id="786" name="Google Shape;786;p60"/>
              <p:cNvCxnSpPr/>
              <p:nvPr/>
            </p:nvCxnSpPr>
            <p:spPr>
              <a:xfrm rot="10800000" flipH="1">
                <a:off x="3667464" y="1101033"/>
                <a:ext cx="641263" cy="898"/>
              </a:xfrm>
              <a:prstGeom prst="straightConnector1">
                <a:avLst/>
              </a:prstGeom>
              <a:noFill/>
              <a:ln w="38100" cap="flat" cmpd="sng">
                <a:solidFill>
                  <a:schemeClr val="dk1"/>
                </a:solidFill>
                <a:prstDash val="solid"/>
                <a:miter lim="800000"/>
                <a:headEnd type="none" w="sm" len="sm"/>
                <a:tailEnd type="triangle" w="med" len="med"/>
              </a:ln>
            </p:spPr>
          </p:cxnSp>
          <p:cxnSp>
            <p:nvCxnSpPr>
              <p:cNvPr id="787" name="Google Shape;787;p60"/>
              <p:cNvCxnSpPr/>
              <p:nvPr/>
            </p:nvCxnSpPr>
            <p:spPr>
              <a:xfrm rot="10800000">
                <a:off x="3042682" y="1101034"/>
                <a:ext cx="406937" cy="1"/>
              </a:xfrm>
              <a:prstGeom prst="straightConnector1">
                <a:avLst/>
              </a:prstGeom>
              <a:noFill/>
              <a:ln w="38100" cap="flat" cmpd="sng">
                <a:solidFill>
                  <a:schemeClr val="dk1"/>
                </a:solidFill>
                <a:prstDash val="solid"/>
                <a:miter lim="800000"/>
                <a:headEnd type="none" w="sm" len="sm"/>
                <a:tailEnd type="triangle" w="med" len="med"/>
              </a:ln>
            </p:spPr>
          </p:cxnSp>
          <p:sp>
            <p:nvSpPr>
              <p:cNvPr id="788" name="Google Shape;788;p60"/>
              <p:cNvSpPr txBox="1"/>
              <p:nvPr/>
            </p:nvSpPr>
            <p:spPr>
              <a:xfrm>
                <a:off x="4308728" y="857250"/>
                <a:ext cx="1582670"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chemeClr val="dk1"/>
                    </a:solidFill>
                    <a:latin typeface="Calibri"/>
                    <a:ea typeface="Calibri"/>
                    <a:cs typeface="Calibri"/>
                    <a:sym typeface="Calibri"/>
                  </a:rPr>
                  <a:t>F</a:t>
                </a:r>
                <a:r>
                  <a:rPr lang="en-US" sz="2000" baseline="-25000">
                    <a:solidFill>
                      <a:schemeClr val="dk1"/>
                    </a:solidFill>
                    <a:latin typeface="Calibri"/>
                    <a:ea typeface="Calibri"/>
                    <a:cs typeface="Calibri"/>
                    <a:sym typeface="Calibri"/>
                  </a:rPr>
                  <a:t>elastic</a:t>
                </a:r>
                <a:endParaRPr sz="2000" baseline="-25000">
                  <a:solidFill>
                    <a:schemeClr val="dk1"/>
                  </a:solidFill>
                  <a:latin typeface="Calibri"/>
                  <a:ea typeface="Calibri"/>
                  <a:cs typeface="Calibri"/>
                  <a:sym typeface="Calibri"/>
                </a:endParaRPr>
              </a:p>
            </p:txBody>
          </p:sp>
          <p:sp>
            <p:nvSpPr>
              <p:cNvPr id="789" name="Google Shape;789;p60"/>
              <p:cNvSpPr txBox="1"/>
              <p:nvPr/>
            </p:nvSpPr>
            <p:spPr>
              <a:xfrm>
                <a:off x="1589462" y="809091"/>
                <a:ext cx="1582670"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chemeClr val="dk1"/>
                    </a:solidFill>
                    <a:latin typeface="Calibri"/>
                    <a:ea typeface="Calibri"/>
                    <a:cs typeface="Calibri"/>
                    <a:sym typeface="Calibri"/>
                  </a:rPr>
                  <a:t>F</a:t>
                </a:r>
                <a:r>
                  <a:rPr lang="en-US" sz="2000" baseline="-25000">
                    <a:solidFill>
                      <a:schemeClr val="dk1"/>
                    </a:solidFill>
                    <a:latin typeface="Calibri"/>
                    <a:ea typeface="Calibri"/>
                    <a:cs typeface="Calibri"/>
                    <a:sym typeface="Calibri"/>
                  </a:rPr>
                  <a:t>KineticFriction</a:t>
                </a:r>
                <a:endParaRPr sz="2000" baseline="-25000">
                  <a:solidFill>
                    <a:schemeClr val="dk1"/>
                  </a:solidFill>
                  <a:latin typeface="Calibri"/>
                  <a:ea typeface="Calibri"/>
                  <a:cs typeface="Calibri"/>
                  <a:sym typeface="Calibri"/>
                </a:endParaRPr>
              </a:p>
            </p:txBody>
          </p:sp>
          <p:cxnSp>
            <p:nvCxnSpPr>
              <p:cNvPr id="790" name="Google Shape;790;p60"/>
              <p:cNvCxnSpPr/>
              <p:nvPr/>
            </p:nvCxnSpPr>
            <p:spPr>
              <a:xfrm>
                <a:off x="3554494" y="1213319"/>
                <a:ext cx="0" cy="469127"/>
              </a:xfrm>
              <a:prstGeom prst="straightConnector1">
                <a:avLst/>
              </a:prstGeom>
              <a:noFill/>
              <a:ln w="38100" cap="flat" cmpd="sng">
                <a:solidFill>
                  <a:schemeClr val="dk1"/>
                </a:solidFill>
                <a:prstDash val="solid"/>
                <a:miter lim="800000"/>
                <a:headEnd type="none" w="sm" len="sm"/>
                <a:tailEnd type="triangle" w="med" len="med"/>
              </a:ln>
            </p:spPr>
          </p:cxnSp>
          <p:cxnSp>
            <p:nvCxnSpPr>
              <p:cNvPr id="791" name="Google Shape;791;p60"/>
              <p:cNvCxnSpPr/>
              <p:nvPr/>
            </p:nvCxnSpPr>
            <p:spPr>
              <a:xfrm rot="10800000">
                <a:off x="3554494" y="519621"/>
                <a:ext cx="0" cy="469127"/>
              </a:xfrm>
              <a:prstGeom prst="straightConnector1">
                <a:avLst/>
              </a:prstGeom>
              <a:noFill/>
              <a:ln w="38100" cap="flat" cmpd="sng">
                <a:solidFill>
                  <a:schemeClr val="dk1"/>
                </a:solidFill>
                <a:prstDash val="solid"/>
                <a:miter lim="800000"/>
                <a:headEnd type="none" w="sm" len="sm"/>
                <a:tailEnd type="triangle" w="med" len="med"/>
              </a:ln>
            </p:spPr>
          </p:cxnSp>
          <p:sp>
            <p:nvSpPr>
              <p:cNvPr id="792" name="Google Shape;792;p60"/>
              <p:cNvSpPr txBox="1"/>
              <p:nvPr/>
            </p:nvSpPr>
            <p:spPr>
              <a:xfrm>
                <a:off x="3172132" y="1605193"/>
                <a:ext cx="1582670"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chemeClr val="dk1"/>
                    </a:solidFill>
                    <a:latin typeface="Calibri"/>
                    <a:ea typeface="Calibri"/>
                    <a:cs typeface="Calibri"/>
                    <a:sym typeface="Calibri"/>
                  </a:rPr>
                  <a:t>F</a:t>
                </a:r>
                <a:r>
                  <a:rPr lang="en-US" sz="2000" baseline="-25000">
                    <a:solidFill>
                      <a:schemeClr val="dk1"/>
                    </a:solidFill>
                    <a:latin typeface="Calibri"/>
                    <a:ea typeface="Calibri"/>
                    <a:cs typeface="Calibri"/>
                    <a:sym typeface="Calibri"/>
                  </a:rPr>
                  <a:t>gravity</a:t>
                </a:r>
                <a:endParaRPr sz="2000" baseline="-25000">
                  <a:solidFill>
                    <a:schemeClr val="dk1"/>
                  </a:solidFill>
                  <a:latin typeface="Calibri"/>
                  <a:ea typeface="Calibri"/>
                  <a:cs typeface="Calibri"/>
                  <a:sym typeface="Calibri"/>
                </a:endParaRPr>
              </a:p>
            </p:txBody>
          </p:sp>
          <p:sp>
            <p:nvSpPr>
              <p:cNvPr id="793" name="Google Shape;793;p60"/>
              <p:cNvSpPr txBox="1"/>
              <p:nvPr/>
            </p:nvSpPr>
            <p:spPr>
              <a:xfrm>
                <a:off x="3172132" y="69920"/>
                <a:ext cx="1582670"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chemeClr val="dk1"/>
                    </a:solidFill>
                    <a:latin typeface="Calibri"/>
                    <a:ea typeface="Calibri"/>
                    <a:cs typeface="Calibri"/>
                    <a:sym typeface="Calibri"/>
                  </a:rPr>
                  <a:t>F</a:t>
                </a:r>
                <a:r>
                  <a:rPr lang="en-US" sz="2000" baseline="-25000">
                    <a:solidFill>
                      <a:schemeClr val="dk1"/>
                    </a:solidFill>
                    <a:latin typeface="Calibri"/>
                    <a:ea typeface="Calibri"/>
                    <a:cs typeface="Calibri"/>
                    <a:sym typeface="Calibri"/>
                  </a:rPr>
                  <a:t>normal</a:t>
                </a:r>
                <a:endParaRPr sz="2000" baseline="-25000">
                  <a:solidFill>
                    <a:schemeClr val="dk1"/>
                  </a:solidFill>
                  <a:latin typeface="Calibri"/>
                  <a:ea typeface="Calibri"/>
                  <a:cs typeface="Calibri"/>
                  <a:sym typeface="Calibri"/>
                </a:endParaRPr>
              </a:p>
            </p:txBody>
          </p:sp>
          <p:sp>
            <p:nvSpPr>
              <p:cNvPr id="794" name="Google Shape;794;p60"/>
              <p:cNvSpPr/>
              <p:nvPr/>
            </p:nvSpPr>
            <p:spPr>
              <a:xfrm>
                <a:off x="1529542" y="69920"/>
                <a:ext cx="3690851" cy="1991636"/>
              </a:xfrm>
              <a:prstGeom prst="rect">
                <a:avLst/>
              </a:prstGeom>
              <a:noFill/>
              <a:ln w="3810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795" name="Google Shape;795;p60"/>
            <p:cNvSpPr/>
            <p:nvPr/>
          </p:nvSpPr>
          <p:spPr>
            <a:xfrm>
              <a:off x="8783059" y="1034173"/>
              <a:ext cx="217845" cy="224571"/>
            </a:xfrm>
            <a:prstGeom prst="rect">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796" name="Google Shape;796;p60"/>
          <p:cNvSpPr txBox="1"/>
          <p:nvPr/>
        </p:nvSpPr>
        <p:spPr>
          <a:xfrm>
            <a:off x="1777563" y="208673"/>
            <a:ext cx="813556"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chemeClr val="dk1"/>
                </a:solidFill>
                <a:latin typeface="Calibri"/>
                <a:ea typeface="Calibri"/>
                <a:cs typeface="Calibri"/>
                <a:sym typeface="Calibri"/>
              </a:rPr>
              <a:t>a = 0</a:t>
            </a:r>
            <a:endParaRPr/>
          </a:p>
        </p:txBody>
      </p:sp>
      <p:sp>
        <p:nvSpPr>
          <p:cNvPr id="797" name="Google Shape;797;p60"/>
          <p:cNvSpPr txBox="1"/>
          <p:nvPr/>
        </p:nvSpPr>
        <p:spPr>
          <a:xfrm>
            <a:off x="7071443" y="213190"/>
            <a:ext cx="1330699"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chemeClr val="dk1"/>
                </a:solidFill>
                <a:latin typeface="Calibri"/>
                <a:ea typeface="Calibri"/>
                <a:cs typeface="Calibri"/>
                <a:sym typeface="Calibri"/>
              </a:rPr>
              <a:t>a = a</a:t>
            </a:r>
            <a:r>
              <a:rPr lang="en-US" sz="2400" b="1" baseline="-25000">
                <a:solidFill>
                  <a:schemeClr val="dk1"/>
                </a:solidFill>
                <a:latin typeface="Calibri"/>
                <a:ea typeface="Calibri"/>
                <a:cs typeface="Calibri"/>
                <a:sym typeface="Calibri"/>
              </a:rPr>
              <a:t>max</a:t>
            </a:r>
            <a:endParaRPr sz="2400" b="1">
              <a:solidFill>
                <a:schemeClr val="dk1"/>
              </a:solidFill>
              <a:latin typeface="Calibri"/>
              <a:ea typeface="Calibri"/>
              <a:cs typeface="Calibri"/>
              <a:sym typeface="Calibri"/>
            </a:endParaRPr>
          </a:p>
        </p:txBody>
      </p:sp>
      <p:sp>
        <p:nvSpPr>
          <p:cNvPr id="798" name="Google Shape;798;p60"/>
          <p:cNvSpPr/>
          <p:nvPr/>
        </p:nvSpPr>
        <p:spPr>
          <a:xfrm>
            <a:off x="5448925" y="844386"/>
            <a:ext cx="1196214" cy="542204"/>
          </a:xfrm>
          <a:prstGeom prst="rightArrow">
            <a:avLst>
              <a:gd name="adj1" fmla="val 50000"/>
              <a:gd name="adj2" fmla="val 50000"/>
            </a:avLst>
          </a:prstGeom>
          <a:solidFill>
            <a:schemeClr val="accent2"/>
          </a:solidFill>
          <a:ln w="1270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99" name="Google Shape;799;p60"/>
          <p:cNvSpPr/>
          <p:nvPr/>
        </p:nvSpPr>
        <p:spPr>
          <a:xfrm rot="-5400000">
            <a:off x="1630367" y="3191491"/>
            <a:ext cx="1936489" cy="133710"/>
          </a:xfrm>
          <a:prstGeom prst="rightArrow">
            <a:avLst>
              <a:gd name="adj1" fmla="val 50000"/>
              <a:gd name="adj2" fmla="val 50000"/>
            </a:avLst>
          </a:prstGeom>
          <a:solidFill>
            <a:schemeClr val="accent2"/>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00" name="Google Shape;800;p60"/>
          <p:cNvSpPr/>
          <p:nvPr/>
        </p:nvSpPr>
        <p:spPr>
          <a:xfrm rot="-5400000">
            <a:off x="9871410" y="3277771"/>
            <a:ext cx="1742499" cy="133709"/>
          </a:xfrm>
          <a:prstGeom prst="rightArrow">
            <a:avLst>
              <a:gd name="adj1" fmla="val 50000"/>
              <a:gd name="adj2" fmla="val 50000"/>
            </a:avLst>
          </a:prstGeom>
          <a:solidFill>
            <a:schemeClr val="accent2"/>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01" name="Google Shape;801;p60"/>
          <p:cNvSpPr/>
          <p:nvPr/>
        </p:nvSpPr>
        <p:spPr>
          <a:xfrm rot="-5400000">
            <a:off x="7686822" y="3333821"/>
            <a:ext cx="1651831" cy="133709"/>
          </a:xfrm>
          <a:prstGeom prst="rightArrow">
            <a:avLst>
              <a:gd name="adj1" fmla="val 50000"/>
              <a:gd name="adj2" fmla="val 50000"/>
            </a:avLst>
          </a:prstGeom>
          <a:solidFill>
            <a:schemeClr val="accent2"/>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02" name="Google Shape;802;p60"/>
          <p:cNvSpPr/>
          <p:nvPr/>
        </p:nvSpPr>
        <p:spPr>
          <a:xfrm rot="-5400000">
            <a:off x="5293048" y="3261979"/>
            <a:ext cx="1845825" cy="133708"/>
          </a:xfrm>
          <a:prstGeom prst="rightArrow">
            <a:avLst>
              <a:gd name="adj1" fmla="val 50000"/>
              <a:gd name="adj2" fmla="val 50000"/>
            </a:avLst>
          </a:prstGeom>
          <a:solidFill>
            <a:schemeClr val="accent2"/>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807"/>
        <p:cNvGrpSpPr/>
        <p:nvPr/>
      </p:nvGrpSpPr>
      <p:grpSpPr>
        <a:xfrm>
          <a:off x="0" y="0"/>
          <a:ext cx="0" cy="0"/>
          <a:chOff x="0" y="0"/>
          <a:chExt cx="0" cy="0"/>
        </a:xfrm>
      </p:grpSpPr>
      <p:graphicFrame>
        <p:nvGraphicFramePr>
          <p:cNvPr id="808" name="Google Shape;808;p61"/>
          <p:cNvGraphicFramePr/>
          <p:nvPr/>
        </p:nvGraphicFramePr>
        <p:xfrm>
          <a:off x="61912" y="599123"/>
          <a:ext cx="12068175" cy="6189604"/>
        </p:xfrm>
        <a:graphic>
          <a:graphicData uri="http://schemas.openxmlformats.org/drawingml/2006/chart">
            <c:chart xmlns:c="http://schemas.openxmlformats.org/drawingml/2006/chart" xmlns:r="http://schemas.openxmlformats.org/officeDocument/2006/relationships" r:id="rId3"/>
          </a:graphicData>
        </a:graphic>
      </p:graphicFrame>
      <p:cxnSp>
        <p:nvCxnSpPr>
          <p:cNvPr id="809" name="Google Shape;809;p61"/>
          <p:cNvCxnSpPr/>
          <p:nvPr/>
        </p:nvCxnSpPr>
        <p:spPr>
          <a:xfrm>
            <a:off x="2493817" y="1616363"/>
            <a:ext cx="9005455" cy="0"/>
          </a:xfrm>
          <a:prstGeom prst="straightConnector1">
            <a:avLst/>
          </a:prstGeom>
          <a:noFill/>
          <a:ln w="38100" cap="flat" cmpd="sng">
            <a:solidFill>
              <a:srgbClr val="FF0000"/>
            </a:solidFill>
            <a:prstDash val="dash"/>
            <a:miter lim="800000"/>
            <a:headEnd type="none" w="sm" len="sm"/>
            <a:tailEnd type="none" w="sm" len="sm"/>
          </a:ln>
        </p:spPr>
      </p:cxnSp>
      <p:sp>
        <p:nvSpPr>
          <p:cNvPr id="810" name="Google Shape;810;p61"/>
          <p:cNvSpPr txBox="1"/>
          <p:nvPr/>
        </p:nvSpPr>
        <p:spPr>
          <a:xfrm>
            <a:off x="5555147" y="738700"/>
            <a:ext cx="2294474" cy="738087"/>
          </a:xfrm>
          <a:prstGeom prst="rect">
            <a:avLst/>
          </a:pr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Calibri"/>
                <a:ea typeface="Calibri"/>
                <a:cs typeface="Calibri"/>
                <a:sym typeface="Calibri"/>
              </a:rPr>
              <a:t> </a:t>
            </a:r>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815"/>
        <p:cNvGrpSpPr/>
        <p:nvPr/>
      </p:nvGrpSpPr>
      <p:grpSpPr>
        <a:xfrm>
          <a:off x="0" y="0"/>
          <a:ext cx="0" cy="0"/>
          <a:chOff x="0" y="0"/>
          <a:chExt cx="0" cy="0"/>
        </a:xfrm>
      </p:grpSpPr>
      <p:graphicFrame>
        <p:nvGraphicFramePr>
          <p:cNvPr id="816" name="Google Shape;816;p62"/>
          <p:cNvGraphicFramePr/>
          <p:nvPr/>
        </p:nvGraphicFramePr>
        <p:xfrm>
          <a:off x="227330" y="1076008"/>
          <a:ext cx="11330940" cy="5518784"/>
        </p:xfrm>
        <a:graphic>
          <a:graphicData uri="http://schemas.openxmlformats.org/drawingml/2006/chart">
            <c:chart xmlns:c="http://schemas.openxmlformats.org/drawingml/2006/chart" xmlns:r="http://schemas.openxmlformats.org/officeDocument/2006/relationships" r:id="rId3"/>
          </a:graphicData>
        </a:graphic>
      </p:graphicFrame>
      <p:cxnSp>
        <p:nvCxnSpPr>
          <p:cNvPr id="817" name="Google Shape;817;p62"/>
          <p:cNvCxnSpPr/>
          <p:nvPr/>
        </p:nvCxnSpPr>
        <p:spPr>
          <a:xfrm>
            <a:off x="5181600" y="5079999"/>
            <a:ext cx="4267200" cy="0"/>
          </a:xfrm>
          <a:prstGeom prst="straightConnector1">
            <a:avLst/>
          </a:prstGeom>
          <a:noFill/>
          <a:ln w="38100" cap="flat" cmpd="sng">
            <a:solidFill>
              <a:srgbClr val="FF0000"/>
            </a:solidFill>
            <a:prstDash val="dash"/>
            <a:miter lim="800000"/>
            <a:headEnd type="none" w="sm" len="sm"/>
            <a:tailEnd type="none" w="sm" len="sm"/>
          </a:ln>
        </p:spPr>
      </p:cxnSp>
      <p:sp>
        <p:nvSpPr>
          <p:cNvPr id="818" name="Google Shape;818;p62"/>
          <p:cNvSpPr txBox="1"/>
          <p:nvPr/>
        </p:nvSpPr>
        <p:spPr>
          <a:xfrm>
            <a:off x="1690255" y="4818389"/>
            <a:ext cx="3648363"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chemeClr val="dk1"/>
                </a:solidFill>
                <a:latin typeface="Calibri"/>
                <a:ea typeface="Calibri"/>
                <a:cs typeface="Calibri"/>
                <a:sym typeface="Calibri"/>
              </a:rPr>
              <a:t>a</a:t>
            </a:r>
            <a:r>
              <a:rPr lang="en-US" sz="2800" baseline="-25000">
                <a:solidFill>
                  <a:schemeClr val="dk1"/>
                </a:solidFill>
                <a:latin typeface="Calibri"/>
                <a:ea typeface="Calibri"/>
                <a:cs typeface="Calibri"/>
                <a:sym typeface="Calibri"/>
              </a:rPr>
              <a:t>KineticFriction</a:t>
            </a:r>
            <a:r>
              <a:rPr lang="en-US" sz="2800">
                <a:solidFill>
                  <a:schemeClr val="dk1"/>
                </a:solidFill>
                <a:latin typeface="Calibri"/>
                <a:ea typeface="Calibri"/>
                <a:cs typeface="Calibri"/>
                <a:sym typeface="Calibri"/>
              </a:rPr>
              <a:t> = -1.9 m/s</a:t>
            </a:r>
            <a:r>
              <a:rPr lang="en-US" sz="2800" baseline="30000">
                <a:solidFill>
                  <a:schemeClr val="dk1"/>
                </a:solidFill>
                <a:latin typeface="Calibri"/>
                <a:ea typeface="Calibri"/>
                <a:cs typeface="Calibri"/>
                <a:sym typeface="Calibri"/>
              </a:rPr>
              <a:t>2</a:t>
            </a:r>
            <a:endParaRPr/>
          </a:p>
        </p:txBody>
      </p:sp>
      <p:sp>
        <p:nvSpPr>
          <p:cNvPr id="819" name="Google Shape;819;p62"/>
          <p:cNvSpPr txBox="1"/>
          <p:nvPr/>
        </p:nvSpPr>
        <p:spPr>
          <a:xfrm>
            <a:off x="5648036" y="1496291"/>
            <a:ext cx="5484515" cy="1154611"/>
          </a:xfrm>
          <a:prstGeom prst="rect">
            <a:avLst/>
          </a:pr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Calibri"/>
                <a:ea typeface="Calibri"/>
                <a:cs typeface="Calibri"/>
                <a:sym typeface="Calibri"/>
              </a:rPr>
              <a:t> </a:t>
            </a:r>
            <a:endParaRPr/>
          </a:p>
        </p:txBody>
      </p:sp>
      <p:sp>
        <p:nvSpPr>
          <p:cNvPr id="820" name="Google Shape;820;p62"/>
          <p:cNvSpPr txBox="1"/>
          <p:nvPr/>
        </p:nvSpPr>
        <p:spPr>
          <a:xfrm>
            <a:off x="0" y="160373"/>
            <a:ext cx="12191999" cy="107717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dirty="0">
                <a:solidFill>
                  <a:schemeClr val="dk1"/>
                </a:solidFill>
                <a:latin typeface="Calibri"/>
                <a:ea typeface="Calibri"/>
                <a:cs typeface="Calibri"/>
                <a:sym typeface="Calibri"/>
              </a:rPr>
              <a:t>Measure Coefficient of Kinetic Friction</a:t>
            </a:r>
          </a:p>
          <a:p>
            <a:pPr marL="0" marR="0" lvl="0" indent="0" algn="ctr" rtl="0">
              <a:spcBef>
                <a:spcPts val="0"/>
              </a:spcBef>
              <a:spcAft>
                <a:spcPts val="0"/>
              </a:spcAft>
              <a:buNone/>
            </a:pPr>
            <a:r>
              <a:rPr lang="en-US" sz="3200" dirty="0">
                <a:solidFill>
                  <a:schemeClr val="dk1"/>
                </a:solidFill>
                <a:latin typeface="Calibri"/>
                <a:cs typeface="Calibri"/>
                <a:sym typeface="Calibri"/>
              </a:rPr>
              <a:t>This is needed for the calculation of static friction</a:t>
            </a:r>
            <a:endParaRPr sz="1600" dirty="0"/>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825"/>
        <p:cNvGrpSpPr/>
        <p:nvPr/>
      </p:nvGrpSpPr>
      <p:grpSpPr>
        <a:xfrm>
          <a:off x="0" y="0"/>
          <a:ext cx="0" cy="0"/>
          <a:chOff x="0" y="0"/>
          <a:chExt cx="0" cy="0"/>
        </a:xfrm>
      </p:grpSpPr>
      <p:sp>
        <p:nvSpPr>
          <p:cNvPr id="826" name="Google Shape;826;p63"/>
          <p:cNvSpPr txBox="1"/>
          <p:nvPr/>
        </p:nvSpPr>
        <p:spPr>
          <a:xfrm>
            <a:off x="648066" y="348838"/>
            <a:ext cx="4903650" cy="430887"/>
          </a:xfrm>
          <a:prstGeom prst="rect">
            <a:avLst/>
          </a:prstGeom>
          <a:blipFill rotWithShape="1">
            <a:blip r:embed="rId3" cstate="screen">
              <a:alphaModFix/>
              <a:extLst>
                <a:ext uri="{28A0092B-C50C-407E-A947-70E740481C1C}">
                  <a14:useLocalDpi xmlns:a14="http://schemas.microsoft.com/office/drawing/2010/main"/>
                </a:ext>
              </a:extLst>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Calibri"/>
                <a:ea typeface="Calibri"/>
                <a:cs typeface="Calibri"/>
                <a:sym typeface="Calibri"/>
              </a:rPr>
              <a:t> </a:t>
            </a:r>
            <a:endParaRPr/>
          </a:p>
        </p:txBody>
      </p:sp>
      <p:sp>
        <p:nvSpPr>
          <p:cNvPr id="827" name="Google Shape;827;p63"/>
          <p:cNvSpPr txBox="1"/>
          <p:nvPr/>
        </p:nvSpPr>
        <p:spPr>
          <a:xfrm>
            <a:off x="681619" y="1192633"/>
            <a:ext cx="4825103" cy="430887"/>
          </a:xfrm>
          <a:prstGeom prst="rect">
            <a:avLst/>
          </a:pr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Calibri"/>
                <a:ea typeface="Calibri"/>
                <a:cs typeface="Calibri"/>
                <a:sym typeface="Calibri"/>
              </a:rPr>
              <a:t> </a:t>
            </a:r>
            <a:endParaRPr/>
          </a:p>
        </p:txBody>
      </p:sp>
      <p:sp>
        <p:nvSpPr>
          <p:cNvPr id="828" name="Google Shape;828;p63"/>
          <p:cNvSpPr txBox="1"/>
          <p:nvPr/>
        </p:nvSpPr>
        <p:spPr>
          <a:xfrm>
            <a:off x="681619" y="2034410"/>
            <a:ext cx="3540008" cy="430887"/>
          </a:xfrm>
          <a:prstGeom prst="rect">
            <a:avLst/>
          </a:pr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Calibri"/>
                <a:ea typeface="Calibri"/>
                <a:cs typeface="Calibri"/>
                <a:sym typeface="Calibri"/>
              </a:rPr>
              <a:t> </a:t>
            </a:r>
            <a:endParaRPr/>
          </a:p>
        </p:txBody>
      </p:sp>
      <p:sp>
        <p:nvSpPr>
          <p:cNvPr id="829" name="Google Shape;829;p63"/>
          <p:cNvSpPr txBox="1"/>
          <p:nvPr/>
        </p:nvSpPr>
        <p:spPr>
          <a:xfrm>
            <a:off x="681619" y="2998113"/>
            <a:ext cx="3847079" cy="430887"/>
          </a:xfrm>
          <a:prstGeom prst="rect">
            <a:avLst/>
          </a:prstGeom>
          <a:blipFill rotWithShape="1">
            <a:blip r:embed="rId6" cstate="screen">
              <a:alphaModFix/>
              <a:extLst>
                <a:ext uri="{28A0092B-C50C-407E-A947-70E740481C1C}">
                  <a14:useLocalDpi xmlns:a14="http://schemas.microsoft.com/office/drawing/2010/main"/>
                </a:ext>
              </a:extLst>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Calibri"/>
                <a:ea typeface="Calibri"/>
                <a:cs typeface="Calibri"/>
                <a:sym typeface="Calibri"/>
              </a:rPr>
              <a:t> </a:t>
            </a:r>
            <a:endParaRPr/>
          </a:p>
        </p:txBody>
      </p:sp>
      <p:sp>
        <p:nvSpPr>
          <p:cNvPr id="830" name="Google Shape;830;p63"/>
          <p:cNvSpPr txBox="1"/>
          <p:nvPr/>
        </p:nvSpPr>
        <p:spPr>
          <a:xfrm>
            <a:off x="690451" y="3862084"/>
            <a:ext cx="2936830" cy="430887"/>
          </a:xfrm>
          <a:prstGeom prst="rect">
            <a:avLst/>
          </a:prstGeom>
          <a:blipFill rotWithShape="1">
            <a:blip r:embed="rId7">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Calibri"/>
                <a:ea typeface="Calibri"/>
                <a:cs typeface="Calibri"/>
                <a:sym typeface="Calibri"/>
              </a:rPr>
              <a:t> </a:t>
            </a:r>
            <a:endParaRPr/>
          </a:p>
        </p:txBody>
      </p:sp>
      <p:sp>
        <p:nvSpPr>
          <p:cNvPr id="831" name="Google Shape;831;p63"/>
          <p:cNvSpPr txBox="1"/>
          <p:nvPr/>
        </p:nvSpPr>
        <p:spPr>
          <a:xfrm>
            <a:off x="9178751" y="5611616"/>
            <a:ext cx="1876668" cy="492443"/>
          </a:xfrm>
          <a:prstGeom prst="rect">
            <a:avLst/>
          </a:prstGeom>
          <a:blipFill rotWithShape="1">
            <a:blip r:embed="rId8">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Calibri"/>
                <a:ea typeface="Calibri"/>
                <a:cs typeface="Calibri"/>
                <a:sym typeface="Calibri"/>
              </a:rPr>
              <a:t> </a:t>
            </a:r>
            <a:endParaRPr/>
          </a:p>
        </p:txBody>
      </p:sp>
      <p:sp>
        <p:nvSpPr>
          <p:cNvPr id="832" name="Google Shape;832;p63"/>
          <p:cNvSpPr txBox="1"/>
          <p:nvPr/>
        </p:nvSpPr>
        <p:spPr>
          <a:xfrm>
            <a:off x="690451" y="5270818"/>
            <a:ext cx="7590155" cy="1112484"/>
          </a:xfrm>
          <a:prstGeom prst="rect">
            <a:avLst/>
          </a:prstGeom>
          <a:blipFill rotWithShape="1">
            <a:blip r:embed="rId9">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Calibri"/>
                <a:ea typeface="Calibri"/>
                <a:cs typeface="Calibri"/>
                <a:sym typeface="Calibri"/>
              </a:rPr>
              <a:t> </a:t>
            </a:r>
            <a:endParaRPr/>
          </a:p>
        </p:txBody>
      </p:sp>
      <p:sp>
        <p:nvSpPr>
          <p:cNvPr id="833" name="Google Shape;833;p63"/>
          <p:cNvSpPr txBox="1"/>
          <p:nvPr/>
        </p:nvSpPr>
        <p:spPr>
          <a:xfrm>
            <a:off x="4845848" y="2404658"/>
            <a:ext cx="5912772" cy="534955"/>
          </a:xfrm>
          <a:prstGeom prst="rect">
            <a:avLst/>
          </a:prstGeom>
          <a:blipFill rotWithShape="1">
            <a:blip r:embed="rId10">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Calibri"/>
                <a:ea typeface="Calibri"/>
                <a:cs typeface="Calibri"/>
                <a:sym typeface="Calibri"/>
              </a:rPr>
              <a:t> </a:t>
            </a:r>
            <a:endParaRPr/>
          </a:p>
        </p:txBody>
      </p:sp>
      <p:sp>
        <p:nvSpPr>
          <p:cNvPr id="834" name="Google Shape;834;p63"/>
          <p:cNvSpPr txBox="1"/>
          <p:nvPr/>
        </p:nvSpPr>
        <p:spPr>
          <a:xfrm>
            <a:off x="6921458" y="282620"/>
            <a:ext cx="5879805"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chemeClr val="dk1"/>
                </a:solidFill>
                <a:latin typeface="Calibri"/>
                <a:ea typeface="Calibri"/>
                <a:cs typeface="Calibri"/>
                <a:sym typeface="Calibri"/>
              </a:rPr>
              <a:t>Begin with Newton’s second law </a:t>
            </a:r>
            <a:endParaRPr/>
          </a:p>
        </p:txBody>
      </p:sp>
      <p:sp>
        <p:nvSpPr>
          <p:cNvPr id="835" name="Google Shape;835;p63"/>
          <p:cNvSpPr/>
          <p:nvPr/>
        </p:nvSpPr>
        <p:spPr>
          <a:xfrm rot="10800000">
            <a:off x="5794744" y="370469"/>
            <a:ext cx="988828" cy="387621"/>
          </a:xfrm>
          <a:prstGeom prst="rightArrow">
            <a:avLst>
              <a:gd name="adj1" fmla="val 50000"/>
              <a:gd name="adj2" fmla="val 5000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36" name="Google Shape;836;p63"/>
          <p:cNvSpPr/>
          <p:nvPr/>
        </p:nvSpPr>
        <p:spPr>
          <a:xfrm>
            <a:off x="9027041" y="5318567"/>
            <a:ext cx="2028377" cy="1112484"/>
          </a:xfrm>
          <a:prstGeom prst="rect">
            <a:avLst/>
          </a:prstGeom>
          <a:noFill/>
          <a:ln w="381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37" name="Google Shape;837;p63"/>
          <p:cNvSpPr txBox="1"/>
          <p:nvPr/>
        </p:nvSpPr>
        <p:spPr>
          <a:xfrm>
            <a:off x="4845848" y="4150610"/>
            <a:ext cx="6780382" cy="738087"/>
          </a:xfrm>
          <a:prstGeom prst="rect">
            <a:avLst/>
          </a:prstGeom>
          <a:blipFill rotWithShape="1">
            <a:blip r:embed="rId11">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Calibri"/>
                <a:ea typeface="Calibri"/>
                <a:cs typeface="Calibri"/>
                <a:sym typeface="Calibri"/>
              </a:rPr>
              <a:t> </a:t>
            </a:r>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solidFill>
          <a:srgbClr val="005DA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D52FEA-91C3-6841-875E-8FD2EC310E3B}"/>
              </a:ext>
            </a:extLst>
          </p:cNvPr>
          <p:cNvSpPr>
            <a:spLocks noGrp="1"/>
          </p:cNvSpPr>
          <p:nvPr>
            <p:ph type="ctrTitle"/>
          </p:nvPr>
        </p:nvSpPr>
        <p:spPr/>
        <p:txBody>
          <a:bodyPr>
            <a:normAutofit/>
          </a:bodyPr>
          <a:lstStyle/>
          <a:p>
            <a:pPr lvl="0">
              <a:lnSpc>
                <a:spcPct val="80000"/>
              </a:lnSpc>
              <a:buSzPts val="2960"/>
            </a:pPr>
            <a:r>
              <a:rPr lang="en-US" b="1" dirty="0">
                <a:solidFill>
                  <a:schemeClr val="bg1"/>
                </a:solidFill>
              </a:rPr>
              <a:t>Experiment</a:t>
            </a:r>
            <a:r>
              <a:rPr lang="en-US" b="1" dirty="0">
                <a:solidFill>
                  <a:schemeClr val="tx1"/>
                </a:solidFill>
              </a:rPr>
              <a:t> </a:t>
            </a:r>
            <a:r>
              <a:rPr lang="en-US" b="1" dirty="0">
                <a:solidFill>
                  <a:schemeClr val="bg1"/>
                </a:solidFill>
              </a:rPr>
              <a:t>5</a:t>
            </a:r>
            <a:r>
              <a:rPr lang="en-US" b="1" dirty="0">
                <a:solidFill>
                  <a:schemeClr val="tx1"/>
                </a:solidFill>
              </a:rPr>
              <a:t> </a:t>
            </a:r>
          </a:p>
        </p:txBody>
      </p:sp>
    </p:spTree>
    <p:extLst>
      <p:ext uri="{BB962C8B-B14F-4D97-AF65-F5344CB8AC3E}">
        <p14:creationId xmlns:p14="http://schemas.microsoft.com/office/powerpoint/2010/main" val="253457611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842"/>
        <p:cNvGrpSpPr/>
        <p:nvPr/>
      </p:nvGrpSpPr>
      <p:grpSpPr>
        <a:xfrm>
          <a:off x="0" y="0"/>
          <a:ext cx="0" cy="0"/>
          <a:chOff x="0" y="0"/>
          <a:chExt cx="0" cy="0"/>
        </a:xfrm>
      </p:grpSpPr>
      <p:sp>
        <p:nvSpPr>
          <p:cNvPr id="843" name="Google Shape;843;p64"/>
          <p:cNvSpPr txBox="1">
            <a:spLocks noGrp="1"/>
          </p:cNvSpPr>
          <p:nvPr>
            <p:ph type="body" idx="1"/>
          </p:nvPr>
        </p:nvSpPr>
        <p:spPr>
          <a:xfrm>
            <a:off x="182217" y="94406"/>
            <a:ext cx="11827565" cy="6669188"/>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3200"/>
              <a:buNone/>
            </a:pPr>
            <a:r>
              <a:rPr lang="en-US" sz="4000" b="1" dirty="0"/>
              <a:t>Experiment 5</a:t>
            </a:r>
          </a:p>
          <a:p>
            <a:pPr marL="0" lvl="0" indent="0" algn="ctr" rtl="0">
              <a:lnSpc>
                <a:spcPct val="90000"/>
              </a:lnSpc>
              <a:spcBef>
                <a:spcPts val="0"/>
              </a:spcBef>
              <a:spcAft>
                <a:spcPts val="0"/>
              </a:spcAft>
              <a:buClr>
                <a:schemeClr val="dk1"/>
              </a:buClr>
              <a:buSzPts val="3200"/>
              <a:buNone/>
            </a:pPr>
            <a:r>
              <a:rPr lang="en-US" sz="3600" i="1" dirty="0"/>
              <a:t>Consider New Experimental Designs</a:t>
            </a:r>
            <a:endParaRPr sz="3600" i="1" dirty="0"/>
          </a:p>
          <a:p>
            <a:pPr marL="0" lvl="0" indent="0" algn="l" rtl="0">
              <a:lnSpc>
                <a:spcPct val="90000"/>
              </a:lnSpc>
              <a:spcBef>
                <a:spcPts val="1000"/>
              </a:spcBef>
              <a:spcAft>
                <a:spcPts val="0"/>
              </a:spcAft>
              <a:buClr>
                <a:schemeClr val="dk1"/>
              </a:buClr>
              <a:buSzPts val="3200"/>
              <a:buNone/>
            </a:pPr>
            <a:endParaRPr sz="3200" dirty="0"/>
          </a:p>
          <a:p>
            <a:pPr marL="971550" lvl="1" indent="-514350" algn="l" rtl="0">
              <a:lnSpc>
                <a:spcPct val="90000"/>
              </a:lnSpc>
              <a:spcBef>
                <a:spcPts val="500"/>
              </a:spcBef>
              <a:spcAft>
                <a:spcPts val="0"/>
              </a:spcAft>
              <a:buClr>
                <a:schemeClr val="dk1"/>
              </a:buClr>
              <a:buSzPts val="2800"/>
              <a:buFont typeface="Calibri"/>
              <a:buAutoNum type="arabicPeriod"/>
            </a:pPr>
            <a:r>
              <a:rPr lang="en-US" sz="2800" dirty="0"/>
              <a:t>Working with your classmates, discuss alternative ideas for measuring kinetic or static friction using the accelerometer sensor.</a:t>
            </a:r>
            <a:endParaRPr sz="2400" dirty="0"/>
          </a:p>
          <a:p>
            <a:pPr marL="1716088" lvl="2" indent="-398463" algn="l" rtl="0">
              <a:lnSpc>
                <a:spcPct val="90000"/>
              </a:lnSpc>
              <a:spcBef>
                <a:spcPts val="500"/>
              </a:spcBef>
              <a:spcAft>
                <a:spcPts val="0"/>
              </a:spcAft>
              <a:buClr>
                <a:schemeClr val="dk1"/>
              </a:buClr>
              <a:buSzPts val="2400"/>
              <a:buFont typeface="Calibri"/>
              <a:buAutoNum type="alphaLcPeriod"/>
            </a:pPr>
            <a:r>
              <a:rPr lang="en-US" sz="2400" dirty="0"/>
              <a:t>Test your idea and share your idea with other classmates and teachers.</a:t>
            </a:r>
            <a:endParaRPr dirty="0"/>
          </a:p>
          <a:p>
            <a:pPr marL="914400" lvl="2" indent="0" algn="l" rtl="0">
              <a:lnSpc>
                <a:spcPct val="90000"/>
              </a:lnSpc>
              <a:spcBef>
                <a:spcPts val="500"/>
              </a:spcBef>
              <a:spcAft>
                <a:spcPts val="0"/>
              </a:spcAft>
              <a:buClr>
                <a:schemeClr val="dk1"/>
              </a:buClr>
              <a:buSzPts val="2400"/>
              <a:buNone/>
            </a:pPr>
            <a:endParaRPr sz="2400" dirty="0"/>
          </a:p>
          <a:p>
            <a:pPr marL="228600" lvl="0" indent="-50800" algn="l" rtl="0">
              <a:lnSpc>
                <a:spcPct val="90000"/>
              </a:lnSpc>
              <a:spcBef>
                <a:spcPts val="1000"/>
              </a:spcBef>
              <a:spcAft>
                <a:spcPts val="0"/>
              </a:spcAft>
              <a:buClr>
                <a:schemeClr val="dk1"/>
              </a:buClr>
              <a:buSzPts val="2800"/>
              <a:buNone/>
            </a:pPr>
            <a:endParaRPr dirty="0"/>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2366</TotalTime>
  <Words>9061</Words>
  <Application>Microsoft Office PowerPoint</Application>
  <PresentationFormat>Widescreen</PresentationFormat>
  <Paragraphs>861</Paragraphs>
  <Slides>112</Slides>
  <Notes>90</Notes>
  <HiddenSlides>0</HiddenSlides>
  <MMClips>3</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112</vt:i4>
      </vt:variant>
    </vt:vector>
  </HeadingPairs>
  <TitlesOfParts>
    <vt:vector size="124" baseType="lpstr">
      <vt:lpstr>Arial</vt:lpstr>
      <vt:lpstr>Avenir Book</vt:lpstr>
      <vt:lpstr>Avenir Heavy</vt:lpstr>
      <vt:lpstr>Avenir Light</vt:lpstr>
      <vt:lpstr>Calibri</vt:lpstr>
      <vt:lpstr>Cambria Math</vt:lpstr>
      <vt:lpstr>Jokerman</vt:lpstr>
      <vt:lpstr>Noto Sans Symbols</vt:lpstr>
      <vt:lpstr>Open Sans</vt:lpstr>
      <vt:lpstr>Wingdings</vt:lpstr>
      <vt:lpstr>Office Theme</vt:lpstr>
      <vt:lpstr>1_Office Theme</vt:lpstr>
      <vt:lpstr>PowerPoint Presentation</vt:lpstr>
      <vt:lpstr>PowerPoint Presentation</vt:lpstr>
      <vt:lpstr>PowerPoint Presentation</vt:lpstr>
      <vt:lpstr>PowerPoint Presentation</vt:lpstr>
      <vt:lpstr>What is Friction?</vt:lpstr>
      <vt:lpstr>What Causes Friction?</vt:lpstr>
      <vt:lpstr>Friction in our Lives</vt:lpstr>
      <vt:lpstr>PowerPoint Presentation</vt:lpstr>
      <vt:lpstr>PowerPoint Presentation</vt:lpstr>
      <vt:lpstr>Engineering Tire Performance and Wear</vt:lpstr>
      <vt:lpstr>Where do 3 billion “worn out” tires go each year?</vt:lpstr>
      <vt:lpstr>PowerPoint Presentation</vt:lpstr>
      <vt:lpstr>PowerPoint Presentation</vt:lpstr>
      <vt:lpstr>Reducing Friction is Big Business</vt:lpstr>
      <vt:lpstr>Friction in Human Joints</vt:lpstr>
      <vt:lpstr>PowerPoint Presentation</vt:lpstr>
      <vt:lpstr>PowerPoint Presentation</vt:lpstr>
      <vt:lpstr>PowerPoint Presentation</vt:lpstr>
      <vt:lpstr>Experiment 1A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Example Data, Analysis, and Calculations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Test your Knowledge</vt:lpstr>
      <vt:lpstr>PowerPoint Presentation</vt:lpstr>
      <vt:lpstr>PowerPoint Presentation</vt:lpstr>
      <vt:lpstr>PowerPoint Presentation</vt:lpstr>
      <vt:lpstr>PowerPoint Presentation</vt:lpstr>
      <vt:lpstr>PowerPoint Presentation</vt:lpstr>
      <vt:lpstr>PowerPoint Presentation</vt:lpstr>
      <vt:lpstr>Experiment 1B </vt:lpstr>
      <vt:lpstr>PowerPoint Presentation</vt:lpstr>
      <vt:lpstr>Example Data, Analysis, and Calculations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Test your Knowledge</vt:lpstr>
      <vt:lpstr>PowerPoint Presentation</vt:lpstr>
      <vt:lpstr>PowerPoint Presentation</vt:lpstr>
      <vt:lpstr>PowerPoint Presentation</vt:lpstr>
      <vt:lpstr>PowerPoint Presentation</vt:lpstr>
      <vt:lpstr>PowerPoint Presentation</vt:lpstr>
      <vt:lpstr>PowerPoint Presentation</vt:lpstr>
      <vt:lpstr>Experiment 2 </vt:lpstr>
      <vt:lpstr>PowerPoint Presentation</vt:lpstr>
      <vt:lpstr>PowerPoint Presentation</vt:lpstr>
      <vt:lpstr>Example Data and Calculations</vt:lpstr>
      <vt:lpstr>PowerPoint Presentation</vt:lpstr>
      <vt:lpstr>PowerPoint Presentation</vt:lpstr>
      <vt:lpstr>PowerPoint Presentation</vt:lpstr>
      <vt:lpstr>PowerPoint Presentation</vt:lpstr>
      <vt:lpstr>  Preliminary data is shown on the next slide.  Teachers and advanced students may want to further explore making this type of measurement.</vt:lpstr>
      <vt:lpstr>PowerPoint Presentation</vt:lpstr>
      <vt:lpstr>Experiment 3 </vt:lpstr>
      <vt:lpstr>PowerPoint Presentation</vt:lpstr>
      <vt:lpstr>Example Data and Calculations</vt:lpstr>
      <vt:lpstr>PowerPoint Presentation</vt:lpstr>
      <vt:lpstr>PowerPoint Presentation</vt:lpstr>
      <vt:lpstr>PowerPoint Presentation</vt:lpstr>
      <vt:lpstr>PowerPoint Presentation</vt:lpstr>
      <vt:lpstr>PowerPoint Presentation</vt:lpstr>
      <vt:lpstr>PowerPoint Presentation</vt:lpstr>
      <vt:lpstr>Experiment 4 </vt:lpstr>
      <vt:lpstr>PowerPoint Presentation</vt:lpstr>
      <vt:lpstr>Example Data and Calculations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Experiment 5 </vt:lpstr>
      <vt:lpstr>PowerPoint Presentation</vt:lpstr>
      <vt:lpstr>Example Data and Ideas For Investigation.</vt:lpstr>
      <vt:lpstr>PowerPoint Presentation</vt:lpstr>
      <vt:lpstr>PowerPoint Presentation</vt:lpstr>
      <vt:lpstr>Pressure in our Lives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Rakestraw, David J.</dc:creator>
  <cp:lastModifiedBy>Rakestraw, David J.</cp:lastModifiedBy>
  <cp:revision>118</cp:revision>
  <dcterms:created xsi:type="dcterms:W3CDTF">2019-10-30T18:05:05Z</dcterms:created>
  <dcterms:modified xsi:type="dcterms:W3CDTF">2020-08-05T14:52:02Z</dcterms:modified>
</cp:coreProperties>
</file>